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theme/theme2.xml" ContentType="application/vnd.openxmlformats-officedocument.theme+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71" r:id="rId2"/>
    <p:sldMasterId id="2147483725" r:id="rId3"/>
  </p:sldMasterIdLst>
  <p:notesMasterIdLst>
    <p:notesMasterId r:id="rId19"/>
  </p:notesMasterIdLst>
  <p:sldIdLst>
    <p:sldId id="256" r:id="rId4"/>
    <p:sldId id="326" r:id="rId5"/>
    <p:sldId id="279" r:id="rId6"/>
    <p:sldId id="315" r:id="rId7"/>
    <p:sldId id="318" r:id="rId8"/>
    <p:sldId id="317" r:id="rId9"/>
    <p:sldId id="322" r:id="rId10"/>
    <p:sldId id="320" r:id="rId11"/>
    <p:sldId id="319" r:id="rId12"/>
    <p:sldId id="310" r:id="rId13"/>
    <p:sldId id="309" r:id="rId14"/>
    <p:sldId id="324" r:id="rId15"/>
    <p:sldId id="323" r:id="rId16"/>
    <p:sldId id="325" r:id="rId17"/>
    <p:sldId id="314"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DB8584A-3E43-4FA1-88F2-DF5029FE1E41}" v="31" dt="2025-10-12T15:20:30.54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5523" autoAdjust="0"/>
    <p:restoredTop sz="86317"/>
  </p:normalViewPr>
  <p:slideViewPr>
    <p:cSldViewPr snapToGrid="0">
      <p:cViewPr varScale="1">
        <p:scale>
          <a:sx n="106" d="100"/>
          <a:sy n="106" d="100"/>
        </p:scale>
        <p:origin x="144" y="120"/>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slide" Target="slides/slide15.xml"/><Relationship Id="rId3" Type="http://schemas.openxmlformats.org/officeDocument/2006/relationships/slideMaster" Target="slideMasters/slideMaster3.xml"/><Relationship Id="rId21"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notesMaster" Target="notesMasters/notesMaster1.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xel Leblois" userId="b0a11130-7396-4224-bfe6-2306066af483" providerId="ADAL" clId="{868D678E-01D1-49D1-86D2-3EC3012A8534}"/>
    <pc:docChg chg="undo custSel addSld delSld modSld sldOrd modMainMaster">
      <pc:chgData name="Axel Leblois" userId="b0a11130-7396-4224-bfe6-2306066af483" providerId="ADAL" clId="{868D678E-01D1-49D1-86D2-3EC3012A8534}" dt="2025-10-12T15:53:12.593" v="5406" actId="14100"/>
      <pc:docMkLst>
        <pc:docMk/>
      </pc:docMkLst>
      <pc:sldChg chg="modSp mod setBg">
        <pc:chgData name="Axel Leblois" userId="b0a11130-7396-4224-bfe6-2306066af483" providerId="ADAL" clId="{868D678E-01D1-49D1-86D2-3EC3012A8534}" dt="2025-10-12T14:27:46.720" v="4577" actId="20577"/>
        <pc:sldMkLst>
          <pc:docMk/>
          <pc:sldMk cId="1197531958" sldId="256"/>
        </pc:sldMkLst>
        <pc:spChg chg="mod">
          <ac:chgData name="Axel Leblois" userId="b0a11130-7396-4224-bfe6-2306066af483" providerId="ADAL" clId="{868D678E-01D1-49D1-86D2-3EC3012A8534}" dt="2025-10-12T14:27:46.720" v="4577" actId="20577"/>
          <ac:spMkLst>
            <pc:docMk/>
            <pc:sldMk cId="1197531958" sldId="256"/>
            <ac:spMk id="2" creationId="{5DCDD8EA-0091-2A30-D894-D2C08BAF2C0D}"/>
          </ac:spMkLst>
        </pc:spChg>
        <pc:spChg chg="mod">
          <ac:chgData name="Axel Leblois" userId="b0a11130-7396-4224-bfe6-2306066af483" providerId="ADAL" clId="{868D678E-01D1-49D1-86D2-3EC3012A8534}" dt="2025-10-11T15:01:24.608" v="148" actId="403"/>
          <ac:spMkLst>
            <pc:docMk/>
            <pc:sldMk cId="1197531958" sldId="256"/>
            <ac:spMk id="3" creationId="{F3952433-49C8-052B-150E-944ACE6AB703}"/>
          </ac:spMkLst>
        </pc:spChg>
      </pc:sldChg>
      <pc:sldChg chg="del">
        <pc:chgData name="Axel Leblois" userId="b0a11130-7396-4224-bfe6-2306066af483" providerId="ADAL" clId="{868D678E-01D1-49D1-86D2-3EC3012A8534}" dt="2025-10-11T21:56:15.689" v="3247" actId="47"/>
        <pc:sldMkLst>
          <pc:docMk/>
          <pc:sldMk cId="4281670131" sldId="258"/>
        </pc:sldMkLst>
      </pc:sldChg>
      <pc:sldChg chg="del">
        <pc:chgData name="Axel Leblois" userId="b0a11130-7396-4224-bfe6-2306066af483" providerId="ADAL" clId="{868D678E-01D1-49D1-86D2-3EC3012A8534}" dt="2025-10-11T15:39:11.357" v="1310" actId="47"/>
        <pc:sldMkLst>
          <pc:docMk/>
          <pc:sldMk cId="1450674759" sldId="262"/>
        </pc:sldMkLst>
      </pc:sldChg>
      <pc:sldChg chg="del">
        <pc:chgData name="Axel Leblois" userId="b0a11130-7396-4224-bfe6-2306066af483" providerId="ADAL" clId="{868D678E-01D1-49D1-86D2-3EC3012A8534}" dt="2025-10-11T15:36:50.916" v="1245" actId="47"/>
        <pc:sldMkLst>
          <pc:docMk/>
          <pc:sldMk cId="0" sldId="264"/>
        </pc:sldMkLst>
      </pc:sldChg>
      <pc:sldChg chg="del">
        <pc:chgData name="Axel Leblois" userId="b0a11130-7396-4224-bfe6-2306066af483" providerId="ADAL" clId="{868D678E-01D1-49D1-86D2-3EC3012A8534}" dt="2025-10-11T21:56:21.490" v="3248" actId="47"/>
        <pc:sldMkLst>
          <pc:docMk/>
          <pc:sldMk cId="4060053156" sldId="265"/>
        </pc:sldMkLst>
      </pc:sldChg>
      <pc:sldChg chg="add del">
        <pc:chgData name="Axel Leblois" userId="b0a11130-7396-4224-bfe6-2306066af483" providerId="ADAL" clId="{868D678E-01D1-49D1-86D2-3EC3012A8534}" dt="2025-10-11T22:33:38.008" v="4230" actId="47"/>
        <pc:sldMkLst>
          <pc:docMk/>
          <pc:sldMk cId="179647591" sldId="270"/>
        </pc:sldMkLst>
      </pc:sldChg>
      <pc:sldChg chg="modSp add del mod">
        <pc:chgData name="Axel Leblois" userId="b0a11130-7396-4224-bfe6-2306066af483" providerId="ADAL" clId="{868D678E-01D1-49D1-86D2-3EC3012A8534}" dt="2025-10-11T22:14:15.379" v="3603" actId="2696"/>
        <pc:sldMkLst>
          <pc:docMk/>
          <pc:sldMk cId="205429787" sldId="270"/>
        </pc:sldMkLst>
        <pc:spChg chg="mod">
          <ac:chgData name="Axel Leblois" userId="b0a11130-7396-4224-bfe6-2306066af483" providerId="ADAL" clId="{868D678E-01D1-49D1-86D2-3EC3012A8534}" dt="2025-10-11T22:13:48.400" v="3602" actId="27636"/>
          <ac:spMkLst>
            <pc:docMk/>
            <pc:sldMk cId="205429787" sldId="270"/>
            <ac:spMk id="2" creationId="{AF512F56-D3DF-4803-E5E9-363061120567}"/>
          </ac:spMkLst>
        </pc:spChg>
        <pc:spChg chg="mod">
          <ac:chgData name="Axel Leblois" userId="b0a11130-7396-4224-bfe6-2306066af483" providerId="ADAL" clId="{868D678E-01D1-49D1-86D2-3EC3012A8534}" dt="2025-10-11T21:47:15.590" v="3101" actId="14100"/>
          <ac:spMkLst>
            <pc:docMk/>
            <pc:sldMk cId="205429787" sldId="270"/>
            <ac:spMk id="3" creationId="{F5D5ADE8-8D44-5EAE-BD6E-3BFE3131B677}"/>
          </ac:spMkLst>
        </pc:spChg>
      </pc:sldChg>
      <pc:sldChg chg="modSp add del mod">
        <pc:chgData name="Axel Leblois" userId="b0a11130-7396-4224-bfe6-2306066af483" providerId="ADAL" clId="{868D678E-01D1-49D1-86D2-3EC3012A8534}" dt="2025-10-11T22:30:59.374" v="4111" actId="2696"/>
        <pc:sldMkLst>
          <pc:docMk/>
          <pc:sldMk cId="1649277740" sldId="270"/>
        </pc:sldMkLst>
        <pc:spChg chg="mod">
          <ac:chgData name="Axel Leblois" userId="b0a11130-7396-4224-bfe6-2306066af483" providerId="ADAL" clId="{868D678E-01D1-49D1-86D2-3EC3012A8534}" dt="2025-10-11T22:23:08.986" v="3876" actId="20577"/>
          <ac:spMkLst>
            <pc:docMk/>
            <pc:sldMk cId="1649277740" sldId="270"/>
            <ac:spMk id="2" creationId="{AF512F56-D3DF-4803-E5E9-363061120567}"/>
          </ac:spMkLst>
        </pc:spChg>
        <pc:spChg chg="mod">
          <ac:chgData name="Axel Leblois" userId="b0a11130-7396-4224-bfe6-2306066af483" providerId="ADAL" clId="{868D678E-01D1-49D1-86D2-3EC3012A8534}" dt="2025-10-11T22:23:25.498" v="3877" actId="14100"/>
          <ac:spMkLst>
            <pc:docMk/>
            <pc:sldMk cId="1649277740" sldId="270"/>
            <ac:spMk id="3" creationId="{F5D5ADE8-8D44-5EAE-BD6E-3BFE3131B677}"/>
          </ac:spMkLst>
        </pc:spChg>
      </pc:sldChg>
      <pc:sldChg chg="del">
        <pc:chgData name="Axel Leblois" userId="b0a11130-7396-4224-bfe6-2306066af483" providerId="ADAL" clId="{868D678E-01D1-49D1-86D2-3EC3012A8534}" dt="2025-10-11T15:41:33.635" v="1312" actId="2696"/>
        <pc:sldMkLst>
          <pc:docMk/>
          <pc:sldMk cId="1895477333" sldId="270"/>
        </pc:sldMkLst>
      </pc:sldChg>
      <pc:sldChg chg="delSp modSp mod">
        <pc:chgData name="Axel Leblois" userId="b0a11130-7396-4224-bfe6-2306066af483" providerId="ADAL" clId="{868D678E-01D1-49D1-86D2-3EC3012A8534}" dt="2025-10-12T15:49:20.573" v="5387" actId="1076"/>
        <pc:sldMkLst>
          <pc:docMk/>
          <pc:sldMk cId="297729392" sldId="279"/>
        </pc:sldMkLst>
        <pc:spChg chg="mod">
          <ac:chgData name="Axel Leblois" userId="b0a11130-7396-4224-bfe6-2306066af483" providerId="ADAL" clId="{868D678E-01D1-49D1-86D2-3EC3012A8534}" dt="2025-10-11T21:42:37.810" v="2885" actId="20577"/>
          <ac:spMkLst>
            <pc:docMk/>
            <pc:sldMk cId="297729392" sldId="279"/>
            <ac:spMk id="3" creationId="{4E73340D-437D-86D4-8838-CBA65F205FFD}"/>
          </ac:spMkLst>
        </pc:spChg>
        <pc:spChg chg="mod">
          <ac:chgData name="Axel Leblois" userId="b0a11130-7396-4224-bfe6-2306066af483" providerId="ADAL" clId="{868D678E-01D1-49D1-86D2-3EC3012A8534}" dt="2025-10-12T15:48:37.326" v="5385" actId="20577"/>
          <ac:spMkLst>
            <pc:docMk/>
            <pc:sldMk cId="297729392" sldId="279"/>
            <ac:spMk id="4" creationId="{A8568D7B-E12D-085D-01CF-D34DE3AAF757}"/>
          </ac:spMkLst>
        </pc:spChg>
        <pc:spChg chg="del">
          <ac:chgData name="Axel Leblois" userId="b0a11130-7396-4224-bfe6-2306066af483" providerId="ADAL" clId="{868D678E-01D1-49D1-86D2-3EC3012A8534}" dt="2025-10-11T15:14:43.881" v="742" actId="478"/>
          <ac:spMkLst>
            <pc:docMk/>
            <pc:sldMk cId="297729392" sldId="279"/>
            <ac:spMk id="14" creationId="{2C681D48-7191-887C-9C68-4A7AABB69613}"/>
          </ac:spMkLst>
        </pc:spChg>
        <pc:picChg chg="mod">
          <ac:chgData name="Axel Leblois" userId="b0a11130-7396-4224-bfe6-2306066af483" providerId="ADAL" clId="{868D678E-01D1-49D1-86D2-3EC3012A8534}" dt="2025-10-12T15:49:20.573" v="5387" actId="1076"/>
          <ac:picMkLst>
            <pc:docMk/>
            <pc:sldMk cId="297729392" sldId="279"/>
            <ac:picMk id="9" creationId="{7E725B90-756B-F124-554F-0A514B491036}"/>
          </ac:picMkLst>
        </pc:picChg>
      </pc:sldChg>
      <pc:sldChg chg="del">
        <pc:chgData name="Axel Leblois" userId="b0a11130-7396-4224-bfe6-2306066af483" providerId="ADAL" clId="{868D678E-01D1-49D1-86D2-3EC3012A8534}" dt="2025-10-11T21:56:48.520" v="3252" actId="47"/>
        <pc:sldMkLst>
          <pc:docMk/>
          <pc:sldMk cId="4162779789" sldId="284"/>
        </pc:sldMkLst>
      </pc:sldChg>
      <pc:sldChg chg="del">
        <pc:chgData name="Axel Leblois" userId="b0a11130-7396-4224-bfe6-2306066af483" providerId="ADAL" clId="{868D678E-01D1-49D1-86D2-3EC3012A8534}" dt="2025-10-11T15:01:59.518" v="149" actId="47"/>
        <pc:sldMkLst>
          <pc:docMk/>
          <pc:sldMk cId="880221381" sldId="285"/>
        </pc:sldMkLst>
      </pc:sldChg>
      <pc:sldChg chg="del">
        <pc:chgData name="Axel Leblois" userId="b0a11130-7396-4224-bfe6-2306066af483" providerId="ADAL" clId="{868D678E-01D1-49D1-86D2-3EC3012A8534}" dt="2025-10-11T15:36:39.930" v="1242" actId="47"/>
        <pc:sldMkLst>
          <pc:docMk/>
          <pc:sldMk cId="588875773" sldId="286"/>
        </pc:sldMkLst>
      </pc:sldChg>
      <pc:sldChg chg="modSp mod ord">
        <pc:chgData name="Axel Leblois" userId="b0a11130-7396-4224-bfe6-2306066af483" providerId="ADAL" clId="{868D678E-01D1-49D1-86D2-3EC3012A8534}" dt="2025-10-11T15:38:40.022" v="1309" actId="20577"/>
        <pc:sldMkLst>
          <pc:docMk/>
          <pc:sldMk cId="3807550362" sldId="297"/>
        </pc:sldMkLst>
        <pc:spChg chg="mod">
          <ac:chgData name="Axel Leblois" userId="b0a11130-7396-4224-bfe6-2306066af483" providerId="ADAL" clId="{868D678E-01D1-49D1-86D2-3EC3012A8534}" dt="2025-10-11T15:38:04.106" v="1268" actId="20577"/>
          <ac:spMkLst>
            <pc:docMk/>
            <pc:sldMk cId="3807550362" sldId="297"/>
            <ac:spMk id="2" creationId="{F9385938-E506-5632-05F6-CAC53DBDC5B9}"/>
          </ac:spMkLst>
        </pc:spChg>
        <pc:spChg chg="mod">
          <ac:chgData name="Axel Leblois" userId="b0a11130-7396-4224-bfe6-2306066af483" providerId="ADAL" clId="{868D678E-01D1-49D1-86D2-3EC3012A8534}" dt="2025-10-11T15:38:40.022" v="1309" actId="20577"/>
          <ac:spMkLst>
            <pc:docMk/>
            <pc:sldMk cId="3807550362" sldId="297"/>
            <ac:spMk id="3" creationId="{57E8BA1A-294A-D928-BE89-39ED94DF4CB1}"/>
          </ac:spMkLst>
        </pc:spChg>
      </pc:sldChg>
      <pc:sldChg chg="del">
        <pc:chgData name="Axel Leblois" userId="b0a11130-7396-4224-bfe6-2306066af483" providerId="ADAL" clId="{868D678E-01D1-49D1-86D2-3EC3012A8534}" dt="2025-10-11T15:39:12.987" v="1311" actId="47"/>
        <pc:sldMkLst>
          <pc:docMk/>
          <pc:sldMk cId="3300819390" sldId="303"/>
        </pc:sldMkLst>
      </pc:sldChg>
      <pc:sldChg chg="del">
        <pc:chgData name="Axel Leblois" userId="b0a11130-7396-4224-bfe6-2306066af483" providerId="ADAL" clId="{868D678E-01D1-49D1-86D2-3EC3012A8534}" dt="2025-10-11T21:56:30.881" v="3250" actId="47"/>
        <pc:sldMkLst>
          <pc:docMk/>
          <pc:sldMk cId="1812276093" sldId="305"/>
        </pc:sldMkLst>
      </pc:sldChg>
      <pc:sldChg chg="del">
        <pc:chgData name="Axel Leblois" userId="b0a11130-7396-4224-bfe6-2306066af483" providerId="ADAL" clId="{868D678E-01D1-49D1-86D2-3EC3012A8534}" dt="2025-10-11T15:36:45.789" v="1244" actId="47"/>
        <pc:sldMkLst>
          <pc:docMk/>
          <pc:sldMk cId="2674685719" sldId="306"/>
        </pc:sldMkLst>
      </pc:sldChg>
      <pc:sldChg chg="del">
        <pc:chgData name="Axel Leblois" userId="b0a11130-7396-4224-bfe6-2306066af483" providerId="ADAL" clId="{868D678E-01D1-49D1-86D2-3EC3012A8534}" dt="2025-10-11T15:36:42.402" v="1243" actId="47"/>
        <pc:sldMkLst>
          <pc:docMk/>
          <pc:sldMk cId="0" sldId="307"/>
        </pc:sldMkLst>
      </pc:sldChg>
      <pc:sldChg chg="addSp delSp modSp mod ord">
        <pc:chgData name="Axel Leblois" userId="b0a11130-7396-4224-bfe6-2306066af483" providerId="ADAL" clId="{868D678E-01D1-49D1-86D2-3EC3012A8534}" dt="2025-10-12T14:41:51.346" v="5035" actId="1036"/>
        <pc:sldMkLst>
          <pc:docMk/>
          <pc:sldMk cId="807165981" sldId="309"/>
        </pc:sldMkLst>
        <pc:spChg chg="del">
          <ac:chgData name="Axel Leblois" userId="b0a11130-7396-4224-bfe6-2306066af483" providerId="ADAL" clId="{868D678E-01D1-49D1-86D2-3EC3012A8534}" dt="2025-10-11T19:55:12.155" v="1611" actId="478"/>
          <ac:spMkLst>
            <pc:docMk/>
            <pc:sldMk cId="807165981" sldId="309"/>
            <ac:spMk id="8" creationId="{2E2E1663-B265-7982-74F6-EB4DD75E03E9}"/>
          </ac:spMkLst>
        </pc:spChg>
        <pc:spChg chg="mod">
          <ac:chgData name="Axel Leblois" userId="b0a11130-7396-4224-bfe6-2306066af483" providerId="ADAL" clId="{868D678E-01D1-49D1-86D2-3EC3012A8534}" dt="2025-10-11T22:30:00.920" v="4109" actId="20577"/>
          <ac:spMkLst>
            <pc:docMk/>
            <pc:sldMk cId="807165981" sldId="309"/>
            <ac:spMk id="9" creationId="{EE50E96D-4DD5-0817-760E-FE3D4B2F548D}"/>
          </ac:spMkLst>
        </pc:spChg>
        <pc:graphicFrameChg chg="add del mod modGraphic">
          <ac:chgData name="Axel Leblois" userId="b0a11130-7396-4224-bfe6-2306066af483" providerId="ADAL" clId="{868D678E-01D1-49D1-86D2-3EC3012A8534}" dt="2025-10-12T14:41:51.346" v="5035" actId="1036"/>
          <ac:graphicFrameMkLst>
            <pc:docMk/>
            <pc:sldMk cId="807165981" sldId="309"/>
            <ac:graphicFrameMk id="7" creationId="{1F573CF1-A48F-03D9-738B-5831EAD2BDAC}"/>
          </ac:graphicFrameMkLst>
        </pc:graphicFrameChg>
      </pc:sldChg>
      <pc:sldChg chg="delSp modSp mod ord">
        <pc:chgData name="Axel Leblois" userId="b0a11130-7396-4224-bfe6-2306066af483" providerId="ADAL" clId="{868D678E-01D1-49D1-86D2-3EC3012A8534}" dt="2025-10-12T15:20:06.891" v="5318"/>
        <pc:sldMkLst>
          <pc:docMk/>
          <pc:sldMk cId="3936062785" sldId="310"/>
        </pc:sldMkLst>
        <pc:spChg chg="mod">
          <ac:chgData name="Axel Leblois" userId="b0a11130-7396-4224-bfe6-2306066af483" providerId="ADAL" clId="{868D678E-01D1-49D1-86D2-3EC3012A8534}" dt="2025-10-11T22:30:31.478" v="4110" actId="14100"/>
          <ac:spMkLst>
            <pc:docMk/>
            <pc:sldMk cId="3936062785" sldId="310"/>
            <ac:spMk id="4" creationId="{F823F10F-33F2-792E-5C2B-2E909CE6922A}"/>
          </ac:spMkLst>
        </pc:spChg>
        <pc:spChg chg="del mod">
          <ac:chgData name="Axel Leblois" userId="b0a11130-7396-4224-bfe6-2306066af483" providerId="ADAL" clId="{868D678E-01D1-49D1-86D2-3EC3012A8534}" dt="2025-10-11T21:57:54.739" v="3257" actId="478"/>
          <ac:spMkLst>
            <pc:docMk/>
            <pc:sldMk cId="3936062785" sldId="310"/>
            <ac:spMk id="5" creationId="{60546DE3-2414-BFD6-E221-EFFC3AF49CD0}"/>
          </ac:spMkLst>
        </pc:spChg>
        <pc:graphicFrameChg chg="mod modGraphic">
          <ac:chgData name="Axel Leblois" userId="b0a11130-7396-4224-bfe6-2306066af483" providerId="ADAL" clId="{868D678E-01D1-49D1-86D2-3EC3012A8534}" dt="2025-10-12T14:44:03.349" v="5081" actId="1037"/>
          <ac:graphicFrameMkLst>
            <pc:docMk/>
            <pc:sldMk cId="3936062785" sldId="310"/>
            <ac:graphicFrameMk id="7" creationId="{CBADAB45-F725-F1BB-DC09-49273FA9700E}"/>
          </ac:graphicFrameMkLst>
        </pc:graphicFrameChg>
      </pc:sldChg>
      <pc:sldChg chg="del">
        <pc:chgData name="Axel Leblois" userId="b0a11130-7396-4224-bfe6-2306066af483" providerId="ADAL" clId="{868D678E-01D1-49D1-86D2-3EC3012A8534}" dt="2025-10-11T21:56:43.402" v="3251" actId="47"/>
        <pc:sldMkLst>
          <pc:docMk/>
          <pc:sldMk cId="1504439956" sldId="311"/>
        </pc:sldMkLst>
      </pc:sldChg>
      <pc:sldChg chg="del">
        <pc:chgData name="Axel Leblois" userId="b0a11130-7396-4224-bfe6-2306066af483" providerId="ADAL" clId="{868D678E-01D1-49D1-86D2-3EC3012A8534}" dt="2025-10-11T21:56:28.284" v="3249" actId="47"/>
        <pc:sldMkLst>
          <pc:docMk/>
          <pc:sldMk cId="1833514292" sldId="313"/>
        </pc:sldMkLst>
      </pc:sldChg>
      <pc:sldChg chg="modSp mod">
        <pc:chgData name="Axel Leblois" userId="b0a11130-7396-4224-bfe6-2306066af483" providerId="ADAL" clId="{868D678E-01D1-49D1-86D2-3EC3012A8534}" dt="2025-10-12T14:44:29.168" v="5095" actId="20577"/>
        <pc:sldMkLst>
          <pc:docMk/>
          <pc:sldMk cId="2050904458" sldId="314"/>
        </pc:sldMkLst>
        <pc:spChg chg="mod">
          <ac:chgData name="Axel Leblois" userId="b0a11130-7396-4224-bfe6-2306066af483" providerId="ADAL" clId="{868D678E-01D1-49D1-86D2-3EC3012A8534}" dt="2025-10-12T14:44:29.168" v="5095" actId="20577"/>
          <ac:spMkLst>
            <pc:docMk/>
            <pc:sldMk cId="2050904458" sldId="314"/>
            <ac:spMk id="2" creationId="{2C71B4BC-067D-C992-B147-4E8B0385C0B8}"/>
          </ac:spMkLst>
        </pc:spChg>
      </pc:sldChg>
      <pc:sldChg chg="addSp delSp modSp new mod modClrScheme chgLayout">
        <pc:chgData name="Axel Leblois" userId="b0a11130-7396-4224-bfe6-2306066af483" providerId="ADAL" clId="{868D678E-01D1-49D1-86D2-3EC3012A8534}" dt="2025-10-12T14:29:33.778" v="4620" actId="20577"/>
        <pc:sldMkLst>
          <pc:docMk/>
          <pc:sldMk cId="1190714088" sldId="315"/>
        </pc:sldMkLst>
        <pc:spChg chg="del">
          <ac:chgData name="Axel Leblois" userId="b0a11130-7396-4224-bfe6-2306066af483" providerId="ADAL" clId="{868D678E-01D1-49D1-86D2-3EC3012A8534}" dt="2025-10-11T15:05:10.730" v="163" actId="700"/>
          <ac:spMkLst>
            <pc:docMk/>
            <pc:sldMk cId="1190714088" sldId="315"/>
            <ac:spMk id="2" creationId="{1B37F2B0-7AD8-8904-25D0-2E26C81838BA}"/>
          </ac:spMkLst>
        </pc:spChg>
        <pc:spChg chg="del mod ord">
          <ac:chgData name="Axel Leblois" userId="b0a11130-7396-4224-bfe6-2306066af483" providerId="ADAL" clId="{868D678E-01D1-49D1-86D2-3EC3012A8534}" dt="2025-10-11T15:05:10.730" v="163" actId="700"/>
          <ac:spMkLst>
            <pc:docMk/>
            <pc:sldMk cId="1190714088" sldId="315"/>
            <ac:spMk id="3" creationId="{AE306BF0-7311-0749-F308-17A8EB9E89AC}"/>
          </ac:spMkLst>
        </pc:spChg>
        <pc:spChg chg="del mod ord">
          <ac:chgData name="Axel Leblois" userId="b0a11130-7396-4224-bfe6-2306066af483" providerId="ADAL" clId="{868D678E-01D1-49D1-86D2-3EC3012A8534}" dt="2025-10-11T15:05:10.730" v="163" actId="700"/>
          <ac:spMkLst>
            <pc:docMk/>
            <pc:sldMk cId="1190714088" sldId="315"/>
            <ac:spMk id="4" creationId="{F53D5D12-32D0-F899-CE4F-1D25A3BE8400}"/>
          </ac:spMkLst>
        </pc:spChg>
        <pc:spChg chg="del">
          <ac:chgData name="Axel Leblois" userId="b0a11130-7396-4224-bfe6-2306066af483" providerId="ADAL" clId="{868D678E-01D1-49D1-86D2-3EC3012A8534}" dt="2025-10-11T15:05:10.730" v="163" actId="700"/>
          <ac:spMkLst>
            <pc:docMk/>
            <pc:sldMk cId="1190714088" sldId="315"/>
            <ac:spMk id="5" creationId="{E10BFA5F-1CDA-0C0C-E23C-E9AF2B271390}"/>
          </ac:spMkLst>
        </pc:spChg>
        <pc:spChg chg="del">
          <ac:chgData name="Axel Leblois" userId="b0a11130-7396-4224-bfe6-2306066af483" providerId="ADAL" clId="{868D678E-01D1-49D1-86D2-3EC3012A8534}" dt="2025-10-11T15:05:10.730" v="163" actId="700"/>
          <ac:spMkLst>
            <pc:docMk/>
            <pc:sldMk cId="1190714088" sldId="315"/>
            <ac:spMk id="6" creationId="{E56B9BF0-8993-E757-4A71-6726B74FC97A}"/>
          </ac:spMkLst>
        </pc:spChg>
        <pc:spChg chg="del">
          <ac:chgData name="Axel Leblois" userId="b0a11130-7396-4224-bfe6-2306066af483" providerId="ADAL" clId="{868D678E-01D1-49D1-86D2-3EC3012A8534}" dt="2025-10-11T15:05:10.730" v="163" actId="700"/>
          <ac:spMkLst>
            <pc:docMk/>
            <pc:sldMk cId="1190714088" sldId="315"/>
            <ac:spMk id="7" creationId="{AA9B2D63-6E1A-5BD3-0342-D3F20B2BE27B}"/>
          </ac:spMkLst>
        </pc:spChg>
        <pc:spChg chg="add mod ord">
          <ac:chgData name="Axel Leblois" userId="b0a11130-7396-4224-bfe6-2306066af483" providerId="ADAL" clId="{868D678E-01D1-49D1-86D2-3EC3012A8534}" dt="2025-10-11T21:29:47.520" v="2185" actId="27636"/>
          <ac:spMkLst>
            <pc:docMk/>
            <pc:sldMk cId="1190714088" sldId="315"/>
            <ac:spMk id="8" creationId="{24ED0993-5535-DD1B-F598-078296404E6E}"/>
          </ac:spMkLst>
        </pc:spChg>
        <pc:spChg chg="add mod ord">
          <ac:chgData name="Axel Leblois" userId="b0a11130-7396-4224-bfe6-2306066af483" providerId="ADAL" clId="{868D678E-01D1-49D1-86D2-3EC3012A8534}" dt="2025-10-12T14:29:33.778" v="4620" actId="20577"/>
          <ac:spMkLst>
            <pc:docMk/>
            <pc:sldMk cId="1190714088" sldId="315"/>
            <ac:spMk id="9" creationId="{C6687FBB-4112-F004-C3EB-8FEB52CB4F05}"/>
          </ac:spMkLst>
        </pc:spChg>
      </pc:sldChg>
      <pc:sldChg chg="modSp del mod">
        <pc:chgData name="Axel Leblois" userId="b0a11130-7396-4224-bfe6-2306066af483" providerId="ADAL" clId="{868D678E-01D1-49D1-86D2-3EC3012A8534}" dt="2025-10-11T15:02:26.468" v="157" actId="47"/>
        <pc:sldMkLst>
          <pc:docMk/>
          <pc:sldMk cId="3432383232" sldId="315"/>
        </pc:sldMkLst>
        <pc:spChg chg="mod">
          <ac:chgData name="Axel Leblois" userId="b0a11130-7396-4224-bfe6-2306066af483" providerId="ADAL" clId="{868D678E-01D1-49D1-86D2-3EC3012A8534}" dt="2025-10-11T15:02:17.561" v="156" actId="403"/>
          <ac:spMkLst>
            <pc:docMk/>
            <pc:sldMk cId="3432383232" sldId="315"/>
            <ac:spMk id="4" creationId="{4589C256-FDA4-9434-2BA2-694493C80A2C}"/>
          </ac:spMkLst>
        </pc:spChg>
      </pc:sldChg>
      <pc:sldChg chg="new del">
        <pc:chgData name="Axel Leblois" userId="b0a11130-7396-4224-bfe6-2306066af483" providerId="ADAL" clId="{868D678E-01D1-49D1-86D2-3EC3012A8534}" dt="2025-10-11T15:37:41.712" v="1250" actId="47"/>
        <pc:sldMkLst>
          <pc:docMk/>
          <pc:sldMk cId="3370162223" sldId="316"/>
        </pc:sldMkLst>
      </pc:sldChg>
      <pc:sldChg chg="addSp delSp modSp new mod modClrScheme chgLayout">
        <pc:chgData name="Axel Leblois" userId="b0a11130-7396-4224-bfe6-2306066af483" providerId="ADAL" clId="{868D678E-01D1-49D1-86D2-3EC3012A8534}" dt="2025-10-11T22:13:33.983" v="3600" actId="20577"/>
        <pc:sldMkLst>
          <pc:docMk/>
          <pc:sldMk cId="1093795501" sldId="317"/>
        </pc:sldMkLst>
        <pc:spChg chg="del">
          <ac:chgData name="Axel Leblois" userId="b0a11130-7396-4224-bfe6-2306066af483" providerId="ADAL" clId="{868D678E-01D1-49D1-86D2-3EC3012A8534}" dt="2025-10-11T15:34:13.927" v="1227" actId="700"/>
          <ac:spMkLst>
            <pc:docMk/>
            <pc:sldMk cId="1093795501" sldId="317"/>
            <ac:spMk id="2" creationId="{A3EB68FC-C7DD-72E7-970A-A00E69619466}"/>
          </ac:spMkLst>
        </pc:spChg>
        <pc:spChg chg="del mod ord">
          <ac:chgData name="Axel Leblois" userId="b0a11130-7396-4224-bfe6-2306066af483" providerId="ADAL" clId="{868D678E-01D1-49D1-86D2-3EC3012A8534}" dt="2025-10-11T15:34:13.927" v="1227" actId="700"/>
          <ac:spMkLst>
            <pc:docMk/>
            <pc:sldMk cId="1093795501" sldId="317"/>
            <ac:spMk id="3" creationId="{64BCDFE9-E7DC-42B1-52E3-152FDA3A3245}"/>
          </ac:spMkLst>
        </pc:spChg>
        <pc:spChg chg="del mod ord">
          <ac:chgData name="Axel Leblois" userId="b0a11130-7396-4224-bfe6-2306066af483" providerId="ADAL" clId="{868D678E-01D1-49D1-86D2-3EC3012A8534}" dt="2025-10-11T15:34:13.927" v="1227" actId="700"/>
          <ac:spMkLst>
            <pc:docMk/>
            <pc:sldMk cId="1093795501" sldId="317"/>
            <ac:spMk id="4" creationId="{5BBD5309-2FC8-A0A5-8DC2-35E1146894A7}"/>
          </ac:spMkLst>
        </pc:spChg>
        <pc:spChg chg="del">
          <ac:chgData name="Axel Leblois" userId="b0a11130-7396-4224-bfe6-2306066af483" providerId="ADAL" clId="{868D678E-01D1-49D1-86D2-3EC3012A8534}" dt="2025-10-11T15:34:13.927" v="1227" actId="700"/>
          <ac:spMkLst>
            <pc:docMk/>
            <pc:sldMk cId="1093795501" sldId="317"/>
            <ac:spMk id="5" creationId="{2FC06988-DAE0-437A-6ECC-2A02D2BBD66A}"/>
          </ac:spMkLst>
        </pc:spChg>
        <pc:spChg chg="del">
          <ac:chgData name="Axel Leblois" userId="b0a11130-7396-4224-bfe6-2306066af483" providerId="ADAL" clId="{868D678E-01D1-49D1-86D2-3EC3012A8534}" dt="2025-10-11T15:34:13.927" v="1227" actId="700"/>
          <ac:spMkLst>
            <pc:docMk/>
            <pc:sldMk cId="1093795501" sldId="317"/>
            <ac:spMk id="6" creationId="{E1C47E97-DCC8-255E-90B6-E3A65A28907A}"/>
          </ac:spMkLst>
        </pc:spChg>
        <pc:spChg chg="del">
          <ac:chgData name="Axel Leblois" userId="b0a11130-7396-4224-bfe6-2306066af483" providerId="ADAL" clId="{868D678E-01D1-49D1-86D2-3EC3012A8534}" dt="2025-10-11T15:34:13.927" v="1227" actId="700"/>
          <ac:spMkLst>
            <pc:docMk/>
            <pc:sldMk cId="1093795501" sldId="317"/>
            <ac:spMk id="7" creationId="{7B474F2E-0F93-89B7-91C0-D0C11B395D27}"/>
          </ac:spMkLst>
        </pc:spChg>
        <pc:spChg chg="add mod ord">
          <ac:chgData name="Axel Leblois" userId="b0a11130-7396-4224-bfe6-2306066af483" providerId="ADAL" clId="{868D678E-01D1-49D1-86D2-3EC3012A8534}" dt="2025-10-11T22:13:33.983" v="3600" actId="20577"/>
          <ac:spMkLst>
            <pc:docMk/>
            <pc:sldMk cId="1093795501" sldId="317"/>
            <ac:spMk id="8" creationId="{F504C5CE-9709-FE7F-6EF6-E314E9636A2D}"/>
          </ac:spMkLst>
        </pc:spChg>
        <pc:spChg chg="add mod ord">
          <ac:chgData name="Axel Leblois" userId="b0a11130-7396-4224-bfe6-2306066af483" providerId="ADAL" clId="{868D678E-01D1-49D1-86D2-3EC3012A8534}" dt="2025-10-11T21:39:50.194" v="2743" actId="20577"/>
          <ac:spMkLst>
            <pc:docMk/>
            <pc:sldMk cId="1093795501" sldId="317"/>
            <ac:spMk id="9" creationId="{2060791B-1182-43D8-0CA6-50A4857BE2BA}"/>
          </ac:spMkLst>
        </pc:spChg>
      </pc:sldChg>
      <pc:sldChg chg="new del">
        <pc:chgData name="Axel Leblois" userId="b0a11130-7396-4224-bfe6-2306066af483" providerId="ADAL" clId="{868D678E-01D1-49D1-86D2-3EC3012A8534}" dt="2025-10-11T15:32:51.507" v="1225" actId="47"/>
        <pc:sldMkLst>
          <pc:docMk/>
          <pc:sldMk cId="2553538084" sldId="317"/>
        </pc:sldMkLst>
      </pc:sldChg>
      <pc:sldChg chg="delSp modSp mod">
        <pc:chgData name="Axel Leblois" userId="b0a11130-7396-4224-bfe6-2306066af483" providerId="ADAL" clId="{868D678E-01D1-49D1-86D2-3EC3012A8534}" dt="2025-10-12T14:36:15.201" v="4975" actId="20577"/>
        <pc:sldMkLst>
          <pc:docMk/>
          <pc:sldMk cId="4077137301" sldId="318"/>
        </pc:sldMkLst>
        <pc:spChg chg="mod">
          <ac:chgData name="Axel Leblois" userId="b0a11130-7396-4224-bfe6-2306066af483" providerId="ADAL" clId="{868D678E-01D1-49D1-86D2-3EC3012A8534}" dt="2025-10-12T14:30:23.474" v="4642" actId="20577"/>
          <ac:spMkLst>
            <pc:docMk/>
            <pc:sldMk cId="4077137301" sldId="318"/>
            <ac:spMk id="2" creationId="{2066EA7B-5E8E-12A3-CCB8-61347B704750}"/>
          </ac:spMkLst>
        </pc:spChg>
        <pc:spChg chg="mod">
          <ac:chgData name="Axel Leblois" userId="b0a11130-7396-4224-bfe6-2306066af483" providerId="ADAL" clId="{868D678E-01D1-49D1-86D2-3EC3012A8534}" dt="2025-10-12T14:36:15.201" v="4975" actId="20577"/>
          <ac:spMkLst>
            <pc:docMk/>
            <pc:sldMk cId="4077137301" sldId="318"/>
            <ac:spMk id="3" creationId="{7ECB13EE-2397-53C1-EA8A-6DEA98D4D268}"/>
          </ac:spMkLst>
        </pc:spChg>
        <pc:spChg chg="del">
          <ac:chgData name="Axel Leblois" userId="b0a11130-7396-4224-bfe6-2306066af483" providerId="ADAL" clId="{868D678E-01D1-49D1-86D2-3EC3012A8534}" dt="2025-10-11T22:54:27.867" v="4534" actId="478"/>
          <ac:spMkLst>
            <pc:docMk/>
            <pc:sldMk cId="4077137301" sldId="318"/>
            <ac:spMk id="4" creationId="{74BCF8F9-5BED-179D-8899-B924AB6D3EA1}"/>
          </ac:spMkLst>
        </pc:spChg>
      </pc:sldChg>
      <pc:sldChg chg="delSp modSp mod ord">
        <pc:chgData name="Axel Leblois" userId="b0a11130-7396-4224-bfe6-2306066af483" providerId="ADAL" clId="{868D678E-01D1-49D1-86D2-3EC3012A8534}" dt="2025-10-12T15:20:01.403" v="5316"/>
        <pc:sldMkLst>
          <pc:docMk/>
          <pc:sldMk cId="2845303992" sldId="319"/>
        </pc:sldMkLst>
        <pc:spChg chg="del">
          <ac:chgData name="Axel Leblois" userId="b0a11130-7396-4224-bfe6-2306066af483" providerId="ADAL" clId="{868D678E-01D1-49D1-86D2-3EC3012A8534}" dt="2025-10-11T21:59:08.903" v="3292" actId="478"/>
          <ac:spMkLst>
            <pc:docMk/>
            <pc:sldMk cId="2845303992" sldId="319"/>
            <ac:spMk id="8" creationId="{2E2E1663-B265-7982-74F6-EB4DD75E03E9}"/>
          </ac:spMkLst>
        </pc:spChg>
        <pc:spChg chg="mod">
          <ac:chgData name="Axel Leblois" userId="b0a11130-7396-4224-bfe6-2306066af483" providerId="ADAL" clId="{868D678E-01D1-49D1-86D2-3EC3012A8534}" dt="2025-10-11T22:03:38.729" v="3428" actId="313"/>
          <ac:spMkLst>
            <pc:docMk/>
            <pc:sldMk cId="2845303992" sldId="319"/>
            <ac:spMk id="9" creationId="{EE50E96D-4DD5-0817-760E-FE3D4B2F548D}"/>
          </ac:spMkLst>
        </pc:spChg>
        <pc:graphicFrameChg chg="mod modGraphic">
          <ac:chgData name="Axel Leblois" userId="b0a11130-7396-4224-bfe6-2306066af483" providerId="ADAL" clId="{868D678E-01D1-49D1-86D2-3EC3012A8534}" dt="2025-10-12T14:43:01.032" v="5061"/>
          <ac:graphicFrameMkLst>
            <pc:docMk/>
            <pc:sldMk cId="2845303992" sldId="319"/>
            <ac:graphicFrameMk id="7" creationId="{1F573CF1-A48F-03D9-738B-5831EAD2BDAC}"/>
          </ac:graphicFrameMkLst>
        </pc:graphicFrameChg>
      </pc:sldChg>
      <pc:sldChg chg="delSp modSp add mod ord">
        <pc:chgData name="Axel Leblois" userId="b0a11130-7396-4224-bfe6-2306066af483" providerId="ADAL" clId="{868D678E-01D1-49D1-86D2-3EC3012A8534}" dt="2025-10-12T15:53:12.593" v="5406" actId="14100"/>
        <pc:sldMkLst>
          <pc:docMk/>
          <pc:sldMk cId="3975375964" sldId="320"/>
        </pc:sldMkLst>
        <pc:spChg chg="del">
          <ac:chgData name="Axel Leblois" userId="b0a11130-7396-4224-bfe6-2306066af483" providerId="ADAL" clId="{868D678E-01D1-49D1-86D2-3EC3012A8534}" dt="2025-10-11T19:52:48.870" v="1480" actId="478"/>
          <ac:spMkLst>
            <pc:docMk/>
            <pc:sldMk cId="3975375964" sldId="320"/>
            <ac:spMk id="8" creationId="{63157512-72D4-A2D1-8F8D-79B31F2A8636}"/>
          </ac:spMkLst>
        </pc:spChg>
        <pc:spChg chg="mod">
          <ac:chgData name="Axel Leblois" userId="b0a11130-7396-4224-bfe6-2306066af483" providerId="ADAL" clId="{868D678E-01D1-49D1-86D2-3EC3012A8534}" dt="2025-10-12T15:53:12.593" v="5406" actId="14100"/>
          <ac:spMkLst>
            <pc:docMk/>
            <pc:sldMk cId="3975375964" sldId="320"/>
            <ac:spMk id="9" creationId="{90A096A3-925B-C763-DA95-3DCAAD5AF9EF}"/>
          </ac:spMkLst>
        </pc:spChg>
        <pc:graphicFrameChg chg="mod modGraphic">
          <ac:chgData name="Axel Leblois" userId="b0a11130-7396-4224-bfe6-2306066af483" providerId="ADAL" clId="{868D678E-01D1-49D1-86D2-3EC3012A8534}" dt="2025-10-12T15:53:08.307" v="5405" actId="1037"/>
          <ac:graphicFrameMkLst>
            <pc:docMk/>
            <pc:sldMk cId="3975375964" sldId="320"/>
            <ac:graphicFrameMk id="7" creationId="{7E6D124D-249A-44A2-F8F9-A3929FD89F5C}"/>
          </ac:graphicFrameMkLst>
        </pc:graphicFrameChg>
      </pc:sldChg>
      <pc:sldChg chg="addSp delSp modSp new del mod modClrScheme chgLayout">
        <pc:chgData name="Axel Leblois" userId="b0a11130-7396-4224-bfe6-2306066af483" providerId="ADAL" clId="{868D678E-01D1-49D1-86D2-3EC3012A8534}" dt="2025-10-11T21:53:14.473" v="3199" actId="47"/>
        <pc:sldMkLst>
          <pc:docMk/>
          <pc:sldMk cId="1315360629" sldId="321"/>
        </pc:sldMkLst>
        <pc:spChg chg="add del mod ord">
          <ac:chgData name="Axel Leblois" userId="b0a11130-7396-4224-bfe6-2306066af483" providerId="ADAL" clId="{868D678E-01D1-49D1-86D2-3EC3012A8534}" dt="2025-10-11T20:01:19.620" v="1673" actId="700"/>
          <ac:spMkLst>
            <pc:docMk/>
            <pc:sldMk cId="1315360629" sldId="321"/>
            <ac:spMk id="2" creationId="{1101D904-AC30-4324-8645-1B4A35BADE2A}"/>
          </ac:spMkLst>
        </pc:spChg>
        <pc:spChg chg="add del mod ord">
          <ac:chgData name="Axel Leblois" userId="b0a11130-7396-4224-bfe6-2306066af483" providerId="ADAL" clId="{868D678E-01D1-49D1-86D2-3EC3012A8534}" dt="2025-10-11T20:01:19.620" v="1673" actId="700"/>
          <ac:spMkLst>
            <pc:docMk/>
            <pc:sldMk cId="1315360629" sldId="321"/>
            <ac:spMk id="3" creationId="{E018E2C2-75ED-B9ED-F9AE-562A8F7DE446}"/>
          </ac:spMkLst>
        </pc:spChg>
        <pc:spChg chg="add del mod ord">
          <ac:chgData name="Axel Leblois" userId="b0a11130-7396-4224-bfe6-2306066af483" providerId="ADAL" clId="{868D678E-01D1-49D1-86D2-3EC3012A8534}" dt="2025-10-11T20:00:27.235" v="1672" actId="700"/>
          <ac:spMkLst>
            <pc:docMk/>
            <pc:sldMk cId="1315360629" sldId="321"/>
            <ac:spMk id="4" creationId="{7EDD35C3-D122-B358-D8FD-B4F8F09C216B}"/>
          </ac:spMkLst>
        </pc:spChg>
        <pc:spChg chg="add del mod ord">
          <ac:chgData name="Axel Leblois" userId="b0a11130-7396-4224-bfe6-2306066af483" providerId="ADAL" clId="{868D678E-01D1-49D1-86D2-3EC3012A8534}" dt="2025-10-11T20:00:27.235" v="1672" actId="700"/>
          <ac:spMkLst>
            <pc:docMk/>
            <pc:sldMk cId="1315360629" sldId="321"/>
            <ac:spMk id="5" creationId="{24E61F5D-55FE-FF15-6725-8EAB22A17272}"/>
          </ac:spMkLst>
        </pc:spChg>
        <pc:spChg chg="add mod ord">
          <ac:chgData name="Axel Leblois" userId="b0a11130-7396-4224-bfe6-2306066af483" providerId="ADAL" clId="{868D678E-01D1-49D1-86D2-3EC3012A8534}" dt="2025-10-11T20:01:19.620" v="1673" actId="700"/>
          <ac:spMkLst>
            <pc:docMk/>
            <pc:sldMk cId="1315360629" sldId="321"/>
            <ac:spMk id="6" creationId="{FF1751E8-3B1A-9561-B9E2-C76173F8F7C3}"/>
          </ac:spMkLst>
        </pc:spChg>
        <pc:spChg chg="add mod ord">
          <ac:chgData name="Axel Leblois" userId="b0a11130-7396-4224-bfe6-2306066af483" providerId="ADAL" clId="{868D678E-01D1-49D1-86D2-3EC3012A8534}" dt="2025-10-11T20:01:30.265" v="1676"/>
          <ac:spMkLst>
            <pc:docMk/>
            <pc:sldMk cId="1315360629" sldId="321"/>
            <ac:spMk id="7" creationId="{D6A4973A-FBC9-368F-5026-D1DA71B4BA33}"/>
          </ac:spMkLst>
        </pc:spChg>
      </pc:sldChg>
      <pc:sldChg chg="delSp modSp add mod">
        <pc:chgData name="Axel Leblois" userId="b0a11130-7396-4224-bfe6-2306066af483" providerId="ADAL" clId="{868D678E-01D1-49D1-86D2-3EC3012A8534}" dt="2025-10-12T14:39:46.449" v="5016" actId="1036"/>
        <pc:sldMkLst>
          <pc:docMk/>
          <pc:sldMk cId="2764786167" sldId="322"/>
        </pc:sldMkLst>
        <pc:spChg chg="del">
          <ac:chgData name="Axel Leblois" userId="b0a11130-7396-4224-bfe6-2306066af483" providerId="ADAL" clId="{868D678E-01D1-49D1-86D2-3EC3012A8534}" dt="2025-10-12T14:39:27.251" v="4999" actId="478"/>
          <ac:spMkLst>
            <pc:docMk/>
            <pc:sldMk cId="2764786167" sldId="322"/>
            <ac:spMk id="2" creationId="{1F04ED45-30E2-9186-3C1B-75F3B77C9248}"/>
          </ac:spMkLst>
        </pc:spChg>
        <pc:spChg chg="mod">
          <ac:chgData name="Axel Leblois" userId="b0a11130-7396-4224-bfe6-2306066af483" providerId="ADAL" clId="{868D678E-01D1-49D1-86D2-3EC3012A8534}" dt="2025-10-12T14:39:22.055" v="4998" actId="20577"/>
          <ac:spMkLst>
            <pc:docMk/>
            <pc:sldMk cId="2764786167" sldId="322"/>
            <ac:spMk id="4" creationId="{E1860CF0-7EEF-A4AD-F5B5-B0BF409A96F7}"/>
          </ac:spMkLst>
        </pc:spChg>
        <pc:spChg chg="del">
          <ac:chgData name="Axel Leblois" userId="b0a11130-7396-4224-bfe6-2306066af483" providerId="ADAL" clId="{868D678E-01D1-49D1-86D2-3EC3012A8534}" dt="2025-10-11T20:03:02.765" v="1681" actId="478"/>
          <ac:spMkLst>
            <pc:docMk/>
            <pc:sldMk cId="2764786167" sldId="322"/>
            <ac:spMk id="5" creationId="{F0AC9C90-DAC3-5FFA-B4CF-417F42194844}"/>
          </ac:spMkLst>
        </pc:spChg>
        <pc:graphicFrameChg chg="mod modGraphic">
          <ac:chgData name="Axel Leblois" userId="b0a11130-7396-4224-bfe6-2306066af483" providerId="ADAL" clId="{868D678E-01D1-49D1-86D2-3EC3012A8534}" dt="2025-10-12T14:39:46.449" v="5016" actId="1036"/>
          <ac:graphicFrameMkLst>
            <pc:docMk/>
            <pc:sldMk cId="2764786167" sldId="322"/>
            <ac:graphicFrameMk id="7" creationId="{9A62AF85-A396-1E99-D0AB-CD281212E144}"/>
          </ac:graphicFrameMkLst>
        </pc:graphicFrameChg>
      </pc:sldChg>
      <pc:sldChg chg="modSp add mod">
        <pc:chgData name="Axel Leblois" userId="b0a11130-7396-4224-bfe6-2306066af483" providerId="ADAL" clId="{868D678E-01D1-49D1-86D2-3EC3012A8534}" dt="2025-10-11T22:35:11.519" v="4236" actId="20577"/>
        <pc:sldMkLst>
          <pc:docMk/>
          <pc:sldMk cId="2931617847" sldId="323"/>
        </pc:sldMkLst>
        <pc:spChg chg="mod">
          <ac:chgData name="Axel Leblois" userId="b0a11130-7396-4224-bfe6-2306066af483" providerId="ADAL" clId="{868D678E-01D1-49D1-86D2-3EC3012A8534}" dt="2025-10-11T22:35:11.519" v="4236" actId="20577"/>
          <ac:spMkLst>
            <pc:docMk/>
            <pc:sldMk cId="2931617847" sldId="323"/>
            <ac:spMk id="2" creationId="{19D7948F-4250-7DA6-6688-82AE470C1C2C}"/>
          </ac:spMkLst>
        </pc:spChg>
      </pc:sldChg>
      <pc:sldChg chg="modSp add del mod">
        <pc:chgData name="Axel Leblois" userId="b0a11130-7396-4224-bfe6-2306066af483" providerId="ADAL" clId="{868D678E-01D1-49D1-86D2-3EC3012A8534}" dt="2025-10-11T22:30:59.374" v="4111" actId="2696"/>
        <pc:sldMkLst>
          <pc:docMk/>
          <pc:sldMk cId="3768208252" sldId="323"/>
        </pc:sldMkLst>
        <pc:spChg chg="mod">
          <ac:chgData name="Axel Leblois" userId="b0a11130-7396-4224-bfe6-2306066af483" providerId="ADAL" clId="{868D678E-01D1-49D1-86D2-3EC3012A8534}" dt="2025-10-11T22:22:09.694" v="3859" actId="122"/>
          <ac:spMkLst>
            <pc:docMk/>
            <pc:sldMk cId="3768208252" sldId="323"/>
            <ac:spMk id="2" creationId="{19D7948F-4250-7DA6-6688-82AE470C1C2C}"/>
          </ac:spMkLst>
        </pc:spChg>
        <pc:spChg chg="mod">
          <ac:chgData name="Axel Leblois" userId="b0a11130-7396-4224-bfe6-2306066af483" providerId="ADAL" clId="{868D678E-01D1-49D1-86D2-3EC3012A8534}" dt="2025-10-11T22:22:42.957" v="3869" actId="14100"/>
          <ac:spMkLst>
            <pc:docMk/>
            <pc:sldMk cId="3768208252" sldId="323"/>
            <ac:spMk id="3" creationId="{D95361F2-55B4-2093-760B-6A272CFFE19E}"/>
          </ac:spMkLst>
        </pc:spChg>
      </pc:sldChg>
      <pc:sldChg chg="addSp delSp modSp new mod modClrScheme chgLayout">
        <pc:chgData name="Axel Leblois" userId="b0a11130-7396-4224-bfe6-2306066af483" providerId="ADAL" clId="{868D678E-01D1-49D1-86D2-3EC3012A8534}" dt="2025-10-11T22:51:32.238" v="4531" actId="20577"/>
        <pc:sldMkLst>
          <pc:docMk/>
          <pc:sldMk cId="250627696" sldId="324"/>
        </pc:sldMkLst>
        <pc:spChg chg="del mod ord">
          <ac:chgData name="Axel Leblois" userId="b0a11130-7396-4224-bfe6-2306066af483" providerId="ADAL" clId="{868D678E-01D1-49D1-86D2-3EC3012A8534}" dt="2025-10-11T22:31:23.522" v="4114" actId="700"/>
          <ac:spMkLst>
            <pc:docMk/>
            <pc:sldMk cId="250627696" sldId="324"/>
            <ac:spMk id="2" creationId="{02216990-7DB6-7A57-8303-7F54362F6A4C}"/>
          </ac:spMkLst>
        </pc:spChg>
        <pc:spChg chg="del mod ord">
          <ac:chgData name="Axel Leblois" userId="b0a11130-7396-4224-bfe6-2306066af483" providerId="ADAL" clId="{868D678E-01D1-49D1-86D2-3EC3012A8534}" dt="2025-10-11T22:31:23.522" v="4114" actId="700"/>
          <ac:spMkLst>
            <pc:docMk/>
            <pc:sldMk cId="250627696" sldId="324"/>
            <ac:spMk id="3" creationId="{DCBE3108-E6C0-0DF3-0238-B6918D0789C5}"/>
          </ac:spMkLst>
        </pc:spChg>
        <pc:spChg chg="add mod ord">
          <ac:chgData name="Axel Leblois" userId="b0a11130-7396-4224-bfe6-2306066af483" providerId="ADAL" clId="{868D678E-01D1-49D1-86D2-3EC3012A8534}" dt="2025-10-11T22:51:32.238" v="4531" actId="20577"/>
          <ac:spMkLst>
            <pc:docMk/>
            <pc:sldMk cId="250627696" sldId="324"/>
            <ac:spMk id="4" creationId="{E817C37D-7BD1-9B6B-3383-A4AFE2E9A77F}"/>
          </ac:spMkLst>
        </pc:spChg>
        <pc:spChg chg="add del mod ord">
          <ac:chgData name="Axel Leblois" userId="b0a11130-7396-4224-bfe6-2306066af483" providerId="ADAL" clId="{868D678E-01D1-49D1-86D2-3EC3012A8534}" dt="2025-10-11T22:32:34.621" v="4205"/>
          <ac:spMkLst>
            <pc:docMk/>
            <pc:sldMk cId="250627696" sldId="324"/>
            <ac:spMk id="5" creationId="{34F6C1EF-A837-98E0-FB8A-4C22E108859B}"/>
          </ac:spMkLst>
        </pc:spChg>
        <pc:spChg chg="add mod">
          <ac:chgData name="Axel Leblois" userId="b0a11130-7396-4224-bfe6-2306066af483" providerId="ADAL" clId="{868D678E-01D1-49D1-86D2-3EC3012A8534}" dt="2025-10-11T22:33:11.171" v="4227" actId="14100"/>
          <ac:spMkLst>
            <pc:docMk/>
            <pc:sldMk cId="250627696" sldId="324"/>
            <ac:spMk id="6" creationId="{9859A175-5484-FE0E-B410-01304F51B853}"/>
          </ac:spMkLst>
        </pc:spChg>
      </pc:sldChg>
      <pc:sldChg chg="modSp new mod">
        <pc:chgData name="Axel Leblois" userId="b0a11130-7396-4224-bfe6-2306066af483" providerId="ADAL" clId="{868D678E-01D1-49D1-86D2-3EC3012A8534}" dt="2025-10-11T22:51:18.948" v="4529" actId="20577"/>
        <pc:sldMkLst>
          <pc:docMk/>
          <pc:sldMk cId="1120271396" sldId="325"/>
        </pc:sldMkLst>
        <pc:spChg chg="mod">
          <ac:chgData name="Axel Leblois" userId="b0a11130-7396-4224-bfe6-2306066af483" providerId="ADAL" clId="{868D678E-01D1-49D1-86D2-3EC3012A8534}" dt="2025-10-11T22:45:55.194" v="4466" actId="1035"/>
          <ac:spMkLst>
            <pc:docMk/>
            <pc:sldMk cId="1120271396" sldId="325"/>
            <ac:spMk id="2" creationId="{29114F90-2DBB-8CA5-B242-A943C576817F}"/>
          </ac:spMkLst>
        </pc:spChg>
        <pc:spChg chg="mod">
          <ac:chgData name="Axel Leblois" userId="b0a11130-7396-4224-bfe6-2306066af483" providerId="ADAL" clId="{868D678E-01D1-49D1-86D2-3EC3012A8534}" dt="2025-10-11T22:51:18.948" v="4529" actId="20577"/>
          <ac:spMkLst>
            <pc:docMk/>
            <pc:sldMk cId="1120271396" sldId="325"/>
            <ac:spMk id="3" creationId="{44D9F72F-2410-3810-92EB-7BBA666DB933}"/>
          </ac:spMkLst>
        </pc:spChg>
      </pc:sldChg>
      <pc:sldChg chg="modSp new mod">
        <pc:chgData name="Axel Leblois" userId="b0a11130-7396-4224-bfe6-2306066af483" providerId="ADAL" clId="{868D678E-01D1-49D1-86D2-3EC3012A8534}" dt="2025-10-12T15:47:03.136" v="5341" actId="255"/>
        <pc:sldMkLst>
          <pc:docMk/>
          <pc:sldMk cId="1894129999" sldId="326"/>
        </pc:sldMkLst>
        <pc:spChg chg="mod">
          <ac:chgData name="Axel Leblois" userId="b0a11130-7396-4224-bfe6-2306066af483" providerId="ADAL" clId="{868D678E-01D1-49D1-86D2-3EC3012A8534}" dt="2025-10-12T15:02:53.055" v="5314" actId="14100"/>
          <ac:spMkLst>
            <pc:docMk/>
            <pc:sldMk cId="1894129999" sldId="326"/>
            <ac:spMk id="2" creationId="{BEBE98C5-0B77-190F-FA2B-E282039C372E}"/>
          </ac:spMkLst>
        </pc:spChg>
        <pc:spChg chg="mod">
          <ac:chgData name="Axel Leblois" userId="b0a11130-7396-4224-bfe6-2306066af483" providerId="ADAL" clId="{868D678E-01D1-49D1-86D2-3EC3012A8534}" dt="2025-10-12T15:47:03.136" v="5341" actId="255"/>
          <ac:spMkLst>
            <pc:docMk/>
            <pc:sldMk cId="1894129999" sldId="326"/>
            <ac:spMk id="3" creationId="{DB010F13-F771-CF9E-4C6C-B3A0DFDCA669}"/>
          </ac:spMkLst>
        </pc:spChg>
      </pc:sldChg>
      <pc:sldMasterChg chg="modSldLayout">
        <pc:chgData name="Axel Leblois" userId="b0a11130-7396-4224-bfe6-2306066af483" providerId="ADAL" clId="{868D678E-01D1-49D1-86D2-3EC3012A8534}" dt="2025-10-11T22:54:07.456" v="4533"/>
        <pc:sldMasterMkLst>
          <pc:docMk/>
          <pc:sldMasterMk cId="2276643963" sldId="2147483671"/>
        </pc:sldMasterMkLst>
        <pc:sldLayoutChg chg="setBg">
          <pc:chgData name="Axel Leblois" userId="b0a11130-7396-4224-bfe6-2306066af483" providerId="ADAL" clId="{868D678E-01D1-49D1-86D2-3EC3012A8534}" dt="2025-10-11T22:54:07.456" v="4533"/>
          <pc:sldLayoutMkLst>
            <pc:docMk/>
            <pc:sldMasterMk cId="2276643963" sldId="2147483671"/>
            <pc:sldLayoutMk cId="3951192645" sldId="2147483724"/>
          </pc:sldLayoutMkLst>
        </pc:sldLayoutChg>
      </pc:sldMasterChg>
      <pc:sldMasterChg chg="delSldLayout modSldLayout">
        <pc:chgData name="Axel Leblois" userId="b0a11130-7396-4224-bfe6-2306066af483" providerId="ADAL" clId="{868D678E-01D1-49D1-86D2-3EC3012A8534}" dt="2025-10-11T22:52:46.929" v="4532" actId="478"/>
        <pc:sldMasterMkLst>
          <pc:docMk/>
          <pc:sldMasterMk cId="4193310838" sldId="2147483725"/>
        </pc:sldMasterMkLst>
        <pc:sldLayoutChg chg="delSp mod">
          <pc:chgData name="Axel Leblois" userId="b0a11130-7396-4224-bfe6-2306066af483" providerId="ADAL" clId="{868D678E-01D1-49D1-86D2-3EC3012A8534}" dt="2025-10-11T22:52:46.929" v="4532" actId="478"/>
          <pc:sldLayoutMkLst>
            <pc:docMk/>
            <pc:sldMasterMk cId="4193310838" sldId="2147483725"/>
            <pc:sldLayoutMk cId="1538838042" sldId="2147483727"/>
          </pc:sldLayoutMkLst>
          <pc:spChg chg="del">
            <ac:chgData name="Axel Leblois" userId="b0a11130-7396-4224-bfe6-2306066af483" providerId="ADAL" clId="{868D678E-01D1-49D1-86D2-3EC3012A8534}" dt="2025-10-11T22:52:46.929" v="4532" actId="478"/>
            <ac:spMkLst>
              <pc:docMk/>
              <pc:sldMasterMk cId="4193310838" sldId="2147483725"/>
              <pc:sldLayoutMk cId="1538838042" sldId="2147483727"/>
              <ac:spMk id="6" creationId="{B64D2079-3A98-29BF-9138-88C5E4FD35CF}"/>
            </ac:spMkLst>
          </pc:spChg>
        </pc:sldLayoutChg>
        <pc:sldLayoutChg chg="del">
          <pc:chgData name="Axel Leblois" userId="b0a11130-7396-4224-bfe6-2306066af483" providerId="ADAL" clId="{868D678E-01D1-49D1-86D2-3EC3012A8534}" dt="2025-10-11T21:56:48.520" v="3252" actId="47"/>
          <pc:sldLayoutMkLst>
            <pc:docMk/>
            <pc:sldMasterMk cId="4193310838" sldId="2147483725"/>
            <pc:sldLayoutMk cId="1260315525" sldId="2147483737"/>
          </pc:sldLayoutMkLst>
        </pc:sldLayoutChg>
      </pc:sldMasterChg>
      <pc:sldMasterChg chg="delSldLayout">
        <pc:chgData name="Axel Leblois" userId="b0a11130-7396-4224-bfe6-2306066af483" providerId="ADAL" clId="{868D678E-01D1-49D1-86D2-3EC3012A8534}" dt="2025-10-11T15:39:12.987" v="1311" actId="47"/>
        <pc:sldMasterMkLst>
          <pc:docMk/>
          <pc:sldMasterMk cId="4193310838" sldId="2147483747"/>
        </pc:sldMasterMkLst>
        <pc:sldLayoutChg chg="del">
          <pc:chgData name="Axel Leblois" userId="b0a11130-7396-4224-bfe6-2306066af483" providerId="ADAL" clId="{868D678E-01D1-49D1-86D2-3EC3012A8534}" dt="2025-10-11T15:39:12.987" v="1311" actId="47"/>
          <pc:sldLayoutMkLst>
            <pc:docMk/>
            <pc:sldMasterMk cId="4193310838" sldId="2147483747"/>
            <pc:sldLayoutMk cId="174726903" sldId="2147483740"/>
          </pc:sldLayoutMkLst>
        </pc:sldLayoutChg>
        <pc:sldLayoutChg chg="del">
          <pc:chgData name="Axel Leblois" userId="b0a11130-7396-4224-bfe6-2306066af483" providerId="ADAL" clId="{868D678E-01D1-49D1-86D2-3EC3012A8534}" dt="2025-10-11T15:36:42.402" v="1243" actId="47"/>
          <pc:sldLayoutMkLst>
            <pc:docMk/>
            <pc:sldMasterMk cId="4193310838" sldId="2147483747"/>
            <pc:sldLayoutMk cId="379747210" sldId="2147483743"/>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676BA71-DA5E-0246-9A2F-ED73CDEAF62C}" type="datetimeFigureOut">
              <a:rPr lang="en-US" smtClean="0"/>
              <a:t>10/14/2025</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AB9171-D54F-3545-95D7-024D89AC66FF}" type="slidenum">
              <a:rPr lang="en-US" smtClean="0"/>
              <a:t>‹#›</a:t>
            </a:fld>
            <a:endParaRPr lang="en-US" dirty="0"/>
          </a:p>
        </p:txBody>
      </p:sp>
    </p:spTree>
    <p:extLst>
      <p:ext uri="{BB962C8B-B14F-4D97-AF65-F5344CB8AC3E}">
        <p14:creationId xmlns:p14="http://schemas.microsoft.com/office/powerpoint/2010/main" val="12050068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F0AB9171-D54F-3545-95D7-024D89AC66FF}" type="slidenum">
              <a:rPr lang="en-US" smtClean="0"/>
              <a:t>1</a:t>
            </a:fld>
            <a:endParaRPr lang="en-US" dirty="0"/>
          </a:p>
        </p:txBody>
      </p:sp>
    </p:spTree>
    <p:extLst>
      <p:ext uri="{BB962C8B-B14F-4D97-AF65-F5344CB8AC3E}">
        <p14:creationId xmlns:p14="http://schemas.microsoft.com/office/powerpoint/2010/main" val="33702034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AB9171-D54F-3545-95D7-024D89AC66FF}" type="slidenum">
              <a:rPr lang="en-US" smtClean="0"/>
              <a:t>11</a:t>
            </a:fld>
            <a:endParaRPr lang="en-US" dirty="0"/>
          </a:p>
        </p:txBody>
      </p:sp>
    </p:spTree>
    <p:extLst>
      <p:ext uri="{BB962C8B-B14F-4D97-AF65-F5344CB8AC3E}">
        <p14:creationId xmlns:p14="http://schemas.microsoft.com/office/powerpoint/2010/main" val="372106753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03A9A5-E93E-730F-8B09-CC4510DA0A2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FB4976EA-C47D-8ED6-E9FA-5D8A7817ADF8}"/>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50CAC1EC-ECA8-7EAA-6744-44FA49DD9CF3}"/>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A2FF9E3F-F6FD-1FF8-E3BC-F4E391915FE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AB9171-D54F-3545-95D7-024D89AC66F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00992088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AB9171-D54F-3545-95D7-024D89AC66FF}" type="slidenum">
              <a:rPr lang="en-US" smtClean="0"/>
              <a:t>2</a:t>
            </a:fld>
            <a:endParaRPr lang="en-US" dirty="0"/>
          </a:p>
        </p:txBody>
      </p:sp>
    </p:spTree>
    <p:extLst>
      <p:ext uri="{BB962C8B-B14F-4D97-AF65-F5344CB8AC3E}">
        <p14:creationId xmlns:p14="http://schemas.microsoft.com/office/powerpoint/2010/main" val="175816709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AB9171-D54F-3545-95D7-024D89AC66FF}" type="slidenum">
              <a:rPr lang="en-US" smtClean="0"/>
              <a:t>4</a:t>
            </a:fld>
            <a:endParaRPr lang="en-US" dirty="0"/>
          </a:p>
        </p:txBody>
      </p:sp>
    </p:spTree>
    <p:extLst>
      <p:ext uri="{BB962C8B-B14F-4D97-AF65-F5344CB8AC3E}">
        <p14:creationId xmlns:p14="http://schemas.microsoft.com/office/powerpoint/2010/main" val="31346684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AB9171-D54F-3545-95D7-024D89AC66FF}" type="slidenum">
              <a:rPr lang="en-US" smtClean="0"/>
              <a:t>5</a:t>
            </a:fld>
            <a:endParaRPr lang="en-US" dirty="0"/>
          </a:p>
        </p:txBody>
      </p:sp>
    </p:spTree>
    <p:extLst>
      <p:ext uri="{BB962C8B-B14F-4D97-AF65-F5344CB8AC3E}">
        <p14:creationId xmlns:p14="http://schemas.microsoft.com/office/powerpoint/2010/main" val="2628767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AB9171-D54F-3545-95D7-024D89AC66FF}" type="slidenum">
              <a:rPr lang="en-US" smtClean="0"/>
              <a:t>6</a:t>
            </a:fld>
            <a:endParaRPr lang="en-US" dirty="0"/>
          </a:p>
        </p:txBody>
      </p:sp>
    </p:spTree>
    <p:extLst>
      <p:ext uri="{BB962C8B-B14F-4D97-AF65-F5344CB8AC3E}">
        <p14:creationId xmlns:p14="http://schemas.microsoft.com/office/powerpoint/2010/main" val="408729471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C6BB457-A9A8-52B0-668D-CEB6623B0772}"/>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76D020AD-3CA1-6B92-382C-A18B8B9DBA6B}"/>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BE0D85A-5332-3AA2-8D63-5699CC4C4265}"/>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B8583A1A-453C-DD24-D6E6-C3E329011B0B}"/>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AB9171-D54F-3545-95D7-024D89AC66F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296976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88E9922-E4C2-30E1-FDF4-0EA7A7B61839}"/>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58F7F9E6-223C-CAE6-0BB5-BE1AE8117AA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A26E1DD2-6E46-1E91-B620-2B28288C5BDA}"/>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E62EF3CA-3653-940D-8F70-E04463B48748}"/>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AB9171-D54F-3545-95D7-024D89AC66FF}" type="slidenum">
              <a:rPr kumimoji="0" lang="en-US" sz="1200" b="0" i="0" u="none" strike="noStrike" kern="1200" cap="none" spc="0" normalizeH="0" baseline="0" noProof="0" smtClean="0">
                <a:ln>
                  <a:noFill/>
                </a:ln>
                <a:solidFill>
                  <a:prstClr val="black"/>
                </a:solidFill>
                <a:effectLst/>
                <a:uLnTx/>
                <a:uFillTx/>
                <a:latin typeface="Aptos" panose="0211000402020202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dirty="0">
              <a:ln>
                <a:noFill/>
              </a:ln>
              <a:solidFill>
                <a:prstClr val="black"/>
              </a:solidFill>
              <a:effectLst/>
              <a:uLnTx/>
              <a:uFillTx/>
              <a:latin typeface="Aptos" panose="02110004020202020204"/>
              <a:ea typeface="+mn-ea"/>
              <a:cs typeface="+mn-cs"/>
            </a:endParaRPr>
          </a:p>
        </p:txBody>
      </p:sp>
    </p:spTree>
    <p:extLst>
      <p:ext uri="{BB962C8B-B14F-4D97-AF65-F5344CB8AC3E}">
        <p14:creationId xmlns:p14="http://schemas.microsoft.com/office/powerpoint/2010/main" val="36418205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AB9171-D54F-3545-95D7-024D89AC66FF}" type="slidenum">
              <a:rPr lang="en-US" smtClean="0"/>
              <a:t>9</a:t>
            </a:fld>
            <a:endParaRPr lang="en-US" dirty="0"/>
          </a:p>
        </p:txBody>
      </p:sp>
    </p:spTree>
    <p:extLst>
      <p:ext uri="{BB962C8B-B14F-4D97-AF65-F5344CB8AC3E}">
        <p14:creationId xmlns:p14="http://schemas.microsoft.com/office/powerpoint/2010/main" val="372106753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AB9171-D54F-3545-95D7-024D89AC66FF}" type="slidenum">
              <a:rPr lang="en-US" smtClean="0"/>
              <a:t>10</a:t>
            </a:fld>
            <a:endParaRPr lang="en-US" dirty="0"/>
          </a:p>
        </p:txBody>
      </p:sp>
    </p:spTree>
    <p:extLst>
      <p:ext uri="{BB962C8B-B14F-4D97-AF65-F5344CB8AC3E}">
        <p14:creationId xmlns:p14="http://schemas.microsoft.com/office/powerpoint/2010/main" val="2439046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5FF396-E8A8-B6DB-B8A4-EAA91D014F34}"/>
              </a:ext>
            </a:extLst>
          </p:cNvPr>
          <p:cNvSpPr>
            <a:spLocks noGrp="1"/>
          </p:cNvSpPr>
          <p:nvPr>
            <p:ph type="ctrTitle"/>
          </p:nvPr>
        </p:nvSpPr>
        <p:spPr>
          <a:xfrm>
            <a:off x="1524000" y="1122363"/>
            <a:ext cx="9144000" cy="2387600"/>
          </a:xfrm>
        </p:spPr>
        <p:txBody>
          <a:bodyPr anchor="b"/>
          <a:lstStyle>
            <a:lvl1pPr algn="ctr">
              <a:defRPr sz="6000"/>
            </a:lvl1pPr>
          </a:lstStyle>
          <a:p>
            <a:r>
              <a:rPr lang="en-US" dirty="0"/>
              <a:t>Click to edit Master title style</a:t>
            </a:r>
          </a:p>
        </p:txBody>
      </p:sp>
      <p:sp>
        <p:nvSpPr>
          <p:cNvPr id="3" name="Subtitle 2">
            <a:extLst>
              <a:ext uri="{FF2B5EF4-FFF2-40B4-BE49-F238E27FC236}">
                <a16:creationId xmlns:a16="http://schemas.microsoft.com/office/drawing/2014/main" id="{81BD96C3-09C2-AB80-77F4-BBD71E17EA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87AFA3A-C606-F267-6C1A-ED92B4044630}"/>
              </a:ext>
            </a:extLst>
          </p:cNvPr>
          <p:cNvSpPr>
            <a:spLocks noGrp="1"/>
          </p:cNvSpPr>
          <p:nvPr>
            <p:ph type="dt" sz="half" idx="10"/>
          </p:nvPr>
        </p:nvSpPr>
        <p:spPr/>
        <p:txBody>
          <a:bodyPr/>
          <a:lstStyle/>
          <a:p>
            <a:fld id="{2C07FA6C-7262-49A9-91DF-2FB390D69195}" type="datetime1">
              <a:rPr lang="en-US" smtClean="0"/>
              <a:t>10/14/2025</a:t>
            </a:fld>
            <a:endParaRPr lang="en-US" dirty="0"/>
          </a:p>
        </p:txBody>
      </p:sp>
      <p:sp>
        <p:nvSpPr>
          <p:cNvPr id="5" name="Footer Placeholder 4">
            <a:extLst>
              <a:ext uri="{FF2B5EF4-FFF2-40B4-BE49-F238E27FC236}">
                <a16:creationId xmlns:a16="http://schemas.microsoft.com/office/drawing/2014/main" id="{1CECF4E1-B775-809B-B050-89162A4BA46C}"/>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AA73654-5C48-AB4C-91AC-F9CC434FD9C4}"/>
              </a:ext>
            </a:extLst>
          </p:cNvPr>
          <p:cNvSpPr>
            <a:spLocks noGrp="1"/>
          </p:cNvSpPr>
          <p:nvPr>
            <p:ph type="sldNum" sz="quarter" idx="12"/>
          </p:nvPr>
        </p:nvSpPr>
        <p:spPr/>
        <p:txBody>
          <a:bodyPr/>
          <a:lstStyle/>
          <a:p>
            <a:fld id="{78497A61-38C5-D64A-B467-D6E55A25ABA7}" type="slidenum">
              <a:rPr lang="en-US" smtClean="0"/>
              <a:t>‹#›</a:t>
            </a:fld>
            <a:endParaRPr lang="en-US" dirty="0"/>
          </a:p>
        </p:txBody>
      </p:sp>
    </p:spTree>
    <p:extLst>
      <p:ext uri="{BB962C8B-B14F-4D97-AF65-F5344CB8AC3E}">
        <p14:creationId xmlns:p14="http://schemas.microsoft.com/office/powerpoint/2010/main" val="19141187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257606-5E7A-C677-54A4-0E92CF1CD387}"/>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685DD7F9-2366-7224-9A30-B79B8CAD175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7737074-E7D4-0D7C-2023-BC93B8A42098}"/>
              </a:ext>
            </a:extLst>
          </p:cNvPr>
          <p:cNvSpPr>
            <a:spLocks noGrp="1"/>
          </p:cNvSpPr>
          <p:nvPr>
            <p:ph type="dt" sz="half" idx="10"/>
          </p:nvPr>
        </p:nvSpPr>
        <p:spPr/>
        <p:txBody>
          <a:bodyPr/>
          <a:lstStyle/>
          <a:p>
            <a:fld id="{3238582F-1C2F-49D3-8B2C-1E850ECF2103}" type="datetime1">
              <a:rPr lang="en-US" smtClean="0"/>
              <a:t>10/14/2025</a:t>
            </a:fld>
            <a:endParaRPr lang="en-US" dirty="0"/>
          </a:p>
        </p:txBody>
      </p:sp>
      <p:sp>
        <p:nvSpPr>
          <p:cNvPr id="5" name="Footer Placeholder 4">
            <a:extLst>
              <a:ext uri="{FF2B5EF4-FFF2-40B4-BE49-F238E27FC236}">
                <a16:creationId xmlns:a16="http://schemas.microsoft.com/office/drawing/2014/main" id="{2F7B7478-9F69-8DAB-2227-5641963C8A66}"/>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C73E2D2A-BF7A-FC51-3F16-328490419925}"/>
              </a:ext>
            </a:extLst>
          </p:cNvPr>
          <p:cNvSpPr>
            <a:spLocks noGrp="1"/>
          </p:cNvSpPr>
          <p:nvPr>
            <p:ph type="sldNum" sz="quarter" idx="12"/>
          </p:nvPr>
        </p:nvSpPr>
        <p:spPr/>
        <p:txBody>
          <a:bodyPr/>
          <a:lstStyle/>
          <a:p>
            <a:fld id="{78497A61-38C5-D64A-B467-D6E55A25ABA7}" type="slidenum">
              <a:rPr lang="en-US" smtClean="0"/>
              <a:t>‹#›</a:t>
            </a:fld>
            <a:endParaRPr lang="en-US" dirty="0"/>
          </a:p>
        </p:txBody>
      </p:sp>
    </p:spTree>
    <p:extLst>
      <p:ext uri="{BB962C8B-B14F-4D97-AF65-F5344CB8AC3E}">
        <p14:creationId xmlns:p14="http://schemas.microsoft.com/office/powerpoint/2010/main" val="3780082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01E2C73-D3C6-4D13-83D6-83610BA3647B}"/>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E015BF5-FA66-FBA7-FE88-FA349581E7AB}"/>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5DED76-8BAA-AFB2-79B3-2361E1C8BAEE}"/>
              </a:ext>
            </a:extLst>
          </p:cNvPr>
          <p:cNvSpPr>
            <a:spLocks noGrp="1"/>
          </p:cNvSpPr>
          <p:nvPr>
            <p:ph type="dt" sz="half" idx="10"/>
          </p:nvPr>
        </p:nvSpPr>
        <p:spPr/>
        <p:txBody>
          <a:bodyPr/>
          <a:lstStyle/>
          <a:p>
            <a:fld id="{8BF74DC5-487B-4980-847B-7B148A3BC959}" type="datetime1">
              <a:rPr lang="en-US" smtClean="0"/>
              <a:t>10/14/2025</a:t>
            </a:fld>
            <a:endParaRPr lang="en-US" dirty="0"/>
          </a:p>
        </p:txBody>
      </p:sp>
      <p:sp>
        <p:nvSpPr>
          <p:cNvPr id="5" name="Footer Placeholder 4">
            <a:extLst>
              <a:ext uri="{FF2B5EF4-FFF2-40B4-BE49-F238E27FC236}">
                <a16:creationId xmlns:a16="http://schemas.microsoft.com/office/drawing/2014/main" id="{D0BA16AA-5426-D7CA-902C-735829ADBEF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2D68172D-3F39-AB35-E2AF-FA96295DAD36}"/>
              </a:ext>
            </a:extLst>
          </p:cNvPr>
          <p:cNvSpPr>
            <a:spLocks noGrp="1"/>
          </p:cNvSpPr>
          <p:nvPr>
            <p:ph type="sldNum" sz="quarter" idx="12"/>
          </p:nvPr>
        </p:nvSpPr>
        <p:spPr/>
        <p:txBody>
          <a:bodyPr/>
          <a:lstStyle/>
          <a:p>
            <a:fld id="{78497A61-38C5-D64A-B467-D6E55A25ABA7}" type="slidenum">
              <a:rPr lang="en-US" smtClean="0"/>
              <a:t>‹#›</a:t>
            </a:fld>
            <a:endParaRPr lang="en-US" dirty="0"/>
          </a:p>
        </p:txBody>
      </p:sp>
    </p:spTree>
    <p:extLst>
      <p:ext uri="{BB962C8B-B14F-4D97-AF65-F5344CB8AC3E}">
        <p14:creationId xmlns:p14="http://schemas.microsoft.com/office/powerpoint/2010/main" val="42719263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obj">
  <p:cSld name="1_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92044" y="1731264"/>
            <a:ext cx="10807910" cy="768985"/>
          </a:xfrm>
          <a:prstGeom prst="rect">
            <a:avLst/>
          </a:prstGeom>
        </p:spPr>
        <p:txBody>
          <a:bodyPr wrap="square" lIns="0" tIns="0" rIns="0" bIns="0">
            <a:spAutoFit/>
          </a:bodyPr>
          <a:lstStyle>
            <a:lvl1pPr>
              <a:defRPr b="0" i="0">
                <a:solidFill>
                  <a:schemeClr val="tx1"/>
                </a:solidFill>
              </a:defRPr>
            </a:lvl1pPr>
          </a:lstStyle>
          <a:p>
            <a:endParaRPr/>
          </a:p>
        </p:txBody>
      </p:sp>
      <p:sp>
        <p:nvSpPr>
          <p:cNvPr id="3" name="Holder 3"/>
          <p:cNvSpPr>
            <a:spLocks noGrp="1"/>
          </p:cNvSpPr>
          <p:nvPr>
            <p:ph type="subTitle" idx="4"/>
          </p:nvPr>
        </p:nvSpPr>
        <p:spPr>
          <a:xfrm>
            <a:off x="1828800" y="3840480"/>
            <a:ext cx="85344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dirty="0"/>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4E8411BF-8604-4EA6-8ECD-AA50CDF602B9}" type="datetime1">
              <a:rPr lang="en-US" smtClean="0"/>
              <a:t>10/14/2025</a:t>
            </a:fld>
            <a:endParaRPr lang="en-US" dirty="0"/>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rPr/>
              <a:t>‹#›</a:t>
            </a:fld>
            <a:endParaRPr dirty="0"/>
          </a:p>
        </p:txBody>
      </p:sp>
    </p:spTree>
    <p:extLst>
      <p:ext uri="{BB962C8B-B14F-4D97-AF65-F5344CB8AC3E}">
        <p14:creationId xmlns:p14="http://schemas.microsoft.com/office/powerpoint/2010/main" val="3005948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Title S01V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F42E324-B3F9-BA8B-E636-0DB5DCF6B8A3}"/>
              </a:ext>
            </a:extLst>
          </p:cNvPr>
          <p:cNvSpPr>
            <a:spLocks noGrp="1"/>
          </p:cNvSpPr>
          <p:nvPr>
            <p:ph type="pic" sz="quarter" idx="18"/>
          </p:nvPr>
        </p:nvSpPr>
        <p:spPr>
          <a:xfrm>
            <a:off x="0" y="0"/>
            <a:ext cx="5127625" cy="6857996"/>
          </a:xfrm>
        </p:spPr>
        <p:txBody>
          <a:bodyPr vert="horz" lIns="91440" tIns="45720" rIns="91440" bIns="45720" rtlCol="0">
            <a:noAutofit/>
          </a:bodyPr>
          <a:lstStyle>
            <a:lvl1pPr>
              <a:defRPr lang="en-US"/>
            </a:lvl1pPr>
          </a:lstStyle>
          <a:p>
            <a:pPr marL="0" lvl="0" indent="0">
              <a:buNone/>
            </a:pPr>
            <a:endParaRPr lang="en-US" dirty="0"/>
          </a:p>
        </p:txBody>
      </p:sp>
      <p:sp>
        <p:nvSpPr>
          <p:cNvPr id="3" name="Slide Number Placeholder 5">
            <a:extLst>
              <a:ext uri="{FF2B5EF4-FFF2-40B4-BE49-F238E27FC236}">
                <a16:creationId xmlns:a16="http://schemas.microsoft.com/office/drawing/2014/main" id="{77A702D9-F0D6-6E51-C7A3-A37F4F89BE94}"/>
              </a:ext>
            </a:extLst>
          </p:cNvPr>
          <p:cNvSpPr>
            <a:spLocks noGrp="1"/>
          </p:cNvSpPr>
          <p:nvPr>
            <p:ph type="sldNum" sz="quarter" idx="12"/>
          </p:nvPr>
        </p:nvSpPr>
        <p:spPr>
          <a:xfrm>
            <a:off x="11604625" y="219869"/>
            <a:ext cx="373155" cy="364331"/>
          </a:xfrm>
          <a:prstGeom prst="rect">
            <a:avLst/>
          </a:prstGeom>
        </p:spPr>
        <p:txBody>
          <a:bodyPr/>
          <a:lstStyle/>
          <a:p>
            <a:fld id="{B4E73946-9152-2148-B286-BEF1B04A8193}" type="slidenum">
              <a:rPr lang="en-US" smtClean="0"/>
              <a:t>‹#›</a:t>
            </a:fld>
            <a:endParaRPr lang="en-US" dirty="0"/>
          </a:p>
        </p:txBody>
      </p:sp>
      <p:sp>
        <p:nvSpPr>
          <p:cNvPr id="4" name="Title 1">
            <a:extLst>
              <a:ext uri="{FF2B5EF4-FFF2-40B4-BE49-F238E27FC236}">
                <a16:creationId xmlns:a16="http://schemas.microsoft.com/office/drawing/2014/main" id="{AF5B50CE-7411-9DF7-D5E1-A3E206F8C9AE}"/>
              </a:ext>
            </a:extLst>
          </p:cNvPr>
          <p:cNvSpPr>
            <a:spLocks noGrp="1"/>
          </p:cNvSpPr>
          <p:nvPr>
            <p:ph type="title"/>
          </p:nvPr>
        </p:nvSpPr>
        <p:spPr>
          <a:xfrm>
            <a:off x="6096000" y="1285874"/>
            <a:ext cx="5508625" cy="3407337"/>
          </a:xfrm>
        </p:spPr>
        <p:txBody>
          <a:bodyPr anchor="b">
            <a:noAutofit/>
          </a:bodyPr>
          <a:lstStyle>
            <a:lvl1pPr>
              <a:defRPr sz="5400" b="0">
                <a:latin typeface="+mj-lt"/>
              </a:defRPr>
            </a:lvl1pPr>
          </a:lstStyle>
          <a:p>
            <a:r>
              <a:rPr lang="en-US" dirty="0"/>
              <a:t>Click to edit Master title</a:t>
            </a:r>
          </a:p>
        </p:txBody>
      </p:sp>
      <p:sp>
        <p:nvSpPr>
          <p:cNvPr id="7" name="Text Placeholder 10">
            <a:extLst>
              <a:ext uri="{FF2B5EF4-FFF2-40B4-BE49-F238E27FC236}">
                <a16:creationId xmlns:a16="http://schemas.microsoft.com/office/drawing/2014/main" id="{DF0E4240-FCE5-B1CB-F0A1-3CC878A24B0C}"/>
              </a:ext>
            </a:extLst>
          </p:cNvPr>
          <p:cNvSpPr>
            <a:spLocks noGrp="1"/>
          </p:cNvSpPr>
          <p:nvPr>
            <p:ph type="body" sz="quarter" idx="16"/>
          </p:nvPr>
        </p:nvSpPr>
        <p:spPr>
          <a:xfrm>
            <a:off x="6096000" y="4784326"/>
            <a:ext cx="5508625" cy="787800"/>
          </a:xfrm>
        </p:spPr>
        <p:txBody>
          <a:bodyPr anchor="t">
            <a:noAutofit/>
          </a:bodyPr>
          <a:lstStyle>
            <a:lvl1pPr marL="0" indent="0">
              <a:buFont typeface="Arial" panose="020B0604020202020204" pitchFamily="34" charset="0"/>
              <a:buNone/>
              <a:defRPr sz="1800">
                <a:solidFill>
                  <a:schemeClr val="tx2"/>
                </a:solidFill>
              </a:defRPr>
            </a:lvl1pPr>
          </a:lstStyle>
          <a:p>
            <a:pPr lvl="0"/>
            <a:r>
              <a:rPr lang="en-US" dirty="0"/>
              <a:t>Click to edit Master text styles</a:t>
            </a:r>
          </a:p>
        </p:txBody>
      </p:sp>
    </p:spTree>
    <p:extLst>
      <p:ext uri="{BB962C8B-B14F-4D97-AF65-F5344CB8AC3E}">
        <p14:creationId xmlns:p14="http://schemas.microsoft.com/office/powerpoint/2010/main" val="2472241178"/>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Title S01V2">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BA8CDC8F-EBCC-371F-A83A-69244C209993}"/>
              </a:ext>
            </a:extLst>
          </p:cNvPr>
          <p:cNvSpPr/>
          <p:nvPr userDrawn="1"/>
        </p:nvSpPr>
        <p:spPr>
          <a:xfrm>
            <a:off x="587376" y="584200"/>
            <a:ext cx="11017249" cy="5397500"/>
          </a:xfrm>
          <a:prstGeom prst="rect">
            <a:avLst/>
          </a:prstGeom>
          <a:ln w="12700">
            <a:solidFill>
              <a:schemeClr val="accent1"/>
            </a:solidFill>
            <a:miter/>
          </a:ln>
        </p:spPr>
        <p:txBody>
          <a:bodyPr lIns="34289" rIns="34289"/>
          <a:lstStyle/>
          <a:p>
            <a:pPr lvl="0"/>
            <a:endParaRPr lang="en-US" sz="1350" dirty="0">
              <a:solidFill>
                <a:schemeClr val="tx1"/>
              </a:solidFill>
            </a:endParaRPr>
          </a:p>
        </p:txBody>
      </p:sp>
      <p:sp>
        <p:nvSpPr>
          <p:cNvPr id="3" name="Slide Number Placeholder 5">
            <a:extLst>
              <a:ext uri="{FF2B5EF4-FFF2-40B4-BE49-F238E27FC236}">
                <a16:creationId xmlns:a16="http://schemas.microsoft.com/office/drawing/2014/main" id="{77A702D9-F0D6-6E51-C7A3-A37F4F89BE94}"/>
              </a:ext>
            </a:extLst>
          </p:cNvPr>
          <p:cNvSpPr>
            <a:spLocks noGrp="1"/>
          </p:cNvSpPr>
          <p:nvPr>
            <p:ph type="sldNum" sz="quarter" idx="12"/>
          </p:nvPr>
        </p:nvSpPr>
        <p:spPr>
          <a:xfrm>
            <a:off x="11604625" y="219869"/>
            <a:ext cx="373155" cy="364331"/>
          </a:xfrm>
          <a:prstGeom prst="rect">
            <a:avLst/>
          </a:prstGeom>
        </p:spPr>
        <p:txBody>
          <a:bodyPr/>
          <a:lstStyle/>
          <a:p>
            <a:fld id="{B4E73946-9152-2148-B286-BEF1B04A8193}" type="slidenum">
              <a:rPr lang="en-US" smtClean="0"/>
              <a:t>‹#›</a:t>
            </a:fld>
            <a:endParaRPr lang="en-US" dirty="0"/>
          </a:p>
        </p:txBody>
      </p:sp>
      <p:sp>
        <p:nvSpPr>
          <p:cNvPr id="4" name="Title 1">
            <a:extLst>
              <a:ext uri="{FF2B5EF4-FFF2-40B4-BE49-F238E27FC236}">
                <a16:creationId xmlns:a16="http://schemas.microsoft.com/office/drawing/2014/main" id="{AF5B50CE-7411-9DF7-D5E1-A3E206F8C9AE}"/>
              </a:ext>
            </a:extLst>
          </p:cNvPr>
          <p:cNvSpPr>
            <a:spLocks noGrp="1"/>
          </p:cNvSpPr>
          <p:nvPr>
            <p:ph type="title"/>
          </p:nvPr>
        </p:nvSpPr>
        <p:spPr>
          <a:xfrm>
            <a:off x="1308100" y="1141095"/>
            <a:ext cx="9575802" cy="2521511"/>
          </a:xfrm>
        </p:spPr>
        <p:txBody>
          <a:bodyPr anchor="b">
            <a:noAutofit/>
          </a:bodyPr>
          <a:lstStyle>
            <a:lvl1pPr algn="ctr">
              <a:defRPr sz="5400" b="0">
                <a:latin typeface="+mj-lt"/>
              </a:defRPr>
            </a:lvl1pPr>
          </a:lstStyle>
          <a:p>
            <a:r>
              <a:rPr lang="en-US" dirty="0"/>
              <a:t>Click to edit Master title</a:t>
            </a:r>
          </a:p>
        </p:txBody>
      </p:sp>
      <p:sp>
        <p:nvSpPr>
          <p:cNvPr id="7" name="Text Placeholder 10">
            <a:extLst>
              <a:ext uri="{FF2B5EF4-FFF2-40B4-BE49-F238E27FC236}">
                <a16:creationId xmlns:a16="http://schemas.microsoft.com/office/drawing/2014/main" id="{DF0E4240-FCE5-B1CB-F0A1-3CC878A24B0C}"/>
              </a:ext>
            </a:extLst>
          </p:cNvPr>
          <p:cNvSpPr>
            <a:spLocks noGrp="1"/>
          </p:cNvSpPr>
          <p:nvPr>
            <p:ph type="body" sz="quarter" idx="16"/>
          </p:nvPr>
        </p:nvSpPr>
        <p:spPr>
          <a:xfrm>
            <a:off x="1308100" y="3753721"/>
            <a:ext cx="9575802" cy="1064024"/>
          </a:xfrm>
        </p:spPr>
        <p:txBody>
          <a:bodyPr anchor="t">
            <a:noAutofit/>
          </a:bodyPr>
          <a:lstStyle>
            <a:lvl1pPr marL="0" indent="0" algn="ctr">
              <a:buFont typeface="Arial" panose="020B0604020202020204" pitchFamily="34" charset="0"/>
              <a:buNone/>
              <a:defRPr sz="1800">
                <a:solidFill>
                  <a:schemeClr val="tx2"/>
                </a:solidFill>
              </a:defRPr>
            </a:lvl1pPr>
          </a:lstStyle>
          <a:p>
            <a:pPr lvl="0"/>
            <a:r>
              <a:rPr lang="en-US" dirty="0"/>
              <a:t>Click to edit Master text styles</a:t>
            </a:r>
          </a:p>
        </p:txBody>
      </p:sp>
    </p:spTree>
    <p:extLst>
      <p:ext uri="{BB962C8B-B14F-4D97-AF65-F5344CB8AC3E}">
        <p14:creationId xmlns:p14="http://schemas.microsoft.com/office/powerpoint/2010/main" val="3319368946"/>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Title S01V3">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77A702D9-F0D6-6E51-C7A3-A37F4F89BE94}"/>
              </a:ext>
            </a:extLst>
          </p:cNvPr>
          <p:cNvSpPr>
            <a:spLocks noGrp="1"/>
          </p:cNvSpPr>
          <p:nvPr>
            <p:ph type="sldNum" sz="quarter" idx="12"/>
          </p:nvPr>
        </p:nvSpPr>
        <p:spPr>
          <a:xfrm>
            <a:off x="11604625" y="219869"/>
            <a:ext cx="373155" cy="364331"/>
          </a:xfrm>
          <a:prstGeom prst="rect">
            <a:avLst/>
          </a:prstGeom>
        </p:spPr>
        <p:txBody>
          <a:bodyPr/>
          <a:lstStyle/>
          <a:p>
            <a:fld id="{B4E73946-9152-2148-B286-BEF1B04A8193}" type="slidenum">
              <a:rPr lang="en-US" smtClean="0"/>
              <a:t>‹#›</a:t>
            </a:fld>
            <a:endParaRPr lang="en-US" dirty="0"/>
          </a:p>
        </p:txBody>
      </p:sp>
      <p:sp>
        <p:nvSpPr>
          <p:cNvPr id="4" name="Title 1">
            <a:extLst>
              <a:ext uri="{FF2B5EF4-FFF2-40B4-BE49-F238E27FC236}">
                <a16:creationId xmlns:a16="http://schemas.microsoft.com/office/drawing/2014/main" id="{AF5B50CE-7411-9DF7-D5E1-A3E206F8C9AE}"/>
              </a:ext>
            </a:extLst>
          </p:cNvPr>
          <p:cNvSpPr>
            <a:spLocks noGrp="1"/>
          </p:cNvSpPr>
          <p:nvPr>
            <p:ph type="title"/>
          </p:nvPr>
        </p:nvSpPr>
        <p:spPr>
          <a:xfrm>
            <a:off x="587376" y="984885"/>
            <a:ext cx="9480549" cy="2692961"/>
          </a:xfrm>
        </p:spPr>
        <p:txBody>
          <a:bodyPr anchor="b">
            <a:noAutofit/>
          </a:bodyPr>
          <a:lstStyle>
            <a:lvl1pPr algn="l">
              <a:defRPr sz="5400" b="0">
                <a:latin typeface="+mj-lt"/>
              </a:defRPr>
            </a:lvl1pPr>
          </a:lstStyle>
          <a:p>
            <a:r>
              <a:rPr lang="en-US" dirty="0"/>
              <a:t>Click to edit Master title</a:t>
            </a:r>
          </a:p>
        </p:txBody>
      </p:sp>
      <p:sp>
        <p:nvSpPr>
          <p:cNvPr id="7" name="Text Placeholder 10">
            <a:extLst>
              <a:ext uri="{FF2B5EF4-FFF2-40B4-BE49-F238E27FC236}">
                <a16:creationId xmlns:a16="http://schemas.microsoft.com/office/drawing/2014/main" id="{DF0E4240-FCE5-B1CB-F0A1-3CC878A24B0C}"/>
              </a:ext>
            </a:extLst>
          </p:cNvPr>
          <p:cNvSpPr>
            <a:spLocks noGrp="1"/>
          </p:cNvSpPr>
          <p:nvPr>
            <p:ph type="body" sz="quarter" idx="16"/>
          </p:nvPr>
        </p:nvSpPr>
        <p:spPr>
          <a:xfrm>
            <a:off x="587376" y="3768961"/>
            <a:ext cx="9480549" cy="1064024"/>
          </a:xfrm>
        </p:spPr>
        <p:txBody>
          <a:bodyPr anchor="t">
            <a:noAutofit/>
          </a:bodyPr>
          <a:lstStyle>
            <a:lvl1pPr marL="0" indent="0" algn="l">
              <a:buFont typeface="Arial" panose="020B0604020202020204" pitchFamily="34" charset="0"/>
              <a:buNone/>
              <a:defRPr sz="1800">
                <a:solidFill>
                  <a:schemeClr val="tx2"/>
                </a:solidFill>
              </a:defRPr>
            </a:lvl1pPr>
          </a:lstStyle>
          <a:p>
            <a:pPr lvl="0"/>
            <a:r>
              <a:rPr lang="en-US" dirty="0"/>
              <a:t>Click to edit Master text styles</a:t>
            </a:r>
          </a:p>
        </p:txBody>
      </p:sp>
      <p:sp>
        <p:nvSpPr>
          <p:cNvPr id="2" name="Line">
            <a:extLst>
              <a:ext uri="{FF2B5EF4-FFF2-40B4-BE49-F238E27FC236}">
                <a16:creationId xmlns:a16="http://schemas.microsoft.com/office/drawing/2014/main" id="{7A19E8BE-47C2-34D2-2AC5-50FA401FA6AE}"/>
              </a:ext>
            </a:extLst>
          </p:cNvPr>
          <p:cNvSpPr/>
          <p:nvPr userDrawn="1"/>
        </p:nvSpPr>
        <p:spPr>
          <a:xfrm>
            <a:off x="587376" y="3723404"/>
            <a:ext cx="9480550" cy="0"/>
          </a:xfrm>
          <a:prstGeom prst="line">
            <a:avLst/>
          </a:prstGeom>
          <a:ln w="12700">
            <a:solidFill>
              <a:schemeClr val="accent1"/>
            </a:solidFill>
            <a:miter/>
          </a:ln>
        </p:spPr>
        <p:txBody>
          <a:bodyPr lIns="34289" rIns="34289"/>
          <a:lstStyle/>
          <a:p>
            <a:endParaRPr sz="1350" dirty="0"/>
          </a:p>
        </p:txBody>
      </p:sp>
    </p:spTree>
    <p:extLst>
      <p:ext uri="{BB962C8B-B14F-4D97-AF65-F5344CB8AC3E}">
        <p14:creationId xmlns:p14="http://schemas.microsoft.com/office/powerpoint/2010/main" val="661367071"/>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Header S02V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F42E324-B3F9-BA8B-E636-0DB5DCF6B8A3}"/>
              </a:ext>
            </a:extLst>
          </p:cNvPr>
          <p:cNvSpPr>
            <a:spLocks noGrp="1"/>
          </p:cNvSpPr>
          <p:nvPr>
            <p:ph type="pic" sz="quarter" idx="18"/>
          </p:nvPr>
        </p:nvSpPr>
        <p:spPr>
          <a:xfrm>
            <a:off x="0" y="0"/>
            <a:ext cx="4079875" cy="6857996"/>
          </a:xfrm>
        </p:spPr>
        <p:txBody>
          <a:bodyPr vert="horz" lIns="91440" tIns="45720" rIns="91440" bIns="45720" rtlCol="0">
            <a:noAutofit/>
          </a:bodyPr>
          <a:lstStyle>
            <a:lvl1pPr>
              <a:defRPr lang="en-US"/>
            </a:lvl1pPr>
          </a:lstStyle>
          <a:p>
            <a:pPr marL="0" lvl="0" indent="0">
              <a:buNone/>
            </a:pPr>
            <a:endParaRPr lang="en-US" dirty="0"/>
          </a:p>
        </p:txBody>
      </p:sp>
      <p:sp>
        <p:nvSpPr>
          <p:cNvPr id="3" name="Slide Number Placeholder 5">
            <a:extLst>
              <a:ext uri="{FF2B5EF4-FFF2-40B4-BE49-F238E27FC236}">
                <a16:creationId xmlns:a16="http://schemas.microsoft.com/office/drawing/2014/main" id="{77A702D9-F0D6-6E51-C7A3-A37F4F89BE94}"/>
              </a:ext>
            </a:extLst>
          </p:cNvPr>
          <p:cNvSpPr>
            <a:spLocks noGrp="1"/>
          </p:cNvSpPr>
          <p:nvPr>
            <p:ph type="sldNum" sz="quarter" idx="12"/>
          </p:nvPr>
        </p:nvSpPr>
        <p:spPr>
          <a:xfrm>
            <a:off x="11604625" y="219869"/>
            <a:ext cx="373155" cy="364331"/>
          </a:xfrm>
          <a:prstGeom prst="rect">
            <a:avLst/>
          </a:prstGeom>
        </p:spPr>
        <p:txBody>
          <a:bodyPr/>
          <a:lstStyle/>
          <a:p>
            <a:fld id="{B4E73946-9152-2148-B286-BEF1B04A8193}" type="slidenum">
              <a:rPr lang="en-US" smtClean="0"/>
              <a:t>‹#›</a:t>
            </a:fld>
            <a:endParaRPr lang="en-US" dirty="0"/>
          </a:p>
        </p:txBody>
      </p:sp>
      <p:sp>
        <p:nvSpPr>
          <p:cNvPr id="4" name="Title 1">
            <a:extLst>
              <a:ext uri="{FF2B5EF4-FFF2-40B4-BE49-F238E27FC236}">
                <a16:creationId xmlns:a16="http://schemas.microsoft.com/office/drawing/2014/main" id="{AF5B50CE-7411-9DF7-D5E1-A3E206F8C9AE}"/>
              </a:ext>
            </a:extLst>
          </p:cNvPr>
          <p:cNvSpPr>
            <a:spLocks noGrp="1"/>
          </p:cNvSpPr>
          <p:nvPr>
            <p:ph type="title"/>
          </p:nvPr>
        </p:nvSpPr>
        <p:spPr>
          <a:xfrm>
            <a:off x="4460876" y="1285874"/>
            <a:ext cx="7143750" cy="3407337"/>
          </a:xfrm>
        </p:spPr>
        <p:txBody>
          <a:bodyPr anchor="b">
            <a:noAutofit/>
          </a:bodyPr>
          <a:lstStyle>
            <a:lvl1pPr>
              <a:defRPr sz="4400" b="0">
                <a:latin typeface="+mj-lt"/>
              </a:defRPr>
            </a:lvl1pPr>
          </a:lstStyle>
          <a:p>
            <a:r>
              <a:rPr lang="en-US" dirty="0"/>
              <a:t>Click to edit Master title</a:t>
            </a:r>
          </a:p>
        </p:txBody>
      </p:sp>
      <p:sp>
        <p:nvSpPr>
          <p:cNvPr id="7" name="Text Placeholder 10">
            <a:extLst>
              <a:ext uri="{FF2B5EF4-FFF2-40B4-BE49-F238E27FC236}">
                <a16:creationId xmlns:a16="http://schemas.microsoft.com/office/drawing/2014/main" id="{DF0E4240-FCE5-B1CB-F0A1-3CC878A24B0C}"/>
              </a:ext>
            </a:extLst>
          </p:cNvPr>
          <p:cNvSpPr>
            <a:spLocks noGrp="1"/>
          </p:cNvSpPr>
          <p:nvPr>
            <p:ph type="body" sz="quarter" idx="16"/>
          </p:nvPr>
        </p:nvSpPr>
        <p:spPr>
          <a:xfrm>
            <a:off x="4460876" y="4784326"/>
            <a:ext cx="7143750" cy="787800"/>
          </a:xfrm>
        </p:spPr>
        <p:txBody>
          <a:bodyPr anchor="t">
            <a:noAutofit/>
          </a:bodyPr>
          <a:lstStyle>
            <a:lvl1pPr marL="0" indent="0">
              <a:buNone/>
              <a:defRPr sz="1800">
                <a:solidFill>
                  <a:schemeClr val="tx2"/>
                </a:solidFill>
              </a:defRPr>
            </a:lvl1pPr>
          </a:lstStyle>
          <a:p>
            <a:pPr lvl="0"/>
            <a:r>
              <a:rPr lang="en-US" dirty="0"/>
              <a:t>Click to edit Master text styles</a:t>
            </a:r>
          </a:p>
        </p:txBody>
      </p:sp>
    </p:spTree>
    <p:extLst>
      <p:ext uri="{BB962C8B-B14F-4D97-AF65-F5344CB8AC3E}">
        <p14:creationId xmlns:p14="http://schemas.microsoft.com/office/powerpoint/2010/main" val="1919274166"/>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Section Header S02V2">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77A702D9-F0D6-6E51-C7A3-A37F4F89BE94}"/>
              </a:ext>
            </a:extLst>
          </p:cNvPr>
          <p:cNvSpPr>
            <a:spLocks noGrp="1"/>
          </p:cNvSpPr>
          <p:nvPr>
            <p:ph type="sldNum" sz="quarter" idx="12"/>
          </p:nvPr>
        </p:nvSpPr>
        <p:spPr>
          <a:xfrm>
            <a:off x="11604625" y="219869"/>
            <a:ext cx="373155" cy="364331"/>
          </a:xfrm>
          <a:prstGeom prst="rect">
            <a:avLst/>
          </a:prstGeom>
        </p:spPr>
        <p:txBody>
          <a:bodyPr/>
          <a:lstStyle/>
          <a:p>
            <a:fld id="{B4E73946-9152-2148-B286-BEF1B04A8193}" type="slidenum">
              <a:rPr lang="en-US" smtClean="0"/>
              <a:t>‹#›</a:t>
            </a:fld>
            <a:endParaRPr lang="en-US" dirty="0"/>
          </a:p>
        </p:txBody>
      </p:sp>
      <p:sp>
        <p:nvSpPr>
          <p:cNvPr id="4" name="Title 1">
            <a:extLst>
              <a:ext uri="{FF2B5EF4-FFF2-40B4-BE49-F238E27FC236}">
                <a16:creationId xmlns:a16="http://schemas.microsoft.com/office/drawing/2014/main" id="{AF5B50CE-7411-9DF7-D5E1-A3E206F8C9AE}"/>
              </a:ext>
            </a:extLst>
          </p:cNvPr>
          <p:cNvSpPr>
            <a:spLocks noGrp="1"/>
          </p:cNvSpPr>
          <p:nvPr>
            <p:ph type="title"/>
          </p:nvPr>
        </p:nvSpPr>
        <p:spPr>
          <a:xfrm>
            <a:off x="1388533" y="1767840"/>
            <a:ext cx="9414936" cy="1861958"/>
          </a:xfrm>
        </p:spPr>
        <p:txBody>
          <a:bodyPr anchor="b">
            <a:noAutofit/>
          </a:bodyPr>
          <a:lstStyle>
            <a:lvl1pPr algn="ctr">
              <a:defRPr sz="4400" b="0">
                <a:latin typeface="+mj-lt"/>
              </a:defRPr>
            </a:lvl1pPr>
          </a:lstStyle>
          <a:p>
            <a:r>
              <a:rPr lang="en-US" dirty="0"/>
              <a:t>Click to edit Master title</a:t>
            </a:r>
          </a:p>
        </p:txBody>
      </p:sp>
      <p:sp>
        <p:nvSpPr>
          <p:cNvPr id="7" name="Text Placeholder 10">
            <a:extLst>
              <a:ext uri="{FF2B5EF4-FFF2-40B4-BE49-F238E27FC236}">
                <a16:creationId xmlns:a16="http://schemas.microsoft.com/office/drawing/2014/main" id="{DF0E4240-FCE5-B1CB-F0A1-3CC878A24B0C}"/>
              </a:ext>
            </a:extLst>
          </p:cNvPr>
          <p:cNvSpPr>
            <a:spLocks noGrp="1"/>
          </p:cNvSpPr>
          <p:nvPr>
            <p:ph type="body" sz="quarter" idx="16"/>
          </p:nvPr>
        </p:nvSpPr>
        <p:spPr>
          <a:xfrm>
            <a:off x="1388533" y="3720913"/>
            <a:ext cx="9414936" cy="787800"/>
          </a:xfrm>
        </p:spPr>
        <p:txBody>
          <a:bodyPr anchor="t">
            <a:noAutofit/>
          </a:bodyPr>
          <a:lstStyle>
            <a:lvl1pPr marL="0" indent="0" algn="ctr">
              <a:buNone/>
              <a:defRPr sz="1800">
                <a:solidFill>
                  <a:schemeClr val="tx2"/>
                </a:solidFill>
              </a:defRPr>
            </a:lvl1pPr>
          </a:lstStyle>
          <a:p>
            <a:pPr lvl="0"/>
            <a:r>
              <a:rPr lang="en-US" dirty="0"/>
              <a:t>Click to edit Master text styles</a:t>
            </a:r>
          </a:p>
        </p:txBody>
      </p:sp>
      <p:sp>
        <p:nvSpPr>
          <p:cNvPr id="2" name="Rectangle 1">
            <a:extLst>
              <a:ext uri="{FF2B5EF4-FFF2-40B4-BE49-F238E27FC236}">
                <a16:creationId xmlns:a16="http://schemas.microsoft.com/office/drawing/2014/main" id="{71181D6F-925D-11AF-2C98-147D20F7345F}"/>
              </a:ext>
            </a:extLst>
          </p:cNvPr>
          <p:cNvSpPr/>
          <p:nvPr userDrawn="1"/>
        </p:nvSpPr>
        <p:spPr>
          <a:xfrm>
            <a:off x="1308099" y="1706880"/>
            <a:ext cx="9575804" cy="1980168"/>
          </a:xfrm>
          <a:prstGeom prst="rect">
            <a:avLst/>
          </a:prstGeom>
          <a:ln w="12700">
            <a:solidFill>
              <a:schemeClr val="accent1"/>
            </a:solidFill>
            <a:miter/>
          </a:ln>
        </p:spPr>
        <p:txBody>
          <a:bodyPr lIns="34289" rIns="34289"/>
          <a:lstStyle/>
          <a:p>
            <a:pPr lvl="0"/>
            <a:endParaRPr lang="en-US" sz="1350" dirty="0">
              <a:solidFill>
                <a:schemeClr val="tx1"/>
              </a:solidFill>
            </a:endParaRPr>
          </a:p>
        </p:txBody>
      </p:sp>
    </p:spTree>
    <p:extLst>
      <p:ext uri="{BB962C8B-B14F-4D97-AF65-F5344CB8AC3E}">
        <p14:creationId xmlns:p14="http://schemas.microsoft.com/office/powerpoint/2010/main" val="4164805726"/>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Section Header S02V3">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77A702D9-F0D6-6E51-C7A3-A37F4F89BE94}"/>
              </a:ext>
            </a:extLst>
          </p:cNvPr>
          <p:cNvSpPr>
            <a:spLocks noGrp="1"/>
          </p:cNvSpPr>
          <p:nvPr>
            <p:ph type="sldNum" sz="quarter" idx="12"/>
          </p:nvPr>
        </p:nvSpPr>
        <p:spPr>
          <a:xfrm>
            <a:off x="11604625" y="219869"/>
            <a:ext cx="373155" cy="364331"/>
          </a:xfrm>
          <a:prstGeom prst="rect">
            <a:avLst/>
          </a:prstGeom>
        </p:spPr>
        <p:txBody>
          <a:bodyPr/>
          <a:lstStyle/>
          <a:p>
            <a:fld id="{B4E73946-9152-2148-B286-BEF1B04A8193}" type="slidenum">
              <a:rPr lang="en-US" smtClean="0"/>
              <a:t>‹#›</a:t>
            </a:fld>
            <a:endParaRPr lang="en-US" dirty="0"/>
          </a:p>
        </p:txBody>
      </p:sp>
      <p:sp>
        <p:nvSpPr>
          <p:cNvPr id="4" name="Title 1">
            <a:extLst>
              <a:ext uri="{FF2B5EF4-FFF2-40B4-BE49-F238E27FC236}">
                <a16:creationId xmlns:a16="http://schemas.microsoft.com/office/drawing/2014/main" id="{AF5B50CE-7411-9DF7-D5E1-A3E206F8C9AE}"/>
              </a:ext>
            </a:extLst>
          </p:cNvPr>
          <p:cNvSpPr>
            <a:spLocks noGrp="1"/>
          </p:cNvSpPr>
          <p:nvPr>
            <p:ph type="title"/>
          </p:nvPr>
        </p:nvSpPr>
        <p:spPr>
          <a:xfrm>
            <a:off x="1388533" y="1767840"/>
            <a:ext cx="9414936" cy="1861958"/>
          </a:xfrm>
        </p:spPr>
        <p:txBody>
          <a:bodyPr anchor="b">
            <a:noAutofit/>
          </a:bodyPr>
          <a:lstStyle>
            <a:lvl1pPr algn="ctr">
              <a:defRPr sz="4400" b="0">
                <a:latin typeface="+mj-lt"/>
              </a:defRPr>
            </a:lvl1pPr>
          </a:lstStyle>
          <a:p>
            <a:r>
              <a:rPr lang="en-US" dirty="0"/>
              <a:t>Click to edit Master title</a:t>
            </a:r>
          </a:p>
        </p:txBody>
      </p:sp>
      <p:sp>
        <p:nvSpPr>
          <p:cNvPr id="7" name="Text Placeholder 10">
            <a:extLst>
              <a:ext uri="{FF2B5EF4-FFF2-40B4-BE49-F238E27FC236}">
                <a16:creationId xmlns:a16="http://schemas.microsoft.com/office/drawing/2014/main" id="{DF0E4240-FCE5-B1CB-F0A1-3CC878A24B0C}"/>
              </a:ext>
            </a:extLst>
          </p:cNvPr>
          <p:cNvSpPr>
            <a:spLocks noGrp="1"/>
          </p:cNvSpPr>
          <p:nvPr>
            <p:ph type="body" sz="quarter" idx="16"/>
          </p:nvPr>
        </p:nvSpPr>
        <p:spPr>
          <a:xfrm>
            <a:off x="1388533" y="3720913"/>
            <a:ext cx="9414936" cy="787800"/>
          </a:xfrm>
        </p:spPr>
        <p:txBody>
          <a:bodyPr anchor="t">
            <a:noAutofit/>
          </a:bodyPr>
          <a:lstStyle>
            <a:lvl1pPr marL="0" indent="0" algn="ctr">
              <a:buNone/>
              <a:defRPr sz="1800">
                <a:solidFill>
                  <a:schemeClr val="tx2"/>
                </a:solidFill>
              </a:defRPr>
            </a:lvl1pPr>
          </a:lstStyle>
          <a:p>
            <a:pPr lvl="0"/>
            <a:r>
              <a:rPr lang="en-US" dirty="0"/>
              <a:t>Click to edit Master text styles</a:t>
            </a:r>
          </a:p>
        </p:txBody>
      </p:sp>
      <p:sp>
        <p:nvSpPr>
          <p:cNvPr id="5" name="Line">
            <a:extLst>
              <a:ext uri="{FF2B5EF4-FFF2-40B4-BE49-F238E27FC236}">
                <a16:creationId xmlns:a16="http://schemas.microsoft.com/office/drawing/2014/main" id="{02958EE0-5C2B-9354-6BC1-3F5715D3E501}"/>
              </a:ext>
            </a:extLst>
          </p:cNvPr>
          <p:cNvSpPr/>
          <p:nvPr userDrawn="1"/>
        </p:nvSpPr>
        <p:spPr>
          <a:xfrm>
            <a:off x="5118100" y="3675356"/>
            <a:ext cx="1955801" cy="0"/>
          </a:xfrm>
          <a:prstGeom prst="line">
            <a:avLst/>
          </a:prstGeom>
          <a:ln w="12700">
            <a:solidFill>
              <a:schemeClr val="accent1"/>
            </a:solidFill>
            <a:miter/>
          </a:ln>
        </p:spPr>
        <p:txBody>
          <a:bodyPr lIns="34289" rIns="34289"/>
          <a:lstStyle/>
          <a:p>
            <a:endParaRPr sz="1350" dirty="0"/>
          </a:p>
        </p:txBody>
      </p:sp>
    </p:spTree>
    <p:extLst>
      <p:ext uri="{BB962C8B-B14F-4D97-AF65-F5344CB8AC3E}">
        <p14:creationId xmlns:p14="http://schemas.microsoft.com/office/powerpoint/2010/main" val="1208963017"/>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Agenda S03V1">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5" y="584201"/>
            <a:ext cx="11017250" cy="930274"/>
          </a:xfrm>
        </p:spPr>
        <p:txBody>
          <a:bodyPr wrap="square" anchor="t">
            <a:noAutofit/>
          </a:bodyPr>
          <a:lstStyle>
            <a:lvl1pPr>
              <a:defRPr sz="4400" b="0">
                <a:latin typeface="+mj-lt"/>
              </a:defRPr>
            </a:lvl1pPr>
          </a:lstStyle>
          <a:p>
            <a:r>
              <a:rPr lang="en-US" dirty="0"/>
              <a:t>Click to edit Master title</a:t>
            </a:r>
          </a:p>
        </p:txBody>
      </p:sp>
      <p:sp>
        <p:nvSpPr>
          <p:cNvPr id="4" name="Text Placeholder 10">
            <a:extLst>
              <a:ext uri="{FF2B5EF4-FFF2-40B4-BE49-F238E27FC236}">
                <a16:creationId xmlns:a16="http://schemas.microsoft.com/office/drawing/2014/main" id="{6CEDCBA5-E29C-F317-A1C0-30907E0199B8}"/>
              </a:ext>
            </a:extLst>
          </p:cNvPr>
          <p:cNvSpPr>
            <a:spLocks noGrp="1"/>
          </p:cNvSpPr>
          <p:nvPr>
            <p:ph type="body" sz="quarter" idx="14"/>
          </p:nvPr>
        </p:nvSpPr>
        <p:spPr>
          <a:xfrm>
            <a:off x="587374" y="1786674"/>
            <a:ext cx="4498973"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6" name="Text Placeholder 10">
            <a:extLst>
              <a:ext uri="{FF2B5EF4-FFF2-40B4-BE49-F238E27FC236}">
                <a16:creationId xmlns:a16="http://schemas.microsoft.com/office/drawing/2014/main" id="{0AC4168D-DBA3-1038-A267-B5C3991018AA}"/>
              </a:ext>
            </a:extLst>
          </p:cNvPr>
          <p:cNvSpPr>
            <a:spLocks noGrp="1"/>
          </p:cNvSpPr>
          <p:nvPr>
            <p:ph type="body" sz="quarter" idx="16"/>
          </p:nvPr>
        </p:nvSpPr>
        <p:spPr>
          <a:xfrm>
            <a:off x="587374" y="2885149"/>
            <a:ext cx="4498973"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7" name="Text Placeholder 10">
            <a:extLst>
              <a:ext uri="{FF2B5EF4-FFF2-40B4-BE49-F238E27FC236}">
                <a16:creationId xmlns:a16="http://schemas.microsoft.com/office/drawing/2014/main" id="{F87B46C0-64ED-A546-4708-0A59FB101345}"/>
              </a:ext>
            </a:extLst>
          </p:cNvPr>
          <p:cNvSpPr>
            <a:spLocks noGrp="1"/>
          </p:cNvSpPr>
          <p:nvPr>
            <p:ph type="body" sz="quarter" idx="18"/>
          </p:nvPr>
        </p:nvSpPr>
        <p:spPr>
          <a:xfrm>
            <a:off x="587374" y="3983624"/>
            <a:ext cx="4498973"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8" name="Text Placeholder 10">
            <a:extLst>
              <a:ext uri="{FF2B5EF4-FFF2-40B4-BE49-F238E27FC236}">
                <a16:creationId xmlns:a16="http://schemas.microsoft.com/office/drawing/2014/main" id="{BAAB606B-9644-6972-2910-97E020CD9AB9}"/>
              </a:ext>
            </a:extLst>
          </p:cNvPr>
          <p:cNvSpPr>
            <a:spLocks noGrp="1"/>
          </p:cNvSpPr>
          <p:nvPr>
            <p:ph type="body" sz="quarter" idx="20"/>
          </p:nvPr>
        </p:nvSpPr>
        <p:spPr>
          <a:xfrm>
            <a:off x="587374" y="5082100"/>
            <a:ext cx="4498973"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9" name="Text Placeholder 10">
            <a:extLst>
              <a:ext uri="{FF2B5EF4-FFF2-40B4-BE49-F238E27FC236}">
                <a16:creationId xmlns:a16="http://schemas.microsoft.com/office/drawing/2014/main" id="{DF96B559-DDD5-C3D7-D7AB-8B85EFFCDCF8}"/>
              </a:ext>
            </a:extLst>
          </p:cNvPr>
          <p:cNvSpPr>
            <a:spLocks noGrp="1"/>
          </p:cNvSpPr>
          <p:nvPr>
            <p:ph type="body" sz="quarter" idx="22"/>
          </p:nvPr>
        </p:nvSpPr>
        <p:spPr>
          <a:xfrm>
            <a:off x="7100745" y="1786674"/>
            <a:ext cx="4498973"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0" name="Text Placeholder 10">
            <a:extLst>
              <a:ext uri="{FF2B5EF4-FFF2-40B4-BE49-F238E27FC236}">
                <a16:creationId xmlns:a16="http://schemas.microsoft.com/office/drawing/2014/main" id="{42EE36C8-A9D5-2C5F-145D-1283212BAA43}"/>
              </a:ext>
            </a:extLst>
          </p:cNvPr>
          <p:cNvSpPr>
            <a:spLocks noGrp="1"/>
          </p:cNvSpPr>
          <p:nvPr>
            <p:ph type="body" sz="quarter" idx="24"/>
          </p:nvPr>
        </p:nvSpPr>
        <p:spPr>
          <a:xfrm>
            <a:off x="7100745" y="2885149"/>
            <a:ext cx="4498973"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1" name="Text Placeholder 10">
            <a:extLst>
              <a:ext uri="{FF2B5EF4-FFF2-40B4-BE49-F238E27FC236}">
                <a16:creationId xmlns:a16="http://schemas.microsoft.com/office/drawing/2014/main" id="{65DEA311-A086-03BF-9C5A-FAC97198BA03}"/>
              </a:ext>
            </a:extLst>
          </p:cNvPr>
          <p:cNvSpPr>
            <a:spLocks noGrp="1"/>
          </p:cNvSpPr>
          <p:nvPr>
            <p:ph type="body" sz="quarter" idx="26"/>
          </p:nvPr>
        </p:nvSpPr>
        <p:spPr>
          <a:xfrm>
            <a:off x="7100745" y="3983624"/>
            <a:ext cx="4498973"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2" name="Text Placeholder 10">
            <a:extLst>
              <a:ext uri="{FF2B5EF4-FFF2-40B4-BE49-F238E27FC236}">
                <a16:creationId xmlns:a16="http://schemas.microsoft.com/office/drawing/2014/main" id="{9222D379-4CBA-1530-BD95-FC018532A55F}"/>
              </a:ext>
            </a:extLst>
          </p:cNvPr>
          <p:cNvSpPr>
            <a:spLocks noGrp="1"/>
          </p:cNvSpPr>
          <p:nvPr>
            <p:ph type="body" sz="quarter" idx="28"/>
          </p:nvPr>
        </p:nvSpPr>
        <p:spPr>
          <a:xfrm>
            <a:off x="7100745" y="5082100"/>
            <a:ext cx="4498973"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Tree>
    <p:extLst>
      <p:ext uri="{BB962C8B-B14F-4D97-AF65-F5344CB8AC3E}">
        <p14:creationId xmlns:p14="http://schemas.microsoft.com/office/powerpoint/2010/main" val="926659440"/>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87CD0F-FDAC-43EB-3919-7AA2575D0A32}"/>
              </a:ext>
            </a:extLst>
          </p:cNvPr>
          <p:cNvSpPr>
            <a:spLocks noGrp="1"/>
          </p:cNvSpPr>
          <p:nvPr>
            <p:ph type="title"/>
          </p:nvPr>
        </p:nvSpPr>
        <p:spPr/>
        <p:txBody>
          <a:bodyPr/>
          <a:lstStyle/>
          <a:p>
            <a:r>
              <a:rPr lang="en-US" dirty="0"/>
              <a:t>Click to edit Master title style</a:t>
            </a:r>
          </a:p>
        </p:txBody>
      </p:sp>
      <p:sp>
        <p:nvSpPr>
          <p:cNvPr id="3" name="Content Placeholder 2">
            <a:extLst>
              <a:ext uri="{FF2B5EF4-FFF2-40B4-BE49-F238E27FC236}">
                <a16:creationId xmlns:a16="http://schemas.microsoft.com/office/drawing/2014/main" id="{1DC7E39A-3EB0-D416-D023-F28B31309EE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57916FC9-5218-84E0-F3F6-EBAAB1066E78}"/>
              </a:ext>
            </a:extLst>
          </p:cNvPr>
          <p:cNvSpPr>
            <a:spLocks noGrp="1"/>
          </p:cNvSpPr>
          <p:nvPr>
            <p:ph type="dt" sz="half" idx="10"/>
          </p:nvPr>
        </p:nvSpPr>
        <p:spPr/>
        <p:txBody>
          <a:bodyPr/>
          <a:lstStyle/>
          <a:p>
            <a:fld id="{F8AC1792-3037-4E54-9802-CAE02093B735}" type="datetime1">
              <a:rPr lang="en-US" smtClean="0"/>
              <a:t>10/14/2025</a:t>
            </a:fld>
            <a:endParaRPr lang="en-US" dirty="0"/>
          </a:p>
        </p:txBody>
      </p:sp>
      <p:sp>
        <p:nvSpPr>
          <p:cNvPr id="5" name="Footer Placeholder 4">
            <a:extLst>
              <a:ext uri="{FF2B5EF4-FFF2-40B4-BE49-F238E27FC236}">
                <a16:creationId xmlns:a16="http://schemas.microsoft.com/office/drawing/2014/main" id="{6E4DCD1A-66E2-7C53-4E27-B270D288A8B5}"/>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F264598-DAFA-0DD4-CACB-3A626DA3EC37}"/>
              </a:ext>
            </a:extLst>
          </p:cNvPr>
          <p:cNvSpPr>
            <a:spLocks noGrp="1"/>
          </p:cNvSpPr>
          <p:nvPr>
            <p:ph type="sldNum" sz="quarter" idx="12"/>
          </p:nvPr>
        </p:nvSpPr>
        <p:spPr/>
        <p:txBody>
          <a:bodyPr/>
          <a:lstStyle/>
          <a:p>
            <a:fld id="{78497A61-38C5-D64A-B467-D6E55A25ABA7}" type="slidenum">
              <a:rPr lang="en-US" smtClean="0"/>
              <a:t>‹#›</a:t>
            </a:fld>
            <a:endParaRPr lang="en-US" dirty="0"/>
          </a:p>
        </p:txBody>
      </p:sp>
    </p:spTree>
    <p:extLst>
      <p:ext uri="{BB962C8B-B14F-4D97-AF65-F5344CB8AC3E}">
        <p14:creationId xmlns:p14="http://schemas.microsoft.com/office/powerpoint/2010/main" val="27911358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Agenda S03V2">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5" y="584201"/>
            <a:ext cx="11017250" cy="930274"/>
          </a:xfrm>
        </p:spPr>
        <p:txBody>
          <a:bodyPr wrap="square" anchor="t">
            <a:noAutofit/>
          </a:bodyPr>
          <a:lstStyle>
            <a:lvl1pPr>
              <a:defRPr sz="4400" b="0">
                <a:latin typeface="+mj-lt"/>
              </a:defRPr>
            </a:lvl1pPr>
          </a:lstStyle>
          <a:p>
            <a:r>
              <a:rPr lang="en-US" dirty="0"/>
              <a:t>Click to edit Master title</a:t>
            </a:r>
          </a:p>
        </p:txBody>
      </p:sp>
      <p:sp>
        <p:nvSpPr>
          <p:cNvPr id="4" name="Text Placeholder 10">
            <a:extLst>
              <a:ext uri="{FF2B5EF4-FFF2-40B4-BE49-F238E27FC236}">
                <a16:creationId xmlns:a16="http://schemas.microsoft.com/office/drawing/2014/main" id="{6CEDCBA5-E29C-F317-A1C0-30907E0199B8}"/>
              </a:ext>
            </a:extLst>
          </p:cNvPr>
          <p:cNvSpPr>
            <a:spLocks noGrp="1"/>
          </p:cNvSpPr>
          <p:nvPr>
            <p:ph type="body" sz="quarter" idx="14"/>
          </p:nvPr>
        </p:nvSpPr>
        <p:spPr>
          <a:xfrm>
            <a:off x="6096001" y="1786674"/>
            <a:ext cx="5503718"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6" name="Text Placeholder 10">
            <a:extLst>
              <a:ext uri="{FF2B5EF4-FFF2-40B4-BE49-F238E27FC236}">
                <a16:creationId xmlns:a16="http://schemas.microsoft.com/office/drawing/2014/main" id="{0AC4168D-DBA3-1038-A267-B5C3991018AA}"/>
              </a:ext>
            </a:extLst>
          </p:cNvPr>
          <p:cNvSpPr>
            <a:spLocks noGrp="1"/>
          </p:cNvSpPr>
          <p:nvPr>
            <p:ph type="body" sz="quarter" idx="16"/>
          </p:nvPr>
        </p:nvSpPr>
        <p:spPr>
          <a:xfrm>
            <a:off x="6096001" y="2885149"/>
            <a:ext cx="5503718"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7" name="Text Placeholder 10">
            <a:extLst>
              <a:ext uri="{FF2B5EF4-FFF2-40B4-BE49-F238E27FC236}">
                <a16:creationId xmlns:a16="http://schemas.microsoft.com/office/drawing/2014/main" id="{F87B46C0-64ED-A546-4708-0A59FB101345}"/>
              </a:ext>
            </a:extLst>
          </p:cNvPr>
          <p:cNvSpPr>
            <a:spLocks noGrp="1"/>
          </p:cNvSpPr>
          <p:nvPr>
            <p:ph type="body" sz="quarter" idx="18"/>
          </p:nvPr>
        </p:nvSpPr>
        <p:spPr>
          <a:xfrm>
            <a:off x="6096001" y="3983624"/>
            <a:ext cx="5503718"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8" name="Text Placeholder 10">
            <a:extLst>
              <a:ext uri="{FF2B5EF4-FFF2-40B4-BE49-F238E27FC236}">
                <a16:creationId xmlns:a16="http://schemas.microsoft.com/office/drawing/2014/main" id="{BAAB606B-9644-6972-2910-97E020CD9AB9}"/>
              </a:ext>
            </a:extLst>
          </p:cNvPr>
          <p:cNvSpPr>
            <a:spLocks noGrp="1"/>
          </p:cNvSpPr>
          <p:nvPr>
            <p:ph type="body" sz="quarter" idx="20"/>
          </p:nvPr>
        </p:nvSpPr>
        <p:spPr>
          <a:xfrm>
            <a:off x="6096001" y="5082100"/>
            <a:ext cx="5503718"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2" name="Picture Placeholder 11">
            <a:extLst>
              <a:ext uri="{FF2B5EF4-FFF2-40B4-BE49-F238E27FC236}">
                <a16:creationId xmlns:a16="http://schemas.microsoft.com/office/drawing/2014/main" id="{93797374-5F30-18F8-BC16-299A9010910D}"/>
              </a:ext>
            </a:extLst>
          </p:cNvPr>
          <p:cNvSpPr>
            <a:spLocks noGrp="1"/>
          </p:cNvSpPr>
          <p:nvPr>
            <p:ph type="pic" sz="quarter" idx="21"/>
          </p:nvPr>
        </p:nvSpPr>
        <p:spPr>
          <a:xfrm>
            <a:off x="1" y="1786674"/>
            <a:ext cx="5086350" cy="3921899"/>
          </a:xfrm>
        </p:spPr>
        <p:txBody>
          <a:bodyPr vert="horz" lIns="91440" tIns="45720" rIns="91440" bIns="45720" rtlCol="0">
            <a:noAutofit/>
          </a:bodyPr>
          <a:lstStyle>
            <a:lvl1pPr>
              <a:defRPr lang="en-US"/>
            </a:lvl1pPr>
          </a:lstStyle>
          <a:p>
            <a:pPr marL="0" lvl="0" indent="0">
              <a:buNone/>
            </a:pPr>
            <a:endParaRPr lang="en-US" dirty="0"/>
          </a:p>
        </p:txBody>
      </p:sp>
    </p:spTree>
    <p:extLst>
      <p:ext uri="{BB962C8B-B14F-4D97-AF65-F5344CB8AC3E}">
        <p14:creationId xmlns:p14="http://schemas.microsoft.com/office/powerpoint/2010/main" val="2683581032"/>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Summary S04V1">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5" y="584201"/>
            <a:ext cx="7524750" cy="930274"/>
          </a:xfrm>
        </p:spPr>
        <p:txBody>
          <a:bodyPr wrap="square" anchor="t">
            <a:noAutofit/>
          </a:bodyPr>
          <a:lstStyle>
            <a:lvl1pPr>
              <a:defRPr sz="4400" b="0">
                <a:latin typeface="+mj-lt"/>
              </a:defRPr>
            </a:lvl1pPr>
          </a:lstStyle>
          <a:p>
            <a:r>
              <a:rPr lang="en-US" dirty="0"/>
              <a:t>Click to edit Master title</a:t>
            </a:r>
          </a:p>
        </p:txBody>
      </p:sp>
      <p:sp>
        <p:nvSpPr>
          <p:cNvPr id="4" name="Text Placeholder 10">
            <a:extLst>
              <a:ext uri="{FF2B5EF4-FFF2-40B4-BE49-F238E27FC236}">
                <a16:creationId xmlns:a16="http://schemas.microsoft.com/office/drawing/2014/main" id="{6CEDCBA5-E29C-F317-A1C0-30907E0199B8}"/>
              </a:ext>
            </a:extLst>
          </p:cNvPr>
          <p:cNvSpPr>
            <a:spLocks noGrp="1"/>
          </p:cNvSpPr>
          <p:nvPr>
            <p:ph type="body" sz="quarter" idx="14"/>
          </p:nvPr>
        </p:nvSpPr>
        <p:spPr>
          <a:xfrm>
            <a:off x="587373" y="1786674"/>
            <a:ext cx="7524751"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2" name="Picture Placeholder 11">
            <a:extLst>
              <a:ext uri="{FF2B5EF4-FFF2-40B4-BE49-F238E27FC236}">
                <a16:creationId xmlns:a16="http://schemas.microsoft.com/office/drawing/2014/main" id="{6E227C2C-7038-3050-0594-64731D0B0B1E}"/>
              </a:ext>
            </a:extLst>
          </p:cNvPr>
          <p:cNvSpPr>
            <a:spLocks noGrp="1"/>
          </p:cNvSpPr>
          <p:nvPr>
            <p:ph type="pic" sz="quarter" idx="21"/>
          </p:nvPr>
        </p:nvSpPr>
        <p:spPr>
          <a:xfrm>
            <a:off x="8486486" y="586129"/>
            <a:ext cx="3113232" cy="5223110"/>
          </a:xfrm>
        </p:spPr>
        <p:txBody>
          <a:bodyPr vert="horz" lIns="91440" tIns="45720" rIns="91440" bIns="45720" rtlCol="0">
            <a:noAutofit/>
          </a:bodyPr>
          <a:lstStyle>
            <a:lvl1pPr>
              <a:defRPr lang="en-US"/>
            </a:lvl1pPr>
          </a:lstStyle>
          <a:p>
            <a:pPr marL="0" lvl="0" indent="0">
              <a:buNone/>
            </a:pPr>
            <a:endParaRPr lang="en-US" dirty="0"/>
          </a:p>
        </p:txBody>
      </p:sp>
      <p:sp>
        <p:nvSpPr>
          <p:cNvPr id="5" name="Text Placeholder 10">
            <a:extLst>
              <a:ext uri="{FF2B5EF4-FFF2-40B4-BE49-F238E27FC236}">
                <a16:creationId xmlns:a16="http://schemas.microsoft.com/office/drawing/2014/main" id="{F82F900E-E7FA-C19B-AA97-572C491C482C}"/>
              </a:ext>
            </a:extLst>
          </p:cNvPr>
          <p:cNvSpPr>
            <a:spLocks noGrp="1"/>
          </p:cNvSpPr>
          <p:nvPr>
            <p:ph type="body" sz="quarter" idx="22"/>
          </p:nvPr>
        </p:nvSpPr>
        <p:spPr>
          <a:xfrm>
            <a:off x="587373" y="2635696"/>
            <a:ext cx="7524751"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3" name="Text Placeholder 10">
            <a:extLst>
              <a:ext uri="{FF2B5EF4-FFF2-40B4-BE49-F238E27FC236}">
                <a16:creationId xmlns:a16="http://schemas.microsoft.com/office/drawing/2014/main" id="{B6A171AC-A4A3-581C-9426-2414E9F27112}"/>
              </a:ext>
            </a:extLst>
          </p:cNvPr>
          <p:cNvSpPr>
            <a:spLocks noGrp="1"/>
          </p:cNvSpPr>
          <p:nvPr>
            <p:ph type="body" sz="quarter" idx="23"/>
          </p:nvPr>
        </p:nvSpPr>
        <p:spPr>
          <a:xfrm>
            <a:off x="587373" y="3484718"/>
            <a:ext cx="7524751"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4" name="Text Placeholder 10">
            <a:extLst>
              <a:ext uri="{FF2B5EF4-FFF2-40B4-BE49-F238E27FC236}">
                <a16:creationId xmlns:a16="http://schemas.microsoft.com/office/drawing/2014/main" id="{605426E3-26ED-7EB8-86CA-70F1CEFF0F9D}"/>
              </a:ext>
            </a:extLst>
          </p:cNvPr>
          <p:cNvSpPr>
            <a:spLocks noGrp="1"/>
          </p:cNvSpPr>
          <p:nvPr>
            <p:ph type="body" sz="quarter" idx="24"/>
          </p:nvPr>
        </p:nvSpPr>
        <p:spPr>
          <a:xfrm>
            <a:off x="587373" y="4333740"/>
            <a:ext cx="7524751"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5" name="Text Placeholder 10">
            <a:extLst>
              <a:ext uri="{FF2B5EF4-FFF2-40B4-BE49-F238E27FC236}">
                <a16:creationId xmlns:a16="http://schemas.microsoft.com/office/drawing/2014/main" id="{AB14CD0C-88D2-2217-BD10-BEC6B3267377}"/>
              </a:ext>
            </a:extLst>
          </p:cNvPr>
          <p:cNvSpPr>
            <a:spLocks noGrp="1"/>
          </p:cNvSpPr>
          <p:nvPr>
            <p:ph type="body" sz="quarter" idx="25"/>
          </p:nvPr>
        </p:nvSpPr>
        <p:spPr>
          <a:xfrm>
            <a:off x="587373" y="5182764"/>
            <a:ext cx="7524751" cy="626475"/>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Tree>
    <p:extLst>
      <p:ext uri="{BB962C8B-B14F-4D97-AF65-F5344CB8AC3E}">
        <p14:creationId xmlns:p14="http://schemas.microsoft.com/office/powerpoint/2010/main" val="740821759"/>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Summary S04V2">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rot="16200000">
            <a:off x="-1219445" y="2562554"/>
            <a:ext cx="5053504" cy="1439865"/>
          </a:xfrm>
        </p:spPr>
        <p:txBody>
          <a:bodyPr wrap="square" anchor="ctr">
            <a:noAutofit/>
          </a:bodyPr>
          <a:lstStyle>
            <a:lvl1pPr algn="ctr">
              <a:defRPr sz="4400" b="0">
                <a:latin typeface="+mj-lt"/>
              </a:defRPr>
            </a:lvl1pPr>
          </a:lstStyle>
          <a:p>
            <a:r>
              <a:rPr lang="en-US" dirty="0"/>
              <a:t>Click to edit Master title</a:t>
            </a:r>
          </a:p>
        </p:txBody>
      </p:sp>
      <p:sp>
        <p:nvSpPr>
          <p:cNvPr id="4" name="Text Placeholder 10">
            <a:extLst>
              <a:ext uri="{FF2B5EF4-FFF2-40B4-BE49-F238E27FC236}">
                <a16:creationId xmlns:a16="http://schemas.microsoft.com/office/drawing/2014/main" id="{6CEDCBA5-E29C-F317-A1C0-30907E0199B8}"/>
              </a:ext>
            </a:extLst>
          </p:cNvPr>
          <p:cNvSpPr>
            <a:spLocks noGrp="1"/>
          </p:cNvSpPr>
          <p:nvPr>
            <p:ph type="body" sz="quarter" idx="14"/>
          </p:nvPr>
        </p:nvSpPr>
        <p:spPr>
          <a:xfrm>
            <a:off x="3086100" y="750598"/>
            <a:ext cx="8513616" cy="901846"/>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5" name="Text Placeholder 10">
            <a:extLst>
              <a:ext uri="{FF2B5EF4-FFF2-40B4-BE49-F238E27FC236}">
                <a16:creationId xmlns:a16="http://schemas.microsoft.com/office/drawing/2014/main" id="{F82F900E-E7FA-C19B-AA97-572C491C482C}"/>
              </a:ext>
            </a:extLst>
          </p:cNvPr>
          <p:cNvSpPr>
            <a:spLocks noGrp="1"/>
          </p:cNvSpPr>
          <p:nvPr>
            <p:ph type="body" sz="quarter" idx="22"/>
          </p:nvPr>
        </p:nvSpPr>
        <p:spPr>
          <a:xfrm>
            <a:off x="3086100" y="1789797"/>
            <a:ext cx="8513616" cy="901846"/>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3" name="Text Placeholder 10">
            <a:extLst>
              <a:ext uri="{FF2B5EF4-FFF2-40B4-BE49-F238E27FC236}">
                <a16:creationId xmlns:a16="http://schemas.microsoft.com/office/drawing/2014/main" id="{B6A171AC-A4A3-581C-9426-2414E9F27112}"/>
              </a:ext>
            </a:extLst>
          </p:cNvPr>
          <p:cNvSpPr>
            <a:spLocks noGrp="1"/>
          </p:cNvSpPr>
          <p:nvPr>
            <p:ph type="body" sz="quarter" idx="23"/>
          </p:nvPr>
        </p:nvSpPr>
        <p:spPr>
          <a:xfrm>
            <a:off x="3086100" y="2828996"/>
            <a:ext cx="8513616" cy="901846"/>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4" name="Text Placeholder 10">
            <a:extLst>
              <a:ext uri="{FF2B5EF4-FFF2-40B4-BE49-F238E27FC236}">
                <a16:creationId xmlns:a16="http://schemas.microsoft.com/office/drawing/2014/main" id="{605426E3-26ED-7EB8-86CA-70F1CEFF0F9D}"/>
              </a:ext>
            </a:extLst>
          </p:cNvPr>
          <p:cNvSpPr>
            <a:spLocks noGrp="1"/>
          </p:cNvSpPr>
          <p:nvPr>
            <p:ph type="body" sz="quarter" idx="24"/>
          </p:nvPr>
        </p:nvSpPr>
        <p:spPr>
          <a:xfrm>
            <a:off x="3086100" y="3868195"/>
            <a:ext cx="8513616" cy="901846"/>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5" name="Text Placeholder 10">
            <a:extLst>
              <a:ext uri="{FF2B5EF4-FFF2-40B4-BE49-F238E27FC236}">
                <a16:creationId xmlns:a16="http://schemas.microsoft.com/office/drawing/2014/main" id="{AB14CD0C-88D2-2217-BD10-BEC6B3267377}"/>
              </a:ext>
            </a:extLst>
          </p:cNvPr>
          <p:cNvSpPr>
            <a:spLocks noGrp="1"/>
          </p:cNvSpPr>
          <p:nvPr>
            <p:ph type="body" sz="quarter" idx="25"/>
          </p:nvPr>
        </p:nvSpPr>
        <p:spPr>
          <a:xfrm>
            <a:off x="3091009" y="4907394"/>
            <a:ext cx="8513616" cy="901846"/>
          </a:xfrm>
        </p:spPr>
        <p:txBody>
          <a:bodyPr anchor="ctr">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Tree>
    <p:extLst>
      <p:ext uri="{BB962C8B-B14F-4D97-AF65-F5344CB8AC3E}">
        <p14:creationId xmlns:p14="http://schemas.microsoft.com/office/powerpoint/2010/main" val="3567195629"/>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Summary S04V3">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4" y="584201"/>
            <a:ext cx="11020425" cy="930274"/>
          </a:xfrm>
        </p:spPr>
        <p:txBody>
          <a:bodyPr wrap="square" anchor="t">
            <a:noAutofit/>
          </a:bodyPr>
          <a:lstStyle>
            <a:lvl1pPr>
              <a:defRPr sz="4400" b="0">
                <a:latin typeface="+mj-lt"/>
              </a:defRPr>
            </a:lvl1pPr>
          </a:lstStyle>
          <a:p>
            <a:r>
              <a:rPr lang="en-US" dirty="0"/>
              <a:t>Click to edit Master title</a:t>
            </a:r>
          </a:p>
        </p:txBody>
      </p:sp>
      <p:sp>
        <p:nvSpPr>
          <p:cNvPr id="4" name="Text Placeholder 10">
            <a:extLst>
              <a:ext uri="{FF2B5EF4-FFF2-40B4-BE49-F238E27FC236}">
                <a16:creationId xmlns:a16="http://schemas.microsoft.com/office/drawing/2014/main" id="{6CEDCBA5-E29C-F317-A1C0-30907E0199B8}"/>
              </a:ext>
            </a:extLst>
          </p:cNvPr>
          <p:cNvSpPr>
            <a:spLocks noGrp="1"/>
          </p:cNvSpPr>
          <p:nvPr>
            <p:ph type="body" sz="quarter" idx="14"/>
          </p:nvPr>
        </p:nvSpPr>
        <p:spPr>
          <a:xfrm>
            <a:off x="584200" y="2185526"/>
            <a:ext cx="1946276" cy="3124197"/>
          </a:xfrm>
        </p:spPr>
        <p:txBody>
          <a:bodyPr anchor="t">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5" name="Text Placeholder 10">
            <a:extLst>
              <a:ext uri="{FF2B5EF4-FFF2-40B4-BE49-F238E27FC236}">
                <a16:creationId xmlns:a16="http://schemas.microsoft.com/office/drawing/2014/main" id="{F82F900E-E7FA-C19B-AA97-572C491C482C}"/>
              </a:ext>
            </a:extLst>
          </p:cNvPr>
          <p:cNvSpPr>
            <a:spLocks noGrp="1"/>
          </p:cNvSpPr>
          <p:nvPr>
            <p:ph type="body" sz="quarter" idx="22"/>
          </p:nvPr>
        </p:nvSpPr>
        <p:spPr>
          <a:xfrm>
            <a:off x="2853531" y="2185526"/>
            <a:ext cx="1946276" cy="3124197"/>
          </a:xfrm>
        </p:spPr>
        <p:txBody>
          <a:bodyPr anchor="t">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3" name="Text Placeholder 10">
            <a:extLst>
              <a:ext uri="{FF2B5EF4-FFF2-40B4-BE49-F238E27FC236}">
                <a16:creationId xmlns:a16="http://schemas.microsoft.com/office/drawing/2014/main" id="{B6A171AC-A4A3-581C-9426-2414E9F27112}"/>
              </a:ext>
            </a:extLst>
          </p:cNvPr>
          <p:cNvSpPr>
            <a:spLocks noGrp="1"/>
          </p:cNvSpPr>
          <p:nvPr>
            <p:ph type="body" sz="quarter" idx="23"/>
          </p:nvPr>
        </p:nvSpPr>
        <p:spPr>
          <a:xfrm>
            <a:off x="5122862" y="2185526"/>
            <a:ext cx="1946276" cy="3124197"/>
          </a:xfrm>
        </p:spPr>
        <p:txBody>
          <a:bodyPr anchor="t">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4" name="Text Placeholder 10">
            <a:extLst>
              <a:ext uri="{FF2B5EF4-FFF2-40B4-BE49-F238E27FC236}">
                <a16:creationId xmlns:a16="http://schemas.microsoft.com/office/drawing/2014/main" id="{605426E3-26ED-7EB8-86CA-70F1CEFF0F9D}"/>
              </a:ext>
            </a:extLst>
          </p:cNvPr>
          <p:cNvSpPr>
            <a:spLocks noGrp="1"/>
          </p:cNvSpPr>
          <p:nvPr>
            <p:ph type="body" sz="quarter" idx="24"/>
          </p:nvPr>
        </p:nvSpPr>
        <p:spPr>
          <a:xfrm>
            <a:off x="7392193" y="2185526"/>
            <a:ext cx="1946276" cy="3124197"/>
          </a:xfrm>
        </p:spPr>
        <p:txBody>
          <a:bodyPr anchor="t">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5" name="Text Placeholder 10">
            <a:extLst>
              <a:ext uri="{FF2B5EF4-FFF2-40B4-BE49-F238E27FC236}">
                <a16:creationId xmlns:a16="http://schemas.microsoft.com/office/drawing/2014/main" id="{AB14CD0C-88D2-2217-BD10-BEC6B3267377}"/>
              </a:ext>
            </a:extLst>
          </p:cNvPr>
          <p:cNvSpPr>
            <a:spLocks noGrp="1"/>
          </p:cNvSpPr>
          <p:nvPr>
            <p:ph type="body" sz="quarter" idx="25"/>
          </p:nvPr>
        </p:nvSpPr>
        <p:spPr>
          <a:xfrm>
            <a:off x="9661524" y="2185526"/>
            <a:ext cx="1946276" cy="3124197"/>
          </a:xfrm>
        </p:spPr>
        <p:txBody>
          <a:bodyPr anchor="t">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6" name="Line">
            <a:extLst>
              <a:ext uri="{FF2B5EF4-FFF2-40B4-BE49-F238E27FC236}">
                <a16:creationId xmlns:a16="http://schemas.microsoft.com/office/drawing/2014/main" id="{C15AAC49-04E5-14A7-C4AC-CBFA1501A728}"/>
              </a:ext>
            </a:extLst>
          </p:cNvPr>
          <p:cNvSpPr/>
          <p:nvPr userDrawn="1"/>
        </p:nvSpPr>
        <p:spPr>
          <a:xfrm>
            <a:off x="595457" y="2122515"/>
            <a:ext cx="1947600" cy="0"/>
          </a:xfrm>
          <a:prstGeom prst="line">
            <a:avLst/>
          </a:prstGeom>
          <a:ln w="12700">
            <a:solidFill>
              <a:schemeClr val="accent1"/>
            </a:solidFill>
            <a:miter/>
          </a:ln>
        </p:spPr>
        <p:txBody>
          <a:bodyPr lIns="34289" rIns="34289"/>
          <a:lstStyle/>
          <a:p>
            <a:endParaRPr sz="1350" dirty="0"/>
          </a:p>
        </p:txBody>
      </p:sp>
      <p:sp>
        <p:nvSpPr>
          <p:cNvPr id="7" name="Line">
            <a:extLst>
              <a:ext uri="{FF2B5EF4-FFF2-40B4-BE49-F238E27FC236}">
                <a16:creationId xmlns:a16="http://schemas.microsoft.com/office/drawing/2014/main" id="{412D1F20-BF14-465E-15C6-366E2E87A127}"/>
              </a:ext>
            </a:extLst>
          </p:cNvPr>
          <p:cNvSpPr/>
          <p:nvPr userDrawn="1"/>
        </p:nvSpPr>
        <p:spPr>
          <a:xfrm>
            <a:off x="2862636" y="2122515"/>
            <a:ext cx="1947600" cy="0"/>
          </a:xfrm>
          <a:prstGeom prst="line">
            <a:avLst/>
          </a:prstGeom>
          <a:ln w="12700">
            <a:solidFill>
              <a:schemeClr val="accent1"/>
            </a:solidFill>
            <a:miter/>
          </a:ln>
        </p:spPr>
        <p:txBody>
          <a:bodyPr lIns="34289" rIns="34289"/>
          <a:lstStyle/>
          <a:p>
            <a:endParaRPr sz="1350" dirty="0"/>
          </a:p>
        </p:txBody>
      </p:sp>
      <p:sp>
        <p:nvSpPr>
          <p:cNvPr id="8" name="Line">
            <a:extLst>
              <a:ext uri="{FF2B5EF4-FFF2-40B4-BE49-F238E27FC236}">
                <a16:creationId xmlns:a16="http://schemas.microsoft.com/office/drawing/2014/main" id="{7C601C26-558A-0485-68FA-0B3A44C0012B}"/>
              </a:ext>
            </a:extLst>
          </p:cNvPr>
          <p:cNvSpPr/>
          <p:nvPr userDrawn="1"/>
        </p:nvSpPr>
        <p:spPr>
          <a:xfrm>
            <a:off x="5129815" y="2122515"/>
            <a:ext cx="1947600" cy="0"/>
          </a:xfrm>
          <a:prstGeom prst="line">
            <a:avLst/>
          </a:prstGeom>
          <a:ln w="12700">
            <a:solidFill>
              <a:schemeClr val="accent1"/>
            </a:solidFill>
            <a:miter/>
          </a:ln>
        </p:spPr>
        <p:txBody>
          <a:bodyPr lIns="34289" rIns="34289"/>
          <a:lstStyle/>
          <a:p>
            <a:endParaRPr sz="1350" dirty="0"/>
          </a:p>
        </p:txBody>
      </p:sp>
      <p:sp>
        <p:nvSpPr>
          <p:cNvPr id="9" name="Line">
            <a:extLst>
              <a:ext uri="{FF2B5EF4-FFF2-40B4-BE49-F238E27FC236}">
                <a16:creationId xmlns:a16="http://schemas.microsoft.com/office/drawing/2014/main" id="{71F2589F-8E0A-4564-4196-AB40887F481B}"/>
              </a:ext>
            </a:extLst>
          </p:cNvPr>
          <p:cNvSpPr/>
          <p:nvPr userDrawn="1"/>
        </p:nvSpPr>
        <p:spPr>
          <a:xfrm>
            <a:off x="7396994" y="2122515"/>
            <a:ext cx="1947600" cy="0"/>
          </a:xfrm>
          <a:prstGeom prst="line">
            <a:avLst/>
          </a:prstGeom>
          <a:ln w="12700">
            <a:solidFill>
              <a:schemeClr val="accent1"/>
            </a:solidFill>
            <a:miter/>
          </a:ln>
        </p:spPr>
        <p:txBody>
          <a:bodyPr lIns="34289" rIns="34289"/>
          <a:lstStyle/>
          <a:p>
            <a:endParaRPr sz="1350" dirty="0"/>
          </a:p>
        </p:txBody>
      </p:sp>
      <p:sp>
        <p:nvSpPr>
          <p:cNvPr id="10" name="Line">
            <a:extLst>
              <a:ext uri="{FF2B5EF4-FFF2-40B4-BE49-F238E27FC236}">
                <a16:creationId xmlns:a16="http://schemas.microsoft.com/office/drawing/2014/main" id="{041CC5FF-73DF-7404-2795-EBC523E73FB8}"/>
              </a:ext>
            </a:extLst>
          </p:cNvPr>
          <p:cNvSpPr/>
          <p:nvPr userDrawn="1"/>
        </p:nvSpPr>
        <p:spPr>
          <a:xfrm>
            <a:off x="9664172" y="2122515"/>
            <a:ext cx="1947600" cy="0"/>
          </a:xfrm>
          <a:prstGeom prst="line">
            <a:avLst/>
          </a:prstGeom>
          <a:ln w="12700">
            <a:solidFill>
              <a:schemeClr val="accent1"/>
            </a:solidFill>
            <a:miter/>
          </a:ln>
        </p:spPr>
        <p:txBody>
          <a:bodyPr lIns="34289" rIns="34289"/>
          <a:lstStyle/>
          <a:p>
            <a:endParaRPr sz="1350" dirty="0"/>
          </a:p>
        </p:txBody>
      </p:sp>
    </p:spTree>
    <p:extLst>
      <p:ext uri="{BB962C8B-B14F-4D97-AF65-F5344CB8AC3E}">
        <p14:creationId xmlns:p14="http://schemas.microsoft.com/office/powerpoint/2010/main" val="897013910"/>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Contact Us S05V1">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5" y="2606040"/>
            <a:ext cx="4479925" cy="1645920"/>
          </a:xfrm>
        </p:spPr>
        <p:txBody>
          <a:bodyPr wrap="square" anchor="ctr">
            <a:noAutofit/>
          </a:bodyPr>
          <a:lstStyle>
            <a:lvl1pPr>
              <a:defRPr sz="4400" b="0">
                <a:latin typeface="+mj-lt"/>
              </a:defRPr>
            </a:lvl1pPr>
          </a:lstStyle>
          <a:p>
            <a:r>
              <a:rPr lang="en-US" dirty="0"/>
              <a:t>Click to edit Master title</a:t>
            </a:r>
          </a:p>
        </p:txBody>
      </p:sp>
      <p:sp>
        <p:nvSpPr>
          <p:cNvPr id="2" name="Text Placeholder 10">
            <a:extLst>
              <a:ext uri="{FF2B5EF4-FFF2-40B4-BE49-F238E27FC236}">
                <a16:creationId xmlns:a16="http://schemas.microsoft.com/office/drawing/2014/main" id="{17B038DB-153E-EEB9-4032-900DD60BB2DC}"/>
              </a:ext>
            </a:extLst>
          </p:cNvPr>
          <p:cNvSpPr>
            <a:spLocks noGrp="1"/>
          </p:cNvSpPr>
          <p:nvPr>
            <p:ph type="body" sz="quarter" idx="41"/>
          </p:nvPr>
        </p:nvSpPr>
        <p:spPr>
          <a:xfrm>
            <a:off x="6384203" y="1619834"/>
            <a:ext cx="5218313" cy="423711"/>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4" name="Text Placeholder 10">
            <a:extLst>
              <a:ext uri="{FF2B5EF4-FFF2-40B4-BE49-F238E27FC236}">
                <a16:creationId xmlns:a16="http://schemas.microsoft.com/office/drawing/2014/main" id="{681D5D28-3559-47CD-6745-A0FD325A5021}"/>
              </a:ext>
            </a:extLst>
          </p:cNvPr>
          <p:cNvSpPr>
            <a:spLocks noGrp="1"/>
          </p:cNvSpPr>
          <p:nvPr>
            <p:ph type="body" sz="quarter" idx="14" hasCustomPrompt="1"/>
          </p:nvPr>
        </p:nvSpPr>
        <p:spPr>
          <a:xfrm>
            <a:off x="6384203" y="1193483"/>
            <a:ext cx="5218313" cy="423715"/>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Website</a:t>
            </a:r>
          </a:p>
        </p:txBody>
      </p:sp>
      <p:sp>
        <p:nvSpPr>
          <p:cNvPr id="5" name="Text Placeholder 10">
            <a:extLst>
              <a:ext uri="{FF2B5EF4-FFF2-40B4-BE49-F238E27FC236}">
                <a16:creationId xmlns:a16="http://schemas.microsoft.com/office/drawing/2014/main" id="{0F91C74D-71D2-5CA7-00FB-303FFB8E1991}"/>
              </a:ext>
            </a:extLst>
          </p:cNvPr>
          <p:cNvSpPr>
            <a:spLocks noGrp="1"/>
          </p:cNvSpPr>
          <p:nvPr>
            <p:ph type="body" sz="quarter" idx="42"/>
          </p:nvPr>
        </p:nvSpPr>
        <p:spPr>
          <a:xfrm>
            <a:off x="6384203" y="2822121"/>
            <a:ext cx="5218313" cy="423711"/>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6" name="Text Placeholder 10">
            <a:extLst>
              <a:ext uri="{FF2B5EF4-FFF2-40B4-BE49-F238E27FC236}">
                <a16:creationId xmlns:a16="http://schemas.microsoft.com/office/drawing/2014/main" id="{C38AC1FC-26E5-358F-9100-9A46675DEF7F}"/>
              </a:ext>
            </a:extLst>
          </p:cNvPr>
          <p:cNvSpPr>
            <a:spLocks noGrp="1"/>
          </p:cNvSpPr>
          <p:nvPr>
            <p:ph type="body" sz="quarter" idx="43" hasCustomPrompt="1"/>
          </p:nvPr>
        </p:nvSpPr>
        <p:spPr>
          <a:xfrm>
            <a:off x="6384203" y="2395770"/>
            <a:ext cx="5218313" cy="423715"/>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Email</a:t>
            </a:r>
          </a:p>
        </p:txBody>
      </p:sp>
      <p:sp>
        <p:nvSpPr>
          <p:cNvPr id="7" name="Text Placeholder 10">
            <a:extLst>
              <a:ext uri="{FF2B5EF4-FFF2-40B4-BE49-F238E27FC236}">
                <a16:creationId xmlns:a16="http://schemas.microsoft.com/office/drawing/2014/main" id="{2FD2225E-A040-537E-36EA-C4957269F985}"/>
              </a:ext>
            </a:extLst>
          </p:cNvPr>
          <p:cNvSpPr>
            <a:spLocks noGrp="1"/>
          </p:cNvSpPr>
          <p:nvPr>
            <p:ph type="body" sz="quarter" idx="44"/>
          </p:nvPr>
        </p:nvSpPr>
        <p:spPr>
          <a:xfrm>
            <a:off x="6384203" y="4024408"/>
            <a:ext cx="5218313" cy="423711"/>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8" name="Text Placeholder 10">
            <a:extLst>
              <a:ext uri="{FF2B5EF4-FFF2-40B4-BE49-F238E27FC236}">
                <a16:creationId xmlns:a16="http://schemas.microsoft.com/office/drawing/2014/main" id="{726BF17D-F6A8-E12C-D100-56C59027A95E}"/>
              </a:ext>
            </a:extLst>
          </p:cNvPr>
          <p:cNvSpPr>
            <a:spLocks noGrp="1"/>
          </p:cNvSpPr>
          <p:nvPr>
            <p:ph type="body" sz="quarter" idx="45" hasCustomPrompt="1"/>
          </p:nvPr>
        </p:nvSpPr>
        <p:spPr>
          <a:xfrm>
            <a:off x="6384203" y="3598057"/>
            <a:ext cx="5218313" cy="423715"/>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Phone Number</a:t>
            </a:r>
          </a:p>
        </p:txBody>
      </p:sp>
      <p:sp>
        <p:nvSpPr>
          <p:cNvPr id="9" name="Text Placeholder 10">
            <a:extLst>
              <a:ext uri="{FF2B5EF4-FFF2-40B4-BE49-F238E27FC236}">
                <a16:creationId xmlns:a16="http://schemas.microsoft.com/office/drawing/2014/main" id="{F4495EFA-923F-DE8B-D07B-0CBD0EC85608}"/>
              </a:ext>
            </a:extLst>
          </p:cNvPr>
          <p:cNvSpPr>
            <a:spLocks noGrp="1"/>
          </p:cNvSpPr>
          <p:nvPr>
            <p:ph type="body" sz="quarter" idx="46"/>
          </p:nvPr>
        </p:nvSpPr>
        <p:spPr>
          <a:xfrm>
            <a:off x="6384203" y="5226695"/>
            <a:ext cx="5218313" cy="423711"/>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10" name="Text Placeholder 10">
            <a:extLst>
              <a:ext uri="{FF2B5EF4-FFF2-40B4-BE49-F238E27FC236}">
                <a16:creationId xmlns:a16="http://schemas.microsoft.com/office/drawing/2014/main" id="{8A368480-EF27-8B04-A0A1-6A07E81A8FA3}"/>
              </a:ext>
            </a:extLst>
          </p:cNvPr>
          <p:cNvSpPr>
            <a:spLocks noGrp="1"/>
          </p:cNvSpPr>
          <p:nvPr>
            <p:ph type="body" sz="quarter" idx="47" hasCustomPrompt="1"/>
          </p:nvPr>
        </p:nvSpPr>
        <p:spPr>
          <a:xfrm>
            <a:off x="6384203" y="4800344"/>
            <a:ext cx="5218313" cy="423715"/>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Location</a:t>
            </a:r>
          </a:p>
        </p:txBody>
      </p:sp>
    </p:spTree>
    <p:extLst>
      <p:ext uri="{BB962C8B-B14F-4D97-AF65-F5344CB8AC3E}">
        <p14:creationId xmlns:p14="http://schemas.microsoft.com/office/powerpoint/2010/main" val="1228084123"/>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Contact Us S05V2">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5" y="2606040"/>
            <a:ext cx="4479925" cy="1645920"/>
          </a:xfrm>
        </p:spPr>
        <p:txBody>
          <a:bodyPr wrap="square" anchor="ctr">
            <a:noAutofit/>
          </a:bodyPr>
          <a:lstStyle>
            <a:lvl1pPr>
              <a:defRPr sz="4400" b="0">
                <a:latin typeface="+mj-lt"/>
              </a:defRPr>
            </a:lvl1pPr>
          </a:lstStyle>
          <a:p>
            <a:r>
              <a:rPr lang="en-US" dirty="0"/>
              <a:t>Click to edit Master title</a:t>
            </a:r>
          </a:p>
        </p:txBody>
      </p:sp>
      <p:sp>
        <p:nvSpPr>
          <p:cNvPr id="2" name="Text Placeholder 1">
            <a:extLst>
              <a:ext uri="{FF2B5EF4-FFF2-40B4-BE49-F238E27FC236}">
                <a16:creationId xmlns:a16="http://schemas.microsoft.com/office/drawing/2014/main" id="{B98F5207-3A5D-41DF-E001-899C5F9FBCDE}"/>
              </a:ext>
            </a:extLst>
          </p:cNvPr>
          <p:cNvSpPr>
            <a:spLocks noGrp="1"/>
          </p:cNvSpPr>
          <p:nvPr>
            <p:ph type="body" sz="quarter" idx="44"/>
          </p:nvPr>
        </p:nvSpPr>
        <p:spPr>
          <a:xfrm>
            <a:off x="5839091" y="1491191"/>
            <a:ext cx="513817" cy="513817"/>
          </a:xfrm>
          <a:custGeom>
            <a:avLst/>
            <a:gdLst>
              <a:gd name="connsiteX0" fmla="*/ 391447 w 513817"/>
              <a:gd name="connsiteY0" fmla="*/ 270430 h 513817"/>
              <a:gd name="connsiteX1" fmla="*/ 294093 w 513817"/>
              <a:gd name="connsiteY1" fmla="*/ 469872 h 513817"/>
              <a:gd name="connsiteX2" fmla="*/ 472576 w 513817"/>
              <a:gd name="connsiteY2" fmla="*/ 270430 h 513817"/>
              <a:gd name="connsiteX3" fmla="*/ 270430 w 513817"/>
              <a:gd name="connsiteY3" fmla="*/ 270430 h 513817"/>
              <a:gd name="connsiteX4" fmla="*/ 270430 w 513817"/>
              <a:gd name="connsiteY4" fmla="*/ 456351 h 513817"/>
              <a:gd name="connsiteX5" fmla="*/ 364404 w 513817"/>
              <a:gd name="connsiteY5" fmla="*/ 270430 h 513817"/>
              <a:gd name="connsiteX6" fmla="*/ 149413 w 513817"/>
              <a:gd name="connsiteY6" fmla="*/ 270430 h 513817"/>
              <a:gd name="connsiteX7" fmla="*/ 243387 w 513817"/>
              <a:gd name="connsiteY7" fmla="*/ 456351 h 513817"/>
              <a:gd name="connsiteX8" fmla="*/ 243387 w 513817"/>
              <a:gd name="connsiteY8" fmla="*/ 270430 h 513817"/>
              <a:gd name="connsiteX9" fmla="*/ 41241 w 513817"/>
              <a:gd name="connsiteY9" fmla="*/ 270430 h 513817"/>
              <a:gd name="connsiteX10" fmla="*/ 219724 w 513817"/>
              <a:gd name="connsiteY10" fmla="*/ 469872 h 513817"/>
              <a:gd name="connsiteX11" fmla="*/ 122370 w 513817"/>
              <a:gd name="connsiteY11" fmla="*/ 270430 h 513817"/>
              <a:gd name="connsiteX12" fmla="*/ 270430 w 513817"/>
              <a:gd name="connsiteY12" fmla="*/ 57466 h 513817"/>
              <a:gd name="connsiteX13" fmla="*/ 270430 w 513817"/>
              <a:gd name="connsiteY13" fmla="*/ 243387 h 513817"/>
              <a:gd name="connsiteX14" fmla="*/ 364404 w 513817"/>
              <a:gd name="connsiteY14" fmla="*/ 243387 h 513817"/>
              <a:gd name="connsiteX15" fmla="*/ 270430 w 513817"/>
              <a:gd name="connsiteY15" fmla="*/ 57466 h 513817"/>
              <a:gd name="connsiteX16" fmla="*/ 243387 w 513817"/>
              <a:gd name="connsiteY16" fmla="*/ 57466 h 513817"/>
              <a:gd name="connsiteX17" fmla="*/ 149413 w 513817"/>
              <a:gd name="connsiteY17" fmla="*/ 243387 h 513817"/>
              <a:gd name="connsiteX18" fmla="*/ 243387 w 513817"/>
              <a:gd name="connsiteY18" fmla="*/ 243387 h 513817"/>
              <a:gd name="connsiteX19" fmla="*/ 294093 w 513817"/>
              <a:gd name="connsiteY19" fmla="*/ 43945 h 513817"/>
              <a:gd name="connsiteX20" fmla="*/ 391447 w 513817"/>
              <a:gd name="connsiteY20" fmla="*/ 243387 h 513817"/>
              <a:gd name="connsiteX21" fmla="*/ 472576 w 513817"/>
              <a:gd name="connsiteY21" fmla="*/ 243387 h 513817"/>
              <a:gd name="connsiteX22" fmla="*/ 294093 w 513817"/>
              <a:gd name="connsiteY22" fmla="*/ 43945 h 513817"/>
              <a:gd name="connsiteX23" fmla="*/ 219724 w 513817"/>
              <a:gd name="connsiteY23" fmla="*/ 43945 h 513817"/>
              <a:gd name="connsiteX24" fmla="*/ 41241 w 513817"/>
              <a:gd name="connsiteY24" fmla="*/ 243387 h 513817"/>
              <a:gd name="connsiteX25" fmla="*/ 122370 w 513817"/>
              <a:gd name="connsiteY25" fmla="*/ 243387 h 513817"/>
              <a:gd name="connsiteX26" fmla="*/ 219724 w 513817"/>
              <a:gd name="connsiteY26" fmla="*/ 43945 h 513817"/>
              <a:gd name="connsiteX27" fmla="*/ 256909 w 513817"/>
              <a:gd name="connsiteY27" fmla="*/ 0 h 513817"/>
              <a:gd name="connsiteX28" fmla="*/ 513817 w 513817"/>
              <a:gd name="connsiteY28" fmla="*/ 256909 h 513817"/>
              <a:gd name="connsiteX29" fmla="*/ 256909 w 513817"/>
              <a:gd name="connsiteY29" fmla="*/ 513817 h 513817"/>
              <a:gd name="connsiteX30" fmla="*/ 0 w 513817"/>
              <a:gd name="connsiteY30" fmla="*/ 256909 h 513817"/>
              <a:gd name="connsiteX31" fmla="*/ 256909 w 513817"/>
              <a:gd name="connsiteY31" fmla="*/ 0 h 5138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Lst>
            <a:rect l="l" t="t" r="r" b="b"/>
            <a:pathLst>
              <a:path w="513817" h="513817">
                <a:moveTo>
                  <a:pt x="391447" y="270430"/>
                </a:moveTo>
                <a:cubicBezTo>
                  <a:pt x="386715" y="347503"/>
                  <a:pt x="338038" y="415786"/>
                  <a:pt x="294093" y="469872"/>
                </a:cubicBezTo>
                <a:cubicBezTo>
                  <a:pt x="391447" y="452970"/>
                  <a:pt x="466492" y="371165"/>
                  <a:pt x="472576" y="270430"/>
                </a:cubicBezTo>
                <a:close/>
                <a:moveTo>
                  <a:pt x="270430" y="270430"/>
                </a:moveTo>
                <a:lnTo>
                  <a:pt x="270430" y="456351"/>
                </a:lnTo>
                <a:cubicBezTo>
                  <a:pt x="313699" y="402941"/>
                  <a:pt x="358996" y="340066"/>
                  <a:pt x="364404" y="270430"/>
                </a:cubicBezTo>
                <a:close/>
                <a:moveTo>
                  <a:pt x="149413" y="270430"/>
                </a:moveTo>
                <a:cubicBezTo>
                  <a:pt x="154821" y="340066"/>
                  <a:pt x="200118" y="402941"/>
                  <a:pt x="243387" y="456351"/>
                </a:cubicBezTo>
                <a:lnTo>
                  <a:pt x="243387" y="270430"/>
                </a:lnTo>
                <a:close/>
                <a:moveTo>
                  <a:pt x="41241" y="270430"/>
                </a:moveTo>
                <a:cubicBezTo>
                  <a:pt x="47325" y="371165"/>
                  <a:pt x="122370" y="452970"/>
                  <a:pt x="219724" y="469872"/>
                </a:cubicBezTo>
                <a:cubicBezTo>
                  <a:pt x="175780" y="415786"/>
                  <a:pt x="127778" y="347503"/>
                  <a:pt x="122370" y="270430"/>
                </a:cubicBezTo>
                <a:close/>
                <a:moveTo>
                  <a:pt x="270430" y="57466"/>
                </a:moveTo>
                <a:lnTo>
                  <a:pt x="270430" y="243387"/>
                </a:lnTo>
                <a:lnTo>
                  <a:pt x="364404" y="243387"/>
                </a:lnTo>
                <a:cubicBezTo>
                  <a:pt x="358996" y="173075"/>
                  <a:pt x="313699" y="110876"/>
                  <a:pt x="270430" y="57466"/>
                </a:cubicBezTo>
                <a:close/>
                <a:moveTo>
                  <a:pt x="243387" y="57466"/>
                </a:moveTo>
                <a:cubicBezTo>
                  <a:pt x="200118" y="110876"/>
                  <a:pt x="154821" y="173751"/>
                  <a:pt x="149413" y="243387"/>
                </a:cubicBezTo>
                <a:lnTo>
                  <a:pt x="243387" y="243387"/>
                </a:lnTo>
                <a:close/>
                <a:moveTo>
                  <a:pt x="294093" y="43945"/>
                </a:moveTo>
                <a:cubicBezTo>
                  <a:pt x="338038" y="98031"/>
                  <a:pt x="386715" y="166314"/>
                  <a:pt x="391447" y="243387"/>
                </a:cubicBezTo>
                <a:lnTo>
                  <a:pt x="472576" y="243387"/>
                </a:lnTo>
                <a:cubicBezTo>
                  <a:pt x="466492" y="142652"/>
                  <a:pt x="391447" y="60847"/>
                  <a:pt x="294093" y="43945"/>
                </a:cubicBezTo>
                <a:close/>
                <a:moveTo>
                  <a:pt x="219724" y="43945"/>
                </a:moveTo>
                <a:cubicBezTo>
                  <a:pt x="122370" y="60847"/>
                  <a:pt x="47325" y="142652"/>
                  <a:pt x="41241" y="243387"/>
                </a:cubicBezTo>
                <a:lnTo>
                  <a:pt x="122370" y="243387"/>
                </a:lnTo>
                <a:cubicBezTo>
                  <a:pt x="127102" y="166314"/>
                  <a:pt x="175780" y="98031"/>
                  <a:pt x="219724" y="43945"/>
                </a:cubicBezTo>
                <a:close/>
                <a:moveTo>
                  <a:pt x="256909" y="0"/>
                </a:moveTo>
                <a:cubicBezTo>
                  <a:pt x="398884" y="0"/>
                  <a:pt x="513817" y="114933"/>
                  <a:pt x="513817" y="256909"/>
                </a:cubicBezTo>
                <a:cubicBezTo>
                  <a:pt x="513817" y="398884"/>
                  <a:pt x="398884" y="513817"/>
                  <a:pt x="256909" y="513817"/>
                </a:cubicBezTo>
                <a:cubicBezTo>
                  <a:pt x="114933" y="513817"/>
                  <a:pt x="0" y="398884"/>
                  <a:pt x="0" y="256909"/>
                </a:cubicBezTo>
                <a:cubicBezTo>
                  <a:pt x="0" y="114933"/>
                  <a:pt x="114933" y="0"/>
                  <a:pt x="256909"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lgn="ctr">
              <a:defRPr lang="en-GB" sz="1000" b="1" dirty="0">
                <a:solidFill>
                  <a:schemeClr val="lt1">
                    <a:alpha val="0"/>
                  </a:schemeClr>
                </a:solidFill>
              </a:defRPr>
            </a:lvl1pPr>
          </a:lstStyle>
          <a:p>
            <a:pPr lvl="0" algn="ctr"/>
            <a:endParaRPr lang="en-GB" dirty="0"/>
          </a:p>
        </p:txBody>
      </p:sp>
      <p:sp>
        <p:nvSpPr>
          <p:cNvPr id="4" name="Text Placeholder 3">
            <a:extLst>
              <a:ext uri="{FF2B5EF4-FFF2-40B4-BE49-F238E27FC236}">
                <a16:creationId xmlns:a16="http://schemas.microsoft.com/office/drawing/2014/main" id="{0D36B746-5A89-B7D9-956C-F0400442F302}"/>
              </a:ext>
            </a:extLst>
          </p:cNvPr>
          <p:cNvSpPr>
            <a:spLocks noGrp="1"/>
          </p:cNvSpPr>
          <p:nvPr>
            <p:ph type="body" sz="quarter" idx="43"/>
          </p:nvPr>
        </p:nvSpPr>
        <p:spPr>
          <a:xfrm>
            <a:off x="5825570" y="2569349"/>
            <a:ext cx="540860" cy="594946"/>
          </a:xfrm>
          <a:custGeom>
            <a:avLst/>
            <a:gdLst>
              <a:gd name="connsiteX0" fmla="*/ 270768 w 540860"/>
              <a:gd name="connsiteY0" fmla="*/ 393307 h 594946"/>
              <a:gd name="connsiteX1" fmla="*/ 205527 w 540860"/>
              <a:gd name="connsiteY1" fmla="*/ 419167 h 594946"/>
              <a:gd name="connsiteX2" fmla="*/ 196062 w 540860"/>
              <a:gd name="connsiteY2" fmla="*/ 427956 h 594946"/>
              <a:gd name="connsiteX3" fmla="*/ 62199 w 540860"/>
              <a:gd name="connsiteY3" fmla="*/ 554382 h 594946"/>
              <a:gd name="connsiteX4" fmla="*/ 478661 w 540860"/>
              <a:gd name="connsiteY4" fmla="*/ 554382 h 594946"/>
              <a:gd name="connsiteX5" fmla="*/ 345474 w 540860"/>
              <a:gd name="connsiteY5" fmla="*/ 427956 h 594946"/>
              <a:gd name="connsiteX6" fmla="*/ 336009 w 540860"/>
              <a:gd name="connsiteY6" fmla="*/ 419167 h 594946"/>
              <a:gd name="connsiteX7" fmla="*/ 270768 w 540860"/>
              <a:gd name="connsiteY7" fmla="*/ 393307 h 594946"/>
              <a:gd name="connsiteX8" fmla="*/ 500296 w 540860"/>
              <a:gd name="connsiteY8" fmla="*/ 281247 h 594946"/>
              <a:gd name="connsiteX9" fmla="*/ 365081 w 540860"/>
              <a:gd name="connsiteY9" fmla="*/ 409701 h 594946"/>
              <a:gd name="connsiteX10" fmla="*/ 500296 w 540860"/>
              <a:gd name="connsiteY10" fmla="*/ 538156 h 594946"/>
              <a:gd name="connsiteX11" fmla="*/ 40565 w 540860"/>
              <a:gd name="connsiteY11" fmla="*/ 280571 h 594946"/>
              <a:gd name="connsiteX12" fmla="*/ 40565 w 540860"/>
              <a:gd name="connsiteY12" fmla="*/ 537480 h 594946"/>
              <a:gd name="connsiteX13" fmla="*/ 175780 w 540860"/>
              <a:gd name="connsiteY13" fmla="*/ 409025 h 594946"/>
              <a:gd name="connsiteX14" fmla="*/ 270429 w 540860"/>
              <a:gd name="connsiteY14" fmla="*/ 215668 h 594946"/>
              <a:gd name="connsiteX15" fmla="*/ 248795 w 540860"/>
              <a:gd name="connsiteY15" fmla="*/ 237302 h 594946"/>
              <a:gd name="connsiteX16" fmla="*/ 270429 w 540860"/>
              <a:gd name="connsiteY16" fmla="*/ 258936 h 594946"/>
              <a:gd name="connsiteX17" fmla="*/ 292064 w 540860"/>
              <a:gd name="connsiteY17" fmla="*/ 237302 h 594946"/>
              <a:gd name="connsiteX18" fmla="*/ 270429 w 540860"/>
              <a:gd name="connsiteY18" fmla="*/ 215668 h 594946"/>
              <a:gd name="connsiteX19" fmla="*/ 271105 w 540860"/>
              <a:gd name="connsiteY19" fmla="*/ 147384 h 594946"/>
              <a:gd name="connsiteX20" fmla="*/ 358995 w 540860"/>
              <a:gd name="connsiteY20" fmla="*/ 235274 h 594946"/>
              <a:gd name="connsiteX21" fmla="*/ 358995 w 540860"/>
              <a:gd name="connsiteY21" fmla="*/ 256908 h 594946"/>
              <a:gd name="connsiteX22" fmla="*/ 337361 w 540860"/>
              <a:gd name="connsiteY22" fmla="*/ 278543 h 594946"/>
              <a:gd name="connsiteX23" fmla="*/ 304233 w 540860"/>
              <a:gd name="connsiteY23" fmla="*/ 263669 h 594946"/>
              <a:gd name="connsiteX24" fmla="*/ 248119 w 540860"/>
              <a:gd name="connsiteY24" fmla="*/ 272458 h 594946"/>
              <a:gd name="connsiteX25" fmla="*/ 229865 w 540860"/>
              <a:gd name="connsiteY25" fmla="*/ 219048 h 594946"/>
              <a:gd name="connsiteX26" fmla="*/ 279218 w 540860"/>
              <a:gd name="connsiteY26" fmla="*/ 192005 h 594946"/>
              <a:gd name="connsiteX27" fmla="*/ 315050 w 540860"/>
              <a:gd name="connsiteY27" fmla="*/ 235950 h 594946"/>
              <a:gd name="connsiteX28" fmla="*/ 336685 w 540860"/>
              <a:gd name="connsiteY28" fmla="*/ 257584 h 594946"/>
              <a:gd name="connsiteX29" fmla="*/ 336685 w 540860"/>
              <a:gd name="connsiteY29" fmla="*/ 235950 h 594946"/>
              <a:gd name="connsiteX30" fmla="*/ 271105 w 540860"/>
              <a:gd name="connsiteY30" fmla="*/ 170371 h 594946"/>
              <a:gd name="connsiteX31" fmla="*/ 205526 w 540860"/>
              <a:gd name="connsiteY31" fmla="*/ 235950 h 594946"/>
              <a:gd name="connsiteX32" fmla="*/ 270429 w 540860"/>
              <a:gd name="connsiteY32" fmla="*/ 301529 h 594946"/>
              <a:gd name="connsiteX33" fmla="*/ 303557 w 540860"/>
              <a:gd name="connsiteY33" fmla="*/ 293416 h 594946"/>
              <a:gd name="connsiteX34" fmla="*/ 319107 w 540860"/>
              <a:gd name="connsiteY34" fmla="*/ 298149 h 594946"/>
              <a:gd name="connsiteX35" fmla="*/ 314374 w 540860"/>
              <a:gd name="connsiteY35" fmla="*/ 313698 h 594946"/>
              <a:gd name="connsiteX36" fmla="*/ 270429 w 540860"/>
              <a:gd name="connsiteY36" fmla="*/ 324516 h 594946"/>
              <a:gd name="connsiteX37" fmla="*/ 183216 w 540860"/>
              <a:gd name="connsiteY37" fmla="*/ 235274 h 594946"/>
              <a:gd name="connsiteX38" fmla="*/ 271105 w 540860"/>
              <a:gd name="connsiteY38" fmla="*/ 147384 h 594946"/>
              <a:gd name="connsiteX39" fmla="*/ 135215 w 540860"/>
              <a:gd name="connsiteY39" fmla="*/ 108172 h 594946"/>
              <a:gd name="connsiteX40" fmla="*/ 135215 w 540860"/>
              <a:gd name="connsiteY40" fmla="*/ 333305 h 594946"/>
              <a:gd name="connsiteX41" fmla="*/ 196062 w 540860"/>
              <a:gd name="connsiteY41" fmla="*/ 391447 h 594946"/>
              <a:gd name="connsiteX42" fmla="*/ 344798 w 540860"/>
              <a:gd name="connsiteY42" fmla="*/ 391447 h 594946"/>
              <a:gd name="connsiteX43" fmla="*/ 405645 w 540860"/>
              <a:gd name="connsiteY43" fmla="*/ 333305 h 594946"/>
              <a:gd name="connsiteX44" fmla="*/ 405645 w 540860"/>
              <a:gd name="connsiteY44" fmla="*/ 108172 h 594946"/>
              <a:gd name="connsiteX45" fmla="*/ 270430 w 540860"/>
              <a:gd name="connsiteY45" fmla="*/ 0 h 594946"/>
              <a:gd name="connsiteX46" fmla="*/ 351559 w 540860"/>
              <a:gd name="connsiteY46" fmla="*/ 67608 h 594946"/>
              <a:gd name="connsiteX47" fmla="*/ 446210 w 540860"/>
              <a:gd name="connsiteY47" fmla="*/ 67608 h 594946"/>
              <a:gd name="connsiteX48" fmla="*/ 446210 w 540860"/>
              <a:gd name="connsiteY48" fmla="*/ 126426 h 594946"/>
              <a:gd name="connsiteX49" fmla="*/ 540860 w 540860"/>
              <a:gd name="connsiteY49" fmla="*/ 217020 h 594946"/>
              <a:gd name="connsiteX50" fmla="*/ 540860 w 540860"/>
              <a:gd name="connsiteY50" fmla="*/ 594946 h 594946"/>
              <a:gd name="connsiteX51" fmla="*/ 0 w 540860"/>
              <a:gd name="connsiteY51" fmla="*/ 594946 h 594946"/>
              <a:gd name="connsiteX52" fmla="*/ 0 w 540860"/>
              <a:gd name="connsiteY52" fmla="*/ 217020 h 594946"/>
              <a:gd name="connsiteX53" fmla="*/ 94651 w 540860"/>
              <a:gd name="connsiteY53" fmla="*/ 127102 h 594946"/>
              <a:gd name="connsiteX54" fmla="*/ 94651 w 540860"/>
              <a:gd name="connsiteY54" fmla="*/ 67608 h 594946"/>
              <a:gd name="connsiteX55" fmla="*/ 189301 w 540860"/>
              <a:gd name="connsiteY55" fmla="*/ 67608 h 594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540860" h="594946">
                <a:moveTo>
                  <a:pt x="270768" y="393307"/>
                </a:moveTo>
                <a:cubicBezTo>
                  <a:pt x="247275" y="393307"/>
                  <a:pt x="223781" y="401927"/>
                  <a:pt x="205527" y="419167"/>
                </a:cubicBezTo>
                <a:lnTo>
                  <a:pt x="196062" y="427956"/>
                </a:lnTo>
                <a:lnTo>
                  <a:pt x="62199" y="554382"/>
                </a:lnTo>
                <a:lnTo>
                  <a:pt x="478661" y="554382"/>
                </a:lnTo>
                <a:lnTo>
                  <a:pt x="345474" y="427956"/>
                </a:lnTo>
                <a:lnTo>
                  <a:pt x="336009" y="419167"/>
                </a:lnTo>
                <a:cubicBezTo>
                  <a:pt x="317755" y="401927"/>
                  <a:pt x="294262" y="393307"/>
                  <a:pt x="270768" y="393307"/>
                </a:cubicBezTo>
                <a:close/>
                <a:moveTo>
                  <a:pt x="500296" y="281247"/>
                </a:moveTo>
                <a:lnTo>
                  <a:pt x="365081" y="409701"/>
                </a:lnTo>
                <a:lnTo>
                  <a:pt x="500296" y="538156"/>
                </a:lnTo>
                <a:close/>
                <a:moveTo>
                  <a:pt x="40565" y="280571"/>
                </a:moveTo>
                <a:lnTo>
                  <a:pt x="40565" y="537480"/>
                </a:lnTo>
                <a:lnTo>
                  <a:pt x="175780" y="409025"/>
                </a:lnTo>
                <a:close/>
                <a:moveTo>
                  <a:pt x="270429" y="215668"/>
                </a:moveTo>
                <a:cubicBezTo>
                  <a:pt x="258936" y="215668"/>
                  <a:pt x="248795" y="225133"/>
                  <a:pt x="248795" y="237302"/>
                </a:cubicBezTo>
                <a:cubicBezTo>
                  <a:pt x="248795" y="248795"/>
                  <a:pt x="258260" y="258936"/>
                  <a:pt x="270429" y="258936"/>
                </a:cubicBezTo>
                <a:cubicBezTo>
                  <a:pt x="282599" y="258936"/>
                  <a:pt x="292064" y="249471"/>
                  <a:pt x="292064" y="237302"/>
                </a:cubicBezTo>
                <a:cubicBezTo>
                  <a:pt x="292064" y="225133"/>
                  <a:pt x="282599" y="215668"/>
                  <a:pt x="270429" y="215668"/>
                </a:cubicBezTo>
                <a:close/>
                <a:moveTo>
                  <a:pt x="271105" y="147384"/>
                </a:moveTo>
                <a:cubicBezTo>
                  <a:pt x="319783" y="147384"/>
                  <a:pt x="358995" y="186596"/>
                  <a:pt x="358995" y="235274"/>
                </a:cubicBezTo>
                <a:lnTo>
                  <a:pt x="358995" y="256908"/>
                </a:lnTo>
                <a:cubicBezTo>
                  <a:pt x="358995" y="269078"/>
                  <a:pt x="349530" y="278543"/>
                  <a:pt x="337361" y="278543"/>
                </a:cubicBezTo>
                <a:cubicBezTo>
                  <a:pt x="324515" y="278543"/>
                  <a:pt x="312346" y="273134"/>
                  <a:pt x="304233" y="263669"/>
                </a:cubicBezTo>
                <a:cubicBezTo>
                  <a:pt x="290035" y="279895"/>
                  <a:pt x="266373" y="283275"/>
                  <a:pt x="248119" y="272458"/>
                </a:cubicBezTo>
                <a:cubicBezTo>
                  <a:pt x="229865" y="261641"/>
                  <a:pt x="222428" y="238654"/>
                  <a:pt x="229865" y="219048"/>
                </a:cubicBezTo>
                <a:cubicBezTo>
                  <a:pt x="237302" y="199442"/>
                  <a:pt x="258260" y="187949"/>
                  <a:pt x="279218" y="192005"/>
                </a:cubicBezTo>
                <a:cubicBezTo>
                  <a:pt x="300177" y="196061"/>
                  <a:pt x="315050" y="214315"/>
                  <a:pt x="315050" y="235950"/>
                </a:cubicBezTo>
                <a:cubicBezTo>
                  <a:pt x="315050" y="248119"/>
                  <a:pt x="324515" y="257584"/>
                  <a:pt x="336685" y="257584"/>
                </a:cubicBezTo>
                <a:lnTo>
                  <a:pt x="336685" y="235950"/>
                </a:lnTo>
                <a:cubicBezTo>
                  <a:pt x="336685" y="199442"/>
                  <a:pt x="306937" y="170371"/>
                  <a:pt x="271105" y="170371"/>
                </a:cubicBezTo>
                <a:cubicBezTo>
                  <a:pt x="235273" y="170371"/>
                  <a:pt x="205526" y="200118"/>
                  <a:pt x="205526" y="235950"/>
                </a:cubicBezTo>
                <a:cubicBezTo>
                  <a:pt x="204850" y="271782"/>
                  <a:pt x="234597" y="301529"/>
                  <a:pt x="270429" y="301529"/>
                </a:cubicBezTo>
                <a:cubicBezTo>
                  <a:pt x="281923" y="301529"/>
                  <a:pt x="293416" y="298825"/>
                  <a:pt x="303557" y="293416"/>
                </a:cubicBezTo>
                <a:cubicBezTo>
                  <a:pt x="308966" y="290712"/>
                  <a:pt x="315726" y="292740"/>
                  <a:pt x="319107" y="298149"/>
                </a:cubicBezTo>
                <a:cubicBezTo>
                  <a:pt x="321811" y="303557"/>
                  <a:pt x="319783" y="310318"/>
                  <a:pt x="314374" y="313698"/>
                </a:cubicBezTo>
                <a:cubicBezTo>
                  <a:pt x="300853" y="320459"/>
                  <a:pt x="285979" y="324516"/>
                  <a:pt x="270429" y="324516"/>
                </a:cubicBezTo>
                <a:cubicBezTo>
                  <a:pt x="221752" y="323840"/>
                  <a:pt x="182540" y="284627"/>
                  <a:pt x="183216" y="235274"/>
                </a:cubicBezTo>
                <a:cubicBezTo>
                  <a:pt x="183216" y="186596"/>
                  <a:pt x="222428" y="147384"/>
                  <a:pt x="271105" y="147384"/>
                </a:cubicBezTo>
                <a:close/>
                <a:moveTo>
                  <a:pt x="135215" y="108172"/>
                </a:moveTo>
                <a:lnTo>
                  <a:pt x="135215" y="333305"/>
                </a:lnTo>
                <a:lnTo>
                  <a:pt x="196062" y="391447"/>
                </a:lnTo>
                <a:cubicBezTo>
                  <a:pt x="240007" y="357644"/>
                  <a:pt x="300853" y="357644"/>
                  <a:pt x="344798" y="391447"/>
                </a:cubicBezTo>
                <a:lnTo>
                  <a:pt x="405645" y="333305"/>
                </a:lnTo>
                <a:lnTo>
                  <a:pt x="405645" y="108172"/>
                </a:lnTo>
                <a:close/>
                <a:moveTo>
                  <a:pt x="270430" y="0"/>
                </a:moveTo>
                <a:lnTo>
                  <a:pt x="351559" y="67608"/>
                </a:lnTo>
                <a:lnTo>
                  <a:pt x="446210" y="67608"/>
                </a:lnTo>
                <a:lnTo>
                  <a:pt x="446210" y="126426"/>
                </a:lnTo>
                <a:lnTo>
                  <a:pt x="540860" y="217020"/>
                </a:lnTo>
                <a:lnTo>
                  <a:pt x="540860" y="594946"/>
                </a:lnTo>
                <a:lnTo>
                  <a:pt x="0" y="594946"/>
                </a:lnTo>
                <a:lnTo>
                  <a:pt x="0" y="217020"/>
                </a:lnTo>
                <a:lnTo>
                  <a:pt x="94651" y="127102"/>
                </a:lnTo>
                <a:lnTo>
                  <a:pt x="94651" y="67608"/>
                </a:lnTo>
                <a:lnTo>
                  <a:pt x="189301" y="6760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lgn="ctr">
              <a:defRPr lang="en-GB" sz="1000" b="1" dirty="0">
                <a:solidFill>
                  <a:schemeClr val="lt1">
                    <a:alpha val="0"/>
                  </a:schemeClr>
                </a:solidFill>
              </a:defRPr>
            </a:lvl1pPr>
          </a:lstStyle>
          <a:p>
            <a:pPr lvl="0" algn="ctr"/>
            <a:endParaRPr lang="en-GB" dirty="0"/>
          </a:p>
        </p:txBody>
      </p:sp>
      <p:sp>
        <p:nvSpPr>
          <p:cNvPr id="5" name="Text Placeholder 4">
            <a:extLst>
              <a:ext uri="{FF2B5EF4-FFF2-40B4-BE49-F238E27FC236}">
                <a16:creationId xmlns:a16="http://schemas.microsoft.com/office/drawing/2014/main" id="{2702F571-EE30-0274-9D91-1880425A90B7}"/>
              </a:ext>
            </a:extLst>
          </p:cNvPr>
          <p:cNvSpPr>
            <a:spLocks noGrp="1"/>
          </p:cNvSpPr>
          <p:nvPr>
            <p:ph type="body" sz="quarter" idx="42"/>
          </p:nvPr>
        </p:nvSpPr>
        <p:spPr>
          <a:xfrm>
            <a:off x="5825911" y="3715116"/>
            <a:ext cx="539842" cy="541115"/>
          </a:xfrm>
          <a:custGeom>
            <a:avLst/>
            <a:gdLst>
              <a:gd name="connsiteX0" fmla="*/ 417472 w 539842"/>
              <a:gd name="connsiteY0" fmla="*/ 321135 h 541115"/>
              <a:gd name="connsiteX1" fmla="*/ 438431 w 539842"/>
              <a:gd name="connsiteY1" fmla="*/ 329924 h 541115"/>
              <a:gd name="connsiteX2" fmla="*/ 531729 w 539842"/>
              <a:gd name="connsiteY2" fmla="*/ 423222 h 541115"/>
              <a:gd name="connsiteX3" fmla="*/ 539842 w 539842"/>
              <a:gd name="connsiteY3" fmla="*/ 444181 h 541115"/>
              <a:gd name="connsiteX4" fmla="*/ 531053 w 539842"/>
              <a:gd name="connsiteY4" fmla="*/ 465139 h 541115"/>
              <a:gd name="connsiteX5" fmla="*/ 520912 w 539842"/>
              <a:gd name="connsiteY5" fmla="*/ 475280 h 541115"/>
              <a:gd name="connsiteX6" fmla="*/ 386373 w 539842"/>
              <a:gd name="connsiteY6" fmla="*/ 340741 h 541115"/>
              <a:gd name="connsiteX7" fmla="*/ 396514 w 539842"/>
              <a:gd name="connsiteY7" fmla="*/ 329924 h 541115"/>
              <a:gd name="connsiteX8" fmla="*/ 417472 w 539842"/>
              <a:gd name="connsiteY8" fmla="*/ 321135 h 541115"/>
              <a:gd name="connsiteX9" fmla="*/ 44956 w 539842"/>
              <a:gd name="connsiteY9" fmla="*/ 39888 h 541115"/>
              <a:gd name="connsiteX10" fmla="*/ 179495 w 539842"/>
              <a:gd name="connsiteY10" fmla="*/ 174427 h 541115"/>
              <a:gd name="connsiteX11" fmla="*/ 158536 w 539842"/>
              <a:gd name="connsiteY11" fmla="*/ 194709 h 541115"/>
              <a:gd name="connsiteX12" fmla="*/ 154480 w 539842"/>
              <a:gd name="connsiteY12" fmla="*/ 204850 h 541115"/>
              <a:gd name="connsiteX13" fmla="*/ 158536 w 539842"/>
              <a:gd name="connsiteY13" fmla="*/ 214991 h 541115"/>
              <a:gd name="connsiteX14" fmla="*/ 326203 w 539842"/>
              <a:gd name="connsiteY14" fmla="*/ 381982 h 541115"/>
              <a:gd name="connsiteX15" fmla="*/ 336344 w 539842"/>
              <a:gd name="connsiteY15" fmla="*/ 386038 h 541115"/>
              <a:gd name="connsiteX16" fmla="*/ 346485 w 539842"/>
              <a:gd name="connsiteY16" fmla="*/ 381982 h 541115"/>
              <a:gd name="connsiteX17" fmla="*/ 366767 w 539842"/>
              <a:gd name="connsiteY17" fmla="*/ 361024 h 541115"/>
              <a:gd name="connsiteX18" fmla="*/ 500630 w 539842"/>
              <a:gd name="connsiteY18" fmla="*/ 495563 h 541115"/>
              <a:gd name="connsiteX19" fmla="*/ 482376 w 539842"/>
              <a:gd name="connsiteY19" fmla="*/ 513817 h 541115"/>
              <a:gd name="connsiteX20" fmla="*/ 413417 w 539842"/>
              <a:gd name="connsiteY20" fmla="*/ 540860 h 541115"/>
              <a:gd name="connsiteX21" fmla="*/ 305245 w 539842"/>
              <a:gd name="connsiteY21" fmla="*/ 509084 h 541115"/>
              <a:gd name="connsiteX22" fmla="*/ 262652 w 539842"/>
              <a:gd name="connsiteY22" fmla="*/ 482041 h 541115"/>
              <a:gd name="connsiteX23" fmla="*/ 56449 w 539842"/>
              <a:gd name="connsiteY23" fmla="*/ 269077 h 541115"/>
              <a:gd name="connsiteX24" fmla="*/ 15885 w 539842"/>
              <a:gd name="connsiteY24" fmla="*/ 198090 h 541115"/>
              <a:gd name="connsiteX25" fmla="*/ 335 w 539842"/>
              <a:gd name="connsiteY25" fmla="*/ 110200 h 541115"/>
              <a:gd name="connsiteX26" fmla="*/ 22645 w 539842"/>
              <a:gd name="connsiteY26" fmla="*/ 62198 h 541115"/>
              <a:gd name="connsiteX27" fmla="*/ 44956 w 539842"/>
              <a:gd name="connsiteY27" fmla="*/ 39888 h 541115"/>
              <a:gd name="connsiteX28" fmla="*/ 97013 w 539842"/>
              <a:gd name="connsiteY28" fmla="*/ 0 h 541115"/>
              <a:gd name="connsiteX29" fmla="*/ 117296 w 539842"/>
              <a:gd name="connsiteY29" fmla="*/ 8789 h 541115"/>
              <a:gd name="connsiteX30" fmla="*/ 210594 w 539842"/>
              <a:gd name="connsiteY30" fmla="*/ 101411 h 541115"/>
              <a:gd name="connsiteX31" fmla="*/ 219383 w 539842"/>
              <a:gd name="connsiteY31" fmla="*/ 122370 h 541115"/>
              <a:gd name="connsiteX32" fmla="*/ 210594 w 539842"/>
              <a:gd name="connsiteY32" fmla="*/ 143328 h 541115"/>
              <a:gd name="connsiteX33" fmla="*/ 200453 w 539842"/>
              <a:gd name="connsiteY33" fmla="*/ 153469 h 541115"/>
              <a:gd name="connsiteX34" fmla="*/ 65914 w 539842"/>
              <a:gd name="connsiteY34" fmla="*/ 18930 h 541115"/>
              <a:gd name="connsiteX35" fmla="*/ 76055 w 539842"/>
              <a:gd name="connsiteY35" fmla="*/ 8789 h 541115"/>
              <a:gd name="connsiteX36" fmla="*/ 97013 w 539842"/>
              <a:gd name="connsiteY36" fmla="*/ 0 h 541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Lst>
            <a:rect l="l" t="t" r="r" b="b"/>
            <a:pathLst>
              <a:path w="539842" h="541115">
                <a:moveTo>
                  <a:pt x="417472" y="321135"/>
                </a:moveTo>
                <a:cubicBezTo>
                  <a:pt x="425585" y="321135"/>
                  <a:pt x="433022" y="324515"/>
                  <a:pt x="438431" y="329924"/>
                </a:cubicBezTo>
                <a:lnTo>
                  <a:pt x="531729" y="423222"/>
                </a:lnTo>
                <a:cubicBezTo>
                  <a:pt x="537138" y="428631"/>
                  <a:pt x="539842" y="436068"/>
                  <a:pt x="539842" y="444181"/>
                </a:cubicBezTo>
                <a:cubicBezTo>
                  <a:pt x="539842" y="452294"/>
                  <a:pt x="536462" y="459730"/>
                  <a:pt x="531053" y="465139"/>
                </a:cubicBezTo>
                <a:lnTo>
                  <a:pt x="520912" y="475280"/>
                </a:lnTo>
                <a:lnTo>
                  <a:pt x="386373" y="340741"/>
                </a:lnTo>
                <a:lnTo>
                  <a:pt x="396514" y="329924"/>
                </a:lnTo>
                <a:cubicBezTo>
                  <a:pt x="401923" y="324515"/>
                  <a:pt x="409360" y="321135"/>
                  <a:pt x="417472" y="321135"/>
                </a:cubicBezTo>
                <a:close/>
                <a:moveTo>
                  <a:pt x="44956" y="39888"/>
                </a:moveTo>
                <a:lnTo>
                  <a:pt x="179495" y="174427"/>
                </a:lnTo>
                <a:lnTo>
                  <a:pt x="158536" y="194709"/>
                </a:lnTo>
                <a:cubicBezTo>
                  <a:pt x="155832" y="197413"/>
                  <a:pt x="154480" y="201470"/>
                  <a:pt x="154480" y="204850"/>
                </a:cubicBezTo>
                <a:cubicBezTo>
                  <a:pt x="154480" y="208231"/>
                  <a:pt x="155832" y="212287"/>
                  <a:pt x="158536" y="214991"/>
                </a:cubicBezTo>
                <a:lnTo>
                  <a:pt x="326203" y="381982"/>
                </a:lnTo>
                <a:cubicBezTo>
                  <a:pt x="328907" y="384686"/>
                  <a:pt x="332964" y="386038"/>
                  <a:pt x="336344" y="386038"/>
                </a:cubicBezTo>
                <a:cubicBezTo>
                  <a:pt x="339724" y="386038"/>
                  <a:pt x="343781" y="384686"/>
                  <a:pt x="346485" y="381982"/>
                </a:cubicBezTo>
                <a:lnTo>
                  <a:pt x="366767" y="361024"/>
                </a:lnTo>
                <a:lnTo>
                  <a:pt x="500630" y="495563"/>
                </a:lnTo>
                <a:lnTo>
                  <a:pt x="482376" y="513817"/>
                </a:lnTo>
                <a:cubicBezTo>
                  <a:pt x="464798" y="532747"/>
                  <a:pt x="439107" y="542888"/>
                  <a:pt x="413417" y="540860"/>
                </a:cubicBezTo>
                <a:cubicBezTo>
                  <a:pt x="374880" y="538155"/>
                  <a:pt x="339048" y="525986"/>
                  <a:pt x="305245" y="509084"/>
                </a:cubicBezTo>
                <a:cubicBezTo>
                  <a:pt x="290371" y="500971"/>
                  <a:pt x="276173" y="492182"/>
                  <a:pt x="262652" y="482041"/>
                </a:cubicBezTo>
                <a:cubicBezTo>
                  <a:pt x="181523" y="424575"/>
                  <a:pt x="111887" y="352235"/>
                  <a:pt x="56449" y="269077"/>
                </a:cubicBezTo>
                <a:cubicBezTo>
                  <a:pt x="40899" y="246767"/>
                  <a:pt x="26702" y="223104"/>
                  <a:pt x="15885" y="198090"/>
                </a:cubicBezTo>
                <a:cubicBezTo>
                  <a:pt x="5743" y="169694"/>
                  <a:pt x="-1693" y="140623"/>
                  <a:pt x="335" y="110200"/>
                </a:cubicBezTo>
                <a:cubicBezTo>
                  <a:pt x="1011" y="91946"/>
                  <a:pt x="9124" y="75044"/>
                  <a:pt x="22645" y="62198"/>
                </a:cubicBezTo>
                <a:cubicBezTo>
                  <a:pt x="28054" y="56790"/>
                  <a:pt x="36167" y="48677"/>
                  <a:pt x="44956" y="39888"/>
                </a:cubicBezTo>
                <a:close/>
                <a:moveTo>
                  <a:pt x="97013" y="0"/>
                </a:moveTo>
                <a:cubicBezTo>
                  <a:pt x="104450" y="0"/>
                  <a:pt x="111887" y="3380"/>
                  <a:pt x="117296" y="8789"/>
                </a:cubicBezTo>
                <a:lnTo>
                  <a:pt x="210594" y="101411"/>
                </a:lnTo>
                <a:cubicBezTo>
                  <a:pt x="216003" y="106820"/>
                  <a:pt x="219383" y="114257"/>
                  <a:pt x="219383" y="122370"/>
                </a:cubicBezTo>
                <a:cubicBezTo>
                  <a:pt x="219383" y="130482"/>
                  <a:pt x="216003" y="137919"/>
                  <a:pt x="210594" y="143328"/>
                </a:cubicBezTo>
                <a:lnTo>
                  <a:pt x="200453" y="153469"/>
                </a:lnTo>
                <a:lnTo>
                  <a:pt x="65914" y="18930"/>
                </a:lnTo>
                <a:lnTo>
                  <a:pt x="76055" y="8789"/>
                </a:lnTo>
                <a:cubicBezTo>
                  <a:pt x="81464" y="3380"/>
                  <a:pt x="89577" y="0"/>
                  <a:pt x="97013"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lgn="ctr">
              <a:defRPr lang="en-GB" sz="1000" b="1" dirty="0">
                <a:solidFill>
                  <a:schemeClr val="lt1">
                    <a:alpha val="0"/>
                  </a:schemeClr>
                </a:solidFill>
              </a:defRPr>
            </a:lvl1pPr>
          </a:lstStyle>
          <a:p>
            <a:pPr lvl="0" algn="ctr"/>
            <a:endParaRPr lang="en-GB" dirty="0"/>
          </a:p>
        </p:txBody>
      </p:sp>
      <p:sp>
        <p:nvSpPr>
          <p:cNvPr id="6" name="Text Placeholder 5">
            <a:extLst>
              <a:ext uri="{FF2B5EF4-FFF2-40B4-BE49-F238E27FC236}">
                <a16:creationId xmlns:a16="http://schemas.microsoft.com/office/drawing/2014/main" id="{5DFB2A89-AC5C-16AF-5F55-FA3C97E4CD7E}"/>
              </a:ext>
            </a:extLst>
          </p:cNvPr>
          <p:cNvSpPr>
            <a:spLocks noGrp="1"/>
          </p:cNvSpPr>
          <p:nvPr>
            <p:ph type="body" sz="quarter" idx="41"/>
          </p:nvPr>
        </p:nvSpPr>
        <p:spPr>
          <a:xfrm>
            <a:off x="5954486" y="4874403"/>
            <a:ext cx="283026" cy="459731"/>
          </a:xfrm>
          <a:custGeom>
            <a:avLst/>
            <a:gdLst>
              <a:gd name="connsiteX0" fmla="*/ 141514 w 283026"/>
              <a:gd name="connsiteY0" fmla="*/ 81129 h 459731"/>
              <a:gd name="connsiteX1" fmla="*/ 80667 w 283026"/>
              <a:gd name="connsiteY1" fmla="*/ 141976 h 459731"/>
              <a:gd name="connsiteX2" fmla="*/ 141514 w 283026"/>
              <a:gd name="connsiteY2" fmla="*/ 202823 h 459731"/>
              <a:gd name="connsiteX3" fmla="*/ 202361 w 283026"/>
              <a:gd name="connsiteY3" fmla="*/ 141976 h 459731"/>
              <a:gd name="connsiteX4" fmla="*/ 141514 w 283026"/>
              <a:gd name="connsiteY4" fmla="*/ 81129 h 459731"/>
              <a:gd name="connsiteX5" fmla="*/ 141514 w 283026"/>
              <a:gd name="connsiteY5" fmla="*/ 0 h 459731"/>
              <a:gd name="connsiteX6" fmla="*/ 258475 w 283026"/>
              <a:gd name="connsiteY6" fmla="*/ 62199 h 459731"/>
              <a:gd name="connsiteX7" fmla="*/ 273348 w 283026"/>
              <a:gd name="connsiteY7" fmla="*/ 194034 h 459731"/>
              <a:gd name="connsiteX8" fmla="*/ 209121 w 283026"/>
              <a:gd name="connsiteY8" fmla="*/ 336009 h 459731"/>
              <a:gd name="connsiteX9" fmla="*/ 153683 w 283026"/>
              <a:gd name="connsiteY9" fmla="*/ 452294 h 459731"/>
              <a:gd name="connsiteX10" fmla="*/ 141514 w 283026"/>
              <a:gd name="connsiteY10" fmla="*/ 459731 h 459731"/>
              <a:gd name="connsiteX11" fmla="*/ 129344 w 283026"/>
              <a:gd name="connsiteY11" fmla="*/ 452294 h 459731"/>
              <a:gd name="connsiteX12" fmla="*/ 73906 w 283026"/>
              <a:gd name="connsiteY12" fmla="*/ 336009 h 459731"/>
              <a:gd name="connsiteX13" fmla="*/ 9679 w 283026"/>
              <a:gd name="connsiteY13" fmla="*/ 194034 h 459731"/>
              <a:gd name="connsiteX14" fmla="*/ 24553 w 283026"/>
              <a:gd name="connsiteY14" fmla="*/ 62199 h 459731"/>
              <a:gd name="connsiteX15" fmla="*/ 141514 w 283026"/>
              <a:gd name="connsiteY15" fmla="*/ 0 h 4597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83026" h="459731">
                <a:moveTo>
                  <a:pt x="141514" y="81129"/>
                </a:moveTo>
                <a:cubicBezTo>
                  <a:pt x="107710" y="81129"/>
                  <a:pt x="80667" y="108172"/>
                  <a:pt x="80667" y="141976"/>
                </a:cubicBezTo>
                <a:cubicBezTo>
                  <a:pt x="80667" y="175780"/>
                  <a:pt x="107710" y="202823"/>
                  <a:pt x="141514" y="202823"/>
                </a:cubicBezTo>
                <a:cubicBezTo>
                  <a:pt x="175318" y="202823"/>
                  <a:pt x="202361" y="175780"/>
                  <a:pt x="202361" y="141976"/>
                </a:cubicBezTo>
                <a:cubicBezTo>
                  <a:pt x="202361" y="108172"/>
                  <a:pt x="175318" y="81129"/>
                  <a:pt x="141514" y="81129"/>
                </a:cubicBezTo>
                <a:close/>
                <a:moveTo>
                  <a:pt x="141514" y="0"/>
                </a:moveTo>
                <a:cubicBezTo>
                  <a:pt x="188163" y="0"/>
                  <a:pt x="232108" y="22987"/>
                  <a:pt x="258475" y="62199"/>
                </a:cubicBezTo>
                <a:cubicBezTo>
                  <a:pt x="284842" y="100735"/>
                  <a:pt x="290250" y="150089"/>
                  <a:pt x="273348" y="194034"/>
                </a:cubicBezTo>
                <a:lnTo>
                  <a:pt x="209121" y="336009"/>
                </a:lnTo>
                <a:lnTo>
                  <a:pt x="153683" y="452294"/>
                </a:lnTo>
                <a:cubicBezTo>
                  <a:pt x="151655" y="457027"/>
                  <a:pt x="146922" y="459731"/>
                  <a:pt x="141514" y="459731"/>
                </a:cubicBezTo>
                <a:cubicBezTo>
                  <a:pt x="136105" y="459731"/>
                  <a:pt x="131373" y="457027"/>
                  <a:pt x="129344" y="452294"/>
                </a:cubicBezTo>
                <a:lnTo>
                  <a:pt x="73906" y="336009"/>
                </a:lnTo>
                <a:lnTo>
                  <a:pt x="9679" y="194034"/>
                </a:lnTo>
                <a:cubicBezTo>
                  <a:pt x="-7223" y="150089"/>
                  <a:pt x="-1814" y="100735"/>
                  <a:pt x="24553" y="62199"/>
                </a:cubicBezTo>
                <a:cubicBezTo>
                  <a:pt x="50920" y="22987"/>
                  <a:pt x="94865" y="0"/>
                  <a:pt x="141514" y="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lvl1pPr algn="ctr">
              <a:defRPr lang="en-GB" sz="1000" b="1" dirty="0">
                <a:solidFill>
                  <a:schemeClr val="lt1">
                    <a:alpha val="0"/>
                  </a:schemeClr>
                </a:solidFill>
              </a:defRPr>
            </a:lvl1pPr>
          </a:lstStyle>
          <a:p>
            <a:pPr lvl="0" algn="ctr"/>
            <a:endParaRPr lang="en-GB" dirty="0"/>
          </a:p>
        </p:txBody>
      </p:sp>
      <p:sp>
        <p:nvSpPr>
          <p:cNvPr id="7" name="Text Placeholder 7">
            <a:extLst>
              <a:ext uri="{FF2B5EF4-FFF2-40B4-BE49-F238E27FC236}">
                <a16:creationId xmlns:a16="http://schemas.microsoft.com/office/drawing/2014/main" id="{ECE9B7D8-D58F-9523-0E67-4514CB183C27}"/>
              </a:ext>
            </a:extLst>
          </p:cNvPr>
          <p:cNvSpPr>
            <a:spLocks noGrp="1"/>
          </p:cNvSpPr>
          <p:nvPr>
            <p:ph type="body" sz="quarter" idx="13"/>
          </p:nvPr>
        </p:nvSpPr>
        <p:spPr>
          <a:xfrm>
            <a:off x="6572679" y="1376535"/>
            <a:ext cx="5031946" cy="747251"/>
          </a:xfrm>
        </p:spPr>
        <p:txBody>
          <a:bodyPr anchor="ctr">
            <a:noAutofit/>
          </a:bodyPr>
          <a:lstStyle>
            <a:lvl1pPr marL="0" indent="0">
              <a:lnSpc>
                <a:spcPct val="100000"/>
              </a:lnSpc>
              <a:spcBef>
                <a:spcPts val="0"/>
              </a:spcBef>
              <a:buNone/>
              <a:defRPr sz="1600" b="1">
                <a:solidFill>
                  <a:schemeClr val="tx1">
                    <a:lumMod val="75000"/>
                    <a:lumOff val="25000"/>
                  </a:schemeClr>
                </a:solidFill>
              </a:defRPr>
            </a:lvl1pPr>
            <a:lvl2pPr>
              <a:spcBef>
                <a:spcPts val="400"/>
              </a:spcBef>
              <a:defRPr/>
            </a:lvl2pPr>
            <a:lvl3pPr>
              <a:spcBef>
                <a:spcPts val="400"/>
              </a:spcBef>
              <a:defRPr/>
            </a:lvl3pPr>
            <a:lvl4pPr>
              <a:spcBef>
                <a:spcPts val="400"/>
              </a:spcBef>
              <a:defRPr/>
            </a:lvl4pPr>
            <a:lvl5pPr>
              <a:spcBef>
                <a:spcPts val="400"/>
              </a:spcBef>
              <a:defRPr/>
            </a:lvl5pPr>
          </a:lstStyle>
          <a:p>
            <a:pPr lvl="0"/>
            <a:r>
              <a:rPr lang="en-US" dirty="0"/>
              <a:t>Click to edit Master text styles</a:t>
            </a:r>
          </a:p>
        </p:txBody>
      </p:sp>
      <p:sp>
        <p:nvSpPr>
          <p:cNvPr id="8" name="Text Placeholder 7">
            <a:extLst>
              <a:ext uri="{FF2B5EF4-FFF2-40B4-BE49-F238E27FC236}">
                <a16:creationId xmlns:a16="http://schemas.microsoft.com/office/drawing/2014/main" id="{73EF375A-DB4B-0D72-D9D2-3EB6808A4845}"/>
              </a:ext>
            </a:extLst>
          </p:cNvPr>
          <p:cNvSpPr>
            <a:spLocks noGrp="1"/>
          </p:cNvSpPr>
          <p:nvPr>
            <p:ph type="body" sz="quarter" idx="33"/>
          </p:nvPr>
        </p:nvSpPr>
        <p:spPr>
          <a:xfrm>
            <a:off x="6572679" y="2571746"/>
            <a:ext cx="5031946" cy="747251"/>
          </a:xfrm>
        </p:spPr>
        <p:txBody>
          <a:bodyPr anchor="ctr">
            <a:noAutofit/>
          </a:bodyPr>
          <a:lstStyle>
            <a:lvl1pPr marL="0" indent="0">
              <a:lnSpc>
                <a:spcPct val="100000"/>
              </a:lnSpc>
              <a:spcBef>
                <a:spcPts val="0"/>
              </a:spcBef>
              <a:buNone/>
              <a:defRPr sz="1600" b="1">
                <a:solidFill>
                  <a:schemeClr val="tx1">
                    <a:lumMod val="75000"/>
                    <a:lumOff val="25000"/>
                  </a:schemeClr>
                </a:solidFill>
              </a:defRPr>
            </a:lvl1pPr>
            <a:lvl2pPr>
              <a:spcBef>
                <a:spcPts val="400"/>
              </a:spcBef>
              <a:defRPr/>
            </a:lvl2pPr>
            <a:lvl3pPr>
              <a:spcBef>
                <a:spcPts val="400"/>
              </a:spcBef>
              <a:defRPr/>
            </a:lvl3pPr>
            <a:lvl4pPr>
              <a:spcBef>
                <a:spcPts val="400"/>
              </a:spcBef>
              <a:defRPr/>
            </a:lvl4pPr>
            <a:lvl5pPr>
              <a:spcBef>
                <a:spcPts val="400"/>
              </a:spcBef>
              <a:defRPr/>
            </a:lvl5pPr>
          </a:lstStyle>
          <a:p>
            <a:pPr lvl="0"/>
            <a:r>
              <a:rPr lang="en-US" dirty="0"/>
              <a:t>Click to edit Master text styles</a:t>
            </a:r>
          </a:p>
        </p:txBody>
      </p:sp>
      <p:sp>
        <p:nvSpPr>
          <p:cNvPr id="9" name="Text Placeholder 7">
            <a:extLst>
              <a:ext uri="{FF2B5EF4-FFF2-40B4-BE49-F238E27FC236}">
                <a16:creationId xmlns:a16="http://schemas.microsoft.com/office/drawing/2014/main" id="{1297AFCA-8E69-DE98-463D-2FA9BCF0AC0D}"/>
              </a:ext>
            </a:extLst>
          </p:cNvPr>
          <p:cNvSpPr>
            <a:spLocks noGrp="1"/>
          </p:cNvSpPr>
          <p:nvPr>
            <p:ph type="body" sz="quarter" idx="36"/>
          </p:nvPr>
        </p:nvSpPr>
        <p:spPr>
          <a:xfrm>
            <a:off x="6572679" y="3538996"/>
            <a:ext cx="5031946" cy="747251"/>
          </a:xfrm>
        </p:spPr>
        <p:txBody>
          <a:bodyPr anchor="ctr">
            <a:noAutofit/>
          </a:bodyPr>
          <a:lstStyle>
            <a:lvl1pPr marL="0" indent="0">
              <a:lnSpc>
                <a:spcPct val="100000"/>
              </a:lnSpc>
              <a:spcBef>
                <a:spcPts val="0"/>
              </a:spcBef>
              <a:buNone/>
              <a:defRPr sz="1600" b="1">
                <a:solidFill>
                  <a:schemeClr val="tx1">
                    <a:lumMod val="75000"/>
                    <a:lumOff val="25000"/>
                  </a:schemeClr>
                </a:solidFill>
              </a:defRPr>
            </a:lvl1pPr>
            <a:lvl2pPr>
              <a:spcBef>
                <a:spcPts val="400"/>
              </a:spcBef>
              <a:defRPr/>
            </a:lvl2pPr>
            <a:lvl3pPr>
              <a:spcBef>
                <a:spcPts val="400"/>
              </a:spcBef>
              <a:defRPr/>
            </a:lvl3pPr>
            <a:lvl4pPr>
              <a:spcBef>
                <a:spcPts val="400"/>
              </a:spcBef>
              <a:defRPr/>
            </a:lvl4pPr>
            <a:lvl5pPr>
              <a:spcBef>
                <a:spcPts val="400"/>
              </a:spcBef>
              <a:defRPr/>
            </a:lvl5pPr>
          </a:lstStyle>
          <a:p>
            <a:pPr lvl="0"/>
            <a:r>
              <a:rPr lang="en-US" dirty="0"/>
              <a:t>Click to edit Master text styles</a:t>
            </a:r>
          </a:p>
        </p:txBody>
      </p:sp>
      <p:sp>
        <p:nvSpPr>
          <p:cNvPr id="10" name="Text Placeholder 7">
            <a:extLst>
              <a:ext uri="{FF2B5EF4-FFF2-40B4-BE49-F238E27FC236}">
                <a16:creationId xmlns:a16="http://schemas.microsoft.com/office/drawing/2014/main" id="{861A065D-CD5C-5187-2E10-389396687308}"/>
              </a:ext>
            </a:extLst>
          </p:cNvPr>
          <p:cNvSpPr>
            <a:spLocks noGrp="1"/>
          </p:cNvSpPr>
          <p:nvPr>
            <p:ph type="body" sz="quarter" idx="39"/>
          </p:nvPr>
        </p:nvSpPr>
        <p:spPr>
          <a:xfrm>
            <a:off x="6572679" y="4730643"/>
            <a:ext cx="5031946" cy="747251"/>
          </a:xfrm>
        </p:spPr>
        <p:txBody>
          <a:bodyPr anchor="ctr">
            <a:noAutofit/>
          </a:bodyPr>
          <a:lstStyle>
            <a:lvl1pPr marL="0" indent="0">
              <a:lnSpc>
                <a:spcPct val="100000"/>
              </a:lnSpc>
              <a:spcBef>
                <a:spcPts val="0"/>
              </a:spcBef>
              <a:buNone/>
              <a:defRPr sz="1600" b="1">
                <a:solidFill>
                  <a:schemeClr val="tx1">
                    <a:lumMod val="75000"/>
                    <a:lumOff val="25000"/>
                  </a:schemeClr>
                </a:solidFill>
              </a:defRPr>
            </a:lvl1pPr>
            <a:lvl2pPr>
              <a:spcBef>
                <a:spcPts val="400"/>
              </a:spcBef>
              <a:defRPr/>
            </a:lvl2pPr>
            <a:lvl3pPr>
              <a:spcBef>
                <a:spcPts val="400"/>
              </a:spcBef>
              <a:defRPr/>
            </a:lvl3pPr>
            <a:lvl4pPr>
              <a:spcBef>
                <a:spcPts val="400"/>
              </a:spcBef>
              <a:defRPr/>
            </a:lvl4pPr>
            <a:lvl5pPr>
              <a:spcBef>
                <a:spcPts val="400"/>
              </a:spcBef>
              <a:defRPr/>
            </a:lvl5pPr>
          </a:lstStyle>
          <a:p>
            <a:pPr lvl="0"/>
            <a:r>
              <a:rPr lang="en-US" dirty="0"/>
              <a:t>Click to edit Master text styles</a:t>
            </a:r>
          </a:p>
        </p:txBody>
      </p:sp>
    </p:spTree>
    <p:extLst>
      <p:ext uri="{BB962C8B-B14F-4D97-AF65-F5344CB8AC3E}">
        <p14:creationId xmlns:p14="http://schemas.microsoft.com/office/powerpoint/2010/main" val="1124444351"/>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Thank You S06V1">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0" name="Title 1">
            <a:extLst>
              <a:ext uri="{FF2B5EF4-FFF2-40B4-BE49-F238E27FC236}">
                <a16:creationId xmlns:a16="http://schemas.microsoft.com/office/drawing/2014/main" id="{7DBEFECB-CF03-7F1C-AB91-43ED0E5E1CF9}"/>
              </a:ext>
            </a:extLst>
          </p:cNvPr>
          <p:cNvSpPr>
            <a:spLocks noGrp="1"/>
          </p:cNvSpPr>
          <p:nvPr>
            <p:ph type="title"/>
          </p:nvPr>
        </p:nvSpPr>
        <p:spPr>
          <a:xfrm>
            <a:off x="2027237" y="2194562"/>
            <a:ext cx="8137526" cy="1577478"/>
          </a:xfrm>
        </p:spPr>
        <p:txBody>
          <a:bodyPr anchor="b">
            <a:noAutofit/>
          </a:bodyPr>
          <a:lstStyle>
            <a:lvl1pPr algn="ctr">
              <a:defRPr sz="4400" b="0">
                <a:latin typeface="+mj-lt"/>
              </a:defRPr>
            </a:lvl1pPr>
          </a:lstStyle>
          <a:p>
            <a:r>
              <a:rPr lang="en-US" dirty="0"/>
              <a:t>Click to edit Master title</a:t>
            </a:r>
          </a:p>
        </p:txBody>
      </p:sp>
      <p:sp>
        <p:nvSpPr>
          <p:cNvPr id="11" name="Text Placeholder 10">
            <a:extLst>
              <a:ext uri="{FF2B5EF4-FFF2-40B4-BE49-F238E27FC236}">
                <a16:creationId xmlns:a16="http://schemas.microsoft.com/office/drawing/2014/main" id="{797C8C00-90C8-D879-657C-39E4141304FE}"/>
              </a:ext>
            </a:extLst>
          </p:cNvPr>
          <p:cNvSpPr>
            <a:spLocks noGrp="1"/>
          </p:cNvSpPr>
          <p:nvPr>
            <p:ph type="body" sz="quarter" idx="16"/>
          </p:nvPr>
        </p:nvSpPr>
        <p:spPr>
          <a:xfrm>
            <a:off x="2027237" y="3863155"/>
            <a:ext cx="8137526" cy="787800"/>
          </a:xfrm>
        </p:spPr>
        <p:txBody>
          <a:bodyPr anchor="t">
            <a:noAutofit/>
          </a:bodyPr>
          <a:lstStyle>
            <a:lvl1pPr marL="0" indent="0" algn="ctr">
              <a:buNone/>
              <a:defRPr sz="1800">
                <a:solidFill>
                  <a:schemeClr val="tx2"/>
                </a:solidFill>
              </a:defRPr>
            </a:lvl1pPr>
          </a:lstStyle>
          <a:p>
            <a:pPr lvl="0"/>
            <a:r>
              <a:rPr lang="en-US" dirty="0"/>
              <a:t>Click to edit Master text styles</a:t>
            </a:r>
          </a:p>
        </p:txBody>
      </p:sp>
    </p:spTree>
    <p:extLst>
      <p:ext uri="{BB962C8B-B14F-4D97-AF65-F5344CB8AC3E}">
        <p14:creationId xmlns:p14="http://schemas.microsoft.com/office/powerpoint/2010/main" val="2931768327"/>
      </p:ext>
    </p:extLst>
  </p:cSld>
  <p:clrMapOvr>
    <a:masterClrMapping/>
  </p:clrMapOvr>
  <p:extLst>
    <p:ext uri="{DCECCB84-F9BA-43D5-87BE-67443E8EF086}">
      <p15:sldGuideLst xmlns:p15="http://schemas.microsoft.com/office/powerpoint/2012/main">
        <p15:guide id="2" pos="9848">
          <p15:clr>
            <a:srgbClr val="FBAE40"/>
          </p15:clr>
        </p15:guide>
        <p15:guide id="3" pos="5120">
          <p15:clr>
            <a:srgbClr val="FBAE40"/>
          </p15:clr>
        </p15:guide>
        <p15:guide id="4" orient="horz" pos="5424">
          <p15:clr>
            <a:srgbClr val="FBAE40"/>
          </p15:clr>
        </p15:guide>
      </p15:sldGuideLst>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preserve="1" userDrawn="1">
  <p:cSld name="Thank You S06V2">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0" name="Title 1">
            <a:extLst>
              <a:ext uri="{FF2B5EF4-FFF2-40B4-BE49-F238E27FC236}">
                <a16:creationId xmlns:a16="http://schemas.microsoft.com/office/drawing/2014/main" id="{7DBEFECB-CF03-7F1C-AB91-43ED0E5E1CF9}"/>
              </a:ext>
            </a:extLst>
          </p:cNvPr>
          <p:cNvSpPr>
            <a:spLocks noGrp="1"/>
          </p:cNvSpPr>
          <p:nvPr>
            <p:ph type="title"/>
          </p:nvPr>
        </p:nvSpPr>
        <p:spPr>
          <a:xfrm>
            <a:off x="2027237" y="2194562"/>
            <a:ext cx="8137526" cy="1577478"/>
          </a:xfrm>
        </p:spPr>
        <p:txBody>
          <a:bodyPr anchor="b">
            <a:noAutofit/>
          </a:bodyPr>
          <a:lstStyle>
            <a:lvl1pPr algn="ctr">
              <a:defRPr sz="4400" b="0">
                <a:latin typeface="+mj-lt"/>
              </a:defRPr>
            </a:lvl1pPr>
          </a:lstStyle>
          <a:p>
            <a:r>
              <a:rPr lang="en-US" dirty="0"/>
              <a:t>Click to edit Master title</a:t>
            </a:r>
          </a:p>
        </p:txBody>
      </p:sp>
      <p:sp>
        <p:nvSpPr>
          <p:cNvPr id="11" name="Text Placeholder 10">
            <a:extLst>
              <a:ext uri="{FF2B5EF4-FFF2-40B4-BE49-F238E27FC236}">
                <a16:creationId xmlns:a16="http://schemas.microsoft.com/office/drawing/2014/main" id="{797C8C00-90C8-D879-657C-39E4141304FE}"/>
              </a:ext>
            </a:extLst>
          </p:cNvPr>
          <p:cNvSpPr>
            <a:spLocks noGrp="1"/>
          </p:cNvSpPr>
          <p:nvPr>
            <p:ph type="body" sz="quarter" idx="16"/>
          </p:nvPr>
        </p:nvSpPr>
        <p:spPr>
          <a:xfrm>
            <a:off x="2027237" y="3863155"/>
            <a:ext cx="8137526" cy="787800"/>
          </a:xfrm>
        </p:spPr>
        <p:txBody>
          <a:bodyPr anchor="t">
            <a:noAutofit/>
          </a:bodyPr>
          <a:lstStyle>
            <a:lvl1pPr marL="0" indent="0" algn="ctr">
              <a:buNone/>
              <a:defRPr sz="1800">
                <a:solidFill>
                  <a:schemeClr val="tx2"/>
                </a:solidFill>
              </a:defRPr>
            </a:lvl1pPr>
          </a:lstStyle>
          <a:p>
            <a:pPr lvl="0"/>
            <a:r>
              <a:rPr lang="en-US" dirty="0"/>
              <a:t>Click to edit Master text styles</a:t>
            </a:r>
          </a:p>
        </p:txBody>
      </p:sp>
      <p:sp>
        <p:nvSpPr>
          <p:cNvPr id="2" name="Line">
            <a:extLst>
              <a:ext uri="{FF2B5EF4-FFF2-40B4-BE49-F238E27FC236}">
                <a16:creationId xmlns:a16="http://schemas.microsoft.com/office/drawing/2014/main" id="{051DE302-F517-F6F2-8DBB-05C1E95FF9BA}"/>
              </a:ext>
            </a:extLst>
          </p:cNvPr>
          <p:cNvSpPr/>
          <p:nvPr userDrawn="1"/>
        </p:nvSpPr>
        <p:spPr>
          <a:xfrm>
            <a:off x="2027236" y="4883495"/>
            <a:ext cx="8137527" cy="0"/>
          </a:xfrm>
          <a:prstGeom prst="line">
            <a:avLst/>
          </a:prstGeom>
          <a:ln w="12700">
            <a:solidFill>
              <a:schemeClr val="accent1"/>
            </a:solidFill>
            <a:miter/>
          </a:ln>
        </p:spPr>
        <p:txBody>
          <a:bodyPr lIns="34289" rIns="34289"/>
          <a:lstStyle/>
          <a:p>
            <a:endParaRPr sz="1350" dirty="0"/>
          </a:p>
        </p:txBody>
      </p:sp>
      <p:sp>
        <p:nvSpPr>
          <p:cNvPr id="4" name="Line">
            <a:extLst>
              <a:ext uri="{FF2B5EF4-FFF2-40B4-BE49-F238E27FC236}">
                <a16:creationId xmlns:a16="http://schemas.microsoft.com/office/drawing/2014/main" id="{AA2C1D93-9263-296C-980B-2033F4987A2E}"/>
              </a:ext>
            </a:extLst>
          </p:cNvPr>
          <p:cNvSpPr/>
          <p:nvPr userDrawn="1"/>
        </p:nvSpPr>
        <p:spPr>
          <a:xfrm>
            <a:off x="2027236" y="1980275"/>
            <a:ext cx="8137527" cy="0"/>
          </a:xfrm>
          <a:prstGeom prst="line">
            <a:avLst/>
          </a:prstGeom>
          <a:ln w="12700">
            <a:solidFill>
              <a:schemeClr val="accent1"/>
            </a:solidFill>
            <a:miter/>
          </a:ln>
        </p:spPr>
        <p:txBody>
          <a:bodyPr lIns="34289" rIns="34289"/>
          <a:lstStyle/>
          <a:p>
            <a:endParaRPr sz="1350" dirty="0"/>
          </a:p>
        </p:txBody>
      </p:sp>
    </p:spTree>
    <p:extLst>
      <p:ext uri="{BB962C8B-B14F-4D97-AF65-F5344CB8AC3E}">
        <p14:creationId xmlns:p14="http://schemas.microsoft.com/office/powerpoint/2010/main" val="3551938476"/>
      </p:ext>
    </p:extLst>
  </p:cSld>
  <p:clrMapOvr>
    <a:masterClrMapping/>
  </p:clrMapOvr>
  <p:extLst>
    <p:ext uri="{DCECCB84-F9BA-43D5-87BE-67443E8EF086}">
      <p15:sldGuideLst xmlns:p15="http://schemas.microsoft.com/office/powerpoint/2012/main">
        <p15:guide id="2" pos="9848">
          <p15:clr>
            <a:srgbClr val="FBAE40"/>
          </p15:clr>
        </p15:guide>
        <p15:guide id="3" pos="5120">
          <p15:clr>
            <a:srgbClr val="FBAE40"/>
          </p15:clr>
        </p15:guide>
        <p15:guide id="4" orient="horz" pos="5424">
          <p15:clr>
            <a:srgbClr val="FBAE40"/>
          </p15:clr>
        </p15:guide>
      </p15:sldGuideLst>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preserve="1" userDrawn="1">
  <p:cSld name="Thank You S06V3">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0" name="Title 1">
            <a:extLst>
              <a:ext uri="{FF2B5EF4-FFF2-40B4-BE49-F238E27FC236}">
                <a16:creationId xmlns:a16="http://schemas.microsoft.com/office/drawing/2014/main" id="{7DBEFECB-CF03-7F1C-AB91-43ED0E5E1CF9}"/>
              </a:ext>
            </a:extLst>
          </p:cNvPr>
          <p:cNvSpPr>
            <a:spLocks noGrp="1"/>
          </p:cNvSpPr>
          <p:nvPr>
            <p:ph type="title"/>
          </p:nvPr>
        </p:nvSpPr>
        <p:spPr>
          <a:xfrm>
            <a:off x="587375" y="2194562"/>
            <a:ext cx="5508625" cy="1577478"/>
          </a:xfrm>
        </p:spPr>
        <p:txBody>
          <a:bodyPr anchor="b">
            <a:noAutofit/>
          </a:bodyPr>
          <a:lstStyle>
            <a:lvl1pPr algn="l">
              <a:defRPr sz="4400" b="0">
                <a:latin typeface="+mj-lt"/>
              </a:defRPr>
            </a:lvl1pPr>
          </a:lstStyle>
          <a:p>
            <a:r>
              <a:rPr lang="en-US" dirty="0"/>
              <a:t>Click to edit Master title</a:t>
            </a:r>
          </a:p>
        </p:txBody>
      </p:sp>
      <p:sp>
        <p:nvSpPr>
          <p:cNvPr id="11" name="Text Placeholder 10">
            <a:extLst>
              <a:ext uri="{FF2B5EF4-FFF2-40B4-BE49-F238E27FC236}">
                <a16:creationId xmlns:a16="http://schemas.microsoft.com/office/drawing/2014/main" id="{797C8C00-90C8-D879-657C-39E4141304FE}"/>
              </a:ext>
            </a:extLst>
          </p:cNvPr>
          <p:cNvSpPr>
            <a:spLocks noGrp="1"/>
          </p:cNvSpPr>
          <p:nvPr>
            <p:ph type="body" sz="quarter" idx="16"/>
          </p:nvPr>
        </p:nvSpPr>
        <p:spPr>
          <a:xfrm>
            <a:off x="587375" y="3863155"/>
            <a:ext cx="5508625" cy="787800"/>
          </a:xfrm>
        </p:spPr>
        <p:txBody>
          <a:bodyPr anchor="t">
            <a:noAutofit/>
          </a:bodyPr>
          <a:lstStyle>
            <a:lvl1pPr marL="0" indent="0" algn="l">
              <a:buNone/>
              <a:defRPr sz="1800">
                <a:solidFill>
                  <a:schemeClr val="tx2"/>
                </a:solidFill>
              </a:defRPr>
            </a:lvl1pPr>
          </a:lstStyle>
          <a:p>
            <a:pPr lvl="0"/>
            <a:r>
              <a:rPr lang="en-US" dirty="0"/>
              <a:t>Click to edit Master text styles</a:t>
            </a:r>
          </a:p>
        </p:txBody>
      </p:sp>
      <p:sp>
        <p:nvSpPr>
          <p:cNvPr id="6" name="Picture Placeholder 11">
            <a:extLst>
              <a:ext uri="{FF2B5EF4-FFF2-40B4-BE49-F238E27FC236}">
                <a16:creationId xmlns:a16="http://schemas.microsoft.com/office/drawing/2014/main" id="{D5999C54-5396-0470-E6BA-A1B2E368076C}"/>
              </a:ext>
            </a:extLst>
          </p:cNvPr>
          <p:cNvSpPr>
            <a:spLocks noGrp="1"/>
          </p:cNvSpPr>
          <p:nvPr>
            <p:ph type="pic" sz="quarter" idx="21"/>
          </p:nvPr>
        </p:nvSpPr>
        <p:spPr>
          <a:xfrm>
            <a:off x="7105650" y="1468051"/>
            <a:ext cx="5086350" cy="3921899"/>
          </a:xfrm>
        </p:spPr>
        <p:txBody>
          <a:bodyPr vert="horz" lIns="91440" tIns="45720" rIns="91440" bIns="45720" rtlCol="0">
            <a:noAutofit/>
          </a:bodyPr>
          <a:lstStyle>
            <a:lvl1pPr>
              <a:defRPr lang="en-US"/>
            </a:lvl1pPr>
          </a:lstStyle>
          <a:p>
            <a:pPr marL="0" lvl="0" indent="0">
              <a:buNone/>
            </a:pPr>
            <a:endParaRPr lang="en-US" dirty="0"/>
          </a:p>
        </p:txBody>
      </p:sp>
    </p:spTree>
    <p:extLst>
      <p:ext uri="{BB962C8B-B14F-4D97-AF65-F5344CB8AC3E}">
        <p14:creationId xmlns:p14="http://schemas.microsoft.com/office/powerpoint/2010/main" val="1901987904"/>
      </p:ext>
    </p:extLst>
  </p:cSld>
  <p:clrMapOvr>
    <a:masterClrMapping/>
  </p:clrMapOvr>
  <p:extLst>
    <p:ext uri="{DCECCB84-F9BA-43D5-87BE-67443E8EF086}">
      <p15:sldGuideLst xmlns:p15="http://schemas.microsoft.com/office/powerpoint/2012/main">
        <p15:guide id="2" pos="9848">
          <p15:clr>
            <a:srgbClr val="FBAE40"/>
          </p15:clr>
        </p15:guide>
        <p15:guide id="3" pos="5120">
          <p15:clr>
            <a:srgbClr val="FBAE40"/>
          </p15:clr>
        </p15:guide>
        <p15:guide id="4" orient="horz" pos="5424">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preserve="1" userDrawn="1">
  <p:cSld name="Team S07V1">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5" y="584201"/>
            <a:ext cx="11017250" cy="930274"/>
          </a:xfrm>
        </p:spPr>
        <p:txBody>
          <a:bodyPr wrap="square" anchor="t">
            <a:noAutofit/>
          </a:bodyPr>
          <a:lstStyle>
            <a:lvl1pPr>
              <a:defRPr sz="4400" b="0">
                <a:latin typeface="+mj-lt"/>
              </a:defRPr>
            </a:lvl1pPr>
          </a:lstStyle>
          <a:p>
            <a:r>
              <a:rPr lang="en-US" dirty="0"/>
              <a:t>Click to edit Master title</a:t>
            </a:r>
          </a:p>
        </p:txBody>
      </p:sp>
      <p:sp>
        <p:nvSpPr>
          <p:cNvPr id="4" name="Picture Placeholder 11">
            <a:extLst>
              <a:ext uri="{FF2B5EF4-FFF2-40B4-BE49-F238E27FC236}">
                <a16:creationId xmlns:a16="http://schemas.microsoft.com/office/drawing/2014/main" id="{ED2A23B5-C0B6-3AAC-B354-EC615F3EB561}"/>
              </a:ext>
            </a:extLst>
          </p:cNvPr>
          <p:cNvSpPr>
            <a:spLocks noGrp="1"/>
          </p:cNvSpPr>
          <p:nvPr>
            <p:ph type="pic" sz="quarter" idx="21"/>
          </p:nvPr>
        </p:nvSpPr>
        <p:spPr>
          <a:xfrm>
            <a:off x="587375" y="1767625"/>
            <a:ext cx="3960000" cy="3960000"/>
          </a:xfrm>
        </p:spPr>
        <p:txBody>
          <a:bodyPr vert="horz" lIns="91440" tIns="45720" rIns="91440" bIns="45720" rtlCol="0">
            <a:noAutofit/>
          </a:bodyPr>
          <a:lstStyle>
            <a:lvl1pPr>
              <a:defRPr lang="en-US"/>
            </a:lvl1pPr>
          </a:lstStyle>
          <a:p>
            <a:pPr marL="0" lvl="0" indent="0">
              <a:buNone/>
            </a:pPr>
            <a:endParaRPr lang="en-US" dirty="0"/>
          </a:p>
        </p:txBody>
      </p:sp>
      <p:sp>
        <p:nvSpPr>
          <p:cNvPr id="6" name="Text Placeholder 10">
            <a:extLst>
              <a:ext uri="{FF2B5EF4-FFF2-40B4-BE49-F238E27FC236}">
                <a16:creationId xmlns:a16="http://schemas.microsoft.com/office/drawing/2014/main" id="{B8B5E718-DB32-6674-D4BE-027301645703}"/>
              </a:ext>
            </a:extLst>
          </p:cNvPr>
          <p:cNvSpPr>
            <a:spLocks noGrp="1"/>
          </p:cNvSpPr>
          <p:nvPr>
            <p:ph type="body" sz="quarter" idx="13" hasCustomPrompt="1"/>
          </p:nvPr>
        </p:nvSpPr>
        <p:spPr>
          <a:xfrm>
            <a:off x="4699462" y="2182220"/>
            <a:ext cx="6900256" cy="340000"/>
          </a:xfrm>
        </p:spPr>
        <p:txBody>
          <a:bodyPr anchor="ctr">
            <a:noAutofit/>
          </a:bodyPr>
          <a:lstStyle>
            <a:lvl1pPr marL="0" indent="0">
              <a:lnSpc>
                <a:spcPct val="100000"/>
              </a:lnSpc>
              <a:spcBef>
                <a:spcPts val="0"/>
              </a:spcBef>
              <a:buNone/>
              <a:defRPr sz="1600">
                <a:solidFill>
                  <a:schemeClr val="tx2"/>
                </a:solidFill>
              </a:defRPr>
            </a:lvl1pPr>
          </a:lstStyle>
          <a:p>
            <a:pPr lvl="0"/>
            <a:r>
              <a:rPr lang="en-US" dirty="0"/>
              <a:t>Designation</a:t>
            </a:r>
          </a:p>
        </p:txBody>
      </p:sp>
      <p:sp>
        <p:nvSpPr>
          <p:cNvPr id="7" name="Text Placeholder 10">
            <a:extLst>
              <a:ext uri="{FF2B5EF4-FFF2-40B4-BE49-F238E27FC236}">
                <a16:creationId xmlns:a16="http://schemas.microsoft.com/office/drawing/2014/main" id="{A8537F55-5FAD-74EA-FB5C-AD65BDBD2F91}"/>
              </a:ext>
            </a:extLst>
          </p:cNvPr>
          <p:cNvSpPr>
            <a:spLocks noGrp="1"/>
          </p:cNvSpPr>
          <p:nvPr>
            <p:ph type="body" sz="quarter" idx="14" hasCustomPrompt="1"/>
          </p:nvPr>
        </p:nvSpPr>
        <p:spPr>
          <a:xfrm>
            <a:off x="4699462" y="1767625"/>
            <a:ext cx="6900256" cy="411958"/>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Name</a:t>
            </a:r>
          </a:p>
        </p:txBody>
      </p:sp>
      <p:sp>
        <p:nvSpPr>
          <p:cNvPr id="8" name="Text Placeholder 10">
            <a:extLst>
              <a:ext uri="{FF2B5EF4-FFF2-40B4-BE49-F238E27FC236}">
                <a16:creationId xmlns:a16="http://schemas.microsoft.com/office/drawing/2014/main" id="{05D0DCCA-8BA3-0294-2EB8-ED93CC6BDC44}"/>
              </a:ext>
            </a:extLst>
          </p:cNvPr>
          <p:cNvSpPr>
            <a:spLocks noGrp="1"/>
          </p:cNvSpPr>
          <p:nvPr>
            <p:ph type="body" sz="quarter" idx="22" hasCustomPrompt="1"/>
          </p:nvPr>
        </p:nvSpPr>
        <p:spPr>
          <a:xfrm>
            <a:off x="4699462" y="2535403"/>
            <a:ext cx="6900256" cy="3192222"/>
          </a:xfrm>
        </p:spPr>
        <p:txBody>
          <a:bodyPr anchor="t">
            <a:noAutofit/>
          </a:bodyPr>
          <a:lstStyle>
            <a:lvl1pPr marL="0" indent="0">
              <a:lnSpc>
                <a:spcPct val="100000"/>
              </a:lnSpc>
              <a:spcBef>
                <a:spcPts val="0"/>
              </a:spcBef>
              <a:buNone/>
              <a:defRPr sz="1600">
                <a:solidFill>
                  <a:schemeClr val="tx2"/>
                </a:solidFill>
              </a:defRPr>
            </a:lvl1pPr>
          </a:lstStyle>
          <a:p>
            <a:pPr lvl="0"/>
            <a:r>
              <a:rPr lang="en-US" dirty="0"/>
              <a:t>Description</a:t>
            </a:r>
          </a:p>
        </p:txBody>
      </p:sp>
    </p:spTree>
    <p:extLst>
      <p:ext uri="{BB962C8B-B14F-4D97-AF65-F5344CB8AC3E}">
        <p14:creationId xmlns:p14="http://schemas.microsoft.com/office/powerpoint/2010/main" val="3010977588"/>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EA896D-7403-39EE-FAE9-FF34FD86B301}"/>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B44AF31-0FA9-9203-EC7A-0AFA417EF911}"/>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EA656D9-DCB7-6351-932A-E5737A1AC9FB}"/>
              </a:ext>
            </a:extLst>
          </p:cNvPr>
          <p:cNvSpPr>
            <a:spLocks noGrp="1"/>
          </p:cNvSpPr>
          <p:nvPr>
            <p:ph type="dt" sz="half" idx="10"/>
          </p:nvPr>
        </p:nvSpPr>
        <p:spPr/>
        <p:txBody>
          <a:bodyPr/>
          <a:lstStyle/>
          <a:p>
            <a:fld id="{41C6CC99-21CA-40C5-98CF-550B44415EE7}" type="datetime1">
              <a:rPr lang="en-US" smtClean="0"/>
              <a:t>10/14/2025</a:t>
            </a:fld>
            <a:endParaRPr lang="en-US" dirty="0"/>
          </a:p>
        </p:txBody>
      </p:sp>
      <p:sp>
        <p:nvSpPr>
          <p:cNvPr id="5" name="Footer Placeholder 4">
            <a:extLst>
              <a:ext uri="{FF2B5EF4-FFF2-40B4-BE49-F238E27FC236}">
                <a16:creationId xmlns:a16="http://schemas.microsoft.com/office/drawing/2014/main" id="{6D790E58-9A3F-681C-334B-801C12C99B7E}"/>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DE49E8A-EDC4-C44E-D7AF-8F681AE12D3F}"/>
              </a:ext>
            </a:extLst>
          </p:cNvPr>
          <p:cNvSpPr>
            <a:spLocks noGrp="1"/>
          </p:cNvSpPr>
          <p:nvPr>
            <p:ph type="sldNum" sz="quarter" idx="12"/>
          </p:nvPr>
        </p:nvSpPr>
        <p:spPr/>
        <p:txBody>
          <a:bodyPr/>
          <a:lstStyle/>
          <a:p>
            <a:fld id="{78497A61-38C5-D64A-B467-D6E55A25ABA7}" type="slidenum">
              <a:rPr lang="en-US" smtClean="0"/>
              <a:t>‹#›</a:t>
            </a:fld>
            <a:endParaRPr lang="en-US" dirty="0"/>
          </a:p>
        </p:txBody>
      </p:sp>
    </p:spTree>
    <p:extLst>
      <p:ext uri="{BB962C8B-B14F-4D97-AF65-F5344CB8AC3E}">
        <p14:creationId xmlns:p14="http://schemas.microsoft.com/office/powerpoint/2010/main" val="365651650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preserve="1" userDrawn="1">
  <p:cSld name="Team S07V2">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5" y="584201"/>
            <a:ext cx="11017250" cy="930274"/>
          </a:xfrm>
        </p:spPr>
        <p:txBody>
          <a:bodyPr wrap="square" anchor="t">
            <a:noAutofit/>
          </a:bodyPr>
          <a:lstStyle>
            <a:lvl1pPr>
              <a:defRPr sz="4400" b="0">
                <a:latin typeface="+mj-lt"/>
              </a:defRPr>
            </a:lvl1pPr>
          </a:lstStyle>
          <a:p>
            <a:r>
              <a:rPr lang="en-US" dirty="0"/>
              <a:t>Click to edit Master title</a:t>
            </a:r>
          </a:p>
        </p:txBody>
      </p:sp>
      <p:sp>
        <p:nvSpPr>
          <p:cNvPr id="4" name="Picture Placeholder 11">
            <a:extLst>
              <a:ext uri="{FF2B5EF4-FFF2-40B4-BE49-F238E27FC236}">
                <a16:creationId xmlns:a16="http://schemas.microsoft.com/office/drawing/2014/main" id="{ED2A23B5-C0B6-3AAC-B354-EC615F3EB561}"/>
              </a:ext>
            </a:extLst>
          </p:cNvPr>
          <p:cNvSpPr>
            <a:spLocks noGrp="1"/>
          </p:cNvSpPr>
          <p:nvPr>
            <p:ph type="pic" sz="quarter" idx="21"/>
          </p:nvPr>
        </p:nvSpPr>
        <p:spPr>
          <a:xfrm>
            <a:off x="1048013" y="1964489"/>
            <a:ext cx="2705840" cy="2705840"/>
          </a:xfrm>
        </p:spPr>
        <p:txBody>
          <a:bodyPr vert="horz" lIns="91440" tIns="45720" rIns="91440" bIns="45720" rtlCol="0">
            <a:noAutofit/>
          </a:bodyPr>
          <a:lstStyle>
            <a:lvl1pPr>
              <a:defRPr lang="en-US"/>
            </a:lvl1pPr>
          </a:lstStyle>
          <a:p>
            <a:pPr marL="0" lvl="0" indent="0">
              <a:buNone/>
            </a:pPr>
            <a:endParaRPr lang="en-US" dirty="0"/>
          </a:p>
        </p:txBody>
      </p:sp>
      <p:sp>
        <p:nvSpPr>
          <p:cNvPr id="6" name="Text Placeholder 10">
            <a:extLst>
              <a:ext uri="{FF2B5EF4-FFF2-40B4-BE49-F238E27FC236}">
                <a16:creationId xmlns:a16="http://schemas.microsoft.com/office/drawing/2014/main" id="{B8B5E718-DB32-6674-D4BE-027301645703}"/>
              </a:ext>
            </a:extLst>
          </p:cNvPr>
          <p:cNvSpPr>
            <a:spLocks noGrp="1"/>
          </p:cNvSpPr>
          <p:nvPr>
            <p:ph type="body" sz="quarter" idx="13" hasCustomPrompt="1"/>
          </p:nvPr>
        </p:nvSpPr>
        <p:spPr>
          <a:xfrm>
            <a:off x="1048013" y="5190760"/>
            <a:ext cx="2705840" cy="340000"/>
          </a:xfrm>
        </p:spPr>
        <p:txBody>
          <a:bodyPr anchor="ctr">
            <a:noAutofit/>
          </a:bodyPr>
          <a:lstStyle>
            <a:lvl1pPr marL="0" indent="0" algn="ctr">
              <a:lnSpc>
                <a:spcPct val="100000"/>
              </a:lnSpc>
              <a:spcBef>
                <a:spcPts val="0"/>
              </a:spcBef>
              <a:buNone/>
              <a:defRPr sz="1600">
                <a:solidFill>
                  <a:schemeClr val="tx2"/>
                </a:solidFill>
              </a:defRPr>
            </a:lvl1pPr>
          </a:lstStyle>
          <a:p>
            <a:pPr lvl="0"/>
            <a:r>
              <a:rPr lang="en-US" dirty="0"/>
              <a:t>Designation</a:t>
            </a:r>
          </a:p>
        </p:txBody>
      </p:sp>
      <p:sp>
        <p:nvSpPr>
          <p:cNvPr id="7" name="Text Placeholder 10">
            <a:extLst>
              <a:ext uri="{FF2B5EF4-FFF2-40B4-BE49-F238E27FC236}">
                <a16:creationId xmlns:a16="http://schemas.microsoft.com/office/drawing/2014/main" id="{A8537F55-5FAD-74EA-FB5C-AD65BDBD2F91}"/>
              </a:ext>
            </a:extLst>
          </p:cNvPr>
          <p:cNvSpPr>
            <a:spLocks noGrp="1"/>
          </p:cNvSpPr>
          <p:nvPr>
            <p:ph type="body" sz="quarter" idx="14" hasCustomPrompt="1"/>
          </p:nvPr>
        </p:nvSpPr>
        <p:spPr>
          <a:xfrm>
            <a:off x="1048013" y="4776165"/>
            <a:ext cx="2705840" cy="411958"/>
          </a:xfrm>
        </p:spPr>
        <p:txBody>
          <a:bodyPr anchor="ctr">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Name</a:t>
            </a:r>
          </a:p>
        </p:txBody>
      </p:sp>
      <p:sp>
        <p:nvSpPr>
          <p:cNvPr id="2" name="Picture Placeholder 11">
            <a:extLst>
              <a:ext uri="{FF2B5EF4-FFF2-40B4-BE49-F238E27FC236}">
                <a16:creationId xmlns:a16="http://schemas.microsoft.com/office/drawing/2014/main" id="{280399A8-15CE-2DFF-5058-EFBACF8E1995}"/>
              </a:ext>
            </a:extLst>
          </p:cNvPr>
          <p:cNvSpPr>
            <a:spLocks noGrp="1"/>
          </p:cNvSpPr>
          <p:nvPr>
            <p:ph type="pic" sz="quarter" idx="22"/>
          </p:nvPr>
        </p:nvSpPr>
        <p:spPr>
          <a:xfrm>
            <a:off x="4743080" y="1964489"/>
            <a:ext cx="2705840" cy="2705840"/>
          </a:xfrm>
        </p:spPr>
        <p:txBody>
          <a:bodyPr vert="horz" lIns="91440" tIns="45720" rIns="91440" bIns="45720" rtlCol="0">
            <a:noAutofit/>
          </a:bodyPr>
          <a:lstStyle>
            <a:lvl1pPr>
              <a:defRPr lang="en-US"/>
            </a:lvl1pPr>
          </a:lstStyle>
          <a:p>
            <a:pPr marL="0" lvl="0" indent="0">
              <a:buNone/>
            </a:pPr>
            <a:endParaRPr lang="en-US" dirty="0"/>
          </a:p>
        </p:txBody>
      </p:sp>
      <p:sp>
        <p:nvSpPr>
          <p:cNvPr id="5" name="Text Placeholder 10">
            <a:extLst>
              <a:ext uri="{FF2B5EF4-FFF2-40B4-BE49-F238E27FC236}">
                <a16:creationId xmlns:a16="http://schemas.microsoft.com/office/drawing/2014/main" id="{CD373013-0B26-6B5B-FBAF-316FE45516CD}"/>
              </a:ext>
            </a:extLst>
          </p:cNvPr>
          <p:cNvSpPr>
            <a:spLocks noGrp="1"/>
          </p:cNvSpPr>
          <p:nvPr>
            <p:ph type="body" sz="quarter" idx="23" hasCustomPrompt="1"/>
          </p:nvPr>
        </p:nvSpPr>
        <p:spPr>
          <a:xfrm>
            <a:off x="4743080" y="5190760"/>
            <a:ext cx="2705840" cy="340000"/>
          </a:xfrm>
        </p:spPr>
        <p:txBody>
          <a:bodyPr anchor="ctr">
            <a:noAutofit/>
          </a:bodyPr>
          <a:lstStyle>
            <a:lvl1pPr marL="0" indent="0" algn="ctr">
              <a:lnSpc>
                <a:spcPct val="100000"/>
              </a:lnSpc>
              <a:spcBef>
                <a:spcPts val="0"/>
              </a:spcBef>
              <a:buNone/>
              <a:defRPr sz="1600">
                <a:solidFill>
                  <a:schemeClr val="tx2"/>
                </a:solidFill>
              </a:defRPr>
            </a:lvl1pPr>
          </a:lstStyle>
          <a:p>
            <a:pPr lvl="0"/>
            <a:r>
              <a:rPr lang="en-US" dirty="0"/>
              <a:t>Designation</a:t>
            </a:r>
          </a:p>
        </p:txBody>
      </p:sp>
      <p:sp>
        <p:nvSpPr>
          <p:cNvPr id="9" name="Text Placeholder 10">
            <a:extLst>
              <a:ext uri="{FF2B5EF4-FFF2-40B4-BE49-F238E27FC236}">
                <a16:creationId xmlns:a16="http://schemas.microsoft.com/office/drawing/2014/main" id="{B923D3A7-6717-BFDA-8B77-AFD57270C032}"/>
              </a:ext>
            </a:extLst>
          </p:cNvPr>
          <p:cNvSpPr>
            <a:spLocks noGrp="1"/>
          </p:cNvSpPr>
          <p:nvPr>
            <p:ph type="body" sz="quarter" idx="24" hasCustomPrompt="1"/>
          </p:nvPr>
        </p:nvSpPr>
        <p:spPr>
          <a:xfrm>
            <a:off x="4743080" y="4776165"/>
            <a:ext cx="2705840" cy="411958"/>
          </a:xfrm>
        </p:spPr>
        <p:txBody>
          <a:bodyPr anchor="ctr">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Name</a:t>
            </a:r>
          </a:p>
        </p:txBody>
      </p:sp>
      <p:sp>
        <p:nvSpPr>
          <p:cNvPr id="10" name="Picture Placeholder 11">
            <a:extLst>
              <a:ext uri="{FF2B5EF4-FFF2-40B4-BE49-F238E27FC236}">
                <a16:creationId xmlns:a16="http://schemas.microsoft.com/office/drawing/2014/main" id="{AC62088D-AB1C-F284-31D4-628F14660CDF}"/>
              </a:ext>
            </a:extLst>
          </p:cNvPr>
          <p:cNvSpPr>
            <a:spLocks noGrp="1"/>
          </p:cNvSpPr>
          <p:nvPr>
            <p:ph type="pic" sz="quarter" idx="25"/>
          </p:nvPr>
        </p:nvSpPr>
        <p:spPr>
          <a:xfrm>
            <a:off x="8438147" y="1964489"/>
            <a:ext cx="2705840" cy="2705840"/>
          </a:xfrm>
        </p:spPr>
        <p:txBody>
          <a:bodyPr vert="horz" lIns="91440" tIns="45720" rIns="91440" bIns="45720" rtlCol="0">
            <a:noAutofit/>
          </a:bodyPr>
          <a:lstStyle>
            <a:lvl1pPr>
              <a:defRPr lang="en-US"/>
            </a:lvl1pPr>
          </a:lstStyle>
          <a:p>
            <a:pPr marL="0" lvl="0" indent="0">
              <a:buNone/>
            </a:pPr>
            <a:endParaRPr lang="en-US" dirty="0"/>
          </a:p>
        </p:txBody>
      </p:sp>
      <p:sp>
        <p:nvSpPr>
          <p:cNvPr id="11" name="Text Placeholder 10">
            <a:extLst>
              <a:ext uri="{FF2B5EF4-FFF2-40B4-BE49-F238E27FC236}">
                <a16:creationId xmlns:a16="http://schemas.microsoft.com/office/drawing/2014/main" id="{5EB50EC9-2639-BE23-DD5C-706D7BB869C2}"/>
              </a:ext>
            </a:extLst>
          </p:cNvPr>
          <p:cNvSpPr>
            <a:spLocks noGrp="1"/>
          </p:cNvSpPr>
          <p:nvPr>
            <p:ph type="body" sz="quarter" idx="26" hasCustomPrompt="1"/>
          </p:nvPr>
        </p:nvSpPr>
        <p:spPr>
          <a:xfrm>
            <a:off x="8438147" y="5190760"/>
            <a:ext cx="2705840" cy="340000"/>
          </a:xfrm>
        </p:spPr>
        <p:txBody>
          <a:bodyPr anchor="ctr">
            <a:noAutofit/>
          </a:bodyPr>
          <a:lstStyle>
            <a:lvl1pPr marL="0" indent="0" algn="ctr">
              <a:lnSpc>
                <a:spcPct val="100000"/>
              </a:lnSpc>
              <a:spcBef>
                <a:spcPts val="0"/>
              </a:spcBef>
              <a:buNone/>
              <a:defRPr sz="1600">
                <a:solidFill>
                  <a:schemeClr val="tx2"/>
                </a:solidFill>
              </a:defRPr>
            </a:lvl1pPr>
          </a:lstStyle>
          <a:p>
            <a:pPr lvl="0"/>
            <a:r>
              <a:rPr lang="en-US" dirty="0"/>
              <a:t>Designation</a:t>
            </a:r>
          </a:p>
        </p:txBody>
      </p:sp>
      <p:sp>
        <p:nvSpPr>
          <p:cNvPr id="12" name="Text Placeholder 10">
            <a:extLst>
              <a:ext uri="{FF2B5EF4-FFF2-40B4-BE49-F238E27FC236}">
                <a16:creationId xmlns:a16="http://schemas.microsoft.com/office/drawing/2014/main" id="{72DCBBDE-9854-746D-9EE1-487B2A3A3299}"/>
              </a:ext>
            </a:extLst>
          </p:cNvPr>
          <p:cNvSpPr>
            <a:spLocks noGrp="1"/>
          </p:cNvSpPr>
          <p:nvPr>
            <p:ph type="body" sz="quarter" idx="27" hasCustomPrompt="1"/>
          </p:nvPr>
        </p:nvSpPr>
        <p:spPr>
          <a:xfrm>
            <a:off x="8438147" y="4776165"/>
            <a:ext cx="2705840" cy="411958"/>
          </a:xfrm>
        </p:spPr>
        <p:txBody>
          <a:bodyPr anchor="ctr">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Name</a:t>
            </a:r>
          </a:p>
        </p:txBody>
      </p:sp>
    </p:spTree>
    <p:extLst>
      <p:ext uri="{BB962C8B-B14F-4D97-AF65-F5344CB8AC3E}">
        <p14:creationId xmlns:p14="http://schemas.microsoft.com/office/powerpoint/2010/main" val="2485882359"/>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preserve="1" userDrawn="1">
  <p:cSld name="Team S07V3">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5" y="584201"/>
            <a:ext cx="11017250" cy="930274"/>
          </a:xfrm>
        </p:spPr>
        <p:txBody>
          <a:bodyPr wrap="square" anchor="t">
            <a:noAutofit/>
          </a:bodyPr>
          <a:lstStyle>
            <a:lvl1pPr>
              <a:defRPr sz="4400" b="0">
                <a:latin typeface="+mj-lt"/>
              </a:defRPr>
            </a:lvl1pPr>
          </a:lstStyle>
          <a:p>
            <a:r>
              <a:rPr lang="en-US" dirty="0"/>
              <a:t>Click to edit Master title</a:t>
            </a:r>
          </a:p>
        </p:txBody>
      </p:sp>
      <p:sp>
        <p:nvSpPr>
          <p:cNvPr id="4" name="Picture Placeholder 11">
            <a:extLst>
              <a:ext uri="{FF2B5EF4-FFF2-40B4-BE49-F238E27FC236}">
                <a16:creationId xmlns:a16="http://schemas.microsoft.com/office/drawing/2014/main" id="{ED2A23B5-C0B6-3AAC-B354-EC615F3EB561}"/>
              </a:ext>
            </a:extLst>
          </p:cNvPr>
          <p:cNvSpPr>
            <a:spLocks noGrp="1"/>
          </p:cNvSpPr>
          <p:nvPr>
            <p:ph type="pic" sz="quarter" idx="21"/>
          </p:nvPr>
        </p:nvSpPr>
        <p:spPr>
          <a:xfrm>
            <a:off x="1203159" y="2167762"/>
            <a:ext cx="2069432" cy="2069432"/>
          </a:xfrm>
        </p:spPr>
        <p:txBody>
          <a:bodyPr vert="horz" lIns="91440" tIns="45720" rIns="91440" bIns="45720" rtlCol="0">
            <a:noAutofit/>
          </a:bodyPr>
          <a:lstStyle>
            <a:lvl1pPr>
              <a:defRPr lang="en-US"/>
            </a:lvl1pPr>
          </a:lstStyle>
          <a:p>
            <a:pPr marL="0" lvl="0" indent="0">
              <a:buNone/>
            </a:pPr>
            <a:endParaRPr lang="en-US" dirty="0"/>
          </a:p>
        </p:txBody>
      </p:sp>
      <p:sp>
        <p:nvSpPr>
          <p:cNvPr id="6" name="Text Placeholder 10">
            <a:extLst>
              <a:ext uri="{FF2B5EF4-FFF2-40B4-BE49-F238E27FC236}">
                <a16:creationId xmlns:a16="http://schemas.microsoft.com/office/drawing/2014/main" id="{B8B5E718-DB32-6674-D4BE-027301645703}"/>
              </a:ext>
            </a:extLst>
          </p:cNvPr>
          <p:cNvSpPr>
            <a:spLocks noGrp="1"/>
          </p:cNvSpPr>
          <p:nvPr>
            <p:ph type="body" sz="quarter" idx="13" hasCustomPrompt="1"/>
          </p:nvPr>
        </p:nvSpPr>
        <p:spPr>
          <a:xfrm>
            <a:off x="1203159" y="4757625"/>
            <a:ext cx="2069432" cy="340000"/>
          </a:xfrm>
        </p:spPr>
        <p:txBody>
          <a:bodyPr anchor="ctr">
            <a:noAutofit/>
          </a:bodyPr>
          <a:lstStyle>
            <a:lvl1pPr marL="0" indent="0" algn="ctr">
              <a:lnSpc>
                <a:spcPct val="100000"/>
              </a:lnSpc>
              <a:spcBef>
                <a:spcPts val="0"/>
              </a:spcBef>
              <a:buNone/>
              <a:defRPr sz="1600">
                <a:solidFill>
                  <a:schemeClr val="tx2"/>
                </a:solidFill>
              </a:defRPr>
            </a:lvl1pPr>
          </a:lstStyle>
          <a:p>
            <a:pPr lvl="0"/>
            <a:r>
              <a:rPr lang="en-US" dirty="0"/>
              <a:t>Designation</a:t>
            </a:r>
          </a:p>
        </p:txBody>
      </p:sp>
      <p:sp>
        <p:nvSpPr>
          <p:cNvPr id="7" name="Text Placeholder 10">
            <a:extLst>
              <a:ext uri="{FF2B5EF4-FFF2-40B4-BE49-F238E27FC236}">
                <a16:creationId xmlns:a16="http://schemas.microsoft.com/office/drawing/2014/main" id="{A8537F55-5FAD-74EA-FB5C-AD65BDBD2F91}"/>
              </a:ext>
            </a:extLst>
          </p:cNvPr>
          <p:cNvSpPr>
            <a:spLocks noGrp="1"/>
          </p:cNvSpPr>
          <p:nvPr>
            <p:ph type="body" sz="quarter" idx="14" hasCustomPrompt="1"/>
          </p:nvPr>
        </p:nvSpPr>
        <p:spPr>
          <a:xfrm>
            <a:off x="1203159" y="4343030"/>
            <a:ext cx="2069432" cy="411958"/>
          </a:xfrm>
        </p:spPr>
        <p:txBody>
          <a:bodyPr anchor="ctr">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Name</a:t>
            </a:r>
          </a:p>
        </p:txBody>
      </p:sp>
      <p:sp>
        <p:nvSpPr>
          <p:cNvPr id="23" name="Picture Placeholder 11">
            <a:extLst>
              <a:ext uri="{FF2B5EF4-FFF2-40B4-BE49-F238E27FC236}">
                <a16:creationId xmlns:a16="http://schemas.microsoft.com/office/drawing/2014/main" id="{79AD52B5-D46B-A529-383E-98EF6FB02126}"/>
              </a:ext>
            </a:extLst>
          </p:cNvPr>
          <p:cNvSpPr>
            <a:spLocks noGrp="1"/>
          </p:cNvSpPr>
          <p:nvPr>
            <p:ph type="pic" sz="quarter" idx="22"/>
          </p:nvPr>
        </p:nvSpPr>
        <p:spPr>
          <a:xfrm>
            <a:off x="3767604" y="2167762"/>
            <a:ext cx="2069432" cy="2069432"/>
          </a:xfrm>
        </p:spPr>
        <p:txBody>
          <a:bodyPr vert="horz" lIns="91440" tIns="45720" rIns="91440" bIns="45720" rtlCol="0">
            <a:noAutofit/>
          </a:bodyPr>
          <a:lstStyle>
            <a:lvl1pPr>
              <a:defRPr lang="en-US"/>
            </a:lvl1pPr>
          </a:lstStyle>
          <a:p>
            <a:pPr marL="0" lvl="0" indent="0">
              <a:buNone/>
            </a:pPr>
            <a:endParaRPr lang="en-US" dirty="0"/>
          </a:p>
        </p:txBody>
      </p:sp>
      <p:sp>
        <p:nvSpPr>
          <p:cNvPr id="24" name="Text Placeholder 10">
            <a:extLst>
              <a:ext uri="{FF2B5EF4-FFF2-40B4-BE49-F238E27FC236}">
                <a16:creationId xmlns:a16="http://schemas.microsoft.com/office/drawing/2014/main" id="{1AE2E895-BBF3-ACA0-71AD-F864915376B8}"/>
              </a:ext>
            </a:extLst>
          </p:cNvPr>
          <p:cNvSpPr>
            <a:spLocks noGrp="1"/>
          </p:cNvSpPr>
          <p:nvPr>
            <p:ph type="body" sz="quarter" idx="23" hasCustomPrompt="1"/>
          </p:nvPr>
        </p:nvSpPr>
        <p:spPr>
          <a:xfrm>
            <a:off x="3767604" y="4757625"/>
            <a:ext cx="2069432" cy="340000"/>
          </a:xfrm>
        </p:spPr>
        <p:txBody>
          <a:bodyPr anchor="ctr">
            <a:noAutofit/>
          </a:bodyPr>
          <a:lstStyle>
            <a:lvl1pPr marL="0" indent="0" algn="ctr">
              <a:lnSpc>
                <a:spcPct val="100000"/>
              </a:lnSpc>
              <a:spcBef>
                <a:spcPts val="0"/>
              </a:spcBef>
              <a:buNone/>
              <a:defRPr sz="1600">
                <a:solidFill>
                  <a:schemeClr val="tx2"/>
                </a:solidFill>
              </a:defRPr>
            </a:lvl1pPr>
          </a:lstStyle>
          <a:p>
            <a:pPr lvl="0"/>
            <a:r>
              <a:rPr lang="en-US" dirty="0"/>
              <a:t>Designation</a:t>
            </a:r>
          </a:p>
        </p:txBody>
      </p:sp>
      <p:sp>
        <p:nvSpPr>
          <p:cNvPr id="25" name="Text Placeholder 10">
            <a:extLst>
              <a:ext uri="{FF2B5EF4-FFF2-40B4-BE49-F238E27FC236}">
                <a16:creationId xmlns:a16="http://schemas.microsoft.com/office/drawing/2014/main" id="{9B4C77EF-B687-3473-FEA3-0190F090F658}"/>
              </a:ext>
            </a:extLst>
          </p:cNvPr>
          <p:cNvSpPr>
            <a:spLocks noGrp="1"/>
          </p:cNvSpPr>
          <p:nvPr>
            <p:ph type="body" sz="quarter" idx="24" hasCustomPrompt="1"/>
          </p:nvPr>
        </p:nvSpPr>
        <p:spPr>
          <a:xfrm>
            <a:off x="3767604" y="4343030"/>
            <a:ext cx="2069432" cy="411958"/>
          </a:xfrm>
        </p:spPr>
        <p:txBody>
          <a:bodyPr anchor="ctr">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Name</a:t>
            </a:r>
          </a:p>
        </p:txBody>
      </p:sp>
      <p:sp>
        <p:nvSpPr>
          <p:cNvPr id="26" name="Picture Placeholder 11">
            <a:extLst>
              <a:ext uri="{FF2B5EF4-FFF2-40B4-BE49-F238E27FC236}">
                <a16:creationId xmlns:a16="http://schemas.microsoft.com/office/drawing/2014/main" id="{E8F9E0BB-5F9E-7044-A6F3-EF6A384842C9}"/>
              </a:ext>
            </a:extLst>
          </p:cNvPr>
          <p:cNvSpPr>
            <a:spLocks noGrp="1"/>
          </p:cNvSpPr>
          <p:nvPr>
            <p:ph type="pic" sz="quarter" idx="25"/>
          </p:nvPr>
        </p:nvSpPr>
        <p:spPr>
          <a:xfrm>
            <a:off x="6332049" y="2167762"/>
            <a:ext cx="2069432" cy="2069432"/>
          </a:xfrm>
        </p:spPr>
        <p:txBody>
          <a:bodyPr vert="horz" lIns="91440" tIns="45720" rIns="91440" bIns="45720" rtlCol="0">
            <a:noAutofit/>
          </a:bodyPr>
          <a:lstStyle>
            <a:lvl1pPr>
              <a:defRPr lang="en-US"/>
            </a:lvl1pPr>
          </a:lstStyle>
          <a:p>
            <a:pPr marL="0" lvl="0" indent="0">
              <a:buNone/>
            </a:pPr>
            <a:endParaRPr lang="en-US" dirty="0"/>
          </a:p>
        </p:txBody>
      </p:sp>
      <p:sp>
        <p:nvSpPr>
          <p:cNvPr id="27" name="Text Placeholder 10">
            <a:extLst>
              <a:ext uri="{FF2B5EF4-FFF2-40B4-BE49-F238E27FC236}">
                <a16:creationId xmlns:a16="http://schemas.microsoft.com/office/drawing/2014/main" id="{FA2104E5-E650-68C8-E76C-B3CB2FAAA733}"/>
              </a:ext>
            </a:extLst>
          </p:cNvPr>
          <p:cNvSpPr>
            <a:spLocks noGrp="1"/>
          </p:cNvSpPr>
          <p:nvPr>
            <p:ph type="body" sz="quarter" idx="26" hasCustomPrompt="1"/>
          </p:nvPr>
        </p:nvSpPr>
        <p:spPr>
          <a:xfrm>
            <a:off x="6332049" y="4757625"/>
            <a:ext cx="2069432" cy="340000"/>
          </a:xfrm>
        </p:spPr>
        <p:txBody>
          <a:bodyPr anchor="ctr">
            <a:noAutofit/>
          </a:bodyPr>
          <a:lstStyle>
            <a:lvl1pPr marL="0" indent="0" algn="ctr">
              <a:lnSpc>
                <a:spcPct val="100000"/>
              </a:lnSpc>
              <a:spcBef>
                <a:spcPts val="0"/>
              </a:spcBef>
              <a:buNone/>
              <a:defRPr sz="1600">
                <a:solidFill>
                  <a:schemeClr val="tx2"/>
                </a:solidFill>
              </a:defRPr>
            </a:lvl1pPr>
          </a:lstStyle>
          <a:p>
            <a:pPr lvl="0"/>
            <a:r>
              <a:rPr lang="en-US" dirty="0"/>
              <a:t>Designation</a:t>
            </a:r>
          </a:p>
        </p:txBody>
      </p:sp>
      <p:sp>
        <p:nvSpPr>
          <p:cNvPr id="28" name="Text Placeholder 10">
            <a:extLst>
              <a:ext uri="{FF2B5EF4-FFF2-40B4-BE49-F238E27FC236}">
                <a16:creationId xmlns:a16="http://schemas.microsoft.com/office/drawing/2014/main" id="{14544DB6-2A4D-8708-142A-F056F3814A1B}"/>
              </a:ext>
            </a:extLst>
          </p:cNvPr>
          <p:cNvSpPr>
            <a:spLocks noGrp="1"/>
          </p:cNvSpPr>
          <p:nvPr>
            <p:ph type="body" sz="quarter" idx="27" hasCustomPrompt="1"/>
          </p:nvPr>
        </p:nvSpPr>
        <p:spPr>
          <a:xfrm>
            <a:off x="6332049" y="4343030"/>
            <a:ext cx="2069432" cy="411958"/>
          </a:xfrm>
        </p:spPr>
        <p:txBody>
          <a:bodyPr anchor="ctr">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Name</a:t>
            </a:r>
          </a:p>
        </p:txBody>
      </p:sp>
      <p:sp>
        <p:nvSpPr>
          <p:cNvPr id="29" name="Picture Placeholder 11">
            <a:extLst>
              <a:ext uri="{FF2B5EF4-FFF2-40B4-BE49-F238E27FC236}">
                <a16:creationId xmlns:a16="http://schemas.microsoft.com/office/drawing/2014/main" id="{3C46EA8C-DB0B-F929-0F78-F236887423FB}"/>
              </a:ext>
            </a:extLst>
          </p:cNvPr>
          <p:cNvSpPr>
            <a:spLocks noGrp="1"/>
          </p:cNvSpPr>
          <p:nvPr>
            <p:ph type="pic" sz="quarter" idx="28"/>
          </p:nvPr>
        </p:nvSpPr>
        <p:spPr>
          <a:xfrm>
            <a:off x="8896494" y="2167762"/>
            <a:ext cx="2069432" cy="2069432"/>
          </a:xfrm>
        </p:spPr>
        <p:txBody>
          <a:bodyPr vert="horz" lIns="91440" tIns="45720" rIns="91440" bIns="45720" rtlCol="0">
            <a:noAutofit/>
          </a:bodyPr>
          <a:lstStyle>
            <a:lvl1pPr>
              <a:defRPr lang="en-US"/>
            </a:lvl1pPr>
          </a:lstStyle>
          <a:p>
            <a:pPr marL="0" lvl="0" indent="0">
              <a:buNone/>
            </a:pPr>
            <a:endParaRPr lang="en-US" dirty="0"/>
          </a:p>
        </p:txBody>
      </p:sp>
      <p:sp>
        <p:nvSpPr>
          <p:cNvPr id="30" name="Text Placeholder 10">
            <a:extLst>
              <a:ext uri="{FF2B5EF4-FFF2-40B4-BE49-F238E27FC236}">
                <a16:creationId xmlns:a16="http://schemas.microsoft.com/office/drawing/2014/main" id="{35386C69-5210-6ABA-1737-EBB032A96861}"/>
              </a:ext>
            </a:extLst>
          </p:cNvPr>
          <p:cNvSpPr>
            <a:spLocks noGrp="1"/>
          </p:cNvSpPr>
          <p:nvPr>
            <p:ph type="body" sz="quarter" idx="29" hasCustomPrompt="1"/>
          </p:nvPr>
        </p:nvSpPr>
        <p:spPr>
          <a:xfrm>
            <a:off x="8896494" y="4757625"/>
            <a:ext cx="2069432" cy="340000"/>
          </a:xfrm>
        </p:spPr>
        <p:txBody>
          <a:bodyPr anchor="ctr">
            <a:noAutofit/>
          </a:bodyPr>
          <a:lstStyle>
            <a:lvl1pPr marL="0" indent="0" algn="ctr">
              <a:lnSpc>
                <a:spcPct val="100000"/>
              </a:lnSpc>
              <a:spcBef>
                <a:spcPts val="0"/>
              </a:spcBef>
              <a:buNone/>
              <a:defRPr sz="1600">
                <a:solidFill>
                  <a:schemeClr val="tx2"/>
                </a:solidFill>
              </a:defRPr>
            </a:lvl1pPr>
          </a:lstStyle>
          <a:p>
            <a:pPr lvl="0"/>
            <a:r>
              <a:rPr lang="en-US" dirty="0"/>
              <a:t>Designation</a:t>
            </a:r>
          </a:p>
        </p:txBody>
      </p:sp>
      <p:sp>
        <p:nvSpPr>
          <p:cNvPr id="31" name="Text Placeholder 10">
            <a:extLst>
              <a:ext uri="{FF2B5EF4-FFF2-40B4-BE49-F238E27FC236}">
                <a16:creationId xmlns:a16="http://schemas.microsoft.com/office/drawing/2014/main" id="{A95DED95-1DFA-5011-E856-487E0BF3D026}"/>
              </a:ext>
            </a:extLst>
          </p:cNvPr>
          <p:cNvSpPr>
            <a:spLocks noGrp="1"/>
          </p:cNvSpPr>
          <p:nvPr>
            <p:ph type="body" sz="quarter" idx="30" hasCustomPrompt="1"/>
          </p:nvPr>
        </p:nvSpPr>
        <p:spPr>
          <a:xfrm>
            <a:off x="8896494" y="4343030"/>
            <a:ext cx="2069432" cy="411958"/>
          </a:xfrm>
        </p:spPr>
        <p:txBody>
          <a:bodyPr anchor="ctr">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Name</a:t>
            </a:r>
          </a:p>
        </p:txBody>
      </p:sp>
    </p:spTree>
    <p:extLst>
      <p:ext uri="{BB962C8B-B14F-4D97-AF65-F5344CB8AC3E}">
        <p14:creationId xmlns:p14="http://schemas.microsoft.com/office/powerpoint/2010/main" val="351487421"/>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preserve="1" userDrawn="1">
  <p:cSld name="Team S07V4">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5" y="584201"/>
            <a:ext cx="11017250" cy="930274"/>
          </a:xfrm>
        </p:spPr>
        <p:txBody>
          <a:bodyPr wrap="square" anchor="t">
            <a:noAutofit/>
          </a:bodyPr>
          <a:lstStyle>
            <a:lvl1pPr>
              <a:defRPr sz="4400" b="0">
                <a:latin typeface="+mj-lt"/>
              </a:defRPr>
            </a:lvl1pPr>
          </a:lstStyle>
          <a:p>
            <a:r>
              <a:rPr lang="en-US" dirty="0"/>
              <a:t>Click to edit Master title</a:t>
            </a:r>
          </a:p>
        </p:txBody>
      </p:sp>
      <p:sp>
        <p:nvSpPr>
          <p:cNvPr id="4" name="Picture Placeholder 11">
            <a:extLst>
              <a:ext uri="{FF2B5EF4-FFF2-40B4-BE49-F238E27FC236}">
                <a16:creationId xmlns:a16="http://schemas.microsoft.com/office/drawing/2014/main" id="{ED2A23B5-C0B6-3AAC-B354-EC615F3EB561}"/>
              </a:ext>
            </a:extLst>
          </p:cNvPr>
          <p:cNvSpPr>
            <a:spLocks noGrp="1"/>
          </p:cNvSpPr>
          <p:nvPr>
            <p:ph type="pic" sz="quarter" idx="21"/>
          </p:nvPr>
        </p:nvSpPr>
        <p:spPr>
          <a:xfrm>
            <a:off x="587374" y="1742979"/>
            <a:ext cx="3146425" cy="3146425"/>
          </a:xfrm>
        </p:spPr>
        <p:txBody>
          <a:bodyPr vert="horz" lIns="91440" tIns="45720" rIns="91440" bIns="45720" rtlCol="0">
            <a:noAutofit/>
          </a:bodyPr>
          <a:lstStyle>
            <a:lvl1pPr>
              <a:defRPr lang="en-US"/>
            </a:lvl1pPr>
          </a:lstStyle>
          <a:p>
            <a:pPr marL="0" lvl="0" indent="0">
              <a:buNone/>
            </a:pPr>
            <a:endParaRPr lang="en-US" dirty="0"/>
          </a:p>
        </p:txBody>
      </p:sp>
      <p:sp>
        <p:nvSpPr>
          <p:cNvPr id="6" name="Text Placeholder 10">
            <a:extLst>
              <a:ext uri="{FF2B5EF4-FFF2-40B4-BE49-F238E27FC236}">
                <a16:creationId xmlns:a16="http://schemas.microsoft.com/office/drawing/2014/main" id="{B8B5E718-DB32-6674-D4BE-027301645703}"/>
              </a:ext>
            </a:extLst>
          </p:cNvPr>
          <p:cNvSpPr>
            <a:spLocks noGrp="1"/>
          </p:cNvSpPr>
          <p:nvPr>
            <p:ph type="body" sz="quarter" idx="13" hasCustomPrompt="1"/>
          </p:nvPr>
        </p:nvSpPr>
        <p:spPr>
          <a:xfrm>
            <a:off x="587375" y="5421003"/>
            <a:ext cx="3146424" cy="340000"/>
          </a:xfrm>
        </p:spPr>
        <p:txBody>
          <a:bodyPr anchor="ctr">
            <a:noAutofit/>
          </a:bodyPr>
          <a:lstStyle>
            <a:lvl1pPr marL="0" indent="0" algn="ctr">
              <a:lnSpc>
                <a:spcPct val="100000"/>
              </a:lnSpc>
              <a:spcBef>
                <a:spcPts val="0"/>
              </a:spcBef>
              <a:buNone/>
              <a:defRPr sz="1600">
                <a:solidFill>
                  <a:schemeClr val="tx2"/>
                </a:solidFill>
              </a:defRPr>
            </a:lvl1pPr>
          </a:lstStyle>
          <a:p>
            <a:pPr lvl="0"/>
            <a:r>
              <a:rPr lang="en-US" dirty="0"/>
              <a:t>Designation</a:t>
            </a:r>
          </a:p>
        </p:txBody>
      </p:sp>
      <p:sp>
        <p:nvSpPr>
          <p:cNvPr id="7" name="Text Placeholder 10">
            <a:extLst>
              <a:ext uri="{FF2B5EF4-FFF2-40B4-BE49-F238E27FC236}">
                <a16:creationId xmlns:a16="http://schemas.microsoft.com/office/drawing/2014/main" id="{A8537F55-5FAD-74EA-FB5C-AD65BDBD2F91}"/>
              </a:ext>
            </a:extLst>
          </p:cNvPr>
          <p:cNvSpPr>
            <a:spLocks noGrp="1"/>
          </p:cNvSpPr>
          <p:nvPr>
            <p:ph type="body" sz="quarter" idx="14" hasCustomPrompt="1"/>
          </p:nvPr>
        </p:nvSpPr>
        <p:spPr>
          <a:xfrm>
            <a:off x="587375" y="5006408"/>
            <a:ext cx="3146424" cy="411958"/>
          </a:xfrm>
        </p:spPr>
        <p:txBody>
          <a:bodyPr anchor="ctr">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Name</a:t>
            </a:r>
          </a:p>
        </p:txBody>
      </p:sp>
      <p:sp>
        <p:nvSpPr>
          <p:cNvPr id="2" name="Picture Placeholder 11">
            <a:extLst>
              <a:ext uri="{FF2B5EF4-FFF2-40B4-BE49-F238E27FC236}">
                <a16:creationId xmlns:a16="http://schemas.microsoft.com/office/drawing/2014/main" id="{280399A8-15CE-2DFF-5058-EFBACF8E1995}"/>
              </a:ext>
            </a:extLst>
          </p:cNvPr>
          <p:cNvSpPr>
            <a:spLocks noGrp="1"/>
          </p:cNvSpPr>
          <p:nvPr>
            <p:ph type="pic" sz="quarter" idx="22"/>
          </p:nvPr>
        </p:nvSpPr>
        <p:spPr>
          <a:xfrm>
            <a:off x="4466992" y="1742980"/>
            <a:ext cx="1314546" cy="1314546"/>
          </a:xfrm>
        </p:spPr>
        <p:txBody>
          <a:bodyPr vert="horz" lIns="91440" tIns="45720" rIns="91440" bIns="45720" rtlCol="0">
            <a:noAutofit/>
          </a:bodyPr>
          <a:lstStyle>
            <a:lvl1pPr>
              <a:defRPr lang="en-US"/>
            </a:lvl1pPr>
          </a:lstStyle>
          <a:p>
            <a:pPr marL="0" lvl="0" indent="0">
              <a:buNone/>
            </a:pPr>
            <a:endParaRPr lang="en-US" dirty="0"/>
          </a:p>
        </p:txBody>
      </p:sp>
      <p:sp>
        <p:nvSpPr>
          <p:cNvPr id="5" name="Text Placeholder 10">
            <a:extLst>
              <a:ext uri="{FF2B5EF4-FFF2-40B4-BE49-F238E27FC236}">
                <a16:creationId xmlns:a16="http://schemas.microsoft.com/office/drawing/2014/main" id="{CD373013-0B26-6B5B-FBAF-316FE45516CD}"/>
              </a:ext>
            </a:extLst>
          </p:cNvPr>
          <p:cNvSpPr>
            <a:spLocks noGrp="1"/>
          </p:cNvSpPr>
          <p:nvPr>
            <p:ph type="body" sz="quarter" idx="23" hasCustomPrompt="1"/>
          </p:nvPr>
        </p:nvSpPr>
        <p:spPr>
          <a:xfrm>
            <a:off x="4152530" y="3431637"/>
            <a:ext cx="1943470" cy="271414"/>
          </a:xfrm>
        </p:spPr>
        <p:txBody>
          <a:bodyPr anchor="ctr">
            <a:noAutofit/>
          </a:bodyPr>
          <a:lstStyle>
            <a:lvl1pPr marL="0" indent="0" algn="ctr">
              <a:lnSpc>
                <a:spcPct val="100000"/>
              </a:lnSpc>
              <a:spcBef>
                <a:spcPts val="0"/>
              </a:spcBef>
              <a:buNone/>
              <a:defRPr sz="1600">
                <a:solidFill>
                  <a:schemeClr val="tx2"/>
                </a:solidFill>
              </a:defRPr>
            </a:lvl1pPr>
          </a:lstStyle>
          <a:p>
            <a:pPr lvl="0"/>
            <a:r>
              <a:rPr lang="en-US" dirty="0"/>
              <a:t>Designation</a:t>
            </a:r>
          </a:p>
        </p:txBody>
      </p:sp>
      <p:sp>
        <p:nvSpPr>
          <p:cNvPr id="9" name="Text Placeholder 10">
            <a:extLst>
              <a:ext uri="{FF2B5EF4-FFF2-40B4-BE49-F238E27FC236}">
                <a16:creationId xmlns:a16="http://schemas.microsoft.com/office/drawing/2014/main" id="{B923D3A7-6717-BFDA-8B77-AFD57270C032}"/>
              </a:ext>
            </a:extLst>
          </p:cNvPr>
          <p:cNvSpPr>
            <a:spLocks noGrp="1"/>
          </p:cNvSpPr>
          <p:nvPr>
            <p:ph type="body" sz="quarter" idx="24" hasCustomPrompt="1"/>
          </p:nvPr>
        </p:nvSpPr>
        <p:spPr>
          <a:xfrm>
            <a:off x="4152530" y="3157586"/>
            <a:ext cx="1943470" cy="271414"/>
          </a:xfrm>
        </p:spPr>
        <p:txBody>
          <a:bodyPr anchor="ctr">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Name</a:t>
            </a:r>
          </a:p>
        </p:txBody>
      </p:sp>
      <p:sp>
        <p:nvSpPr>
          <p:cNvPr id="8" name="Picture Placeholder 11">
            <a:extLst>
              <a:ext uri="{FF2B5EF4-FFF2-40B4-BE49-F238E27FC236}">
                <a16:creationId xmlns:a16="http://schemas.microsoft.com/office/drawing/2014/main" id="{17495C65-A9C2-6760-2EB8-69403C67F2E0}"/>
              </a:ext>
            </a:extLst>
          </p:cNvPr>
          <p:cNvSpPr>
            <a:spLocks noGrp="1"/>
          </p:cNvSpPr>
          <p:nvPr>
            <p:ph type="pic" sz="quarter" idx="25"/>
          </p:nvPr>
        </p:nvSpPr>
        <p:spPr>
          <a:xfrm>
            <a:off x="7218851" y="1742980"/>
            <a:ext cx="1314546" cy="1314546"/>
          </a:xfrm>
        </p:spPr>
        <p:txBody>
          <a:bodyPr vert="horz" lIns="91440" tIns="45720" rIns="91440" bIns="45720" rtlCol="0">
            <a:noAutofit/>
          </a:bodyPr>
          <a:lstStyle>
            <a:lvl1pPr>
              <a:defRPr lang="en-US"/>
            </a:lvl1pPr>
          </a:lstStyle>
          <a:p>
            <a:pPr marL="0" lvl="0" indent="0">
              <a:buNone/>
            </a:pPr>
            <a:endParaRPr lang="en-US" dirty="0"/>
          </a:p>
        </p:txBody>
      </p:sp>
      <p:sp>
        <p:nvSpPr>
          <p:cNvPr id="13" name="Text Placeholder 10">
            <a:extLst>
              <a:ext uri="{FF2B5EF4-FFF2-40B4-BE49-F238E27FC236}">
                <a16:creationId xmlns:a16="http://schemas.microsoft.com/office/drawing/2014/main" id="{DDF48EA3-FB19-95D5-B88B-76DBBD60329A}"/>
              </a:ext>
            </a:extLst>
          </p:cNvPr>
          <p:cNvSpPr>
            <a:spLocks noGrp="1"/>
          </p:cNvSpPr>
          <p:nvPr>
            <p:ph type="body" sz="quarter" idx="26" hasCustomPrompt="1"/>
          </p:nvPr>
        </p:nvSpPr>
        <p:spPr>
          <a:xfrm>
            <a:off x="6904389" y="3431637"/>
            <a:ext cx="1943470" cy="271414"/>
          </a:xfrm>
        </p:spPr>
        <p:txBody>
          <a:bodyPr anchor="ctr">
            <a:noAutofit/>
          </a:bodyPr>
          <a:lstStyle>
            <a:lvl1pPr marL="0" indent="0" algn="ctr">
              <a:lnSpc>
                <a:spcPct val="100000"/>
              </a:lnSpc>
              <a:spcBef>
                <a:spcPts val="0"/>
              </a:spcBef>
              <a:buNone/>
              <a:defRPr sz="1600">
                <a:solidFill>
                  <a:schemeClr val="tx2"/>
                </a:solidFill>
              </a:defRPr>
            </a:lvl1pPr>
          </a:lstStyle>
          <a:p>
            <a:pPr lvl="0"/>
            <a:r>
              <a:rPr lang="en-US" dirty="0"/>
              <a:t>Designation</a:t>
            </a:r>
          </a:p>
        </p:txBody>
      </p:sp>
      <p:sp>
        <p:nvSpPr>
          <p:cNvPr id="14" name="Text Placeholder 10">
            <a:extLst>
              <a:ext uri="{FF2B5EF4-FFF2-40B4-BE49-F238E27FC236}">
                <a16:creationId xmlns:a16="http://schemas.microsoft.com/office/drawing/2014/main" id="{5D27D937-0E3B-2890-AFF1-25E319097423}"/>
              </a:ext>
            </a:extLst>
          </p:cNvPr>
          <p:cNvSpPr>
            <a:spLocks noGrp="1"/>
          </p:cNvSpPr>
          <p:nvPr>
            <p:ph type="body" sz="quarter" idx="27" hasCustomPrompt="1"/>
          </p:nvPr>
        </p:nvSpPr>
        <p:spPr>
          <a:xfrm>
            <a:off x="6904389" y="3157586"/>
            <a:ext cx="1943470" cy="271414"/>
          </a:xfrm>
        </p:spPr>
        <p:txBody>
          <a:bodyPr anchor="ctr">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Name</a:t>
            </a:r>
          </a:p>
        </p:txBody>
      </p:sp>
      <p:sp>
        <p:nvSpPr>
          <p:cNvPr id="15" name="Picture Placeholder 11">
            <a:extLst>
              <a:ext uri="{FF2B5EF4-FFF2-40B4-BE49-F238E27FC236}">
                <a16:creationId xmlns:a16="http://schemas.microsoft.com/office/drawing/2014/main" id="{7202B847-E0E1-159C-2E66-8AAB18E53220}"/>
              </a:ext>
            </a:extLst>
          </p:cNvPr>
          <p:cNvSpPr>
            <a:spLocks noGrp="1"/>
          </p:cNvSpPr>
          <p:nvPr>
            <p:ph type="pic" sz="quarter" idx="28"/>
          </p:nvPr>
        </p:nvSpPr>
        <p:spPr>
          <a:xfrm>
            <a:off x="9970710" y="1742980"/>
            <a:ext cx="1314546" cy="1314546"/>
          </a:xfrm>
        </p:spPr>
        <p:txBody>
          <a:bodyPr vert="horz" lIns="91440" tIns="45720" rIns="91440" bIns="45720" rtlCol="0">
            <a:noAutofit/>
          </a:bodyPr>
          <a:lstStyle>
            <a:lvl1pPr>
              <a:defRPr lang="en-US"/>
            </a:lvl1pPr>
          </a:lstStyle>
          <a:p>
            <a:pPr marL="0" lvl="0" indent="0">
              <a:buNone/>
            </a:pPr>
            <a:endParaRPr lang="en-US" dirty="0"/>
          </a:p>
        </p:txBody>
      </p:sp>
      <p:sp>
        <p:nvSpPr>
          <p:cNvPr id="16" name="Text Placeholder 10">
            <a:extLst>
              <a:ext uri="{FF2B5EF4-FFF2-40B4-BE49-F238E27FC236}">
                <a16:creationId xmlns:a16="http://schemas.microsoft.com/office/drawing/2014/main" id="{BD9BDBC7-69ED-25DC-FA05-C0DC44C066FA}"/>
              </a:ext>
            </a:extLst>
          </p:cNvPr>
          <p:cNvSpPr>
            <a:spLocks noGrp="1"/>
          </p:cNvSpPr>
          <p:nvPr>
            <p:ph type="body" sz="quarter" idx="29" hasCustomPrompt="1"/>
          </p:nvPr>
        </p:nvSpPr>
        <p:spPr>
          <a:xfrm>
            <a:off x="9656248" y="3431637"/>
            <a:ext cx="1943470" cy="271414"/>
          </a:xfrm>
        </p:spPr>
        <p:txBody>
          <a:bodyPr anchor="ctr">
            <a:noAutofit/>
          </a:bodyPr>
          <a:lstStyle>
            <a:lvl1pPr marL="0" indent="0" algn="ctr">
              <a:lnSpc>
                <a:spcPct val="100000"/>
              </a:lnSpc>
              <a:spcBef>
                <a:spcPts val="0"/>
              </a:spcBef>
              <a:buNone/>
              <a:defRPr sz="1600">
                <a:solidFill>
                  <a:schemeClr val="tx2"/>
                </a:solidFill>
              </a:defRPr>
            </a:lvl1pPr>
          </a:lstStyle>
          <a:p>
            <a:pPr lvl="0"/>
            <a:r>
              <a:rPr lang="en-US" dirty="0"/>
              <a:t>Designation</a:t>
            </a:r>
          </a:p>
        </p:txBody>
      </p:sp>
      <p:sp>
        <p:nvSpPr>
          <p:cNvPr id="17" name="Text Placeholder 10">
            <a:extLst>
              <a:ext uri="{FF2B5EF4-FFF2-40B4-BE49-F238E27FC236}">
                <a16:creationId xmlns:a16="http://schemas.microsoft.com/office/drawing/2014/main" id="{B8F57406-E682-8E44-344A-43D480008DEF}"/>
              </a:ext>
            </a:extLst>
          </p:cNvPr>
          <p:cNvSpPr>
            <a:spLocks noGrp="1"/>
          </p:cNvSpPr>
          <p:nvPr>
            <p:ph type="body" sz="quarter" idx="30" hasCustomPrompt="1"/>
          </p:nvPr>
        </p:nvSpPr>
        <p:spPr>
          <a:xfrm>
            <a:off x="9656248" y="3157586"/>
            <a:ext cx="1943470" cy="271414"/>
          </a:xfrm>
        </p:spPr>
        <p:txBody>
          <a:bodyPr anchor="ctr">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Name</a:t>
            </a:r>
          </a:p>
        </p:txBody>
      </p:sp>
      <p:sp>
        <p:nvSpPr>
          <p:cNvPr id="38" name="Picture Placeholder 11">
            <a:extLst>
              <a:ext uri="{FF2B5EF4-FFF2-40B4-BE49-F238E27FC236}">
                <a16:creationId xmlns:a16="http://schemas.microsoft.com/office/drawing/2014/main" id="{7EA507F2-8F21-5B8D-A430-E3CCA8808BCC}"/>
              </a:ext>
            </a:extLst>
          </p:cNvPr>
          <p:cNvSpPr>
            <a:spLocks noGrp="1"/>
          </p:cNvSpPr>
          <p:nvPr>
            <p:ph type="pic" sz="quarter" idx="31"/>
          </p:nvPr>
        </p:nvSpPr>
        <p:spPr>
          <a:xfrm>
            <a:off x="4466992" y="3797781"/>
            <a:ext cx="1314546" cy="1314546"/>
          </a:xfrm>
        </p:spPr>
        <p:txBody>
          <a:bodyPr vert="horz" lIns="91440" tIns="45720" rIns="91440" bIns="45720" rtlCol="0">
            <a:noAutofit/>
          </a:bodyPr>
          <a:lstStyle>
            <a:lvl1pPr>
              <a:defRPr lang="en-US"/>
            </a:lvl1pPr>
          </a:lstStyle>
          <a:p>
            <a:pPr marL="0" lvl="0" indent="0">
              <a:buNone/>
            </a:pPr>
            <a:endParaRPr lang="en-US" dirty="0"/>
          </a:p>
        </p:txBody>
      </p:sp>
      <p:sp>
        <p:nvSpPr>
          <p:cNvPr id="39" name="Text Placeholder 10">
            <a:extLst>
              <a:ext uri="{FF2B5EF4-FFF2-40B4-BE49-F238E27FC236}">
                <a16:creationId xmlns:a16="http://schemas.microsoft.com/office/drawing/2014/main" id="{DFEEA7A4-D686-069A-7619-036033546E30}"/>
              </a:ext>
            </a:extLst>
          </p:cNvPr>
          <p:cNvSpPr>
            <a:spLocks noGrp="1"/>
          </p:cNvSpPr>
          <p:nvPr>
            <p:ph type="body" sz="quarter" idx="32" hasCustomPrompt="1"/>
          </p:nvPr>
        </p:nvSpPr>
        <p:spPr>
          <a:xfrm>
            <a:off x="4152530" y="5486438"/>
            <a:ext cx="1943470" cy="271414"/>
          </a:xfrm>
        </p:spPr>
        <p:txBody>
          <a:bodyPr anchor="ctr">
            <a:noAutofit/>
          </a:bodyPr>
          <a:lstStyle>
            <a:lvl1pPr marL="0" indent="0" algn="ctr">
              <a:lnSpc>
                <a:spcPct val="100000"/>
              </a:lnSpc>
              <a:spcBef>
                <a:spcPts val="0"/>
              </a:spcBef>
              <a:buNone/>
              <a:defRPr sz="1600">
                <a:solidFill>
                  <a:schemeClr val="tx2"/>
                </a:solidFill>
              </a:defRPr>
            </a:lvl1pPr>
          </a:lstStyle>
          <a:p>
            <a:pPr lvl="0"/>
            <a:r>
              <a:rPr lang="en-US" dirty="0"/>
              <a:t>Designation</a:t>
            </a:r>
          </a:p>
        </p:txBody>
      </p:sp>
      <p:sp>
        <p:nvSpPr>
          <p:cNvPr id="40" name="Text Placeholder 10">
            <a:extLst>
              <a:ext uri="{FF2B5EF4-FFF2-40B4-BE49-F238E27FC236}">
                <a16:creationId xmlns:a16="http://schemas.microsoft.com/office/drawing/2014/main" id="{6D0E6F41-E353-0280-9245-862650AA9716}"/>
              </a:ext>
            </a:extLst>
          </p:cNvPr>
          <p:cNvSpPr>
            <a:spLocks noGrp="1"/>
          </p:cNvSpPr>
          <p:nvPr>
            <p:ph type="body" sz="quarter" idx="33" hasCustomPrompt="1"/>
          </p:nvPr>
        </p:nvSpPr>
        <p:spPr>
          <a:xfrm>
            <a:off x="4152530" y="5212387"/>
            <a:ext cx="1943470" cy="271414"/>
          </a:xfrm>
        </p:spPr>
        <p:txBody>
          <a:bodyPr anchor="ctr">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Name</a:t>
            </a:r>
          </a:p>
        </p:txBody>
      </p:sp>
      <p:sp>
        <p:nvSpPr>
          <p:cNvPr id="41" name="Picture Placeholder 11">
            <a:extLst>
              <a:ext uri="{FF2B5EF4-FFF2-40B4-BE49-F238E27FC236}">
                <a16:creationId xmlns:a16="http://schemas.microsoft.com/office/drawing/2014/main" id="{8361E199-4608-07FF-5390-537E1B4A32CF}"/>
              </a:ext>
            </a:extLst>
          </p:cNvPr>
          <p:cNvSpPr>
            <a:spLocks noGrp="1"/>
          </p:cNvSpPr>
          <p:nvPr>
            <p:ph type="pic" sz="quarter" idx="34"/>
          </p:nvPr>
        </p:nvSpPr>
        <p:spPr>
          <a:xfrm>
            <a:off x="7218851" y="3797781"/>
            <a:ext cx="1314546" cy="1314546"/>
          </a:xfrm>
        </p:spPr>
        <p:txBody>
          <a:bodyPr vert="horz" lIns="91440" tIns="45720" rIns="91440" bIns="45720" rtlCol="0">
            <a:noAutofit/>
          </a:bodyPr>
          <a:lstStyle>
            <a:lvl1pPr>
              <a:defRPr lang="en-US"/>
            </a:lvl1pPr>
          </a:lstStyle>
          <a:p>
            <a:pPr marL="0" lvl="0" indent="0">
              <a:buNone/>
            </a:pPr>
            <a:endParaRPr lang="en-US" dirty="0"/>
          </a:p>
        </p:txBody>
      </p:sp>
      <p:sp>
        <p:nvSpPr>
          <p:cNvPr id="42" name="Text Placeholder 10">
            <a:extLst>
              <a:ext uri="{FF2B5EF4-FFF2-40B4-BE49-F238E27FC236}">
                <a16:creationId xmlns:a16="http://schemas.microsoft.com/office/drawing/2014/main" id="{F4E645ED-7EAC-EFE4-7C86-0C22E5F0FC30}"/>
              </a:ext>
            </a:extLst>
          </p:cNvPr>
          <p:cNvSpPr>
            <a:spLocks noGrp="1"/>
          </p:cNvSpPr>
          <p:nvPr>
            <p:ph type="body" sz="quarter" idx="35" hasCustomPrompt="1"/>
          </p:nvPr>
        </p:nvSpPr>
        <p:spPr>
          <a:xfrm>
            <a:off x="6904389" y="5486438"/>
            <a:ext cx="1943470" cy="271414"/>
          </a:xfrm>
        </p:spPr>
        <p:txBody>
          <a:bodyPr anchor="ctr">
            <a:noAutofit/>
          </a:bodyPr>
          <a:lstStyle>
            <a:lvl1pPr marL="0" indent="0" algn="ctr">
              <a:lnSpc>
                <a:spcPct val="100000"/>
              </a:lnSpc>
              <a:spcBef>
                <a:spcPts val="0"/>
              </a:spcBef>
              <a:buNone/>
              <a:defRPr sz="1600">
                <a:solidFill>
                  <a:schemeClr val="tx2"/>
                </a:solidFill>
              </a:defRPr>
            </a:lvl1pPr>
          </a:lstStyle>
          <a:p>
            <a:pPr lvl="0"/>
            <a:r>
              <a:rPr lang="en-US" dirty="0"/>
              <a:t>Designation</a:t>
            </a:r>
          </a:p>
        </p:txBody>
      </p:sp>
      <p:sp>
        <p:nvSpPr>
          <p:cNvPr id="43" name="Text Placeholder 10">
            <a:extLst>
              <a:ext uri="{FF2B5EF4-FFF2-40B4-BE49-F238E27FC236}">
                <a16:creationId xmlns:a16="http://schemas.microsoft.com/office/drawing/2014/main" id="{7C9D7F74-4B1D-C06D-8CE4-C1D04189452B}"/>
              </a:ext>
            </a:extLst>
          </p:cNvPr>
          <p:cNvSpPr>
            <a:spLocks noGrp="1"/>
          </p:cNvSpPr>
          <p:nvPr>
            <p:ph type="body" sz="quarter" idx="36" hasCustomPrompt="1"/>
          </p:nvPr>
        </p:nvSpPr>
        <p:spPr>
          <a:xfrm>
            <a:off x="6904389" y="5212387"/>
            <a:ext cx="1943470" cy="271414"/>
          </a:xfrm>
        </p:spPr>
        <p:txBody>
          <a:bodyPr anchor="ctr">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Name</a:t>
            </a:r>
          </a:p>
        </p:txBody>
      </p:sp>
      <p:sp>
        <p:nvSpPr>
          <p:cNvPr id="44" name="Picture Placeholder 11">
            <a:extLst>
              <a:ext uri="{FF2B5EF4-FFF2-40B4-BE49-F238E27FC236}">
                <a16:creationId xmlns:a16="http://schemas.microsoft.com/office/drawing/2014/main" id="{44C112AC-01D2-5A50-3BE6-431FA98B10A6}"/>
              </a:ext>
            </a:extLst>
          </p:cNvPr>
          <p:cNvSpPr>
            <a:spLocks noGrp="1"/>
          </p:cNvSpPr>
          <p:nvPr>
            <p:ph type="pic" sz="quarter" idx="37"/>
          </p:nvPr>
        </p:nvSpPr>
        <p:spPr>
          <a:xfrm>
            <a:off x="9970710" y="3797781"/>
            <a:ext cx="1314546" cy="1314546"/>
          </a:xfrm>
        </p:spPr>
        <p:txBody>
          <a:bodyPr vert="horz" lIns="91440" tIns="45720" rIns="91440" bIns="45720" rtlCol="0">
            <a:noAutofit/>
          </a:bodyPr>
          <a:lstStyle>
            <a:lvl1pPr>
              <a:defRPr lang="en-US"/>
            </a:lvl1pPr>
          </a:lstStyle>
          <a:p>
            <a:pPr marL="0" lvl="0" indent="0">
              <a:buNone/>
            </a:pPr>
            <a:endParaRPr lang="en-US" dirty="0"/>
          </a:p>
        </p:txBody>
      </p:sp>
      <p:sp>
        <p:nvSpPr>
          <p:cNvPr id="45" name="Text Placeholder 10">
            <a:extLst>
              <a:ext uri="{FF2B5EF4-FFF2-40B4-BE49-F238E27FC236}">
                <a16:creationId xmlns:a16="http://schemas.microsoft.com/office/drawing/2014/main" id="{B89CF107-8F86-DA07-E1F1-90E54AC2B518}"/>
              </a:ext>
            </a:extLst>
          </p:cNvPr>
          <p:cNvSpPr>
            <a:spLocks noGrp="1"/>
          </p:cNvSpPr>
          <p:nvPr>
            <p:ph type="body" sz="quarter" idx="38" hasCustomPrompt="1"/>
          </p:nvPr>
        </p:nvSpPr>
        <p:spPr>
          <a:xfrm>
            <a:off x="9656248" y="5486438"/>
            <a:ext cx="1943470" cy="271414"/>
          </a:xfrm>
        </p:spPr>
        <p:txBody>
          <a:bodyPr anchor="ctr">
            <a:noAutofit/>
          </a:bodyPr>
          <a:lstStyle>
            <a:lvl1pPr marL="0" indent="0" algn="ctr">
              <a:lnSpc>
                <a:spcPct val="100000"/>
              </a:lnSpc>
              <a:spcBef>
                <a:spcPts val="0"/>
              </a:spcBef>
              <a:buNone/>
              <a:defRPr sz="1600">
                <a:solidFill>
                  <a:schemeClr val="tx2"/>
                </a:solidFill>
              </a:defRPr>
            </a:lvl1pPr>
          </a:lstStyle>
          <a:p>
            <a:pPr lvl="0"/>
            <a:r>
              <a:rPr lang="en-US" dirty="0"/>
              <a:t>Designation</a:t>
            </a:r>
          </a:p>
        </p:txBody>
      </p:sp>
      <p:sp>
        <p:nvSpPr>
          <p:cNvPr id="46" name="Text Placeholder 10">
            <a:extLst>
              <a:ext uri="{FF2B5EF4-FFF2-40B4-BE49-F238E27FC236}">
                <a16:creationId xmlns:a16="http://schemas.microsoft.com/office/drawing/2014/main" id="{CA77B277-9F84-AA4E-61B2-C9953C47B90E}"/>
              </a:ext>
            </a:extLst>
          </p:cNvPr>
          <p:cNvSpPr>
            <a:spLocks noGrp="1"/>
          </p:cNvSpPr>
          <p:nvPr>
            <p:ph type="body" sz="quarter" idx="39" hasCustomPrompt="1"/>
          </p:nvPr>
        </p:nvSpPr>
        <p:spPr>
          <a:xfrm>
            <a:off x="9656248" y="5212387"/>
            <a:ext cx="1943470" cy="271414"/>
          </a:xfrm>
        </p:spPr>
        <p:txBody>
          <a:bodyPr anchor="ctr">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Name</a:t>
            </a:r>
          </a:p>
        </p:txBody>
      </p:sp>
    </p:spTree>
    <p:extLst>
      <p:ext uri="{BB962C8B-B14F-4D97-AF65-F5344CB8AC3E}">
        <p14:creationId xmlns:p14="http://schemas.microsoft.com/office/powerpoint/2010/main" val="1887910211"/>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preserve="1" userDrawn="1">
  <p:cSld name="Contents S08V1">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5" y="584201"/>
            <a:ext cx="11017250" cy="930274"/>
          </a:xfrm>
        </p:spPr>
        <p:txBody>
          <a:bodyPr wrap="square" anchor="t">
            <a:noAutofit/>
          </a:bodyPr>
          <a:lstStyle>
            <a:lvl1pPr>
              <a:defRPr sz="4400" b="0">
                <a:latin typeface="+mj-lt"/>
              </a:defRPr>
            </a:lvl1pPr>
          </a:lstStyle>
          <a:p>
            <a:r>
              <a:rPr lang="en-US" dirty="0"/>
              <a:t>Click to edit Master title</a:t>
            </a:r>
          </a:p>
        </p:txBody>
      </p:sp>
      <p:sp>
        <p:nvSpPr>
          <p:cNvPr id="5" name="Content Placeholder 4">
            <a:extLst>
              <a:ext uri="{FF2B5EF4-FFF2-40B4-BE49-F238E27FC236}">
                <a16:creationId xmlns:a16="http://schemas.microsoft.com/office/drawing/2014/main" id="{1DE3854D-6A50-C211-16CD-27AD19F6FF5F}"/>
              </a:ext>
            </a:extLst>
          </p:cNvPr>
          <p:cNvSpPr>
            <a:spLocks noGrp="1"/>
          </p:cNvSpPr>
          <p:nvPr>
            <p:ph sz="quarter" idx="10"/>
          </p:nvPr>
        </p:nvSpPr>
        <p:spPr>
          <a:xfrm>
            <a:off x="587375" y="1607519"/>
            <a:ext cx="11017250" cy="4133264"/>
          </a:xfrm>
        </p:spPr>
        <p:txBody>
          <a:bodyPr/>
          <a:lstStyle>
            <a:lvl1pPr>
              <a:buClr>
                <a:schemeClr val="tx1"/>
              </a:buClr>
              <a:defRPr sz="1800"/>
            </a:lvl1pPr>
            <a:lvl2pPr>
              <a:buClr>
                <a:schemeClr val="tx1"/>
              </a:buClr>
              <a:defRPr sz="1400"/>
            </a:lvl2pPr>
            <a:lvl3pPr>
              <a:buClr>
                <a:schemeClr val="tx1"/>
              </a:buClr>
              <a:defRPr sz="1200"/>
            </a:lvl3pPr>
            <a:lvl4pPr>
              <a:buClr>
                <a:schemeClr val="tx1"/>
              </a:buClr>
              <a:defRPr sz="1100"/>
            </a:lvl4pPr>
            <a:lvl5pPr>
              <a:buClr>
                <a:schemeClr val="tx1"/>
              </a:buClr>
              <a:defRPr sz="11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157224634"/>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preserve="1" userDrawn="1">
  <p:cSld name="Question S09V1">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6" y="2620963"/>
            <a:ext cx="4679950" cy="1616074"/>
          </a:xfrm>
        </p:spPr>
        <p:txBody>
          <a:bodyPr wrap="square" anchor="ctr">
            <a:noAutofit/>
          </a:bodyPr>
          <a:lstStyle>
            <a:lvl1pPr>
              <a:defRPr sz="4400" b="0">
                <a:latin typeface="+mj-lt"/>
              </a:defRPr>
            </a:lvl1pPr>
          </a:lstStyle>
          <a:p>
            <a:r>
              <a:rPr lang="en-US" dirty="0"/>
              <a:t>Click to edit Master title</a:t>
            </a:r>
          </a:p>
        </p:txBody>
      </p:sp>
      <p:sp>
        <p:nvSpPr>
          <p:cNvPr id="10" name="Text Placeholder 10">
            <a:extLst>
              <a:ext uri="{FF2B5EF4-FFF2-40B4-BE49-F238E27FC236}">
                <a16:creationId xmlns:a16="http://schemas.microsoft.com/office/drawing/2014/main" id="{7FDD0AB9-57DA-26EE-6569-8EC25F064C24}"/>
              </a:ext>
            </a:extLst>
          </p:cNvPr>
          <p:cNvSpPr>
            <a:spLocks noGrp="1"/>
          </p:cNvSpPr>
          <p:nvPr>
            <p:ph type="body" sz="quarter" idx="13"/>
          </p:nvPr>
        </p:nvSpPr>
        <p:spPr>
          <a:xfrm>
            <a:off x="6096001" y="2093684"/>
            <a:ext cx="5503718" cy="3275941"/>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11" name="Text Placeholder 10">
            <a:extLst>
              <a:ext uri="{FF2B5EF4-FFF2-40B4-BE49-F238E27FC236}">
                <a16:creationId xmlns:a16="http://schemas.microsoft.com/office/drawing/2014/main" id="{A2A3DD38-5D79-7EB9-84A7-32AE005050FC}"/>
              </a:ext>
            </a:extLst>
          </p:cNvPr>
          <p:cNvSpPr>
            <a:spLocks noGrp="1"/>
          </p:cNvSpPr>
          <p:nvPr>
            <p:ph type="body" sz="quarter" idx="14"/>
          </p:nvPr>
        </p:nvSpPr>
        <p:spPr>
          <a:xfrm>
            <a:off x="6096001" y="1488375"/>
            <a:ext cx="5503718"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Tree>
    <p:extLst>
      <p:ext uri="{BB962C8B-B14F-4D97-AF65-F5344CB8AC3E}">
        <p14:creationId xmlns:p14="http://schemas.microsoft.com/office/powerpoint/2010/main" val="2641821113"/>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1 Text Box T20V1">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38E111DB-A4F6-727D-9A45-519DB447A14C}"/>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5" name="Line">
            <a:extLst>
              <a:ext uri="{FF2B5EF4-FFF2-40B4-BE49-F238E27FC236}">
                <a16:creationId xmlns:a16="http://schemas.microsoft.com/office/drawing/2014/main" id="{3D91454C-2D8A-6AD6-FE36-673AA157BE7E}"/>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8" name="Title 1">
            <a:extLst>
              <a:ext uri="{FF2B5EF4-FFF2-40B4-BE49-F238E27FC236}">
                <a16:creationId xmlns:a16="http://schemas.microsoft.com/office/drawing/2014/main" id="{FE9853BD-2C47-5262-7D17-F184BC6D0F94}"/>
              </a:ext>
            </a:extLst>
          </p:cNvPr>
          <p:cNvSpPr>
            <a:spLocks noGrp="1"/>
          </p:cNvSpPr>
          <p:nvPr>
            <p:ph type="title"/>
          </p:nvPr>
        </p:nvSpPr>
        <p:spPr>
          <a:xfrm>
            <a:off x="587376" y="1048756"/>
            <a:ext cx="5075093" cy="2252127"/>
          </a:xfrm>
        </p:spPr>
        <p:txBody>
          <a:bodyPr wrap="square" anchor="t">
            <a:noAutofit/>
          </a:bodyPr>
          <a:lstStyle>
            <a:lvl1pPr>
              <a:defRPr sz="4400" b="0">
                <a:latin typeface="+mj-lt"/>
              </a:defRPr>
            </a:lvl1pPr>
          </a:lstStyle>
          <a:p>
            <a:r>
              <a:rPr lang="en-US" dirty="0"/>
              <a:t>Click to edit Master title</a:t>
            </a:r>
          </a:p>
        </p:txBody>
      </p:sp>
      <p:sp>
        <p:nvSpPr>
          <p:cNvPr id="10" name="Text Placeholder 10">
            <a:extLst>
              <a:ext uri="{FF2B5EF4-FFF2-40B4-BE49-F238E27FC236}">
                <a16:creationId xmlns:a16="http://schemas.microsoft.com/office/drawing/2014/main" id="{04BF9382-7FB9-E1CE-FF1D-7EF9A988C73A}"/>
              </a:ext>
            </a:extLst>
          </p:cNvPr>
          <p:cNvSpPr>
            <a:spLocks noGrp="1"/>
          </p:cNvSpPr>
          <p:nvPr>
            <p:ph type="body" sz="quarter" idx="13"/>
          </p:nvPr>
        </p:nvSpPr>
        <p:spPr>
          <a:xfrm>
            <a:off x="592282" y="4162426"/>
            <a:ext cx="5075093" cy="1646818"/>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13" name="Text Placeholder 10">
            <a:extLst>
              <a:ext uri="{FF2B5EF4-FFF2-40B4-BE49-F238E27FC236}">
                <a16:creationId xmlns:a16="http://schemas.microsoft.com/office/drawing/2014/main" id="{65E5ED50-C23B-550A-A44E-B22012AFB59A}"/>
              </a:ext>
            </a:extLst>
          </p:cNvPr>
          <p:cNvSpPr>
            <a:spLocks noGrp="1"/>
          </p:cNvSpPr>
          <p:nvPr>
            <p:ph type="body" sz="quarter" idx="14"/>
          </p:nvPr>
        </p:nvSpPr>
        <p:spPr>
          <a:xfrm>
            <a:off x="592282" y="3557116"/>
            <a:ext cx="5075093"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5" name="Picture Placeholder 11">
            <a:extLst>
              <a:ext uri="{FF2B5EF4-FFF2-40B4-BE49-F238E27FC236}">
                <a16:creationId xmlns:a16="http://schemas.microsoft.com/office/drawing/2014/main" id="{F447F3BF-FB5F-7BF4-0721-176FD94F62D1}"/>
              </a:ext>
            </a:extLst>
          </p:cNvPr>
          <p:cNvSpPr>
            <a:spLocks noGrp="1"/>
          </p:cNvSpPr>
          <p:nvPr>
            <p:ph type="pic" sz="quarter" idx="19"/>
          </p:nvPr>
        </p:nvSpPr>
        <p:spPr>
          <a:xfrm>
            <a:off x="6093546" y="1048759"/>
            <a:ext cx="5503719" cy="4760484"/>
          </a:xfrm>
        </p:spPr>
        <p:txBody>
          <a:bodyPr vert="horz" lIns="91440" tIns="45720" rIns="91440" bIns="45720" rtlCol="0">
            <a:noAutofit/>
          </a:bodyPr>
          <a:lstStyle>
            <a:lvl1pPr>
              <a:defRPr lang="en-US"/>
            </a:lvl1pPr>
          </a:lstStyle>
          <a:p>
            <a:pPr marL="0" lvl="0" indent="0">
              <a:buNone/>
            </a:pPr>
            <a:endParaRPr lang="en-US" dirty="0"/>
          </a:p>
        </p:txBody>
      </p:sp>
    </p:spTree>
    <p:extLst>
      <p:ext uri="{BB962C8B-B14F-4D97-AF65-F5344CB8AC3E}">
        <p14:creationId xmlns:p14="http://schemas.microsoft.com/office/powerpoint/2010/main" val="4072450817"/>
      </p:ext>
    </p:extLst>
  </p:cSld>
  <p:clrMapOvr>
    <a:masterClrMapping/>
  </p:clrMapOvr>
  <p:extLst>
    <p:ext uri="{DCECCB84-F9BA-43D5-87BE-67443E8EF086}">
      <p15:sldGuideLst xmlns:p15="http://schemas.microsoft.com/office/powerpoint/2012/main">
        <p15:guide id="2" pos="9848">
          <p15:clr>
            <a:srgbClr val="FBAE40"/>
          </p15:clr>
        </p15:guide>
      </p15:sldGuideLst>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 Text Box T20V2">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38E111DB-A4F6-727D-9A45-519DB447A14C}"/>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5" name="Line">
            <a:extLst>
              <a:ext uri="{FF2B5EF4-FFF2-40B4-BE49-F238E27FC236}">
                <a16:creationId xmlns:a16="http://schemas.microsoft.com/office/drawing/2014/main" id="{3D91454C-2D8A-6AD6-FE36-673AA157BE7E}"/>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8" name="Title 1">
            <a:extLst>
              <a:ext uri="{FF2B5EF4-FFF2-40B4-BE49-F238E27FC236}">
                <a16:creationId xmlns:a16="http://schemas.microsoft.com/office/drawing/2014/main" id="{FE9853BD-2C47-5262-7D17-F184BC6D0F94}"/>
              </a:ext>
            </a:extLst>
          </p:cNvPr>
          <p:cNvSpPr>
            <a:spLocks noGrp="1"/>
          </p:cNvSpPr>
          <p:nvPr>
            <p:ph type="title"/>
          </p:nvPr>
        </p:nvSpPr>
        <p:spPr>
          <a:xfrm>
            <a:off x="587376" y="3429000"/>
            <a:ext cx="5180907" cy="2252127"/>
          </a:xfrm>
        </p:spPr>
        <p:txBody>
          <a:bodyPr wrap="square" anchor="t">
            <a:noAutofit/>
          </a:bodyPr>
          <a:lstStyle>
            <a:lvl1pPr>
              <a:defRPr sz="4400" b="0">
                <a:latin typeface="+mj-lt"/>
              </a:defRPr>
            </a:lvl1pPr>
          </a:lstStyle>
          <a:p>
            <a:r>
              <a:rPr lang="en-US" dirty="0"/>
              <a:t>Click to edit Master title</a:t>
            </a:r>
          </a:p>
        </p:txBody>
      </p:sp>
      <p:sp>
        <p:nvSpPr>
          <p:cNvPr id="10" name="Text Placeholder 10">
            <a:extLst>
              <a:ext uri="{FF2B5EF4-FFF2-40B4-BE49-F238E27FC236}">
                <a16:creationId xmlns:a16="http://schemas.microsoft.com/office/drawing/2014/main" id="{04BF9382-7FB9-E1CE-FF1D-7EF9A988C73A}"/>
              </a:ext>
            </a:extLst>
          </p:cNvPr>
          <p:cNvSpPr>
            <a:spLocks noGrp="1"/>
          </p:cNvSpPr>
          <p:nvPr>
            <p:ph type="body" sz="quarter" idx="13"/>
          </p:nvPr>
        </p:nvSpPr>
        <p:spPr>
          <a:xfrm>
            <a:off x="6096000" y="4034310"/>
            <a:ext cx="5501265" cy="1646818"/>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13" name="Text Placeholder 10">
            <a:extLst>
              <a:ext uri="{FF2B5EF4-FFF2-40B4-BE49-F238E27FC236}">
                <a16:creationId xmlns:a16="http://schemas.microsoft.com/office/drawing/2014/main" id="{65E5ED50-C23B-550A-A44E-B22012AFB59A}"/>
              </a:ext>
            </a:extLst>
          </p:cNvPr>
          <p:cNvSpPr>
            <a:spLocks noGrp="1"/>
          </p:cNvSpPr>
          <p:nvPr>
            <p:ph type="body" sz="quarter" idx="14"/>
          </p:nvPr>
        </p:nvSpPr>
        <p:spPr>
          <a:xfrm>
            <a:off x="6096000" y="3429000"/>
            <a:ext cx="5501265"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2" name="Picture Placeholder 11">
            <a:extLst>
              <a:ext uri="{FF2B5EF4-FFF2-40B4-BE49-F238E27FC236}">
                <a16:creationId xmlns:a16="http://schemas.microsoft.com/office/drawing/2014/main" id="{F447F3BF-FB5F-7BF4-0721-176FD94F62D1}"/>
              </a:ext>
            </a:extLst>
          </p:cNvPr>
          <p:cNvSpPr>
            <a:spLocks noGrp="1"/>
          </p:cNvSpPr>
          <p:nvPr>
            <p:ph type="pic" sz="quarter" idx="19"/>
          </p:nvPr>
        </p:nvSpPr>
        <p:spPr>
          <a:xfrm>
            <a:off x="584922" y="877223"/>
            <a:ext cx="11012343" cy="2140985"/>
          </a:xfrm>
        </p:spPr>
        <p:txBody>
          <a:bodyPr vert="horz" lIns="91440" tIns="45720" rIns="91440" bIns="45720" rtlCol="0">
            <a:noAutofit/>
          </a:bodyPr>
          <a:lstStyle>
            <a:lvl1pPr>
              <a:defRPr lang="en-US"/>
            </a:lvl1pPr>
          </a:lstStyle>
          <a:p>
            <a:pPr marL="0" lvl="0" indent="0">
              <a:buNone/>
            </a:pPr>
            <a:endParaRPr lang="en-US" dirty="0"/>
          </a:p>
        </p:txBody>
      </p:sp>
    </p:spTree>
    <p:extLst>
      <p:ext uri="{BB962C8B-B14F-4D97-AF65-F5344CB8AC3E}">
        <p14:creationId xmlns:p14="http://schemas.microsoft.com/office/powerpoint/2010/main" val="3872884915"/>
      </p:ext>
    </p:extLst>
  </p:cSld>
  <p:clrMapOvr>
    <a:masterClrMapping/>
  </p:clrMapOvr>
  <p:extLst>
    <p:ext uri="{DCECCB84-F9BA-43D5-87BE-67443E8EF086}">
      <p15:sldGuideLst xmlns:p15="http://schemas.microsoft.com/office/powerpoint/2012/main">
        <p15:guide id="2" pos="9848">
          <p15:clr>
            <a:srgbClr val="FBAE40"/>
          </p15:clr>
        </p15:guide>
      </p15:sldGuideLst>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2 Text Boxes T21V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F42E324-B3F9-BA8B-E636-0DB5DCF6B8A3}"/>
              </a:ext>
            </a:extLst>
          </p:cNvPr>
          <p:cNvSpPr>
            <a:spLocks noGrp="1"/>
          </p:cNvSpPr>
          <p:nvPr>
            <p:ph type="pic" sz="quarter" idx="18"/>
          </p:nvPr>
        </p:nvSpPr>
        <p:spPr>
          <a:xfrm>
            <a:off x="8486486" y="586129"/>
            <a:ext cx="3113232" cy="5223110"/>
          </a:xfrm>
        </p:spPr>
        <p:txBody>
          <a:bodyPr vert="horz" lIns="91440" tIns="45720" rIns="91440" bIns="45720" rtlCol="0">
            <a:noAutofit/>
          </a:bodyPr>
          <a:lstStyle>
            <a:lvl1pPr>
              <a:defRPr lang="en-US"/>
            </a:lvl1pPr>
          </a:lstStyle>
          <a:p>
            <a:pPr marL="0" lvl="0" indent="0">
              <a:buNone/>
            </a:pPr>
            <a:endParaRPr lang="en-US" dirty="0"/>
          </a:p>
        </p:txBody>
      </p:sp>
      <p:sp>
        <p:nvSpPr>
          <p:cNvPr id="4" name="Title 1">
            <a:extLst>
              <a:ext uri="{FF2B5EF4-FFF2-40B4-BE49-F238E27FC236}">
                <a16:creationId xmlns:a16="http://schemas.microsoft.com/office/drawing/2014/main" id="{AC527AC1-99E4-87C5-6AB2-BD537C5E8040}"/>
              </a:ext>
            </a:extLst>
          </p:cNvPr>
          <p:cNvSpPr>
            <a:spLocks noGrp="1"/>
          </p:cNvSpPr>
          <p:nvPr>
            <p:ph type="title"/>
          </p:nvPr>
        </p:nvSpPr>
        <p:spPr>
          <a:xfrm>
            <a:off x="587376" y="584200"/>
            <a:ext cx="7524750" cy="1901825"/>
          </a:xfrm>
        </p:spPr>
        <p:txBody>
          <a:bodyPr wrap="square" anchor="t">
            <a:noAutofit/>
          </a:bodyPr>
          <a:lstStyle>
            <a:lvl1pPr>
              <a:defRPr sz="4400" b="0">
                <a:latin typeface="+mj-lt"/>
              </a:defRPr>
            </a:lvl1pPr>
          </a:lstStyle>
          <a:p>
            <a:r>
              <a:rPr lang="en-US" dirty="0"/>
              <a:t>Click to edit Master title</a:t>
            </a:r>
          </a:p>
        </p:txBody>
      </p:sp>
      <p:sp>
        <p:nvSpPr>
          <p:cNvPr id="8" name="Line">
            <a:extLst>
              <a:ext uri="{FF2B5EF4-FFF2-40B4-BE49-F238E27FC236}">
                <a16:creationId xmlns:a16="http://schemas.microsoft.com/office/drawing/2014/main" id="{1F89CF16-742B-9AD3-4951-442BF353FEEA}"/>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16" name="Text Placeholder 10">
            <a:extLst>
              <a:ext uri="{FF2B5EF4-FFF2-40B4-BE49-F238E27FC236}">
                <a16:creationId xmlns:a16="http://schemas.microsoft.com/office/drawing/2014/main" id="{27D30BC7-CE65-CC64-D5B9-56620BE2ED94}"/>
              </a:ext>
            </a:extLst>
          </p:cNvPr>
          <p:cNvSpPr>
            <a:spLocks noGrp="1"/>
          </p:cNvSpPr>
          <p:nvPr>
            <p:ph type="body" sz="quarter" idx="13"/>
          </p:nvPr>
        </p:nvSpPr>
        <p:spPr>
          <a:xfrm>
            <a:off x="592282" y="3429000"/>
            <a:ext cx="3487593" cy="2380243"/>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17" name="Text Placeholder 10">
            <a:extLst>
              <a:ext uri="{FF2B5EF4-FFF2-40B4-BE49-F238E27FC236}">
                <a16:creationId xmlns:a16="http://schemas.microsoft.com/office/drawing/2014/main" id="{71D033DD-6852-B385-EDA8-28728327AC68}"/>
              </a:ext>
            </a:extLst>
          </p:cNvPr>
          <p:cNvSpPr>
            <a:spLocks noGrp="1"/>
          </p:cNvSpPr>
          <p:nvPr>
            <p:ph type="body" sz="quarter" idx="14"/>
          </p:nvPr>
        </p:nvSpPr>
        <p:spPr>
          <a:xfrm>
            <a:off x="592282" y="2823691"/>
            <a:ext cx="3487593"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8" name="Text Placeholder 10">
            <a:extLst>
              <a:ext uri="{FF2B5EF4-FFF2-40B4-BE49-F238E27FC236}">
                <a16:creationId xmlns:a16="http://schemas.microsoft.com/office/drawing/2014/main" id="{7BDB5675-1DBE-D17A-4FE3-C2CA2458D0DA}"/>
              </a:ext>
            </a:extLst>
          </p:cNvPr>
          <p:cNvSpPr>
            <a:spLocks noGrp="1"/>
          </p:cNvSpPr>
          <p:nvPr>
            <p:ph type="body" sz="quarter" idx="15"/>
          </p:nvPr>
        </p:nvSpPr>
        <p:spPr>
          <a:xfrm>
            <a:off x="4624532" y="3429000"/>
            <a:ext cx="3487593" cy="2380243"/>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19" name="Text Placeholder 10">
            <a:extLst>
              <a:ext uri="{FF2B5EF4-FFF2-40B4-BE49-F238E27FC236}">
                <a16:creationId xmlns:a16="http://schemas.microsoft.com/office/drawing/2014/main" id="{A07C8966-04AE-FDD6-79AC-66D7B8C637C2}"/>
              </a:ext>
            </a:extLst>
          </p:cNvPr>
          <p:cNvSpPr>
            <a:spLocks noGrp="1"/>
          </p:cNvSpPr>
          <p:nvPr>
            <p:ph type="body" sz="quarter" idx="16"/>
          </p:nvPr>
        </p:nvSpPr>
        <p:spPr>
          <a:xfrm>
            <a:off x="4624532" y="2823691"/>
            <a:ext cx="3487593"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22" name="Slide Number Placeholder 5">
            <a:extLst>
              <a:ext uri="{FF2B5EF4-FFF2-40B4-BE49-F238E27FC236}">
                <a16:creationId xmlns:a16="http://schemas.microsoft.com/office/drawing/2014/main" id="{F186260F-531D-92B8-CE76-F5E12B1A2386}"/>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Tree>
    <p:extLst>
      <p:ext uri="{BB962C8B-B14F-4D97-AF65-F5344CB8AC3E}">
        <p14:creationId xmlns:p14="http://schemas.microsoft.com/office/powerpoint/2010/main" val="681575071"/>
      </p:ext>
    </p:extLst>
  </p:cSld>
  <p:clrMapOvr>
    <a:masterClrMapping/>
  </p:clrMapOvr>
  <p:extLst>
    <p:ext uri="{DCECCB84-F9BA-43D5-87BE-67443E8EF086}">
      <p15:sldGuideLst xmlns:p15="http://schemas.microsoft.com/office/powerpoint/2012/main">
        <p15:guide id="2" pos="9848">
          <p15:clr>
            <a:srgbClr val="FBAE40"/>
          </p15:clr>
        </p15:guide>
        <p15:guide id="3" pos="5110" userDrawn="1">
          <p15:clr>
            <a:srgbClr val="FBAE40"/>
          </p15:clr>
        </p15:guide>
      </p15:sldGuideLst>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preserve="1" userDrawn="1">
  <p:cSld name="2 Text Boxes T21V2">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F33DF2F9-A4F1-2B9F-C8F3-B759E7EDF9CE}"/>
              </a:ext>
            </a:extLst>
          </p:cNvPr>
          <p:cNvSpPr>
            <a:spLocks noGrp="1"/>
          </p:cNvSpPr>
          <p:nvPr>
            <p:ph type="title"/>
          </p:nvPr>
        </p:nvSpPr>
        <p:spPr>
          <a:xfrm>
            <a:off x="587376" y="1485901"/>
            <a:ext cx="5508624" cy="3886198"/>
          </a:xfrm>
        </p:spPr>
        <p:txBody>
          <a:bodyPr wrap="square" anchor="ctr">
            <a:normAutofit/>
          </a:bodyPr>
          <a:lstStyle>
            <a:lvl1pPr>
              <a:defRPr sz="4400" b="0">
                <a:latin typeface="+mj-lt"/>
              </a:defRPr>
            </a:lvl1pPr>
          </a:lstStyle>
          <a:p>
            <a:r>
              <a:rPr lang="en-US" dirty="0"/>
              <a:t>Click to edit Master title</a:t>
            </a:r>
          </a:p>
        </p:txBody>
      </p:sp>
      <p:sp>
        <p:nvSpPr>
          <p:cNvPr id="10" name="Slide Number Placeholder 5">
            <a:extLst>
              <a:ext uri="{FF2B5EF4-FFF2-40B4-BE49-F238E27FC236}">
                <a16:creationId xmlns:a16="http://schemas.microsoft.com/office/drawing/2014/main" id="{D01601AA-D8AE-4BD6-36A2-A20A1AD372B3}"/>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1" name="Text Placeholder 10">
            <a:extLst>
              <a:ext uri="{FF2B5EF4-FFF2-40B4-BE49-F238E27FC236}">
                <a16:creationId xmlns:a16="http://schemas.microsoft.com/office/drawing/2014/main" id="{92941D97-0B66-6521-13A9-02960E203AFE}"/>
              </a:ext>
            </a:extLst>
          </p:cNvPr>
          <p:cNvSpPr>
            <a:spLocks noGrp="1"/>
          </p:cNvSpPr>
          <p:nvPr>
            <p:ph type="body" sz="quarter" idx="13"/>
          </p:nvPr>
        </p:nvSpPr>
        <p:spPr>
          <a:xfrm>
            <a:off x="6384203" y="2091211"/>
            <a:ext cx="5218313" cy="1200630"/>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12" name="Text Placeholder 10">
            <a:extLst>
              <a:ext uri="{FF2B5EF4-FFF2-40B4-BE49-F238E27FC236}">
                <a16:creationId xmlns:a16="http://schemas.microsoft.com/office/drawing/2014/main" id="{A9F5550A-9C41-9F87-9AE0-A1876ABFBA51}"/>
              </a:ext>
            </a:extLst>
          </p:cNvPr>
          <p:cNvSpPr>
            <a:spLocks noGrp="1"/>
          </p:cNvSpPr>
          <p:nvPr>
            <p:ph type="body" sz="quarter" idx="14"/>
          </p:nvPr>
        </p:nvSpPr>
        <p:spPr>
          <a:xfrm>
            <a:off x="6384203" y="1485901"/>
            <a:ext cx="5218313"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3" name="Text Placeholder 10">
            <a:extLst>
              <a:ext uri="{FF2B5EF4-FFF2-40B4-BE49-F238E27FC236}">
                <a16:creationId xmlns:a16="http://schemas.microsoft.com/office/drawing/2014/main" id="{E3A9DCB9-42A9-E7BF-9C94-4D37BE89E6C8}"/>
              </a:ext>
            </a:extLst>
          </p:cNvPr>
          <p:cNvSpPr>
            <a:spLocks noGrp="1"/>
          </p:cNvSpPr>
          <p:nvPr>
            <p:ph type="body" sz="quarter" idx="15"/>
          </p:nvPr>
        </p:nvSpPr>
        <p:spPr>
          <a:xfrm>
            <a:off x="6384203" y="4171471"/>
            <a:ext cx="5218313" cy="1200630"/>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14" name="Text Placeholder 10">
            <a:extLst>
              <a:ext uri="{FF2B5EF4-FFF2-40B4-BE49-F238E27FC236}">
                <a16:creationId xmlns:a16="http://schemas.microsoft.com/office/drawing/2014/main" id="{917D2F7D-1D50-2F04-6A4D-56E6206726A0}"/>
              </a:ext>
            </a:extLst>
          </p:cNvPr>
          <p:cNvSpPr>
            <a:spLocks noGrp="1"/>
          </p:cNvSpPr>
          <p:nvPr>
            <p:ph type="body" sz="quarter" idx="16"/>
          </p:nvPr>
        </p:nvSpPr>
        <p:spPr>
          <a:xfrm>
            <a:off x="6384203" y="3566161"/>
            <a:ext cx="5218313"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5" name="Line">
            <a:extLst>
              <a:ext uri="{FF2B5EF4-FFF2-40B4-BE49-F238E27FC236}">
                <a16:creationId xmlns:a16="http://schemas.microsoft.com/office/drawing/2014/main" id="{0AE32FE4-0AB2-5893-8C16-25FAF24256A9}"/>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Tree>
    <p:extLst>
      <p:ext uri="{BB962C8B-B14F-4D97-AF65-F5344CB8AC3E}">
        <p14:creationId xmlns:p14="http://schemas.microsoft.com/office/powerpoint/2010/main" val="1813020675"/>
      </p:ext>
    </p:extLst>
  </p:cSld>
  <p:clrMapOvr>
    <a:masterClrMapping/>
  </p:clrMapOvr>
  <p:extLst>
    <p:ext uri="{DCECCB84-F9BA-43D5-87BE-67443E8EF086}">
      <p15:sldGuideLst xmlns:p15="http://schemas.microsoft.com/office/powerpoint/2012/main">
        <p15:guide id="2" pos="9848">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2 Text Boxes T21V3">
    <p:spTree>
      <p:nvGrpSpPr>
        <p:cNvPr id="1" name=""/>
        <p:cNvGrpSpPr/>
        <p:nvPr/>
      </p:nvGrpSpPr>
      <p:grpSpPr>
        <a:xfrm>
          <a:off x="0" y="0"/>
          <a:ext cx="0" cy="0"/>
          <a:chOff x="0" y="0"/>
          <a:chExt cx="0" cy="0"/>
        </a:xfrm>
      </p:grpSpPr>
      <p:sp>
        <p:nvSpPr>
          <p:cNvPr id="3" name="Picture Placeholder 11">
            <a:extLst>
              <a:ext uri="{FF2B5EF4-FFF2-40B4-BE49-F238E27FC236}">
                <a16:creationId xmlns:a16="http://schemas.microsoft.com/office/drawing/2014/main" id="{D96AF8D7-D3E5-B5C6-030A-DFBC5AEC7D00}"/>
              </a:ext>
            </a:extLst>
          </p:cNvPr>
          <p:cNvSpPr>
            <a:spLocks noGrp="1"/>
          </p:cNvSpPr>
          <p:nvPr>
            <p:ph type="pic" sz="quarter" idx="20"/>
          </p:nvPr>
        </p:nvSpPr>
        <p:spPr>
          <a:xfrm>
            <a:off x="584200" y="3429000"/>
            <a:ext cx="5511800" cy="2252120"/>
          </a:xfrm>
        </p:spPr>
        <p:txBody>
          <a:bodyPr/>
          <a:lstStyle>
            <a:lvl1pPr marL="0" indent="0">
              <a:buNone/>
              <a:defRPr/>
            </a:lvl1pPr>
          </a:lstStyle>
          <a:p>
            <a:endParaRPr lang="en-US" dirty="0"/>
          </a:p>
        </p:txBody>
      </p:sp>
      <p:sp>
        <p:nvSpPr>
          <p:cNvPr id="10" name="Slide Number Placeholder 5">
            <a:extLst>
              <a:ext uri="{FF2B5EF4-FFF2-40B4-BE49-F238E27FC236}">
                <a16:creationId xmlns:a16="http://schemas.microsoft.com/office/drawing/2014/main" id="{1D6DEB02-D09E-230B-231B-1D0048DD1A70}"/>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1" name="Text Placeholder 10">
            <a:extLst>
              <a:ext uri="{FF2B5EF4-FFF2-40B4-BE49-F238E27FC236}">
                <a16:creationId xmlns:a16="http://schemas.microsoft.com/office/drawing/2014/main" id="{93D157B0-4969-ADC8-40E4-929945CB2B3B}"/>
              </a:ext>
            </a:extLst>
          </p:cNvPr>
          <p:cNvSpPr>
            <a:spLocks noGrp="1"/>
          </p:cNvSpPr>
          <p:nvPr>
            <p:ph type="body" sz="quarter" idx="13"/>
          </p:nvPr>
        </p:nvSpPr>
        <p:spPr>
          <a:xfrm>
            <a:off x="6384203" y="1577362"/>
            <a:ext cx="5218313" cy="1646810"/>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12" name="Text Placeholder 10">
            <a:extLst>
              <a:ext uri="{FF2B5EF4-FFF2-40B4-BE49-F238E27FC236}">
                <a16:creationId xmlns:a16="http://schemas.microsoft.com/office/drawing/2014/main" id="{F8E728C4-FE95-3A47-6E1C-B8E8B5B40151}"/>
              </a:ext>
            </a:extLst>
          </p:cNvPr>
          <p:cNvSpPr>
            <a:spLocks noGrp="1"/>
          </p:cNvSpPr>
          <p:nvPr>
            <p:ph type="body" sz="quarter" idx="14"/>
          </p:nvPr>
        </p:nvSpPr>
        <p:spPr>
          <a:xfrm>
            <a:off x="6384203" y="972052"/>
            <a:ext cx="5218313"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5" name="Title 1">
            <a:extLst>
              <a:ext uri="{FF2B5EF4-FFF2-40B4-BE49-F238E27FC236}">
                <a16:creationId xmlns:a16="http://schemas.microsoft.com/office/drawing/2014/main" id="{26FC5DA4-62A0-88FF-BF5D-9EA632428DD6}"/>
              </a:ext>
            </a:extLst>
          </p:cNvPr>
          <p:cNvSpPr>
            <a:spLocks noGrp="1"/>
          </p:cNvSpPr>
          <p:nvPr>
            <p:ph type="title"/>
          </p:nvPr>
        </p:nvSpPr>
        <p:spPr>
          <a:xfrm>
            <a:off x="587375" y="972048"/>
            <a:ext cx="5508625" cy="2252123"/>
          </a:xfrm>
        </p:spPr>
        <p:txBody>
          <a:bodyPr wrap="square" anchor="t">
            <a:noAutofit/>
          </a:bodyPr>
          <a:lstStyle>
            <a:lvl1pPr>
              <a:defRPr sz="4400" b="0">
                <a:latin typeface="+mj-lt"/>
              </a:defRPr>
            </a:lvl1pPr>
          </a:lstStyle>
          <a:p>
            <a:r>
              <a:rPr lang="en-US" dirty="0"/>
              <a:t>Click to edit Master title</a:t>
            </a:r>
          </a:p>
        </p:txBody>
      </p:sp>
      <p:sp>
        <p:nvSpPr>
          <p:cNvPr id="16" name="Text Placeholder 10">
            <a:extLst>
              <a:ext uri="{FF2B5EF4-FFF2-40B4-BE49-F238E27FC236}">
                <a16:creationId xmlns:a16="http://schemas.microsoft.com/office/drawing/2014/main" id="{C34A76BF-7489-7BC1-4760-2B92A24DE35D}"/>
              </a:ext>
            </a:extLst>
          </p:cNvPr>
          <p:cNvSpPr>
            <a:spLocks noGrp="1"/>
          </p:cNvSpPr>
          <p:nvPr>
            <p:ph type="body" sz="quarter" idx="21"/>
          </p:nvPr>
        </p:nvSpPr>
        <p:spPr>
          <a:xfrm>
            <a:off x="6384203" y="4034310"/>
            <a:ext cx="5218313" cy="1646810"/>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17" name="Text Placeholder 10">
            <a:extLst>
              <a:ext uri="{FF2B5EF4-FFF2-40B4-BE49-F238E27FC236}">
                <a16:creationId xmlns:a16="http://schemas.microsoft.com/office/drawing/2014/main" id="{8604F45B-3785-242D-920C-8E91ADB14F1A}"/>
              </a:ext>
            </a:extLst>
          </p:cNvPr>
          <p:cNvSpPr>
            <a:spLocks noGrp="1"/>
          </p:cNvSpPr>
          <p:nvPr>
            <p:ph type="body" sz="quarter" idx="22"/>
          </p:nvPr>
        </p:nvSpPr>
        <p:spPr>
          <a:xfrm>
            <a:off x="6384203" y="3429000"/>
            <a:ext cx="5218313"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8" name="Line">
            <a:extLst>
              <a:ext uri="{FF2B5EF4-FFF2-40B4-BE49-F238E27FC236}">
                <a16:creationId xmlns:a16="http://schemas.microsoft.com/office/drawing/2014/main" id="{2A5B4396-2277-277B-B196-5F18A5AF43D4}"/>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Tree>
    <p:extLst>
      <p:ext uri="{BB962C8B-B14F-4D97-AF65-F5344CB8AC3E}">
        <p14:creationId xmlns:p14="http://schemas.microsoft.com/office/powerpoint/2010/main" val="3717468797"/>
      </p:ext>
    </p:extLst>
  </p:cSld>
  <p:clrMapOvr>
    <a:masterClrMapping/>
  </p:clrMapOvr>
  <p:extLst>
    <p:ext uri="{DCECCB84-F9BA-43D5-87BE-67443E8EF086}">
      <p15:sldGuideLst xmlns:p15="http://schemas.microsoft.com/office/powerpoint/2012/main">
        <p15:guide id="2" pos="9848">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06F616-4711-D33C-5095-06D7B0B1FB6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EDEDFF0-6671-C18B-06F1-50F4C90FC0F9}"/>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D244E437-960B-F3C9-3E40-F1FF06E616F7}"/>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5295B47C-ADC2-8FCA-0727-404D5E587F89}"/>
              </a:ext>
            </a:extLst>
          </p:cNvPr>
          <p:cNvSpPr>
            <a:spLocks noGrp="1"/>
          </p:cNvSpPr>
          <p:nvPr>
            <p:ph type="dt" sz="half" idx="10"/>
          </p:nvPr>
        </p:nvSpPr>
        <p:spPr/>
        <p:txBody>
          <a:bodyPr/>
          <a:lstStyle/>
          <a:p>
            <a:fld id="{AEEEFC97-7440-47A5-9A89-D2D5FB3F122C}" type="datetime1">
              <a:rPr lang="en-US" smtClean="0"/>
              <a:t>10/14/2025</a:t>
            </a:fld>
            <a:endParaRPr lang="en-US" dirty="0"/>
          </a:p>
        </p:txBody>
      </p:sp>
      <p:sp>
        <p:nvSpPr>
          <p:cNvPr id="6" name="Footer Placeholder 5">
            <a:extLst>
              <a:ext uri="{FF2B5EF4-FFF2-40B4-BE49-F238E27FC236}">
                <a16:creationId xmlns:a16="http://schemas.microsoft.com/office/drawing/2014/main" id="{793E9B5A-78D7-1409-EFF8-3E16A6CB0423}"/>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4A31670-93D2-FFF8-AAE7-7CF019903D42}"/>
              </a:ext>
            </a:extLst>
          </p:cNvPr>
          <p:cNvSpPr>
            <a:spLocks noGrp="1"/>
          </p:cNvSpPr>
          <p:nvPr>
            <p:ph type="sldNum" sz="quarter" idx="12"/>
          </p:nvPr>
        </p:nvSpPr>
        <p:spPr/>
        <p:txBody>
          <a:bodyPr/>
          <a:lstStyle/>
          <a:p>
            <a:fld id="{78497A61-38C5-D64A-B467-D6E55A25ABA7}" type="slidenum">
              <a:rPr lang="en-US" smtClean="0"/>
              <a:t>‹#›</a:t>
            </a:fld>
            <a:endParaRPr lang="en-US" dirty="0"/>
          </a:p>
        </p:txBody>
      </p:sp>
    </p:spTree>
    <p:extLst>
      <p:ext uri="{BB962C8B-B14F-4D97-AF65-F5344CB8AC3E}">
        <p14:creationId xmlns:p14="http://schemas.microsoft.com/office/powerpoint/2010/main" val="412327750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preserve="1" userDrawn="1">
  <p:cSld name="3 Text Boxes T22V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BE5FA-A73B-B042-4DB2-FDFE66B5A920}"/>
              </a:ext>
            </a:extLst>
          </p:cNvPr>
          <p:cNvSpPr>
            <a:spLocks noGrp="1"/>
          </p:cNvSpPr>
          <p:nvPr>
            <p:ph type="title"/>
          </p:nvPr>
        </p:nvSpPr>
        <p:spPr>
          <a:xfrm>
            <a:off x="587376" y="584200"/>
            <a:ext cx="7524750" cy="1901825"/>
          </a:xfrm>
        </p:spPr>
        <p:txBody>
          <a:bodyPr wrap="square" anchor="t">
            <a:noAutofit/>
          </a:bodyPr>
          <a:lstStyle>
            <a:lvl1pPr>
              <a:defRPr sz="4400" b="0">
                <a:latin typeface="+mj-lt"/>
              </a:defRPr>
            </a:lvl1pPr>
          </a:lstStyle>
          <a:p>
            <a:r>
              <a:rPr lang="en-US" dirty="0"/>
              <a:t>Click to edit Master title</a:t>
            </a:r>
          </a:p>
        </p:txBody>
      </p:sp>
      <p:sp>
        <p:nvSpPr>
          <p:cNvPr id="11" name="Text Placeholder 10">
            <a:extLst>
              <a:ext uri="{FF2B5EF4-FFF2-40B4-BE49-F238E27FC236}">
                <a16:creationId xmlns:a16="http://schemas.microsoft.com/office/drawing/2014/main" id="{8AE235B5-1CFD-192F-6EB8-F70885CA8901}"/>
              </a:ext>
            </a:extLst>
          </p:cNvPr>
          <p:cNvSpPr>
            <a:spLocks noGrp="1"/>
          </p:cNvSpPr>
          <p:nvPr>
            <p:ph type="body" sz="quarter" idx="13"/>
          </p:nvPr>
        </p:nvSpPr>
        <p:spPr>
          <a:xfrm>
            <a:off x="592282" y="3429000"/>
            <a:ext cx="3283527" cy="2380243"/>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3" name="Text Placeholder 10">
            <a:extLst>
              <a:ext uri="{FF2B5EF4-FFF2-40B4-BE49-F238E27FC236}">
                <a16:creationId xmlns:a16="http://schemas.microsoft.com/office/drawing/2014/main" id="{5E227211-DEE4-1F0C-C1BA-C744EE226C00}"/>
              </a:ext>
            </a:extLst>
          </p:cNvPr>
          <p:cNvSpPr>
            <a:spLocks noGrp="1"/>
          </p:cNvSpPr>
          <p:nvPr>
            <p:ph type="body" sz="quarter" idx="14"/>
          </p:nvPr>
        </p:nvSpPr>
        <p:spPr>
          <a:xfrm>
            <a:off x="592282" y="2823691"/>
            <a:ext cx="3283527"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9" name="Line">
            <a:extLst>
              <a:ext uri="{FF2B5EF4-FFF2-40B4-BE49-F238E27FC236}">
                <a16:creationId xmlns:a16="http://schemas.microsoft.com/office/drawing/2014/main" id="{9CC6E57F-E43B-2EE4-AB08-63909F883D55}"/>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10" name="Text Placeholder 10">
            <a:extLst>
              <a:ext uri="{FF2B5EF4-FFF2-40B4-BE49-F238E27FC236}">
                <a16:creationId xmlns:a16="http://schemas.microsoft.com/office/drawing/2014/main" id="{53846A5A-8F37-B136-A0F1-6BD3AD064F5D}"/>
              </a:ext>
            </a:extLst>
          </p:cNvPr>
          <p:cNvSpPr>
            <a:spLocks noGrp="1"/>
          </p:cNvSpPr>
          <p:nvPr>
            <p:ph type="body" sz="quarter" idx="15"/>
          </p:nvPr>
        </p:nvSpPr>
        <p:spPr>
          <a:xfrm>
            <a:off x="4454237" y="3429000"/>
            <a:ext cx="3283527" cy="2380243"/>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12" name="Text Placeholder 10">
            <a:extLst>
              <a:ext uri="{FF2B5EF4-FFF2-40B4-BE49-F238E27FC236}">
                <a16:creationId xmlns:a16="http://schemas.microsoft.com/office/drawing/2014/main" id="{B368FC9E-CAA6-CEA5-3C08-5FF7E8DC60B4}"/>
              </a:ext>
            </a:extLst>
          </p:cNvPr>
          <p:cNvSpPr>
            <a:spLocks noGrp="1"/>
          </p:cNvSpPr>
          <p:nvPr>
            <p:ph type="body" sz="quarter" idx="16"/>
          </p:nvPr>
        </p:nvSpPr>
        <p:spPr>
          <a:xfrm>
            <a:off x="4454237" y="2823691"/>
            <a:ext cx="3283527"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3" name="Text Placeholder 10">
            <a:extLst>
              <a:ext uri="{FF2B5EF4-FFF2-40B4-BE49-F238E27FC236}">
                <a16:creationId xmlns:a16="http://schemas.microsoft.com/office/drawing/2014/main" id="{DAAA5796-F6FB-A6CA-511A-1EEBFE336980}"/>
              </a:ext>
            </a:extLst>
          </p:cNvPr>
          <p:cNvSpPr>
            <a:spLocks noGrp="1"/>
          </p:cNvSpPr>
          <p:nvPr>
            <p:ph type="body" sz="quarter" idx="17"/>
          </p:nvPr>
        </p:nvSpPr>
        <p:spPr>
          <a:xfrm>
            <a:off x="8316190" y="3429000"/>
            <a:ext cx="3283527" cy="2380243"/>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14" name="Text Placeholder 10">
            <a:extLst>
              <a:ext uri="{FF2B5EF4-FFF2-40B4-BE49-F238E27FC236}">
                <a16:creationId xmlns:a16="http://schemas.microsoft.com/office/drawing/2014/main" id="{EE110970-5FFF-B6C8-AFF0-CD5B6482EF05}"/>
              </a:ext>
            </a:extLst>
          </p:cNvPr>
          <p:cNvSpPr>
            <a:spLocks noGrp="1"/>
          </p:cNvSpPr>
          <p:nvPr>
            <p:ph type="body" sz="quarter" idx="18"/>
          </p:nvPr>
        </p:nvSpPr>
        <p:spPr>
          <a:xfrm>
            <a:off x="8316190" y="2823691"/>
            <a:ext cx="3283527"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5" name="Slide Number Placeholder 5">
            <a:extLst>
              <a:ext uri="{FF2B5EF4-FFF2-40B4-BE49-F238E27FC236}">
                <a16:creationId xmlns:a16="http://schemas.microsoft.com/office/drawing/2014/main" id="{34CC8AE1-E3C5-4C60-9B18-3492B1084661}"/>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Tree>
    <p:extLst>
      <p:ext uri="{BB962C8B-B14F-4D97-AF65-F5344CB8AC3E}">
        <p14:creationId xmlns:p14="http://schemas.microsoft.com/office/powerpoint/2010/main" val="4244063416"/>
      </p:ext>
    </p:extLst>
  </p:cSld>
  <p:clrMapOvr>
    <a:masterClrMapping/>
  </p:clrMapOvr>
  <p:extLst>
    <p:ext uri="{DCECCB84-F9BA-43D5-87BE-67443E8EF086}">
      <p15:sldGuideLst xmlns:p15="http://schemas.microsoft.com/office/powerpoint/2012/main">
        <p15:guide id="2" pos="9848">
          <p15:clr>
            <a:srgbClr val="FBAE40"/>
          </p15:clr>
        </p15:guide>
        <p15:guide id="4" orient="horz" pos="2160" userDrawn="1">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preserve="1" userDrawn="1">
  <p:cSld name="3 Text Boxes T22V2">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BE5FA-A73B-B042-4DB2-FDFE66B5A920}"/>
              </a:ext>
            </a:extLst>
          </p:cNvPr>
          <p:cNvSpPr>
            <a:spLocks noGrp="1"/>
          </p:cNvSpPr>
          <p:nvPr>
            <p:ph type="title"/>
          </p:nvPr>
        </p:nvSpPr>
        <p:spPr>
          <a:xfrm>
            <a:off x="587375" y="584201"/>
            <a:ext cx="11012341" cy="1141472"/>
          </a:xfrm>
        </p:spPr>
        <p:txBody>
          <a:bodyPr wrap="square" anchor="t">
            <a:noAutofit/>
          </a:bodyPr>
          <a:lstStyle>
            <a:lvl1pPr>
              <a:defRPr sz="4400" b="0">
                <a:latin typeface="+mj-lt"/>
              </a:defRPr>
            </a:lvl1pPr>
          </a:lstStyle>
          <a:p>
            <a:r>
              <a:rPr lang="en-US" dirty="0"/>
              <a:t>Click to edit Master title</a:t>
            </a:r>
          </a:p>
        </p:txBody>
      </p:sp>
      <p:sp>
        <p:nvSpPr>
          <p:cNvPr id="11" name="Text Placeholder 10">
            <a:extLst>
              <a:ext uri="{FF2B5EF4-FFF2-40B4-BE49-F238E27FC236}">
                <a16:creationId xmlns:a16="http://schemas.microsoft.com/office/drawing/2014/main" id="{8AE235B5-1CFD-192F-6EB8-F70885CA8901}"/>
              </a:ext>
            </a:extLst>
          </p:cNvPr>
          <p:cNvSpPr>
            <a:spLocks noGrp="1"/>
          </p:cNvSpPr>
          <p:nvPr>
            <p:ph type="body" sz="quarter" idx="13"/>
          </p:nvPr>
        </p:nvSpPr>
        <p:spPr>
          <a:xfrm>
            <a:off x="4448246" y="2211554"/>
            <a:ext cx="7156379" cy="882271"/>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3" name="Text Placeholder 10">
            <a:extLst>
              <a:ext uri="{FF2B5EF4-FFF2-40B4-BE49-F238E27FC236}">
                <a16:creationId xmlns:a16="http://schemas.microsoft.com/office/drawing/2014/main" id="{5E227211-DEE4-1F0C-C1BA-C744EE226C00}"/>
              </a:ext>
            </a:extLst>
          </p:cNvPr>
          <p:cNvSpPr>
            <a:spLocks noGrp="1"/>
          </p:cNvSpPr>
          <p:nvPr>
            <p:ph type="body" sz="quarter" idx="14"/>
          </p:nvPr>
        </p:nvSpPr>
        <p:spPr>
          <a:xfrm>
            <a:off x="4448246" y="1844586"/>
            <a:ext cx="7156379" cy="364331"/>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9" name="Line">
            <a:extLst>
              <a:ext uri="{FF2B5EF4-FFF2-40B4-BE49-F238E27FC236}">
                <a16:creationId xmlns:a16="http://schemas.microsoft.com/office/drawing/2014/main" id="{9CC6E57F-E43B-2EE4-AB08-63909F883D55}"/>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15" name="Slide Number Placeholder 5">
            <a:extLst>
              <a:ext uri="{FF2B5EF4-FFF2-40B4-BE49-F238E27FC236}">
                <a16:creationId xmlns:a16="http://schemas.microsoft.com/office/drawing/2014/main" id="{34CC8AE1-E3C5-4C60-9B18-3492B1084661}"/>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7" name="Text Placeholder 10">
            <a:extLst>
              <a:ext uri="{FF2B5EF4-FFF2-40B4-BE49-F238E27FC236}">
                <a16:creationId xmlns:a16="http://schemas.microsoft.com/office/drawing/2014/main" id="{5D48B3A2-87CA-D940-DA4C-B9BC3A5460E9}"/>
              </a:ext>
            </a:extLst>
          </p:cNvPr>
          <p:cNvSpPr>
            <a:spLocks noGrp="1"/>
          </p:cNvSpPr>
          <p:nvPr>
            <p:ph type="body" sz="quarter" idx="15"/>
          </p:nvPr>
        </p:nvSpPr>
        <p:spPr>
          <a:xfrm>
            <a:off x="4448246" y="3595572"/>
            <a:ext cx="7156379" cy="882271"/>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18" name="Text Placeholder 10">
            <a:extLst>
              <a:ext uri="{FF2B5EF4-FFF2-40B4-BE49-F238E27FC236}">
                <a16:creationId xmlns:a16="http://schemas.microsoft.com/office/drawing/2014/main" id="{9508460C-E2DF-0597-7FA3-BD646563B794}"/>
              </a:ext>
            </a:extLst>
          </p:cNvPr>
          <p:cNvSpPr>
            <a:spLocks noGrp="1"/>
          </p:cNvSpPr>
          <p:nvPr>
            <p:ph type="body" sz="quarter" idx="16"/>
          </p:nvPr>
        </p:nvSpPr>
        <p:spPr>
          <a:xfrm>
            <a:off x="4448246" y="3228604"/>
            <a:ext cx="7156379" cy="364331"/>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9" name="Text Placeholder 10">
            <a:extLst>
              <a:ext uri="{FF2B5EF4-FFF2-40B4-BE49-F238E27FC236}">
                <a16:creationId xmlns:a16="http://schemas.microsoft.com/office/drawing/2014/main" id="{011F1C81-624D-494F-19CB-D11EAB6E6592}"/>
              </a:ext>
            </a:extLst>
          </p:cNvPr>
          <p:cNvSpPr>
            <a:spLocks noGrp="1"/>
          </p:cNvSpPr>
          <p:nvPr>
            <p:ph type="body" sz="quarter" idx="17"/>
          </p:nvPr>
        </p:nvSpPr>
        <p:spPr>
          <a:xfrm>
            <a:off x="4448246" y="4979591"/>
            <a:ext cx="7156379" cy="882271"/>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20" name="Text Placeholder 10">
            <a:extLst>
              <a:ext uri="{FF2B5EF4-FFF2-40B4-BE49-F238E27FC236}">
                <a16:creationId xmlns:a16="http://schemas.microsoft.com/office/drawing/2014/main" id="{EA329C29-2A56-24DC-D206-CD3C51BC5214}"/>
              </a:ext>
            </a:extLst>
          </p:cNvPr>
          <p:cNvSpPr>
            <a:spLocks noGrp="1"/>
          </p:cNvSpPr>
          <p:nvPr>
            <p:ph type="body" sz="quarter" idx="18"/>
          </p:nvPr>
        </p:nvSpPr>
        <p:spPr>
          <a:xfrm>
            <a:off x="4448246" y="4612623"/>
            <a:ext cx="7156379" cy="364331"/>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22" name="Picture Placeholder 21">
            <a:extLst>
              <a:ext uri="{FF2B5EF4-FFF2-40B4-BE49-F238E27FC236}">
                <a16:creationId xmlns:a16="http://schemas.microsoft.com/office/drawing/2014/main" id="{0CB8E3C6-5F85-DE7D-F543-5AF40FCC6F80}"/>
              </a:ext>
            </a:extLst>
          </p:cNvPr>
          <p:cNvSpPr>
            <a:spLocks noGrp="1"/>
          </p:cNvSpPr>
          <p:nvPr>
            <p:ph type="pic" sz="quarter" idx="19"/>
          </p:nvPr>
        </p:nvSpPr>
        <p:spPr>
          <a:xfrm>
            <a:off x="587374" y="1844586"/>
            <a:ext cx="3492501" cy="4017272"/>
          </a:xfrm>
        </p:spPr>
        <p:txBody>
          <a:bodyPr/>
          <a:lstStyle/>
          <a:p>
            <a:endParaRPr lang="en-US" dirty="0"/>
          </a:p>
        </p:txBody>
      </p:sp>
    </p:spTree>
    <p:extLst>
      <p:ext uri="{BB962C8B-B14F-4D97-AF65-F5344CB8AC3E}">
        <p14:creationId xmlns:p14="http://schemas.microsoft.com/office/powerpoint/2010/main" val="1332771266"/>
      </p:ext>
    </p:extLst>
  </p:cSld>
  <p:clrMapOvr>
    <a:masterClrMapping/>
  </p:clrMapOvr>
  <p:extLst>
    <p:ext uri="{DCECCB84-F9BA-43D5-87BE-67443E8EF086}">
      <p15:sldGuideLst xmlns:p15="http://schemas.microsoft.com/office/powerpoint/2012/main">
        <p15:guide id="2" pos="9848">
          <p15:clr>
            <a:srgbClr val="FBAE40"/>
          </p15:clr>
        </p15:guide>
        <p15:guide id="4" orient="horz" pos="2160" userDrawn="1">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4 Text Boxes T23V1">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ABE5FA-A73B-B042-4DB2-FDFE66B5A920}"/>
              </a:ext>
            </a:extLst>
          </p:cNvPr>
          <p:cNvSpPr>
            <a:spLocks noGrp="1"/>
          </p:cNvSpPr>
          <p:nvPr>
            <p:ph type="title"/>
          </p:nvPr>
        </p:nvSpPr>
        <p:spPr>
          <a:xfrm>
            <a:off x="587375" y="584200"/>
            <a:ext cx="11012343" cy="1231053"/>
          </a:xfrm>
        </p:spPr>
        <p:txBody>
          <a:bodyPr wrap="square" anchor="t">
            <a:noAutofit/>
          </a:bodyPr>
          <a:lstStyle>
            <a:lvl1pPr>
              <a:defRPr sz="4400" b="0">
                <a:latin typeface="+mj-lt"/>
              </a:defRPr>
            </a:lvl1pPr>
          </a:lstStyle>
          <a:p>
            <a:r>
              <a:rPr lang="en-US" dirty="0"/>
              <a:t>Click to edit Master title</a:t>
            </a:r>
          </a:p>
        </p:txBody>
      </p:sp>
      <p:sp>
        <p:nvSpPr>
          <p:cNvPr id="11" name="Text Placeholder 10">
            <a:extLst>
              <a:ext uri="{FF2B5EF4-FFF2-40B4-BE49-F238E27FC236}">
                <a16:creationId xmlns:a16="http://schemas.microsoft.com/office/drawing/2014/main" id="{8AE235B5-1CFD-192F-6EB8-F70885CA8901}"/>
              </a:ext>
            </a:extLst>
          </p:cNvPr>
          <p:cNvSpPr>
            <a:spLocks noGrp="1"/>
          </p:cNvSpPr>
          <p:nvPr>
            <p:ph type="body" sz="quarter" idx="13"/>
          </p:nvPr>
        </p:nvSpPr>
        <p:spPr>
          <a:xfrm>
            <a:off x="592282" y="2755305"/>
            <a:ext cx="4711238" cy="926716"/>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3" name="Text Placeholder 10">
            <a:extLst>
              <a:ext uri="{FF2B5EF4-FFF2-40B4-BE49-F238E27FC236}">
                <a16:creationId xmlns:a16="http://schemas.microsoft.com/office/drawing/2014/main" id="{5E227211-DEE4-1F0C-C1BA-C744EE226C00}"/>
              </a:ext>
            </a:extLst>
          </p:cNvPr>
          <p:cNvSpPr>
            <a:spLocks noGrp="1"/>
          </p:cNvSpPr>
          <p:nvPr>
            <p:ph type="body" sz="quarter" idx="14"/>
          </p:nvPr>
        </p:nvSpPr>
        <p:spPr>
          <a:xfrm>
            <a:off x="592282" y="2149994"/>
            <a:ext cx="4711238"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9" name="Line">
            <a:extLst>
              <a:ext uri="{FF2B5EF4-FFF2-40B4-BE49-F238E27FC236}">
                <a16:creationId xmlns:a16="http://schemas.microsoft.com/office/drawing/2014/main" id="{9CC6E57F-E43B-2EE4-AB08-63909F883D55}"/>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15" name="Slide Number Placeholder 5">
            <a:extLst>
              <a:ext uri="{FF2B5EF4-FFF2-40B4-BE49-F238E27FC236}">
                <a16:creationId xmlns:a16="http://schemas.microsoft.com/office/drawing/2014/main" id="{34CC8AE1-E3C5-4C60-9B18-3492B1084661}"/>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7" name="Text Placeholder 10">
            <a:extLst>
              <a:ext uri="{FF2B5EF4-FFF2-40B4-BE49-F238E27FC236}">
                <a16:creationId xmlns:a16="http://schemas.microsoft.com/office/drawing/2014/main" id="{B5B4E7CA-7C0D-2BE1-900B-1C0AAE8E91A2}"/>
              </a:ext>
            </a:extLst>
          </p:cNvPr>
          <p:cNvSpPr>
            <a:spLocks noGrp="1"/>
          </p:cNvSpPr>
          <p:nvPr>
            <p:ph type="body" sz="quarter" idx="15"/>
          </p:nvPr>
        </p:nvSpPr>
        <p:spPr>
          <a:xfrm>
            <a:off x="592282" y="4627635"/>
            <a:ext cx="4711238" cy="926716"/>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18" name="Text Placeholder 10">
            <a:extLst>
              <a:ext uri="{FF2B5EF4-FFF2-40B4-BE49-F238E27FC236}">
                <a16:creationId xmlns:a16="http://schemas.microsoft.com/office/drawing/2014/main" id="{0CB755E1-6469-E746-0C7D-4040975AF081}"/>
              </a:ext>
            </a:extLst>
          </p:cNvPr>
          <p:cNvSpPr>
            <a:spLocks noGrp="1"/>
          </p:cNvSpPr>
          <p:nvPr>
            <p:ph type="body" sz="quarter" idx="16"/>
          </p:nvPr>
        </p:nvSpPr>
        <p:spPr>
          <a:xfrm>
            <a:off x="592282" y="4022324"/>
            <a:ext cx="4711238"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23" name="Text Placeholder 10">
            <a:extLst>
              <a:ext uri="{FF2B5EF4-FFF2-40B4-BE49-F238E27FC236}">
                <a16:creationId xmlns:a16="http://schemas.microsoft.com/office/drawing/2014/main" id="{EF00055C-4FB4-156A-AF90-9C37A8D31CC9}"/>
              </a:ext>
            </a:extLst>
          </p:cNvPr>
          <p:cNvSpPr>
            <a:spLocks noGrp="1"/>
          </p:cNvSpPr>
          <p:nvPr>
            <p:ph type="body" sz="quarter" idx="17"/>
          </p:nvPr>
        </p:nvSpPr>
        <p:spPr>
          <a:xfrm>
            <a:off x="6888480" y="2755305"/>
            <a:ext cx="4711238" cy="926716"/>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24" name="Text Placeholder 10">
            <a:extLst>
              <a:ext uri="{FF2B5EF4-FFF2-40B4-BE49-F238E27FC236}">
                <a16:creationId xmlns:a16="http://schemas.microsoft.com/office/drawing/2014/main" id="{E6F24C38-45DE-B346-8C83-8374C06A2502}"/>
              </a:ext>
            </a:extLst>
          </p:cNvPr>
          <p:cNvSpPr>
            <a:spLocks noGrp="1"/>
          </p:cNvSpPr>
          <p:nvPr>
            <p:ph type="body" sz="quarter" idx="18"/>
          </p:nvPr>
        </p:nvSpPr>
        <p:spPr>
          <a:xfrm>
            <a:off x="6888480" y="2149994"/>
            <a:ext cx="4711238"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25" name="Text Placeholder 10">
            <a:extLst>
              <a:ext uri="{FF2B5EF4-FFF2-40B4-BE49-F238E27FC236}">
                <a16:creationId xmlns:a16="http://schemas.microsoft.com/office/drawing/2014/main" id="{351E3AC4-A8F9-CB05-1D9F-FF0DFB9BE846}"/>
              </a:ext>
            </a:extLst>
          </p:cNvPr>
          <p:cNvSpPr>
            <a:spLocks noGrp="1"/>
          </p:cNvSpPr>
          <p:nvPr>
            <p:ph type="body" sz="quarter" idx="19"/>
          </p:nvPr>
        </p:nvSpPr>
        <p:spPr>
          <a:xfrm>
            <a:off x="6888480" y="4627635"/>
            <a:ext cx="4711238" cy="926716"/>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26" name="Text Placeholder 10">
            <a:extLst>
              <a:ext uri="{FF2B5EF4-FFF2-40B4-BE49-F238E27FC236}">
                <a16:creationId xmlns:a16="http://schemas.microsoft.com/office/drawing/2014/main" id="{9DD7A8DC-3669-5217-42DD-DCC2E54E0EEE}"/>
              </a:ext>
            </a:extLst>
          </p:cNvPr>
          <p:cNvSpPr>
            <a:spLocks noGrp="1"/>
          </p:cNvSpPr>
          <p:nvPr>
            <p:ph type="body" sz="quarter" idx="20"/>
          </p:nvPr>
        </p:nvSpPr>
        <p:spPr>
          <a:xfrm>
            <a:off x="6888480" y="4022324"/>
            <a:ext cx="4711238"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Tree>
    <p:extLst>
      <p:ext uri="{BB962C8B-B14F-4D97-AF65-F5344CB8AC3E}">
        <p14:creationId xmlns:p14="http://schemas.microsoft.com/office/powerpoint/2010/main" val="1939253110"/>
      </p:ext>
    </p:extLst>
  </p:cSld>
  <p:clrMapOvr>
    <a:masterClrMapping/>
  </p:clrMapOvr>
  <p:extLst>
    <p:ext uri="{DCECCB84-F9BA-43D5-87BE-67443E8EF086}">
      <p15:sldGuideLst xmlns:p15="http://schemas.microsoft.com/office/powerpoint/2012/main">
        <p15:guide id="2" pos="9848">
          <p15:clr>
            <a:srgbClr val="FBAE40"/>
          </p15:clr>
        </p15:guide>
        <p15:guide id="4" orient="horz" pos="2160" userDrawn="1">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4 Text Boxes T23V2">
    <p:spTree>
      <p:nvGrpSpPr>
        <p:cNvPr id="1" name=""/>
        <p:cNvGrpSpPr/>
        <p:nvPr/>
      </p:nvGrpSpPr>
      <p:grpSpPr>
        <a:xfrm>
          <a:off x="0" y="0"/>
          <a:ext cx="0" cy="0"/>
          <a:chOff x="0" y="0"/>
          <a:chExt cx="0" cy="0"/>
        </a:xfrm>
      </p:grpSpPr>
      <p:sp>
        <p:nvSpPr>
          <p:cNvPr id="11" name="Text Placeholder 10">
            <a:extLst>
              <a:ext uri="{FF2B5EF4-FFF2-40B4-BE49-F238E27FC236}">
                <a16:creationId xmlns:a16="http://schemas.microsoft.com/office/drawing/2014/main" id="{8AE235B5-1CFD-192F-6EB8-F70885CA8901}"/>
              </a:ext>
            </a:extLst>
          </p:cNvPr>
          <p:cNvSpPr>
            <a:spLocks noGrp="1"/>
          </p:cNvSpPr>
          <p:nvPr>
            <p:ph type="body" sz="quarter" idx="13"/>
          </p:nvPr>
        </p:nvSpPr>
        <p:spPr>
          <a:xfrm>
            <a:off x="592281" y="1852945"/>
            <a:ext cx="7519844" cy="585456"/>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3" name="Text Placeholder 10">
            <a:extLst>
              <a:ext uri="{FF2B5EF4-FFF2-40B4-BE49-F238E27FC236}">
                <a16:creationId xmlns:a16="http://schemas.microsoft.com/office/drawing/2014/main" id="{5E227211-DEE4-1F0C-C1BA-C744EE226C00}"/>
              </a:ext>
            </a:extLst>
          </p:cNvPr>
          <p:cNvSpPr>
            <a:spLocks noGrp="1"/>
          </p:cNvSpPr>
          <p:nvPr>
            <p:ph type="body" sz="quarter" idx="14"/>
          </p:nvPr>
        </p:nvSpPr>
        <p:spPr>
          <a:xfrm>
            <a:off x="592281" y="1504950"/>
            <a:ext cx="7519844" cy="345356"/>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9" name="Line">
            <a:extLst>
              <a:ext uri="{FF2B5EF4-FFF2-40B4-BE49-F238E27FC236}">
                <a16:creationId xmlns:a16="http://schemas.microsoft.com/office/drawing/2014/main" id="{9CC6E57F-E43B-2EE4-AB08-63909F883D55}"/>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15" name="Slide Number Placeholder 5">
            <a:extLst>
              <a:ext uri="{FF2B5EF4-FFF2-40B4-BE49-F238E27FC236}">
                <a16:creationId xmlns:a16="http://schemas.microsoft.com/office/drawing/2014/main" id="{34CC8AE1-E3C5-4C60-9B18-3492B1084661}"/>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8" name="Title 1">
            <a:extLst>
              <a:ext uri="{FF2B5EF4-FFF2-40B4-BE49-F238E27FC236}">
                <a16:creationId xmlns:a16="http://schemas.microsoft.com/office/drawing/2014/main" id="{9C721A43-3435-77D0-8B4B-3D4EBC0A3279}"/>
              </a:ext>
            </a:extLst>
          </p:cNvPr>
          <p:cNvSpPr>
            <a:spLocks noGrp="1"/>
          </p:cNvSpPr>
          <p:nvPr>
            <p:ph type="title"/>
          </p:nvPr>
        </p:nvSpPr>
        <p:spPr>
          <a:xfrm>
            <a:off x="587375" y="584201"/>
            <a:ext cx="11012341" cy="768347"/>
          </a:xfrm>
        </p:spPr>
        <p:txBody>
          <a:bodyPr wrap="square" anchor="t">
            <a:noAutofit/>
          </a:bodyPr>
          <a:lstStyle>
            <a:lvl1pPr>
              <a:defRPr sz="4400" b="0">
                <a:latin typeface="+mj-lt"/>
              </a:defRPr>
            </a:lvl1pPr>
          </a:lstStyle>
          <a:p>
            <a:r>
              <a:rPr lang="en-US" dirty="0"/>
              <a:t>Click to edit Master title</a:t>
            </a:r>
          </a:p>
        </p:txBody>
      </p:sp>
      <p:sp>
        <p:nvSpPr>
          <p:cNvPr id="20" name="Text Placeholder 10">
            <a:extLst>
              <a:ext uri="{FF2B5EF4-FFF2-40B4-BE49-F238E27FC236}">
                <a16:creationId xmlns:a16="http://schemas.microsoft.com/office/drawing/2014/main" id="{FA1AF92F-4589-AA32-B2C1-AE52DF317F86}"/>
              </a:ext>
            </a:extLst>
          </p:cNvPr>
          <p:cNvSpPr>
            <a:spLocks noGrp="1"/>
          </p:cNvSpPr>
          <p:nvPr>
            <p:ph type="body" sz="quarter" idx="15"/>
          </p:nvPr>
        </p:nvSpPr>
        <p:spPr>
          <a:xfrm>
            <a:off x="592281" y="2991079"/>
            <a:ext cx="7519844" cy="585456"/>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21" name="Text Placeholder 10">
            <a:extLst>
              <a:ext uri="{FF2B5EF4-FFF2-40B4-BE49-F238E27FC236}">
                <a16:creationId xmlns:a16="http://schemas.microsoft.com/office/drawing/2014/main" id="{D2219A9A-C6ED-13A6-A853-EEED783D811D}"/>
              </a:ext>
            </a:extLst>
          </p:cNvPr>
          <p:cNvSpPr>
            <a:spLocks noGrp="1"/>
          </p:cNvSpPr>
          <p:nvPr>
            <p:ph type="body" sz="quarter" idx="16"/>
          </p:nvPr>
        </p:nvSpPr>
        <p:spPr>
          <a:xfrm>
            <a:off x="592281" y="2643084"/>
            <a:ext cx="7519844" cy="345356"/>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22" name="Text Placeholder 10">
            <a:extLst>
              <a:ext uri="{FF2B5EF4-FFF2-40B4-BE49-F238E27FC236}">
                <a16:creationId xmlns:a16="http://schemas.microsoft.com/office/drawing/2014/main" id="{0988F608-3F86-988F-C4CD-7FFD9486F176}"/>
              </a:ext>
            </a:extLst>
          </p:cNvPr>
          <p:cNvSpPr>
            <a:spLocks noGrp="1"/>
          </p:cNvSpPr>
          <p:nvPr>
            <p:ph type="body" sz="quarter" idx="17"/>
          </p:nvPr>
        </p:nvSpPr>
        <p:spPr>
          <a:xfrm>
            <a:off x="592281" y="4129213"/>
            <a:ext cx="7519844" cy="585456"/>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27" name="Text Placeholder 10">
            <a:extLst>
              <a:ext uri="{FF2B5EF4-FFF2-40B4-BE49-F238E27FC236}">
                <a16:creationId xmlns:a16="http://schemas.microsoft.com/office/drawing/2014/main" id="{C211F701-C32D-4699-CD3A-A7AE37A22C46}"/>
              </a:ext>
            </a:extLst>
          </p:cNvPr>
          <p:cNvSpPr>
            <a:spLocks noGrp="1"/>
          </p:cNvSpPr>
          <p:nvPr>
            <p:ph type="body" sz="quarter" idx="18"/>
          </p:nvPr>
        </p:nvSpPr>
        <p:spPr>
          <a:xfrm>
            <a:off x="592281" y="3781218"/>
            <a:ext cx="7519844" cy="345356"/>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28" name="Text Placeholder 10">
            <a:extLst>
              <a:ext uri="{FF2B5EF4-FFF2-40B4-BE49-F238E27FC236}">
                <a16:creationId xmlns:a16="http://schemas.microsoft.com/office/drawing/2014/main" id="{486D0414-27A3-D725-864E-019081C0A0E6}"/>
              </a:ext>
            </a:extLst>
          </p:cNvPr>
          <p:cNvSpPr>
            <a:spLocks noGrp="1"/>
          </p:cNvSpPr>
          <p:nvPr>
            <p:ph type="body" sz="quarter" idx="19"/>
          </p:nvPr>
        </p:nvSpPr>
        <p:spPr>
          <a:xfrm>
            <a:off x="592281" y="5267347"/>
            <a:ext cx="7519844" cy="585456"/>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29" name="Text Placeholder 10">
            <a:extLst>
              <a:ext uri="{FF2B5EF4-FFF2-40B4-BE49-F238E27FC236}">
                <a16:creationId xmlns:a16="http://schemas.microsoft.com/office/drawing/2014/main" id="{A70108FE-3FBD-5CF6-3A83-2ED2AA530712}"/>
              </a:ext>
            </a:extLst>
          </p:cNvPr>
          <p:cNvSpPr>
            <a:spLocks noGrp="1"/>
          </p:cNvSpPr>
          <p:nvPr>
            <p:ph type="body" sz="quarter" idx="20"/>
          </p:nvPr>
        </p:nvSpPr>
        <p:spPr>
          <a:xfrm>
            <a:off x="592281" y="4919352"/>
            <a:ext cx="7519844" cy="345356"/>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30" name="Picture Placeholder 21">
            <a:extLst>
              <a:ext uri="{FF2B5EF4-FFF2-40B4-BE49-F238E27FC236}">
                <a16:creationId xmlns:a16="http://schemas.microsoft.com/office/drawing/2014/main" id="{A8D27BA7-1C62-86C8-7333-D5A469BD027F}"/>
              </a:ext>
            </a:extLst>
          </p:cNvPr>
          <p:cNvSpPr>
            <a:spLocks noGrp="1"/>
          </p:cNvSpPr>
          <p:nvPr>
            <p:ph type="pic" sz="quarter" idx="21"/>
          </p:nvPr>
        </p:nvSpPr>
        <p:spPr>
          <a:xfrm>
            <a:off x="8239125" y="1504949"/>
            <a:ext cx="3365501" cy="4347851"/>
          </a:xfrm>
        </p:spPr>
        <p:txBody>
          <a:bodyPr/>
          <a:lstStyle/>
          <a:p>
            <a:endParaRPr lang="en-US" dirty="0"/>
          </a:p>
        </p:txBody>
      </p:sp>
    </p:spTree>
    <p:extLst>
      <p:ext uri="{BB962C8B-B14F-4D97-AF65-F5344CB8AC3E}">
        <p14:creationId xmlns:p14="http://schemas.microsoft.com/office/powerpoint/2010/main" val="555507306"/>
      </p:ext>
    </p:extLst>
  </p:cSld>
  <p:clrMapOvr>
    <a:masterClrMapping/>
  </p:clrMapOvr>
  <p:extLst>
    <p:ext uri="{DCECCB84-F9BA-43D5-87BE-67443E8EF086}">
      <p15:sldGuideLst xmlns:p15="http://schemas.microsoft.com/office/powerpoint/2012/main">
        <p15:guide id="2" pos="9848">
          <p15:clr>
            <a:srgbClr val="FBAE40"/>
          </p15:clr>
        </p15:guide>
        <p15:guide id="4" orient="horz" pos="2160" userDrawn="1">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Table with Contents C40V1">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pPr lvl="0"/>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5" y="584201"/>
            <a:ext cx="11017250" cy="930274"/>
          </a:xfrm>
        </p:spPr>
        <p:txBody>
          <a:bodyPr wrap="square" anchor="t">
            <a:noAutofit/>
          </a:bodyPr>
          <a:lstStyle>
            <a:lvl1pPr>
              <a:defRPr sz="4400" b="0">
                <a:latin typeface="+mj-lt"/>
              </a:defRPr>
            </a:lvl1pPr>
          </a:lstStyle>
          <a:p>
            <a:r>
              <a:rPr lang="en-US" dirty="0"/>
              <a:t>Click to edit Master title</a:t>
            </a:r>
          </a:p>
        </p:txBody>
      </p:sp>
      <p:sp>
        <p:nvSpPr>
          <p:cNvPr id="4" name="Table Placeholder 3">
            <a:extLst>
              <a:ext uri="{FF2B5EF4-FFF2-40B4-BE49-F238E27FC236}">
                <a16:creationId xmlns:a16="http://schemas.microsoft.com/office/drawing/2014/main" id="{7988FCE7-9EEA-20F9-FBD0-9FBD8476DD5C}"/>
              </a:ext>
            </a:extLst>
          </p:cNvPr>
          <p:cNvSpPr>
            <a:spLocks noGrp="1"/>
          </p:cNvSpPr>
          <p:nvPr>
            <p:ph type="tbl" sz="quarter" idx="10"/>
          </p:nvPr>
        </p:nvSpPr>
        <p:spPr>
          <a:xfrm>
            <a:off x="587375" y="2568072"/>
            <a:ext cx="11012488" cy="3289804"/>
          </a:xfrm>
        </p:spPr>
        <p:txBody>
          <a:bodyPr vert="horz" lIns="91440" tIns="45720" rIns="91440" bIns="45720" rtlCol="0">
            <a:noAutofit/>
          </a:bodyPr>
          <a:lstStyle>
            <a:lvl1pPr>
              <a:defRPr lang="en-GB"/>
            </a:lvl1pPr>
          </a:lstStyle>
          <a:p>
            <a:pPr marL="0" lvl="0" indent="0">
              <a:buNone/>
            </a:pPr>
            <a:endParaRPr lang="en-GB" dirty="0"/>
          </a:p>
        </p:txBody>
      </p:sp>
      <p:sp>
        <p:nvSpPr>
          <p:cNvPr id="2" name="Text Placeholder 10">
            <a:extLst>
              <a:ext uri="{FF2B5EF4-FFF2-40B4-BE49-F238E27FC236}">
                <a16:creationId xmlns:a16="http://schemas.microsoft.com/office/drawing/2014/main" id="{77BE0BDB-DAD5-EE16-7948-5AC3A142011D}"/>
              </a:ext>
            </a:extLst>
          </p:cNvPr>
          <p:cNvSpPr>
            <a:spLocks noGrp="1"/>
          </p:cNvSpPr>
          <p:nvPr>
            <p:ph type="body" sz="quarter" idx="21"/>
          </p:nvPr>
        </p:nvSpPr>
        <p:spPr>
          <a:xfrm>
            <a:off x="584200" y="1623826"/>
            <a:ext cx="11012343" cy="834894"/>
          </a:xfrm>
        </p:spPr>
        <p:txBody>
          <a:bodyPr>
            <a:noAutofit/>
          </a:bodyPr>
          <a:lstStyle>
            <a:lvl1pPr marL="0" indent="0">
              <a:lnSpc>
                <a:spcPct val="100000"/>
              </a:lnSpc>
              <a:spcBef>
                <a:spcPts val="0"/>
              </a:spcBef>
              <a:buNone/>
              <a:defRPr sz="1600">
                <a:solidFill>
                  <a:schemeClr val="tx2"/>
                </a:solidFill>
              </a:defRPr>
            </a:lvl1pPr>
          </a:lstStyle>
          <a:p>
            <a:pPr marL="0" marR="0" lvl="0" indent="0" algn="l" defTabSz="6858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Click to edit Master text styles</a:t>
            </a:r>
          </a:p>
        </p:txBody>
      </p:sp>
    </p:spTree>
    <p:extLst>
      <p:ext uri="{BB962C8B-B14F-4D97-AF65-F5344CB8AC3E}">
        <p14:creationId xmlns:p14="http://schemas.microsoft.com/office/powerpoint/2010/main" val="4259786903"/>
      </p:ext>
    </p:extLst>
  </p:cSld>
  <p:clrMapOvr>
    <a:masterClrMapping/>
  </p:clrMapOvr>
  <p:extLst>
    <p:ext uri="{DCECCB84-F9BA-43D5-87BE-67443E8EF086}">
      <p15:sldGuideLst xmlns:p15="http://schemas.microsoft.com/office/powerpoint/2012/main">
        <p15:guide id="2" pos="9848">
          <p15:clr>
            <a:srgbClr val="FBAE40"/>
          </p15:clr>
        </p15:guide>
        <p15:guide id="4" orient="horz" pos="5424">
          <p15:clr>
            <a:srgbClr val="FBAE40"/>
          </p15:clr>
        </p15:guide>
      </p15:sldGuideLst>
    </p:ext>
  </p:extLst>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2 Radial Bars C41V1">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pPr lvl="0"/>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5" y="584201"/>
            <a:ext cx="11012343" cy="930274"/>
          </a:xfrm>
        </p:spPr>
        <p:txBody>
          <a:bodyPr wrap="square" anchor="t">
            <a:noAutofit/>
          </a:bodyPr>
          <a:lstStyle>
            <a:lvl1pPr>
              <a:defRPr sz="4400" b="0">
                <a:latin typeface="+mj-lt"/>
              </a:defRPr>
            </a:lvl1pPr>
          </a:lstStyle>
          <a:p>
            <a:r>
              <a:rPr lang="en-US" dirty="0"/>
              <a:t>Click to edit Master title</a:t>
            </a:r>
          </a:p>
        </p:txBody>
      </p:sp>
      <p:sp>
        <p:nvSpPr>
          <p:cNvPr id="31" name="Oval 30">
            <a:extLst>
              <a:ext uri="{FF2B5EF4-FFF2-40B4-BE49-F238E27FC236}">
                <a16:creationId xmlns:a16="http://schemas.microsoft.com/office/drawing/2014/main" id="{F03E1A22-15E6-99B0-0EA7-06EE8A7893A3}"/>
              </a:ext>
            </a:extLst>
          </p:cNvPr>
          <p:cNvSpPr/>
          <p:nvPr userDrawn="1"/>
        </p:nvSpPr>
        <p:spPr>
          <a:xfrm>
            <a:off x="5305354" y="1789592"/>
            <a:ext cx="1581292" cy="1581292"/>
          </a:xfrm>
          <a:prstGeom prst="ellipse">
            <a:avLst/>
          </a:prstGeom>
          <a:noFill/>
          <a:ln w="76200">
            <a:solidFill>
              <a:schemeClr val="tx1">
                <a:lumMod val="75000"/>
                <a:lumOff val="25000"/>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Text Placeholder 14">
            <a:extLst>
              <a:ext uri="{FF2B5EF4-FFF2-40B4-BE49-F238E27FC236}">
                <a16:creationId xmlns:a16="http://schemas.microsoft.com/office/drawing/2014/main" id="{99D06AB7-04E5-F10D-C6B2-F7500B7940EC}"/>
              </a:ext>
            </a:extLst>
          </p:cNvPr>
          <p:cNvSpPr>
            <a:spLocks noGrp="1"/>
          </p:cNvSpPr>
          <p:nvPr>
            <p:ph type="body" sz="quarter" idx="34" hasCustomPrompt="1"/>
          </p:nvPr>
        </p:nvSpPr>
        <p:spPr>
          <a:xfrm>
            <a:off x="5305354" y="1789592"/>
            <a:ext cx="1581292" cy="1581292"/>
          </a:xfrm>
          <a:prstGeom prst="arc">
            <a:avLst>
              <a:gd name="adj1" fmla="val 16200000"/>
              <a:gd name="adj2" fmla="val 13391445"/>
            </a:avLst>
          </a:prstGeom>
          <a:noFill/>
          <a:ln w="762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lgn="ctr">
              <a:defRPr lang="en-GB" sz="1000" dirty="0">
                <a:solidFill>
                  <a:sysClr val="windowText" lastClr="000000">
                    <a:alpha val="0"/>
                  </a:sysClr>
                </a:solidFill>
              </a:defRPr>
            </a:lvl1pPr>
          </a:lstStyle>
          <a:p>
            <a:pPr lvl="0" algn="ctr" defTabSz="914400"/>
            <a:r>
              <a:rPr lang="en-US" dirty="0"/>
              <a:t> </a:t>
            </a:r>
            <a:endParaRPr lang="en-GB" dirty="0"/>
          </a:p>
        </p:txBody>
      </p:sp>
      <p:sp>
        <p:nvSpPr>
          <p:cNvPr id="33" name="Text Placeholder 6">
            <a:extLst>
              <a:ext uri="{FF2B5EF4-FFF2-40B4-BE49-F238E27FC236}">
                <a16:creationId xmlns:a16="http://schemas.microsoft.com/office/drawing/2014/main" id="{4685B14C-E40C-F7E2-A95A-62159344B5F3}"/>
              </a:ext>
            </a:extLst>
          </p:cNvPr>
          <p:cNvSpPr>
            <a:spLocks noGrp="1"/>
          </p:cNvSpPr>
          <p:nvPr>
            <p:ph type="body" sz="quarter" idx="35" hasCustomPrompt="1"/>
          </p:nvPr>
        </p:nvSpPr>
        <p:spPr>
          <a:xfrm>
            <a:off x="5466420" y="2209897"/>
            <a:ext cx="1259160" cy="760184"/>
          </a:xfrm>
        </p:spPr>
        <p:txBody>
          <a:bodyPr anchor="ctr">
            <a:noAutofit/>
          </a:bodyPr>
          <a:lstStyle>
            <a:lvl1pPr marL="0" indent="0" algn="ctr">
              <a:lnSpc>
                <a:spcPct val="100000"/>
              </a:lnSpc>
              <a:spcBef>
                <a:spcPts val="0"/>
              </a:spcBef>
              <a:buFont typeface="Arial" panose="020B0604020202020204" pitchFamily="34" charset="0"/>
              <a:buNone/>
              <a:defRPr sz="2800" b="1">
                <a:solidFill>
                  <a:schemeClr val="tx1"/>
                </a:solidFill>
                <a:latin typeface="+mj-lt"/>
              </a:defRPr>
            </a:lvl1pPr>
          </a:lstStyle>
          <a:p>
            <a:pPr lvl="0"/>
            <a:r>
              <a:rPr lang="en-US" dirty="0"/>
              <a:t>xx%</a:t>
            </a:r>
          </a:p>
        </p:txBody>
      </p:sp>
      <p:sp>
        <p:nvSpPr>
          <p:cNvPr id="34" name="Text Placeholder 10">
            <a:extLst>
              <a:ext uri="{FF2B5EF4-FFF2-40B4-BE49-F238E27FC236}">
                <a16:creationId xmlns:a16="http://schemas.microsoft.com/office/drawing/2014/main" id="{86B3DB33-A6B3-A4C5-F0E6-DC55F19D70D9}"/>
              </a:ext>
            </a:extLst>
          </p:cNvPr>
          <p:cNvSpPr>
            <a:spLocks noGrp="1"/>
          </p:cNvSpPr>
          <p:nvPr>
            <p:ph type="body" sz="quarter" idx="36"/>
          </p:nvPr>
        </p:nvSpPr>
        <p:spPr>
          <a:xfrm>
            <a:off x="4555403" y="4162426"/>
            <a:ext cx="3081194" cy="1646818"/>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35" name="Text Placeholder 10">
            <a:extLst>
              <a:ext uri="{FF2B5EF4-FFF2-40B4-BE49-F238E27FC236}">
                <a16:creationId xmlns:a16="http://schemas.microsoft.com/office/drawing/2014/main" id="{54694B27-8DC7-C525-588E-4C16A561466F}"/>
              </a:ext>
            </a:extLst>
          </p:cNvPr>
          <p:cNvSpPr>
            <a:spLocks noGrp="1"/>
          </p:cNvSpPr>
          <p:nvPr>
            <p:ph type="body" sz="quarter" idx="37"/>
          </p:nvPr>
        </p:nvSpPr>
        <p:spPr>
          <a:xfrm>
            <a:off x="4555403" y="3557116"/>
            <a:ext cx="3081194"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36" name="Oval 35">
            <a:extLst>
              <a:ext uri="{FF2B5EF4-FFF2-40B4-BE49-F238E27FC236}">
                <a16:creationId xmlns:a16="http://schemas.microsoft.com/office/drawing/2014/main" id="{1A1521D1-FFE0-846B-905D-ED44508458C3}"/>
              </a:ext>
            </a:extLst>
          </p:cNvPr>
          <p:cNvSpPr/>
          <p:nvPr userDrawn="1"/>
        </p:nvSpPr>
        <p:spPr>
          <a:xfrm>
            <a:off x="9273382" y="1789592"/>
            <a:ext cx="1581292" cy="1581292"/>
          </a:xfrm>
          <a:prstGeom prst="ellipse">
            <a:avLst/>
          </a:prstGeom>
          <a:noFill/>
          <a:ln w="76200">
            <a:solidFill>
              <a:schemeClr val="tx1">
                <a:lumMod val="75000"/>
                <a:lumOff val="25000"/>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 name="Text Placeholder 14">
            <a:extLst>
              <a:ext uri="{FF2B5EF4-FFF2-40B4-BE49-F238E27FC236}">
                <a16:creationId xmlns:a16="http://schemas.microsoft.com/office/drawing/2014/main" id="{028DE5FF-7013-50C3-69CB-1D219D8FD72F}"/>
              </a:ext>
            </a:extLst>
          </p:cNvPr>
          <p:cNvSpPr>
            <a:spLocks noGrp="1"/>
          </p:cNvSpPr>
          <p:nvPr>
            <p:ph type="body" sz="quarter" idx="38" hasCustomPrompt="1"/>
          </p:nvPr>
        </p:nvSpPr>
        <p:spPr>
          <a:xfrm>
            <a:off x="9273382" y="1789592"/>
            <a:ext cx="1581292" cy="1581292"/>
          </a:xfrm>
          <a:prstGeom prst="arc">
            <a:avLst>
              <a:gd name="adj1" fmla="val 16200000"/>
              <a:gd name="adj2" fmla="val 13391445"/>
            </a:avLst>
          </a:prstGeom>
          <a:noFill/>
          <a:ln w="762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lgn="ctr">
              <a:defRPr lang="en-GB" sz="1000" dirty="0">
                <a:solidFill>
                  <a:sysClr val="windowText" lastClr="000000">
                    <a:alpha val="0"/>
                  </a:sysClr>
                </a:solidFill>
              </a:defRPr>
            </a:lvl1pPr>
          </a:lstStyle>
          <a:p>
            <a:pPr lvl="0" algn="ctr" defTabSz="914400"/>
            <a:r>
              <a:rPr lang="en-US" dirty="0"/>
              <a:t> </a:t>
            </a:r>
            <a:endParaRPr lang="en-GB" dirty="0"/>
          </a:p>
        </p:txBody>
      </p:sp>
      <p:sp>
        <p:nvSpPr>
          <p:cNvPr id="38" name="Text Placeholder 6">
            <a:extLst>
              <a:ext uri="{FF2B5EF4-FFF2-40B4-BE49-F238E27FC236}">
                <a16:creationId xmlns:a16="http://schemas.microsoft.com/office/drawing/2014/main" id="{D17E3F93-5287-1C6E-FE4B-77D084A6F427}"/>
              </a:ext>
            </a:extLst>
          </p:cNvPr>
          <p:cNvSpPr>
            <a:spLocks noGrp="1"/>
          </p:cNvSpPr>
          <p:nvPr>
            <p:ph type="body" sz="quarter" idx="39" hasCustomPrompt="1"/>
          </p:nvPr>
        </p:nvSpPr>
        <p:spPr>
          <a:xfrm>
            <a:off x="9434448" y="2209897"/>
            <a:ext cx="1259160" cy="760184"/>
          </a:xfrm>
        </p:spPr>
        <p:txBody>
          <a:bodyPr anchor="ctr">
            <a:noAutofit/>
          </a:bodyPr>
          <a:lstStyle>
            <a:lvl1pPr marL="0" indent="0" algn="ctr">
              <a:lnSpc>
                <a:spcPct val="100000"/>
              </a:lnSpc>
              <a:spcBef>
                <a:spcPts val="0"/>
              </a:spcBef>
              <a:buFont typeface="Arial" panose="020B0604020202020204" pitchFamily="34" charset="0"/>
              <a:buNone/>
              <a:defRPr sz="2800" b="1">
                <a:solidFill>
                  <a:schemeClr val="tx1"/>
                </a:solidFill>
                <a:latin typeface="+mj-lt"/>
              </a:defRPr>
            </a:lvl1pPr>
          </a:lstStyle>
          <a:p>
            <a:pPr lvl="0"/>
            <a:r>
              <a:rPr lang="en-US" dirty="0"/>
              <a:t>xx%</a:t>
            </a:r>
          </a:p>
        </p:txBody>
      </p:sp>
      <p:sp>
        <p:nvSpPr>
          <p:cNvPr id="39" name="Text Placeholder 10">
            <a:extLst>
              <a:ext uri="{FF2B5EF4-FFF2-40B4-BE49-F238E27FC236}">
                <a16:creationId xmlns:a16="http://schemas.microsoft.com/office/drawing/2014/main" id="{53CD59CD-553C-A0E8-A2B0-ACF10EE8B74B}"/>
              </a:ext>
            </a:extLst>
          </p:cNvPr>
          <p:cNvSpPr>
            <a:spLocks noGrp="1"/>
          </p:cNvSpPr>
          <p:nvPr>
            <p:ph type="body" sz="quarter" idx="40"/>
          </p:nvPr>
        </p:nvSpPr>
        <p:spPr>
          <a:xfrm>
            <a:off x="8523431" y="4162426"/>
            <a:ext cx="3081194" cy="1646818"/>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40" name="Text Placeholder 10">
            <a:extLst>
              <a:ext uri="{FF2B5EF4-FFF2-40B4-BE49-F238E27FC236}">
                <a16:creationId xmlns:a16="http://schemas.microsoft.com/office/drawing/2014/main" id="{73CC586C-1DE6-C4A2-E2B1-396F978D6A12}"/>
              </a:ext>
            </a:extLst>
          </p:cNvPr>
          <p:cNvSpPr>
            <a:spLocks noGrp="1"/>
          </p:cNvSpPr>
          <p:nvPr>
            <p:ph type="body" sz="quarter" idx="41"/>
          </p:nvPr>
        </p:nvSpPr>
        <p:spPr>
          <a:xfrm>
            <a:off x="8523431" y="3557116"/>
            <a:ext cx="3081194"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2" name="Picture Placeholder 11">
            <a:extLst>
              <a:ext uri="{FF2B5EF4-FFF2-40B4-BE49-F238E27FC236}">
                <a16:creationId xmlns:a16="http://schemas.microsoft.com/office/drawing/2014/main" id="{38AEAC67-8C7E-3DFC-9352-943F16215429}"/>
              </a:ext>
            </a:extLst>
          </p:cNvPr>
          <p:cNvSpPr>
            <a:spLocks noGrp="1"/>
          </p:cNvSpPr>
          <p:nvPr>
            <p:ph type="pic" sz="quarter" idx="18"/>
          </p:nvPr>
        </p:nvSpPr>
        <p:spPr>
          <a:xfrm>
            <a:off x="584200" y="1686005"/>
            <a:ext cx="3495675" cy="4123239"/>
          </a:xfrm>
        </p:spPr>
        <p:txBody>
          <a:bodyPr/>
          <a:lstStyle>
            <a:lvl1pPr marL="0" indent="0">
              <a:buNone/>
              <a:defRPr/>
            </a:lvl1pPr>
          </a:lstStyle>
          <a:p>
            <a:endParaRPr lang="en-US" dirty="0"/>
          </a:p>
        </p:txBody>
      </p:sp>
    </p:spTree>
    <p:extLst>
      <p:ext uri="{BB962C8B-B14F-4D97-AF65-F5344CB8AC3E}">
        <p14:creationId xmlns:p14="http://schemas.microsoft.com/office/powerpoint/2010/main" val="2378575922"/>
      </p:ext>
    </p:extLst>
  </p:cSld>
  <p:clrMapOvr>
    <a:masterClrMapping/>
  </p:clrMapOvr>
  <p:extLst>
    <p:ext uri="{DCECCB84-F9BA-43D5-87BE-67443E8EF086}">
      <p15:sldGuideLst xmlns:p15="http://schemas.microsoft.com/office/powerpoint/2012/main">
        <p15:guide id="2" pos="9848">
          <p15:clr>
            <a:srgbClr val="FBAE40"/>
          </p15:clr>
        </p15:guide>
        <p15:guide id="3" pos="5120">
          <p15:clr>
            <a:srgbClr val="FBAE40"/>
          </p15:clr>
        </p15:guide>
        <p15:guide id="4" orient="horz" pos="5424">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3 Radial Bars C42V1">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8" name="Oval 7">
            <a:extLst>
              <a:ext uri="{FF2B5EF4-FFF2-40B4-BE49-F238E27FC236}">
                <a16:creationId xmlns:a16="http://schemas.microsoft.com/office/drawing/2014/main" id="{09EE2173-7CDA-D701-7A87-6EDF98DA0CFF}"/>
              </a:ext>
            </a:extLst>
          </p:cNvPr>
          <p:cNvSpPr/>
          <p:nvPr userDrawn="1"/>
        </p:nvSpPr>
        <p:spPr>
          <a:xfrm>
            <a:off x="1337326" y="1789592"/>
            <a:ext cx="1581292" cy="1581292"/>
          </a:xfrm>
          <a:prstGeom prst="ellipse">
            <a:avLst/>
          </a:prstGeom>
          <a:noFill/>
          <a:ln w="76200">
            <a:solidFill>
              <a:schemeClr val="tx1">
                <a:lumMod val="75000"/>
                <a:lumOff val="25000"/>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 Placeholder 14">
            <a:extLst>
              <a:ext uri="{FF2B5EF4-FFF2-40B4-BE49-F238E27FC236}">
                <a16:creationId xmlns:a16="http://schemas.microsoft.com/office/drawing/2014/main" id="{1C2CD237-3717-AD86-1213-EFB7F229ECE0}"/>
              </a:ext>
            </a:extLst>
          </p:cNvPr>
          <p:cNvSpPr>
            <a:spLocks noGrp="1"/>
          </p:cNvSpPr>
          <p:nvPr>
            <p:ph type="body" sz="quarter" idx="32" hasCustomPrompt="1"/>
          </p:nvPr>
        </p:nvSpPr>
        <p:spPr>
          <a:xfrm>
            <a:off x="1337326" y="1789592"/>
            <a:ext cx="1581292" cy="1581292"/>
          </a:xfrm>
          <a:prstGeom prst="arc">
            <a:avLst>
              <a:gd name="adj1" fmla="val 16200000"/>
              <a:gd name="adj2" fmla="val 13391445"/>
            </a:avLst>
          </a:prstGeom>
          <a:noFill/>
          <a:ln w="762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lgn="ctr">
              <a:defRPr lang="en-GB" sz="1000" dirty="0">
                <a:solidFill>
                  <a:sysClr val="windowText" lastClr="000000">
                    <a:alpha val="0"/>
                  </a:sysClr>
                </a:solidFill>
              </a:defRPr>
            </a:lvl1pPr>
          </a:lstStyle>
          <a:p>
            <a:pPr lvl="0" algn="ctr" defTabSz="914400"/>
            <a:r>
              <a:rPr lang="en-US" dirty="0"/>
              <a:t> </a:t>
            </a:r>
            <a:endParaRPr lang="en-GB" dirty="0"/>
          </a:p>
        </p:txBody>
      </p:sp>
      <p:sp>
        <p:nvSpPr>
          <p:cNvPr id="13" name="Text Placeholder 6">
            <a:extLst>
              <a:ext uri="{FF2B5EF4-FFF2-40B4-BE49-F238E27FC236}">
                <a16:creationId xmlns:a16="http://schemas.microsoft.com/office/drawing/2014/main" id="{56DBD21C-3AA1-5D99-9B09-44D96B28CE4D}"/>
              </a:ext>
            </a:extLst>
          </p:cNvPr>
          <p:cNvSpPr>
            <a:spLocks noGrp="1"/>
          </p:cNvSpPr>
          <p:nvPr>
            <p:ph type="body" sz="quarter" idx="33" hasCustomPrompt="1"/>
          </p:nvPr>
        </p:nvSpPr>
        <p:spPr>
          <a:xfrm>
            <a:off x="1498392" y="2209897"/>
            <a:ext cx="1259160" cy="760184"/>
          </a:xfrm>
        </p:spPr>
        <p:txBody>
          <a:bodyPr anchor="ctr">
            <a:noAutofit/>
          </a:bodyPr>
          <a:lstStyle>
            <a:lvl1pPr marL="0" indent="0" algn="ctr">
              <a:lnSpc>
                <a:spcPct val="100000"/>
              </a:lnSpc>
              <a:spcBef>
                <a:spcPts val="0"/>
              </a:spcBef>
              <a:buNone/>
              <a:defRPr sz="2800" b="1">
                <a:solidFill>
                  <a:schemeClr val="tx1"/>
                </a:solidFill>
                <a:latin typeface="+mj-lt"/>
              </a:defRPr>
            </a:lvl1pPr>
          </a:lstStyle>
          <a:p>
            <a:pPr lvl="0"/>
            <a:r>
              <a:rPr lang="en-US" dirty="0"/>
              <a:t>xx%</a:t>
            </a:r>
          </a:p>
        </p:txBody>
      </p:sp>
      <p:sp>
        <p:nvSpPr>
          <p:cNvPr id="17" name="Text Placeholder 10">
            <a:extLst>
              <a:ext uri="{FF2B5EF4-FFF2-40B4-BE49-F238E27FC236}">
                <a16:creationId xmlns:a16="http://schemas.microsoft.com/office/drawing/2014/main" id="{875A0D9D-9999-05ED-97DF-82D46D5EC56D}"/>
              </a:ext>
            </a:extLst>
          </p:cNvPr>
          <p:cNvSpPr>
            <a:spLocks noGrp="1"/>
          </p:cNvSpPr>
          <p:nvPr>
            <p:ph type="body" sz="quarter" idx="13"/>
          </p:nvPr>
        </p:nvSpPr>
        <p:spPr>
          <a:xfrm>
            <a:off x="587375" y="4162426"/>
            <a:ext cx="3081194" cy="1646818"/>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18" name="Text Placeholder 10">
            <a:extLst>
              <a:ext uri="{FF2B5EF4-FFF2-40B4-BE49-F238E27FC236}">
                <a16:creationId xmlns:a16="http://schemas.microsoft.com/office/drawing/2014/main" id="{783E987C-2F68-C340-20FB-50AA6EA04A92}"/>
              </a:ext>
            </a:extLst>
          </p:cNvPr>
          <p:cNvSpPr>
            <a:spLocks noGrp="1"/>
          </p:cNvSpPr>
          <p:nvPr>
            <p:ph type="body" sz="quarter" idx="14"/>
          </p:nvPr>
        </p:nvSpPr>
        <p:spPr>
          <a:xfrm>
            <a:off x="587375" y="3557116"/>
            <a:ext cx="3081194"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pPr lvl="0"/>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5" y="584201"/>
            <a:ext cx="11017250" cy="930274"/>
          </a:xfrm>
        </p:spPr>
        <p:txBody>
          <a:bodyPr wrap="square" anchor="t">
            <a:noAutofit/>
          </a:bodyPr>
          <a:lstStyle>
            <a:lvl1pPr>
              <a:defRPr sz="4400" b="0">
                <a:latin typeface="+mj-lt"/>
              </a:defRPr>
            </a:lvl1pPr>
          </a:lstStyle>
          <a:p>
            <a:r>
              <a:rPr lang="en-US" dirty="0"/>
              <a:t>Click to edit Master title</a:t>
            </a:r>
          </a:p>
        </p:txBody>
      </p:sp>
      <p:sp>
        <p:nvSpPr>
          <p:cNvPr id="31" name="Oval 30">
            <a:extLst>
              <a:ext uri="{FF2B5EF4-FFF2-40B4-BE49-F238E27FC236}">
                <a16:creationId xmlns:a16="http://schemas.microsoft.com/office/drawing/2014/main" id="{F03E1A22-15E6-99B0-0EA7-06EE8A7893A3}"/>
              </a:ext>
            </a:extLst>
          </p:cNvPr>
          <p:cNvSpPr/>
          <p:nvPr userDrawn="1"/>
        </p:nvSpPr>
        <p:spPr>
          <a:xfrm>
            <a:off x="5305354" y="1789592"/>
            <a:ext cx="1581292" cy="1581292"/>
          </a:xfrm>
          <a:prstGeom prst="ellipse">
            <a:avLst/>
          </a:prstGeom>
          <a:noFill/>
          <a:ln w="76200">
            <a:solidFill>
              <a:schemeClr val="tx1">
                <a:lumMod val="75000"/>
                <a:lumOff val="25000"/>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2" name="Text Placeholder 14">
            <a:extLst>
              <a:ext uri="{FF2B5EF4-FFF2-40B4-BE49-F238E27FC236}">
                <a16:creationId xmlns:a16="http://schemas.microsoft.com/office/drawing/2014/main" id="{99D06AB7-04E5-F10D-C6B2-F7500B7940EC}"/>
              </a:ext>
            </a:extLst>
          </p:cNvPr>
          <p:cNvSpPr>
            <a:spLocks noGrp="1"/>
          </p:cNvSpPr>
          <p:nvPr>
            <p:ph type="body" sz="quarter" idx="34" hasCustomPrompt="1"/>
          </p:nvPr>
        </p:nvSpPr>
        <p:spPr>
          <a:xfrm>
            <a:off x="5305354" y="1789592"/>
            <a:ext cx="1581292" cy="1581292"/>
          </a:xfrm>
          <a:prstGeom prst="arc">
            <a:avLst>
              <a:gd name="adj1" fmla="val 16200000"/>
              <a:gd name="adj2" fmla="val 13391445"/>
            </a:avLst>
          </a:prstGeom>
          <a:noFill/>
          <a:ln w="762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lgn="ctr">
              <a:defRPr lang="en-GB" sz="1000" dirty="0">
                <a:solidFill>
                  <a:sysClr val="windowText" lastClr="000000">
                    <a:alpha val="0"/>
                  </a:sysClr>
                </a:solidFill>
              </a:defRPr>
            </a:lvl1pPr>
          </a:lstStyle>
          <a:p>
            <a:pPr lvl="0" algn="ctr" defTabSz="914400"/>
            <a:r>
              <a:rPr lang="en-US" dirty="0"/>
              <a:t> </a:t>
            </a:r>
            <a:endParaRPr lang="en-GB" dirty="0"/>
          </a:p>
        </p:txBody>
      </p:sp>
      <p:sp>
        <p:nvSpPr>
          <p:cNvPr id="33" name="Text Placeholder 6">
            <a:extLst>
              <a:ext uri="{FF2B5EF4-FFF2-40B4-BE49-F238E27FC236}">
                <a16:creationId xmlns:a16="http://schemas.microsoft.com/office/drawing/2014/main" id="{4685B14C-E40C-F7E2-A95A-62159344B5F3}"/>
              </a:ext>
            </a:extLst>
          </p:cNvPr>
          <p:cNvSpPr>
            <a:spLocks noGrp="1"/>
          </p:cNvSpPr>
          <p:nvPr>
            <p:ph type="body" sz="quarter" idx="35" hasCustomPrompt="1"/>
          </p:nvPr>
        </p:nvSpPr>
        <p:spPr>
          <a:xfrm>
            <a:off x="5466420" y="2209897"/>
            <a:ext cx="1259160" cy="760184"/>
          </a:xfrm>
        </p:spPr>
        <p:txBody>
          <a:bodyPr anchor="ctr">
            <a:noAutofit/>
          </a:bodyPr>
          <a:lstStyle>
            <a:lvl1pPr marL="0" indent="0" algn="ctr">
              <a:lnSpc>
                <a:spcPct val="100000"/>
              </a:lnSpc>
              <a:spcBef>
                <a:spcPts val="0"/>
              </a:spcBef>
              <a:buNone/>
              <a:defRPr sz="2800" b="1">
                <a:solidFill>
                  <a:schemeClr val="tx1"/>
                </a:solidFill>
                <a:latin typeface="+mj-lt"/>
              </a:defRPr>
            </a:lvl1pPr>
          </a:lstStyle>
          <a:p>
            <a:pPr lvl="0"/>
            <a:r>
              <a:rPr lang="en-US" dirty="0"/>
              <a:t>xx%</a:t>
            </a:r>
          </a:p>
        </p:txBody>
      </p:sp>
      <p:sp>
        <p:nvSpPr>
          <p:cNvPr id="34" name="Text Placeholder 10">
            <a:extLst>
              <a:ext uri="{FF2B5EF4-FFF2-40B4-BE49-F238E27FC236}">
                <a16:creationId xmlns:a16="http://schemas.microsoft.com/office/drawing/2014/main" id="{86B3DB33-A6B3-A4C5-F0E6-DC55F19D70D9}"/>
              </a:ext>
            </a:extLst>
          </p:cNvPr>
          <p:cNvSpPr>
            <a:spLocks noGrp="1"/>
          </p:cNvSpPr>
          <p:nvPr>
            <p:ph type="body" sz="quarter" idx="36"/>
          </p:nvPr>
        </p:nvSpPr>
        <p:spPr>
          <a:xfrm>
            <a:off x="4555403" y="4162426"/>
            <a:ext cx="3081194" cy="1646818"/>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35" name="Text Placeholder 10">
            <a:extLst>
              <a:ext uri="{FF2B5EF4-FFF2-40B4-BE49-F238E27FC236}">
                <a16:creationId xmlns:a16="http://schemas.microsoft.com/office/drawing/2014/main" id="{54694B27-8DC7-C525-588E-4C16A561466F}"/>
              </a:ext>
            </a:extLst>
          </p:cNvPr>
          <p:cNvSpPr>
            <a:spLocks noGrp="1"/>
          </p:cNvSpPr>
          <p:nvPr>
            <p:ph type="body" sz="quarter" idx="37"/>
          </p:nvPr>
        </p:nvSpPr>
        <p:spPr>
          <a:xfrm>
            <a:off x="4555403" y="3557116"/>
            <a:ext cx="3081194"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36" name="Oval 35">
            <a:extLst>
              <a:ext uri="{FF2B5EF4-FFF2-40B4-BE49-F238E27FC236}">
                <a16:creationId xmlns:a16="http://schemas.microsoft.com/office/drawing/2014/main" id="{1A1521D1-FFE0-846B-905D-ED44508458C3}"/>
              </a:ext>
            </a:extLst>
          </p:cNvPr>
          <p:cNvSpPr/>
          <p:nvPr userDrawn="1"/>
        </p:nvSpPr>
        <p:spPr>
          <a:xfrm>
            <a:off x="9273382" y="1789592"/>
            <a:ext cx="1581292" cy="1581292"/>
          </a:xfrm>
          <a:prstGeom prst="ellipse">
            <a:avLst/>
          </a:prstGeom>
          <a:noFill/>
          <a:ln w="76200">
            <a:solidFill>
              <a:schemeClr val="tx1">
                <a:lumMod val="75000"/>
                <a:lumOff val="25000"/>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7" name="Text Placeholder 14">
            <a:extLst>
              <a:ext uri="{FF2B5EF4-FFF2-40B4-BE49-F238E27FC236}">
                <a16:creationId xmlns:a16="http://schemas.microsoft.com/office/drawing/2014/main" id="{028DE5FF-7013-50C3-69CB-1D219D8FD72F}"/>
              </a:ext>
            </a:extLst>
          </p:cNvPr>
          <p:cNvSpPr>
            <a:spLocks noGrp="1"/>
          </p:cNvSpPr>
          <p:nvPr>
            <p:ph type="body" sz="quarter" idx="38" hasCustomPrompt="1"/>
          </p:nvPr>
        </p:nvSpPr>
        <p:spPr>
          <a:xfrm>
            <a:off x="9273382" y="1789592"/>
            <a:ext cx="1581292" cy="1581292"/>
          </a:xfrm>
          <a:prstGeom prst="arc">
            <a:avLst>
              <a:gd name="adj1" fmla="val 16200000"/>
              <a:gd name="adj2" fmla="val 13391445"/>
            </a:avLst>
          </a:prstGeom>
          <a:noFill/>
          <a:ln w="762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lgn="ctr">
              <a:defRPr lang="en-GB" sz="1000" dirty="0">
                <a:solidFill>
                  <a:sysClr val="windowText" lastClr="000000">
                    <a:alpha val="0"/>
                  </a:sysClr>
                </a:solidFill>
              </a:defRPr>
            </a:lvl1pPr>
          </a:lstStyle>
          <a:p>
            <a:pPr lvl="0" algn="ctr" defTabSz="914400"/>
            <a:r>
              <a:rPr lang="en-US" dirty="0"/>
              <a:t> </a:t>
            </a:r>
            <a:endParaRPr lang="en-GB" dirty="0"/>
          </a:p>
        </p:txBody>
      </p:sp>
      <p:sp>
        <p:nvSpPr>
          <p:cNvPr id="38" name="Text Placeholder 6">
            <a:extLst>
              <a:ext uri="{FF2B5EF4-FFF2-40B4-BE49-F238E27FC236}">
                <a16:creationId xmlns:a16="http://schemas.microsoft.com/office/drawing/2014/main" id="{D17E3F93-5287-1C6E-FE4B-77D084A6F427}"/>
              </a:ext>
            </a:extLst>
          </p:cNvPr>
          <p:cNvSpPr>
            <a:spLocks noGrp="1"/>
          </p:cNvSpPr>
          <p:nvPr>
            <p:ph type="body" sz="quarter" idx="39" hasCustomPrompt="1"/>
          </p:nvPr>
        </p:nvSpPr>
        <p:spPr>
          <a:xfrm>
            <a:off x="9434448" y="2209897"/>
            <a:ext cx="1259160" cy="760184"/>
          </a:xfrm>
        </p:spPr>
        <p:txBody>
          <a:bodyPr anchor="ctr">
            <a:noAutofit/>
          </a:bodyPr>
          <a:lstStyle>
            <a:lvl1pPr marL="0" indent="0" algn="ctr">
              <a:lnSpc>
                <a:spcPct val="100000"/>
              </a:lnSpc>
              <a:spcBef>
                <a:spcPts val="0"/>
              </a:spcBef>
              <a:buNone/>
              <a:defRPr sz="2800" b="1">
                <a:solidFill>
                  <a:schemeClr val="tx1"/>
                </a:solidFill>
                <a:latin typeface="+mj-lt"/>
              </a:defRPr>
            </a:lvl1pPr>
          </a:lstStyle>
          <a:p>
            <a:pPr lvl="0"/>
            <a:r>
              <a:rPr lang="en-US" dirty="0"/>
              <a:t>xx%</a:t>
            </a:r>
          </a:p>
        </p:txBody>
      </p:sp>
      <p:sp>
        <p:nvSpPr>
          <p:cNvPr id="39" name="Text Placeholder 10">
            <a:extLst>
              <a:ext uri="{FF2B5EF4-FFF2-40B4-BE49-F238E27FC236}">
                <a16:creationId xmlns:a16="http://schemas.microsoft.com/office/drawing/2014/main" id="{53CD59CD-553C-A0E8-A2B0-ACF10EE8B74B}"/>
              </a:ext>
            </a:extLst>
          </p:cNvPr>
          <p:cNvSpPr>
            <a:spLocks noGrp="1"/>
          </p:cNvSpPr>
          <p:nvPr>
            <p:ph type="body" sz="quarter" idx="40"/>
          </p:nvPr>
        </p:nvSpPr>
        <p:spPr>
          <a:xfrm>
            <a:off x="8523431" y="4162426"/>
            <a:ext cx="3081194" cy="1646818"/>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40" name="Text Placeholder 10">
            <a:extLst>
              <a:ext uri="{FF2B5EF4-FFF2-40B4-BE49-F238E27FC236}">
                <a16:creationId xmlns:a16="http://schemas.microsoft.com/office/drawing/2014/main" id="{73CC586C-1DE6-C4A2-E2B1-396F978D6A12}"/>
              </a:ext>
            </a:extLst>
          </p:cNvPr>
          <p:cNvSpPr>
            <a:spLocks noGrp="1"/>
          </p:cNvSpPr>
          <p:nvPr>
            <p:ph type="body" sz="quarter" idx="41"/>
          </p:nvPr>
        </p:nvSpPr>
        <p:spPr>
          <a:xfrm>
            <a:off x="8523431" y="3557116"/>
            <a:ext cx="3081194"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Tree>
    <p:extLst>
      <p:ext uri="{BB962C8B-B14F-4D97-AF65-F5344CB8AC3E}">
        <p14:creationId xmlns:p14="http://schemas.microsoft.com/office/powerpoint/2010/main" val="2336087423"/>
      </p:ext>
    </p:extLst>
  </p:cSld>
  <p:clrMapOvr>
    <a:masterClrMapping/>
  </p:clrMapOvr>
  <p:extLst>
    <p:ext uri="{DCECCB84-F9BA-43D5-87BE-67443E8EF086}">
      <p15:sldGuideLst xmlns:p15="http://schemas.microsoft.com/office/powerpoint/2012/main">
        <p15:guide id="2" pos="9848">
          <p15:clr>
            <a:srgbClr val="FBAE40"/>
          </p15:clr>
        </p15:guide>
        <p15:guide id="3" pos="5120">
          <p15:clr>
            <a:srgbClr val="FBAE40"/>
          </p15:clr>
        </p15:guide>
        <p15:guide id="4" orient="horz" pos="5424">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4 Radial Bars C43V1">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8" name="Oval 7">
            <a:extLst>
              <a:ext uri="{FF2B5EF4-FFF2-40B4-BE49-F238E27FC236}">
                <a16:creationId xmlns:a16="http://schemas.microsoft.com/office/drawing/2014/main" id="{09EE2173-7CDA-D701-7A87-6EDF98DA0CFF}"/>
              </a:ext>
            </a:extLst>
          </p:cNvPr>
          <p:cNvSpPr/>
          <p:nvPr userDrawn="1"/>
        </p:nvSpPr>
        <p:spPr>
          <a:xfrm>
            <a:off x="1007991" y="1789592"/>
            <a:ext cx="1581292" cy="1581292"/>
          </a:xfrm>
          <a:prstGeom prst="ellipse">
            <a:avLst/>
          </a:prstGeom>
          <a:noFill/>
          <a:ln w="76200">
            <a:solidFill>
              <a:schemeClr val="tx1">
                <a:lumMod val="75000"/>
                <a:lumOff val="25000"/>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9" name="Text Placeholder 14">
            <a:extLst>
              <a:ext uri="{FF2B5EF4-FFF2-40B4-BE49-F238E27FC236}">
                <a16:creationId xmlns:a16="http://schemas.microsoft.com/office/drawing/2014/main" id="{1C2CD237-3717-AD86-1213-EFB7F229ECE0}"/>
              </a:ext>
            </a:extLst>
          </p:cNvPr>
          <p:cNvSpPr>
            <a:spLocks noGrp="1"/>
          </p:cNvSpPr>
          <p:nvPr>
            <p:ph type="body" sz="quarter" idx="32" hasCustomPrompt="1"/>
          </p:nvPr>
        </p:nvSpPr>
        <p:spPr>
          <a:xfrm>
            <a:off x="1007991" y="1789592"/>
            <a:ext cx="1581292" cy="1581292"/>
          </a:xfrm>
          <a:prstGeom prst="arc">
            <a:avLst>
              <a:gd name="adj1" fmla="val 16200000"/>
              <a:gd name="adj2" fmla="val 13391445"/>
            </a:avLst>
          </a:prstGeom>
          <a:noFill/>
          <a:ln w="762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lgn="ctr">
              <a:defRPr lang="en-GB" sz="1000" dirty="0">
                <a:solidFill>
                  <a:sysClr val="windowText" lastClr="000000">
                    <a:alpha val="0"/>
                  </a:sysClr>
                </a:solidFill>
              </a:defRPr>
            </a:lvl1pPr>
          </a:lstStyle>
          <a:p>
            <a:pPr lvl="0" algn="ctr" defTabSz="914400"/>
            <a:r>
              <a:rPr lang="en-US" dirty="0"/>
              <a:t> </a:t>
            </a:r>
            <a:endParaRPr lang="en-GB" dirty="0"/>
          </a:p>
        </p:txBody>
      </p:sp>
      <p:sp>
        <p:nvSpPr>
          <p:cNvPr id="13" name="Text Placeholder 6">
            <a:extLst>
              <a:ext uri="{FF2B5EF4-FFF2-40B4-BE49-F238E27FC236}">
                <a16:creationId xmlns:a16="http://schemas.microsoft.com/office/drawing/2014/main" id="{56DBD21C-3AA1-5D99-9B09-44D96B28CE4D}"/>
              </a:ext>
            </a:extLst>
          </p:cNvPr>
          <p:cNvSpPr>
            <a:spLocks noGrp="1"/>
          </p:cNvSpPr>
          <p:nvPr>
            <p:ph type="body" sz="quarter" idx="33" hasCustomPrompt="1"/>
          </p:nvPr>
        </p:nvSpPr>
        <p:spPr>
          <a:xfrm>
            <a:off x="1169057" y="2209897"/>
            <a:ext cx="1259160" cy="760184"/>
          </a:xfrm>
        </p:spPr>
        <p:txBody>
          <a:bodyPr anchor="ctr">
            <a:noAutofit/>
          </a:bodyPr>
          <a:lstStyle>
            <a:lvl1pPr marL="0" indent="0" algn="ctr">
              <a:lnSpc>
                <a:spcPct val="100000"/>
              </a:lnSpc>
              <a:spcBef>
                <a:spcPts val="0"/>
              </a:spcBef>
              <a:buNone/>
              <a:defRPr sz="2800" b="1">
                <a:solidFill>
                  <a:schemeClr val="tx1"/>
                </a:solidFill>
                <a:latin typeface="+mj-lt"/>
              </a:defRPr>
            </a:lvl1pPr>
          </a:lstStyle>
          <a:p>
            <a:pPr lvl="0"/>
            <a:r>
              <a:rPr lang="en-US" dirty="0"/>
              <a:t>xx%</a:t>
            </a:r>
          </a:p>
        </p:txBody>
      </p:sp>
      <p:sp>
        <p:nvSpPr>
          <p:cNvPr id="17" name="Text Placeholder 10">
            <a:extLst>
              <a:ext uri="{FF2B5EF4-FFF2-40B4-BE49-F238E27FC236}">
                <a16:creationId xmlns:a16="http://schemas.microsoft.com/office/drawing/2014/main" id="{875A0D9D-9999-05ED-97DF-82D46D5EC56D}"/>
              </a:ext>
            </a:extLst>
          </p:cNvPr>
          <p:cNvSpPr>
            <a:spLocks noGrp="1"/>
          </p:cNvSpPr>
          <p:nvPr>
            <p:ph type="body" sz="quarter" idx="13"/>
          </p:nvPr>
        </p:nvSpPr>
        <p:spPr>
          <a:xfrm>
            <a:off x="587375" y="4162426"/>
            <a:ext cx="2422525" cy="1646818"/>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18" name="Text Placeholder 10">
            <a:extLst>
              <a:ext uri="{FF2B5EF4-FFF2-40B4-BE49-F238E27FC236}">
                <a16:creationId xmlns:a16="http://schemas.microsoft.com/office/drawing/2014/main" id="{783E987C-2F68-C340-20FB-50AA6EA04A92}"/>
              </a:ext>
            </a:extLst>
          </p:cNvPr>
          <p:cNvSpPr>
            <a:spLocks noGrp="1"/>
          </p:cNvSpPr>
          <p:nvPr>
            <p:ph type="body" sz="quarter" idx="14"/>
          </p:nvPr>
        </p:nvSpPr>
        <p:spPr>
          <a:xfrm>
            <a:off x="587375" y="3557116"/>
            <a:ext cx="2422525"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pPr lvl="0"/>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5" y="584201"/>
            <a:ext cx="11012343" cy="930274"/>
          </a:xfrm>
        </p:spPr>
        <p:txBody>
          <a:bodyPr wrap="square" anchor="t">
            <a:noAutofit/>
          </a:bodyPr>
          <a:lstStyle>
            <a:lvl1pPr>
              <a:defRPr sz="4400" b="0">
                <a:latin typeface="+mj-lt"/>
              </a:defRPr>
            </a:lvl1pPr>
          </a:lstStyle>
          <a:p>
            <a:r>
              <a:rPr lang="en-US" dirty="0"/>
              <a:t>Click to edit Master title</a:t>
            </a:r>
          </a:p>
        </p:txBody>
      </p:sp>
      <p:sp>
        <p:nvSpPr>
          <p:cNvPr id="2" name="Oval 1">
            <a:extLst>
              <a:ext uri="{FF2B5EF4-FFF2-40B4-BE49-F238E27FC236}">
                <a16:creationId xmlns:a16="http://schemas.microsoft.com/office/drawing/2014/main" id="{462CDCC9-7B42-8325-50C8-C0E041345542}"/>
              </a:ext>
            </a:extLst>
          </p:cNvPr>
          <p:cNvSpPr/>
          <p:nvPr userDrawn="1"/>
        </p:nvSpPr>
        <p:spPr>
          <a:xfrm>
            <a:off x="3871264" y="1789592"/>
            <a:ext cx="1581292" cy="1581292"/>
          </a:xfrm>
          <a:prstGeom prst="ellipse">
            <a:avLst/>
          </a:prstGeom>
          <a:noFill/>
          <a:ln w="76200">
            <a:solidFill>
              <a:schemeClr val="tx1">
                <a:lumMod val="75000"/>
                <a:lumOff val="25000"/>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Text Placeholder 14">
            <a:extLst>
              <a:ext uri="{FF2B5EF4-FFF2-40B4-BE49-F238E27FC236}">
                <a16:creationId xmlns:a16="http://schemas.microsoft.com/office/drawing/2014/main" id="{6D49278C-6358-D02B-579B-5E7ED5B0AC84}"/>
              </a:ext>
            </a:extLst>
          </p:cNvPr>
          <p:cNvSpPr>
            <a:spLocks noGrp="1"/>
          </p:cNvSpPr>
          <p:nvPr>
            <p:ph type="body" sz="quarter" idx="34" hasCustomPrompt="1"/>
          </p:nvPr>
        </p:nvSpPr>
        <p:spPr>
          <a:xfrm>
            <a:off x="3871264" y="1789592"/>
            <a:ext cx="1581292" cy="1581292"/>
          </a:xfrm>
          <a:prstGeom prst="arc">
            <a:avLst>
              <a:gd name="adj1" fmla="val 16200000"/>
              <a:gd name="adj2" fmla="val 13391445"/>
            </a:avLst>
          </a:prstGeom>
          <a:noFill/>
          <a:ln w="762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lgn="ctr">
              <a:defRPr lang="en-GB" sz="1000" dirty="0">
                <a:solidFill>
                  <a:sysClr val="windowText" lastClr="000000">
                    <a:alpha val="0"/>
                  </a:sysClr>
                </a:solidFill>
              </a:defRPr>
            </a:lvl1pPr>
          </a:lstStyle>
          <a:p>
            <a:pPr lvl="0" algn="ctr" defTabSz="914400"/>
            <a:r>
              <a:rPr lang="en-US" dirty="0"/>
              <a:t> </a:t>
            </a:r>
            <a:endParaRPr lang="en-GB" dirty="0"/>
          </a:p>
        </p:txBody>
      </p:sp>
      <p:sp>
        <p:nvSpPr>
          <p:cNvPr id="5" name="Text Placeholder 6">
            <a:extLst>
              <a:ext uri="{FF2B5EF4-FFF2-40B4-BE49-F238E27FC236}">
                <a16:creationId xmlns:a16="http://schemas.microsoft.com/office/drawing/2014/main" id="{A95983F0-D678-0E01-442D-492EF6F23519}"/>
              </a:ext>
            </a:extLst>
          </p:cNvPr>
          <p:cNvSpPr>
            <a:spLocks noGrp="1"/>
          </p:cNvSpPr>
          <p:nvPr>
            <p:ph type="body" sz="quarter" idx="35" hasCustomPrompt="1"/>
          </p:nvPr>
        </p:nvSpPr>
        <p:spPr>
          <a:xfrm>
            <a:off x="4032330" y="2209897"/>
            <a:ext cx="1259160" cy="760184"/>
          </a:xfrm>
        </p:spPr>
        <p:txBody>
          <a:bodyPr anchor="ctr">
            <a:noAutofit/>
          </a:bodyPr>
          <a:lstStyle>
            <a:lvl1pPr marL="0" indent="0" algn="ctr">
              <a:lnSpc>
                <a:spcPct val="100000"/>
              </a:lnSpc>
              <a:spcBef>
                <a:spcPts val="0"/>
              </a:spcBef>
              <a:buNone/>
              <a:defRPr sz="2800" b="1">
                <a:solidFill>
                  <a:schemeClr val="tx1"/>
                </a:solidFill>
                <a:latin typeface="+mj-lt"/>
              </a:defRPr>
            </a:lvl1pPr>
          </a:lstStyle>
          <a:p>
            <a:pPr lvl="0"/>
            <a:r>
              <a:rPr lang="en-US" dirty="0"/>
              <a:t>xx%</a:t>
            </a:r>
          </a:p>
        </p:txBody>
      </p:sp>
      <p:sp>
        <p:nvSpPr>
          <p:cNvPr id="6" name="Text Placeholder 10">
            <a:extLst>
              <a:ext uri="{FF2B5EF4-FFF2-40B4-BE49-F238E27FC236}">
                <a16:creationId xmlns:a16="http://schemas.microsoft.com/office/drawing/2014/main" id="{48787902-1083-C53F-BCD7-8B067EA76642}"/>
              </a:ext>
            </a:extLst>
          </p:cNvPr>
          <p:cNvSpPr>
            <a:spLocks noGrp="1"/>
          </p:cNvSpPr>
          <p:nvPr>
            <p:ph type="body" sz="quarter" idx="36"/>
          </p:nvPr>
        </p:nvSpPr>
        <p:spPr>
          <a:xfrm>
            <a:off x="3450648" y="4162426"/>
            <a:ext cx="2422525" cy="1646818"/>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7" name="Text Placeholder 10">
            <a:extLst>
              <a:ext uri="{FF2B5EF4-FFF2-40B4-BE49-F238E27FC236}">
                <a16:creationId xmlns:a16="http://schemas.microsoft.com/office/drawing/2014/main" id="{72B67B5C-8D9F-B622-63B4-608764373542}"/>
              </a:ext>
            </a:extLst>
          </p:cNvPr>
          <p:cNvSpPr>
            <a:spLocks noGrp="1"/>
          </p:cNvSpPr>
          <p:nvPr>
            <p:ph type="body" sz="quarter" idx="37"/>
          </p:nvPr>
        </p:nvSpPr>
        <p:spPr>
          <a:xfrm>
            <a:off x="3450648" y="3557116"/>
            <a:ext cx="2422525"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0" name="Oval 9">
            <a:extLst>
              <a:ext uri="{FF2B5EF4-FFF2-40B4-BE49-F238E27FC236}">
                <a16:creationId xmlns:a16="http://schemas.microsoft.com/office/drawing/2014/main" id="{10C15369-F481-7024-9705-6FDF72479195}"/>
              </a:ext>
            </a:extLst>
          </p:cNvPr>
          <p:cNvSpPr/>
          <p:nvPr userDrawn="1"/>
        </p:nvSpPr>
        <p:spPr>
          <a:xfrm>
            <a:off x="6734537" y="1789592"/>
            <a:ext cx="1581292" cy="1581292"/>
          </a:xfrm>
          <a:prstGeom prst="ellipse">
            <a:avLst/>
          </a:prstGeom>
          <a:noFill/>
          <a:ln w="76200">
            <a:solidFill>
              <a:schemeClr val="tx1">
                <a:lumMod val="75000"/>
                <a:lumOff val="25000"/>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1" name="Text Placeholder 14">
            <a:extLst>
              <a:ext uri="{FF2B5EF4-FFF2-40B4-BE49-F238E27FC236}">
                <a16:creationId xmlns:a16="http://schemas.microsoft.com/office/drawing/2014/main" id="{2052C13B-0098-ADF1-F80D-CF9D4B1ECDEF}"/>
              </a:ext>
            </a:extLst>
          </p:cNvPr>
          <p:cNvSpPr>
            <a:spLocks noGrp="1"/>
          </p:cNvSpPr>
          <p:nvPr>
            <p:ph type="body" sz="quarter" idx="38" hasCustomPrompt="1"/>
          </p:nvPr>
        </p:nvSpPr>
        <p:spPr>
          <a:xfrm>
            <a:off x="6734537" y="1789592"/>
            <a:ext cx="1581292" cy="1581292"/>
          </a:xfrm>
          <a:prstGeom prst="arc">
            <a:avLst>
              <a:gd name="adj1" fmla="val 16200000"/>
              <a:gd name="adj2" fmla="val 13391445"/>
            </a:avLst>
          </a:prstGeom>
          <a:noFill/>
          <a:ln w="762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lgn="ctr">
              <a:defRPr lang="en-GB" sz="1000" dirty="0">
                <a:solidFill>
                  <a:sysClr val="windowText" lastClr="000000">
                    <a:alpha val="0"/>
                  </a:sysClr>
                </a:solidFill>
              </a:defRPr>
            </a:lvl1pPr>
          </a:lstStyle>
          <a:p>
            <a:pPr lvl="0" algn="ctr" defTabSz="914400"/>
            <a:r>
              <a:rPr lang="en-US" dirty="0"/>
              <a:t> </a:t>
            </a:r>
            <a:endParaRPr lang="en-GB" dirty="0"/>
          </a:p>
        </p:txBody>
      </p:sp>
      <p:sp>
        <p:nvSpPr>
          <p:cNvPr id="12" name="Text Placeholder 6">
            <a:extLst>
              <a:ext uri="{FF2B5EF4-FFF2-40B4-BE49-F238E27FC236}">
                <a16:creationId xmlns:a16="http://schemas.microsoft.com/office/drawing/2014/main" id="{D776CC3C-8C36-3769-68EC-C44EE527426E}"/>
              </a:ext>
            </a:extLst>
          </p:cNvPr>
          <p:cNvSpPr>
            <a:spLocks noGrp="1"/>
          </p:cNvSpPr>
          <p:nvPr>
            <p:ph type="body" sz="quarter" idx="39" hasCustomPrompt="1"/>
          </p:nvPr>
        </p:nvSpPr>
        <p:spPr>
          <a:xfrm>
            <a:off x="6895603" y="2209897"/>
            <a:ext cx="1259160" cy="760184"/>
          </a:xfrm>
        </p:spPr>
        <p:txBody>
          <a:bodyPr anchor="ctr">
            <a:noAutofit/>
          </a:bodyPr>
          <a:lstStyle>
            <a:lvl1pPr marL="0" indent="0" algn="ctr">
              <a:lnSpc>
                <a:spcPct val="100000"/>
              </a:lnSpc>
              <a:spcBef>
                <a:spcPts val="0"/>
              </a:spcBef>
              <a:buNone/>
              <a:defRPr sz="2800" b="1">
                <a:solidFill>
                  <a:schemeClr val="tx1"/>
                </a:solidFill>
                <a:latin typeface="+mj-lt"/>
              </a:defRPr>
            </a:lvl1pPr>
          </a:lstStyle>
          <a:p>
            <a:pPr lvl="0"/>
            <a:r>
              <a:rPr lang="en-US" dirty="0"/>
              <a:t>xx%</a:t>
            </a:r>
          </a:p>
        </p:txBody>
      </p:sp>
      <p:sp>
        <p:nvSpPr>
          <p:cNvPr id="14" name="Text Placeholder 10">
            <a:extLst>
              <a:ext uri="{FF2B5EF4-FFF2-40B4-BE49-F238E27FC236}">
                <a16:creationId xmlns:a16="http://schemas.microsoft.com/office/drawing/2014/main" id="{D1DB1F3F-F745-B461-21A4-BB077EB093B3}"/>
              </a:ext>
            </a:extLst>
          </p:cNvPr>
          <p:cNvSpPr>
            <a:spLocks noGrp="1"/>
          </p:cNvSpPr>
          <p:nvPr>
            <p:ph type="body" sz="quarter" idx="40"/>
          </p:nvPr>
        </p:nvSpPr>
        <p:spPr>
          <a:xfrm>
            <a:off x="6313921" y="4162426"/>
            <a:ext cx="2422525" cy="1646818"/>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15" name="Text Placeholder 10">
            <a:extLst>
              <a:ext uri="{FF2B5EF4-FFF2-40B4-BE49-F238E27FC236}">
                <a16:creationId xmlns:a16="http://schemas.microsoft.com/office/drawing/2014/main" id="{E5C3A481-8899-5C9C-853B-30897D0F2C5B}"/>
              </a:ext>
            </a:extLst>
          </p:cNvPr>
          <p:cNvSpPr>
            <a:spLocks noGrp="1"/>
          </p:cNvSpPr>
          <p:nvPr>
            <p:ph type="body" sz="quarter" idx="41"/>
          </p:nvPr>
        </p:nvSpPr>
        <p:spPr>
          <a:xfrm>
            <a:off x="6313921" y="3557116"/>
            <a:ext cx="2422525"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6" name="Oval 15">
            <a:extLst>
              <a:ext uri="{FF2B5EF4-FFF2-40B4-BE49-F238E27FC236}">
                <a16:creationId xmlns:a16="http://schemas.microsoft.com/office/drawing/2014/main" id="{056946BB-6D5D-EF97-41CD-F22280712B5B}"/>
              </a:ext>
            </a:extLst>
          </p:cNvPr>
          <p:cNvSpPr/>
          <p:nvPr userDrawn="1"/>
        </p:nvSpPr>
        <p:spPr>
          <a:xfrm>
            <a:off x="9597809" y="1789592"/>
            <a:ext cx="1581292" cy="1581292"/>
          </a:xfrm>
          <a:prstGeom prst="ellipse">
            <a:avLst/>
          </a:prstGeom>
          <a:noFill/>
          <a:ln w="76200">
            <a:solidFill>
              <a:schemeClr val="tx1">
                <a:lumMod val="75000"/>
                <a:lumOff val="25000"/>
                <a:alpha val="50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ext Placeholder 14">
            <a:extLst>
              <a:ext uri="{FF2B5EF4-FFF2-40B4-BE49-F238E27FC236}">
                <a16:creationId xmlns:a16="http://schemas.microsoft.com/office/drawing/2014/main" id="{D5F97318-61FA-2F18-0382-A8856C631414}"/>
              </a:ext>
            </a:extLst>
          </p:cNvPr>
          <p:cNvSpPr>
            <a:spLocks noGrp="1"/>
          </p:cNvSpPr>
          <p:nvPr>
            <p:ph type="body" sz="quarter" idx="42" hasCustomPrompt="1"/>
          </p:nvPr>
        </p:nvSpPr>
        <p:spPr>
          <a:xfrm>
            <a:off x="9597809" y="1789592"/>
            <a:ext cx="1581292" cy="1581292"/>
          </a:xfrm>
          <a:prstGeom prst="arc">
            <a:avLst>
              <a:gd name="adj1" fmla="val 16200000"/>
              <a:gd name="adj2" fmla="val 13391445"/>
            </a:avLst>
          </a:prstGeom>
          <a:noFill/>
          <a:ln w="762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lvl1pPr algn="ctr">
              <a:defRPr lang="en-GB" sz="1000" dirty="0">
                <a:solidFill>
                  <a:sysClr val="windowText" lastClr="000000">
                    <a:alpha val="0"/>
                  </a:sysClr>
                </a:solidFill>
              </a:defRPr>
            </a:lvl1pPr>
          </a:lstStyle>
          <a:p>
            <a:pPr lvl="0" algn="ctr" defTabSz="914400"/>
            <a:r>
              <a:rPr lang="en-US" dirty="0"/>
              <a:t> </a:t>
            </a:r>
            <a:endParaRPr lang="en-GB" dirty="0"/>
          </a:p>
        </p:txBody>
      </p:sp>
      <p:sp>
        <p:nvSpPr>
          <p:cNvPr id="22" name="Text Placeholder 6">
            <a:extLst>
              <a:ext uri="{FF2B5EF4-FFF2-40B4-BE49-F238E27FC236}">
                <a16:creationId xmlns:a16="http://schemas.microsoft.com/office/drawing/2014/main" id="{0BE2247D-8013-D621-32F1-426DBE0E7C4D}"/>
              </a:ext>
            </a:extLst>
          </p:cNvPr>
          <p:cNvSpPr>
            <a:spLocks noGrp="1"/>
          </p:cNvSpPr>
          <p:nvPr>
            <p:ph type="body" sz="quarter" idx="43" hasCustomPrompt="1"/>
          </p:nvPr>
        </p:nvSpPr>
        <p:spPr>
          <a:xfrm>
            <a:off x="9758875" y="2209897"/>
            <a:ext cx="1259160" cy="760184"/>
          </a:xfrm>
        </p:spPr>
        <p:txBody>
          <a:bodyPr anchor="ctr">
            <a:noAutofit/>
          </a:bodyPr>
          <a:lstStyle>
            <a:lvl1pPr marL="0" indent="0" algn="ctr">
              <a:lnSpc>
                <a:spcPct val="100000"/>
              </a:lnSpc>
              <a:spcBef>
                <a:spcPts val="0"/>
              </a:spcBef>
              <a:buNone/>
              <a:defRPr sz="2800" b="1">
                <a:solidFill>
                  <a:schemeClr val="tx1"/>
                </a:solidFill>
                <a:latin typeface="+mj-lt"/>
              </a:defRPr>
            </a:lvl1pPr>
          </a:lstStyle>
          <a:p>
            <a:pPr lvl="0"/>
            <a:r>
              <a:rPr lang="en-US" dirty="0"/>
              <a:t>xx%</a:t>
            </a:r>
          </a:p>
        </p:txBody>
      </p:sp>
      <p:sp>
        <p:nvSpPr>
          <p:cNvPr id="23" name="Text Placeholder 10">
            <a:extLst>
              <a:ext uri="{FF2B5EF4-FFF2-40B4-BE49-F238E27FC236}">
                <a16:creationId xmlns:a16="http://schemas.microsoft.com/office/drawing/2014/main" id="{47B4FD26-8CA2-1326-9664-99F43F026741}"/>
              </a:ext>
            </a:extLst>
          </p:cNvPr>
          <p:cNvSpPr>
            <a:spLocks noGrp="1"/>
          </p:cNvSpPr>
          <p:nvPr>
            <p:ph type="body" sz="quarter" idx="44"/>
          </p:nvPr>
        </p:nvSpPr>
        <p:spPr>
          <a:xfrm>
            <a:off x="9177193" y="4162426"/>
            <a:ext cx="2422525" cy="1646818"/>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24" name="Text Placeholder 10">
            <a:extLst>
              <a:ext uri="{FF2B5EF4-FFF2-40B4-BE49-F238E27FC236}">
                <a16:creationId xmlns:a16="http://schemas.microsoft.com/office/drawing/2014/main" id="{C6827281-080C-3075-FCE7-5CDA9CD71843}"/>
              </a:ext>
            </a:extLst>
          </p:cNvPr>
          <p:cNvSpPr>
            <a:spLocks noGrp="1"/>
          </p:cNvSpPr>
          <p:nvPr>
            <p:ph type="body" sz="quarter" idx="45"/>
          </p:nvPr>
        </p:nvSpPr>
        <p:spPr>
          <a:xfrm>
            <a:off x="9177193" y="3557116"/>
            <a:ext cx="2422525"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Tree>
    <p:extLst>
      <p:ext uri="{BB962C8B-B14F-4D97-AF65-F5344CB8AC3E}">
        <p14:creationId xmlns:p14="http://schemas.microsoft.com/office/powerpoint/2010/main" val="1290388721"/>
      </p:ext>
    </p:extLst>
  </p:cSld>
  <p:clrMapOvr>
    <a:masterClrMapping/>
  </p:clrMapOvr>
  <p:extLst>
    <p:ext uri="{DCECCB84-F9BA-43D5-87BE-67443E8EF086}">
      <p15:sldGuideLst xmlns:p15="http://schemas.microsoft.com/office/powerpoint/2012/main">
        <p15:guide id="2" pos="9848">
          <p15:clr>
            <a:srgbClr val="FBAE40"/>
          </p15:clr>
        </p15:guide>
        <p15:guide id="3" pos="5120">
          <p15:clr>
            <a:srgbClr val="FBAE40"/>
          </p15:clr>
        </p15:guide>
        <p15:guide id="4" orient="horz" pos="5424">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 Chart C44V1">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pPr lvl="0"/>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5" y="584201"/>
            <a:ext cx="11012343" cy="930274"/>
          </a:xfrm>
        </p:spPr>
        <p:txBody>
          <a:bodyPr wrap="square" anchor="t">
            <a:noAutofit/>
          </a:bodyPr>
          <a:lstStyle>
            <a:lvl1pPr>
              <a:defRPr sz="4400" b="0">
                <a:latin typeface="+mj-lt"/>
              </a:defRPr>
            </a:lvl1pPr>
          </a:lstStyle>
          <a:p>
            <a:r>
              <a:rPr lang="en-US" dirty="0"/>
              <a:t>Click to edit Master title</a:t>
            </a:r>
          </a:p>
        </p:txBody>
      </p:sp>
      <p:sp>
        <p:nvSpPr>
          <p:cNvPr id="26" name="Chart Placeholder 25">
            <a:extLst>
              <a:ext uri="{FF2B5EF4-FFF2-40B4-BE49-F238E27FC236}">
                <a16:creationId xmlns:a16="http://schemas.microsoft.com/office/drawing/2014/main" id="{F4B24E60-B27C-5A25-E32D-B6C038280008}"/>
              </a:ext>
            </a:extLst>
          </p:cNvPr>
          <p:cNvSpPr>
            <a:spLocks noGrp="1"/>
          </p:cNvSpPr>
          <p:nvPr>
            <p:ph type="chart" sz="quarter" idx="10"/>
          </p:nvPr>
        </p:nvSpPr>
        <p:spPr>
          <a:xfrm>
            <a:off x="587375" y="1630363"/>
            <a:ext cx="4921885" cy="4229415"/>
          </a:xfrm>
        </p:spPr>
        <p:txBody>
          <a:bodyPr/>
          <a:lstStyle/>
          <a:p>
            <a:endParaRPr lang="en-GB" dirty="0"/>
          </a:p>
        </p:txBody>
      </p:sp>
      <p:sp>
        <p:nvSpPr>
          <p:cNvPr id="27" name="Text Placeholder 10">
            <a:extLst>
              <a:ext uri="{FF2B5EF4-FFF2-40B4-BE49-F238E27FC236}">
                <a16:creationId xmlns:a16="http://schemas.microsoft.com/office/drawing/2014/main" id="{A7C87ED8-4CE5-C5FF-FD26-3C8956413540}"/>
              </a:ext>
            </a:extLst>
          </p:cNvPr>
          <p:cNvSpPr>
            <a:spLocks noGrp="1"/>
          </p:cNvSpPr>
          <p:nvPr>
            <p:ph type="body" sz="quarter" idx="13"/>
          </p:nvPr>
        </p:nvSpPr>
        <p:spPr>
          <a:xfrm>
            <a:off x="6677833" y="2235674"/>
            <a:ext cx="4921885" cy="3624104"/>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28" name="Text Placeholder 10">
            <a:extLst>
              <a:ext uri="{FF2B5EF4-FFF2-40B4-BE49-F238E27FC236}">
                <a16:creationId xmlns:a16="http://schemas.microsoft.com/office/drawing/2014/main" id="{CC019D02-6671-C71E-BC8C-FE5992C8631F}"/>
              </a:ext>
            </a:extLst>
          </p:cNvPr>
          <p:cNvSpPr>
            <a:spLocks noGrp="1"/>
          </p:cNvSpPr>
          <p:nvPr>
            <p:ph type="body" sz="quarter" idx="14"/>
          </p:nvPr>
        </p:nvSpPr>
        <p:spPr>
          <a:xfrm>
            <a:off x="6677833" y="1630363"/>
            <a:ext cx="4921885"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Tree>
    <p:extLst>
      <p:ext uri="{BB962C8B-B14F-4D97-AF65-F5344CB8AC3E}">
        <p14:creationId xmlns:p14="http://schemas.microsoft.com/office/powerpoint/2010/main" val="3207527996"/>
      </p:ext>
    </p:extLst>
  </p:cSld>
  <p:clrMapOvr>
    <a:masterClrMapping/>
  </p:clrMapOvr>
  <p:extLst>
    <p:ext uri="{DCECCB84-F9BA-43D5-87BE-67443E8EF086}">
      <p15:sldGuideLst xmlns:p15="http://schemas.microsoft.com/office/powerpoint/2012/main">
        <p15:guide id="2" pos="9848">
          <p15:clr>
            <a:srgbClr val="FBAE40"/>
          </p15:clr>
        </p15:guide>
        <p15:guide id="3" pos="5120">
          <p15:clr>
            <a:srgbClr val="FBAE40"/>
          </p15:clr>
        </p15:guide>
        <p15:guide id="4" orient="horz" pos="5424">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showMasterSp="0" preserve="1" userDrawn="1">
  <p:cSld name="1 Chart C44V2">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BFF1DBEE-BA8F-4618-BF57-BEEB95047B28}"/>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
        <p:nvSpPr>
          <p:cNvPr id="19" name="Line">
            <a:extLst>
              <a:ext uri="{FF2B5EF4-FFF2-40B4-BE49-F238E27FC236}">
                <a16:creationId xmlns:a16="http://schemas.microsoft.com/office/drawing/2014/main" id="{B6DF2F05-FD6A-291F-179A-BE2A76DF883B}"/>
              </a:ext>
            </a:extLst>
          </p:cNvPr>
          <p:cNvSpPr/>
          <p:nvPr userDrawn="1"/>
        </p:nvSpPr>
        <p:spPr>
          <a:xfrm>
            <a:off x="587375" y="5980775"/>
            <a:ext cx="11012343" cy="0"/>
          </a:xfrm>
          <a:prstGeom prst="line">
            <a:avLst/>
          </a:prstGeom>
          <a:ln w="12700">
            <a:solidFill>
              <a:schemeClr val="accent1"/>
            </a:solidFill>
            <a:miter/>
          </a:ln>
        </p:spPr>
        <p:txBody>
          <a:bodyPr lIns="34289" rIns="34289"/>
          <a:lstStyle/>
          <a:p>
            <a:pPr lvl="0"/>
            <a:endParaRPr sz="1350" dirty="0"/>
          </a:p>
        </p:txBody>
      </p:sp>
      <p:sp>
        <p:nvSpPr>
          <p:cNvPr id="20" name="Title 1">
            <a:extLst>
              <a:ext uri="{FF2B5EF4-FFF2-40B4-BE49-F238E27FC236}">
                <a16:creationId xmlns:a16="http://schemas.microsoft.com/office/drawing/2014/main" id="{04E9220F-E5C9-CFB9-AA17-FDE8B4DC722C}"/>
              </a:ext>
            </a:extLst>
          </p:cNvPr>
          <p:cNvSpPr>
            <a:spLocks noGrp="1"/>
          </p:cNvSpPr>
          <p:nvPr>
            <p:ph type="title"/>
          </p:nvPr>
        </p:nvSpPr>
        <p:spPr>
          <a:xfrm>
            <a:off x="587375" y="584201"/>
            <a:ext cx="11012343" cy="930274"/>
          </a:xfrm>
        </p:spPr>
        <p:txBody>
          <a:bodyPr wrap="square" anchor="t">
            <a:noAutofit/>
          </a:bodyPr>
          <a:lstStyle>
            <a:lvl1pPr>
              <a:defRPr sz="4400" b="0">
                <a:latin typeface="+mj-lt"/>
              </a:defRPr>
            </a:lvl1pPr>
          </a:lstStyle>
          <a:p>
            <a:r>
              <a:rPr lang="en-US" dirty="0"/>
              <a:t>Click to edit Master title</a:t>
            </a:r>
          </a:p>
        </p:txBody>
      </p:sp>
      <p:sp>
        <p:nvSpPr>
          <p:cNvPr id="26" name="Chart Placeholder 25">
            <a:extLst>
              <a:ext uri="{FF2B5EF4-FFF2-40B4-BE49-F238E27FC236}">
                <a16:creationId xmlns:a16="http://schemas.microsoft.com/office/drawing/2014/main" id="{F4B24E60-B27C-5A25-E32D-B6C038280008}"/>
              </a:ext>
            </a:extLst>
          </p:cNvPr>
          <p:cNvSpPr>
            <a:spLocks noGrp="1"/>
          </p:cNvSpPr>
          <p:nvPr>
            <p:ph type="chart" sz="quarter" idx="10"/>
          </p:nvPr>
        </p:nvSpPr>
        <p:spPr>
          <a:xfrm>
            <a:off x="6682740" y="1630363"/>
            <a:ext cx="4921885" cy="4229415"/>
          </a:xfrm>
        </p:spPr>
        <p:txBody>
          <a:bodyPr/>
          <a:lstStyle/>
          <a:p>
            <a:endParaRPr lang="en-GB" dirty="0"/>
          </a:p>
        </p:txBody>
      </p:sp>
      <p:sp>
        <p:nvSpPr>
          <p:cNvPr id="2" name="Text Placeholder 10">
            <a:extLst>
              <a:ext uri="{FF2B5EF4-FFF2-40B4-BE49-F238E27FC236}">
                <a16:creationId xmlns:a16="http://schemas.microsoft.com/office/drawing/2014/main" id="{A7C87ED8-4CE5-C5FF-FD26-3C8956413540}"/>
              </a:ext>
            </a:extLst>
          </p:cNvPr>
          <p:cNvSpPr>
            <a:spLocks noGrp="1"/>
          </p:cNvSpPr>
          <p:nvPr>
            <p:ph type="body" sz="quarter" idx="13"/>
          </p:nvPr>
        </p:nvSpPr>
        <p:spPr>
          <a:xfrm>
            <a:off x="587375" y="2235674"/>
            <a:ext cx="4921885" cy="3624104"/>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4" name="Text Placeholder 10">
            <a:extLst>
              <a:ext uri="{FF2B5EF4-FFF2-40B4-BE49-F238E27FC236}">
                <a16:creationId xmlns:a16="http://schemas.microsoft.com/office/drawing/2014/main" id="{CC019D02-6671-C71E-BC8C-FE5992C8631F}"/>
              </a:ext>
            </a:extLst>
          </p:cNvPr>
          <p:cNvSpPr>
            <a:spLocks noGrp="1"/>
          </p:cNvSpPr>
          <p:nvPr>
            <p:ph type="body" sz="quarter" idx="14"/>
          </p:nvPr>
        </p:nvSpPr>
        <p:spPr>
          <a:xfrm>
            <a:off x="587375" y="1630363"/>
            <a:ext cx="4921885"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Tree>
    <p:extLst>
      <p:ext uri="{BB962C8B-B14F-4D97-AF65-F5344CB8AC3E}">
        <p14:creationId xmlns:p14="http://schemas.microsoft.com/office/powerpoint/2010/main" val="1720850894"/>
      </p:ext>
    </p:extLst>
  </p:cSld>
  <p:clrMapOvr>
    <a:masterClrMapping/>
  </p:clrMapOvr>
  <p:extLst>
    <p:ext uri="{DCECCB84-F9BA-43D5-87BE-67443E8EF086}">
      <p15:sldGuideLst xmlns:p15="http://schemas.microsoft.com/office/powerpoint/2012/main">
        <p15:guide id="2" pos="9848">
          <p15:clr>
            <a:srgbClr val="FBAE40"/>
          </p15:clr>
        </p15:guide>
        <p15:guide id="3" pos="5120">
          <p15:clr>
            <a:srgbClr val="FBAE40"/>
          </p15:clr>
        </p15:guide>
        <p15:guide id="4" orient="horz" pos="5424">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DC24D50-4D5F-2F40-9AAC-7CB58793B0B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585E87FD-11D6-2369-3FDA-5CDAD02355FF}"/>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6DEA64F-7870-1EF4-0592-4A6F3A51AA7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00AF7D0D-D628-2C3E-A741-50098078347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8A02CB8-4F58-9E33-CAC1-1A8D73AD70D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AC88588-E0E5-8B2F-1F44-D58E424B39A4}"/>
              </a:ext>
            </a:extLst>
          </p:cNvPr>
          <p:cNvSpPr>
            <a:spLocks noGrp="1"/>
          </p:cNvSpPr>
          <p:nvPr>
            <p:ph type="dt" sz="half" idx="10"/>
          </p:nvPr>
        </p:nvSpPr>
        <p:spPr/>
        <p:txBody>
          <a:bodyPr/>
          <a:lstStyle/>
          <a:p>
            <a:fld id="{13EA0B69-1418-4C8C-A356-DD38CAD6CA12}" type="datetime1">
              <a:rPr lang="en-US" smtClean="0"/>
              <a:t>10/14/2025</a:t>
            </a:fld>
            <a:endParaRPr lang="en-US" dirty="0"/>
          </a:p>
        </p:txBody>
      </p:sp>
      <p:sp>
        <p:nvSpPr>
          <p:cNvPr id="8" name="Footer Placeholder 7">
            <a:extLst>
              <a:ext uri="{FF2B5EF4-FFF2-40B4-BE49-F238E27FC236}">
                <a16:creationId xmlns:a16="http://schemas.microsoft.com/office/drawing/2014/main" id="{60116CD0-1E35-2835-7B52-A1D7E75D44A6}"/>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F68F7110-7539-A442-86A0-CF6F2C372211}"/>
              </a:ext>
            </a:extLst>
          </p:cNvPr>
          <p:cNvSpPr>
            <a:spLocks noGrp="1"/>
          </p:cNvSpPr>
          <p:nvPr>
            <p:ph type="sldNum" sz="quarter" idx="12"/>
          </p:nvPr>
        </p:nvSpPr>
        <p:spPr/>
        <p:txBody>
          <a:bodyPr/>
          <a:lstStyle/>
          <a:p>
            <a:fld id="{78497A61-38C5-D64A-B467-D6E55A25ABA7}" type="slidenum">
              <a:rPr lang="en-US" smtClean="0"/>
              <a:t>‹#›</a:t>
            </a:fld>
            <a:endParaRPr lang="en-US" dirty="0"/>
          </a:p>
        </p:txBody>
      </p:sp>
    </p:spTree>
    <p:extLst>
      <p:ext uri="{BB962C8B-B14F-4D97-AF65-F5344CB8AC3E}">
        <p14:creationId xmlns:p14="http://schemas.microsoft.com/office/powerpoint/2010/main" val="3670427032"/>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showMasterSp="0" preserve="1" userDrawn="1">
  <p:cSld name="Timeline I60V1">
    <p:spTree>
      <p:nvGrpSpPr>
        <p:cNvPr id="1" name=""/>
        <p:cNvGrpSpPr/>
        <p:nvPr/>
      </p:nvGrpSpPr>
      <p:grpSpPr>
        <a:xfrm>
          <a:off x="0" y="0"/>
          <a:ext cx="0" cy="0"/>
          <a:chOff x="0" y="0"/>
          <a:chExt cx="0" cy="0"/>
        </a:xfrm>
      </p:grpSpPr>
      <p:sp>
        <p:nvSpPr>
          <p:cNvPr id="27" name="Text Placeholder 26">
            <a:extLst>
              <a:ext uri="{FF2B5EF4-FFF2-40B4-BE49-F238E27FC236}">
                <a16:creationId xmlns:a16="http://schemas.microsoft.com/office/drawing/2014/main" id="{0ACDD1A6-536E-0CCF-EF98-51B51BF6A585}"/>
              </a:ext>
            </a:extLst>
          </p:cNvPr>
          <p:cNvSpPr>
            <a:spLocks noGrp="1"/>
          </p:cNvSpPr>
          <p:nvPr>
            <p:ph type="body" sz="quarter" idx="25" hasCustomPrompt="1"/>
          </p:nvPr>
        </p:nvSpPr>
        <p:spPr>
          <a:xfrm>
            <a:off x="5829872" y="3588768"/>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8" name="Line">
            <a:extLst>
              <a:ext uri="{FF2B5EF4-FFF2-40B4-BE49-F238E27FC236}">
                <a16:creationId xmlns:a16="http://schemas.microsoft.com/office/drawing/2014/main" id="{A2F605B9-DD22-872B-689D-2D7562F0DAA7}"/>
              </a:ext>
            </a:extLst>
          </p:cNvPr>
          <p:cNvSpPr/>
          <p:nvPr userDrawn="1"/>
        </p:nvSpPr>
        <p:spPr>
          <a:xfrm>
            <a:off x="587375" y="5980775"/>
            <a:ext cx="11012343" cy="0"/>
          </a:xfrm>
          <a:prstGeom prst="line">
            <a:avLst/>
          </a:prstGeom>
          <a:ln w="12700">
            <a:solidFill>
              <a:schemeClr val="accent1"/>
            </a:solidFill>
            <a:miter/>
          </a:ln>
        </p:spPr>
        <p:txBody>
          <a:bodyPr lIns="34289" rIns="34289"/>
          <a:lstStyle/>
          <a:p>
            <a:pPr lvl="0"/>
            <a:endParaRPr sz="1350" dirty="0"/>
          </a:p>
        </p:txBody>
      </p:sp>
      <p:sp>
        <p:nvSpPr>
          <p:cNvPr id="2" name="Title 1">
            <a:extLst>
              <a:ext uri="{FF2B5EF4-FFF2-40B4-BE49-F238E27FC236}">
                <a16:creationId xmlns:a16="http://schemas.microsoft.com/office/drawing/2014/main" id="{78C2D45A-2EAF-4A31-8BAE-AD989F7DA5B0}"/>
              </a:ext>
            </a:extLst>
          </p:cNvPr>
          <p:cNvSpPr>
            <a:spLocks noGrp="1"/>
          </p:cNvSpPr>
          <p:nvPr>
            <p:ph type="title"/>
          </p:nvPr>
        </p:nvSpPr>
        <p:spPr>
          <a:xfrm>
            <a:off x="587375" y="584201"/>
            <a:ext cx="11017250" cy="930274"/>
          </a:xfrm>
        </p:spPr>
        <p:txBody>
          <a:bodyPr wrap="square" anchor="t">
            <a:noAutofit/>
          </a:bodyPr>
          <a:lstStyle>
            <a:lvl1pPr>
              <a:defRPr sz="4400" b="0">
                <a:latin typeface="+mj-lt"/>
              </a:defRPr>
            </a:lvl1pPr>
          </a:lstStyle>
          <a:p>
            <a:r>
              <a:rPr lang="en-US" dirty="0"/>
              <a:t>Click to edit Master title</a:t>
            </a:r>
          </a:p>
        </p:txBody>
      </p:sp>
      <p:sp>
        <p:nvSpPr>
          <p:cNvPr id="3" name="Line">
            <a:extLst>
              <a:ext uri="{FF2B5EF4-FFF2-40B4-BE49-F238E27FC236}">
                <a16:creationId xmlns:a16="http://schemas.microsoft.com/office/drawing/2014/main" id="{BC5305DD-784C-DCC5-7399-2D36AF29D154}"/>
              </a:ext>
            </a:extLst>
          </p:cNvPr>
          <p:cNvSpPr/>
          <p:nvPr userDrawn="1"/>
        </p:nvSpPr>
        <p:spPr>
          <a:xfrm>
            <a:off x="587375" y="3747625"/>
            <a:ext cx="11012343" cy="0"/>
          </a:xfrm>
          <a:prstGeom prst="line">
            <a:avLst/>
          </a:prstGeom>
          <a:ln w="25400">
            <a:solidFill>
              <a:schemeClr val="tx1"/>
            </a:solidFill>
            <a:prstDash val="dash"/>
            <a:miter/>
            <a:tailEnd type="stealth" w="lg" len="lg"/>
          </a:ln>
        </p:spPr>
        <p:txBody>
          <a:bodyPr lIns="34289" rIns="34289"/>
          <a:lstStyle/>
          <a:p>
            <a:endParaRPr sz="1350" dirty="0"/>
          </a:p>
        </p:txBody>
      </p:sp>
      <p:sp>
        <p:nvSpPr>
          <p:cNvPr id="30" name="Text Placeholder 29">
            <a:extLst>
              <a:ext uri="{FF2B5EF4-FFF2-40B4-BE49-F238E27FC236}">
                <a16:creationId xmlns:a16="http://schemas.microsoft.com/office/drawing/2014/main" id="{A0291D71-218F-D9A9-2622-7DB85D8925E4}"/>
              </a:ext>
            </a:extLst>
          </p:cNvPr>
          <p:cNvSpPr>
            <a:spLocks noGrp="1"/>
          </p:cNvSpPr>
          <p:nvPr>
            <p:ph type="body" sz="quarter" idx="28" hasCustomPrompt="1"/>
          </p:nvPr>
        </p:nvSpPr>
        <p:spPr>
          <a:xfrm>
            <a:off x="1948715" y="3581400"/>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5" name="Text Placeholder 10">
            <a:extLst>
              <a:ext uri="{FF2B5EF4-FFF2-40B4-BE49-F238E27FC236}">
                <a16:creationId xmlns:a16="http://schemas.microsoft.com/office/drawing/2014/main" id="{6C7187E5-9CB0-DE77-CB11-15E8C3DB51E4}"/>
              </a:ext>
            </a:extLst>
          </p:cNvPr>
          <p:cNvSpPr>
            <a:spLocks noGrp="1"/>
          </p:cNvSpPr>
          <p:nvPr>
            <p:ph type="body" sz="quarter" idx="13"/>
          </p:nvPr>
        </p:nvSpPr>
        <p:spPr>
          <a:xfrm>
            <a:off x="587375" y="4670648"/>
            <a:ext cx="2948940" cy="1181511"/>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6" name="Text Placeholder 10">
            <a:extLst>
              <a:ext uri="{FF2B5EF4-FFF2-40B4-BE49-F238E27FC236}">
                <a16:creationId xmlns:a16="http://schemas.microsoft.com/office/drawing/2014/main" id="{7232E8A5-6B09-7349-2403-BC94FA614B1C}"/>
              </a:ext>
            </a:extLst>
          </p:cNvPr>
          <p:cNvSpPr>
            <a:spLocks noGrp="1"/>
          </p:cNvSpPr>
          <p:nvPr>
            <p:ph type="body" sz="quarter" idx="14"/>
          </p:nvPr>
        </p:nvSpPr>
        <p:spPr>
          <a:xfrm>
            <a:off x="587375" y="4065339"/>
            <a:ext cx="2948940"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9" name="Text Placeholder 10">
            <a:extLst>
              <a:ext uri="{FF2B5EF4-FFF2-40B4-BE49-F238E27FC236}">
                <a16:creationId xmlns:a16="http://schemas.microsoft.com/office/drawing/2014/main" id="{E8615F10-68C5-1996-CA95-B27855937F31}"/>
              </a:ext>
            </a:extLst>
          </p:cNvPr>
          <p:cNvSpPr>
            <a:spLocks noGrp="1"/>
          </p:cNvSpPr>
          <p:nvPr>
            <p:ph type="body" sz="quarter" idx="15" hasCustomPrompt="1"/>
          </p:nvPr>
        </p:nvSpPr>
        <p:spPr>
          <a:xfrm>
            <a:off x="587375" y="3191625"/>
            <a:ext cx="2948940" cy="317714"/>
          </a:xfrm>
        </p:spPr>
        <p:txBody>
          <a:bodyPr anchor="b">
            <a:noAutofit/>
          </a:bodyPr>
          <a:lstStyle>
            <a:lvl1pPr marL="0" indent="0" algn="ctr">
              <a:lnSpc>
                <a:spcPct val="100000"/>
              </a:lnSpc>
              <a:spcBef>
                <a:spcPts val="0"/>
              </a:spcBef>
              <a:buNone/>
              <a:defRPr sz="1700" b="1">
                <a:solidFill>
                  <a:schemeClr val="tx1">
                    <a:lumMod val="75000"/>
                    <a:lumOff val="25000"/>
                  </a:schemeClr>
                </a:solidFill>
              </a:defRPr>
            </a:lvl1pPr>
          </a:lstStyle>
          <a:p>
            <a:pPr lvl="0"/>
            <a:r>
              <a:rPr lang="en-US" dirty="0"/>
              <a:t>Milestone</a:t>
            </a:r>
          </a:p>
        </p:txBody>
      </p:sp>
      <p:sp>
        <p:nvSpPr>
          <p:cNvPr id="13" name="Text Placeholder 10">
            <a:extLst>
              <a:ext uri="{FF2B5EF4-FFF2-40B4-BE49-F238E27FC236}">
                <a16:creationId xmlns:a16="http://schemas.microsoft.com/office/drawing/2014/main" id="{007B9150-95B2-43DD-FC9D-3EA2304B84C8}"/>
              </a:ext>
            </a:extLst>
          </p:cNvPr>
          <p:cNvSpPr>
            <a:spLocks noGrp="1"/>
          </p:cNvSpPr>
          <p:nvPr>
            <p:ph type="body" sz="quarter" idx="18" hasCustomPrompt="1"/>
          </p:nvPr>
        </p:nvSpPr>
        <p:spPr>
          <a:xfrm>
            <a:off x="4468532" y="3985911"/>
            <a:ext cx="2948940" cy="317714"/>
          </a:xfrm>
        </p:spPr>
        <p:txBody>
          <a:bodyPr anchor="b">
            <a:noAutofit/>
          </a:bodyPr>
          <a:lstStyle>
            <a:lvl1pPr marL="0" indent="0" algn="ctr">
              <a:lnSpc>
                <a:spcPct val="100000"/>
              </a:lnSpc>
              <a:spcBef>
                <a:spcPts val="0"/>
              </a:spcBef>
              <a:buNone/>
              <a:defRPr sz="1700" b="1">
                <a:solidFill>
                  <a:schemeClr val="tx1">
                    <a:lumMod val="75000"/>
                    <a:lumOff val="25000"/>
                  </a:schemeClr>
                </a:solidFill>
              </a:defRPr>
            </a:lvl1pPr>
          </a:lstStyle>
          <a:p>
            <a:pPr lvl="0"/>
            <a:r>
              <a:rPr lang="en-US" dirty="0"/>
              <a:t>Milestone</a:t>
            </a:r>
          </a:p>
        </p:txBody>
      </p:sp>
      <p:sp>
        <p:nvSpPr>
          <p:cNvPr id="29" name="Text Placeholder 28">
            <a:extLst>
              <a:ext uri="{FF2B5EF4-FFF2-40B4-BE49-F238E27FC236}">
                <a16:creationId xmlns:a16="http://schemas.microsoft.com/office/drawing/2014/main" id="{2AA0503F-912F-E893-7DC8-F27630BC0AFA}"/>
              </a:ext>
            </a:extLst>
          </p:cNvPr>
          <p:cNvSpPr>
            <a:spLocks noGrp="1"/>
          </p:cNvSpPr>
          <p:nvPr>
            <p:ph type="body" sz="quarter" idx="27" hasCustomPrompt="1"/>
          </p:nvPr>
        </p:nvSpPr>
        <p:spPr>
          <a:xfrm>
            <a:off x="9711028" y="3581400"/>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15" name="Text Placeholder 10">
            <a:extLst>
              <a:ext uri="{FF2B5EF4-FFF2-40B4-BE49-F238E27FC236}">
                <a16:creationId xmlns:a16="http://schemas.microsoft.com/office/drawing/2014/main" id="{17AE3F38-484E-8027-C32D-B240FBB2580F}"/>
              </a:ext>
            </a:extLst>
          </p:cNvPr>
          <p:cNvSpPr>
            <a:spLocks noGrp="1"/>
          </p:cNvSpPr>
          <p:nvPr>
            <p:ph type="body" sz="quarter" idx="19"/>
          </p:nvPr>
        </p:nvSpPr>
        <p:spPr>
          <a:xfrm>
            <a:off x="8349688" y="4670648"/>
            <a:ext cx="2948940" cy="1181511"/>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16" name="Text Placeholder 10">
            <a:extLst>
              <a:ext uri="{FF2B5EF4-FFF2-40B4-BE49-F238E27FC236}">
                <a16:creationId xmlns:a16="http://schemas.microsoft.com/office/drawing/2014/main" id="{7218F744-A07C-F8EF-CC0A-E4AD045A2D52}"/>
              </a:ext>
            </a:extLst>
          </p:cNvPr>
          <p:cNvSpPr>
            <a:spLocks noGrp="1"/>
          </p:cNvSpPr>
          <p:nvPr>
            <p:ph type="body" sz="quarter" idx="20"/>
          </p:nvPr>
        </p:nvSpPr>
        <p:spPr>
          <a:xfrm>
            <a:off x="8349688" y="4065339"/>
            <a:ext cx="2948940"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7" name="Text Placeholder 10">
            <a:extLst>
              <a:ext uri="{FF2B5EF4-FFF2-40B4-BE49-F238E27FC236}">
                <a16:creationId xmlns:a16="http://schemas.microsoft.com/office/drawing/2014/main" id="{A190B8ED-0179-5E35-1308-5D8108D82AE1}"/>
              </a:ext>
            </a:extLst>
          </p:cNvPr>
          <p:cNvSpPr>
            <a:spLocks noGrp="1"/>
          </p:cNvSpPr>
          <p:nvPr>
            <p:ph type="body" sz="quarter" idx="21" hasCustomPrompt="1"/>
          </p:nvPr>
        </p:nvSpPr>
        <p:spPr>
          <a:xfrm>
            <a:off x="8349688" y="3191625"/>
            <a:ext cx="2948940" cy="317714"/>
          </a:xfrm>
        </p:spPr>
        <p:txBody>
          <a:bodyPr anchor="b">
            <a:noAutofit/>
          </a:bodyPr>
          <a:lstStyle>
            <a:lvl1pPr marL="0" indent="0" algn="ctr">
              <a:lnSpc>
                <a:spcPct val="100000"/>
              </a:lnSpc>
              <a:spcBef>
                <a:spcPts val="0"/>
              </a:spcBef>
              <a:buNone/>
              <a:defRPr sz="1700" b="1">
                <a:solidFill>
                  <a:schemeClr val="tx1">
                    <a:lumMod val="75000"/>
                    <a:lumOff val="25000"/>
                  </a:schemeClr>
                </a:solidFill>
              </a:defRPr>
            </a:lvl1pPr>
          </a:lstStyle>
          <a:p>
            <a:pPr lvl="0"/>
            <a:r>
              <a:rPr lang="en-US" dirty="0"/>
              <a:t>Milestone</a:t>
            </a:r>
          </a:p>
        </p:txBody>
      </p:sp>
      <p:sp>
        <p:nvSpPr>
          <p:cNvPr id="22" name="Text Placeholder 10">
            <a:extLst>
              <a:ext uri="{FF2B5EF4-FFF2-40B4-BE49-F238E27FC236}">
                <a16:creationId xmlns:a16="http://schemas.microsoft.com/office/drawing/2014/main" id="{DE5F7162-0C65-68F6-5B4A-B7B95913E1A5}"/>
              </a:ext>
            </a:extLst>
          </p:cNvPr>
          <p:cNvSpPr>
            <a:spLocks noGrp="1"/>
          </p:cNvSpPr>
          <p:nvPr>
            <p:ph type="body" sz="quarter" idx="16"/>
          </p:nvPr>
        </p:nvSpPr>
        <p:spPr>
          <a:xfrm>
            <a:off x="4468532" y="2331587"/>
            <a:ext cx="2948940" cy="1181511"/>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23" name="Text Placeholder 10">
            <a:extLst>
              <a:ext uri="{FF2B5EF4-FFF2-40B4-BE49-F238E27FC236}">
                <a16:creationId xmlns:a16="http://schemas.microsoft.com/office/drawing/2014/main" id="{F9E05BA1-6724-0402-3843-571B91A91F3E}"/>
              </a:ext>
            </a:extLst>
          </p:cNvPr>
          <p:cNvSpPr>
            <a:spLocks noGrp="1"/>
          </p:cNvSpPr>
          <p:nvPr>
            <p:ph type="body" sz="quarter" idx="17"/>
          </p:nvPr>
        </p:nvSpPr>
        <p:spPr>
          <a:xfrm>
            <a:off x="4468532" y="1726278"/>
            <a:ext cx="2948940"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Tree>
    <p:extLst>
      <p:ext uri="{BB962C8B-B14F-4D97-AF65-F5344CB8AC3E}">
        <p14:creationId xmlns:p14="http://schemas.microsoft.com/office/powerpoint/2010/main" val="794851761"/>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preserve="1" userDrawn="1">
  <p:cSld name="Timeline I60V2">
    <p:spTree>
      <p:nvGrpSpPr>
        <p:cNvPr id="1" name=""/>
        <p:cNvGrpSpPr/>
        <p:nvPr/>
      </p:nvGrpSpPr>
      <p:grpSpPr>
        <a:xfrm>
          <a:off x="0" y="0"/>
          <a:ext cx="0" cy="0"/>
          <a:chOff x="0" y="0"/>
          <a:chExt cx="0" cy="0"/>
        </a:xfrm>
      </p:grpSpPr>
      <p:sp>
        <p:nvSpPr>
          <p:cNvPr id="27" name="Text Placeholder 26">
            <a:extLst>
              <a:ext uri="{FF2B5EF4-FFF2-40B4-BE49-F238E27FC236}">
                <a16:creationId xmlns:a16="http://schemas.microsoft.com/office/drawing/2014/main" id="{0ACDD1A6-536E-0CCF-EF98-51B51BF6A585}"/>
              </a:ext>
            </a:extLst>
          </p:cNvPr>
          <p:cNvSpPr>
            <a:spLocks noGrp="1"/>
          </p:cNvSpPr>
          <p:nvPr>
            <p:ph type="body" sz="quarter" idx="25" hasCustomPrompt="1"/>
          </p:nvPr>
        </p:nvSpPr>
        <p:spPr>
          <a:xfrm>
            <a:off x="4384244" y="3588768"/>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8" name="Line">
            <a:extLst>
              <a:ext uri="{FF2B5EF4-FFF2-40B4-BE49-F238E27FC236}">
                <a16:creationId xmlns:a16="http://schemas.microsoft.com/office/drawing/2014/main" id="{A2F605B9-DD22-872B-689D-2D7562F0DAA7}"/>
              </a:ext>
            </a:extLst>
          </p:cNvPr>
          <p:cNvSpPr/>
          <p:nvPr userDrawn="1"/>
        </p:nvSpPr>
        <p:spPr>
          <a:xfrm>
            <a:off x="587375" y="5980775"/>
            <a:ext cx="11012343" cy="0"/>
          </a:xfrm>
          <a:prstGeom prst="line">
            <a:avLst/>
          </a:prstGeom>
          <a:ln w="12700">
            <a:solidFill>
              <a:schemeClr val="accent1"/>
            </a:solidFill>
            <a:miter/>
          </a:ln>
        </p:spPr>
        <p:txBody>
          <a:bodyPr lIns="34289" rIns="34289"/>
          <a:lstStyle/>
          <a:p>
            <a:pPr lvl="0"/>
            <a:endParaRPr sz="1350" dirty="0"/>
          </a:p>
        </p:txBody>
      </p:sp>
      <p:sp>
        <p:nvSpPr>
          <p:cNvPr id="2" name="Title 1">
            <a:extLst>
              <a:ext uri="{FF2B5EF4-FFF2-40B4-BE49-F238E27FC236}">
                <a16:creationId xmlns:a16="http://schemas.microsoft.com/office/drawing/2014/main" id="{78C2D45A-2EAF-4A31-8BAE-AD989F7DA5B0}"/>
              </a:ext>
            </a:extLst>
          </p:cNvPr>
          <p:cNvSpPr>
            <a:spLocks noGrp="1"/>
          </p:cNvSpPr>
          <p:nvPr>
            <p:ph type="title"/>
          </p:nvPr>
        </p:nvSpPr>
        <p:spPr>
          <a:xfrm>
            <a:off x="587375" y="584201"/>
            <a:ext cx="11012343" cy="930274"/>
          </a:xfrm>
        </p:spPr>
        <p:txBody>
          <a:bodyPr wrap="square" anchor="t">
            <a:noAutofit/>
          </a:bodyPr>
          <a:lstStyle>
            <a:lvl1pPr>
              <a:defRPr sz="4400" b="0">
                <a:latin typeface="+mj-lt"/>
              </a:defRPr>
            </a:lvl1pPr>
          </a:lstStyle>
          <a:p>
            <a:r>
              <a:rPr lang="en-US" dirty="0"/>
              <a:t>Click to edit Master title</a:t>
            </a:r>
          </a:p>
        </p:txBody>
      </p:sp>
      <p:sp>
        <p:nvSpPr>
          <p:cNvPr id="3" name="Line">
            <a:extLst>
              <a:ext uri="{FF2B5EF4-FFF2-40B4-BE49-F238E27FC236}">
                <a16:creationId xmlns:a16="http://schemas.microsoft.com/office/drawing/2014/main" id="{BC5305DD-784C-DCC5-7399-2D36AF29D154}"/>
              </a:ext>
            </a:extLst>
          </p:cNvPr>
          <p:cNvSpPr/>
          <p:nvPr userDrawn="1"/>
        </p:nvSpPr>
        <p:spPr>
          <a:xfrm>
            <a:off x="587375" y="3747625"/>
            <a:ext cx="11012343" cy="0"/>
          </a:xfrm>
          <a:prstGeom prst="line">
            <a:avLst/>
          </a:prstGeom>
          <a:ln w="25400">
            <a:solidFill>
              <a:schemeClr val="tx1"/>
            </a:solidFill>
            <a:prstDash val="dash"/>
            <a:miter/>
            <a:tailEnd type="stealth" w="lg" len="lg"/>
          </a:ln>
        </p:spPr>
        <p:txBody>
          <a:bodyPr lIns="34289" rIns="34289"/>
          <a:lstStyle/>
          <a:p>
            <a:endParaRPr sz="1350" dirty="0"/>
          </a:p>
        </p:txBody>
      </p:sp>
      <p:sp>
        <p:nvSpPr>
          <p:cNvPr id="30" name="Text Placeholder 29">
            <a:extLst>
              <a:ext uri="{FF2B5EF4-FFF2-40B4-BE49-F238E27FC236}">
                <a16:creationId xmlns:a16="http://schemas.microsoft.com/office/drawing/2014/main" id="{A0291D71-218F-D9A9-2622-7DB85D8925E4}"/>
              </a:ext>
            </a:extLst>
          </p:cNvPr>
          <p:cNvSpPr>
            <a:spLocks noGrp="1"/>
          </p:cNvSpPr>
          <p:nvPr>
            <p:ph type="body" sz="quarter" idx="28" hasCustomPrompt="1"/>
          </p:nvPr>
        </p:nvSpPr>
        <p:spPr>
          <a:xfrm>
            <a:off x="1524000" y="3581400"/>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5" name="Text Placeholder 10">
            <a:extLst>
              <a:ext uri="{FF2B5EF4-FFF2-40B4-BE49-F238E27FC236}">
                <a16:creationId xmlns:a16="http://schemas.microsoft.com/office/drawing/2014/main" id="{6C7187E5-9CB0-DE77-CB11-15E8C3DB51E4}"/>
              </a:ext>
            </a:extLst>
          </p:cNvPr>
          <p:cNvSpPr>
            <a:spLocks noGrp="1"/>
          </p:cNvSpPr>
          <p:nvPr>
            <p:ph type="body" sz="quarter" idx="13"/>
          </p:nvPr>
        </p:nvSpPr>
        <p:spPr>
          <a:xfrm>
            <a:off x="587375" y="4670648"/>
            <a:ext cx="2163445" cy="1181511"/>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6" name="Text Placeholder 10">
            <a:extLst>
              <a:ext uri="{FF2B5EF4-FFF2-40B4-BE49-F238E27FC236}">
                <a16:creationId xmlns:a16="http://schemas.microsoft.com/office/drawing/2014/main" id="{7232E8A5-6B09-7349-2403-BC94FA614B1C}"/>
              </a:ext>
            </a:extLst>
          </p:cNvPr>
          <p:cNvSpPr>
            <a:spLocks noGrp="1"/>
          </p:cNvSpPr>
          <p:nvPr>
            <p:ph type="body" sz="quarter" idx="14"/>
          </p:nvPr>
        </p:nvSpPr>
        <p:spPr>
          <a:xfrm>
            <a:off x="587375" y="4065339"/>
            <a:ext cx="2163445"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9" name="Text Placeholder 10">
            <a:extLst>
              <a:ext uri="{FF2B5EF4-FFF2-40B4-BE49-F238E27FC236}">
                <a16:creationId xmlns:a16="http://schemas.microsoft.com/office/drawing/2014/main" id="{E8615F10-68C5-1996-CA95-B27855937F31}"/>
              </a:ext>
            </a:extLst>
          </p:cNvPr>
          <p:cNvSpPr>
            <a:spLocks noGrp="1"/>
          </p:cNvSpPr>
          <p:nvPr>
            <p:ph type="body" sz="quarter" idx="15" hasCustomPrompt="1"/>
          </p:nvPr>
        </p:nvSpPr>
        <p:spPr>
          <a:xfrm>
            <a:off x="587375" y="3191625"/>
            <a:ext cx="2163445" cy="317714"/>
          </a:xfrm>
        </p:spPr>
        <p:txBody>
          <a:bodyPr anchor="b">
            <a:noAutofit/>
          </a:bodyPr>
          <a:lstStyle>
            <a:lvl1pPr marL="0" indent="0" algn="ctr">
              <a:lnSpc>
                <a:spcPct val="100000"/>
              </a:lnSpc>
              <a:spcBef>
                <a:spcPts val="0"/>
              </a:spcBef>
              <a:buNone/>
              <a:defRPr sz="1700" b="1">
                <a:solidFill>
                  <a:schemeClr val="tx1">
                    <a:lumMod val="75000"/>
                    <a:lumOff val="25000"/>
                  </a:schemeClr>
                </a:solidFill>
              </a:defRPr>
            </a:lvl1pPr>
          </a:lstStyle>
          <a:p>
            <a:pPr lvl="0"/>
            <a:r>
              <a:rPr lang="en-US" dirty="0"/>
              <a:t>Milestone</a:t>
            </a:r>
          </a:p>
        </p:txBody>
      </p:sp>
      <p:sp>
        <p:nvSpPr>
          <p:cNvPr id="13" name="Text Placeholder 10">
            <a:extLst>
              <a:ext uri="{FF2B5EF4-FFF2-40B4-BE49-F238E27FC236}">
                <a16:creationId xmlns:a16="http://schemas.microsoft.com/office/drawing/2014/main" id="{007B9150-95B2-43DD-FC9D-3EA2304B84C8}"/>
              </a:ext>
            </a:extLst>
          </p:cNvPr>
          <p:cNvSpPr>
            <a:spLocks noGrp="1"/>
          </p:cNvSpPr>
          <p:nvPr>
            <p:ph type="body" sz="quarter" idx="18" hasCustomPrompt="1"/>
          </p:nvPr>
        </p:nvSpPr>
        <p:spPr>
          <a:xfrm>
            <a:off x="3435754" y="3985911"/>
            <a:ext cx="2163445" cy="317714"/>
          </a:xfrm>
        </p:spPr>
        <p:txBody>
          <a:bodyPr anchor="b">
            <a:noAutofit/>
          </a:bodyPr>
          <a:lstStyle>
            <a:lvl1pPr marL="0" indent="0" algn="ctr">
              <a:lnSpc>
                <a:spcPct val="100000"/>
              </a:lnSpc>
              <a:spcBef>
                <a:spcPts val="0"/>
              </a:spcBef>
              <a:buNone/>
              <a:defRPr sz="1700" b="1">
                <a:solidFill>
                  <a:schemeClr val="tx1">
                    <a:lumMod val="75000"/>
                    <a:lumOff val="25000"/>
                  </a:schemeClr>
                </a:solidFill>
              </a:defRPr>
            </a:lvl1pPr>
          </a:lstStyle>
          <a:p>
            <a:pPr lvl="0"/>
            <a:r>
              <a:rPr lang="en-US" dirty="0"/>
              <a:t>Milestone</a:t>
            </a:r>
          </a:p>
        </p:txBody>
      </p:sp>
      <p:sp>
        <p:nvSpPr>
          <p:cNvPr id="29" name="Text Placeholder 28">
            <a:extLst>
              <a:ext uri="{FF2B5EF4-FFF2-40B4-BE49-F238E27FC236}">
                <a16:creationId xmlns:a16="http://schemas.microsoft.com/office/drawing/2014/main" id="{2AA0503F-912F-E893-7DC8-F27630BC0AFA}"/>
              </a:ext>
            </a:extLst>
          </p:cNvPr>
          <p:cNvSpPr>
            <a:spLocks noGrp="1"/>
          </p:cNvSpPr>
          <p:nvPr>
            <p:ph type="body" sz="quarter" idx="27" hasCustomPrompt="1"/>
          </p:nvPr>
        </p:nvSpPr>
        <p:spPr>
          <a:xfrm>
            <a:off x="7226300" y="3581400"/>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15" name="Text Placeholder 10">
            <a:extLst>
              <a:ext uri="{FF2B5EF4-FFF2-40B4-BE49-F238E27FC236}">
                <a16:creationId xmlns:a16="http://schemas.microsoft.com/office/drawing/2014/main" id="{17AE3F38-484E-8027-C32D-B240FBB2580F}"/>
              </a:ext>
            </a:extLst>
          </p:cNvPr>
          <p:cNvSpPr>
            <a:spLocks noGrp="1"/>
          </p:cNvSpPr>
          <p:nvPr>
            <p:ph type="body" sz="quarter" idx="19"/>
          </p:nvPr>
        </p:nvSpPr>
        <p:spPr>
          <a:xfrm>
            <a:off x="6284133" y="4670648"/>
            <a:ext cx="2163445" cy="1181511"/>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16" name="Text Placeholder 10">
            <a:extLst>
              <a:ext uri="{FF2B5EF4-FFF2-40B4-BE49-F238E27FC236}">
                <a16:creationId xmlns:a16="http://schemas.microsoft.com/office/drawing/2014/main" id="{7218F744-A07C-F8EF-CC0A-E4AD045A2D52}"/>
              </a:ext>
            </a:extLst>
          </p:cNvPr>
          <p:cNvSpPr>
            <a:spLocks noGrp="1"/>
          </p:cNvSpPr>
          <p:nvPr>
            <p:ph type="body" sz="quarter" idx="20"/>
          </p:nvPr>
        </p:nvSpPr>
        <p:spPr>
          <a:xfrm>
            <a:off x="6284133" y="4065339"/>
            <a:ext cx="2163445"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7" name="Text Placeholder 10">
            <a:extLst>
              <a:ext uri="{FF2B5EF4-FFF2-40B4-BE49-F238E27FC236}">
                <a16:creationId xmlns:a16="http://schemas.microsoft.com/office/drawing/2014/main" id="{A190B8ED-0179-5E35-1308-5D8108D82AE1}"/>
              </a:ext>
            </a:extLst>
          </p:cNvPr>
          <p:cNvSpPr>
            <a:spLocks noGrp="1"/>
          </p:cNvSpPr>
          <p:nvPr>
            <p:ph type="body" sz="quarter" idx="21" hasCustomPrompt="1"/>
          </p:nvPr>
        </p:nvSpPr>
        <p:spPr>
          <a:xfrm>
            <a:off x="6284133" y="3191625"/>
            <a:ext cx="2163445" cy="317714"/>
          </a:xfrm>
        </p:spPr>
        <p:txBody>
          <a:bodyPr anchor="b">
            <a:noAutofit/>
          </a:bodyPr>
          <a:lstStyle>
            <a:lvl1pPr marL="0" indent="0" algn="ctr">
              <a:lnSpc>
                <a:spcPct val="100000"/>
              </a:lnSpc>
              <a:spcBef>
                <a:spcPts val="0"/>
              </a:spcBef>
              <a:buNone/>
              <a:defRPr sz="1700" b="1">
                <a:solidFill>
                  <a:schemeClr val="tx1">
                    <a:lumMod val="75000"/>
                    <a:lumOff val="25000"/>
                  </a:schemeClr>
                </a:solidFill>
              </a:defRPr>
            </a:lvl1pPr>
          </a:lstStyle>
          <a:p>
            <a:pPr lvl="0"/>
            <a:r>
              <a:rPr lang="en-US" dirty="0"/>
              <a:t>Milestone</a:t>
            </a:r>
          </a:p>
        </p:txBody>
      </p:sp>
      <p:sp>
        <p:nvSpPr>
          <p:cNvPr id="28" name="Text Placeholder 27">
            <a:extLst>
              <a:ext uri="{FF2B5EF4-FFF2-40B4-BE49-F238E27FC236}">
                <a16:creationId xmlns:a16="http://schemas.microsoft.com/office/drawing/2014/main" id="{D8189EAD-5F4B-AA86-4234-6FD2DDF21698}"/>
              </a:ext>
            </a:extLst>
          </p:cNvPr>
          <p:cNvSpPr>
            <a:spLocks noGrp="1"/>
          </p:cNvSpPr>
          <p:nvPr>
            <p:ph type="body" sz="quarter" idx="26" hasCustomPrompt="1"/>
          </p:nvPr>
        </p:nvSpPr>
        <p:spPr>
          <a:xfrm>
            <a:off x="10071100" y="3581400"/>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21" name="Text Placeholder 10">
            <a:extLst>
              <a:ext uri="{FF2B5EF4-FFF2-40B4-BE49-F238E27FC236}">
                <a16:creationId xmlns:a16="http://schemas.microsoft.com/office/drawing/2014/main" id="{30F749BF-F427-2D59-B086-55A99286C6CF}"/>
              </a:ext>
            </a:extLst>
          </p:cNvPr>
          <p:cNvSpPr>
            <a:spLocks noGrp="1"/>
          </p:cNvSpPr>
          <p:nvPr>
            <p:ph type="body" sz="quarter" idx="24" hasCustomPrompt="1"/>
          </p:nvPr>
        </p:nvSpPr>
        <p:spPr>
          <a:xfrm>
            <a:off x="9132512" y="3985911"/>
            <a:ext cx="2163445" cy="317714"/>
          </a:xfrm>
        </p:spPr>
        <p:txBody>
          <a:bodyPr anchor="b">
            <a:noAutofit/>
          </a:bodyPr>
          <a:lstStyle>
            <a:lvl1pPr marL="0" indent="0" algn="ctr">
              <a:lnSpc>
                <a:spcPct val="100000"/>
              </a:lnSpc>
              <a:spcBef>
                <a:spcPts val="0"/>
              </a:spcBef>
              <a:buNone/>
              <a:defRPr sz="1700" b="1">
                <a:solidFill>
                  <a:schemeClr val="tx1">
                    <a:lumMod val="75000"/>
                    <a:lumOff val="25000"/>
                  </a:schemeClr>
                </a:solidFill>
              </a:defRPr>
            </a:lvl1pPr>
          </a:lstStyle>
          <a:p>
            <a:pPr lvl="0"/>
            <a:r>
              <a:rPr lang="en-US" dirty="0"/>
              <a:t>Milestone</a:t>
            </a:r>
          </a:p>
        </p:txBody>
      </p:sp>
      <p:sp>
        <p:nvSpPr>
          <p:cNvPr id="22" name="Text Placeholder 10">
            <a:extLst>
              <a:ext uri="{FF2B5EF4-FFF2-40B4-BE49-F238E27FC236}">
                <a16:creationId xmlns:a16="http://schemas.microsoft.com/office/drawing/2014/main" id="{DE5F7162-0C65-68F6-5B4A-B7B95913E1A5}"/>
              </a:ext>
            </a:extLst>
          </p:cNvPr>
          <p:cNvSpPr>
            <a:spLocks noGrp="1"/>
          </p:cNvSpPr>
          <p:nvPr>
            <p:ph type="body" sz="quarter" idx="16"/>
          </p:nvPr>
        </p:nvSpPr>
        <p:spPr>
          <a:xfrm>
            <a:off x="3435754" y="2331587"/>
            <a:ext cx="2163445" cy="1181511"/>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23" name="Text Placeholder 10">
            <a:extLst>
              <a:ext uri="{FF2B5EF4-FFF2-40B4-BE49-F238E27FC236}">
                <a16:creationId xmlns:a16="http://schemas.microsoft.com/office/drawing/2014/main" id="{F9E05BA1-6724-0402-3843-571B91A91F3E}"/>
              </a:ext>
            </a:extLst>
          </p:cNvPr>
          <p:cNvSpPr>
            <a:spLocks noGrp="1"/>
          </p:cNvSpPr>
          <p:nvPr>
            <p:ph type="body" sz="quarter" idx="17"/>
          </p:nvPr>
        </p:nvSpPr>
        <p:spPr>
          <a:xfrm>
            <a:off x="3435754" y="1726278"/>
            <a:ext cx="2163445"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24" name="Text Placeholder 10">
            <a:extLst>
              <a:ext uri="{FF2B5EF4-FFF2-40B4-BE49-F238E27FC236}">
                <a16:creationId xmlns:a16="http://schemas.microsoft.com/office/drawing/2014/main" id="{B0313C93-29A6-3A40-311C-072490AE271F}"/>
              </a:ext>
            </a:extLst>
          </p:cNvPr>
          <p:cNvSpPr>
            <a:spLocks noGrp="1"/>
          </p:cNvSpPr>
          <p:nvPr>
            <p:ph type="body" sz="quarter" idx="22"/>
          </p:nvPr>
        </p:nvSpPr>
        <p:spPr>
          <a:xfrm>
            <a:off x="9132512" y="2331587"/>
            <a:ext cx="2163445" cy="1181511"/>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25" name="Text Placeholder 10">
            <a:extLst>
              <a:ext uri="{FF2B5EF4-FFF2-40B4-BE49-F238E27FC236}">
                <a16:creationId xmlns:a16="http://schemas.microsoft.com/office/drawing/2014/main" id="{621B90FF-CCB6-7695-8F17-60F1539B2469}"/>
              </a:ext>
            </a:extLst>
          </p:cNvPr>
          <p:cNvSpPr>
            <a:spLocks noGrp="1"/>
          </p:cNvSpPr>
          <p:nvPr>
            <p:ph type="body" sz="quarter" idx="23"/>
          </p:nvPr>
        </p:nvSpPr>
        <p:spPr>
          <a:xfrm>
            <a:off x="9132512" y="1726278"/>
            <a:ext cx="2163445"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Tree>
    <p:extLst>
      <p:ext uri="{BB962C8B-B14F-4D97-AF65-F5344CB8AC3E}">
        <p14:creationId xmlns:p14="http://schemas.microsoft.com/office/powerpoint/2010/main" val="2730441728"/>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showMasterSp="0" preserve="1" userDrawn="1">
  <p:cSld name="Timeline I60V3">
    <p:spTree>
      <p:nvGrpSpPr>
        <p:cNvPr id="1" name=""/>
        <p:cNvGrpSpPr/>
        <p:nvPr/>
      </p:nvGrpSpPr>
      <p:grpSpPr>
        <a:xfrm>
          <a:off x="0" y="0"/>
          <a:ext cx="0" cy="0"/>
          <a:chOff x="0" y="0"/>
          <a:chExt cx="0" cy="0"/>
        </a:xfrm>
      </p:grpSpPr>
      <p:sp>
        <p:nvSpPr>
          <p:cNvPr id="8" name="Line">
            <a:extLst>
              <a:ext uri="{FF2B5EF4-FFF2-40B4-BE49-F238E27FC236}">
                <a16:creationId xmlns:a16="http://schemas.microsoft.com/office/drawing/2014/main" id="{A2F605B9-DD22-872B-689D-2D7562F0DAA7}"/>
              </a:ext>
            </a:extLst>
          </p:cNvPr>
          <p:cNvSpPr/>
          <p:nvPr userDrawn="1"/>
        </p:nvSpPr>
        <p:spPr>
          <a:xfrm>
            <a:off x="587375" y="5980775"/>
            <a:ext cx="11012343" cy="0"/>
          </a:xfrm>
          <a:prstGeom prst="line">
            <a:avLst/>
          </a:prstGeom>
          <a:ln w="12700">
            <a:solidFill>
              <a:schemeClr val="accent1"/>
            </a:solidFill>
            <a:miter/>
          </a:ln>
        </p:spPr>
        <p:txBody>
          <a:bodyPr lIns="34289" rIns="34289"/>
          <a:lstStyle/>
          <a:p>
            <a:pPr lvl="0"/>
            <a:endParaRPr sz="1350" dirty="0"/>
          </a:p>
        </p:txBody>
      </p:sp>
      <p:sp>
        <p:nvSpPr>
          <p:cNvPr id="2" name="Title 1">
            <a:extLst>
              <a:ext uri="{FF2B5EF4-FFF2-40B4-BE49-F238E27FC236}">
                <a16:creationId xmlns:a16="http://schemas.microsoft.com/office/drawing/2014/main" id="{78C2D45A-2EAF-4A31-8BAE-AD989F7DA5B0}"/>
              </a:ext>
            </a:extLst>
          </p:cNvPr>
          <p:cNvSpPr>
            <a:spLocks noGrp="1"/>
          </p:cNvSpPr>
          <p:nvPr>
            <p:ph type="title"/>
          </p:nvPr>
        </p:nvSpPr>
        <p:spPr>
          <a:xfrm>
            <a:off x="587375" y="584201"/>
            <a:ext cx="11017250" cy="930274"/>
          </a:xfrm>
        </p:spPr>
        <p:txBody>
          <a:bodyPr wrap="square" anchor="t">
            <a:noAutofit/>
          </a:bodyPr>
          <a:lstStyle>
            <a:lvl1pPr>
              <a:defRPr sz="4400" b="0">
                <a:latin typeface="+mj-lt"/>
              </a:defRPr>
            </a:lvl1pPr>
          </a:lstStyle>
          <a:p>
            <a:r>
              <a:rPr lang="en-US" dirty="0"/>
              <a:t>Click to edit Master title</a:t>
            </a:r>
          </a:p>
        </p:txBody>
      </p:sp>
      <p:sp>
        <p:nvSpPr>
          <p:cNvPr id="3" name="Line">
            <a:extLst>
              <a:ext uri="{FF2B5EF4-FFF2-40B4-BE49-F238E27FC236}">
                <a16:creationId xmlns:a16="http://schemas.microsoft.com/office/drawing/2014/main" id="{BC5305DD-784C-DCC5-7399-2D36AF29D154}"/>
              </a:ext>
            </a:extLst>
          </p:cNvPr>
          <p:cNvSpPr/>
          <p:nvPr userDrawn="1"/>
        </p:nvSpPr>
        <p:spPr>
          <a:xfrm>
            <a:off x="587375" y="3747625"/>
            <a:ext cx="11012343" cy="0"/>
          </a:xfrm>
          <a:prstGeom prst="line">
            <a:avLst/>
          </a:prstGeom>
          <a:ln w="25400">
            <a:solidFill>
              <a:schemeClr val="tx1"/>
            </a:solidFill>
            <a:prstDash val="dash"/>
            <a:miter/>
            <a:tailEnd type="stealth" w="lg" len="lg"/>
          </a:ln>
        </p:spPr>
        <p:txBody>
          <a:bodyPr lIns="34289" rIns="34289"/>
          <a:lstStyle/>
          <a:p>
            <a:endParaRPr sz="1350" dirty="0"/>
          </a:p>
        </p:txBody>
      </p:sp>
      <p:sp>
        <p:nvSpPr>
          <p:cNvPr id="30" name="Text Placeholder 29">
            <a:extLst>
              <a:ext uri="{FF2B5EF4-FFF2-40B4-BE49-F238E27FC236}">
                <a16:creationId xmlns:a16="http://schemas.microsoft.com/office/drawing/2014/main" id="{A0291D71-218F-D9A9-2622-7DB85D8925E4}"/>
              </a:ext>
            </a:extLst>
          </p:cNvPr>
          <p:cNvSpPr>
            <a:spLocks noGrp="1"/>
          </p:cNvSpPr>
          <p:nvPr>
            <p:ph type="body" sz="quarter" idx="28" hasCustomPrompt="1"/>
          </p:nvPr>
        </p:nvSpPr>
        <p:spPr>
          <a:xfrm>
            <a:off x="1495008" y="3581400"/>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5" name="Text Placeholder 10">
            <a:extLst>
              <a:ext uri="{FF2B5EF4-FFF2-40B4-BE49-F238E27FC236}">
                <a16:creationId xmlns:a16="http://schemas.microsoft.com/office/drawing/2014/main" id="{6C7187E5-9CB0-DE77-CB11-15E8C3DB51E4}"/>
              </a:ext>
            </a:extLst>
          </p:cNvPr>
          <p:cNvSpPr>
            <a:spLocks noGrp="1"/>
          </p:cNvSpPr>
          <p:nvPr>
            <p:ph type="body" sz="quarter" idx="13"/>
          </p:nvPr>
        </p:nvSpPr>
        <p:spPr>
          <a:xfrm>
            <a:off x="587376" y="4670648"/>
            <a:ext cx="2041524" cy="1181511"/>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6" name="Text Placeholder 10">
            <a:extLst>
              <a:ext uri="{FF2B5EF4-FFF2-40B4-BE49-F238E27FC236}">
                <a16:creationId xmlns:a16="http://schemas.microsoft.com/office/drawing/2014/main" id="{7232E8A5-6B09-7349-2403-BC94FA614B1C}"/>
              </a:ext>
            </a:extLst>
          </p:cNvPr>
          <p:cNvSpPr>
            <a:spLocks noGrp="1"/>
          </p:cNvSpPr>
          <p:nvPr>
            <p:ph type="body" sz="quarter" idx="14"/>
          </p:nvPr>
        </p:nvSpPr>
        <p:spPr>
          <a:xfrm>
            <a:off x="587376" y="4065339"/>
            <a:ext cx="204152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9" name="Text Placeholder 10">
            <a:extLst>
              <a:ext uri="{FF2B5EF4-FFF2-40B4-BE49-F238E27FC236}">
                <a16:creationId xmlns:a16="http://schemas.microsoft.com/office/drawing/2014/main" id="{E8615F10-68C5-1996-CA95-B27855937F31}"/>
              </a:ext>
            </a:extLst>
          </p:cNvPr>
          <p:cNvSpPr>
            <a:spLocks noGrp="1"/>
          </p:cNvSpPr>
          <p:nvPr>
            <p:ph type="body" sz="quarter" idx="15" hasCustomPrompt="1"/>
          </p:nvPr>
        </p:nvSpPr>
        <p:spPr>
          <a:xfrm>
            <a:off x="587376" y="3191625"/>
            <a:ext cx="2041524" cy="317714"/>
          </a:xfrm>
        </p:spPr>
        <p:txBody>
          <a:bodyPr anchor="b">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4" name="Text Placeholder 29">
            <a:extLst>
              <a:ext uri="{FF2B5EF4-FFF2-40B4-BE49-F238E27FC236}">
                <a16:creationId xmlns:a16="http://schemas.microsoft.com/office/drawing/2014/main" id="{6666E3DC-EEDD-CA04-3684-EDA81D3EA963}"/>
              </a:ext>
            </a:extLst>
          </p:cNvPr>
          <p:cNvSpPr>
            <a:spLocks noGrp="1"/>
          </p:cNvSpPr>
          <p:nvPr>
            <p:ph type="body" sz="quarter" idx="29" hasCustomPrompt="1"/>
          </p:nvPr>
        </p:nvSpPr>
        <p:spPr>
          <a:xfrm>
            <a:off x="3663677" y="3581400"/>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7" name="Text Placeholder 10">
            <a:extLst>
              <a:ext uri="{FF2B5EF4-FFF2-40B4-BE49-F238E27FC236}">
                <a16:creationId xmlns:a16="http://schemas.microsoft.com/office/drawing/2014/main" id="{3B7D5CB4-A9B8-F0FA-942E-776B9DC0F16E}"/>
              </a:ext>
            </a:extLst>
          </p:cNvPr>
          <p:cNvSpPr>
            <a:spLocks noGrp="1"/>
          </p:cNvSpPr>
          <p:nvPr>
            <p:ph type="body" sz="quarter" idx="30"/>
          </p:nvPr>
        </p:nvSpPr>
        <p:spPr>
          <a:xfrm>
            <a:off x="2756045" y="2331707"/>
            <a:ext cx="2041524" cy="1181511"/>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11" name="Text Placeholder 10">
            <a:extLst>
              <a:ext uri="{FF2B5EF4-FFF2-40B4-BE49-F238E27FC236}">
                <a16:creationId xmlns:a16="http://schemas.microsoft.com/office/drawing/2014/main" id="{6944CDE9-8EDF-B1D7-A38A-CC58B764A9A8}"/>
              </a:ext>
            </a:extLst>
          </p:cNvPr>
          <p:cNvSpPr>
            <a:spLocks noGrp="1"/>
          </p:cNvSpPr>
          <p:nvPr>
            <p:ph type="body" sz="quarter" idx="31"/>
          </p:nvPr>
        </p:nvSpPr>
        <p:spPr>
          <a:xfrm>
            <a:off x="2756045" y="1726398"/>
            <a:ext cx="204152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12" name="Text Placeholder 10">
            <a:extLst>
              <a:ext uri="{FF2B5EF4-FFF2-40B4-BE49-F238E27FC236}">
                <a16:creationId xmlns:a16="http://schemas.microsoft.com/office/drawing/2014/main" id="{7083408F-6C45-7053-ADEF-9A3DBFCF799B}"/>
              </a:ext>
            </a:extLst>
          </p:cNvPr>
          <p:cNvSpPr>
            <a:spLocks noGrp="1"/>
          </p:cNvSpPr>
          <p:nvPr>
            <p:ph type="body" sz="quarter" idx="32" hasCustomPrompt="1"/>
          </p:nvPr>
        </p:nvSpPr>
        <p:spPr>
          <a:xfrm>
            <a:off x="2756045" y="3986163"/>
            <a:ext cx="2041524" cy="317714"/>
          </a:xfrm>
        </p:spPr>
        <p:txBody>
          <a:bodyPr anchor="b">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14" name="Text Placeholder 29">
            <a:extLst>
              <a:ext uri="{FF2B5EF4-FFF2-40B4-BE49-F238E27FC236}">
                <a16:creationId xmlns:a16="http://schemas.microsoft.com/office/drawing/2014/main" id="{5EBB989C-7590-10DE-3387-664855A4676E}"/>
              </a:ext>
            </a:extLst>
          </p:cNvPr>
          <p:cNvSpPr>
            <a:spLocks noGrp="1"/>
          </p:cNvSpPr>
          <p:nvPr>
            <p:ph type="body" sz="quarter" idx="33" hasCustomPrompt="1"/>
          </p:nvPr>
        </p:nvSpPr>
        <p:spPr>
          <a:xfrm>
            <a:off x="5832346" y="3581400"/>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18" name="Text Placeholder 10">
            <a:extLst>
              <a:ext uri="{FF2B5EF4-FFF2-40B4-BE49-F238E27FC236}">
                <a16:creationId xmlns:a16="http://schemas.microsoft.com/office/drawing/2014/main" id="{22CD8AAD-CD39-4791-753A-8193646200FB}"/>
              </a:ext>
            </a:extLst>
          </p:cNvPr>
          <p:cNvSpPr>
            <a:spLocks noGrp="1"/>
          </p:cNvSpPr>
          <p:nvPr>
            <p:ph type="body" sz="quarter" idx="34"/>
          </p:nvPr>
        </p:nvSpPr>
        <p:spPr>
          <a:xfrm>
            <a:off x="4924714" y="4670648"/>
            <a:ext cx="2041524" cy="1181511"/>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19" name="Text Placeholder 10">
            <a:extLst>
              <a:ext uri="{FF2B5EF4-FFF2-40B4-BE49-F238E27FC236}">
                <a16:creationId xmlns:a16="http://schemas.microsoft.com/office/drawing/2014/main" id="{7596FCBE-5E31-B8DB-13FD-BF0DDAB1CCB0}"/>
              </a:ext>
            </a:extLst>
          </p:cNvPr>
          <p:cNvSpPr>
            <a:spLocks noGrp="1"/>
          </p:cNvSpPr>
          <p:nvPr>
            <p:ph type="body" sz="quarter" idx="35"/>
          </p:nvPr>
        </p:nvSpPr>
        <p:spPr>
          <a:xfrm>
            <a:off x="4924714" y="4065339"/>
            <a:ext cx="204152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20" name="Text Placeholder 10">
            <a:extLst>
              <a:ext uri="{FF2B5EF4-FFF2-40B4-BE49-F238E27FC236}">
                <a16:creationId xmlns:a16="http://schemas.microsoft.com/office/drawing/2014/main" id="{7305B702-BB02-307E-00B7-98D9589921D0}"/>
              </a:ext>
            </a:extLst>
          </p:cNvPr>
          <p:cNvSpPr>
            <a:spLocks noGrp="1"/>
          </p:cNvSpPr>
          <p:nvPr>
            <p:ph type="body" sz="quarter" idx="36" hasCustomPrompt="1"/>
          </p:nvPr>
        </p:nvSpPr>
        <p:spPr>
          <a:xfrm>
            <a:off x="4924714" y="3191625"/>
            <a:ext cx="2041524" cy="317714"/>
          </a:xfrm>
        </p:spPr>
        <p:txBody>
          <a:bodyPr anchor="b">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26" name="Text Placeholder 29">
            <a:extLst>
              <a:ext uri="{FF2B5EF4-FFF2-40B4-BE49-F238E27FC236}">
                <a16:creationId xmlns:a16="http://schemas.microsoft.com/office/drawing/2014/main" id="{3BF95EB8-6106-AF3C-78D8-A066647E019C}"/>
              </a:ext>
            </a:extLst>
          </p:cNvPr>
          <p:cNvSpPr>
            <a:spLocks noGrp="1"/>
          </p:cNvSpPr>
          <p:nvPr>
            <p:ph type="body" sz="quarter" idx="37" hasCustomPrompt="1"/>
          </p:nvPr>
        </p:nvSpPr>
        <p:spPr>
          <a:xfrm>
            <a:off x="8001015" y="3581400"/>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31" name="Text Placeholder 10">
            <a:extLst>
              <a:ext uri="{FF2B5EF4-FFF2-40B4-BE49-F238E27FC236}">
                <a16:creationId xmlns:a16="http://schemas.microsoft.com/office/drawing/2014/main" id="{BD3A683B-E42E-FA35-E7FB-E74E9769CC8F}"/>
              </a:ext>
            </a:extLst>
          </p:cNvPr>
          <p:cNvSpPr>
            <a:spLocks noGrp="1"/>
          </p:cNvSpPr>
          <p:nvPr>
            <p:ph type="body" sz="quarter" idx="38"/>
          </p:nvPr>
        </p:nvSpPr>
        <p:spPr>
          <a:xfrm>
            <a:off x="7093383" y="2331707"/>
            <a:ext cx="2041524" cy="1181511"/>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32" name="Text Placeholder 10">
            <a:extLst>
              <a:ext uri="{FF2B5EF4-FFF2-40B4-BE49-F238E27FC236}">
                <a16:creationId xmlns:a16="http://schemas.microsoft.com/office/drawing/2014/main" id="{CD109356-9C98-8245-D27A-8A562490475E}"/>
              </a:ext>
            </a:extLst>
          </p:cNvPr>
          <p:cNvSpPr>
            <a:spLocks noGrp="1"/>
          </p:cNvSpPr>
          <p:nvPr>
            <p:ph type="body" sz="quarter" idx="39"/>
          </p:nvPr>
        </p:nvSpPr>
        <p:spPr>
          <a:xfrm>
            <a:off x="7093383" y="1726398"/>
            <a:ext cx="204152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33" name="Text Placeholder 10">
            <a:extLst>
              <a:ext uri="{FF2B5EF4-FFF2-40B4-BE49-F238E27FC236}">
                <a16:creationId xmlns:a16="http://schemas.microsoft.com/office/drawing/2014/main" id="{A96809B5-A0D9-D023-DB2E-8E4549DC2C95}"/>
              </a:ext>
            </a:extLst>
          </p:cNvPr>
          <p:cNvSpPr>
            <a:spLocks noGrp="1"/>
          </p:cNvSpPr>
          <p:nvPr>
            <p:ph type="body" sz="quarter" idx="40" hasCustomPrompt="1"/>
          </p:nvPr>
        </p:nvSpPr>
        <p:spPr>
          <a:xfrm>
            <a:off x="7093383" y="3986163"/>
            <a:ext cx="2041524" cy="317714"/>
          </a:xfrm>
        </p:spPr>
        <p:txBody>
          <a:bodyPr anchor="b">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34" name="Text Placeholder 29">
            <a:extLst>
              <a:ext uri="{FF2B5EF4-FFF2-40B4-BE49-F238E27FC236}">
                <a16:creationId xmlns:a16="http://schemas.microsoft.com/office/drawing/2014/main" id="{51E62BD1-B08E-C073-462D-5FBCA2405379}"/>
              </a:ext>
            </a:extLst>
          </p:cNvPr>
          <p:cNvSpPr>
            <a:spLocks noGrp="1"/>
          </p:cNvSpPr>
          <p:nvPr>
            <p:ph type="body" sz="quarter" idx="41" hasCustomPrompt="1"/>
          </p:nvPr>
        </p:nvSpPr>
        <p:spPr>
          <a:xfrm>
            <a:off x="10169685" y="3581400"/>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35" name="Text Placeholder 10">
            <a:extLst>
              <a:ext uri="{FF2B5EF4-FFF2-40B4-BE49-F238E27FC236}">
                <a16:creationId xmlns:a16="http://schemas.microsoft.com/office/drawing/2014/main" id="{F811FDA7-E577-43F2-D6FC-983A4B94C801}"/>
              </a:ext>
            </a:extLst>
          </p:cNvPr>
          <p:cNvSpPr>
            <a:spLocks noGrp="1"/>
          </p:cNvSpPr>
          <p:nvPr>
            <p:ph type="body" sz="quarter" idx="42"/>
          </p:nvPr>
        </p:nvSpPr>
        <p:spPr>
          <a:xfrm>
            <a:off x="9262053" y="4670648"/>
            <a:ext cx="2041524" cy="1181511"/>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36" name="Text Placeholder 10">
            <a:extLst>
              <a:ext uri="{FF2B5EF4-FFF2-40B4-BE49-F238E27FC236}">
                <a16:creationId xmlns:a16="http://schemas.microsoft.com/office/drawing/2014/main" id="{0A973B8F-AE50-34E5-5B15-81A9592DF28B}"/>
              </a:ext>
            </a:extLst>
          </p:cNvPr>
          <p:cNvSpPr>
            <a:spLocks noGrp="1"/>
          </p:cNvSpPr>
          <p:nvPr>
            <p:ph type="body" sz="quarter" idx="43"/>
          </p:nvPr>
        </p:nvSpPr>
        <p:spPr>
          <a:xfrm>
            <a:off x="9262053" y="4065339"/>
            <a:ext cx="204152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37" name="Text Placeholder 10">
            <a:extLst>
              <a:ext uri="{FF2B5EF4-FFF2-40B4-BE49-F238E27FC236}">
                <a16:creationId xmlns:a16="http://schemas.microsoft.com/office/drawing/2014/main" id="{ED523784-D992-9AF7-DA1B-2E65987A1D16}"/>
              </a:ext>
            </a:extLst>
          </p:cNvPr>
          <p:cNvSpPr>
            <a:spLocks noGrp="1"/>
          </p:cNvSpPr>
          <p:nvPr>
            <p:ph type="body" sz="quarter" idx="44" hasCustomPrompt="1"/>
          </p:nvPr>
        </p:nvSpPr>
        <p:spPr>
          <a:xfrm>
            <a:off x="9262053" y="3191625"/>
            <a:ext cx="2041524" cy="317714"/>
          </a:xfrm>
        </p:spPr>
        <p:txBody>
          <a:bodyPr anchor="b">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Tree>
    <p:extLst>
      <p:ext uri="{BB962C8B-B14F-4D97-AF65-F5344CB8AC3E}">
        <p14:creationId xmlns:p14="http://schemas.microsoft.com/office/powerpoint/2010/main" val="82523364"/>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showMasterSp="0" preserve="1" userDrawn="1">
  <p:cSld name="Timeline I60V4">
    <p:spTree>
      <p:nvGrpSpPr>
        <p:cNvPr id="1" name=""/>
        <p:cNvGrpSpPr/>
        <p:nvPr/>
      </p:nvGrpSpPr>
      <p:grpSpPr>
        <a:xfrm>
          <a:off x="0" y="0"/>
          <a:ext cx="0" cy="0"/>
          <a:chOff x="0" y="0"/>
          <a:chExt cx="0" cy="0"/>
        </a:xfrm>
      </p:grpSpPr>
      <p:sp>
        <p:nvSpPr>
          <p:cNvPr id="8" name="Line">
            <a:extLst>
              <a:ext uri="{FF2B5EF4-FFF2-40B4-BE49-F238E27FC236}">
                <a16:creationId xmlns:a16="http://schemas.microsoft.com/office/drawing/2014/main" id="{A2F605B9-DD22-872B-689D-2D7562F0DAA7}"/>
              </a:ext>
            </a:extLst>
          </p:cNvPr>
          <p:cNvSpPr/>
          <p:nvPr userDrawn="1"/>
        </p:nvSpPr>
        <p:spPr>
          <a:xfrm>
            <a:off x="587375" y="5980775"/>
            <a:ext cx="11012343" cy="0"/>
          </a:xfrm>
          <a:prstGeom prst="line">
            <a:avLst/>
          </a:prstGeom>
          <a:ln w="12700">
            <a:solidFill>
              <a:schemeClr val="accent1"/>
            </a:solidFill>
            <a:miter/>
          </a:ln>
        </p:spPr>
        <p:txBody>
          <a:bodyPr lIns="34289" rIns="34289"/>
          <a:lstStyle/>
          <a:p>
            <a:pPr lvl="0"/>
            <a:endParaRPr sz="1350" dirty="0"/>
          </a:p>
        </p:txBody>
      </p:sp>
      <p:sp>
        <p:nvSpPr>
          <p:cNvPr id="2" name="Title 1">
            <a:extLst>
              <a:ext uri="{FF2B5EF4-FFF2-40B4-BE49-F238E27FC236}">
                <a16:creationId xmlns:a16="http://schemas.microsoft.com/office/drawing/2014/main" id="{78C2D45A-2EAF-4A31-8BAE-AD989F7DA5B0}"/>
              </a:ext>
            </a:extLst>
          </p:cNvPr>
          <p:cNvSpPr>
            <a:spLocks noGrp="1"/>
          </p:cNvSpPr>
          <p:nvPr>
            <p:ph type="title"/>
          </p:nvPr>
        </p:nvSpPr>
        <p:spPr>
          <a:xfrm>
            <a:off x="587375" y="584201"/>
            <a:ext cx="11017250" cy="930274"/>
          </a:xfrm>
        </p:spPr>
        <p:txBody>
          <a:bodyPr wrap="square" anchor="t">
            <a:noAutofit/>
          </a:bodyPr>
          <a:lstStyle>
            <a:lvl1pPr>
              <a:defRPr sz="4400" b="0">
                <a:latin typeface="+mj-lt"/>
              </a:defRPr>
            </a:lvl1pPr>
          </a:lstStyle>
          <a:p>
            <a:r>
              <a:rPr lang="en-US" dirty="0"/>
              <a:t>Click to edit Master title</a:t>
            </a:r>
          </a:p>
        </p:txBody>
      </p:sp>
      <p:sp>
        <p:nvSpPr>
          <p:cNvPr id="3" name="Line">
            <a:extLst>
              <a:ext uri="{FF2B5EF4-FFF2-40B4-BE49-F238E27FC236}">
                <a16:creationId xmlns:a16="http://schemas.microsoft.com/office/drawing/2014/main" id="{BC5305DD-784C-DCC5-7399-2D36AF29D154}"/>
              </a:ext>
            </a:extLst>
          </p:cNvPr>
          <p:cNvSpPr/>
          <p:nvPr userDrawn="1"/>
        </p:nvSpPr>
        <p:spPr>
          <a:xfrm>
            <a:off x="587375" y="3747625"/>
            <a:ext cx="11012343" cy="0"/>
          </a:xfrm>
          <a:prstGeom prst="line">
            <a:avLst/>
          </a:prstGeom>
          <a:ln w="25400">
            <a:solidFill>
              <a:schemeClr val="tx1"/>
            </a:solidFill>
            <a:prstDash val="dash"/>
            <a:miter/>
            <a:tailEnd type="stealth" w="lg" len="lg"/>
          </a:ln>
        </p:spPr>
        <p:txBody>
          <a:bodyPr lIns="34289" rIns="34289"/>
          <a:lstStyle/>
          <a:p>
            <a:endParaRPr sz="1350" dirty="0"/>
          </a:p>
        </p:txBody>
      </p:sp>
      <p:sp>
        <p:nvSpPr>
          <p:cNvPr id="30" name="Text Placeholder 29">
            <a:extLst>
              <a:ext uri="{FF2B5EF4-FFF2-40B4-BE49-F238E27FC236}">
                <a16:creationId xmlns:a16="http://schemas.microsoft.com/office/drawing/2014/main" id="{A0291D71-218F-D9A9-2622-7DB85D8925E4}"/>
              </a:ext>
            </a:extLst>
          </p:cNvPr>
          <p:cNvSpPr>
            <a:spLocks noGrp="1"/>
          </p:cNvSpPr>
          <p:nvPr>
            <p:ph type="body" sz="quarter" idx="28" hasCustomPrompt="1"/>
          </p:nvPr>
        </p:nvSpPr>
        <p:spPr>
          <a:xfrm>
            <a:off x="1312128" y="3581400"/>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5" name="Text Placeholder 10">
            <a:extLst>
              <a:ext uri="{FF2B5EF4-FFF2-40B4-BE49-F238E27FC236}">
                <a16:creationId xmlns:a16="http://schemas.microsoft.com/office/drawing/2014/main" id="{6C7187E5-9CB0-DE77-CB11-15E8C3DB51E4}"/>
              </a:ext>
            </a:extLst>
          </p:cNvPr>
          <p:cNvSpPr>
            <a:spLocks noGrp="1"/>
          </p:cNvSpPr>
          <p:nvPr>
            <p:ph type="body" sz="quarter" idx="13"/>
          </p:nvPr>
        </p:nvSpPr>
        <p:spPr>
          <a:xfrm>
            <a:off x="587376" y="4670648"/>
            <a:ext cx="1675764" cy="1181511"/>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6" name="Text Placeholder 10">
            <a:extLst>
              <a:ext uri="{FF2B5EF4-FFF2-40B4-BE49-F238E27FC236}">
                <a16:creationId xmlns:a16="http://schemas.microsoft.com/office/drawing/2014/main" id="{7232E8A5-6B09-7349-2403-BC94FA614B1C}"/>
              </a:ext>
            </a:extLst>
          </p:cNvPr>
          <p:cNvSpPr>
            <a:spLocks noGrp="1"/>
          </p:cNvSpPr>
          <p:nvPr>
            <p:ph type="body" sz="quarter" idx="14"/>
          </p:nvPr>
        </p:nvSpPr>
        <p:spPr>
          <a:xfrm>
            <a:off x="587376" y="4065339"/>
            <a:ext cx="167576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9" name="Text Placeholder 10">
            <a:extLst>
              <a:ext uri="{FF2B5EF4-FFF2-40B4-BE49-F238E27FC236}">
                <a16:creationId xmlns:a16="http://schemas.microsoft.com/office/drawing/2014/main" id="{E8615F10-68C5-1996-CA95-B27855937F31}"/>
              </a:ext>
            </a:extLst>
          </p:cNvPr>
          <p:cNvSpPr>
            <a:spLocks noGrp="1"/>
          </p:cNvSpPr>
          <p:nvPr>
            <p:ph type="body" sz="quarter" idx="15" hasCustomPrompt="1"/>
          </p:nvPr>
        </p:nvSpPr>
        <p:spPr>
          <a:xfrm>
            <a:off x="587376" y="3191625"/>
            <a:ext cx="1675764" cy="317714"/>
          </a:xfrm>
        </p:spPr>
        <p:txBody>
          <a:bodyPr anchor="b">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51" name="Text Placeholder 29">
            <a:extLst>
              <a:ext uri="{FF2B5EF4-FFF2-40B4-BE49-F238E27FC236}">
                <a16:creationId xmlns:a16="http://schemas.microsoft.com/office/drawing/2014/main" id="{53323434-68DF-9125-D566-F1BACDE11E4B}"/>
              </a:ext>
            </a:extLst>
          </p:cNvPr>
          <p:cNvSpPr>
            <a:spLocks noGrp="1"/>
          </p:cNvSpPr>
          <p:nvPr>
            <p:ph type="body" sz="quarter" idx="29" hasCustomPrompt="1"/>
          </p:nvPr>
        </p:nvSpPr>
        <p:spPr>
          <a:xfrm>
            <a:off x="3121243" y="3581400"/>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52" name="Text Placeholder 10">
            <a:extLst>
              <a:ext uri="{FF2B5EF4-FFF2-40B4-BE49-F238E27FC236}">
                <a16:creationId xmlns:a16="http://schemas.microsoft.com/office/drawing/2014/main" id="{BA71903A-36DE-91C7-EFA2-D90099718329}"/>
              </a:ext>
            </a:extLst>
          </p:cNvPr>
          <p:cNvSpPr>
            <a:spLocks noGrp="1"/>
          </p:cNvSpPr>
          <p:nvPr>
            <p:ph type="body" sz="quarter" idx="30"/>
          </p:nvPr>
        </p:nvSpPr>
        <p:spPr>
          <a:xfrm>
            <a:off x="2396491" y="2327828"/>
            <a:ext cx="1675764" cy="1181511"/>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53" name="Text Placeholder 10">
            <a:extLst>
              <a:ext uri="{FF2B5EF4-FFF2-40B4-BE49-F238E27FC236}">
                <a16:creationId xmlns:a16="http://schemas.microsoft.com/office/drawing/2014/main" id="{D3DFFB25-896C-3EDE-6055-EE468DBDD581}"/>
              </a:ext>
            </a:extLst>
          </p:cNvPr>
          <p:cNvSpPr>
            <a:spLocks noGrp="1"/>
          </p:cNvSpPr>
          <p:nvPr>
            <p:ph type="body" sz="quarter" idx="31"/>
          </p:nvPr>
        </p:nvSpPr>
        <p:spPr>
          <a:xfrm>
            <a:off x="2396491" y="1722519"/>
            <a:ext cx="167576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54" name="Text Placeholder 10">
            <a:extLst>
              <a:ext uri="{FF2B5EF4-FFF2-40B4-BE49-F238E27FC236}">
                <a16:creationId xmlns:a16="http://schemas.microsoft.com/office/drawing/2014/main" id="{73D90FC2-7F19-F7F9-BC95-F4787D4A8104}"/>
              </a:ext>
            </a:extLst>
          </p:cNvPr>
          <p:cNvSpPr>
            <a:spLocks noGrp="1"/>
          </p:cNvSpPr>
          <p:nvPr>
            <p:ph type="body" sz="quarter" idx="32" hasCustomPrompt="1"/>
          </p:nvPr>
        </p:nvSpPr>
        <p:spPr>
          <a:xfrm>
            <a:off x="2396491" y="3993532"/>
            <a:ext cx="1675764" cy="317714"/>
          </a:xfrm>
        </p:spPr>
        <p:txBody>
          <a:bodyPr anchor="b">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55" name="Text Placeholder 29">
            <a:extLst>
              <a:ext uri="{FF2B5EF4-FFF2-40B4-BE49-F238E27FC236}">
                <a16:creationId xmlns:a16="http://schemas.microsoft.com/office/drawing/2014/main" id="{D4F2ECCC-C38D-BBB9-2E75-720DFAEE01CD}"/>
              </a:ext>
            </a:extLst>
          </p:cNvPr>
          <p:cNvSpPr>
            <a:spLocks noGrp="1"/>
          </p:cNvSpPr>
          <p:nvPr>
            <p:ph type="body" sz="quarter" idx="33" hasCustomPrompt="1"/>
          </p:nvPr>
        </p:nvSpPr>
        <p:spPr>
          <a:xfrm>
            <a:off x="4930358" y="3581400"/>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56" name="Text Placeholder 10">
            <a:extLst>
              <a:ext uri="{FF2B5EF4-FFF2-40B4-BE49-F238E27FC236}">
                <a16:creationId xmlns:a16="http://schemas.microsoft.com/office/drawing/2014/main" id="{67121663-70D4-3BF1-D4EF-1A9B305BD451}"/>
              </a:ext>
            </a:extLst>
          </p:cNvPr>
          <p:cNvSpPr>
            <a:spLocks noGrp="1"/>
          </p:cNvSpPr>
          <p:nvPr>
            <p:ph type="body" sz="quarter" idx="34"/>
          </p:nvPr>
        </p:nvSpPr>
        <p:spPr>
          <a:xfrm>
            <a:off x="4205606" y="4670648"/>
            <a:ext cx="1675764" cy="1181511"/>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57" name="Text Placeholder 10">
            <a:extLst>
              <a:ext uri="{FF2B5EF4-FFF2-40B4-BE49-F238E27FC236}">
                <a16:creationId xmlns:a16="http://schemas.microsoft.com/office/drawing/2014/main" id="{A81A776E-11F9-71B1-4551-15342D48D672}"/>
              </a:ext>
            </a:extLst>
          </p:cNvPr>
          <p:cNvSpPr>
            <a:spLocks noGrp="1"/>
          </p:cNvSpPr>
          <p:nvPr>
            <p:ph type="body" sz="quarter" idx="35"/>
          </p:nvPr>
        </p:nvSpPr>
        <p:spPr>
          <a:xfrm>
            <a:off x="4205606" y="4065339"/>
            <a:ext cx="167576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58" name="Text Placeholder 10">
            <a:extLst>
              <a:ext uri="{FF2B5EF4-FFF2-40B4-BE49-F238E27FC236}">
                <a16:creationId xmlns:a16="http://schemas.microsoft.com/office/drawing/2014/main" id="{F94F1DAA-42A4-61E9-0754-1CCD3BCF29C2}"/>
              </a:ext>
            </a:extLst>
          </p:cNvPr>
          <p:cNvSpPr>
            <a:spLocks noGrp="1"/>
          </p:cNvSpPr>
          <p:nvPr>
            <p:ph type="body" sz="quarter" idx="36" hasCustomPrompt="1"/>
          </p:nvPr>
        </p:nvSpPr>
        <p:spPr>
          <a:xfrm>
            <a:off x="4205606" y="3191625"/>
            <a:ext cx="1675764" cy="317714"/>
          </a:xfrm>
        </p:spPr>
        <p:txBody>
          <a:bodyPr anchor="b">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59" name="Text Placeholder 29">
            <a:extLst>
              <a:ext uri="{FF2B5EF4-FFF2-40B4-BE49-F238E27FC236}">
                <a16:creationId xmlns:a16="http://schemas.microsoft.com/office/drawing/2014/main" id="{4898336E-E248-EF46-BA8B-2BF1CFFAB124}"/>
              </a:ext>
            </a:extLst>
          </p:cNvPr>
          <p:cNvSpPr>
            <a:spLocks noGrp="1"/>
          </p:cNvSpPr>
          <p:nvPr>
            <p:ph type="body" sz="quarter" idx="37" hasCustomPrompt="1"/>
          </p:nvPr>
        </p:nvSpPr>
        <p:spPr>
          <a:xfrm>
            <a:off x="6739473" y="3581400"/>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60" name="Text Placeholder 10">
            <a:extLst>
              <a:ext uri="{FF2B5EF4-FFF2-40B4-BE49-F238E27FC236}">
                <a16:creationId xmlns:a16="http://schemas.microsoft.com/office/drawing/2014/main" id="{5E6913C8-FB03-CD49-906E-DD4060DBAD6E}"/>
              </a:ext>
            </a:extLst>
          </p:cNvPr>
          <p:cNvSpPr>
            <a:spLocks noGrp="1"/>
          </p:cNvSpPr>
          <p:nvPr>
            <p:ph type="body" sz="quarter" idx="38"/>
          </p:nvPr>
        </p:nvSpPr>
        <p:spPr>
          <a:xfrm>
            <a:off x="6014721" y="2327828"/>
            <a:ext cx="1675764" cy="1181511"/>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61" name="Text Placeholder 10">
            <a:extLst>
              <a:ext uri="{FF2B5EF4-FFF2-40B4-BE49-F238E27FC236}">
                <a16:creationId xmlns:a16="http://schemas.microsoft.com/office/drawing/2014/main" id="{44F6B3A7-AADA-116E-D6BB-28E7532917D1}"/>
              </a:ext>
            </a:extLst>
          </p:cNvPr>
          <p:cNvSpPr>
            <a:spLocks noGrp="1"/>
          </p:cNvSpPr>
          <p:nvPr>
            <p:ph type="body" sz="quarter" idx="39"/>
          </p:nvPr>
        </p:nvSpPr>
        <p:spPr>
          <a:xfrm>
            <a:off x="6014721" y="1722519"/>
            <a:ext cx="167576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62" name="Text Placeholder 10">
            <a:extLst>
              <a:ext uri="{FF2B5EF4-FFF2-40B4-BE49-F238E27FC236}">
                <a16:creationId xmlns:a16="http://schemas.microsoft.com/office/drawing/2014/main" id="{13BB42D9-4570-1606-4E3F-18FD1A7AF46F}"/>
              </a:ext>
            </a:extLst>
          </p:cNvPr>
          <p:cNvSpPr>
            <a:spLocks noGrp="1"/>
          </p:cNvSpPr>
          <p:nvPr>
            <p:ph type="body" sz="quarter" idx="40" hasCustomPrompt="1"/>
          </p:nvPr>
        </p:nvSpPr>
        <p:spPr>
          <a:xfrm>
            <a:off x="6014721" y="3993532"/>
            <a:ext cx="1675764" cy="317714"/>
          </a:xfrm>
        </p:spPr>
        <p:txBody>
          <a:bodyPr anchor="b">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63" name="Text Placeholder 29">
            <a:extLst>
              <a:ext uri="{FF2B5EF4-FFF2-40B4-BE49-F238E27FC236}">
                <a16:creationId xmlns:a16="http://schemas.microsoft.com/office/drawing/2014/main" id="{1BFCBE9E-B1A3-4422-5CF2-9541FA3C5246}"/>
              </a:ext>
            </a:extLst>
          </p:cNvPr>
          <p:cNvSpPr>
            <a:spLocks noGrp="1"/>
          </p:cNvSpPr>
          <p:nvPr>
            <p:ph type="body" sz="quarter" idx="41" hasCustomPrompt="1"/>
          </p:nvPr>
        </p:nvSpPr>
        <p:spPr>
          <a:xfrm>
            <a:off x="8548588" y="3581400"/>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64" name="Text Placeholder 10">
            <a:extLst>
              <a:ext uri="{FF2B5EF4-FFF2-40B4-BE49-F238E27FC236}">
                <a16:creationId xmlns:a16="http://schemas.microsoft.com/office/drawing/2014/main" id="{DABCB3F4-0842-933F-B8A6-7DEE28D99F1C}"/>
              </a:ext>
            </a:extLst>
          </p:cNvPr>
          <p:cNvSpPr>
            <a:spLocks noGrp="1"/>
          </p:cNvSpPr>
          <p:nvPr>
            <p:ph type="body" sz="quarter" idx="42"/>
          </p:nvPr>
        </p:nvSpPr>
        <p:spPr>
          <a:xfrm>
            <a:off x="7823836" y="4670648"/>
            <a:ext cx="1675764" cy="1181511"/>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65" name="Text Placeholder 10">
            <a:extLst>
              <a:ext uri="{FF2B5EF4-FFF2-40B4-BE49-F238E27FC236}">
                <a16:creationId xmlns:a16="http://schemas.microsoft.com/office/drawing/2014/main" id="{D303EBE3-D758-CFCE-E6DE-CDF0FC2B99A9}"/>
              </a:ext>
            </a:extLst>
          </p:cNvPr>
          <p:cNvSpPr>
            <a:spLocks noGrp="1"/>
          </p:cNvSpPr>
          <p:nvPr>
            <p:ph type="body" sz="quarter" idx="43"/>
          </p:nvPr>
        </p:nvSpPr>
        <p:spPr>
          <a:xfrm>
            <a:off x="7823836" y="4065339"/>
            <a:ext cx="167576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66" name="Text Placeholder 10">
            <a:extLst>
              <a:ext uri="{FF2B5EF4-FFF2-40B4-BE49-F238E27FC236}">
                <a16:creationId xmlns:a16="http://schemas.microsoft.com/office/drawing/2014/main" id="{FE08EFEF-081F-D74C-0DBF-EC347C017AE3}"/>
              </a:ext>
            </a:extLst>
          </p:cNvPr>
          <p:cNvSpPr>
            <a:spLocks noGrp="1"/>
          </p:cNvSpPr>
          <p:nvPr>
            <p:ph type="body" sz="quarter" idx="44" hasCustomPrompt="1"/>
          </p:nvPr>
        </p:nvSpPr>
        <p:spPr>
          <a:xfrm>
            <a:off x="7823836" y="3191625"/>
            <a:ext cx="1675764" cy="317714"/>
          </a:xfrm>
        </p:spPr>
        <p:txBody>
          <a:bodyPr anchor="b">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67" name="Text Placeholder 29">
            <a:extLst>
              <a:ext uri="{FF2B5EF4-FFF2-40B4-BE49-F238E27FC236}">
                <a16:creationId xmlns:a16="http://schemas.microsoft.com/office/drawing/2014/main" id="{4926351E-7AD1-9C95-1407-C314C0CC317B}"/>
              </a:ext>
            </a:extLst>
          </p:cNvPr>
          <p:cNvSpPr>
            <a:spLocks noGrp="1"/>
          </p:cNvSpPr>
          <p:nvPr>
            <p:ph type="body" sz="quarter" idx="45" hasCustomPrompt="1"/>
          </p:nvPr>
        </p:nvSpPr>
        <p:spPr>
          <a:xfrm>
            <a:off x="10357703" y="3581400"/>
            <a:ext cx="226260" cy="317714"/>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68" name="Text Placeholder 10">
            <a:extLst>
              <a:ext uri="{FF2B5EF4-FFF2-40B4-BE49-F238E27FC236}">
                <a16:creationId xmlns:a16="http://schemas.microsoft.com/office/drawing/2014/main" id="{1B3E5397-AFF1-792C-EBED-85446B7974C2}"/>
              </a:ext>
            </a:extLst>
          </p:cNvPr>
          <p:cNvSpPr>
            <a:spLocks noGrp="1"/>
          </p:cNvSpPr>
          <p:nvPr>
            <p:ph type="body" sz="quarter" idx="46"/>
          </p:nvPr>
        </p:nvSpPr>
        <p:spPr>
          <a:xfrm>
            <a:off x="9632951" y="2327828"/>
            <a:ext cx="1675764" cy="1181511"/>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69" name="Text Placeholder 10">
            <a:extLst>
              <a:ext uri="{FF2B5EF4-FFF2-40B4-BE49-F238E27FC236}">
                <a16:creationId xmlns:a16="http://schemas.microsoft.com/office/drawing/2014/main" id="{6A42B7D2-42FB-CF79-5B03-F53EDE38C4C6}"/>
              </a:ext>
            </a:extLst>
          </p:cNvPr>
          <p:cNvSpPr>
            <a:spLocks noGrp="1"/>
          </p:cNvSpPr>
          <p:nvPr>
            <p:ph type="body" sz="quarter" idx="47"/>
          </p:nvPr>
        </p:nvSpPr>
        <p:spPr>
          <a:xfrm>
            <a:off x="9632951" y="1722519"/>
            <a:ext cx="167576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70" name="Text Placeholder 10">
            <a:extLst>
              <a:ext uri="{FF2B5EF4-FFF2-40B4-BE49-F238E27FC236}">
                <a16:creationId xmlns:a16="http://schemas.microsoft.com/office/drawing/2014/main" id="{B3E3AE05-5DB9-B07D-BA25-7F7F36F3731A}"/>
              </a:ext>
            </a:extLst>
          </p:cNvPr>
          <p:cNvSpPr>
            <a:spLocks noGrp="1"/>
          </p:cNvSpPr>
          <p:nvPr>
            <p:ph type="body" sz="quarter" idx="48" hasCustomPrompt="1"/>
          </p:nvPr>
        </p:nvSpPr>
        <p:spPr>
          <a:xfrm>
            <a:off x="9632951" y="3993532"/>
            <a:ext cx="1675764" cy="317714"/>
          </a:xfrm>
        </p:spPr>
        <p:txBody>
          <a:bodyPr anchor="b">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Tree>
    <p:extLst>
      <p:ext uri="{BB962C8B-B14F-4D97-AF65-F5344CB8AC3E}">
        <p14:creationId xmlns:p14="http://schemas.microsoft.com/office/powerpoint/2010/main" val="201414250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showMasterSp="0" preserve="1" userDrawn="1">
  <p:cSld name="Timeline I60V5">
    <p:spTree>
      <p:nvGrpSpPr>
        <p:cNvPr id="1" name=""/>
        <p:cNvGrpSpPr/>
        <p:nvPr/>
      </p:nvGrpSpPr>
      <p:grpSpPr>
        <a:xfrm>
          <a:off x="0" y="0"/>
          <a:ext cx="0" cy="0"/>
          <a:chOff x="0" y="0"/>
          <a:chExt cx="0" cy="0"/>
        </a:xfrm>
      </p:grpSpPr>
      <p:sp>
        <p:nvSpPr>
          <p:cNvPr id="27" name="Text Placeholder 26">
            <a:extLst>
              <a:ext uri="{FF2B5EF4-FFF2-40B4-BE49-F238E27FC236}">
                <a16:creationId xmlns:a16="http://schemas.microsoft.com/office/drawing/2014/main" id="{0ACDD1A6-536E-0CCF-EF98-51B51BF6A585}"/>
              </a:ext>
            </a:extLst>
          </p:cNvPr>
          <p:cNvSpPr>
            <a:spLocks noGrp="1" noChangeAspect="1"/>
          </p:cNvSpPr>
          <p:nvPr>
            <p:ph type="body" sz="quarter" idx="25" hasCustomPrompt="1"/>
          </p:nvPr>
        </p:nvSpPr>
        <p:spPr>
          <a:xfrm>
            <a:off x="6019087" y="4304708"/>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8" name="Line">
            <a:extLst>
              <a:ext uri="{FF2B5EF4-FFF2-40B4-BE49-F238E27FC236}">
                <a16:creationId xmlns:a16="http://schemas.microsoft.com/office/drawing/2014/main" id="{A2F605B9-DD22-872B-689D-2D7562F0DAA7}"/>
              </a:ext>
            </a:extLst>
          </p:cNvPr>
          <p:cNvSpPr/>
          <p:nvPr userDrawn="1"/>
        </p:nvSpPr>
        <p:spPr>
          <a:xfrm>
            <a:off x="587375" y="5980775"/>
            <a:ext cx="11012343" cy="0"/>
          </a:xfrm>
          <a:prstGeom prst="line">
            <a:avLst/>
          </a:prstGeom>
          <a:ln w="12700">
            <a:solidFill>
              <a:schemeClr val="accent1"/>
            </a:solidFill>
            <a:miter/>
          </a:ln>
        </p:spPr>
        <p:txBody>
          <a:bodyPr lIns="34289" rIns="34289"/>
          <a:lstStyle/>
          <a:p>
            <a:pPr lvl="0"/>
            <a:endParaRPr sz="1350" dirty="0"/>
          </a:p>
        </p:txBody>
      </p:sp>
      <p:sp>
        <p:nvSpPr>
          <p:cNvPr id="2" name="Title 1">
            <a:extLst>
              <a:ext uri="{FF2B5EF4-FFF2-40B4-BE49-F238E27FC236}">
                <a16:creationId xmlns:a16="http://schemas.microsoft.com/office/drawing/2014/main" id="{78C2D45A-2EAF-4A31-8BAE-AD989F7DA5B0}"/>
              </a:ext>
            </a:extLst>
          </p:cNvPr>
          <p:cNvSpPr>
            <a:spLocks noGrp="1"/>
          </p:cNvSpPr>
          <p:nvPr>
            <p:ph type="title"/>
          </p:nvPr>
        </p:nvSpPr>
        <p:spPr>
          <a:xfrm>
            <a:off x="587375" y="584201"/>
            <a:ext cx="11017250" cy="930274"/>
          </a:xfrm>
        </p:spPr>
        <p:txBody>
          <a:bodyPr wrap="square" anchor="t">
            <a:noAutofit/>
          </a:bodyPr>
          <a:lstStyle>
            <a:lvl1pPr>
              <a:defRPr sz="4400" b="0">
                <a:latin typeface="+mj-lt"/>
              </a:defRPr>
            </a:lvl1pPr>
          </a:lstStyle>
          <a:p>
            <a:r>
              <a:rPr lang="en-US" dirty="0"/>
              <a:t>Click to edit Master title</a:t>
            </a:r>
          </a:p>
        </p:txBody>
      </p:sp>
      <p:sp>
        <p:nvSpPr>
          <p:cNvPr id="30" name="Text Placeholder 29">
            <a:extLst>
              <a:ext uri="{FF2B5EF4-FFF2-40B4-BE49-F238E27FC236}">
                <a16:creationId xmlns:a16="http://schemas.microsoft.com/office/drawing/2014/main" id="{A0291D71-218F-D9A9-2622-7DB85D8925E4}"/>
              </a:ext>
            </a:extLst>
          </p:cNvPr>
          <p:cNvSpPr>
            <a:spLocks noGrp="1" noChangeAspect="1"/>
          </p:cNvSpPr>
          <p:nvPr>
            <p:ph type="body" sz="quarter" idx="28" hasCustomPrompt="1"/>
          </p:nvPr>
        </p:nvSpPr>
        <p:spPr>
          <a:xfrm>
            <a:off x="4711275" y="2993877"/>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5" name="Text Placeholder 10">
            <a:extLst>
              <a:ext uri="{FF2B5EF4-FFF2-40B4-BE49-F238E27FC236}">
                <a16:creationId xmlns:a16="http://schemas.microsoft.com/office/drawing/2014/main" id="{6C7187E5-9CB0-DE77-CB11-15E8C3DB51E4}"/>
              </a:ext>
            </a:extLst>
          </p:cNvPr>
          <p:cNvSpPr>
            <a:spLocks noGrp="1"/>
          </p:cNvSpPr>
          <p:nvPr>
            <p:ph type="body" sz="quarter" idx="13"/>
          </p:nvPr>
        </p:nvSpPr>
        <p:spPr>
          <a:xfrm>
            <a:off x="1123670" y="2826687"/>
            <a:ext cx="2948940" cy="602674"/>
          </a:xfrm>
        </p:spPr>
        <p:txBody>
          <a:bodyPr>
            <a:noAutofit/>
          </a:bodyPr>
          <a:lstStyle>
            <a:lvl1pPr marL="0" indent="0" algn="r">
              <a:lnSpc>
                <a:spcPct val="100000"/>
              </a:lnSpc>
              <a:spcBef>
                <a:spcPts val="0"/>
              </a:spcBef>
              <a:buNone/>
              <a:defRPr sz="1600">
                <a:solidFill>
                  <a:schemeClr val="tx2"/>
                </a:solidFill>
              </a:defRPr>
            </a:lvl1pPr>
          </a:lstStyle>
          <a:p>
            <a:pPr lvl="0"/>
            <a:r>
              <a:rPr lang="en-US" dirty="0"/>
              <a:t>Click to edit Master text styles</a:t>
            </a:r>
          </a:p>
        </p:txBody>
      </p:sp>
      <p:sp>
        <p:nvSpPr>
          <p:cNvPr id="6" name="Text Placeholder 10">
            <a:extLst>
              <a:ext uri="{FF2B5EF4-FFF2-40B4-BE49-F238E27FC236}">
                <a16:creationId xmlns:a16="http://schemas.microsoft.com/office/drawing/2014/main" id="{7232E8A5-6B09-7349-2403-BC94FA614B1C}"/>
              </a:ext>
            </a:extLst>
          </p:cNvPr>
          <p:cNvSpPr>
            <a:spLocks noGrp="1"/>
          </p:cNvSpPr>
          <p:nvPr>
            <p:ph type="body" sz="quarter" idx="14"/>
          </p:nvPr>
        </p:nvSpPr>
        <p:spPr>
          <a:xfrm>
            <a:off x="1123670" y="2221377"/>
            <a:ext cx="2948940" cy="602673"/>
          </a:xfrm>
        </p:spPr>
        <p:txBody>
          <a:bodyPr anchor="b">
            <a:noAutofit/>
          </a:bodyPr>
          <a:lstStyle>
            <a:lvl1pPr marL="0" indent="0" algn="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9" name="Text Placeholder 10">
            <a:extLst>
              <a:ext uri="{FF2B5EF4-FFF2-40B4-BE49-F238E27FC236}">
                <a16:creationId xmlns:a16="http://schemas.microsoft.com/office/drawing/2014/main" id="{E8615F10-68C5-1996-CA95-B27855937F31}"/>
              </a:ext>
            </a:extLst>
          </p:cNvPr>
          <p:cNvSpPr>
            <a:spLocks noGrp="1"/>
          </p:cNvSpPr>
          <p:nvPr>
            <p:ph type="body" sz="quarter" idx="15" hasCustomPrompt="1"/>
          </p:nvPr>
        </p:nvSpPr>
        <p:spPr>
          <a:xfrm>
            <a:off x="4159910" y="3590191"/>
            <a:ext cx="1256558" cy="317714"/>
          </a:xfrm>
        </p:spPr>
        <p:txBody>
          <a:bodyPr anchor="ctr">
            <a:noAutofit/>
          </a:bodyPr>
          <a:lstStyle>
            <a:lvl1pPr marL="0" indent="0" algn="ctr">
              <a:lnSpc>
                <a:spcPct val="100000"/>
              </a:lnSpc>
              <a:spcBef>
                <a:spcPts val="0"/>
              </a:spcBef>
              <a:buNone/>
              <a:defRPr sz="1700" b="1">
                <a:solidFill>
                  <a:schemeClr val="tx1">
                    <a:lumMod val="75000"/>
                    <a:lumOff val="25000"/>
                  </a:schemeClr>
                </a:solidFill>
              </a:defRPr>
            </a:lvl1pPr>
          </a:lstStyle>
          <a:p>
            <a:pPr lvl="0"/>
            <a:r>
              <a:rPr lang="en-US" dirty="0"/>
              <a:t>Milestone</a:t>
            </a:r>
          </a:p>
        </p:txBody>
      </p:sp>
      <p:sp>
        <p:nvSpPr>
          <p:cNvPr id="13" name="Text Placeholder 10">
            <a:extLst>
              <a:ext uri="{FF2B5EF4-FFF2-40B4-BE49-F238E27FC236}">
                <a16:creationId xmlns:a16="http://schemas.microsoft.com/office/drawing/2014/main" id="{007B9150-95B2-43DD-FC9D-3EA2304B84C8}"/>
              </a:ext>
            </a:extLst>
          </p:cNvPr>
          <p:cNvSpPr>
            <a:spLocks noGrp="1"/>
          </p:cNvSpPr>
          <p:nvPr>
            <p:ph type="body" sz="quarter" idx="18" hasCustomPrompt="1"/>
          </p:nvPr>
        </p:nvSpPr>
        <p:spPr>
          <a:xfrm>
            <a:off x="5474195" y="3590191"/>
            <a:ext cx="1256558" cy="317714"/>
          </a:xfrm>
        </p:spPr>
        <p:txBody>
          <a:bodyPr anchor="ctr">
            <a:noAutofit/>
          </a:bodyPr>
          <a:lstStyle>
            <a:lvl1pPr marL="0" indent="0" algn="ctr">
              <a:lnSpc>
                <a:spcPct val="100000"/>
              </a:lnSpc>
              <a:spcBef>
                <a:spcPts val="0"/>
              </a:spcBef>
              <a:buNone/>
              <a:defRPr sz="1700" b="1">
                <a:solidFill>
                  <a:schemeClr val="tx1">
                    <a:lumMod val="75000"/>
                    <a:lumOff val="25000"/>
                  </a:schemeClr>
                </a:solidFill>
              </a:defRPr>
            </a:lvl1pPr>
          </a:lstStyle>
          <a:p>
            <a:pPr lvl="0"/>
            <a:r>
              <a:rPr lang="en-US" dirty="0"/>
              <a:t>Milestone</a:t>
            </a:r>
          </a:p>
        </p:txBody>
      </p:sp>
      <p:sp>
        <p:nvSpPr>
          <p:cNvPr id="29" name="Text Placeholder 28">
            <a:extLst>
              <a:ext uri="{FF2B5EF4-FFF2-40B4-BE49-F238E27FC236}">
                <a16:creationId xmlns:a16="http://schemas.microsoft.com/office/drawing/2014/main" id="{2AA0503F-912F-E893-7DC8-F27630BC0AFA}"/>
              </a:ext>
            </a:extLst>
          </p:cNvPr>
          <p:cNvSpPr>
            <a:spLocks noGrp="1" noChangeAspect="1"/>
          </p:cNvSpPr>
          <p:nvPr>
            <p:ph type="body" sz="quarter" idx="27" hasCustomPrompt="1"/>
          </p:nvPr>
        </p:nvSpPr>
        <p:spPr>
          <a:xfrm>
            <a:off x="7339847" y="2993877"/>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15" name="Text Placeholder 10">
            <a:extLst>
              <a:ext uri="{FF2B5EF4-FFF2-40B4-BE49-F238E27FC236}">
                <a16:creationId xmlns:a16="http://schemas.microsoft.com/office/drawing/2014/main" id="{17AE3F38-484E-8027-C32D-B240FBB2580F}"/>
              </a:ext>
            </a:extLst>
          </p:cNvPr>
          <p:cNvSpPr>
            <a:spLocks noGrp="1"/>
          </p:cNvSpPr>
          <p:nvPr>
            <p:ph type="body" sz="quarter" idx="19"/>
          </p:nvPr>
        </p:nvSpPr>
        <p:spPr>
          <a:xfrm>
            <a:off x="8119392" y="2829324"/>
            <a:ext cx="2948940" cy="602674"/>
          </a:xfrm>
        </p:spPr>
        <p:txBody>
          <a:bodyPr>
            <a:noAutofit/>
          </a:bodyPr>
          <a:lstStyle>
            <a:lvl1pPr marL="0" indent="0" algn="l">
              <a:lnSpc>
                <a:spcPct val="100000"/>
              </a:lnSpc>
              <a:spcBef>
                <a:spcPts val="0"/>
              </a:spcBef>
              <a:buNone/>
              <a:defRPr sz="1600">
                <a:solidFill>
                  <a:schemeClr val="tx2"/>
                </a:solidFill>
              </a:defRPr>
            </a:lvl1pPr>
          </a:lstStyle>
          <a:p>
            <a:pPr lvl="0"/>
            <a:r>
              <a:rPr lang="en-US" dirty="0"/>
              <a:t>Click to edit Master text styles</a:t>
            </a:r>
          </a:p>
        </p:txBody>
      </p:sp>
      <p:sp>
        <p:nvSpPr>
          <p:cNvPr id="16" name="Text Placeholder 10">
            <a:extLst>
              <a:ext uri="{FF2B5EF4-FFF2-40B4-BE49-F238E27FC236}">
                <a16:creationId xmlns:a16="http://schemas.microsoft.com/office/drawing/2014/main" id="{7218F744-A07C-F8EF-CC0A-E4AD045A2D52}"/>
              </a:ext>
            </a:extLst>
          </p:cNvPr>
          <p:cNvSpPr>
            <a:spLocks noGrp="1"/>
          </p:cNvSpPr>
          <p:nvPr>
            <p:ph type="body" sz="quarter" idx="20"/>
          </p:nvPr>
        </p:nvSpPr>
        <p:spPr>
          <a:xfrm>
            <a:off x="8119392" y="2224014"/>
            <a:ext cx="2948940" cy="602673"/>
          </a:xfrm>
        </p:spPr>
        <p:txBody>
          <a:bodyPr anchor="b">
            <a:noAutofit/>
          </a:bodyPr>
          <a:lstStyle>
            <a:lvl1pPr marL="0" indent="0" algn="l">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7" name="Text Placeholder 10">
            <a:extLst>
              <a:ext uri="{FF2B5EF4-FFF2-40B4-BE49-F238E27FC236}">
                <a16:creationId xmlns:a16="http://schemas.microsoft.com/office/drawing/2014/main" id="{A190B8ED-0179-5E35-1308-5D8108D82AE1}"/>
              </a:ext>
            </a:extLst>
          </p:cNvPr>
          <p:cNvSpPr>
            <a:spLocks noGrp="1"/>
          </p:cNvSpPr>
          <p:nvPr>
            <p:ph type="body" sz="quarter" idx="21" hasCustomPrompt="1"/>
          </p:nvPr>
        </p:nvSpPr>
        <p:spPr>
          <a:xfrm>
            <a:off x="6788480" y="3590191"/>
            <a:ext cx="1256558" cy="317714"/>
          </a:xfrm>
        </p:spPr>
        <p:txBody>
          <a:bodyPr anchor="ctr">
            <a:noAutofit/>
          </a:bodyPr>
          <a:lstStyle>
            <a:lvl1pPr marL="0" indent="0" algn="ctr">
              <a:lnSpc>
                <a:spcPct val="100000"/>
              </a:lnSpc>
              <a:spcBef>
                <a:spcPts val="0"/>
              </a:spcBef>
              <a:buNone/>
              <a:defRPr sz="1700" b="1">
                <a:solidFill>
                  <a:schemeClr val="tx1">
                    <a:lumMod val="75000"/>
                    <a:lumOff val="25000"/>
                  </a:schemeClr>
                </a:solidFill>
              </a:defRPr>
            </a:lvl1pPr>
          </a:lstStyle>
          <a:p>
            <a:pPr lvl="0"/>
            <a:r>
              <a:rPr lang="en-US" dirty="0"/>
              <a:t>Milestone</a:t>
            </a:r>
          </a:p>
        </p:txBody>
      </p:sp>
      <p:sp>
        <p:nvSpPr>
          <p:cNvPr id="22" name="Text Placeholder 10">
            <a:extLst>
              <a:ext uri="{FF2B5EF4-FFF2-40B4-BE49-F238E27FC236}">
                <a16:creationId xmlns:a16="http://schemas.microsoft.com/office/drawing/2014/main" id="{DE5F7162-0C65-68F6-5B4A-B7B95913E1A5}"/>
              </a:ext>
            </a:extLst>
          </p:cNvPr>
          <p:cNvSpPr>
            <a:spLocks noGrp="1"/>
          </p:cNvSpPr>
          <p:nvPr>
            <p:ph type="body" sz="quarter" idx="16"/>
          </p:nvPr>
        </p:nvSpPr>
        <p:spPr>
          <a:xfrm>
            <a:off x="4621530" y="5273322"/>
            <a:ext cx="2948940" cy="602674"/>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23" name="Text Placeholder 10">
            <a:extLst>
              <a:ext uri="{FF2B5EF4-FFF2-40B4-BE49-F238E27FC236}">
                <a16:creationId xmlns:a16="http://schemas.microsoft.com/office/drawing/2014/main" id="{F9E05BA1-6724-0402-3843-571B91A91F3E}"/>
              </a:ext>
            </a:extLst>
          </p:cNvPr>
          <p:cNvSpPr>
            <a:spLocks noGrp="1"/>
          </p:cNvSpPr>
          <p:nvPr>
            <p:ph type="body" sz="quarter" idx="17"/>
          </p:nvPr>
        </p:nvSpPr>
        <p:spPr>
          <a:xfrm>
            <a:off x="4621530" y="4668012"/>
            <a:ext cx="2948940"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grpSp>
        <p:nvGrpSpPr>
          <p:cNvPr id="4" name="Group 3">
            <a:extLst>
              <a:ext uri="{FF2B5EF4-FFF2-40B4-BE49-F238E27FC236}">
                <a16:creationId xmlns:a16="http://schemas.microsoft.com/office/drawing/2014/main" id="{9CF12ED1-E6FC-CAF3-E8D7-8CF90E70C735}"/>
              </a:ext>
            </a:extLst>
          </p:cNvPr>
          <p:cNvGrpSpPr/>
          <p:nvPr userDrawn="1"/>
        </p:nvGrpSpPr>
        <p:grpSpPr>
          <a:xfrm>
            <a:off x="4134283" y="3095142"/>
            <a:ext cx="3923434" cy="1307812"/>
            <a:chOff x="4134283" y="2771991"/>
            <a:chExt cx="3923434" cy="1307812"/>
          </a:xfrm>
        </p:grpSpPr>
        <p:grpSp>
          <p:nvGrpSpPr>
            <p:cNvPr id="7" name="Group 6">
              <a:extLst>
                <a:ext uri="{FF2B5EF4-FFF2-40B4-BE49-F238E27FC236}">
                  <a16:creationId xmlns:a16="http://schemas.microsoft.com/office/drawing/2014/main" id="{2F1EBDFF-DD4D-EE51-BC1E-DB7938DB35C8}"/>
                </a:ext>
              </a:extLst>
            </p:cNvPr>
            <p:cNvGrpSpPr/>
            <p:nvPr userDrawn="1"/>
          </p:nvGrpSpPr>
          <p:grpSpPr>
            <a:xfrm>
              <a:off x="4134283" y="2771991"/>
              <a:ext cx="3923434" cy="1307812"/>
              <a:chOff x="4134283" y="2768888"/>
              <a:chExt cx="3923434" cy="1307812"/>
            </a:xfrm>
          </p:grpSpPr>
          <p:sp>
            <p:nvSpPr>
              <p:cNvPr id="18" name="Arc 47">
                <a:extLst>
                  <a:ext uri="{FF2B5EF4-FFF2-40B4-BE49-F238E27FC236}">
                    <a16:creationId xmlns:a16="http://schemas.microsoft.com/office/drawing/2014/main" id="{E4DE4B97-084F-BE79-F0B6-7986EE407BE3}"/>
                  </a:ext>
                </a:extLst>
              </p:cNvPr>
              <p:cNvSpPr/>
              <p:nvPr userDrawn="1"/>
            </p:nvSpPr>
            <p:spPr>
              <a:xfrm>
                <a:off x="4134283" y="2768888"/>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9" name="Arc 48">
                <a:extLst>
                  <a:ext uri="{FF2B5EF4-FFF2-40B4-BE49-F238E27FC236}">
                    <a16:creationId xmlns:a16="http://schemas.microsoft.com/office/drawing/2014/main" id="{82558350-B1E5-0448-610A-44649C37BD64}"/>
                  </a:ext>
                </a:extLst>
              </p:cNvPr>
              <p:cNvSpPr/>
              <p:nvPr userDrawn="1"/>
            </p:nvSpPr>
            <p:spPr>
              <a:xfrm flipV="1">
                <a:off x="5442094" y="2768888"/>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0" name="Arc 49">
                <a:extLst>
                  <a:ext uri="{FF2B5EF4-FFF2-40B4-BE49-F238E27FC236}">
                    <a16:creationId xmlns:a16="http://schemas.microsoft.com/office/drawing/2014/main" id="{0511D30C-DE5F-52F9-32FB-09C7CF5ECDA2}"/>
                  </a:ext>
                </a:extLst>
              </p:cNvPr>
              <p:cNvSpPr/>
              <p:nvPr userDrawn="1"/>
            </p:nvSpPr>
            <p:spPr>
              <a:xfrm>
                <a:off x="6749906" y="2768888"/>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grpSp>
        <p:grpSp>
          <p:nvGrpSpPr>
            <p:cNvPr id="10" name="Group 9">
              <a:extLst>
                <a:ext uri="{FF2B5EF4-FFF2-40B4-BE49-F238E27FC236}">
                  <a16:creationId xmlns:a16="http://schemas.microsoft.com/office/drawing/2014/main" id="{090925D0-ADDD-119C-A9E9-28F20877EE32}"/>
                </a:ext>
              </a:extLst>
            </p:cNvPr>
            <p:cNvGrpSpPr/>
            <p:nvPr userDrawn="1"/>
          </p:nvGrpSpPr>
          <p:grpSpPr>
            <a:xfrm>
              <a:off x="4134283" y="2771991"/>
              <a:ext cx="3923434" cy="1307812"/>
              <a:chOff x="4134283" y="2775094"/>
              <a:chExt cx="3923434" cy="1307812"/>
            </a:xfrm>
          </p:grpSpPr>
          <p:sp>
            <p:nvSpPr>
              <p:cNvPr id="11" name="Arc 10">
                <a:extLst>
                  <a:ext uri="{FF2B5EF4-FFF2-40B4-BE49-F238E27FC236}">
                    <a16:creationId xmlns:a16="http://schemas.microsoft.com/office/drawing/2014/main" id="{A63830B9-DCC1-24B1-A2DA-780A683EB23C}"/>
                  </a:ext>
                </a:extLst>
              </p:cNvPr>
              <p:cNvSpPr/>
              <p:nvPr userDrawn="1"/>
            </p:nvSpPr>
            <p:spPr>
              <a:xfrm>
                <a:off x="4134283" y="2775094"/>
                <a:ext cx="1307811" cy="1307812"/>
              </a:xfrm>
              <a:prstGeom prst="arc">
                <a:avLst>
                  <a:gd name="adj1" fmla="val 10792152"/>
                  <a:gd name="adj2" fmla="val 0"/>
                </a:avLst>
              </a:prstGeom>
              <a:ln w="57150" cap="rnd">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2" name="Arc 11">
                <a:extLst>
                  <a:ext uri="{FF2B5EF4-FFF2-40B4-BE49-F238E27FC236}">
                    <a16:creationId xmlns:a16="http://schemas.microsoft.com/office/drawing/2014/main" id="{57CC20A1-E377-FFDC-5F6F-17DEBD13B64F}"/>
                  </a:ext>
                </a:extLst>
              </p:cNvPr>
              <p:cNvSpPr/>
              <p:nvPr userDrawn="1"/>
            </p:nvSpPr>
            <p:spPr>
              <a:xfrm flipV="1">
                <a:off x="5442094" y="2775094"/>
                <a:ext cx="1307811" cy="1307812"/>
              </a:xfrm>
              <a:prstGeom prst="arc">
                <a:avLst>
                  <a:gd name="adj1" fmla="val 10790197"/>
                  <a:gd name="adj2" fmla="val 0"/>
                </a:avLst>
              </a:prstGeom>
              <a:ln w="57150" cap="rnd">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4" name="Arc 13">
                <a:extLst>
                  <a:ext uri="{FF2B5EF4-FFF2-40B4-BE49-F238E27FC236}">
                    <a16:creationId xmlns:a16="http://schemas.microsoft.com/office/drawing/2014/main" id="{7AB0D640-8DB6-4E60-26BF-9C8D0C2D7B86}"/>
                  </a:ext>
                </a:extLst>
              </p:cNvPr>
              <p:cNvSpPr/>
              <p:nvPr userDrawn="1"/>
            </p:nvSpPr>
            <p:spPr>
              <a:xfrm>
                <a:off x="6749906" y="2775094"/>
                <a:ext cx="1307811" cy="1307812"/>
              </a:xfrm>
              <a:prstGeom prst="arc">
                <a:avLst>
                  <a:gd name="adj1" fmla="val 10792152"/>
                  <a:gd name="adj2" fmla="val 0"/>
                </a:avLst>
              </a:prstGeom>
              <a:ln w="57150" cap="rnd">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grpSp>
      </p:grpSp>
    </p:spTree>
    <p:extLst>
      <p:ext uri="{BB962C8B-B14F-4D97-AF65-F5344CB8AC3E}">
        <p14:creationId xmlns:p14="http://schemas.microsoft.com/office/powerpoint/2010/main" val="346824089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showMasterSp="0" preserve="1" userDrawn="1">
  <p:cSld name="Timeline I60V6">
    <p:spTree>
      <p:nvGrpSpPr>
        <p:cNvPr id="1" name=""/>
        <p:cNvGrpSpPr/>
        <p:nvPr/>
      </p:nvGrpSpPr>
      <p:grpSpPr>
        <a:xfrm>
          <a:off x="0" y="0"/>
          <a:ext cx="0" cy="0"/>
          <a:chOff x="0" y="0"/>
          <a:chExt cx="0" cy="0"/>
        </a:xfrm>
      </p:grpSpPr>
      <p:sp>
        <p:nvSpPr>
          <p:cNvPr id="27" name="Text Placeholder 26">
            <a:extLst>
              <a:ext uri="{FF2B5EF4-FFF2-40B4-BE49-F238E27FC236}">
                <a16:creationId xmlns:a16="http://schemas.microsoft.com/office/drawing/2014/main" id="{0ACDD1A6-536E-0CCF-EF98-51B51BF6A585}"/>
              </a:ext>
            </a:extLst>
          </p:cNvPr>
          <p:cNvSpPr>
            <a:spLocks noGrp="1" noChangeAspect="1"/>
          </p:cNvSpPr>
          <p:nvPr>
            <p:ph type="body" sz="quarter" idx="25" hasCustomPrompt="1"/>
          </p:nvPr>
        </p:nvSpPr>
        <p:spPr>
          <a:xfrm>
            <a:off x="5370553" y="4294849"/>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8" name="Line">
            <a:extLst>
              <a:ext uri="{FF2B5EF4-FFF2-40B4-BE49-F238E27FC236}">
                <a16:creationId xmlns:a16="http://schemas.microsoft.com/office/drawing/2014/main" id="{A2F605B9-DD22-872B-689D-2D7562F0DAA7}"/>
              </a:ext>
            </a:extLst>
          </p:cNvPr>
          <p:cNvSpPr/>
          <p:nvPr userDrawn="1"/>
        </p:nvSpPr>
        <p:spPr>
          <a:xfrm>
            <a:off x="587375" y="5980775"/>
            <a:ext cx="11012343" cy="0"/>
          </a:xfrm>
          <a:prstGeom prst="line">
            <a:avLst/>
          </a:prstGeom>
          <a:ln w="12700">
            <a:solidFill>
              <a:schemeClr val="accent1"/>
            </a:solidFill>
            <a:miter/>
          </a:ln>
        </p:spPr>
        <p:txBody>
          <a:bodyPr lIns="34289" rIns="34289"/>
          <a:lstStyle/>
          <a:p>
            <a:pPr lvl="0"/>
            <a:endParaRPr sz="1350" dirty="0"/>
          </a:p>
        </p:txBody>
      </p:sp>
      <p:sp>
        <p:nvSpPr>
          <p:cNvPr id="2" name="Title 1">
            <a:extLst>
              <a:ext uri="{FF2B5EF4-FFF2-40B4-BE49-F238E27FC236}">
                <a16:creationId xmlns:a16="http://schemas.microsoft.com/office/drawing/2014/main" id="{78C2D45A-2EAF-4A31-8BAE-AD989F7DA5B0}"/>
              </a:ext>
            </a:extLst>
          </p:cNvPr>
          <p:cNvSpPr>
            <a:spLocks noGrp="1"/>
          </p:cNvSpPr>
          <p:nvPr>
            <p:ph type="title"/>
          </p:nvPr>
        </p:nvSpPr>
        <p:spPr>
          <a:xfrm>
            <a:off x="587375" y="584201"/>
            <a:ext cx="11012343" cy="930274"/>
          </a:xfrm>
        </p:spPr>
        <p:txBody>
          <a:bodyPr wrap="square" anchor="t">
            <a:noAutofit/>
          </a:bodyPr>
          <a:lstStyle>
            <a:lvl1pPr>
              <a:defRPr sz="4400" b="0">
                <a:latin typeface="+mj-lt"/>
              </a:defRPr>
            </a:lvl1pPr>
          </a:lstStyle>
          <a:p>
            <a:r>
              <a:rPr lang="en-US" dirty="0"/>
              <a:t>Click to edit Master title</a:t>
            </a:r>
          </a:p>
        </p:txBody>
      </p:sp>
      <p:sp>
        <p:nvSpPr>
          <p:cNvPr id="30" name="Text Placeholder 29">
            <a:extLst>
              <a:ext uri="{FF2B5EF4-FFF2-40B4-BE49-F238E27FC236}">
                <a16:creationId xmlns:a16="http://schemas.microsoft.com/office/drawing/2014/main" id="{A0291D71-218F-D9A9-2622-7DB85D8925E4}"/>
              </a:ext>
            </a:extLst>
          </p:cNvPr>
          <p:cNvSpPr>
            <a:spLocks noGrp="1" noChangeAspect="1"/>
          </p:cNvSpPr>
          <p:nvPr>
            <p:ph type="body" sz="quarter" idx="28" hasCustomPrompt="1"/>
          </p:nvPr>
        </p:nvSpPr>
        <p:spPr>
          <a:xfrm>
            <a:off x="4062742" y="2988301"/>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5" name="Text Placeholder 10">
            <a:extLst>
              <a:ext uri="{FF2B5EF4-FFF2-40B4-BE49-F238E27FC236}">
                <a16:creationId xmlns:a16="http://schemas.microsoft.com/office/drawing/2014/main" id="{6C7187E5-9CB0-DE77-CB11-15E8C3DB51E4}"/>
              </a:ext>
            </a:extLst>
          </p:cNvPr>
          <p:cNvSpPr>
            <a:spLocks noGrp="1"/>
          </p:cNvSpPr>
          <p:nvPr>
            <p:ph type="body" sz="quarter" idx="13"/>
          </p:nvPr>
        </p:nvSpPr>
        <p:spPr>
          <a:xfrm>
            <a:off x="593777" y="3525597"/>
            <a:ext cx="2710339" cy="786576"/>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6" name="Text Placeholder 10">
            <a:extLst>
              <a:ext uri="{FF2B5EF4-FFF2-40B4-BE49-F238E27FC236}">
                <a16:creationId xmlns:a16="http://schemas.microsoft.com/office/drawing/2014/main" id="{7232E8A5-6B09-7349-2403-BC94FA614B1C}"/>
              </a:ext>
            </a:extLst>
          </p:cNvPr>
          <p:cNvSpPr>
            <a:spLocks noGrp="1"/>
          </p:cNvSpPr>
          <p:nvPr>
            <p:ph type="body" sz="quarter" idx="14"/>
          </p:nvPr>
        </p:nvSpPr>
        <p:spPr>
          <a:xfrm>
            <a:off x="593777" y="2920287"/>
            <a:ext cx="2710339"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9" name="Text Placeholder 10">
            <a:extLst>
              <a:ext uri="{FF2B5EF4-FFF2-40B4-BE49-F238E27FC236}">
                <a16:creationId xmlns:a16="http://schemas.microsoft.com/office/drawing/2014/main" id="{E8615F10-68C5-1996-CA95-B27855937F31}"/>
              </a:ext>
            </a:extLst>
          </p:cNvPr>
          <p:cNvSpPr>
            <a:spLocks noGrp="1"/>
          </p:cNvSpPr>
          <p:nvPr>
            <p:ph type="body" sz="quarter" idx="15" hasCustomPrompt="1"/>
          </p:nvPr>
        </p:nvSpPr>
        <p:spPr>
          <a:xfrm>
            <a:off x="3511658" y="3613525"/>
            <a:ext cx="1256400" cy="317714"/>
          </a:xfrm>
        </p:spPr>
        <p:txBody>
          <a:bodyPr anchor="ctr">
            <a:noAutofit/>
          </a:bodyPr>
          <a:lstStyle>
            <a:lvl1pPr marL="0" indent="0" algn="ctr">
              <a:lnSpc>
                <a:spcPct val="100000"/>
              </a:lnSpc>
              <a:spcBef>
                <a:spcPts val="0"/>
              </a:spcBef>
              <a:buNone/>
              <a:defRPr sz="1700" b="1">
                <a:solidFill>
                  <a:schemeClr val="tx1">
                    <a:lumMod val="75000"/>
                    <a:lumOff val="25000"/>
                  </a:schemeClr>
                </a:solidFill>
              </a:defRPr>
            </a:lvl1pPr>
          </a:lstStyle>
          <a:p>
            <a:pPr lvl="0"/>
            <a:r>
              <a:rPr lang="en-US" dirty="0"/>
              <a:t>Milestone</a:t>
            </a:r>
          </a:p>
        </p:txBody>
      </p:sp>
      <p:sp>
        <p:nvSpPr>
          <p:cNvPr id="13" name="Text Placeholder 10">
            <a:extLst>
              <a:ext uri="{FF2B5EF4-FFF2-40B4-BE49-F238E27FC236}">
                <a16:creationId xmlns:a16="http://schemas.microsoft.com/office/drawing/2014/main" id="{007B9150-95B2-43DD-FC9D-3EA2304B84C8}"/>
              </a:ext>
            </a:extLst>
          </p:cNvPr>
          <p:cNvSpPr>
            <a:spLocks noGrp="1"/>
          </p:cNvSpPr>
          <p:nvPr>
            <p:ph type="body" sz="quarter" idx="18" hasCustomPrompt="1"/>
          </p:nvPr>
        </p:nvSpPr>
        <p:spPr>
          <a:xfrm>
            <a:off x="4819401" y="3613525"/>
            <a:ext cx="1256400" cy="317714"/>
          </a:xfrm>
        </p:spPr>
        <p:txBody>
          <a:bodyPr anchor="ctr">
            <a:noAutofit/>
          </a:bodyPr>
          <a:lstStyle>
            <a:lvl1pPr marL="0" indent="0" algn="ctr">
              <a:lnSpc>
                <a:spcPct val="100000"/>
              </a:lnSpc>
              <a:spcBef>
                <a:spcPts val="0"/>
              </a:spcBef>
              <a:buNone/>
              <a:defRPr sz="1700" b="1">
                <a:solidFill>
                  <a:schemeClr val="tx1">
                    <a:lumMod val="75000"/>
                    <a:lumOff val="25000"/>
                  </a:schemeClr>
                </a:solidFill>
              </a:defRPr>
            </a:lvl1pPr>
          </a:lstStyle>
          <a:p>
            <a:pPr lvl="0"/>
            <a:r>
              <a:rPr lang="en-US" dirty="0"/>
              <a:t>Milestone</a:t>
            </a:r>
          </a:p>
        </p:txBody>
      </p:sp>
      <p:sp>
        <p:nvSpPr>
          <p:cNvPr id="29" name="Text Placeholder 28">
            <a:extLst>
              <a:ext uri="{FF2B5EF4-FFF2-40B4-BE49-F238E27FC236}">
                <a16:creationId xmlns:a16="http://schemas.microsoft.com/office/drawing/2014/main" id="{2AA0503F-912F-E893-7DC8-F27630BC0AFA}"/>
              </a:ext>
            </a:extLst>
          </p:cNvPr>
          <p:cNvSpPr>
            <a:spLocks noGrp="1" noChangeAspect="1"/>
          </p:cNvSpPr>
          <p:nvPr>
            <p:ph type="body" sz="quarter" idx="27" hasCustomPrompt="1"/>
          </p:nvPr>
        </p:nvSpPr>
        <p:spPr>
          <a:xfrm>
            <a:off x="6678364" y="2988301"/>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15" name="Text Placeholder 10">
            <a:extLst>
              <a:ext uri="{FF2B5EF4-FFF2-40B4-BE49-F238E27FC236}">
                <a16:creationId xmlns:a16="http://schemas.microsoft.com/office/drawing/2014/main" id="{17AE3F38-484E-8027-C32D-B240FBB2580F}"/>
              </a:ext>
            </a:extLst>
          </p:cNvPr>
          <p:cNvSpPr>
            <a:spLocks noGrp="1"/>
          </p:cNvSpPr>
          <p:nvPr>
            <p:ph type="body" sz="quarter" idx="19"/>
          </p:nvPr>
        </p:nvSpPr>
        <p:spPr>
          <a:xfrm>
            <a:off x="5473606" y="2157630"/>
            <a:ext cx="2638520" cy="786576"/>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16" name="Text Placeholder 10">
            <a:extLst>
              <a:ext uri="{FF2B5EF4-FFF2-40B4-BE49-F238E27FC236}">
                <a16:creationId xmlns:a16="http://schemas.microsoft.com/office/drawing/2014/main" id="{7218F744-A07C-F8EF-CC0A-E4AD045A2D52}"/>
              </a:ext>
            </a:extLst>
          </p:cNvPr>
          <p:cNvSpPr>
            <a:spLocks noGrp="1"/>
          </p:cNvSpPr>
          <p:nvPr>
            <p:ph type="body" sz="quarter" idx="20"/>
          </p:nvPr>
        </p:nvSpPr>
        <p:spPr>
          <a:xfrm>
            <a:off x="5473606" y="1552320"/>
            <a:ext cx="2638520"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7" name="Text Placeholder 10">
            <a:extLst>
              <a:ext uri="{FF2B5EF4-FFF2-40B4-BE49-F238E27FC236}">
                <a16:creationId xmlns:a16="http://schemas.microsoft.com/office/drawing/2014/main" id="{A190B8ED-0179-5E35-1308-5D8108D82AE1}"/>
              </a:ext>
            </a:extLst>
          </p:cNvPr>
          <p:cNvSpPr>
            <a:spLocks noGrp="1"/>
          </p:cNvSpPr>
          <p:nvPr>
            <p:ph type="body" sz="quarter" idx="21" hasCustomPrompt="1"/>
          </p:nvPr>
        </p:nvSpPr>
        <p:spPr>
          <a:xfrm>
            <a:off x="6127144" y="3613525"/>
            <a:ext cx="1256400" cy="317714"/>
          </a:xfrm>
        </p:spPr>
        <p:txBody>
          <a:bodyPr anchor="ctr">
            <a:noAutofit/>
          </a:bodyPr>
          <a:lstStyle>
            <a:lvl1pPr marL="0" indent="0" algn="ctr">
              <a:lnSpc>
                <a:spcPct val="100000"/>
              </a:lnSpc>
              <a:spcBef>
                <a:spcPts val="0"/>
              </a:spcBef>
              <a:buNone/>
              <a:defRPr sz="1700" b="1">
                <a:solidFill>
                  <a:schemeClr val="tx1">
                    <a:lumMod val="75000"/>
                    <a:lumOff val="25000"/>
                  </a:schemeClr>
                </a:solidFill>
              </a:defRPr>
            </a:lvl1pPr>
          </a:lstStyle>
          <a:p>
            <a:pPr lvl="0"/>
            <a:r>
              <a:rPr lang="en-US" dirty="0"/>
              <a:t>Milestone</a:t>
            </a:r>
          </a:p>
        </p:txBody>
      </p:sp>
      <p:sp>
        <p:nvSpPr>
          <p:cNvPr id="28" name="Text Placeholder 27">
            <a:extLst>
              <a:ext uri="{FF2B5EF4-FFF2-40B4-BE49-F238E27FC236}">
                <a16:creationId xmlns:a16="http://schemas.microsoft.com/office/drawing/2014/main" id="{D8189EAD-5F4B-AA86-4234-6FD2DDF21698}"/>
              </a:ext>
            </a:extLst>
          </p:cNvPr>
          <p:cNvSpPr>
            <a:spLocks noGrp="1" noChangeAspect="1"/>
          </p:cNvSpPr>
          <p:nvPr>
            <p:ph type="body" sz="quarter" idx="26" hasCustomPrompt="1"/>
          </p:nvPr>
        </p:nvSpPr>
        <p:spPr>
          <a:xfrm>
            <a:off x="7986175" y="4294849"/>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21" name="Text Placeholder 10">
            <a:extLst>
              <a:ext uri="{FF2B5EF4-FFF2-40B4-BE49-F238E27FC236}">
                <a16:creationId xmlns:a16="http://schemas.microsoft.com/office/drawing/2014/main" id="{30F749BF-F427-2D59-B086-55A99286C6CF}"/>
              </a:ext>
            </a:extLst>
          </p:cNvPr>
          <p:cNvSpPr>
            <a:spLocks noGrp="1"/>
          </p:cNvSpPr>
          <p:nvPr>
            <p:ph type="body" sz="quarter" idx="24" hasCustomPrompt="1"/>
          </p:nvPr>
        </p:nvSpPr>
        <p:spPr>
          <a:xfrm>
            <a:off x="7434887" y="3613525"/>
            <a:ext cx="1256400" cy="317714"/>
          </a:xfrm>
        </p:spPr>
        <p:txBody>
          <a:bodyPr anchor="ctr">
            <a:noAutofit/>
          </a:bodyPr>
          <a:lstStyle>
            <a:lvl1pPr marL="0" indent="0" algn="ctr">
              <a:lnSpc>
                <a:spcPct val="100000"/>
              </a:lnSpc>
              <a:spcBef>
                <a:spcPts val="0"/>
              </a:spcBef>
              <a:buNone/>
              <a:defRPr sz="1700" b="1">
                <a:solidFill>
                  <a:schemeClr val="tx1">
                    <a:lumMod val="75000"/>
                    <a:lumOff val="25000"/>
                  </a:schemeClr>
                </a:solidFill>
              </a:defRPr>
            </a:lvl1pPr>
          </a:lstStyle>
          <a:p>
            <a:pPr lvl="0"/>
            <a:r>
              <a:rPr lang="en-US" dirty="0"/>
              <a:t>Milestone</a:t>
            </a:r>
          </a:p>
        </p:txBody>
      </p:sp>
      <p:sp>
        <p:nvSpPr>
          <p:cNvPr id="22" name="Text Placeholder 10">
            <a:extLst>
              <a:ext uri="{FF2B5EF4-FFF2-40B4-BE49-F238E27FC236}">
                <a16:creationId xmlns:a16="http://schemas.microsoft.com/office/drawing/2014/main" id="{DE5F7162-0C65-68F6-5B4A-B7B95913E1A5}"/>
              </a:ext>
            </a:extLst>
          </p:cNvPr>
          <p:cNvSpPr>
            <a:spLocks noGrp="1"/>
          </p:cNvSpPr>
          <p:nvPr>
            <p:ph type="body" sz="quarter" idx="16"/>
          </p:nvPr>
        </p:nvSpPr>
        <p:spPr>
          <a:xfrm>
            <a:off x="4087624" y="5178432"/>
            <a:ext cx="2638520" cy="786576"/>
          </a:xfrm>
        </p:spPr>
        <p:txBody>
          <a:bodyPr>
            <a:noAutofit/>
          </a:bodyPr>
          <a:lstStyle>
            <a:lvl1pPr marL="0" indent="0" algn="ctr">
              <a:lnSpc>
                <a:spcPct val="100000"/>
              </a:lnSpc>
              <a:spcBef>
                <a:spcPts val="0"/>
              </a:spcBef>
              <a:buNone/>
              <a:defRPr sz="1600">
                <a:solidFill>
                  <a:schemeClr val="tx2"/>
                </a:solidFill>
              </a:defRPr>
            </a:lvl1pPr>
          </a:lstStyle>
          <a:p>
            <a:pPr lvl="0"/>
            <a:r>
              <a:rPr lang="en-US" dirty="0"/>
              <a:t>Click to edit Master text styles</a:t>
            </a:r>
          </a:p>
        </p:txBody>
      </p:sp>
      <p:sp>
        <p:nvSpPr>
          <p:cNvPr id="23" name="Text Placeholder 10">
            <a:extLst>
              <a:ext uri="{FF2B5EF4-FFF2-40B4-BE49-F238E27FC236}">
                <a16:creationId xmlns:a16="http://schemas.microsoft.com/office/drawing/2014/main" id="{F9E05BA1-6724-0402-3843-571B91A91F3E}"/>
              </a:ext>
            </a:extLst>
          </p:cNvPr>
          <p:cNvSpPr>
            <a:spLocks noGrp="1"/>
          </p:cNvSpPr>
          <p:nvPr>
            <p:ph type="body" sz="quarter" idx="17"/>
          </p:nvPr>
        </p:nvSpPr>
        <p:spPr>
          <a:xfrm>
            <a:off x="4087624" y="4573122"/>
            <a:ext cx="2638520" cy="602673"/>
          </a:xfrm>
        </p:spPr>
        <p:txBody>
          <a:bodyPr anchor="b">
            <a:noAutofit/>
          </a:bodyPr>
          <a:lstStyle>
            <a:lvl1pPr marL="0" indent="0" algn="ctr">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24" name="Text Placeholder 10">
            <a:extLst>
              <a:ext uri="{FF2B5EF4-FFF2-40B4-BE49-F238E27FC236}">
                <a16:creationId xmlns:a16="http://schemas.microsoft.com/office/drawing/2014/main" id="{B0313C93-29A6-3A40-311C-072490AE271F}"/>
              </a:ext>
            </a:extLst>
          </p:cNvPr>
          <p:cNvSpPr>
            <a:spLocks noGrp="1"/>
          </p:cNvSpPr>
          <p:nvPr>
            <p:ph type="body" sz="quarter" idx="22"/>
          </p:nvPr>
        </p:nvSpPr>
        <p:spPr>
          <a:xfrm>
            <a:off x="8894286" y="3508274"/>
            <a:ext cx="2710339" cy="786576"/>
          </a:xfrm>
        </p:spPr>
        <p:txBody>
          <a:bodyPr>
            <a:noAutofit/>
          </a:bodyPr>
          <a:lstStyle>
            <a:lvl1pPr marL="0" indent="0" algn="l">
              <a:lnSpc>
                <a:spcPct val="100000"/>
              </a:lnSpc>
              <a:spcBef>
                <a:spcPts val="0"/>
              </a:spcBef>
              <a:buNone/>
              <a:defRPr sz="1600">
                <a:solidFill>
                  <a:schemeClr val="tx2"/>
                </a:solidFill>
              </a:defRPr>
            </a:lvl1pPr>
          </a:lstStyle>
          <a:p>
            <a:pPr lvl="0"/>
            <a:r>
              <a:rPr lang="en-US" dirty="0"/>
              <a:t>Click to edit Master text styles</a:t>
            </a:r>
          </a:p>
        </p:txBody>
      </p:sp>
      <p:sp>
        <p:nvSpPr>
          <p:cNvPr id="25" name="Text Placeholder 10">
            <a:extLst>
              <a:ext uri="{FF2B5EF4-FFF2-40B4-BE49-F238E27FC236}">
                <a16:creationId xmlns:a16="http://schemas.microsoft.com/office/drawing/2014/main" id="{621B90FF-CCB6-7695-8F17-60F1539B2469}"/>
              </a:ext>
            </a:extLst>
          </p:cNvPr>
          <p:cNvSpPr>
            <a:spLocks noGrp="1"/>
          </p:cNvSpPr>
          <p:nvPr>
            <p:ph type="body" sz="quarter" idx="23"/>
          </p:nvPr>
        </p:nvSpPr>
        <p:spPr>
          <a:xfrm>
            <a:off x="8894286" y="2902964"/>
            <a:ext cx="2710339" cy="602673"/>
          </a:xfrm>
        </p:spPr>
        <p:txBody>
          <a:bodyPr anchor="b">
            <a:noAutofit/>
          </a:bodyPr>
          <a:lstStyle>
            <a:lvl1pPr marL="0" indent="0" algn="l">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grpSp>
        <p:nvGrpSpPr>
          <p:cNvPr id="10" name="Group 9">
            <a:extLst>
              <a:ext uri="{FF2B5EF4-FFF2-40B4-BE49-F238E27FC236}">
                <a16:creationId xmlns:a16="http://schemas.microsoft.com/office/drawing/2014/main" id="{CF701071-7F47-1346-31A5-21084507599F}"/>
              </a:ext>
            </a:extLst>
          </p:cNvPr>
          <p:cNvGrpSpPr/>
          <p:nvPr userDrawn="1"/>
        </p:nvGrpSpPr>
        <p:grpSpPr>
          <a:xfrm>
            <a:off x="3485750" y="3093719"/>
            <a:ext cx="5231244" cy="1307812"/>
            <a:chOff x="4134283" y="3357980"/>
            <a:chExt cx="5231244" cy="1307812"/>
          </a:xfrm>
        </p:grpSpPr>
        <p:grpSp>
          <p:nvGrpSpPr>
            <p:cNvPr id="11" name="Group 10">
              <a:extLst>
                <a:ext uri="{FF2B5EF4-FFF2-40B4-BE49-F238E27FC236}">
                  <a16:creationId xmlns:a16="http://schemas.microsoft.com/office/drawing/2014/main" id="{D769EF49-5B06-2455-F4D8-CBEDF0DAEA56}"/>
                </a:ext>
              </a:extLst>
            </p:cNvPr>
            <p:cNvGrpSpPr/>
            <p:nvPr userDrawn="1"/>
          </p:nvGrpSpPr>
          <p:grpSpPr>
            <a:xfrm>
              <a:off x="6749905" y="3357980"/>
              <a:ext cx="2615622" cy="1307812"/>
              <a:chOff x="4134283" y="2768888"/>
              <a:chExt cx="2615622" cy="1307812"/>
            </a:xfrm>
          </p:grpSpPr>
          <p:sp>
            <p:nvSpPr>
              <p:cNvPr id="34" name="Arc 47">
                <a:extLst>
                  <a:ext uri="{FF2B5EF4-FFF2-40B4-BE49-F238E27FC236}">
                    <a16:creationId xmlns:a16="http://schemas.microsoft.com/office/drawing/2014/main" id="{55DF066B-1DF3-81AC-D644-7F0B5B75E856}"/>
                  </a:ext>
                </a:extLst>
              </p:cNvPr>
              <p:cNvSpPr/>
              <p:nvPr userDrawn="1"/>
            </p:nvSpPr>
            <p:spPr>
              <a:xfrm>
                <a:off x="4134283" y="2768888"/>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35" name="Arc 48">
                <a:extLst>
                  <a:ext uri="{FF2B5EF4-FFF2-40B4-BE49-F238E27FC236}">
                    <a16:creationId xmlns:a16="http://schemas.microsoft.com/office/drawing/2014/main" id="{3ACDB1F2-4FA7-F63C-C7BD-518AA30C3EDA}"/>
                  </a:ext>
                </a:extLst>
              </p:cNvPr>
              <p:cNvSpPr/>
              <p:nvPr userDrawn="1"/>
            </p:nvSpPr>
            <p:spPr>
              <a:xfrm flipV="1">
                <a:off x="5442094" y="2768888"/>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grpSp>
        <p:grpSp>
          <p:nvGrpSpPr>
            <p:cNvPr id="12" name="Group 11">
              <a:extLst>
                <a:ext uri="{FF2B5EF4-FFF2-40B4-BE49-F238E27FC236}">
                  <a16:creationId xmlns:a16="http://schemas.microsoft.com/office/drawing/2014/main" id="{ADE3BC9B-591C-D173-B632-44A7B557115D}"/>
                </a:ext>
              </a:extLst>
            </p:cNvPr>
            <p:cNvGrpSpPr/>
            <p:nvPr userDrawn="1"/>
          </p:nvGrpSpPr>
          <p:grpSpPr>
            <a:xfrm>
              <a:off x="4134283" y="3357980"/>
              <a:ext cx="2615622" cy="1307812"/>
              <a:chOff x="4134283" y="2768888"/>
              <a:chExt cx="2615622" cy="1307812"/>
            </a:xfrm>
          </p:grpSpPr>
          <p:sp>
            <p:nvSpPr>
              <p:cNvPr id="32" name="Arc 47">
                <a:extLst>
                  <a:ext uri="{FF2B5EF4-FFF2-40B4-BE49-F238E27FC236}">
                    <a16:creationId xmlns:a16="http://schemas.microsoft.com/office/drawing/2014/main" id="{67DD7A6F-1877-A86D-07AB-13C92DB56525}"/>
                  </a:ext>
                </a:extLst>
              </p:cNvPr>
              <p:cNvSpPr/>
              <p:nvPr userDrawn="1"/>
            </p:nvSpPr>
            <p:spPr>
              <a:xfrm>
                <a:off x="4134283" y="2768888"/>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33" name="Arc 48">
                <a:extLst>
                  <a:ext uri="{FF2B5EF4-FFF2-40B4-BE49-F238E27FC236}">
                    <a16:creationId xmlns:a16="http://schemas.microsoft.com/office/drawing/2014/main" id="{0AE27A02-1D80-801C-6DB2-F51D717C89D3}"/>
                  </a:ext>
                </a:extLst>
              </p:cNvPr>
              <p:cNvSpPr/>
              <p:nvPr userDrawn="1"/>
            </p:nvSpPr>
            <p:spPr>
              <a:xfrm flipV="1">
                <a:off x="5442094" y="2768888"/>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grpSp>
        <p:grpSp>
          <p:nvGrpSpPr>
            <p:cNvPr id="14" name="Group 13">
              <a:extLst>
                <a:ext uri="{FF2B5EF4-FFF2-40B4-BE49-F238E27FC236}">
                  <a16:creationId xmlns:a16="http://schemas.microsoft.com/office/drawing/2014/main" id="{1822CBFB-FBA0-17F3-4208-2DFB53CFC537}"/>
                </a:ext>
              </a:extLst>
            </p:cNvPr>
            <p:cNvGrpSpPr/>
            <p:nvPr userDrawn="1"/>
          </p:nvGrpSpPr>
          <p:grpSpPr>
            <a:xfrm>
              <a:off x="4134283" y="3357980"/>
              <a:ext cx="2615622" cy="1307812"/>
              <a:chOff x="4134283" y="2775094"/>
              <a:chExt cx="2615622" cy="1307812"/>
            </a:xfrm>
          </p:grpSpPr>
          <p:sp>
            <p:nvSpPr>
              <p:cNvPr id="26" name="Arc 25">
                <a:extLst>
                  <a:ext uri="{FF2B5EF4-FFF2-40B4-BE49-F238E27FC236}">
                    <a16:creationId xmlns:a16="http://schemas.microsoft.com/office/drawing/2014/main" id="{B9EAC7BB-8C9A-63E0-7E30-66C12F476ECA}"/>
                  </a:ext>
                </a:extLst>
              </p:cNvPr>
              <p:cNvSpPr/>
              <p:nvPr userDrawn="1"/>
            </p:nvSpPr>
            <p:spPr>
              <a:xfrm>
                <a:off x="4134283" y="2775094"/>
                <a:ext cx="1307811" cy="1307812"/>
              </a:xfrm>
              <a:prstGeom prst="arc">
                <a:avLst>
                  <a:gd name="adj1" fmla="val 10792152"/>
                  <a:gd name="adj2" fmla="val 0"/>
                </a:avLst>
              </a:prstGeom>
              <a:ln w="571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31" name="Arc 30">
                <a:extLst>
                  <a:ext uri="{FF2B5EF4-FFF2-40B4-BE49-F238E27FC236}">
                    <a16:creationId xmlns:a16="http://schemas.microsoft.com/office/drawing/2014/main" id="{6AF063EA-FBB7-CCBD-74B8-52C7787804A0}"/>
                  </a:ext>
                </a:extLst>
              </p:cNvPr>
              <p:cNvSpPr/>
              <p:nvPr userDrawn="1"/>
            </p:nvSpPr>
            <p:spPr>
              <a:xfrm flipV="1">
                <a:off x="5442094" y="2775094"/>
                <a:ext cx="1307811" cy="1307812"/>
              </a:xfrm>
              <a:prstGeom prst="arc">
                <a:avLst>
                  <a:gd name="adj1" fmla="val 10790197"/>
                  <a:gd name="adj2" fmla="val 0"/>
                </a:avLst>
              </a:prstGeom>
              <a:ln w="571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grpSp>
        <p:grpSp>
          <p:nvGrpSpPr>
            <p:cNvPr id="18" name="Group 17">
              <a:extLst>
                <a:ext uri="{FF2B5EF4-FFF2-40B4-BE49-F238E27FC236}">
                  <a16:creationId xmlns:a16="http://schemas.microsoft.com/office/drawing/2014/main" id="{66F88A0C-5307-566B-8F00-314333B97421}"/>
                </a:ext>
              </a:extLst>
            </p:cNvPr>
            <p:cNvGrpSpPr/>
            <p:nvPr userDrawn="1"/>
          </p:nvGrpSpPr>
          <p:grpSpPr>
            <a:xfrm>
              <a:off x="6749905" y="3357980"/>
              <a:ext cx="2615622" cy="1307812"/>
              <a:chOff x="4134283" y="2775094"/>
              <a:chExt cx="2615622" cy="1307812"/>
            </a:xfrm>
          </p:grpSpPr>
          <p:sp>
            <p:nvSpPr>
              <p:cNvPr id="19" name="Arc 18">
                <a:extLst>
                  <a:ext uri="{FF2B5EF4-FFF2-40B4-BE49-F238E27FC236}">
                    <a16:creationId xmlns:a16="http://schemas.microsoft.com/office/drawing/2014/main" id="{8C71A760-F23A-9F4B-9433-BA0B3B7066F4}"/>
                  </a:ext>
                </a:extLst>
              </p:cNvPr>
              <p:cNvSpPr/>
              <p:nvPr userDrawn="1"/>
            </p:nvSpPr>
            <p:spPr>
              <a:xfrm>
                <a:off x="4134283" y="2775094"/>
                <a:ext cx="1307811" cy="1307812"/>
              </a:xfrm>
              <a:prstGeom prst="arc">
                <a:avLst>
                  <a:gd name="adj1" fmla="val 10792152"/>
                  <a:gd name="adj2" fmla="val 0"/>
                </a:avLst>
              </a:prstGeom>
              <a:ln w="571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0" name="Arc 19">
                <a:extLst>
                  <a:ext uri="{FF2B5EF4-FFF2-40B4-BE49-F238E27FC236}">
                    <a16:creationId xmlns:a16="http://schemas.microsoft.com/office/drawing/2014/main" id="{6DB8903B-5B37-CB4D-F896-9BF9EAC3CCBB}"/>
                  </a:ext>
                </a:extLst>
              </p:cNvPr>
              <p:cNvSpPr/>
              <p:nvPr userDrawn="1"/>
            </p:nvSpPr>
            <p:spPr>
              <a:xfrm flipV="1">
                <a:off x="5442094" y="2775094"/>
                <a:ext cx="1307811" cy="1307812"/>
              </a:xfrm>
              <a:prstGeom prst="arc">
                <a:avLst>
                  <a:gd name="adj1" fmla="val 10790197"/>
                  <a:gd name="adj2" fmla="val 0"/>
                </a:avLst>
              </a:prstGeom>
              <a:ln w="571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grpSp>
      </p:grpSp>
    </p:spTree>
    <p:extLst>
      <p:ext uri="{BB962C8B-B14F-4D97-AF65-F5344CB8AC3E}">
        <p14:creationId xmlns:p14="http://schemas.microsoft.com/office/powerpoint/2010/main" val="295807792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showMasterSp="0" preserve="1" userDrawn="1">
  <p:cSld name="Timeline I60V7">
    <p:spTree>
      <p:nvGrpSpPr>
        <p:cNvPr id="1" name=""/>
        <p:cNvGrpSpPr/>
        <p:nvPr/>
      </p:nvGrpSpPr>
      <p:grpSpPr>
        <a:xfrm>
          <a:off x="0" y="0"/>
          <a:ext cx="0" cy="0"/>
          <a:chOff x="0" y="0"/>
          <a:chExt cx="0" cy="0"/>
        </a:xfrm>
      </p:grpSpPr>
      <p:sp>
        <p:nvSpPr>
          <p:cNvPr id="8" name="Line">
            <a:extLst>
              <a:ext uri="{FF2B5EF4-FFF2-40B4-BE49-F238E27FC236}">
                <a16:creationId xmlns:a16="http://schemas.microsoft.com/office/drawing/2014/main" id="{A2F605B9-DD22-872B-689D-2D7562F0DAA7}"/>
              </a:ext>
            </a:extLst>
          </p:cNvPr>
          <p:cNvSpPr/>
          <p:nvPr userDrawn="1"/>
        </p:nvSpPr>
        <p:spPr>
          <a:xfrm>
            <a:off x="587375" y="5980775"/>
            <a:ext cx="11012343" cy="0"/>
          </a:xfrm>
          <a:prstGeom prst="line">
            <a:avLst/>
          </a:prstGeom>
          <a:ln w="12700">
            <a:solidFill>
              <a:schemeClr val="accent1"/>
            </a:solidFill>
            <a:miter/>
          </a:ln>
        </p:spPr>
        <p:txBody>
          <a:bodyPr lIns="34289" rIns="34289"/>
          <a:lstStyle/>
          <a:p>
            <a:pPr lvl="0"/>
            <a:endParaRPr sz="1350" dirty="0"/>
          </a:p>
        </p:txBody>
      </p:sp>
      <p:sp>
        <p:nvSpPr>
          <p:cNvPr id="2" name="Title 1">
            <a:extLst>
              <a:ext uri="{FF2B5EF4-FFF2-40B4-BE49-F238E27FC236}">
                <a16:creationId xmlns:a16="http://schemas.microsoft.com/office/drawing/2014/main" id="{78C2D45A-2EAF-4A31-8BAE-AD989F7DA5B0}"/>
              </a:ext>
            </a:extLst>
          </p:cNvPr>
          <p:cNvSpPr>
            <a:spLocks noGrp="1"/>
          </p:cNvSpPr>
          <p:nvPr>
            <p:ph type="title"/>
          </p:nvPr>
        </p:nvSpPr>
        <p:spPr>
          <a:xfrm>
            <a:off x="587375" y="584201"/>
            <a:ext cx="11017250" cy="930274"/>
          </a:xfrm>
        </p:spPr>
        <p:txBody>
          <a:bodyPr wrap="square" anchor="t">
            <a:noAutofit/>
          </a:bodyPr>
          <a:lstStyle>
            <a:lvl1pPr>
              <a:defRPr sz="4400" b="0">
                <a:latin typeface="+mj-lt"/>
              </a:defRPr>
            </a:lvl1pPr>
          </a:lstStyle>
          <a:p>
            <a:r>
              <a:rPr lang="en-US" dirty="0"/>
              <a:t>Click to edit Master title</a:t>
            </a:r>
          </a:p>
        </p:txBody>
      </p:sp>
      <p:sp>
        <p:nvSpPr>
          <p:cNvPr id="30" name="Text Placeholder 29">
            <a:extLst>
              <a:ext uri="{FF2B5EF4-FFF2-40B4-BE49-F238E27FC236}">
                <a16:creationId xmlns:a16="http://schemas.microsoft.com/office/drawing/2014/main" id="{A0291D71-218F-D9A9-2622-7DB85D8925E4}"/>
              </a:ext>
            </a:extLst>
          </p:cNvPr>
          <p:cNvSpPr>
            <a:spLocks noGrp="1" noChangeAspect="1"/>
          </p:cNvSpPr>
          <p:nvPr>
            <p:ph type="body" sz="quarter" idx="28" hasCustomPrompt="1"/>
          </p:nvPr>
        </p:nvSpPr>
        <p:spPr>
          <a:xfrm>
            <a:off x="3391785" y="2990444"/>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5" name="Text Placeholder 10">
            <a:extLst>
              <a:ext uri="{FF2B5EF4-FFF2-40B4-BE49-F238E27FC236}">
                <a16:creationId xmlns:a16="http://schemas.microsoft.com/office/drawing/2014/main" id="{6C7187E5-9CB0-DE77-CB11-15E8C3DB51E4}"/>
              </a:ext>
            </a:extLst>
          </p:cNvPr>
          <p:cNvSpPr>
            <a:spLocks noGrp="1"/>
          </p:cNvSpPr>
          <p:nvPr>
            <p:ph type="body" sz="quarter" idx="13"/>
          </p:nvPr>
        </p:nvSpPr>
        <p:spPr>
          <a:xfrm>
            <a:off x="2439609" y="2179238"/>
            <a:ext cx="2041524" cy="788400"/>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6" name="Text Placeholder 10">
            <a:extLst>
              <a:ext uri="{FF2B5EF4-FFF2-40B4-BE49-F238E27FC236}">
                <a16:creationId xmlns:a16="http://schemas.microsoft.com/office/drawing/2014/main" id="{7232E8A5-6B09-7349-2403-BC94FA614B1C}"/>
              </a:ext>
            </a:extLst>
          </p:cNvPr>
          <p:cNvSpPr>
            <a:spLocks noGrp="1"/>
          </p:cNvSpPr>
          <p:nvPr>
            <p:ph type="body" sz="quarter" idx="14"/>
          </p:nvPr>
        </p:nvSpPr>
        <p:spPr>
          <a:xfrm>
            <a:off x="2439609" y="1573929"/>
            <a:ext cx="204152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9" name="Text Placeholder 10">
            <a:extLst>
              <a:ext uri="{FF2B5EF4-FFF2-40B4-BE49-F238E27FC236}">
                <a16:creationId xmlns:a16="http://schemas.microsoft.com/office/drawing/2014/main" id="{E8615F10-68C5-1996-CA95-B27855937F31}"/>
              </a:ext>
            </a:extLst>
          </p:cNvPr>
          <p:cNvSpPr>
            <a:spLocks noGrp="1"/>
          </p:cNvSpPr>
          <p:nvPr>
            <p:ph type="body" sz="quarter" idx="15" hasCustomPrompt="1"/>
          </p:nvPr>
        </p:nvSpPr>
        <p:spPr>
          <a:xfrm>
            <a:off x="2840498" y="3588767"/>
            <a:ext cx="1256400" cy="317714"/>
          </a:xfrm>
        </p:spPr>
        <p:txBody>
          <a:bodyPr anchor="ctr">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4" name="Text Placeholder 29">
            <a:extLst>
              <a:ext uri="{FF2B5EF4-FFF2-40B4-BE49-F238E27FC236}">
                <a16:creationId xmlns:a16="http://schemas.microsoft.com/office/drawing/2014/main" id="{6666E3DC-EEDD-CA04-3684-EDA81D3EA963}"/>
              </a:ext>
            </a:extLst>
          </p:cNvPr>
          <p:cNvSpPr>
            <a:spLocks noGrp="1" noChangeAspect="1"/>
          </p:cNvSpPr>
          <p:nvPr>
            <p:ph type="body" sz="quarter" idx="29" hasCustomPrompt="1"/>
          </p:nvPr>
        </p:nvSpPr>
        <p:spPr>
          <a:xfrm>
            <a:off x="4705436" y="4293530"/>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7" name="Text Placeholder 10">
            <a:extLst>
              <a:ext uri="{FF2B5EF4-FFF2-40B4-BE49-F238E27FC236}">
                <a16:creationId xmlns:a16="http://schemas.microsoft.com/office/drawing/2014/main" id="{3B7D5CB4-A9B8-F0FA-942E-776B9DC0F16E}"/>
              </a:ext>
            </a:extLst>
          </p:cNvPr>
          <p:cNvSpPr>
            <a:spLocks noGrp="1"/>
          </p:cNvSpPr>
          <p:nvPr>
            <p:ph type="body" sz="quarter" idx="30"/>
          </p:nvPr>
        </p:nvSpPr>
        <p:spPr>
          <a:xfrm>
            <a:off x="3757423" y="5147542"/>
            <a:ext cx="2041524" cy="788400"/>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11" name="Text Placeholder 10">
            <a:extLst>
              <a:ext uri="{FF2B5EF4-FFF2-40B4-BE49-F238E27FC236}">
                <a16:creationId xmlns:a16="http://schemas.microsoft.com/office/drawing/2014/main" id="{6944CDE9-8EDF-B1D7-A38A-CC58B764A9A8}"/>
              </a:ext>
            </a:extLst>
          </p:cNvPr>
          <p:cNvSpPr>
            <a:spLocks noGrp="1"/>
          </p:cNvSpPr>
          <p:nvPr>
            <p:ph type="body" sz="quarter" idx="31"/>
          </p:nvPr>
        </p:nvSpPr>
        <p:spPr>
          <a:xfrm>
            <a:off x="3757423" y="4542233"/>
            <a:ext cx="204152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12" name="Text Placeholder 10">
            <a:extLst>
              <a:ext uri="{FF2B5EF4-FFF2-40B4-BE49-F238E27FC236}">
                <a16:creationId xmlns:a16="http://schemas.microsoft.com/office/drawing/2014/main" id="{7083408F-6C45-7053-ADEF-9A3DBFCF799B}"/>
              </a:ext>
            </a:extLst>
          </p:cNvPr>
          <p:cNvSpPr>
            <a:spLocks noGrp="1"/>
          </p:cNvSpPr>
          <p:nvPr>
            <p:ph type="body" sz="quarter" idx="32" hasCustomPrompt="1"/>
          </p:nvPr>
        </p:nvSpPr>
        <p:spPr>
          <a:xfrm>
            <a:off x="4154149" y="3588767"/>
            <a:ext cx="1256400" cy="317714"/>
          </a:xfrm>
        </p:spPr>
        <p:txBody>
          <a:bodyPr anchor="ctr">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14" name="Text Placeholder 29">
            <a:extLst>
              <a:ext uri="{FF2B5EF4-FFF2-40B4-BE49-F238E27FC236}">
                <a16:creationId xmlns:a16="http://schemas.microsoft.com/office/drawing/2014/main" id="{5EBB989C-7590-10DE-3387-664855A4676E}"/>
              </a:ext>
            </a:extLst>
          </p:cNvPr>
          <p:cNvSpPr>
            <a:spLocks noGrp="1" noChangeAspect="1"/>
          </p:cNvSpPr>
          <p:nvPr>
            <p:ph type="body" sz="quarter" idx="33" hasCustomPrompt="1"/>
          </p:nvPr>
        </p:nvSpPr>
        <p:spPr>
          <a:xfrm>
            <a:off x="6019087" y="2990444"/>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18" name="Text Placeholder 10">
            <a:extLst>
              <a:ext uri="{FF2B5EF4-FFF2-40B4-BE49-F238E27FC236}">
                <a16:creationId xmlns:a16="http://schemas.microsoft.com/office/drawing/2014/main" id="{22CD8AAD-CD39-4791-753A-8193646200FB}"/>
              </a:ext>
            </a:extLst>
          </p:cNvPr>
          <p:cNvSpPr>
            <a:spLocks noGrp="1"/>
          </p:cNvSpPr>
          <p:nvPr>
            <p:ph type="body" sz="quarter" idx="34"/>
          </p:nvPr>
        </p:nvSpPr>
        <p:spPr>
          <a:xfrm>
            <a:off x="5075237" y="2182937"/>
            <a:ext cx="2041524" cy="788400"/>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19" name="Text Placeholder 10">
            <a:extLst>
              <a:ext uri="{FF2B5EF4-FFF2-40B4-BE49-F238E27FC236}">
                <a16:creationId xmlns:a16="http://schemas.microsoft.com/office/drawing/2014/main" id="{7596FCBE-5E31-B8DB-13FD-BF0DDAB1CCB0}"/>
              </a:ext>
            </a:extLst>
          </p:cNvPr>
          <p:cNvSpPr>
            <a:spLocks noGrp="1"/>
          </p:cNvSpPr>
          <p:nvPr>
            <p:ph type="body" sz="quarter" idx="35"/>
          </p:nvPr>
        </p:nvSpPr>
        <p:spPr>
          <a:xfrm>
            <a:off x="5075237" y="1577628"/>
            <a:ext cx="204152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20" name="Text Placeholder 10">
            <a:extLst>
              <a:ext uri="{FF2B5EF4-FFF2-40B4-BE49-F238E27FC236}">
                <a16:creationId xmlns:a16="http://schemas.microsoft.com/office/drawing/2014/main" id="{7305B702-BB02-307E-00B7-98D9589921D0}"/>
              </a:ext>
            </a:extLst>
          </p:cNvPr>
          <p:cNvSpPr>
            <a:spLocks noGrp="1"/>
          </p:cNvSpPr>
          <p:nvPr>
            <p:ph type="body" sz="quarter" idx="36" hasCustomPrompt="1"/>
          </p:nvPr>
        </p:nvSpPr>
        <p:spPr>
          <a:xfrm>
            <a:off x="5467800" y="3588767"/>
            <a:ext cx="1256400" cy="317714"/>
          </a:xfrm>
        </p:spPr>
        <p:txBody>
          <a:bodyPr anchor="ctr">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26" name="Text Placeholder 29">
            <a:extLst>
              <a:ext uri="{FF2B5EF4-FFF2-40B4-BE49-F238E27FC236}">
                <a16:creationId xmlns:a16="http://schemas.microsoft.com/office/drawing/2014/main" id="{3BF95EB8-6106-AF3C-78D8-A066647E019C}"/>
              </a:ext>
            </a:extLst>
          </p:cNvPr>
          <p:cNvSpPr>
            <a:spLocks noGrp="1" noChangeAspect="1"/>
          </p:cNvSpPr>
          <p:nvPr>
            <p:ph type="body" sz="quarter" idx="37" hasCustomPrompt="1"/>
          </p:nvPr>
        </p:nvSpPr>
        <p:spPr>
          <a:xfrm>
            <a:off x="7332738" y="4293530"/>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31" name="Text Placeholder 10">
            <a:extLst>
              <a:ext uri="{FF2B5EF4-FFF2-40B4-BE49-F238E27FC236}">
                <a16:creationId xmlns:a16="http://schemas.microsoft.com/office/drawing/2014/main" id="{BD3A683B-E42E-FA35-E7FB-E74E9769CC8F}"/>
              </a:ext>
            </a:extLst>
          </p:cNvPr>
          <p:cNvSpPr>
            <a:spLocks noGrp="1"/>
          </p:cNvSpPr>
          <p:nvPr>
            <p:ph type="body" sz="quarter" idx="38"/>
          </p:nvPr>
        </p:nvSpPr>
        <p:spPr>
          <a:xfrm>
            <a:off x="6393051" y="5130283"/>
            <a:ext cx="2041524" cy="788400"/>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32" name="Text Placeholder 10">
            <a:extLst>
              <a:ext uri="{FF2B5EF4-FFF2-40B4-BE49-F238E27FC236}">
                <a16:creationId xmlns:a16="http://schemas.microsoft.com/office/drawing/2014/main" id="{CD109356-9C98-8245-D27A-8A562490475E}"/>
              </a:ext>
            </a:extLst>
          </p:cNvPr>
          <p:cNvSpPr>
            <a:spLocks noGrp="1"/>
          </p:cNvSpPr>
          <p:nvPr>
            <p:ph type="body" sz="quarter" idx="39"/>
          </p:nvPr>
        </p:nvSpPr>
        <p:spPr>
          <a:xfrm>
            <a:off x="6393051" y="4524974"/>
            <a:ext cx="204152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33" name="Text Placeholder 10">
            <a:extLst>
              <a:ext uri="{FF2B5EF4-FFF2-40B4-BE49-F238E27FC236}">
                <a16:creationId xmlns:a16="http://schemas.microsoft.com/office/drawing/2014/main" id="{A96809B5-A0D9-D023-DB2E-8E4549DC2C95}"/>
              </a:ext>
            </a:extLst>
          </p:cNvPr>
          <p:cNvSpPr>
            <a:spLocks noGrp="1"/>
          </p:cNvSpPr>
          <p:nvPr>
            <p:ph type="body" sz="quarter" idx="40" hasCustomPrompt="1"/>
          </p:nvPr>
        </p:nvSpPr>
        <p:spPr>
          <a:xfrm>
            <a:off x="6781451" y="3588767"/>
            <a:ext cx="1256400" cy="317714"/>
          </a:xfrm>
        </p:spPr>
        <p:txBody>
          <a:bodyPr anchor="ctr">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34" name="Text Placeholder 29">
            <a:extLst>
              <a:ext uri="{FF2B5EF4-FFF2-40B4-BE49-F238E27FC236}">
                <a16:creationId xmlns:a16="http://schemas.microsoft.com/office/drawing/2014/main" id="{51E62BD1-B08E-C073-462D-5FBCA2405379}"/>
              </a:ext>
            </a:extLst>
          </p:cNvPr>
          <p:cNvSpPr>
            <a:spLocks noGrp="1" noChangeAspect="1"/>
          </p:cNvSpPr>
          <p:nvPr>
            <p:ph type="body" sz="quarter" idx="41" hasCustomPrompt="1"/>
          </p:nvPr>
        </p:nvSpPr>
        <p:spPr>
          <a:xfrm>
            <a:off x="8646390" y="2990444"/>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35" name="Text Placeholder 10">
            <a:extLst>
              <a:ext uri="{FF2B5EF4-FFF2-40B4-BE49-F238E27FC236}">
                <a16:creationId xmlns:a16="http://schemas.microsoft.com/office/drawing/2014/main" id="{F811FDA7-E577-43F2-D6FC-983A4B94C801}"/>
              </a:ext>
            </a:extLst>
          </p:cNvPr>
          <p:cNvSpPr>
            <a:spLocks noGrp="1"/>
          </p:cNvSpPr>
          <p:nvPr>
            <p:ph type="body" sz="quarter" idx="42"/>
          </p:nvPr>
        </p:nvSpPr>
        <p:spPr>
          <a:xfrm>
            <a:off x="7710867" y="2181874"/>
            <a:ext cx="2041524" cy="788400"/>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36" name="Text Placeholder 10">
            <a:extLst>
              <a:ext uri="{FF2B5EF4-FFF2-40B4-BE49-F238E27FC236}">
                <a16:creationId xmlns:a16="http://schemas.microsoft.com/office/drawing/2014/main" id="{0A973B8F-AE50-34E5-5B15-81A9592DF28B}"/>
              </a:ext>
            </a:extLst>
          </p:cNvPr>
          <p:cNvSpPr>
            <a:spLocks noGrp="1"/>
          </p:cNvSpPr>
          <p:nvPr>
            <p:ph type="body" sz="quarter" idx="43"/>
          </p:nvPr>
        </p:nvSpPr>
        <p:spPr>
          <a:xfrm>
            <a:off x="7710867" y="1576565"/>
            <a:ext cx="204152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37" name="Text Placeholder 10">
            <a:extLst>
              <a:ext uri="{FF2B5EF4-FFF2-40B4-BE49-F238E27FC236}">
                <a16:creationId xmlns:a16="http://schemas.microsoft.com/office/drawing/2014/main" id="{ED523784-D992-9AF7-DA1B-2E65987A1D16}"/>
              </a:ext>
            </a:extLst>
          </p:cNvPr>
          <p:cNvSpPr>
            <a:spLocks noGrp="1"/>
          </p:cNvSpPr>
          <p:nvPr>
            <p:ph type="body" sz="quarter" idx="44" hasCustomPrompt="1"/>
          </p:nvPr>
        </p:nvSpPr>
        <p:spPr>
          <a:xfrm>
            <a:off x="8095103" y="3588767"/>
            <a:ext cx="1256400" cy="317714"/>
          </a:xfrm>
        </p:spPr>
        <p:txBody>
          <a:bodyPr anchor="ctr">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grpSp>
        <p:nvGrpSpPr>
          <p:cNvPr id="10" name="Group 9">
            <a:extLst>
              <a:ext uri="{FF2B5EF4-FFF2-40B4-BE49-F238E27FC236}">
                <a16:creationId xmlns:a16="http://schemas.microsoft.com/office/drawing/2014/main" id="{A8A760F7-0747-67F3-5F50-AE6497458188}"/>
              </a:ext>
            </a:extLst>
          </p:cNvPr>
          <p:cNvGrpSpPr/>
          <p:nvPr userDrawn="1"/>
        </p:nvGrpSpPr>
        <p:grpSpPr>
          <a:xfrm>
            <a:off x="2826473" y="3093718"/>
            <a:ext cx="6539055" cy="1307812"/>
            <a:chOff x="3480378" y="3357980"/>
            <a:chExt cx="6539055" cy="1307812"/>
          </a:xfrm>
        </p:grpSpPr>
        <p:sp>
          <p:nvSpPr>
            <p:cNvPr id="13" name="Arc 47">
              <a:extLst>
                <a:ext uri="{FF2B5EF4-FFF2-40B4-BE49-F238E27FC236}">
                  <a16:creationId xmlns:a16="http://schemas.microsoft.com/office/drawing/2014/main" id="{050E31AC-DC15-76A7-0044-89F73DD55431}"/>
                </a:ext>
              </a:extLst>
            </p:cNvPr>
            <p:cNvSpPr/>
            <p:nvPr userDrawn="1"/>
          </p:nvSpPr>
          <p:spPr>
            <a:xfrm>
              <a:off x="8711622" y="3357980"/>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5" name="Arc 47">
              <a:extLst>
                <a:ext uri="{FF2B5EF4-FFF2-40B4-BE49-F238E27FC236}">
                  <a16:creationId xmlns:a16="http://schemas.microsoft.com/office/drawing/2014/main" id="{BAB3493B-0633-F805-EAE2-F104DC71D026}"/>
                </a:ext>
              </a:extLst>
            </p:cNvPr>
            <p:cNvSpPr/>
            <p:nvPr userDrawn="1"/>
          </p:nvSpPr>
          <p:spPr>
            <a:xfrm>
              <a:off x="6096000" y="3357980"/>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6" name="Arc 48">
              <a:extLst>
                <a:ext uri="{FF2B5EF4-FFF2-40B4-BE49-F238E27FC236}">
                  <a16:creationId xmlns:a16="http://schemas.microsoft.com/office/drawing/2014/main" id="{6D904B10-FEA0-430E-1D9F-3AFF714CA144}"/>
                </a:ext>
              </a:extLst>
            </p:cNvPr>
            <p:cNvSpPr/>
            <p:nvPr userDrawn="1"/>
          </p:nvSpPr>
          <p:spPr>
            <a:xfrm flipV="1">
              <a:off x="7403811" y="3357980"/>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7" name="Arc 47">
              <a:extLst>
                <a:ext uri="{FF2B5EF4-FFF2-40B4-BE49-F238E27FC236}">
                  <a16:creationId xmlns:a16="http://schemas.microsoft.com/office/drawing/2014/main" id="{7321788F-60E5-E432-F88B-8FA1F88E81FE}"/>
                </a:ext>
              </a:extLst>
            </p:cNvPr>
            <p:cNvSpPr/>
            <p:nvPr userDrawn="1"/>
          </p:nvSpPr>
          <p:spPr>
            <a:xfrm>
              <a:off x="3480378" y="3357980"/>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1" name="Arc 48">
              <a:extLst>
                <a:ext uri="{FF2B5EF4-FFF2-40B4-BE49-F238E27FC236}">
                  <a16:creationId xmlns:a16="http://schemas.microsoft.com/office/drawing/2014/main" id="{DB3FF764-2681-4862-6B4A-6AB165D97309}"/>
                </a:ext>
              </a:extLst>
            </p:cNvPr>
            <p:cNvSpPr/>
            <p:nvPr userDrawn="1"/>
          </p:nvSpPr>
          <p:spPr>
            <a:xfrm flipV="1">
              <a:off x="4788189" y="3357980"/>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2" name="Arc 21">
              <a:extLst>
                <a:ext uri="{FF2B5EF4-FFF2-40B4-BE49-F238E27FC236}">
                  <a16:creationId xmlns:a16="http://schemas.microsoft.com/office/drawing/2014/main" id="{9F48BF63-6577-A129-5E9D-C964E089C301}"/>
                </a:ext>
              </a:extLst>
            </p:cNvPr>
            <p:cNvSpPr/>
            <p:nvPr userDrawn="1"/>
          </p:nvSpPr>
          <p:spPr>
            <a:xfrm>
              <a:off x="3480378" y="3357980"/>
              <a:ext cx="1307811" cy="1307812"/>
            </a:xfrm>
            <a:prstGeom prst="arc">
              <a:avLst>
                <a:gd name="adj1" fmla="val 10792152"/>
                <a:gd name="adj2" fmla="val 0"/>
              </a:avLst>
            </a:prstGeom>
            <a:ln w="571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3" name="Arc 22">
              <a:extLst>
                <a:ext uri="{FF2B5EF4-FFF2-40B4-BE49-F238E27FC236}">
                  <a16:creationId xmlns:a16="http://schemas.microsoft.com/office/drawing/2014/main" id="{DC817092-36E1-9F2E-7A9F-C1C1BA0EDDE2}"/>
                </a:ext>
              </a:extLst>
            </p:cNvPr>
            <p:cNvSpPr/>
            <p:nvPr userDrawn="1"/>
          </p:nvSpPr>
          <p:spPr>
            <a:xfrm flipV="1">
              <a:off x="4788189" y="3357980"/>
              <a:ext cx="1307811" cy="1307812"/>
            </a:xfrm>
            <a:prstGeom prst="arc">
              <a:avLst>
                <a:gd name="adj1" fmla="val 10790197"/>
                <a:gd name="adj2" fmla="val 0"/>
              </a:avLst>
            </a:prstGeom>
            <a:ln w="571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4" name="Arc 23">
              <a:extLst>
                <a:ext uri="{FF2B5EF4-FFF2-40B4-BE49-F238E27FC236}">
                  <a16:creationId xmlns:a16="http://schemas.microsoft.com/office/drawing/2014/main" id="{BBEDDCCC-D2F6-CB96-E105-E76320D1A6BA}"/>
                </a:ext>
              </a:extLst>
            </p:cNvPr>
            <p:cNvSpPr/>
            <p:nvPr userDrawn="1"/>
          </p:nvSpPr>
          <p:spPr>
            <a:xfrm>
              <a:off x="6096000" y="3357980"/>
              <a:ext cx="1307811" cy="1307812"/>
            </a:xfrm>
            <a:prstGeom prst="arc">
              <a:avLst>
                <a:gd name="adj1" fmla="val 10792152"/>
                <a:gd name="adj2" fmla="val 0"/>
              </a:avLst>
            </a:prstGeom>
            <a:ln w="571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5" name="Arc 24">
              <a:extLst>
                <a:ext uri="{FF2B5EF4-FFF2-40B4-BE49-F238E27FC236}">
                  <a16:creationId xmlns:a16="http://schemas.microsoft.com/office/drawing/2014/main" id="{ACCA5710-2188-192B-BA07-258251BE2958}"/>
                </a:ext>
              </a:extLst>
            </p:cNvPr>
            <p:cNvSpPr/>
            <p:nvPr userDrawn="1"/>
          </p:nvSpPr>
          <p:spPr>
            <a:xfrm flipV="1">
              <a:off x="7403811" y="3357980"/>
              <a:ext cx="1307811" cy="1307812"/>
            </a:xfrm>
            <a:prstGeom prst="arc">
              <a:avLst>
                <a:gd name="adj1" fmla="val 10790197"/>
                <a:gd name="adj2" fmla="val 0"/>
              </a:avLst>
            </a:prstGeom>
            <a:ln w="571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7" name="Arc 26">
              <a:extLst>
                <a:ext uri="{FF2B5EF4-FFF2-40B4-BE49-F238E27FC236}">
                  <a16:creationId xmlns:a16="http://schemas.microsoft.com/office/drawing/2014/main" id="{77038E81-AFCA-297C-B59C-35E69E539FB7}"/>
                </a:ext>
              </a:extLst>
            </p:cNvPr>
            <p:cNvSpPr/>
            <p:nvPr userDrawn="1"/>
          </p:nvSpPr>
          <p:spPr>
            <a:xfrm>
              <a:off x="8711622" y="3357980"/>
              <a:ext cx="1307811" cy="1307812"/>
            </a:xfrm>
            <a:prstGeom prst="arc">
              <a:avLst>
                <a:gd name="adj1" fmla="val 10792152"/>
                <a:gd name="adj2" fmla="val 0"/>
              </a:avLst>
            </a:prstGeom>
            <a:ln w="571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grpSp>
    </p:spTree>
    <p:extLst>
      <p:ext uri="{BB962C8B-B14F-4D97-AF65-F5344CB8AC3E}">
        <p14:creationId xmlns:p14="http://schemas.microsoft.com/office/powerpoint/2010/main" val="4193504303"/>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showMasterSp="0" preserve="1" userDrawn="1">
  <p:cSld name="Timeline I60V8">
    <p:spTree>
      <p:nvGrpSpPr>
        <p:cNvPr id="1" name=""/>
        <p:cNvGrpSpPr/>
        <p:nvPr/>
      </p:nvGrpSpPr>
      <p:grpSpPr>
        <a:xfrm>
          <a:off x="0" y="0"/>
          <a:ext cx="0" cy="0"/>
          <a:chOff x="0" y="0"/>
          <a:chExt cx="0" cy="0"/>
        </a:xfrm>
      </p:grpSpPr>
      <p:sp>
        <p:nvSpPr>
          <p:cNvPr id="8" name="Line">
            <a:extLst>
              <a:ext uri="{FF2B5EF4-FFF2-40B4-BE49-F238E27FC236}">
                <a16:creationId xmlns:a16="http://schemas.microsoft.com/office/drawing/2014/main" id="{A2F605B9-DD22-872B-689D-2D7562F0DAA7}"/>
              </a:ext>
            </a:extLst>
          </p:cNvPr>
          <p:cNvSpPr/>
          <p:nvPr userDrawn="1"/>
        </p:nvSpPr>
        <p:spPr>
          <a:xfrm>
            <a:off x="587375" y="5980775"/>
            <a:ext cx="11012343" cy="0"/>
          </a:xfrm>
          <a:prstGeom prst="line">
            <a:avLst/>
          </a:prstGeom>
          <a:ln w="12700">
            <a:solidFill>
              <a:schemeClr val="accent1"/>
            </a:solidFill>
            <a:miter/>
          </a:ln>
        </p:spPr>
        <p:txBody>
          <a:bodyPr lIns="34289" rIns="34289"/>
          <a:lstStyle/>
          <a:p>
            <a:pPr lvl="0"/>
            <a:endParaRPr sz="1350" dirty="0"/>
          </a:p>
        </p:txBody>
      </p:sp>
      <p:sp>
        <p:nvSpPr>
          <p:cNvPr id="2" name="Title 1">
            <a:extLst>
              <a:ext uri="{FF2B5EF4-FFF2-40B4-BE49-F238E27FC236}">
                <a16:creationId xmlns:a16="http://schemas.microsoft.com/office/drawing/2014/main" id="{78C2D45A-2EAF-4A31-8BAE-AD989F7DA5B0}"/>
              </a:ext>
            </a:extLst>
          </p:cNvPr>
          <p:cNvSpPr>
            <a:spLocks noGrp="1"/>
          </p:cNvSpPr>
          <p:nvPr>
            <p:ph type="title"/>
          </p:nvPr>
        </p:nvSpPr>
        <p:spPr>
          <a:xfrm>
            <a:off x="587375" y="584201"/>
            <a:ext cx="11017250" cy="930274"/>
          </a:xfrm>
        </p:spPr>
        <p:txBody>
          <a:bodyPr wrap="square" anchor="t">
            <a:noAutofit/>
          </a:bodyPr>
          <a:lstStyle>
            <a:lvl1pPr>
              <a:defRPr sz="4400" b="0">
                <a:latin typeface="+mj-lt"/>
              </a:defRPr>
            </a:lvl1pPr>
          </a:lstStyle>
          <a:p>
            <a:r>
              <a:rPr lang="en-US" dirty="0"/>
              <a:t>Click to edit Master title</a:t>
            </a:r>
          </a:p>
        </p:txBody>
      </p:sp>
      <p:sp>
        <p:nvSpPr>
          <p:cNvPr id="30" name="Text Placeholder 29">
            <a:extLst>
              <a:ext uri="{FF2B5EF4-FFF2-40B4-BE49-F238E27FC236}">
                <a16:creationId xmlns:a16="http://schemas.microsoft.com/office/drawing/2014/main" id="{A0291D71-218F-D9A9-2622-7DB85D8925E4}"/>
              </a:ext>
            </a:extLst>
          </p:cNvPr>
          <p:cNvSpPr>
            <a:spLocks noGrp="1" noChangeAspect="1"/>
          </p:cNvSpPr>
          <p:nvPr>
            <p:ph type="body" sz="quarter" idx="28" hasCustomPrompt="1"/>
          </p:nvPr>
        </p:nvSpPr>
        <p:spPr>
          <a:xfrm>
            <a:off x="2788208" y="3000578"/>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5" name="Text Placeholder 10">
            <a:extLst>
              <a:ext uri="{FF2B5EF4-FFF2-40B4-BE49-F238E27FC236}">
                <a16:creationId xmlns:a16="http://schemas.microsoft.com/office/drawing/2014/main" id="{6C7187E5-9CB0-DE77-CB11-15E8C3DB51E4}"/>
              </a:ext>
            </a:extLst>
          </p:cNvPr>
          <p:cNvSpPr>
            <a:spLocks noGrp="1"/>
          </p:cNvSpPr>
          <p:nvPr>
            <p:ph type="body" sz="quarter" idx="13"/>
          </p:nvPr>
        </p:nvSpPr>
        <p:spPr>
          <a:xfrm>
            <a:off x="2027238" y="2149718"/>
            <a:ext cx="1675764" cy="788400"/>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6" name="Text Placeholder 10">
            <a:extLst>
              <a:ext uri="{FF2B5EF4-FFF2-40B4-BE49-F238E27FC236}">
                <a16:creationId xmlns:a16="http://schemas.microsoft.com/office/drawing/2014/main" id="{7232E8A5-6B09-7349-2403-BC94FA614B1C}"/>
              </a:ext>
            </a:extLst>
          </p:cNvPr>
          <p:cNvSpPr>
            <a:spLocks noGrp="1"/>
          </p:cNvSpPr>
          <p:nvPr>
            <p:ph type="body" sz="quarter" idx="14"/>
          </p:nvPr>
        </p:nvSpPr>
        <p:spPr>
          <a:xfrm>
            <a:off x="2027238" y="1544409"/>
            <a:ext cx="167576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9" name="Text Placeholder 10">
            <a:extLst>
              <a:ext uri="{FF2B5EF4-FFF2-40B4-BE49-F238E27FC236}">
                <a16:creationId xmlns:a16="http://schemas.microsoft.com/office/drawing/2014/main" id="{E8615F10-68C5-1996-CA95-B27855937F31}"/>
              </a:ext>
            </a:extLst>
          </p:cNvPr>
          <p:cNvSpPr>
            <a:spLocks noGrp="1"/>
          </p:cNvSpPr>
          <p:nvPr>
            <p:ph type="body" sz="quarter" idx="15" hasCustomPrompt="1"/>
          </p:nvPr>
        </p:nvSpPr>
        <p:spPr>
          <a:xfrm>
            <a:off x="2236920" y="3592578"/>
            <a:ext cx="1256400" cy="317714"/>
          </a:xfrm>
        </p:spPr>
        <p:txBody>
          <a:bodyPr anchor="ctr">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51" name="Text Placeholder 29">
            <a:extLst>
              <a:ext uri="{FF2B5EF4-FFF2-40B4-BE49-F238E27FC236}">
                <a16:creationId xmlns:a16="http://schemas.microsoft.com/office/drawing/2014/main" id="{53323434-68DF-9125-D566-F1BACDE11E4B}"/>
              </a:ext>
            </a:extLst>
          </p:cNvPr>
          <p:cNvSpPr>
            <a:spLocks noGrp="1" noChangeAspect="1"/>
          </p:cNvSpPr>
          <p:nvPr>
            <p:ph type="body" sz="quarter" idx="29" hasCustomPrompt="1"/>
          </p:nvPr>
        </p:nvSpPr>
        <p:spPr>
          <a:xfrm>
            <a:off x="4043772" y="4308425"/>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52" name="Text Placeholder 10">
            <a:extLst>
              <a:ext uri="{FF2B5EF4-FFF2-40B4-BE49-F238E27FC236}">
                <a16:creationId xmlns:a16="http://schemas.microsoft.com/office/drawing/2014/main" id="{BA71903A-36DE-91C7-EFA2-D90099718329}"/>
              </a:ext>
            </a:extLst>
          </p:cNvPr>
          <p:cNvSpPr>
            <a:spLocks noGrp="1"/>
          </p:cNvSpPr>
          <p:nvPr>
            <p:ph type="body" sz="quarter" idx="30"/>
          </p:nvPr>
        </p:nvSpPr>
        <p:spPr>
          <a:xfrm>
            <a:off x="3327686" y="5204362"/>
            <a:ext cx="1675764" cy="788400"/>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53" name="Text Placeholder 10">
            <a:extLst>
              <a:ext uri="{FF2B5EF4-FFF2-40B4-BE49-F238E27FC236}">
                <a16:creationId xmlns:a16="http://schemas.microsoft.com/office/drawing/2014/main" id="{D3DFFB25-896C-3EDE-6055-EE468DBDD581}"/>
              </a:ext>
            </a:extLst>
          </p:cNvPr>
          <p:cNvSpPr>
            <a:spLocks noGrp="1"/>
          </p:cNvSpPr>
          <p:nvPr>
            <p:ph type="body" sz="quarter" idx="31"/>
          </p:nvPr>
        </p:nvSpPr>
        <p:spPr>
          <a:xfrm>
            <a:off x="3327686" y="4599053"/>
            <a:ext cx="167576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54" name="Text Placeholder 10">
            <a:extLst>
              <a:ext uri="{FF2B5EF4-FFF2-40B4-BE49-F238E27FC236}">
                <a16:creationId xmlns:a16="http://schemas.microsoft.com/office/drawing/2014/main" id="{73D90FC2-7F19-F7F9-BC95-F4787D4A8104}"/>
              </a:ext>
            </a:extLst>
          </p:cNvPr>
          <p:cNvSpPr>
            <a:spLocks noGrp="1"/>
          </p:cNvSpPr>
          <p:nvPr>
            <p:ph type="body" sz="quarter" idx="32" hasCustomPrompt="1"/>
          </p:nvPr>
        </p:nvSpPr>
        <p:spPr>
          <a:xfrm>
            <a:off x="3506914" y="3592578"/>
            <a:ext cx="1256400" cy="317714"/>
          </a:xfrm>
        </p:spPr>
        <p:txBody>
          <a:bodyPr anchor="ctr">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55" name="Text Placeholder 29">
            <a:extLst>
              <a:ext uri="{FF2B5EF4-FFF2-40B4-BE49-F238E27FC236}">
                <a16:creationId xmlns:a16="http://schemas.microsoft.com/office/drawing/2014/main" id="{D4F2ECCC-C38D-BBB9-2E75-720DFAEE01CD}"/>
              </a:ext>
            </a:extLst>
          </p:cNvPr>
          <p:cNvSpPr>
            <a:spLocks noGrp="1" noChangeAspect="1"/>
          </p:cNvSpPr>
          <p:nvPr>
            <p:ph type="body" sz="quarter" idx="33" hasCustomPrompt="1"/>
          </p:nvPr>
        </p:nvSpPr>
        <p:spPr>
          <a:xfrm>
            <a:off x="5357896" y="3000513"/>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56" name="Text Placeholder 10">
            <a:extLst>
              <a:ext uri="{FF2B5EF4-FFF2-40B4-BE49-F238E27FC236}">
                <a16:creationId xmlns:a16="http://schemas.microsoft.com/office/drawing/2014/main" id="{67121663-70D4-3BF1-D4EF-1A9B305BD451}"/>
              </a:ext>
            </a:extLst>
          </p:cNvPr>
          <p:cNvSpPr>
            <a:spLocks noGrp="1"/>
          </p:cNvSpPr>
          <p:nvPr>
            <p:ph type="body" sz="quarter" idx="34"/>
          </p:nvPr>
        </p:nvSpPr>
        <p:spPr>
          <a:xfrm>
            <a:off x="4628134" y="2149718"/>
            <a:ext cx="1675764" cy="788400"/>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57" name="Text Placeholder 10">
            <a:extLst>
              <a:ext uri="{FF2B5EF4-FFF2-40B4-BE49-F238E27FC236}">
                <a16:creationId xmlns:a16="http://schemas.microsoft.com/office/drawing/2014/main" id="{A81A776E-11F9-71B1-4551-15342D48D672}"/>
              </a:ext>
            </a:extLst>
          </p:cNvPr>
          <p:cNvSpPr>
            <a:spLocks noGrp="1"/>
          </p:cNvSpPr>
          <p:nvPr>
            <p:ph type="body" sz="quarter" idx="35"/>
          </p:nvPr>
        </p:nvSpPr>
        <p:spPr>
          <a:xfrm>
            <a:off x="4628134" y="1544409"/>
            <a:ext cx="167576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58" name="Text Placeholder 10">
            <a:extLst>
              <a:ext uri="{FF2B5EF4-FFF2-40B4-BE49-F238E27FC236}">
                <a16:creationId xmlns:a16="http://schemas.microsoft.com/office/drawing/2014/main" id="{F94F1DAA-42A4-61E9-0754-1CCD3BCF29C2}"/>
              </a:ext>
            </a:extLst>
          </p:cNvPr>
          <p:cNvSpPr>
            <a:spLocks noGrp="1"/>
          </p:cNvSpPr>
          <p:nvPr>
            <p:ph type="body" sz="quarter" idx="36" hasCustomPrompt="1"/>
          </p:nvPr>
        </p:nvSpPr>
        <p:spPr>
          <a:xfrm>
            <a:off x="4815556" y="3592578"/>
            <a:ext cx="1256400" cy="317714"/>
          </a:xfrm>
        </p:spPr>
        <p:txBody>
          <a:bodyPr anchor="ctr">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59" name="Text Placeholder 29">
            <a:extLst>
              <a:ext uri="{FF2B5EF4-FFF2-40B4-BE49-F238E27FC236}">
                <a16:creationId xmlns:a16="http://schemas.microsoft.com/office/drawing/2014/main" id="{4898336E-E248-EF46-BA8B-2BF1CFFAB124}"/>
              </a:ext>
            </a:extLst>
          </p:cNvPr>
          <p:cNvSpPr>
            <a:spLocks noGrp="1" noChangeAspect="1"/>
          </p:cNvSpPr>
          <p:nvPr>
            <p:ph type="body" sz="quarter" idx="37" hasCustomPrompt="1"/>
          </p:nvPr>
        </p:nvSpPr>
        <p:spPr>
          <a:xfrm>
            <a:off x="6672020" y="4308425"/>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60" name="Text Placeholder 10">
            <a:extLst>
              <a:ext uri="{FF2B5EF4-FFF2-40B4-BE49-F238E27FC236}">
                <a16:creationId xmlns:a16="http://schemas.microsoft.com/office/drawing/2014/main" id="{5E6913C8-FB03-CD49-906E-DD4060DBAD6E}"/>
              </a:ext>
            </a:extLst>
          </p:cNvPr>
          <p:cNvSpPr>
            <a:spLocks noGrp="1"/>
          </p:cNvSpPr>
          <p:nvPr>
            <p:ph type="body" sz="quarter" idx="38"/>
          </p:nvPr>
        </p:nvSpPr>
        <p:spPr>
          <a:xfrm>
            <a:off x="5928582" y="5204362"/>
            <a:ext cx="1675764" cy="788400"/>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61" name="Text Placeholder 10">
            <a:extLst>
              <a:ext uri="{FF2B5EF4-FFF2-40B4-BE49-F238E27FC236}">
                <a16:creationId xmlns:a16="http://schemas.microsoft.com/office/drawing/2014/main" id="{44F6B3A7-AADA-116E-D6BB-28E7532917D1}"/>
              </a:ext>
            </a:extLst>
          </p:cNvPr>
          <p:cNvSpPr>
            <a:spLocks noGrp="1"/>
          </p:cNvSpPr>
          <p:nvPr>
            <p:ph type="body" sz="quarter" idx="39"/>
          </p:nvPr>
        </p:nvSpPr>
        <p:spPr>
          <a:xfrm>
            <a:off x="5928582" y="4599053"/>
            <a:ext cx="167576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62" name="Text Placeholder 10">
            <a:extLst>
              <a:ext uri="{FF2B5EF4-FFF2-40B4-BE49-F238E27FC236}">
                <a16:creationId xmlns:a16="http://schemas.microsoft.com/office/drawing/2014/main" id="{13BB42D9-4570-1606-4E3F-18FD1A7AF46F}"/>
              </a:ext>
            </a:extLst>
          </p:cNvPr>
          <p:cNvSpPr>
            <a:spLocks noGrp="1"/>
          </p:cNvSpPr>
          <p:nvPr>
            <p:ph type="body" sz="quarter" idx="40" hasCustomPrompt="1"/>
          </p:nvPr>
        </p:nvSpPr>
        <p:spPr>
          <a:xfrm>
            <a:off x="6124198" y="3592578"/>
            <a:ext cx="1256400" cy="317714"/>
          </a:xfrm>
        </p:spPr>
        <p:txBody>
          <a:bodyPr anchor="ctr">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63" name="Text Placeholder 29">
            <a:extLst>
              <a:ext uri="{FF2B5EF4-FFF2-40B4-BE49-F238E27FC236}">
                <a16:creationId xmlns:a16="http://schemas.microsoft.com/office/drawing/2014/main" id="{1BFCBE9E-B1A3-4422-5CF2-9541FA3C5246}"/>
              </a:ext>
            </a:extLst>
          </p:cNvPr>
          <p:cNvSpPr>
            <a:spLocks noGrp="1" noChangeAspect="1"/>
          </p:cNvSpPr>
          <p:nvPr>
            <p:ph type="body" sz="quarter" idx="41" hasCustomPrompt="1"/>
          </p:nvPr>
        </p:nvSpPr>
        <p:spPr>
          <a:xfrm>
            <a:off x="7986144" y="3000513"/>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64" name="Text Placeholder 10">
            <a:extLst>
              <a:ext uri="{FF2B5EF4-FFF2-40B4-BE49-F238E27FC236}">
                <a16:creationId xmlns:a16="http://schemas.microsoft.com/office/drawing/2014/main" id="{DABCB3F4-0842-933F-B8A6-7DEE28D99F1C}"/>
              </a:ext>
            </a:extLst>
          </p:cNvPr>
          <p:cNvSpPr>
            <a:spLocks noGrp="1"/>
          </p:cNvSpPr>
          <p:nvPr>
            <p:ph type="body" sz="quarter" idx="42"/>
          </p:nvPr>
        </p:nvSpPr>
        <p:spPr>
          <a:xfrm>
            <a:off x="7229030" y="2154096"/>
            <a:ext cx="1675764" cy="788400"/>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65" name="Text Placeholder 10">
            <a:extLst>
              <a:ext uri="{FF2B5EF4-FFF2-40B4-BE49-F238E27FC236}">
                <a16:creationId xmlns:a16="http://schemas.microsoft.com/office/drawing/2014/main" id="{D303EBE3-D758-CFCE-E6DE-CDF0FC2B99A9}"/>
              </a:ext>
            </a:extLst>
          </p:cNvPr>
          <p:cNvSpPr>
            <a:spLocks noGrp="1"/>
          </p:cNvSpPr>
          <p:nvPr>
            <p:ph type="body" sz="quarter" idx="43"/>
          </p:nvPr>
        </p:nvSpPr>
        <p:spPr>
          <a:xfrm>
            <a:off x="7229030" y="1548787"/>
            <a:ext cx="167576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66" name="Text Placeholder 10">
            <a:extLst>
              <a:ext uri="{FF2B5EF4-FFF2-40B4-BE49-F238E27FC236}">
                <a16:creationId xmlns:a16="http://schemas.microsoft.com/office/drawing/2014/main" id="{FE08EFEF-081F-D74C-0DBF-EC347C017AE3}"/>
              </a:ext>
            </a:extLst>
          </p:cNvPr>
          <p:cNvSpPr>
            <a:spLocks noGrp="1"/>
          </p:cNvSpPr>
          <p:nvPr>
            <p:ph type="body" sz="quarter" idx="44" hasCustomPrompt="1"/>
          </p:nvPr>
        </p:nvSpPr>
        <p:spPr>
          <a:xfrm>
            <a:off x="7432840" y="3592578"/>
            <a:ext cx="1256400" cy="317714"/>
          </a:xfrm>
        </p:spPr>
        <p:txBody>
          <a:bodyPr anchor="ctr">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sp>
        <p:nvSpPr>
          <p:cNvPr id="67" name="Text Placeholder 29">
            <a:extLst>
              <a:ext uri="{FF2B5EF4-FFF2-40B4-BE49-F238E27FC236}">
                <a16:creationId xmlns:a16="http://schemas.microsoft.com/office/drawing/2014/main" id="{4926351E-7AD1-9C95-1407-C314C0CC317B}"/>
              </a:ext>
            </a:extLst>
          </p:cNvPr>
          <p:cNvSpPr>
            <a:spLocks noGrp="1" noChangeAspect="1"/>
          </p:cNvSpPr>
          <p:nvPr>
            <p:ph type="body" sz="quarter" idx="45" hasCustomPrompt="1"/>
          </p:nvPr>
        </p:nvSpPr>
        <p:spPr>
          <a:xfrm>
            <a:off x="9290450" y="4308425"/>
            <a:ext cx="153825" cy="216000"/>
          </a:xfrm>
          <a:custGeom>
            <a:avLst/>
            <a:gdLst>
              <a:gd name="connsiteX0" fmla="*/ 0 w 226260"/>
              <a:gd name="connsiteY0" fmla="*/ 0 h 317714"/>
              <a:gd name="connsiteX1" fmla="*/ 92450 w 226260"/>
              <a:gd name="connsiteY1" fmla="*/ 0 h 317714"/>
              <a:gd name="connsiteX2" fmla="*/ 226260 w 226260"/>
              <a:gd name="connsiteY2" fmla="*/ 158857 h 317714"/>
              <a:gd name="connsiteX3" fmla="*/ 92450 w 226260"/>
              <a:gd name="connsiteY3" fmla="*/ 317714 h 317714"/>
              <a:gd name="connsiteX4" fmla="*/ 0 w 226260"/>
              <a:gd name="connsiteY4" fmla="*/ 317714 h 317714"/>
              <a:gd name="connsiteX5" fmla="*/ 133810 w 226260"/>
              <a:gd name="connsiteY5" fmla="*/ 158857 h 3177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6260" h="317714">
                <a:moveTo>
                  <a:pt x="0" y="0"/>
                </a:moveTo>
                <a:lnTo>
                  <a:pt x="92450" y="0"/>
                </a:lnTo>
                <a:lnTo>
                  <a:pt x="226260" y="158857"/>
                </a:lnTo>
                <a:lnTo>
                  <a:pt x="92450" y="317714"/>
                </a:lnTo>
                <a:lnTo>
                  <a:pt x="0" y="317714"/>
                </a:lnTo>
                <a:lnTo>
                  <a:pt x="133810" y="158857"/>
                </a:lnTo>
                <a:close/>
              </a:path>
            </a:pathLst>
          </a:custGeom>
          <a:solidFill>
            <a:schemeClr val="accent1"/>
          </a:solidFill>
        </p:spPr>
        <p:txBody>
          <a:bodyPr wrap="square" anchor="b">
            <a:noAutofit/>
          </a:bodyPr>
          <a:lstStyle>
            <a:lvl1pPr marL="0" indent="0" algn="ctr">
              <a:lnSpc>
                <a:spcPct val="100000"/>
              </a:lnSpc>
              <a:spcBef>
                <a:spcPts val="0"/>
              </a:spcBef>
              <a:buNone/>
              <a:defRPr sz="1000" b="1">
                <a:solidFill>
                  <a:schemeClr val="tx1">
                    <a:lumMod val="75000"/>
                    <a:lumOff val="25000"/>
                    <a:alpha val="0"/>
                  </a:schemeClr>
                </a:solidFill>
              </a:defRPr>
            </a:lvl1pPr>
          </a:lstStyle>
          <a:p>
            <a:pPr lvl="0"/>
            <a:r>
              <a:rPr lang="en-US" dirty="0"/>
              <a:t>.</a:t>
            </a:r>
          </a:p>
        </p:txBody>
      </p:sp>
      <p:sp>
        <p:nvSpPr>
          <p:cNvPr id="68" name="Text Placeholder 10">
            <a:extLst>
              <a:ext uri="{FF2B5EF4-FFF2-40B4-BE49-F238E27FC236}">
                <a16:creationId xmlns:a16="http://schemas.microsoft.com/office/drawing/2014/main" id="{1B3E5397-AFF1-792C-EBED-85446B7974C2}"/>
              </a:ext>
            </a:extLst>
          </p:cNvPr>
          <p:cNvSpPr>
            <a:spLocks noGrp="1"/>
          </p:cNvSpPr>
          <p:nvPr>
            <p:ph type="body" sz="quarter" idx="46"/>
          </p:nvPr>
        </p:nvSpPr>
        <p:spPr>
          <a:xfrm>
            <a:off x="8529480" y="5204362"/>
            <a:ext cx="1675764" cy="788400"/>
          </a:xfrm>
        </p:spPr>
        <p:txBody>
          <a:bodyPr>
            <a:noAutofit/>
          </a:bodyPr>
          <a:lstStyle>
            <a:lvl1pPr marL="0" indent="0" algn="ctr">
              <a:lnSpc>
                <a:spcPct val="100000"/>
              </a:lnSpc>
              <a:spcBef>
                <a:spcPts val="0"/>
              </a:spcBef>
              <a:buNone/>
              <a:defRPr sz="1200">
                <a:solidFill>
                  <a:schemeClr val="tx2"/>
                </a:solidFill>
              </a:defRPr>
            </a:lvl1pPr>
          </a:lstStyle>
          <a:p>
            <a:pPr lvl="0"/>
            <a:r>
              <a:rPr lang="en-US" dirty="0"/>
              <a:t>Click to edit Master text styles</a:t>
            </a:r>
          </a:p>
        </p:txBody>
      </p:sp>
      <p:sp>
        <p:nvSpPr>
          <p:cNvPr id="69" name="Text Placeholder 10">
            <a:extLst>
              <a:ext uri="{FF2B5EF4-FFF2-40B4-BE49-F238E27FC236}">
                <a16:creationId xmlns:a16="http://schemas.microsoft.com/office/drawing/2014/main" id="{6A42B7D2-42FB-CF79-5B03-F53EDE38C4C6}"/>
              </a:ext>
            </a:extLst>
          </p:cNvPr>
          <p:cNvSpPr>
            <a:spLocks noGrp="1"/>
          </p:cNvSpPr>
          <p:nvPr>
            <p:ph type="body" sz="quarter" idx="47"/>
          </p:nvPr>
        </p:nvSpPr>
        <p:spPr>
          <a:xfrm>
            <a:off x="8529480" y="4599053"/>
            <a:ext cx="1675764" cy="602673"/>
          </a:xfrm>
        </p:spPr>
        <p:txBody>
          <a:bodyPr anchor="b">
            <a:noAutofit/>
          </a:bodyPr>
          <a:lstStyle>
            <a:lvl1pPr marL="0" indent="0" algn="ctr">
              <a:lnSpc>
                <a:spcPct val="100000"/>
              </a:lnSpc>
              <a:spcBef>
                <a:spcPts val="0"/>
              </a:spcBef>
              <a:buNone/>
              <a:defRPr sz="1400" b="1">
                <a:solidFill>
                  <a:schemeClr val="tx1">
                    <a:lumMod val="75000"/>
                    <a:lumOff val="25000"/>
                  </a:schemeClr>
                </a:solidFill>
              </a:defRPr>
            </a:lvl1pPr>
          </a:lstStyle>
          <a:p>
            <a:pPr lvl="0"/>
            <a:r>
              <a:rPr lang="en-US" dirty="0"/>
              <a:t>Click to edit Master text styles</a:t>
            </a:r>
          </a:p>
        </p:txBody>
      </p:sp>
      <p:sp>
        <p:nvSpPr>
          <p:cNvPr id="70" name="Text Placeholder 10">
            <a:extLst>
              <a:ext uri="{FF2B5EF4-FFF2-40B4-BE49-F238E27FC236}">
                <a16:creationId xmlns:a16="http://schemas.microsoft.com/office/drawing/2014/main" id="{B3E3AE05-5DB9-B07D-BA25-7F7F36F3731A}"/>
              </a:ext>
            </a:extLst>
          </p:cNvPr>
          <p:cNvSpPr>
            <a:spLocks noGrp="1"/>
          </p:cNvSpPr>
          <p:nvPr>
            <p:ph type="body" sz="quarter" idx="48" hasCustomPrompt="1"/>
          </p:nvPr>
        </p:nvSpPr>
        <p:spPr>
          <a:xfrm>
            <a:off x="8739162" y="3592578"/>
            <a:ext cx="1256400" cy="317714"/>
          </a:xfrm>
        </p:spPr>
        <p:txBody>
          <a:bodyPr anchor="ctr">
            <a:noAutofit/>
          </a:bodyPr>
          <a:lstStyle>
            <a:lvl1pPr marL="0" indent="0" algn="ctr">
              <a:lnSpc>
                <a:spcPct val="100000"/>
              </a:lnSpc>
              <a:spcBef>
                <a:spcPts val="0"/>
              </a:spcBef>
              <a:buNone/>
              <a:defRPr sz="1300" b="1">
                <a:solidFill>
                  <a:schemeClr val="tx1">
                    <a:lumMod val="75000"/>
                    <a:lumOff val="25000"/>
                  </a:schemeClr>
                </a:solidFill>
              </a:defRPr>
            </a:lvl1pPr>
          </a:lstStyle>
          <a:p>
            <a:pPr lvl="0"/>
            <a:r>
              <a:rPr lang="en-US" dirty="0"/>
              <a:t>Milestone</a:t>
            </a:r>
          </a:p>
        </p:txBody>
      </p:sp>
      <p:grpSp>
        <p:nvGrpSpPr>
          <p:cNvPr id="4" name="Group 3">
            <a:extLst>
              <a:ext uri="{FF2B5EF4-FFF2-40B4-BE49-F238E27FC236}">
                <a16:creationId xmlns:a16="http://schemas.microsoft.com/office/drawing/2014/main" id="{B7642065-0956-886E-8D50-13A5E23F80D6}"/>
              </a:ext>
            </a:extLst>
          </p:cNvPr>
          <p:cNvGrpSpPr/>
          <p:nvPr userDrawn="1"/>
        </p:nvGrpSpPr>
        <p:grpSpPr>
          <a:xfrm>
            <a:off x="2172567" y="3101973"/>
            <a:ext cx="7846866" cy="1307812"/>
            <a:chOff x="2105892" y="3357980"/>
            <a:chExt cx="7846866" cy="1307812"/>
          </a:xfrm>
        </p:grpSpPr>
        <p:sp>
          <p:nvSpPr>
            <p:cNvPr id="7" name="Arc 48">
              <a:extLst>
                <a:ext uri="{FF2B5EF4-FFF2-40B4-BE49-F238E27FC236}">
                  <a16:creationId xmlns:a16="http://schemas.microsoft.com/office/drawing/2014/main" id="{EC850A60-C20A-8395-7234-45A3366219FC}"/>
                </a:ext>
              </a:extLst>
            </p:cNvPr>
            <p:cNvSpPr/>
            <p:nvPr userDrawn="1"/>
          </p:nvSpPr>
          <p:spPr>
            <a:xfrm flipV="1">
              <a:off x="8644947" y="3357980"/>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0" name="Arc 47">
              <a:extLst>
                <a:ext uri="{FF2B5EF4-FFF2-40B4-BE49-F238E27FC236}">
                  <a16:creationId xmlns:a16="http://schemas.microsoft.com/office/drawing/2014/main" id="{A0E80446-5E4B-C665-6CFB-7165CD4931A0}"/>
                </a:ext>
              </a:extLst>
            </p:cNvPr>
            <p:cNvSpPr/>
            <p:nvPr userDrawn="1"/>
          </p:nvSpPr>
          <p:spPr>
            <a:xfrm>
              <a:off x="7337136" y="3357980"/>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1" name="Arc 47">
              <a:extLst>
                <a:ext uri="{FF2B5EF4-FFF2-40B4-BE49-F238E27FC236}">
                  <a16:creationId xmlns:a16="http://schemas.microsoft.com/office/drawing/2014/main" id="{A483ED77-8DE6-0A70-9864-0B25285EF399}"/>
                </a:ext>
              </a:extLst>
            </p:cNvPr>
            <p:cNvSpPr/>
            <p:nvPr userDrawn="1"/>
          </p:nvSpPr>
          <p:spPr>
            <a:xfrm>
              <a:off x="4721514" y="3357980"/>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2" name="Arc 48">
              <a:extLst>
                <a:ext uri="{FF2B5EF4-FFF2-40B4-BE49-F238E27FC236}">
                  <a16:creationId xmlns:a16="http://schemas.microsoft.com/office/drawing/2014/main" id="{C0781424-C361-E569-C2E5-818CB90302F9}"/>
                </a:ext>
              </a:extLst>
            </p:cNvPr>
            <p:cNvSpPr/>
            <p:nvPr userDrawn="1"/>
          </p:nvSpPr>
          <p:spPr>
            <a:xfrm flipV="1">
              <a:off x="6029325" y="3357980"/>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3" name="Arc 47">
              <a:extLst>
                <a:ext uri="{FF2B5EF4-FFF2-40B4-BE49-F238E27FC236}">
                  <a16:creationId xmlns:a16="http://schemas.microsoft.com/office/drawing/2014/main" id="{C5BC891C-DA63-19BD-19F3-2D26B0FF68EC}"/>
                </a:ext>
              </a:extLst>
            </p:cNvPr>
            <p:cNvSpPr/>
            <p:nvPr userDrawn="1"/>
          </p:nvSpPr>
          <p:spPr>
            <a:xfrm>
              <a:off x="2105892" y="3357980"/>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4" name="Arc 48">
              <a:extLst>
                <a:ext uri="{FF2B5EF4-FFF2-40B4-BE49-F238E27FC236}">
                  <a16:creationId xmlns:a16="http://schemas.microsoft.com/office/drawing/2014/main" id="{D79DB29A-0810-7DFE-9053-128F395BB5E3}"/>
                </a:ext>
              </a:extLst>
            </p:cNvPr>
            <p:cNvSpPr/>
            <p:nvPr userDrawn="1"/>
          </p:nvSpPr>
          <p:spPr>
            <a:xfrm flipV="1">
              <a:off x="3413703" y="3357980"/>
              <a:ext cx="1307811" cy="1307812"/>
            </a:xfrm>
            <a:prstGeom prst="ellipse">
              <a:avLst/>
            </a:prstGeom>
            <a:ln w="57150">
              <a:solidFill>
                <a:schemeClr val="tx1">
                  <a:lumMod val="75000"/>
                  <a:lumOff val="25000"/>
                  <a:alpha val="5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5" name="Arc 14">
              <a:extLst>
                <a:ext uri="{FF2B5EF4-FFF2-40B4-BE49-F238E27FC236}">
                  <a16:creationId xmlns:a16="http://schemas.microsoft.com/office/drawing/2014/main" id="{0A50CFDB-C446-FF8C-E209-3F041E442B41}"/>
                </a:ext>
              </a:extLst>
            </p:cNvPr>
            <p:cNvSpPr/>
            <p:nvPr userDrawn="1"/>
          </p:nvSpPr>
          <p:spPr>
            <a:xfrm>
              <a:off x="2105892" y="3357980"/>
              <a:ext cx="1307811" cy="1307812"/>
            </a:xfrm>
            <a:prstGeom prst="arc">
              <a:avLst>
                <a:gd name="adj1" fmla="val 10792152"/>
                <a:gd name="adj2" fmla="val 0"/>
              </a:avLst>
            </a:prstGeom>
            <a:ln w="571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6" name="Arc 15">
              <a:extLst>
                <a:ext uri="{FF2B5EF4-FFF2-40B4-BE49-F238E27FC236}">
                  <a16:creationId xmlns:a16="http://schemas.microsoft.com/office/drawing/2014/main" id="{C6980E86-E4FB-22C1-4406-0D82C266B0DA}"/>
                </a:ext>
              </a:extLst>
            </p:cNvPr>
            <p:cNvSpPr/>
            <p:nvPr userDrawn="1"/>
          </p:nvSpPr>
          <p:spPr>
            <a:xfrm flipV="1">
              <a:off x="3413703" y="3357980"/>
              <a:ext cx="1307811" cy="1307812"/>
            </a:xfrm>
            <a:prstGeom prst="arc">
              <a:avLst>
                <a:gd name="adj1" fmla="val 10790197"/>
                <a:gd name="adj2" fmla="val 0"/>
              </a:avLst>
            </a:prstGeom>
            <a:ln w="571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7" name="Arc 16">
              <a:extLst>
                <a:ext uri="{FF2B5EF4-FFF2-40B4-BE49-F238E27FC236}">
                  <a16:creationId xmlns:a16="http://schemas.microsoft.com/office/drawing/2014/main" id="{ED4A39C9-E6A3-3B71-7A3C-59E2BBF28432}"/>
                </a:ext>
              </a:extLst>
            </p:cNvPr>
            <p:cNvSpPr/>
            <p:nvPr userDrawn="1"/>
          </p:nvSpPr>
          <p:spPr>
            <a:xfrm>
              <a:off x="4721514" y="3357980"/>
              <a:ext cx="1307811" cy="1307812"/>
            </a:xfrm>
            <a:prstGeom prst="arc">
              <a:avLst>
                <a:gd name="adj1" fmla="val 10792152"/>
                <a:gd name="adj2" fmla="val 0"/>
              </a:avLst>
            </a:prstGeom>
            <a:ln w="571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8" name="Arc 17">
              <a:extLst>
                <a:ext uri="{FF2B5EF4-FFF2-40B4-BE49-F238E27FC236}">
                  <a16:creationId xmlns:a16="http://schemas.microsoft.com/office/drawing/2014/main" id="{8F9E7552-A40C-A6B7-2258-AF322F0FD3BF}"/>
                </a:ext>
              </a:extLst>
            </p:cNvPr>
            <p:cNvSpPr/>
            <p:nvPr userDrawn="1"/>
          </p:nvSpPr>
          <p:spPr>
            <a:xfrm flipV="1">
              <a:off x="6029325" y="3357980"/>
              <a:ext cx="1307811" cy="1307812"/>
            </a:xfrm>
            <a:prstGeom prst="arc">
              <a:avLst>
                <a:gd name="adj1" fmla="val 10790197"/>
                <a:gd name="adj2" fmla="val 0"/>
              </a:avLst>
            </a:prstGeom>
            <a:ln w="571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19" name="Arc 18">
              <a:extLst>
                <a:ext uri="{FF2B5EF4-FFF2-40B4-BE49-F238E27FC236}">
                  <a16:creationId xmlns:a16="http://schemas.microsoft.com/office/drawing/2014/main" id="{8573ABE9-21D1-D87C-E9AB-3703CD1EBDFA}"/>
                </a:ext>
              </a:extLst>
            </p:cNvPr>
            <p:cNvSpPr/>
            <p:nvPr userDrawn="1"/>
          </p:nvSpPr>
          <p:spPr>
            <a:xfrm>
              <a:off x="7337136" y="3357980"/>
              <a:ext cx="1307811" cy="1307812"/>
            </a:xfrm>
            <a:prstGeom prst="arc">
              <a:avLst>
                <a:gd name="adj1" fmla="val 10792152"/>
                <a:gd name="adj2" fmla="val 0"/>
              </a:avLst>
            </a:prstGeom>
            <a:ln w="571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sp>
          <p:nvSpPr>
            <p:cNvPr id="20" name="Arc 19">
              <a:extLst>
                <a:ext uri="{FF2B5EF4-FFF2-40B4-BE49-F238E27FC236}">
                  <a16:creationId xmlns:a16="http://schemas.microsoft.com/office/drawing/2014/main" id="{795C9FE2-0C8F-8E77-BF2A-00588F78C29A}"/>
                </a:ext>
              </a:extLst>
            </p:cNvPr>
            <p:cNvSpPr/>
            <p:nvPr userDrawn="1"/>
          </p:nvSpPr>
          <p:spPr>
            <a:xfrm flipV="1">
              <a:off x="8644947" y="3357980"/>
              <a:ext cx="1307811" cy="1307812"/>
            </a:xfrm>
            <a:prstGeom prst="arc">
              <a:avLst>
                <a:gd name="adj1" fmla="val 10790197"/>
                <a:gd name="adj2" fmla="val 0"/>
              </a:avLst>
            </a:prstGeom>
            <a:ln w="57150" cap="rnd"/>
          </p:spPr>
          <p:style>
            <a:lnRef idx="1">
              <a:schemeClr val="accent1"/>
            </a:lnRef>
            <a:fillRef idx="0">
              <a:schemeClr val="accent1"/>
            </a:fillRef>
            <a:effectRef idx="0">
              <a:schemeClr val="accent1"/>
            </a:effectRef>
            <a:fontRef idx="minor">
              <a:schemeClr val="tx1"/>
            </a:fontRef>
          </p:style>
          <p:txBody>
            <a:bodyPr rtlCol="0" anchor="ctr"/>
            <a:lstStyle/>
            <a:p>
              <a:pPr algn="ctr"/>
              <a:endParaRPr lang="en-GB" dirty="0"/>
            </a:p>
          </p:txBody>
        </p:sp>
      </p:grpSp>
    </p:spTree>
    <p:extLst>
      <p:ext uri="{BB962C8B-B14F-4D97-AF65-F5344CB8AC3E}">
        <p14:creationId xmlns:p14="http://schemas.microsoft.com/office/powerpoint/2010/main" val="1068048829"/>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showMasterSp="0" preserve="1" userDrawn="1">
  <p:cSld name="Title Only">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97C484F-84DC-25EA-C07C-C76534ABEE86}"/>
              </a:ext>
            </a:extLst>
          </p:cNvPr>
          <p:cNvSpPr>
            <a:spLocks noGrp="1"/>
          </p:cNvSpPr>
          <p:nvPr>
            <p:ph type="title"/>
          </p:nvPr>
        </p:nvSpPr>
        <p:spPr>
          <a:xfrm>
            <a:off x="587375" y="584201"/>
            <a:ext cx="11017249" cy="1720850"/>
          </a:xfrm>
        </p:spPr>
        <p:txBody>
          <a:bodyPr wrap="square" anchor="t">
            <a:noAutofit/>
          </a:bodyPr>
          <a:lstStyle>
            <a:lvl1pPr>
              <a:defRPr sz="4400" b="0">
                <a:latin typeface="+mj-lt"/>
              </a:defRPr>
            </a:lvl1pPr>
          </a:lstStyle>
          <a:p>
            <a:r>
              <a:rPr lang="en-US" dirty="0"/>
              <a:t>Click to edit Master title</a:t>
            </a:r>
          </a:p>
        </p:txBody>
      </p:sp>
      <p:sp>
        <p:nvSpPr>
          <p:cNvPr id="8" name="Line">
            <a:extLst>
              <a:ext uri="{FF2B5EF4-FFF2-40B4-BE49-F238E27FC236}">
                <a16:creationId xmlns:a16="http://schemas.microsoft.com/office/drawing/2014/main" id="{A2F605B9-DD22-872B-689D-2D7562F0DAA7}"/>
              </a:ext>
            </a:extLst>
          </p:cNvPr>
          <p:cNvSpPr/>
          <p:nvPr userDrawn="1"/>
        </p:nvSpPr>
        <p:spPr>
          <a:xfrm>
            <a:off x="587375" y="5980775"/>
            <a:ext cx="11012343" cy="0"/>
          </a:xfrm>
          <a:prstGeom prst="line">
            <a:avLst/>
          </a:prstGeom>
          <a:ln w="12700">
            <a:solidFill>
              <a:schemeClr val="accent1"/>
            </a:solidFill>
            <a:miter/>
          </a:ln>
        </p:spPr>
        <p:txBody>
          <a:bodyPr lIns="34289" rIns="34289"/>
          <a:lstStyle/>
          <a:p>
            <a:pPr lvl="0"/>
            <a:endParaRPr sz="1350" dirty="0"/>
          </a:p>
        </p:txBody>
      </p:sp>
    </p:spTree>
    <p:extLst>
      <p:ext uri="{BB962C8B-B14F-4D97-AF65-F5344CB8AC3E}">
        <p14:creationId xmlns:p14="http://schemas.microsoft.com/office/powerpoint/2010/main" val="383744928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621799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219291-E0B7-3C79-46B7-79A0B76DB61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CB784A75-D669-82E2-9D26-0FC2885010B2}"/>
              </a:ext>
            </a:extLst>
          </p:cNvPr>
          <p:cNvSpPr>
            <a:spLocks noGrp="1"/>
          </p:cNvSpPr>
          <p:nvPr>
            <p:ph type="dt" sz="half" idx="10"/>
          </p:nvPr>
        </p:nvSpPr>
        <p:spPr/>
        <p:txBody>
          <a:bodyPr/>
          <a:lstStyle/>
          <a:p>
            <a:fld id="{095B7E32-EC09-4AED-9870-B5EE51B4D02A}" type="datetime1">
              <a:rPr lang="en-US" smtClean="0"/>
              <a:t>10/14/2025</a:t>
            </a:fld>
            <a:endParaRPr lang="en-US" dirty="0"/>
          </a:p>
        </p:txBody>
      </p:sp>
      <p:sp>
        <p:nvSpPr>
          <p:cNvPr id="4" name="Footer Placeholder 3">
            <a:extLst>
              <a:ext uri="{FF2B5EF4-FFF2-40B4-BE49-F238E27FC236}">
                <a16:creationId xmlns:a16="http://schemas.microsoft.com/office/drawing/2014/main" id="{208DEB02-D872-76A9-C393-022726C65892}"/>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051F259D-F965-D658-7642-3CAAB538B5EF}"/>
              </a:ext>
            </a:extLst>
          </p:cNvPr>
          <p:cNvSpPr>
            <a:spLocks noGrp="1"/>
          </p:cNvSpPr>
          <p:nvPr>
            <p:ph type="sldNum" sz="quarter" idx="12"/>
          </p:nvPr>
        </p:nvSpPr>
        <p:spPr/>
        <p:txBody>
          <a:bodyPr/>
          <a:lstStyle/>
          <a:p>
            <a:fld id="{78497A61-38C5-D64A-B467-D6E55A25ABA7}" type="slidenum">
              <a:rPr lang="en-US" smtClean="0"/>
              <a:t>‹#›</a:t>
            </a:fld>
            <a:endParaRPr lang="en-US" dirty="0"/>
          </a:p>
        </p:txBody>
      </p:sp>
    </p:spTree>
    <p:extLst>
      <p:ext uri="{BB962C8B-B14F-4D97-AF65-F5344CB8AC3E}">
        <p14:creationId xmlns:p14="http://schemas.microsoft.com/office/powerpoint/2010/main" val="2231966557"/>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showMasterSp="0" preserve="1">
  <p:cSld name="DEFAULT">
    <p:spTree>
      <p:nvGrpSpPr>
        <p:cNvPr id="1" name=""/>
        <p:cNvGrpSpPr/>
        <p:nvPr/>
      </p:nvGrpSpPr>
      <p:grpSpPr>
        <a:xfrm>
          <a:off x="0" y="0"/>
          <a:ext cx="0" cy="0"/>
          <a:chOff x="0" y="0"/>
          <a:chExt cx="0" cy="0"/>
        </a:xfrm>
      </p:grpSpPr>
      <p:sp>
        <p:nvSpPr>
          <p:cNvPr id="25" name="Slide Number Placeholder 0"/>
          <p:cNvSpPr>
            <a:spLocks noGrp="1"/>
          </p:cNvSpPr>
          <p:nvPr>
            <p:ph type="sldNum" sz="quarter" idx="4294967295"/>
          </p:nvPr>
        </p:nvSpPr>
        <p:spPr>
          <a:xfrm>
            <a:off x="0" y="0"/>
            <a:ext cx="1066667" cy="400000"/>
          </a:xfrm>
          <a:prstGeom prst="rect">
            <a:avLst/>
          </a:prstGeom>
          <a:extLst>
            <a:ext uri="{C572A759-6A51-4108-AA02-DFA0A04FC94B}">
              <ma14:wrappingTextBoxFlag xmlns:ma14="http://schemas.microsoft.com/office/mac/drawingml/2011/main" xmlns="" val="0"/>
            </a:ext>
          </a:extLst>
        </p:spPr>
        <p:txBody>
          <a:bodyPr/>
          <a:lstStyle>
            <a:lvl1pPr/>
          </a:lstStyle>
          <a:p>
            <a:pPr algn="l"/>
            <a:fld id="{F7021451-1387-4CA6-816F-3879F97B5CBC}" type="slidenum">
              <a:rPr lang="en-US" b="0"/>
              <a:t>‹#›</a:t>
            </a:fld>
            <a:endParaRPr lang="en-US" dirty="0"/>
          </a:p>
        </p:txBody>
      </p:sp>
    </p:spTree>
    <p:extLst>
      <p:ext uri="{BB962C8B-B14F-4D97-AF65-F5344CB8AC3E}">
        <p14:creationId xmlns:p14="http://schemas.microsoft.com/office/powerpoint/2010/main" val="395119264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84DFD-9565-AF89-A359-4C120D73BA43}"/>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8F7DFA0B-25B3-213F-46FD-30CBE239524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D4611A88-328B-6325-E88C-83166CB2B2E8}"/>
              </a:ext>
            </a:extLst>
          </p:cNvPr>
          <p:cNvSpPr>
            <a:spLocks noGrp="1"/>
          </p:cNvSpPr>
          <p:nvPr>
            <p:ph type="dt" sz="half" idx="10"/>
          </p:nvPr>
        </p:nvSpPr>
        <p:spPr/>
        <p:txBody>
          <a:bodyPr/>
          <a:lstStyle/>
          <a:p>
            <a:fld id="{8264DE40-D9C4-48C8-8A77-4059818497C6}" type="datetime1">
              <a:rPr lang="en-US" smtClean="0"/>
              <a:t>10/14/2025</a:t>
            </a:fld>
            <a:endParaRPr lang="en-US" dirty="0"/>
          </a:p>
        </p:txBody>
      </p:sp>
      <p:sp>
        <p:nvSpPr>
          <p:cNvPr id="5" name="Footer Placeholder 4">
            <a:extLst>
              <a:ext uri="{FF2B5EF4-FFF2-40B4-BE49-F238E27FC236}">
                <a16:creationId xmlns:a16="http://schemas.microsoft.com/office/drawing/2014/main" id="{CF576576-8625-4FB6-C794-43F8B58EEFA9}"/>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8A010135-4875-F403-8D61-5903AA31BE82}"/>
              </a:ext>
            </a:extLst>
          </p:cNvPr>
          <p:cNvSpPr>
            <a:spLocks noGrp="1"/>
          </p:cNvSpPr>
          <p:nvPr>
            <p:ph type="sldNum" sz="quarter" idx="12"/>
          </p:nvPr>
        </p:nvSpPr>
        <p:spPr/>
        <p:txBody>
          <a:bodyPr/>
          <a:lstStyle/>
          <a:p>
            <a:fld id="{2E72D20E-321F-EE4C-A76D-7EFD4B1BDA03}" type="slidenum">
              <a:rPr lang="en-US" smtClean="0"/>
              <a:pPr/>
              <a:t>‹#›</a:t>
            </a:fld>
            <a:endParaRPr lang="en-US" dirty="0"/>
          </a:p>
        </p:txBody>
      </p:sp>
    </p:spTree>
    <p:extLst>
      <p:ext uri="{BB962C8B-B14F-4D97-AF65-F5344CB8AC3E}">
        <p14:creationId xmlns:p14="http://schemas.microsoft.com/office/powerpoint/2010/main" val="387197703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6214F9-B5DD-2893-1CEF-992794CDAF1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C620846B-C655-64EF-EA07-12FE4CE96D6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A75D43-87B3-35A9-2916-2FA8974CF3C8}"/>
              </a:ext>
            </a:extLst>
          </p:cNvPr>
          <p:cNvSpPr>
            <a:spLocks noGrp="1"/>
          </p:cNvSpPr>
          <p:nvPr>
            <p:ph type="dt" sz="half" idx="10"/>
          </p:nvPr>
        </p:nvSpPr>
        <p:spPr/>
        <p:txBody>
          <a:bodyPr/>
          <a:lstStyle/>
          <a:p>
            <a:fld id="{5CC1C500-16C2-4A62-A662-1796BF55896C}" type="datetime1">
              <a:rPr lang="en-US" smtClean="0"/>
              <a:t>10/14/2025</a:t>
            </a:fld>
            <a:endParaRPr lang="en-US" dirty="0"/>
          </a:p>
        </p:txBody>
      </p:sp>
      <p:sp>
        <p:nvSpPr>
          <p:cNvPr id="5" name="Footer Placeholder 4">
            <a:extLst>
              <a:ext uri="{FF2B5EF4-FFF2-40B4-BE49-F238E27FC236}">
                <a16:creationId xmlns:a16="http://schemas.microsoft.com/office/drawing/2014/main" id="{EF6E7D88-B407-8D19-ADA2-E4B2634A84E1}"/>
              </a:ext>
            </a:extLst>
          </p:cNvPr>
          <p:cNvSpPr>
            <a:spLocks noGrp="1"/>
          </p:cNvSpPr>
          <p:nvPr>
            <p:ph type="ftr" sz="quarter" idx="11"/>
          </p:nvPr>
        </p:nvSpPr>
        <p:spPr/>
        <p:txBody>
          <a:bodyPr/>
          <a:lstStyle/>
          <a:p>
            <a:endParaRPr lang="en-US" dirty="0"/>
          </a:p>
        </p:txBody>
      </p:sp>
    </p:spTree>
    <p:extLst>
      <p:ext uri="{BB962C8B-B14F-4D97-AF65-F5344CB8AC3E}">
        <p14:creationId xmlns:p14="http://schemas.microsoft.com/office/powerpoint/2010/main" val="153883804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3D31B2-0BD3-0ACB-6122-0123F2629B4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2AE72A48-2FF1-980D-7A61-9E6C4D5E1A42}"/>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EF152A6-D465-CA8E-36FE-1A847B762713}"/>
              </a:ext>
            </a:extLst>
          </p:cNvPr>
          <p:cNvSpPr>
            <a:spLocks noGrp="1"/>
          </p:cNvSpPr>
          <p:nvPr>
            <p:ph type="dt" sz="half" idx="10"/>
          </p:nvPr>
        </p:nvSpPr>
        <p:spPr/>
        <p:txBody>
          <a:bodyPr/>
          <a:lstStyle/>
          <a:p>
            <a:fld id="{292FBC61-9B67-4BC7-8020-B640E2948F24}" type="datetime1">
              <a:rPr lang="en-US" smtClean="0"/>
              <a:t>10/14/2025</a:t>
            </a:fld>
            <a:endParaRPr lang="en-US" dirty="0"/>
          </a:p>
        </p:txBody>
      </p:sp>
      <p:sp>
        <p:nvSpPr>
          <p:cNvPr id="5" name="Footer Placeholder 4">
            <a:extLst>
              <a:ext uri="{FF2B5EF4-FFF2-40B4-BE49-F238E27FC236}">
                <a16:creationId xmlns:a16="http://schemas.microsoft.com/office/drawing/2014/main" id="{018BE303-BA06-85E1-C3B2-064BE53DA60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9535B6DF-CD2A-11FE-7298-9323B09EE493}"/>
              </a:ext>
            </a:extLst>
          </p:cNvPr>
          <p:cNvSpPr>
            <a:spLocks noGrp="1"/>
          </p:cNvSpPr>
          <p:nvPr>
            <p:ph type="sldNum" sz="quarter" idx="12"/>
          </p:nvPr>
        </p:nvSpPr>
        <p:spPr/>
        <p:txBody>
          <a:bodyPr/>
          <a:lstStyle/>
          <a:p>
            <a:fld id="{2E72D20E-321F-EE4C-A76D-7EFD4B1BDA03}" type="slidenum">
              <a:rPr lang="en-US" smtClean="0"/>
              <a:pPr/>
              <a:t>‹#›</a:t>
            </a:fld>
            <a:endParaRPr lang="en-US" dirty="0"/>
          </a:p>
        </p:txBody>
      </p:sp>
    </p:spTree>
    <p:extLst>
      <p:ext uri="{BB962C8B-B14F-4D97-AF65-F5344CB8AC3E}">
        <p14:creationId xmlns:p14="http://schemas.microsoft.com/office/powerpoint/2010/main" val="4194684576"/>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69D64-298B-D7FB-3E36-FC94E2ADB0F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E1E571C-3E59-7832-708F-6C6EEA5B330F}"/>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5F32AFD2-5E26-4DCF-ABCC-DA38070AEFD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1D5D34BC-8900-96EB-A16A-485F254F970E}"/>
              </a:ext>
            </a:extLst>
          </p:cNvPr>
          <p:cNvSpPr>
            <a:spLocks noGrp="1"/>
          </p:cNvSpPr>
          <p:nvPr>
            <p:ph type="dt" sz="half" idx="10"/>
          </p:nvPr>
        </p:nvSpPr>
        <p:spPr/>
        <p:txBody>
          <a:bodyPr/>
          <a:lstStyle/>
          <a:p>
            <a:fld id="{814E5BAD-8D67-4172-B3F8-C646AF2EC033}" type="datetime1">
              <a:rPr lang="en-US" smtClean="0"/>
              <a:t>10/14/2025</a:t>
            </a:fld>
            <a:endParaRPr lang="en-US" dirty="0"/>
          </a:p>
        </p:txBody>
      </p:sp>
      <p:sp>
        <p:nvSpPr>
          <p:cNvPr id="6" name="Footer Placeholder 5">
            <a:extLst>
              <a:ext uri="{FF2B5EF4-FFF2-40B4-BE49-F238E27FC236}">
                <a16:creationId xmlns:a16="http://schemas.microsoft.com/office/drawing/2014/main" id="{B9C556A8-CA50-9F71-D1E8-F6D5C8AF1F90}"/>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4F639591-0B4D-F52F-86F7-3FEF2307A77C}"/>
              </a:ext>
            </a:extLst>
          </p:cNvPr>
          <p:cNvSpPr>
            <a:spLocks noGrp="1"/>
          </p:cNvSpPr>
          <p:nvPr>
            <p:ph type="sldNum" sz="quarter" idx="12"/>
          </p:nvPr>
        </p:nvSpPr>
        <p:spPr/>
        <p:txBody>
          <a:bodyPr/>
          <a:lstStyle/>
          <a:p>
            <a:fld id="{2E72D20E-321F-EE4C-A76D-7EFD4B1BDA03}" type="slidenum">
              <a:rPr lang="en-US" smtClean="0"/>
              <a:pPr/>
              <a:t>‹#›</a:t>
            </a:fld>
            <a:endParaRPr lang="en-US" dirty="0"/>
          </a:p>
        </p:txBody>
      </p:sp>
    </p:spTree>
    <p:extLst>
      <p:ext uri="{BB962C8B-B14F-4D97-AF65-F5344CB8AC3E}">
        <p14:creationId xmlns:p14="http://schemas.microsoft.com/office/powerpoint/2010/main" val="290057615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6B45BC-DF7F-47EE-23D6-EB9F25227AAB}"/>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F851CDE-00C4-1257-A483-FE7D4D583D77}"/>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6B783DA-8AFA-E60B-6457-46A7A8C60DE5}"/>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CAEADE10-6ADF-7FF1-AF0A-7CE07C9D351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A282D672-D2FD-725D-41FA-5C0B0F9CD21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EC874C8-0F04-7B1F-05C0-DBE9E8B0100C}"/>
              </a:ext>
            </a:extLst>
          </p:cNvPr>
          <p:cNvSpPr>
            <a:spLocks noGrp="1"/>
          </p:cNvSpPr>
          <p:nvPr>
            <p:ph type="dt" sz="half" idx="10"/>
          </p:nvPr>
        </p:nvSpPr>
        <p:spPr/>
        <p:txBody>
          <a:bodyPr/>
          <a:lstStyle/>
          <a:p>
            <a:fld id="{E88C8F84-9712-4259-B579-F97AA60AC7A6}" type="datetime1">
              <a:rPr lang="en-US" smtClean="0"/>
              <a:t>10/14/2025</a:t>
            </a:fld>
            <a:endParaRPr lang="en-US" dirty="0"/>
          </a:p>
        </p:txBody>
      </p:sp>
      <p:sp>
        <p:nvSpPr>
          <p:cNvPr id="8" name="Footer Placeholder 7">
            <a:extLst>
              <a:ext uri="{FF2B5EF4-FFF2-40B4-BE49-F238E27FC236}">
                <a16:creationId xmlns:a16="http://schemas.microsoft.com/office/drawing/2014/main" id="{5ED29086-D89B-EBA1-3243-5C7C09AD6B21}"/>
              </a:ext>
            </a:extLst>
          </p:cNvPr>
          <p:cNvSpPr>
            <a:spLocks noGrp="1"/>
          </p:cNvSpPr>
          <p:nvPr>
            <p:ph type="ftr" sz="quarter" idx="11"/>
          </p:nvPr>
        </p:nvSpPr>
        <p:spPr/>
        <p:txBody>
          <a:bodyPr/>
          <a:lstStyle/>
          <a:p>
            <a:endParaRPr lang="en-US" dirty="0"/>
          </a:p>
        </p:txBody>
      </p:sp>
      <p:sp>
        <p:nvSpPr>
          <p:cNvPr id="9" name="Slide Number Placeholder 8">
            <a:extLst>
              <a:ext uri="{FF2B5EF4-FFF2-40B4-BE49-F238E27FC236}">
                <a16:creationId xmlns:a16="http://schemas.microsoft.com/office/drawing/2014/main" id="{95B0184A-CCD7-8310-AC4B-3DFA23D9CEC1}"/>
              </a:ext>
            </a:extLst>
          </p:cNvPr>
          <p:cNvSpPr>
            <a:spLocks noGrp="1"/>
          </p:cNvSpPr>
          <p:nvPr>
            <p:ph type="sldNum" sz="quarter" idx="12"/>
          </p:nvPr>
        </p:nvSpPr>
        <p:spPr/>
        <p:txBody>
          <a:bodyPr/>
          <a:lstStyle/>
          <a:p>
            <a:fld id="{2E72D20E-321F-EE4C-A76D-7EFD4B1BDA03}" type="slidenum">
              <a:rPr lang="en-US" smtClean="0"/>
              <a:pPr/>
              <a:t>‹#›</a:t>
            </a:fld>
            <a:endParaRPr lang="en-US" dirty="0"/>
          </a:p>
        </p:txBody>
      </p:sp>
    </p:spTree>
    <p:extLst>
      <p:ext uri="{BB962C8B-B14F-4D97-AF65-F5344CB8AC3E}">
        <p14:creationId xmlns:p14="http://schemas.microsoft.com/office/powerpoint/2010/main" val="719540119"/>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254181-2345-14AC-B932-E3AAFEDCBEE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B1246477-6926-DC39-0A92-8D72B5EB7C97}"/>
              </a:ext>
            </a:extLst>
          </p:cNvPr>
          <p:cNvSpPr>
            <a:spLocks noGrp="1"/>
          </p:cNvSpPr>
          <p:nvPr>
            <p:ph type="dt" sz="half" idx="10"/>
          </p:nvPr>
        </p:nvSpPr>
        <p:spPr/>
        <p:txBody>
          <a:bodyPr/>
          <a:lstStyle/>
          <a:p>
            <a:fld id="{6566BA04-DA7D-4857-8D90-47A63F0BA27C}" type="datetime1">
              <a:rPr lang="en-US" smtClean="0"/>
              <a:t>10/14/2025</a:t>
            </a:fld>
            <a:endParaRPr lang="en-US" dirty="0"/>
          </a:p>
        </p:txBody>
      </p:sp>
      <p:sp>
        <p:nvSpPr>
          <p:cNvPr id="4" name="Footer Placeholder 3">
            <a:extLst>
              <a:ext uri="{FF2B5EF4-FFF2-40B4-BE49-F238E27FC236}">
                <a16:creationId xmlns:a16="http://schemas.microsoft.com/office/drawing/2014/main" id="{B1631C1F-669C-1194-4C36-6FD4D9A697EF}"/>
              </a:ext>
            </a:extLst>
          </p:cNvPr>
          <p:cNvSpPr>
            <a:spLocks noGrp="1"/>
          </p:cNvSpPr>
          <p:nvPr>
            <p:ph type="ftr" sz="quarter" idx="11"/>
          </p:nvPr>
        </p:nvSpPr>
        <p:spPr/>
        <p:txBody>
          <a:bodyPr/>
          <a:lstStyle/>
          <a:p>
            <a:endParaRPr lang="en-US" dirty="0"/>
          </a:p>
        </p:txBody>
      </p:sp>
      <p:sp>
        <p:nvSpPr>
          <p:cNvPr id="5" name="Slide Number Placeholder 4">
            <a:extLst>
              <a:ext uri="{FF2B5EF4-FFF2-40B4-BE49-F238E27FC236}">
                <a16:creationId xmlns:a16="http://schemas.microsoft.com/office/drawing/2014/main" id="{A9984A33-BBBB-474C-817E-3159351769DA}"/>
              </a:ext>
            </a:extLst>
          </p:cNvPr>
          <p:cNvSpPr>
            <a:spLocks noGrp="1"/>
          </p:cNvSpPr>
          <p:nvPr>
            <p:ph type="sldNum" sz="quarter" idx="12"/>
          </p:nvPr>
        </p:nvSpPr>
        <p:spPr/>
        <p:txBody>
          <a:bodyPr/>
          <a:lstStyle/>
          <a:p>
            <a:fld id="{738B1B98-D610-3B45-B1EC-7268DE9B4A4F}" type="slidenum">
              <a:rPr lang="en-US" smtClean="0"/>
              <a:t>‹#›</a:t>
            </a:fld>
            <a:endParaRPr lang="en-US" dirty="0"/>
          </a:p>
        </p:txBody>
      </p:sp>
      <p:sp>
        <p:nvSpPr>
          <p:cNvPr id="6" name="Line">
            <a:extLst>
              <a:ext uri="{FF2B5EF4-FFF2-40B4-BE49-F238E27FC236}">
                <a16:creationId xmlns:a16="http://schemas.microsoft.com/office/drawing/2014/main" id="{A69A4412-21BB-F44F-9DA5-750FB856DABF}"/>
              </a:ext>
            </a:extLst>
          </p:cNvPr>
          <p:cNvSpPr/>
          <p:nvPr userDrawn="1"/>
        </p:nvSpPr>
        <p:spPr>
          <a:xfrm>
            <a:off x="587375" y="5980775"/>
            <a:ext cx="11012343" cy="0"/>
          </a:xfrm>
          <a:prstGeom prst="line">
            <a:avLst/>
          </a:prstGeom>
          <a:ln w="12700">
            <a:solidFill>
              <a:schemeClr val="accent1"/>
            </a:solidFill>
            <a:miter/>
          </a:ln>
        </p:spPr>
        <p:txBody>
          <a:bodyPr lIns="34289" rIns="34289"/>
          <a:lstStyle/>
          <a:p>
            <a:pPr lvl="0"/>
            <a:endParaRPr sz="1350" dirty="0"/>
          </a:p>
        </p:txBody>
      </p:sp>
    </p:spTree>
    <p:extLst>
      <p:ext uri="{BB962C8B-B14F-4D97-AF65-F5344CB8AC3E}">
        <p14:creationId xmlns:p14="http://schemas.microsoft.com/office/powerpoint/2010/main" val="188860386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3B0D6ED-C56A-E885-1CAC-2E93E8FB8629}"/>
              </a:ext>
            </a:extLst>
          </p:cNvPr>
          <p:cNvSpPr>
            <a:spLocks noGrp="1"/>
          </p:cNvSpPr>
          <p:nvPr>
            <p:ph type="dt" sz="half" idx="10"/>
          </p:nvPr>
        </p:nvSpPr>
        <p:spPr/>
        <p:txBody>
          <a:bodyPr/>
          <a:lstStyle/>
          <a:p>
            <a:fld id="{A7052D49-7277-4E79-A700-28A08C8456A3}" type="datetime1">
              <a:rPr lang="en-US" smtClean="0"/>
              <a:t>10/14/2025</a:t>
            </a:fld>
            <a:endParaRPr lang="en-US" dirty="0"/>
          </a:p>
        </p:txBody>
      </p:sp>
      <p:sp>
        <p:nvSpPr>
          <p:cNvPr id="3" name="Footer Placeholder 2">
            <a:extLst>
              <a:ext uri="{FF2B5EF4-FFF2-40B4-BE49-F238E27FC236}">
                <a16:creationId xmlns:a16="http://schemas.microsoft.com/office/drawing/2014/main" id="{A27BD126-A843-6C05-618C-D5FC16259B35}"/>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E9FEAED7-E795-9CF3-CBAC-723223227CEF}"/>
              </a:ext>
            </a:extLst>
          </p:cNvPr>
          <p:cNvSpPr>
            <a:spLocks noGrp="1"/>
          </p:cNvSpPr>
          <p:nvPr>
            <p:ph type="sldNum" sz="quarter" idx="12"/>
          </p:nvPr>
        </p:nvSpPr>
        <p:spPr/>
        <p:txBody>
          <a:bodyPr/>
          <a:lstStyle/>
          <a:p>
            <a:fld id="{738B1B98-D610-3B45-B1EC-7268DE9B4A4F}" type="slidenum">
              <a:rPr lang="en-US" smtClean="0"/>
              <a:t>‹#›</a:t>
            </a:fld>
            <a:endParaRPr lang="en-US" dirty="0"/>
          </a:p>
        </p:txBody>
      </p:sp>
    </p:spTree>
    <p:extLst>
      <p:ext uri="{BB962C8B-B14F-4D97-AF65-F5344CB8AC3E}">
        <p14:creationId xmlns:p14="http://schemas.microsoft.com/office/powerpoint/2010/main" val="230580945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353447-3C97-F92E-CB31-76DA167245C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C264BC9-EBC9-6E63-7D02-D39D09F171A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DBE6467-C572-66FD-6516-07765D21832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20398A7-2FC1-C96A-8EF7-695D91AA1135}"/>
              </a:ext>
            </a:extLst>
          </p:cNvPr>
          <p:cNvSpPr>
            <a:spLocks noGrp="1"/>
          </p:cNvSpPr>
          <p:nvPr>
            <p:ph type="dt" sz="half" idx="10"/>
          </p:nvPr>
        </p:nvSpPr>
        <p:spPr/>
        <p:txBody>
          <a:bodyPr/>
          <a:lstStyle/>
          <a:p>
            <a:fld id="{33BDD4B6-589F-430B-9AE7-A6754E0B914F}" type="datetime1">
              <a:rPr lang="en-US" smtClean="0"/>
              <a:t>10/14/2025</a:t>
            </a:fld>
            <a:endParaRPr lang="en-US" dirty="0"/>
          </a:p>
        </p:txBody>
      </p:sp>
      <p:sp>
        <p:nvSpPr>
          <p:cNvPr id="6" name="Footer Placeholder 5">
            <a:extLst>
              <a:ext uri="{FF2B5EF4-FFF2-40B4-BE49-F238E27FC236}">
                <a16:creationId xmlns:a16="http://schemas.microsoft.com/office/drawing/2014/main" id="{6F5DD9AC-48FE-3CE9-D158-50BAFC4FEA97}"/>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DAF1EA5E-B9E6-3BAF-267B-F1B14EA08E37}"/>
              </a:ext>
            </a:extLst>
          </p:cNvPr>
          <p:cNvSpPr>
            <a:spLocks noGrp="1"/>
          </p:cNvSpPr>
          <p:nvPr>
            <p:ph type="sldNum" sz="quarter" idx="12"/>
          </p:nvPr>
        </p:nvSpPr>
        <p:spPr/>
        <p:txBody>
          <a:bodyPr/>
          <a:lstStyle/>
          <a:p>
            <a:fld id="{2E72D20E-321F-EE4C-A76D-7EFD4B1BDA03}" type="slidenum">
              <a:rPr lang="en-US" smtClean="0"/>
              <a:pPr/>
              <a:t>‹#›</a:t>
            </a:fld>
            <a:endParaRPr lang="en-US" dirty="0"/>
          </a:p>
        </p:txBody>
      </p:sp>
    </p:spTree>
    <p:extLst>
      <p:ext uri="{BB962C8B-B14F-4D97-AF65-F5344CB8AC3E}">
        <p14:creationId xmlns:p14="http://schemas.microsoft.com/office/powerpoint/2010/main" val="918743955"/>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4FF220-AA39-F69D-774F-3C6D0EC8775F}"/>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7042D90-3549-2ECB-6816-E8EC5DED756B}"/>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A91C1D0F-2CF2-6359-7BAE-E2DF92FB0F0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DE0A4DC-B5DF-DC63-9895-6306EACEF27D}"/>
              </a:ext>
            </a:extLst>
          </p:cNvPr>
          <p:cNvSpPr>
            <a:spLocks noGrp="1"/>
          </p:cNvSpPr>
          <p:nvPr>
            <p:ph type="dt" sz="half" idx="10"/>
          </p:nvPr>
        </p:nvSpPr>
        <p:spPr/>
        <p:txBody>
          <a:bodyPr/>
          <a:lstStyle/>
          <a:p>
            <a:fld id="{7E92C806-14A9-4D58-9763-110C54E6E333}" type="datetime1">
              <a:rPr lang="en-US" smtClean="0"/>
              <a:t>10/14/2025</a:t>
            </a:fld>
            <a:endParaRPr lang="en-US" dirty="0"/>
          </a:p>
        </p:txBody>
      </p:sp>
      <p:sp>
        <p:nvSpPr>
          <p:cNvPr id="6" name="Footer Placeholder 5">
            <a:extLst>
              <a:ext uri="{FF2B5EF4-FFF2-40B4-BE49-F238E27FC236}">
                <a16:creationId xmlns:a16="http://schemas.microsoft.com/office/drawing/2014/main" id="{9A85CA78-86E6-122A-8147-4ACC59707009}"/>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388FEFF1-9533-3953-118D-0E04C4BCB37D}"/>
              </a:ext>
            </a:extLst>
          </p:cNvPr>
          <p:cNvSpPr>
            <a:spLocks noGrp="1"/>
          </p:cNvSpPr>
          <p:nvPr>
            <p:ph type="sldNum" sz="quarter" idx="12"/>
          </p:nvPr>
        </p:nvSpPr>
        <p:spPr/>
        <p:txBody>
          <a:bodyPr/>
          <a:lstStyle/>
          <a:p>
            <a:fld id="{2E72D20E-321F-EE4C-A76D-7EFD4B1BDA03}" type="slidenum">
              <a:rPr lang="en-US" smtClean="0"/>
              <a:pPr/>
              <a:t>‹#›</a:t>
            </a:fld>
            <a:endParaRPr lang="en-US" dirty="0"/>
          </a:p>
        </p:txBody>
      </p:sp>
    </p:spTree>
    <p:extLst>
      <p:ext uri="{BB962C8B-B14F-4D97-AF65-F5344CB8AC3E}">
        <p14:creationId xmlns:p14="http://schemas.microsoft.com/office/powerpoint/2010/main" val="26313502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EE1136AB-8A8B-7944-1893-35DB801D26C3}"/>
              </a:ext>
            </a:extLst>
          </p:cNvPr>
          <p:cNvSpPr>
            <a:spLocks noGrp="1"/>
          </p:cNvSpPr>
          <p:nvPr>
            <p:ph type="dt" sz="half" idx="10"/>
          </p:nvPr>
        </p:nvSpPr>
        <p:spPr/>
        <p:txBody>
          <a:bodyPr/>
          <a:lstStyle/>
          <a:p>
            <a:fld id="{AF8E69AD-F496-4704-82F9-66BD6CD61DC0}" type="datetime1">
              <a:rPr lang="en-US" smtClean="0"/>
              <a:t>10/14/2025</a:t>
            </a:fld>
            <a:endParaRPr lang="en-US" dirty="0"/>
          </a:p>
        </p:txBody>
      </p:sp>
      <p:sp>
        <p:nvSpPr>
          <p:cNvPr id="3" name="Footer Placeholder 2">
            <a:extLst>
              <a:ext uri="{FF2B5EF4-FFF2-40B4-BE49-F238E27FC236}">
                <a16:creationId xmlns:a16="http://schemas.microsoft.com/office/drawing/2014/main" id="{17ACC2BC-B7B8-B17C-6DFE-594EC324E64D}"/>
              </a:ext>
            </a:extLst>
          </p:cNvPr>
          <p:cNvSpPr>
            <a:spLocks noGrp="1"/>
          </p:cNvSpPr>
          <p:nvPr>
            <p:ph type="ftr" sz="quarter" idx="11"/>
          </p:nvPr>
        </p:nvSpPr>
        <p:spPr/>
        <p:txBody>
          <a:bodyPr/>
          <a:lstStyle/>
          <a:p>
            <a:endParaRPr lang="en-US" dirty="0"/>
          </a:p>
        </p:txBody>
      </p:sp>
      <p:sp>
        <p:nvSpPr>
          <p:cNvPr id="4" name="Slide Number Placeholder 3">
            <a:extLst>
              <a:ext uri="{FF2B5EF4-FFF2-40B4-BE49-F238E27FC236}">
                <a16:creationId xmlns:a16="http://schemas.microsoft.com/office/drawing/2014/main" id="{F737593D-82F9-0594-5274-097766228915}"/>
              </a:ext>
            </a:extLst>
          </p:cNvPr>
          <p:cNvSpPr>
            <a:spLocks noGrp="1"/>
          </p:cNvSpPr>
          <p:nvPr>
            <p:ph type="sldNum" sz="quarter" idx="12"/>
          </p:nvPr>
        </p:nvSpPr>
        <p:spPr/>
        <p:txBody>
          <a:bodyPr/>
          <a:lstStyle/>
          <a:p>
            <a:fld id="{78497A61-38C5-D64A-B467-D6E55A25ABA7}" type="slidenum">
              <a:rPr lang="en-US" smtClean="0"/>
              <a:t>‹#›</a:t>
            </a:fld>
            <a:endParaRPr lang="en-US" dirty="0"/>
          </a:p>
        </p:txBody>
      </p:sp>
    </p:spTree>
    <p:extLst>
      <p:ext uri="{BB962C8B-B14F-4D97-AF65-F5344CB8AC3E}">
        <p14:creationId xmlns:p14="http://schemas.microsoft.com/office/powerpoint/2010/main" val="383167548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C58D172-D498-C280-2666-941BA40E9F2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46EBC0F6-D8E6-21B2-9774-C1FF887E1EA0}"/>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137D1904-B655-15A9-BCFE-95D867615E8C}"/>
              </a:ext>
            </a:extLst>
          </p:cNvPr>
          <p:cNvSpPr>
            <a:spLocks noGrp="1"/>
          </p:cNvSpPr>
          <p:nvPr>
            <p:ph type="dt" sz="half" idx="10"/>
          </p:nvPr>
        </p:nvSpPr>
        <p:spPr/>
        <p:txBody>
          <a:bodyPr/>
          <a:lstStyle/>
          <a:p>
            <a:fld id="{1300247F-7F1B-4677-B14E-7D5554136758}" type="datetime1">
              <a:rPr lang="en-US" smtClean="0"/>
              <a:t>10/14/2025</a:t>
            </a:fld>
            <a:endParaRPr lang="en-US" dirty="0"/>
          </a:p>
        </p:txBody>
      </p:sp>
      <p:sp>
        <p:nvSpPr>
          <p:cNvPr id="5" name="Footer Placeholder 4">
            <a:extLst>
              <a:ext uri="{FF2B5EF4-FFF2-40B4-BE49-F238E27FC236}">
                <a16:creationId xmlns:a16="http://schemas.microsoft.com/office/drawing/2014/main" id="{8341F8E6-62C8-C1B7-A507-563E5A1A0AA4}"/>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DA87B13D-82D9-911F-CEEE-7909F46DEF59}"/>
              </a:ext>
            </a:extLst>
          </p:cNvPr>
          <p:cNvSpPr>
            <a:spLocks noGrp="1"/>
          </p:cNvSpPr>
          <p:nvPr>
            <p:ph type="sldNum" sz="quarter" idx="12"/>
          </p:nvPr>
        </p:nvSpPr>
        <p:spPr/>
        <p:txBody>
          <a:bodyPr/>
          <a:lstStyle/>
          <a:p>
            <a:fld id="{2E72D20E-321F-EE4C-A76D-7EFD4B1BDA03}" type="slidenum">
              <a:rPr lang="en-US" smtClean="0"/>
              <a:pPr/>
              <a:t>‹#›</a:t>
            </a:fld>
            <a:endParaRPr lang="en-US" dirty="0"/>
          </a:p>
        </p:txBody>
      </p:sp>
    </p:spTree>
    <p:extLst>
      <p:ext uri="{BB962C8B-B14F-4D97-AF65-F5344CB8AC3E}">
        <p14:creationId xmlns:p14="http://schemas.microsoft.com/office/powerpoint/2010/main" val="1771496148"/>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F21CBBA-CBB5-585A-F4B2-03FFDFB8D733}"/>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B29EAF29-1BB7-10DA-5B06-9352EBF05DD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8E23B138-BB9B-B729-21D0-649006F24660}"/>
              </a:ext>
            </a:extLst>
          </p:cNvPr>
          <p:cNvSpPr>
            <a:spLocks noGrp="1"/>
          </p:cNvSpPr>
          <p:nvPr>
            <p:ph type="dt" sz="half" idx="10"/>
          </p:nvPr>
        </p:nvSpPr>
        <p:spPr/>
        <p:txBody>
          <a:bodyPr/>
          <a:lstStyle/>
          <a:p>
            <a:fld id="{FFC973B8-AAFA-4C2A-B36C-EA4B0EFB7F84}" type="datetime1">
              <a:rPr lang="en-US" smtClean="0"/>
              <a:t>10/14/2025</a:t>
            </a:fld>
            <a:endParaRPr lang="en-US" dirty="0"/>
          </a:p>
        </p:txBody>
      </p:sp>
      <p:sp>
        <p:nvSpPr>
          <p:cNvPr id="5" name="Footer Placeholder 4">
            <a:extLst>
              <a:ext uri="{FF2B5EF4-FFF2-40B4-BE49-F238E27FC236}">
                <a16:creationId xmlns:a16="http://schemas.microsoft.com/office/drawing/2014/main" id="{0F8259D5-F32B-6E56-7225-1589FA6AF37A}"/>
              </a:ext>
            </a:extLst>
          </p:cNvPr>
          <p:cNvSpPr>
            <a:spLocks noGrp="1"/>
          </p:cNvSpPr>
          <p:nvPr>
            <p:ph type="ftr" sz="quarter" idx="11"/>
          </p:nvPr>
        </p:nvSpPr>
        <p:spPr/>
        <p:txBody>
          <a:bodyPr/>
          <a:lstStyle/>
          <a:p>
            <a:endParaRPr lang="en-US" dirty="0"/>
          </a:p>
        </p:txBody>
      </p:sp>
      <p:sp>
        <p:nvSpPr>
          <p:cNvPr id="6" name="Slide Number Placeholder 5">
            <a:extLst>
              <a:ext uri="{FF2B5EF4-FFF2-40B4-BE49-F238E27FC236}">
                <a16:creationId xmlns:a16="http://schemas.microsoft.com/office/drawing/2014/main" id="{0C76211F-6B2F-360C-B5B3-45E31AB10798}"/>
              </a:ext>
            </a:extLst>
          </p:cNvPr>
          <p:cNvSpPr>
            <a:spLocks noGrp="1"/>
          </p:cNvSpPr>
          <p:nvPr>
            <p:ph type="sldNum" sz="quarter" idx="12"/>
          </p:nvPr>
        </p:nvSpPr>
        <p:spPr/>
        <p:txBody>
          <a:bodyPr/>
          <a:lstStyle/>
          <a:p>
            <a:fld id="{2E72D20E-321F-EE4C-A76D-7EFD4B1BDA03}" type="slidenum">
              <a:rPr lang="en-US" smtClean="0"/>
              <a:pPr/>
              <a:t>‹#›</a:t>
            </a:fld>
            <a:endParaRPr lang="en-US" dirty="0"/>
          </a:p>
        </p:txBody>
      </p:sp>
    </p:spTree>
    <p:extLst>
      <p:ext uri="{BB962C8B-B14F-4D97-AF65-F5344CB8AC3E}">
        <p14:creationId xmlns:p14="http://schemas.microsoft.com/office/powerpoint/2010/main" val="349508935"/>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showMasterSp="0" userDrawn="1">
  <p:cSld name="2 Text Boxes T21V1">
    <p:spTree>
      <p:nvGrpSpPr>
        <p:cNvPr id="1" name=""/>
        <p:cNvGrpSpPr/>
        <p:nvPr/>
      </p:nvGrpSpPr>
      <p:grpSpPr>
        <a:xfrm>
          <a:off x="0" y="0"/>
          <a:ext cx="0" cy="0"/>
          <a:chOff x="0" y="0"/>
          <a:chExt cx="0" cy="0"/>
        </a:xfrm>
      </p:grpSpPr>
      <p:sp>
        <p:nvSpPr>
          <p:cNvPr id="12" name="Picture Placeholder 11">
            <a:extLst>
              <a:ext uri="{FF2B5EF4-FFF2-40B4-BE49-F238E27FC236}">
                <a16:creationId xmlns:a16="http://schemas.microsoft.com/office/drawing/2014/main" id="{1F42E324-B3F9-BA8B-E636-0DB5DCF6B8A3}"/>
              </a:ext>
            </a:extLst>
          </p:cNvPr>
          <p:cNvSpPr>
            <a:spLocks noGrp="1"/>
          </p:cNvSpPr>
          <p:nvPr>
            <p:ph type="pic" sz="quarter" idx="18"/>
          </p:nvPr>
        </p:nvSpPr>
        <p:spPr>
          <a:xfrm>
            <a:off x="8486486" y="586129"/>
            <a:ext cx="3113232" cy="5223110"/>
          </a:xfrm>
        </p:spPr>
        <p:txBody>
          <a:bodyPr vert="horz" lIns="91440" tIns="45720" rIns="91440" bIns="45720" rtlCol="0">
            <a:noAutofit/>
          </a:bodyPr>
          <a:lstStyle>
            <a:lvl1pPr>
              <a:defRPr lang="en-US"/>
            </a:lvl1pPr>
          </a:lstStyle>
          <a:p>
            <a:pPr marL="0" lvl="0" indent="0">
              <a:buNone/>
            </a:pPr>
            <a:endParaRPr lang="en-US" dirty="0"/>
          </a:p>
        </p:txBody>
      </p:sp>
      <p:sp>
        <p:nvSpPr>
          <p:cNvPr id="4" name="Title 1">
            <a:extLst>
              <a:ext uri="{FF2B5EF4-FFF2-40B4-BE49-F238E27FC236}">
                <a16:creationId xmlns:a16="http://schemas.microsoft.com/office/drawing/2014/main" id="{AC527AC1-99E4-87C5-6AB2-BD537C5E8040}"/>
              </a:ext>
            </a:extLst>
          </p:cNvPr>
          <p:cNvSpPr>
            <a:spLocks noGrp="1"/>
          </p:cNvSpPr>
          <p:nvPr>
            <p:ph type="title"/>
          </p:nvPr>
        </p:nvSpPr>
        <p:spPr>
          <a:xfrm>
            <a:off x="587376" y="584200"/>
            <a:ext cx="7524750" cy="1901825"/>
          </a:xfrm>
        </p:spPr>
        <p:txBody>
          <a:bodyPr wrap="square" anchor="t">
            <a:noAutofit/>
          </a:bodyPr>
          <a:lstStyle>
            <a:lvl1pPr>
              <a:defRPr sz="4400" b="0">
                <a:latin typeface="+mj-lt"/>
              </a:defRPr>
            </a:lvl1pPr>
          </a:lstStyle>
          <a:p>
            <a:r>
              <a:rPr lang="en-US" dirty="0"/>
              <a:t>Click to edit Master title</a:t>
            </a:r>
          </a:p>
        </p:txBody>
      </p:sp>
      <p:sp>
        <p:nvSpPr>
          <p:cNvPr id="8" name="Line">
            <a:extLst>
              <a:ext uri="{FF2B5EF4-FFF2-40B4-BE49-F238E27FC236}">
                <a16:creationId xmlns:a16="http://schemas.microsoft.com/office/drawing/2014/main" id="{1F89CF16-742B-9AD3-4951-442BF353FEEA}"/>
              </a:ext>
            </a:extLst>
          </p:cNvPr>
          <p:cNvSpPr/>
          <p:nvPr userDrawn="1"/>
        </p:nvSpPr>
        <p:spPr>
          <a:xfrm>
            <a:off x="587375" y="5980775"/>
            <a:ext cx="11012343" cy="0"/>
          </a:xfrm>
          <a:prstGeom prst="line">
            <a:avLst/>
          </a:prstGeom>
          <a:ln w="12700">
            <a:solidFill>
              <a:schemeClr val="accent1"/>
            </a:solidFill>
            <a:miter/>
          </a:ln>
        </p:spPr>
        <p:txBody>
          <a:bodyPr lIns="34289" rIns="34289"/>
          <a:lstStyle/>
          <a:p>
            <a:endParaRPr sz="1350" dirty="0"/>
          </a:p>
        </p:txBody>
      </p:sp>
      <p:sp>
        <p:nvSpPr>
          <p:cNvPr id="16" name="Text Placeholder 10">
            <a:extLst>
              <a:ext uri="{FF2B5EF4-FFF2-40B4-BE49-F238E27FC236}">
                <a16:creationId xmlns:a16="http://schemas.microsoft.com/office/drawing/2014/main" id="{27D30BC7-CE65-CC64-D5B9-56620BE2ED94}"/>
              </a:ext>
            </a:extLst>
          </p:cNvPr>
          <p:cNvSpPr>
            <a:spLocks noGrp="1"/>
          </p:cNvSpPr>
          <p:nvPr>
            <p:ph type="body" sz="quarter" idx="13"/>
          </p:nvPr>
        </p:nvSpPr>
        <p:spPr>
          <a:xfrm>
            <a:off x="592282" y="3429000"/>
            <a:ext cx="3487593" cy="2380243"/>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17" name="Text Placeholder 10">
            <a:extLst>
              <a:ext uri="{FF2B5EF4-FFF2-40B4-BE49-F238E27FC236}">
                <a16:creationId xmlns:a16="http://schemas.microsoft.com/office/drawing/2014/main" id="{71D033DD-6852-B385-EDA8-28728327AC68}"/>
              </a:ext>
            </a:extLst>
          </p:cNvPr>
          <p:cNvSpPr>
            <a:spLocks noGrp="1"/>
          </p:cNvSpPr>
          <p:nvPr>
            <p:ph type="body" sz="quarter" idx="14"/>
          </p:nvPr>
        </p:nvSpPr>
        <p:spPr>
          <a:xfrm>
            <a:off x="592282" y="2823691"/>
            <a:ext cx="3487593"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18" name="Text Placeholder 10">
            <a:extLst>
              <a:ext uri="{FF2B5EF4-FFF2-40B4-BE49-F238E27FC236}">
                <a16:creationId xmlns:a16="http://schemas.microsoft.com/office/drawing/2014/main" id="{7BDB5675-1DBE-D17A-4FE3-C2CA2458D0DA}"/>
              </a:ext>
            </a:extLst>
          </p:cNvPr>
          <p:cNvSpPr>
            <a:spLocks noGrp="1"/>
          </p:cNvSpPr>
          <p:nvPr>
            <p:ph type="body" sz="quarter" idx="15"/>
          </p:nvPr>
        </p:nvSpPr>
        <p:spPr>
          <a:xfrm>
            <a:off x="4624532" y="3429000"/>
            <a:ext cx="3487593" cy="2380243"/>
          </a:xfrm>
        </p:spPr>
        <p:txBody>
          <a:bodyPr>
            <a:noAutofit/>
          </a:bodyPr>
          <a:lstStyle>
            <a:lvl1pPr marL="0" indent="0">
              <a:lnSpc>
                <a:spcPct val="100000"/>
              </a:lnSpc>
              <a:spcBef>
                <a:spcPts val="0"/>
              </a:spcBef>
              <a:buNone/>
              <a:defRPr sz="1600">
                <a:solidFill>
                  <a:schemeClr val="tx2"/>
                </a:solidFill>
              </a:defRPr>
            </a:lvl1pPr>
          </a:lstStyle>
          <a:p>
            <a:pPr lvl="0"/>
            <a:r>
              <a:rPr lang="en-US" dirty="0"/>
              <a:t>Click to edit Master text styles</a:t>
            </a:r>
          </a:p>
        </p:txBody>
      </p:sp>
      <p:sp>
        <p:nvSpPr>
          <p:cNvPr id="19" name="Text Placeholder 10">
            <a:extLst>
              <a:ext uri="{FF2B5EF4-FFF2-40B4-BE49-F238E27FC236}">
                <a16:creationId xmlns:a16="http://schemas.microsoft.com/office/drawing/2014/main" id="{A07C8966-04AE-FDD6-79AC-66D7B8C637C2}"/>
              </a:ext>
            </a:extLst>
          </p:cNvPr>
          <p:cNvSpPr>
            <a:spLocks noGrp="1"/>
          </p:cNvSpPr>
          <p:nvPr>
            <p:ph type="body" sz="quarter" idx="16"/>
          </p:nvPr>
        </p:nvSpPr>
        <p:spPr>
          <a:xfrm>
            <a:off x="4624532" y="2823691"/>
            <a:ext cx="3487593" cy="602673"/>
          </a:xfrm>
        </p:spPr>
        <p:txBody>
          <a:bodyPr anchor="b">
            <a:noAutofit/>
          </a:bodyPr>
          <a:lstStyle>
            <a:lvl1pPr marL="0" indent="0">
              <a:lnSpc>
                <a:spcPct val="100000"/>
              </a:lnSpc>
              <a:spcBef>
                <a:spcPts val="0"/>
              </a:spcBef>
              <a:buNone/>
              <a:defRPr sz="1800" b="1">
                <a:solidFill>
                  <a:schemeClr val="tx1">
                    <a:lumMod val="75000"/>
                    <a:lumOff val="25000"/>
                  </a:schemeClr>
                </a:solidFill>
              </a:defRPr>
            </a:lvl1pPr>
          </a:lstStyle>
          <a:p>
            <a:pPr lvl="0"/>
            <a:r>
              <a:rPr lang="en-US" dirty="0"/>
              <a:t>Click to edit Master text styles</a:t>
            </a:r>
          </a:p>
        </p:txBody>
      </p:sp>
      <p:sp>
        <p:nvSpPr>
          <p:cNvPr id="22" name="Slide Number Placeholder 5">
            <a:extLst>
              <a:ext uri="{FF2B5EF4-FFF2-40B4-BE49-F238E27FC236}">
                <a16:creationId xmlns:a16="http://schemas.microsoft.com/office/drawing/2014/main" id="{F186260F-531D-92B8-CE76-F5E12B1A2386}"/>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spTree>
    <p:extLst>
      <p:ext uri="{BB962C8B-B14F-4D97-AF65-F5344CB8AC3E}">
        <p14:creationId xmlns:p14="http://schemas.microsoft.com/office/powerpoint/2010/main" val="414632103"/>
      </p:ext>
    </p:extLst>
  </p:cSld>
  <p:clrMapOvr>
    <a:masterClrMapping/>
  </p:clrMapOvr>
  <p:extLst>
    <p:ext uri="{DCECCB84-F9BA-43D5-87BE-67443E8EF086}">
      <p15:sldGuideLst xmlns:p15="http://schemas.microsoft.com/office/powerpoint/2012/main">
        <p15:guide id="2" pos="9848">
          <p15:clr>
            <a:srgbClr val="FBAE40"/>
          </p15:clr>
        </p15:guide>
        <p15:guide id="3" pos="511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93CC9-960C-8528-B9EB-1EE90471D75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143FCE3A-23B5-704B-29EC-3A43978A7B5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6B96947C-886D-E029-E1A2-EF4B12001DE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5DA2CC92-D8EF-3774-E8F6-CCF49A5E0C86}"/>
              </a:ext>
            </a:extLst>
          </p:cNvPr>
          <p:cNvSpPr>
            <a:spLocks noGrp="1"/>
          </p:cNvSpPr>
          <p:nvPr>
            <p:ph type="dt" sz="half" idx="10"/>
          </p:nvPr>
        </p:nvSpPr>
        <p:spPr/>
        <p:txBody>
          <a:bodyPr/>
          <a:lstStyle/>
          <a:p>
            <a:fld id="{0CB18E10-10C0-4986-BFB2-BEFD9246DBF8}" type="datetime1">
              <a:rPr lang="en-US" smtClean="0"/>
              <a:t>10/14/2025</a:t>
            </a:fld>
            <a:endParaRPr lang="en-US" dirty="0"/>
          </a:p>
        </p:txBody>
      </p:sp>
      <p:sp>
        <p:nvSpPr>
          <p:cNvPr id="6" name="Footer Placeholder 5">
            <a:extLst>
              <a:ext uri="{FF2B5EF4-FFF2-40B4-BE49-F238E27FC236}">
                <a16:creationId xmlns:a16="http://schemas.microsoft.com/office/drawing/2014/main" id="{33527018-0266-AECD-1194-C0BC2D454A38}"/>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6E0C0A0B-2AC1-378A-2BF3-8D7CA401EE14}"/>
              </a:ext>
            </a:extLst>
          </p:cNvPr>
          <p:cNvSpPr>
            <a:spLocks noGrp="1"/>
          </p:cNvSpPr>
          <p:nvPr>
            <p:ph type="sldNum" sz="quarter" idx="12"/>
          </p:nvPr>
        </p:nvSpPr>
        <p:spPr/>
        <p:txBody>
          <a:bodyPr/>
          <a:lstStyle/>
          <a:p>
            <a:fld id="{78497A61-38C5-D64A-B467-D6E55A25ABA7}" type="slidenum">
              <a:rPr lang="en-US" smtClean="0"/>
              <a:t>‹#›</a:t>
            </a:fld>
            <a:endParaRPr lang="en-US" dirty="0"/>
          </a:p>
        </p:txBody>
      </p:sp>
    </p:spTree>
    <p:extLst>
      <p:ext uri="{BB962C8B-B14F-4D97-AF65-F5344CB8AC3E}">
        <p14:creationId xmlns:p14="http://schemas.microsoft.com/office/powerpoint/2010/main" val="53256165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D140F9-AE64-A2FE-4F9A-010AEECAA1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AF05F922-2DA6-67C3-76BD-5A2E18E450C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a:extLst>
              <a:ext uri="{FF2B5EF4-FFF2-40B4-BE49-F238E27FC236}">
                <a16:creationId xmlns:a16="http://schemas.microsoft.com/office/drawing/2014/main" id="{B0BBE990-5771-A224-8150-E79A2574E37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22CCF68-65C1-6651-325C-725352CE1901}"/>
              </a:ext>
            </a:extLst>
          </p:cNvPr>
          <p:cNvSpPr>
            <a:spLocks noGrp="1"/>
          </p:cNvSpPr>
          <p:nvPr>
            <p:ph type="dt" sz="half" idx="10"/>
          </p:nvPr>
        </p:nvSpPr>
        <p:spPr/>
        <p:txBody>
          <a:bodyPr/>
          <a:lstStyle/>
          <a:p>
            <a:fld id="{659ED120-3122-49B6-B2B7-EE50C845A95C}" type="datetime1">
              <a:rPr lang="en-US" smtClean="0"/>
              <a:t>10/14/2025</a:t>
            </a:fld>
            <a:endParaRPr lang="en-US" dirty="0"/>
          </a:p>
        </p:txBody>
      </p:sp>
      <p:sp>
        <p:nvSpPr>
          <p:cNvPr id="6" name="Footer Placeholder 5">
            <a:extLst>
              <a:ext uri="{FF2B5EF4-FFF2-40B4-BE49-F238E27FC236}">
                <a16:creationId xmlns:a16="http://schemas.microsoft.com/office/drawing/2014/main" id="{B6F923ED-B3F9-EFA6-E533-74D4199F683F}"/>
              </a:ext>
            </a:extLst>
          </p:cNvPr>
          <p:cNvSpPr>
            <a:spLocks noGrp="1"/>
          </p:cNvSpPr>
          <p:nvPr>
            <p:ph type="ftr" sz="quarter" idx="11"/>
          </p:nvPr>
        </p:nvSpPr>
        <p:spPr/>
        <p:txBody>
          <a:bodyPr/>
          <a:lstStyle/>
          <a:p>
            <a:endParaRPr lang="en-US" dirty="0"/>
          </a:p>
        </p:txBody>
      </p:sp>
      <p:sp>
        <p:nvSpPr>
          <p:cNvPr id="7" name="Slide Number Placeholder 6">
            <a:extLst>
              <a:ext uri="{FF2B5EF4-FFF2-40B4-BE49-F238E27FC236}">
                <a16:creationId xmlns:a16="http://schemas.microsoft.com/office/drawing/2014/main" id="{F684DE82-E7FF-FACA-BED9-D64FC07781F7}"/>
              </a:ext>
            </a:extLst>
          </p:cNvPr>
          <p:cNvSpPr>
            <a:spLocks noGrp="1"/>
          </p:cNvSpPr>
          <p:nvPr>
            <p:ph type="sldNum" sz="quarter" idx="12"/>
          </p:nvPr>
        </p:nvSpPr>
        <p:spPr/>
        <p:txBody>
          <a:bodyPr/>
          <a:lstStyle/>
          <a:p>
            <a:fld id="{78497A61-38C5-D64A-B467-D6E55A25ABA7}" type="slidenum">
              <a:rPr lang="en-US" smtClean="0"/>
              <a:t>‹#›</a:t>
            </a:fld>
            <a:endParaRPr lang="en-US" dirty="0"/>
          </a:p>
        </p:txBody>
      </p:sp>
    </p:spTree>
    <p:extLst>
      <p:ext uri="{BB962C8B-B14F-4D97-AF65-F5344CB8AC3E}">
        <p14:creationId xmlns:p14="http://schemas.microsoft.com/office/powerpoint/2010/main" val="3270705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13" Type="http://schemas.openxmlformats.org/officeDocument/2006/relationships/slideLayout" Target="../slideLayouts/slideLayout25.xml"/><Relationship Id="rId18" Type="http://schemas.openxmlformats.org/officeDocument/2006/relationships/slideLayout" Target="../slideLayouts/slideLayout30.xml"/><Relationship Id="rId26" Type="http://schemas.openxmlformats.org/officeDocument/2006/relationships/slideLayout" Target="../slideLayouts/slideLayout38.xml"/><Relationship Id="rId39" Type="http://schemas.openxmlformats.org/officeDocument/2006/relationships/slideLayout" Target="../slideLayouts/slideLayout51.xml"/><Relationship Id="rId21" Type="http://schemas.openxmlformats.org/officeDocument/2006/relationships/slideLayout" Target="../slideLayouts/slideLayout33.xml"/><Relationship Id="rId34" Type="http://schemas.openxmlformats.org/officeDocument/2006/relationships/slideLayout" Target="../slideLayouts/slideLayout46.xml"/><Relationship Id="rId42" Type="http://schemas.openxmlformats.org/officeDocument/2006/relationships/slideLayout" Target="../slideLayouts/slideLayout54.xml"/><Relationship Id="rId47" Type="http://schemas.openxmlformats.org/officeDocument/2006/relationships/slideLayout" Target="../slideLayouts/slideLayout59.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6" Type="http://schemas.openxmlformats.org/officeDocument/2006/relationships/slideLayout" Target="../slideLayouts/slideLayout28.xml"/><Relationship Id="rId29" Type="http://schemas.openxmlformats.org/officeDocument/2006/relationships/slideLayout" Target="../slideLayouts/slideLayout41.xml"/><Relationship Id="rId11" Type="http://schemas.openxmlformats.org/officeDocument/2006/relationships/slideLayout" Target="../slideLayouts/slideLayout23.xml"/><Relationship Id="rId24" Type="http://schemas.openxmlformats.org/officeDocument/2006/relationships/slideLayout" Target="../slideLayouts/slideLayout36.xml"/><Relationship Id="rId32" Type="http://schemas.openxmlformats.org/officeDocument/2006/relationships/slideLayout" Target="../slideLayouts/slideLayout44.xml"/><Relationship Id="rId37" Type="http://schemas.openxmlformats.org/officeDocument/2006/relationships/slideLayout" Target="../slideLayouts/slideLayout49.xml"/><Relationship Id="rId40" Type="http://schemas.openxmlformats.org/officeDocument/2006/relationships/slideLayout" Target="../slideLayouts/slideLayout52.xml"/><Relationship Id="rId45" Type="http://schemas.openxmlformats.org/officeDocument/2006/relationships/slideLayout" Target="../slideLayouts/slideLayout57.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23" Type="http://schemas.openxmlformats.org/officeDocument/2006/relationships/slideLayout" Target="../slideLayouts/slideLayout35.xml"/><Relationship Id="rId28" Type="http://schemas.openxmlformats.org/officeDocument/2006/relationships/slideLayout" Target="../slideLayouts/slideLayout40.xml"/><Relationship Id="rId36" Type="http://schemas.openxmlformats.org/officeDocument/2006/relationships/slideLayout" Target="../slideLayouts/slideLayout48.xml"/><Relationship Id="rId49" Type="http://schemas.openxmlformats.org/officeDocument/2006/relationships/theme" Target="../theme/theme2.xml"/><Relationship Id="rId10" Type="http://schemas.openxmlformats.org/officeDocument/2006/relationships/slideLayout" Target="../slideLayouts/slideLayout22.xml"/><Relationship Id="rId19" Type="http://schemas.openxmlformats.org/officeDocument/2006/relationships/slideLayout" Target="../slideLayouts/slideLayout31.xml"/><Relationship Id="rId31" Type="http://schemas.openxmlformats.org/officeDocument/2006/relationships/slideLayout" Target="../slideLayouts/slideLayout43.xml"/><Relationship Id="rId44" Type="http://schemas.openxmlformats.org/officeDocument/2006/relationships/slideLayout" Target="../slideLayouts/slideLayout56.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 Id="rId22" Type="http://schemas.openxmlformats.org/officeDocument/2006/relationships/slideLayout" Target="../slideLayouts/slideLayout34.xml"/><Relationship Id="rId27" Type="http://schemas.openxmlformats.org/officeDocument/2006/relationships/slideLayout" Target="../slideLayouts/slideLayout39.xml"/><Relationship Id="rId30" Type="http://schemas.openxmlformats.org/officeDocument/2006/relationships/slideLayout" Target="../slideLayouts/slideLayout42.xml"/><Relationship Id="rId35" Type="http://schemas.openxmlformats.org/officeDocument/2006/relationships/slideLayout" Target="../slideLayouts/slideLayout47.xml"/><Relationship Id="rId43" Type="http://schemas.openxmlformats.org/officeDocument/2006/relationships/slideLayout" Target="../slideLayouts/slideLayout55.xml"/><Relationship Id="rId48" Type="http://schemas.openxmlformats.org/officeDocument/2006/relationships/slideLayout" Target="../slideLayouts/slideLayout60.xml"/><Relationship Id="rId8" Type="http://schemas.openxmlformats.org/officeDocument/2006/relationships/slideLayout" Target="../slideLayouts/slideLayout20.xml"/><Relationship Id="rId3" Type="http://schemas.openxmlformats.org/officeDocument/2006/relationships/slideLayout" Target="../slideLayouts/slideLayout15.xml"/><Relationship Id="rId12" Type="http://schemas.openxmlformats.org/officeDocument/2006/relationships/slideLayout" Target="../slideLayouts/slideLayout24.xml"/><Relationship Id="rId17" Type="http://schemas.openxmlformats.org/officeDocument/2006/relationships/slideLayout" Target="../slideLayouts/slideLayout29.xml"/><Relationship Id="rId25" Type="http://schemas.openxmlformats.org/officeDocument/2006/relationships/slideLayout" Target="../slideLayouts/slideLayout37.xml"/><Relationship Id="rId33" Type="http://schemas.openxmlformats.org/officeDocument/2006/relationships/slideLayout" Target="../slideLayouts/slideLayout45.xml"/><Relationship Id="rId38" Type="http://schemas.openxmlformats.org/officeDocument/2006/relationships/slideLayout" Target="../slideLayouts/slideLayout50.xml"/><Relationship Id="rId46" Type="http://schemas.openxmlformats.org/officeDocument/2006/relationships/slideLayout" Target="../slideLayouts/slideLayout58.xml"/><Relationship Id="rId20" Type="http://schemas.openxmlformats.org/officeDocument/2006/relationships/slideLayout" Target="../slideLayouts/slideLayout32.xml"/><Relationship Id="rId41" Type="http://schemas.openxmlformats.org/officeDocument/2006/relationships/slideLayout" Target="../slideLayouts/slideLayout53.xml"/><Relationship Id="rId1" Type="http://schemas.openxmlformats.org/officeDocument/2006/relationships/slideLayout" Target="../slideLayouts/slideLayout13.xml"/><Relationship Id="rId6" Type="http://schemas.openxmlformats.org/officeDocument/2006/relationships/slideLayout" Target="../slideLayouts/slideLayout18.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8.xml"/><Relationship Id="rId13" Type="http://schemas.openxmlformats.org/officeDocument/2006/relationships/theme" Target="../theme/theme3.xml"/><Relationship Id="rId3" Type="http://schemas.openxmlformats.org/officeDocument/2006/relationships/slideLayout" Target="../slideLayouts/slideLayout63.xml"/><Relationship Id="rId7" Type="http://schemas.openxmlformats.org/officeDocument/2006/relationships/slideLayout" Target="../slideLayouts/slideLayout67.xml"/><Relationship Id="rId12" Type="http://schemas.openxmlformats.org/officeDocument/2006/relationships/slideLayout" Target="../slideLayouts/slideLayout72.xml"/><Relationship Id="rId2" Type="http://schemas.openxmlformats.org/officeDocument/2006/relationships/slideLayout" Target="../slideLayouts/slideLayout62.xml"/><Relationship Id="rId1" Type="http://schemas.openxmlformats.org/officeDocument/2006/relationships/slideLayout" Target="../slideLayouts/slideLayout61.xml"/><Relationship Id="rId6" Type="http://schemas.openxmlformats.org/officeDocument/2006/relationships/slideLayout" Target="../slideLayouts/slideLayout66.xml"/><Relationship Id="rId11" Type="http://schemas.openxmlformats.org/officeDocument/2006/relationships/slideLayout" Target="../slideLayouts/slideLayout71.xml"/><Relationship Id="rId5" Type="http://schemas.openxmlformats.org/officeDocument/2006/relationships/slideLayout" Target="../slideLayouts/slideLayout65.xml"/><Relationship Id="rId10" Type="http://schemas.openxmlformats.org/officeDocument/2006/relationships/slideLayout" Target="../slideLayouts/slideLayout70.xml"/><Relationship Id="rId4" Type="http://schemas.openxmlformats.org/officeDocument/2006/relationships/slideLayout" Target="../slideLayouts/slideLayout64.xml"/><Relationship Id="rId9" Type="http://schemas.openxmlformats.org/officeDocument/2006/relationships/slideLayout" Target="../slideLayouts/slideLayout6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63A5A159-E1C6-5ACC-C086-45240CB1239C}"/>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8FF5CFD-12B8-59DA-A671-7DC906206B5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E394E9E-86A8-EB34-67FA-9A31DF5526F4}"/>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3D05FD8-C898-4DEF-A7B6-33262B635914}" type="datetime1">
              <a:rPr lang="en-US" smtClean="0"/>
              <a:t>10/14/2025</a:t>
            </a:fld>
            <a:endParaRPr lang="en-US" dirty="0"/>
          </a:p>
        </p:txBody>
      </p:sp>
      <p:sp>
        <p:nvSpPr>
          <p:cNvPr id="5" name="Footer Placeholder 4">
            <a:extLst>
              <a:ext uri="{FF2B5EF4-FFF2-40B4-BE49-F238E27FC236}">
                <a16:creationId xmlns:a16="http://schemas.microsoft.com/office/drawing/2014/main" id="{579AD7D1-1D18-D2AF-4D4E-307092E2EA9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353608E4-9A19-509F-C839-D398F5511A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8497A61-38C5-D64A-B467-D6E55A25ABA7}" type="slidenum">
              <a:rPr lang="en-US" smtClean="0"/>
              <a:t>‹#›</a:t>
            </a:fld>
            <a:endParaRPr lang="en-US" dirty="0"/>
          </a:p>
        </p:txBody>
      </p:sp>
    </p:spTree>
    <p:extLst>
      <p:ext uri="{BB962C8B-B14F-4D97-AF65-F5344CB8AC3E}">
        <p14:creationId xmlns:p14="http://schemas.microsoft.com/office/powerpoint/2010/main" val="222769774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744"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EBD9625-ED1C-9C68-D8B9-B6502FCCB415}"/>
              </a:ext>
            </a:extLst>
          </p:cNvPr>
          <p:cNvSpPr>
            <a:spLocks noGrp="1"/>
          </p:cNvSpPr>
          <p:nvPr>
            <p:ph type="title"/>
          </p:nvPr>
        </p:nvSpPr>
        <p:spPr>
          <a:xfrm>
            <a:off x="838200" y="365523"/>
            <a:ext cx="10515600" cy="1325165"/>
          </a:xfrm>
          <a:prstGeom prst="rect">
            <a:avLst/>
          </a:prstGeom>
        </p:spPr>
        <p:txBody>
          <a:bodyPr vert="horz" lIns="91440" tIns="45720" rIns="91440" bIns="45720" rtlCol="0" anchor="ctr">
            <a:noAutofit/>
          </a:bodyPr>
          <a:lstStyle/>
          <a:p>
            <a:r>
              <a:rPr lang="en-US"/>
              <a:t>Click to edit Master title style</a:t>
            </a:r>
          </a:p>
        </p:txBody>
      </p:sp>
      <p:sp>
        <p:nvSpPr>
          <p:cNvPr id="3" name="Text Placeholder 2">
            <a:extLst>
              <a:ext uri="{FF2B5EF4-FFF2-40B4-BE49-F238E27FC236}">
                <a16:creationId xmlns:a16="http://schemas.microsoft.com/office/drawing/2014/main" id="{658293A9-2FAF-A155-DC7A-FE995344AE8C}"/>
              </a:ext>
            </a:extLst>
          </p:cNvPr>
          <p:cNvSpPr>
            <a:spLocks noGrp="1"/>
          </p:cNvSpPr>
          <p:nvPr>
            <p:ph type="body" idx="1"/>
          </p:nvPr>
        </p:nvSpPr>
        <p:spPr>
          <a:xfrm>
            <a:off x="838200" y="1825229"/>
            <a:ext cx="10515600" cy="4351734"/>
          </a:xfrm>
          <a:prstGeom prst="rect">
            <a:avLst/>
          </a:prstGeom>
        </p:spPr>
        <p:txBody>
          <a:bodyPr vert="horz" lIns="91440" tIns="45720" rIns="91440" bIns="4572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2CF1B5DE-B15D-9D1C-21D2-953FFCB007DA}"/>
              </a:ext>
            </a:extLst>
          </p:cNvPr>
          <p:cNvSpPr>
            <a:spLocks noGrp="1"/>
          </p:cNvSpPr>
          <p:nvPr>
            <p:ph type="sldNum" sz="quarter" idx="4"/>
          </p:nvPr>
        </p:nvSpPr>
        <p:spPr>
          <a:xfrm>
            <a:off x="11602516" y="219869"/>
            <a:ext cx="373155" cy="364331"/>
          </a:xfrm>
          <a:prstGeom prst="rect">
            <a:avLst/>
          </a:prstGeom>
        </p:spPr>
        <p:txBody>
          <a:bodyPr vert="horz" lIns="91440" tIns="45720" rIns="91440" bIns="45720" rtlCol="0" anchor="ctr"/>
          <a:lstStyle>
            <a:lvl1pPr algn="r">
              <a:defRPr sz="1050">
                <a:solidFill>
                  <a:schemeClr val="tx1">
                    <a:lumMod val="65000"/>
                    <a:lumOff val="35000"/>
                  </a:schemeClr>
                </a:solidFill>
              </a:defRPr>
            </a:lvl1pPr>
          </a:lstStyle>
          <a:p>
            <a:fld id="{2E72D20E-321F-EE4C-A76D-7EFD4B1BDA03}" type="slidenum">
              <a:rPr lang="en-US" smtClean="0"/>
              <a:pPr/>
              <a:t>‹#›</a:t>
            </a:fld>
            <a:endParaRPr lang="en-US" dirty="0"/>
          </a:p>
        </p:txBody>
      </p:sp>
      <p:grpSp>
        <p:nvGrpSpPr>
          <p:cNvPr id="7" name="Group">
            <a:extLst>
              <a:ext uri="{FF2B5EF4-FFF2-40B4-BE49-F238E27FC236}">
                <a16:creationId xmlns:a16="http://schemas.microsoft.com/office/drawing/2014/main" id="{2CC72135-826E-3084-1ACC-9293218F24EE}"/>
              </a:ext>
            </a:extLst>
          </p:cNvPr>
          <p:cNvGrpSpPr/>
          <p:nvPr userDrawn="1"/>
        </p:nvGrpSpPr>
        <p:grpSpPr>
          <a:xfrm>
            <a:off x="11350549" y="6275881"/>
            <a:ext cx="378619" cy="267073"/>
            <a:chOff x="0" y="0"/>
            <a:chExt cx="504824" cy="356095"/>
          </a:xfrm>
        </p:grpSpPr>
        <p:sp>
          <p:nvSpPr>
            <p:cNvPr id="8" name="Line">
              <a:extLst>
                <a:ext uri="{FF2B5EF4-FFF2-40B4-BE49-F238E27FC236}">
                  <a16:creationId xmlns:a16="http://schemas.microsoft.com/office/drawing/2014/main" id="{024BCD63-D1A0-9E6D-3EA4-16D1E0509D18}"/>
                </a:ext>
              </a:extLst>
            </p:cNvPr>
            <p:cNvSpPr/>
            <p:nvPr/>
          </p:nvSpPr>
          <p:spPr>
            <a:xfrm>
              <a:off x="0" y="180134"/>
              <a:ext cx="504825" cy="1"/>
            </a:xfrm>
            <a:prstGeom prst="line">
              <a:avLst/>
            </a:prstGeom>
            <a:noFill/>
            <a:ln w="12700" cap="flat">
              <a:solidFill>
                <a:schemeClr val="accent1"/>
              </a:solidFill>
              <a:prstDash val="solid"/>
              <a:miter lim="800000"/>
            </a:ln>
            <a:effectLst/>
          </p:spPr>
          <p:txBody>
            <a:bodyPr wrap="square" lIns="45719" tIns="45719" rIns="45719" bIns="45719" numCol="1" anchor="t">
              <a:noAutofit/>
            </a:bodyPr>
            <a:lstStyle/>
            <a:p>
              <a:endParaRPr sz="1350" dirty="0"/>
            </a:p>
          </p:txBody>
        </p:sp>
        <p:sp>
          <p:nvSpPr>
            <p:cNvPr id="9" name="Line">
              <a:extLst>
                <a:ext uri="{FF2B5EF4-FFF2-40B4-BE49-F238E27FC236}">
                  <a16:creationId xmlns:a16="http://schemas.microsoft.com/office/drawing/2014/main" id="{3E483999-BF7F-A26B-845E-8C65CD948361}"/>
                </a:ext>
              </a:extLst>
            </p:cNvPr>
            <p:cNvSpPr/>
            <p:nvPr/>
          </p:nvSpPr>
          <p:spPr>
            <a:xfrm>
              <a:off x="324689" y="0"/>
              <a:ext cx="177185" cy="177184"/>
            </a:xfrm>
            <a:prstGeom prst="line">
              <a:avLst/>
            </a:prstGeom>
            <a:noFill/>
            <a:ln w="12700" cap="flat">
              <a:solidFill>
                <a:schemeClr val="accent1"/>
              </a:solidFill>
              <a:prstDash val="solid"/>
              <a:miter lim="800000"/>
            </a:ln>
            <a:effectLst/>
          </p:spPr>
          <p:txBody>
            <a:bodyPr wrap="square" lIns="45719" tIns="45719" rIns="45719" bIns="45719" numCol="1" anchor="t">
              <a:noAutofit/>
            </a:bodyPr>
            <a:lstStyle/>
            <a:p>
              <a:endParaRPr sz="1350" dirty="0"/>
            </a:p>
          </p:txBody>
        </p:sp>
        <p:sp>
          <p:nvSpPr>
            <p:cNvPr id="10" name="Line">
              <a:extLst>
                <a:ext uri="{FF2B5EF4-FFF2-40B4-BE49-F238E27FC236}">
                  <a16:creationId xmlns:a16="http://schemas.microsoft.com/office/drawing/2014/main" id="{B9696663-8271-B1D6-1A2F-9E2DDAA3DD5E}"/>
                </a:ext>
              </a:extLst>
            </p:cNvPr>
            <p:cNvSpPr/>
            <p:nvPr/>
          </p:nvSpPr>
          <p:spPr>
            <a:xfrm flipV="1">
              <a:off x="324689" y="178911"/>
              <a:ext cx="177185" cy="177185"/>
            </a:xfrm>
            <a:prstGeom prst="line">
              <a:avLst/>
            </a:prstGeom>
            <a:noFill/>
            <a:ln w="12700" cap="flat">
              <a:solidFill>
                <a:schemeClr val="accent1"/>
              </a:solidFill>
              <a:prstDash val="solid"/>
              <a:miter lim="800000"/>
            </a:ln>
            <a:effectLst/>
          </p:spPr>
          <p:txBody>
            <a:bodyPr wrap="square" lIns="45719" tIns="45719" rIns="45719" bIns="45719" numCol="1" anchor="t">
              <a:noAutofit/>
            </a:bodyPr>
            <a:lstStyle/>
            <a:p>
              <a:endParaRPr sz="1350" dirty="0"/>
            </a:p>
          </p:txBody>
        </p:sp>
      </p:grpSp>
      <p:sp>
        <p:nvSpPr>
          <p:cNvPr id="11" name="textruta 3">
            <a:extLst>
              <a:ext uri="{FF2B5EF4-FFF2-40B4-BE49-F238E27FC236}">
                <a16:creationId xmlns:a16="http://schemas.microsoft.com/office/drawing/2014/main" id="{2DC00BBB-96D5-E144-A351-6386B4BABF32}"/>
              </a:ext>
            </a:extLst>
          </p:cNvPr>
          <p:cNvSpPr txBox="1"/>
          <p:nvPr userDrawn="1"/>
        </p:nvSpPr>
        <p:spPr>
          <a:xfrm>
            <a:off x="10707476" y="6260827"/>
            <a:ext cx="759780" cy="3000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nSpc>
                <a:spcPct val="90000"/>
              </a:lnSpc>
              <a:spcBef>
                <a:spcPts val="600"/>
              </a:spcBef>
              <a:defRPr sz="2000">
                <a:solidFill>
                  <a:srgbClr val="000000"/>
                </a:solidFill>
              </a:defRPr>
            </a:lvl1pPr>
          </a:lstStyle>
          <a:p>
            <a:r>
              <a:rPr sz="1500" dirty="0"/>
              <a:t>NEXT</a:t>
            </a:r>
          </a:p>
        </p:txBody>
      </p:sp>
      <p:grpSp>
        <p:nvGrpSpPr>
          <p:cNvPr id="4" name="Group 3" hidden="1">
            <a:extLst>
              <a:ext uri="{FF2B5EF4-FFF2-40B4-BE49-F238E27FC236}">
                <a16:creationId xmlns:a16="http://schemas.microsoft.com/office/drawing/2014/main" id="{B3A606B9-7A85-A653-3B7B-A73C925E35A3}"/>
              </a:ext>
            </a:extLst>
          </p:cNvPr>
          <p:cNvGrpSpPr/>
          <p:nvPr userDrawn="1"/>
        </p:nvGrpSpPr>
        <p:grpSpPr>
          <a:xfrm>
            <a:off x="0" y="0"/>
            <a:ext cx="12192000" cy="6858000"/>
            <a:chOff x="0" y="0"/>
            <a:chExt cx="12192000" cy="6858000"/>
          </a:xfrm>
        </p:grpSpPr>
        <p:grpSp>
          <p:nvGrpSpPr>
            <p:cNvPr id="5" name="Group 4" hidden="1">
              <a:extLst>
                <a:ext uri="{FF2B5EF4-FFF2-40B4-BE49-F238E27FC236}">
                  <a16:creationId xmlns:a16="http://schemas.microsoft.com/office/drawing/2014/main" id="{0DA89A57-887E-CE8C-8768-88BCAD4C8758}"/>
                </a:ext>
              </a:extLst>
            </p:cNvPr>
            <p:cNvGrpSpPr/>
            <p:nvPr userDrawn="1"/>
          </p:nvGrpSpPr>
          <p:grpSpPr>
            <a:xfrm>
              <a:off x="0" y="0"/>
              <a:ext cx="12192000" cy="6858000"/>
              <a:chOff x="0" y="0"/>
              <a:chExt cx="5166360" cy="6858000"/>
            </a:xfrm>
            <a:noFill/>
          </p:grpSpPr>
          <p:sp>
            <p:nvSpPr>
              <p:cNvPr id="13" name="Rectangle 12" hidden="1">
                <a:extLst>
                  <a:ext uri="{FF2B5EF4-FFF2-40B4-BE49-F238E27FC236}">
                    <a16:creationId xmlns:a16="http://schemas.microsoft.com/office/drawing/2014/main" id="{D34F6CA2-EFE0-824A-3557-295549EC196B}"/>
                  </a:ext>
                </a:extLst>
              </p:cNvPr>
              <p:cNvSpPr/>
              <p:nvPr userDrawn="1"/>
            </p:nvSpPr>
            <p:spPr>
              <a:xfrm>
                <a:off x="0" y="0"/>
                <a:ext cx="861060" cy="6858000"/>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4" name="Rectangle 13" hidden="1">
                <a:extLst>
                  <a:ext uri="{FF2B5EF4-FFF2-40B4-BE49-F238E27FC236}">
                    <a16:creationId xmlns:a16="http://schemas.microsoft.com/office/drawing/2014/main" id="{D4F5DF5E-C25C-E06B-DA76-269A78A78FBC}"/>
                  </a:ext>
                </a:extLst>
              </p:cNvPr>
              <p:cNvSpPr/>
              <p:nvPr userDrawn="1"/>
            </p:nvSpPr>
            <p:spPr>
              <a:xfrm>
                <a:off x="861060" y="0"/>
                <a:ext cx="861060" cy="6858000"/>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5" name="Rectangle 14" hidden="1">
                <a:extLst>
                  <a:ext uri="{FF2B5EF4-FFF2-40B4-BE49-F238E27FC236}">
                    <a16:creationId xmlns:a16="http://schemas.microsoft.com/office/drawing/2014/main" id="{E5E2181D-DEA5-A52B-A99C-F438E7F9CC19}"/>
                  </a:ext>
                </a:extLst>
              </p:cNvPr>
              <p:cNvSpPr/>
              <p:nvPr userDrawn="1"/>
            </p:nvSpPr>
            <p:spPr>
              <a:xfrm>
                <a:off x="1722120" y="0"/>
                <a:ext cx="861060" cy="6858000"/>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15" hidden="1">
                <a:extLst>
                  <a:ext uri="{FF2B5EF4-FFF2-40B4-BE49-F238E27FC236}">
                    <a16:creationId xmlns:a16="http://schemas.microsoft.com/office/drawing/2014/main" id="{93FE8CC2-C679-9344-20A3-EBB5357EBCA9}"/>
                  </a:ext>
                </a:extLst>
              </p:cNvPr>
              <p:cNvSpPr/>
              <p:nvPr userDrawn="1"/>
            </p:nvSpPr>
            <p:spPr>
              <a:xfrm>
                <a:off x="2583180" y="0"/>
                <a:ext cx="861060" cy="6858000"/>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16" hidden="1">
                <a:extLst>
                  <a:ext uri="{FF2B5EF4-FFF2-40B4-BE49-F238E27FC236}">
                    <a16:creationId xmlns:a16="http://schemas.microsoft.com/office/drawing/2014/main" id="{F8A77995-221D-057E-4A69-0AE8C4EB94F6}"/>
                  </a:ext>
                </a:extLst>
              </p:cNvPr>
              <p:cNvSpPr/>
              <p:nvPr userDrawn="1"/>
            </p:nvSpPr>
            <p:spPr>
              <a:xfrm>
                <a:off x="3444240" y="0"/>
                <a:ext cx="861060" cy="6858000"/>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Rectangle 17" hidden="1">
                <a:extLst>
                  <a:ext uri="{FF2B5EF4-FFF2-40B4-BE49-F238E27FC236}">
                    <a16:creationId xmlns:a16="http://schemas.microsoft.com/office/drawing/2014/main" id="{8C44B415-B294-F664-88CA-45B04EC24A3C}"/>
                  </a:ext>
                </a:extLst>
              </p:cNvPr>
              <p:cNvSpPr/>
              <p:nvPr userDrawn="1"/>
            </p:nvSpPr>
            <p:spPr>
              <a:xfrm>
                <a:off x="4305300" y="0"/>
                <a:ext cx="861060" cy="6858000"/>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2" name="Frame 11" hidden="1">
              <a:extLst>
                <a:ext uri="{FF2B5EF4-FFF2-40B4-BE49-F238E27FC236}">
                  <a16:creationId xmlns:a16="http://schemas.microsoft.com/office/drawing/2014/main" id="{6BFAFB4F-E8FA-5E73-79F0-1505E0146735}"/>
                </a:ext>
              </a:extLst>
            </p:cNvPr>
            <p:cNvSpPr/>
            <p:nvPr userDrawn="1"/>
          </p:nvSpPr>
          <p:spPr>
            <a:xfrm>
              <a:off x="0" y="0"/>
              <a:ext cx="12192000" cy="6858000"/>
            </a:xfrm>
            <a:prstGeom prst="frame">
              <a:avLst>
                <a:gd name="adj1" fmla="val 8611"/>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grpSp>
    </p:spTree>
    <p:extLst>
      <p:ext uri="{BB962C8B-B14F-4D97-AF65-F5344CB8AC3E}">
        <p14:creationId xmlns:p14="http://schemas.microsoft.com/office/powerpoint/2010/main" val="2276643963"/>
      </p:ext>
    </p:extLst>
  </p:cSld>
  <p:clrMap bg1="lt1" tx1="dk1" bg2="lt2" tx2="dk2" accent1="accent1" accent2="accent2" accent3="accent3" accent4="accent4" accent5="accent5" accent6="accent6" hlink="hlink" folHlink="folHlink"/>
  <p:sldLayoutIdLst>
    <p:sldLayoutId id="2147483672" r:id="rId1"/>
    <p:sldLayoutId id="2147483708" r:id="rId2"/>
    <p:sldLayoutId id="2147483709" r:id="rId3"/>
    <p:sldLayoutId id="2147483686" r:id="rId4"/>
    <p:sldLayoutId id="2147483714" r:id="rId5"/>
    <p:sldLayoutId id="2147483715" r:id="rId6"/>
    <p:sldLayoutId id="2147483685" r:id="rId7"/>
    <p:sldLayoutId id="2147483703" r:id="rId8"/>
    <p:sldLayoutId id="2147483695" r:id="rId9"/>
    <p:sldLayoutId id="2147483710" r:id="rId10"/>
    <p:sldLayoutId id="2147483711" r:id="rId11"/>
    <p:sldLayoutId id="2147483701" r:id="rId12"/>
    <p:sldLayoutId id="2147483702" r:id="rId13"/>
    <p:sldLayoutId id="2147483700" r:id="rId14"/>
    <p:sldLayoutId id="2147483712" r:id="rId15"/>
    <p:sldLayoutId id="2147483713" r:id="rId16"/>
    <p:sldLayoutId id="2147483717" r:id="rId17"/>
    <p:sldLayoutId id="2147483718" r:id="rId18"/>
    <p:sldLayoutId id="2147483719" r:id="rId19"/>
    <p:sldLayoutId id="2147483720" r:id="rId20"/>
    <p:sldLayoutId id="2147483716" r:id="rId21"/>
    <p:sldLayoutId id="2147483721" r:id="rId22"/>
    <p:sldLayoutId id="2147483676" r:id="rId23"/>
    <p:sldLayoutId id="2147483722" r:id="rId24"/>
    <p:sldLayoutId id="2147483674" r:id="rId25"/>
    <p:sldLayoutId id="2147483675" r:id="rId26"/>
    <p:sldLayoutId id="2147483677" r:id="rId27"/>
    <p:sldLayoutId id="2147483673" r:id="rId28"/>
    <p:sldLayoutId id="2147483696" r:id="rId29"/>
    <p:sldLayoutId id="2147483697" r:id="rId30"/>
    <p:sldLayoutId id="2147483723" r:id="rId31"/>
    <p:sldLayoutId id="2147483687" r:id="rId32"/>
    <p:sldLayoutId id="2147483683" r:id="rId33"/>
    <p:sldLayoutId id="2147483682" r:id="rId34"/>
    <p:sldLayoutId id="2147483684" r:id="rId35"/>
    <p:sldLayoutId id="2147483698" r:id="rId36"/>
    <p:sldLayoutId id="2147483699" r:id="rId37"/>
    <p:sldLayoutId id="2147483691" r:id="rId38"/>
    <p:sldLayoutId id="2147483692" r:id="rId39"/>
    <p:sldLayoutId id="2147483693" r:id="rId40"/>
    <p:sldLayoutId id="2147483694" r:id="rId41"/>
    <p:sldLayoutId id="2147483704" r:id="rId42"/>
    <p:sldLayoutId id="2147483705" r:id="rId43"/>
    <p:sldLayoutId id="2147483706" r:id="rId44"/>
    <p:sldLayoutId id="2147483707" r:id="rId45"/>
    <p:sldLayoutId id="2147483679" r:id="rId46"/>
    <p:sldLayoutId id="2147483680" r:id="rId47"/>
    <p:sldLayoutId id="2147483724" r:id="rId48"/>
  </p:sldLayoutIdLst>
  <p:hf hdr="0" ftr="0" dt="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userDrawn="1">
          <p15:clr>
            <a:srgbClr val="F26B43"/>
          </p15:clr>
        </p15:guide>
        <p15:guide id="2" pos="370" userDrawn="1">
          <p15:clr>
            <a:srgbClr val="F26B43"/>
          </p15:clr>
        </p15:guide>
        <p15:guide id="3" orient="horz" pos="368" userDrawn="1">
          <p15:clr>
            <a:srgbClr val="F26B43"/>
          </p15:clr>
        </p15:guide>
        <p15:guide id="4" pos="7310" userDrawn="1">
          <p15:clr>
            <a:srgbClr val="F26B43"/>
          </p15:clr>
        </p15:guide>
        <p15:guide id="5" pos="1277" userDrawn="1">
          <p15:clr>
            <a:srgbClr val="F26B43"/>
          </p15:clr>
        </p15:guide>
        <p15:guide id="6" pos="2570" userDrawn="1">
          <p15:clr>
            <a:srgbClr val="F26B43"/>
          </p15:clr>
        </p15:guide>
        <p15:guide id="7" pos="3840" userDrawn="1">
          <p15:clr>
            <a:srgbClr val="F26B43"/>
          </p15:clr>
        </p15:guide>
        <p15:guide id="8" pos="5110" userDrawn="1">
          <p15:clr>
            <a:srgbClr val="F26B43"/>
          </p15:clr>
        </p15:guide>
        <p15:guide id="9" pos="6403" userDrawn="1">
          <p15:clr>
            <a:srgbClr val="F26B43"/>
          </p15:clr>
        </p15:guide>
        <p15:guide id="10" orient="horz" pos="2160" userDrawn="1">
          <p15:clr>
            <a:srgbClr val="F26B43"/>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A19D6B2-3A63-3722-E696-EF69EE25F9B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2377C340-6B20-F871-C28C-45202A6AD92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E70925-3584-1338-D500-3E69D44B9FF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E178C93-C284-4978-B2C5-DDC9752142CB}" type="datetime1">
              <a:rPr lang="en-US" smtClean="0"/>
              <a:t>10/14/2025</a:t>
            </a:fld>
            <a:endParaRPr lang="en-US" dirty="0"/>
          </a:p>
        </p:txBody>
      </p:sp>
      <p:sp>
        <p:nvSpPr>
          <p:cNvPr id="5" name="Footer Placeholder 4">
            <a:extLst>
              <a:ext uri="{FF2B5EF4-FFF2-40B4-BE49-F238E27FC236}">
                <a16:creationId xmlns:a16="http://schemas.microsoft.com/office/drawing/2014/main" id="{750E7812-5DE8-017E-20A6-64D1C63C6F57}"/>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dirty="0"/>
          </a:p>
        </p:txBody>
      </p:sp>
      <p:sp>
        <p:nvSpPr>
          <p:cNvPr id="6" name="Slide Number Placeholder 5">
            <a:extLst>
              <a:ext uri="{FF2B5EF4-FFF2-40B4-BE49-F238E27FC236}">
                <a16:creationId xmlns:a16="http://schemas.microsoft.com/office/drawing/2014/main" id="{7A6C7594-7122-9D0D-E6EA-BE04235DCB9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8497A61-38C5-D64A-B467-D6E55A25ABA7}" type="slidenum">
              <a:rPr lang="en-US" smtClean="0"/>
              <a:t>‹#›</a:t>
            </a:fld>
            <a:endParaRPr lang="en-US" dirty="0"/>
          </a:p>
        </p:txBody>
      </p:sp>
      <p:grpSp>
        <p:nvGrpSpPr>
          <p:cNvPr id="7" name="Group">
            <a:extLst>
              <a:ext uri="{FF2B5EF4-FFF2-40B4-BE49-F238E27FC236}">
                <a16:creationId xmlns:a16="http://schemas.microsoft.com/office/drawing/2014/main" id="{F45F825B-73B4-3B2B-4D70-38F1222409F6}"/>
              </a:ext>
            </a:extLst>
          </p:cNvPr>
          <p:cNvGrpSpPr/>
          <p:nvPr userDrawn="1"/>
        </p:nvGrpSpPr>
        <p:grpSpPr>
          <a:xfrm>
            <a:off x="11350549" y="6275881"/>
            <a:ext cx="378619" cy="267073"/>
            <a:chOff x="0" y="0"/>
            <a:chExt cx="504824" cy="356095"/>
          </a:xfrm>
        </p:grpSpPr>
        <p:sp>
          <p:nvSpPr>
            <p:cNvPr id="8" name="Line">
              <a:extLst>
                <a:ext uri="{FF2B5EF4-FFF2-40B4-BE49-F238E27FC236}">
                  <a16:creationId xmlns:a16="http://schemas.microsoft.com/office/drawing/2014/main" id="{AD19BBDC-90ED-B154-CB9E-26904118CE96}"/>
                </a:ext>
              </a:extLst>
            </p:cNvPr>
            <p:cNvSpPr/>
            <p:nvPr/>
          </p:nvSpPr>
          <p:spPr>
            <a:xfrm>
              <a:off x="0" y="180134"/>
              <a:ext cx="504825" cy="1"/>
            </a:xfrm>
            <a:prstGeom prst="line">
              <a:avLst/>
            </a:prstGeom>
            <a:noFill/>
            <a:ln w="12700" cap="flat">
              <a:solidFill>
                <a:schemeClr val="accent1"/>
              </a:solidFill>
              <a:prstDash val="solid"/>
              <a:miter lim="800000"/>
            </a:ln>
            <a:effectLst/>
          </p:spPr>
          <p:txBody>
            <a:bodyPr wrap="square" lIns="45719" tIns="45719" rIns="45719" bIns="45719" numCol="1" anchor="t">
              <a:noAutofit/>
            </a:bodyPr>
            <a:lstStyle/>
            <a:p>
              <a:endParaRPr sz="1350" dirty="0"/>
            </a:p>
          </p:txBody>
        </p:sp>
        <p:sp>
          <p:nvSpPr>
            <p:cNvPr id="9" name="Line">
              <a:extLst>
                <a:ext uri="{FF2B5EF4-FFF2-40B4-BE49-F238E27FC236}">
                  <a16:creationId xmlns:a16="http://schemas.microsoft.com/office/drawing/2014/main" id="{9B5E8A4F-DD98-C5A7-965D-DFFA49E11197}"/>
                </a:ext>
              </a:extLst>
            </p:cNvPr>
            <p:cNvSpPr/>
            <p:nvPr/>
          </p:nvSpPr>
          <p:spPr>
            <a:xfrm>
              <a:off x="324689" y="0"/>
              <a:ext cx="177185" cy="177184"/>
            </a:xfrm>
            <a:prstGeom prst="line">
              <a:avLst/>
            </a:prstGeom>
            <a:noFill/>
            <a:ln w="12700" cap="flat">
              <a:solidFill>
                <a:schemeClr val="accent1"/>
              </a:solidFill>
              <a:prstDash val="solid"/>
              <a:miter lim="800000"/>
            </a:ln>
            <a:effectLst/>
          </p:spPr>
          <p:txBody>
            <a:bodyPr wrap="square" lIns="45719" tIns="45719" rIns="45719" bIns="45719" numCol="1" anchor="t">
              <a:noAutofit/>
            </a:bodyPr>
            <a:lstStyle/>
            <a:p>
              <a:endParaRPr sz="1350" dirty="0"/>
            </a:p>
          </p:txBody>
        </p:sp>
        <p:sp>
          <p:nvSpPr>
            <p:cNvPr id="10" name="Line">
              <a:extLst>
                <a:ext uri="{FF2B5EF4-FFF2-40B4-BE49-F238E27FC236}">
                  <a16:creationId xmlns:a16="http://schemas.microsoft.com/office/drawing/2014/main" id="{8F1C3C5E-FCB3-830F-384E-625EC4C8DB2F}"/>
                </a:ext>
              </a:extLst>
            </p:cNvPr>
            <p:cNvSpPr/>
            <p:nvPr/>
          </p:nvSpPr>
          <p:spPr>
            <a:xfrm flipV="1">
              <a:off x="324689" y="178911"/>
              <a:ext cx="177185" cy="177185"/>
            </a:xfrm>
            <a:prstGeom prst="line">
              <a:avLst/>
            </a:prstGeom>
            <a:noFill/>
            <a:ln w="12700" cap="flat">
              <a:solidFill>
                <a:schemeClr val="accent1"/>
              </a:solidFill>
              <a:prstDash val="solid"/>
              <a:miter lim="800000"/>
            </a:ln>
            <a:effectLst/>
          </p:spPr>
          <p:txBody>
            <a:bodyPr wrap="square" lIns="45719" tIns="45719" rIns="45719" bIns="45719" numCol="1" anchor="t">
              <a:noAutofit/>
            </a:bodyPr>
            <a:lstStyle/>
            <a:p>
              <a:endParaRPr sz="1350" dirty="0"/>
            </a:p>
          </p:txBody>
        </p:sp>
      </p:grpSp>
      <p:sp>
        <p:nvSpPr>
          <p:cNvPr id="11" name="textruta 3">
            <a:extLst>
              <a:ext uri="{FF2B5EF4-FFF2-40B4-BE49-F238E27FC236}">
                <a16:creationId xmlns:a16="http://schemas.microsoft.com/office/drawing/2014/main" id="{FAFB5045-725D-92EA-7467-A59C5A577E1E}"/>
              </a:ext>
            </a:extLst>
          </p:cNvPr>
          <p:cNvSpPr txBox="1"/>
          <p:nvPr userDrawn="1"/>
        </p:nvSpPr>
        <p:spPr>
          <a:xfrm>
            <a:off x="10707476" y="6260827"/>
            <a:ext cx="759780" cy="30008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34289" rIns="34289">
            <a:spAutoFit/>
          </a:bodyPr>
          <a:lstStyle>
            <a:lvl1pPr>
              <a:lnSpc>
                <a:spcPct val="90000"/>
              </a:lnSpc>
              <a:spcBef>
                <a:spcPts val="600"/>
              </a:spcBef>
              <a:defRPr sz="2000">
                <a:solidFill>
                  <a:srgbClr val="000000"/>
                </a:solidFill>
              </a:defRPr>
            </a:lvl1pPr>
          </a:lstStyle>
          <a:p>
            <a:r>
              <a:rPr sz="1500" dirty="0"/>
              <a:t>NEXT</a:t>
            </a:r>
          </a:p>
        </p:txBody>
      </p:sp>
      <p:grpSp>
        <p:nvGrpSpPr>
          <p:cNvPr id="12" name="Group 11" hidden="1">
            <a:extLst>
              <a:ext uri="{FF2B5EF4-FFF2-40B4-BE49-F238E27FC236}">
                <a16:creationId xmlns:a16="http://schemas.microsoft.com/office/drawing/2014/main" id="{D51F338B-BDF8-24D1-8491-9813ED48213F}"/>
              </a:ext>
            </a:extLst>
          </p:cNvPr>
          <p:cNvGrpSpPr/>
          <p:nvPr userDrawn="1"/>
        </p:nvGrpSpPr>
        <p:grpSpPr>
          <a:xfrm>
            <a:off x="0" y="0"/>
            <a:ext cx="12192000" cy="6858000"/>
            <a:chOff x="0" y="0"/>
            <a:chExt cx="12192000" cy="6858000"/>
          </a:xfrm>
        </p:grpSpPr>
        <p:grpSp>
          <p:nvGrpSpPr>
            <p:cNvPr id="13" name="Group 12" hidden="1">
              <a:extLst>
                <a:ext uri="{FF2B5EF4-FFF2-40B4-BE49-F238E27FC236}">
                  <a16:creationId xmlns:a16="http://schemas.microsoft.com/office/drawing/2014/main" id="{1E41F9DF-4B22-8770-DE39-C087D539EEF8}"/>
                </a:ext>
              </a:extLst>
            </p:cNvPr>
            <p:cNvGrpSpPr/>
            <p:nvPr userDrawn="1"/>
          </p:nvGrpSpPr>
          <p:grpSpPr>
            <a:xfrm>
              <a:off x="0" y="0"/>
              <a:ext cx="12192000" cy="6858000"/>
              <a:chOff x="0" y="0"/>
              <a:chExt cx="5166360" cy="6858000"/>
            </a:xfrm>
            <a:noFill/>
          </p:grpSpPr>
          <p:sp>
            <p:nvSpPr>
              <p:cNvPr id="15" name="Rectangle 14" hidden="1">
                <a:extLst>
                  <a:ext uri="{FF2B5EF4-FFF2-40B4-BE49-F238E27FC236}">
                    <a16:creationId xmlns:a16="http://schemas.microsoft.com/office/drawing/2014/main" id="{79209BCA-5AF6-066B-7C6A-FDC60690FF27}"/>
                  </a:ext>
                </a:extLst>
              </p:cNvPr>
              <p:cNvSpPr/>
              <p:nvPr userDrawn="1"/>
            </p:nvSpPr>
            <p:spPr>
              <a:xfrm>
                <a:off x="0" y="0"/>
                <a:ext cx="861060" cy="6858000"/>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6" name="Rectangle 15" hidden="1">
                <a:extLst>
                  <a:ext uri="{FF2B5EF4-FFF2-40B4-BE49-F238E27FC236}">
                    <a16:creationId xmlns:a16="http://schemas.microsoft.com/office/drawing/2014/main" id="{0AB1322F-94CD-E2F4-DC26-3741C80F6D71}"/>
                  </a:ext>
                </a:extLst>
              </p:cNvPr>
              <p:cNvSpPr/>
              <p:nvPr userDrawn="1"/>
            </p:nvSpPr>
            <p:spPr>
              <a:xfrm>
                <a:off x="861060" y="0"/>
                <a:ext cx="861060" cy="6858000"/>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7" name="Rectangle 16" hidden="1">
                <a:extLst>
                  <a:ext uri="{FF2B5EF4-FFF2-40B4-BE49-F238E27FC236}">
                    <a16:creationId xmlns:a16="http://schemas.microsoft.com/office/drawing/2014/main" id="{867D7F31-46BF-1ED7-F745-D7F12F74D809}"/>
                  </a:ext>
                </a:extLst>
              </p:cNvPr>
              <p:cNvSpPr/>
              <p:nvPr userDrawn="1"/>
            </p:nvSpPr>
            <p:spPr>
              <a:xfrm>
                <a:off x="1722120" y="0"/>
                <a:ext cx="861060" cy="6858000"/>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8" name="Rectangle 17" hidden="1">
                <a:extLst>
                  <a:ext uri="{FF2B5EF4-FFF2-40B4-BE49-F238E27FC236}">
                    <a16:creationId xmlns:a16="http://schemas.microsoft.com/office/drawing/2014/main" id="{90321F94-8A14-D140-18BF-CC56F97EEC1A}"/>
                  </a:ext>
                </a:extLst>
              </p:cNvPr>
              <p:cNvSpPr/>
              <p:nvPr userDrawn="1"/>
            </p:nvSpPr>
            <p:spPr>
              <a:xfrm>
                <a:off x="2583180" y="0"/>
                <a:ext cx="861060" cy="6858000"/>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9" name="Rectangle 18" hidden="1">
                <a:extLst>
                  <a:ext uri="{FF2B5EF4-FFF2-40B4-BE49-F238E27FC236}">
                    <a16:creationId xmlns:a16="http://schemas.microsoft.com/office/drawing/2014/main" id="{3CCC9E81-6519-225B-FE70-E7D744E6FFBB}"/>
                  </a:ext>
                </a:extLst>
              </p:cNvPr>
              <p:cNvSpPr/>
              <p:nvPr userDrawn="1"/>
            </p:nvSpPr>
            <p:spPr>
              <a:xfrm>
                <a:off x="3444240" y="0"/>
                <a:ext cx="861060" cy="6858000"/>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Rectangle 19" hidden="1">
                <a:extLst>
                  <a:ext uri="{FF2B5EF4-FFF2-40B4-BE49-F238E27FC236}">
                    <a16:creationId xmlns:a16="http://schemas.microsoft.com/office/drawing/2014/main" id="{336BEE95-70F1-C904-0D02-6AA01FE78C43}"/>
                  </a:ext>
                </a:extLst>
              </p:cNvPr>
              <p:cNvSpPr/>
              <p:nvPr userDrawn="1"/>
            </p:nvSpPr>
            <p:spPr>
              <a:xfrm>
                <a:off x="4305300" y="0"/>
                <a:ext cx="861060" cy="6858000"/>
              </a:xfrm>
              <a:prstGeom prst="rect">
                <a:avLst/>
              </a:prstGeom>
              <a:grp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grpSp>
        <p:sp>
          <p:nvSpPr>
            <p:cNvPr id="14" name="Frame 13" hidden="1">
              <a:extLst>
                <a:ext uri="{FF2B5EF4-FFF2-40B4-BE49-F238E27FC236}">
                  <a16:creationId xmlns:a16="http://schemas.microsoft.com/office/drawing/2014/main" id="{0197BCC3-44EB-71B7-F95F-4FE648FA3975}"/>
                </a:ext>
              </a:extLst>
            </p:cNvPr>
            <p:cNvSpPr/>
            <p:nvPr userDrawn="1"/>
          </p:nvSpPr>
          <p:spPr>
            <a:xfrm>
              <a:off x="0" y="0"/>
              <a:ext cx="12192000" cy="6858000"/>
            </a:xfrm>
            <a:prstGeom prst="frame">
              <a:avLst>
                <a:gd name="adj1" fmla="val 8611"/>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grpSp>
    </p:spTree>
    <p:extLst>
      <p:ext uri="{BB962C8B-B14F-4D97-AF65-F5344CB8AC3E}">
        <p14:creationId xmlns:p14="http://schemas.microsoft.com/office/powerpoint/2010/main" val="4193310838"/>
      </p:ext>
    </p:extLst>
  </p:cSld>
  <p:clrMap bg1="lt1" tx1="dk1" bg2="lt2" tx2="dk2" accent1="accent1" accent2="accent2" accent3="accent3" accent4="accent4" accent5="accent5" accent6="accent6" hlink="hlink" folHlink="folHlink"/>
  <p:sldLayoutIdLst>
    <p:sldLayoutId id="2147483726" r:id="rId1"/>
    <p:sldLayoutId id="2147483727" r:id="rId2"/>
    <p:sldLayoutId id="2147483728" r:id="rId3"/>
    <p:sldLayoutId id="2147483729" r:id="rId4"/>
    <p:sldLayoutId id="2147483730" r:id="rId5"/>
    <p:sldLayoutId id="2147483731" r:id="rId6"/>
    <p:sldLayoutId id="2147483732" r:id="rId7"/>
    <p:sldLayoutId id="2147483733" r:id="rId8"/>
    <p:sldLayoutId id="2147483734" r:id="rId9"/>
    <p:sldLayoutId id="2147483735" r:id="rId10"/>
    <p:sldLayoutId id="2147483736" r:id="rId11"/>
    <p:sldLayoutId id="2147483739"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3952" userDrawn="1">
          <p15:clr>
            <a:srgbClr val="F26B43"/>
          </p15:clr>
        </p15:guide>
        <p15:guide id="2" pos="370" userDrawn="1">
          <p15:clr>
            <a:srgbClr val="F26B43"/>
          </p15:clr>
        </p15:guide>
        <p15:guide id="3" orient="horz" pos="368" userDrawn="1">
          <p15:clr>
            <a:srgbClr val="F26B43"/>
          </p15:clr>
        </p15:guide>
        <p15:guide id="4" pos="7310" userDrawn="1">
          <p15:clr>
            <a:srgbClr val="F26B43"/>
          </p15:clr>
        </p15:guide>
        <p15:guide id="5" pos="1277" userDrawn="1">
          <p15:clr>
            <a:srgbClr val="F26B43"/>
          </p15:clr>
        </p15:guide>
        <p15:guide id="6" pos="2570" userDrawn="1">
          <p15:clr>
            <a:srgbClr val="F26B43"/>
          </p15:clr>
        </p15:guide>
        <p15:guide id="7" pos="3840" userDrawn="1">
          <p15:clr>
            <a:srgbClr val="F26B43"/>
          </p15:clr>
        </p15:guide>
        <p15:guide id="8" pos="5110" userDrawn="1">
          <p15:clr>
            <a:srgbClr val="F26B43"/>
          </p15:clr>
        </p15:guide>
        <p15:guide id="9" pos="6403" userDrawn="1">
          <p15:clr>
            <a:srgbClr val="F26B43"/>
          </p15:clr>
        </p15:guide>
        <p15:guide id="10" orient="horz" pos="216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hyperlink" Target="https://g3ict.org/dash/about-dash-working-group" TargetMode="External"/><Relationship Id="rId3" Type="http://schemas.openxmlformats.org/officeDocument/2006/relationships/hyperlink" Target="https://www.un.org/global-digital-compact/en" TargetMode="External"/><Relationship Id="rId7" Type="http://schemas.openxmlformats.org/officeDocument/2006/relationships/hyperlink" Target="https://g3ict.org/digital-accessibility-rights-evaluation-index/" TargetMode="External"/><Relationship Id="rId2" Type="http://schemas.openxmlformats.org/officeDocument/2006/relationships/hyperlink" Target="https://www.un.org/digital-emerging-technologies/" TargetMode="External"/><Relationship Id="rId1" Type="http://schemas.openxmlformats.org/officeDocument/2006/relationships/slideLayout" Target="../slideLayouts/slideLayout2.xml"/><Relationship Id="rId6" Type="http://schemas.openxmlformats.org/officeDocument/2006/relationships/hyperlink" Target="https://social.desa.un.org/issues/disability/crpd/article-9-accessibility" TargetMode="External"/><Relationship Id="rId5" Type="http://schemas.openxmlformats.org/officeDocument/2006/relationships/hyperlink" Target="https://social.desa.un.org/issues/disability/crpd/convention-on-the-rights-of-persons-with-disabilities-articles" TargetMode="External"/><Relationship Id="rId4" Type="http://schemas.openxmlformats.org/officeDocument/2006/relationships/hyperlink" Target="https://input.un.org/se/3995D1A45D6E9B20"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hyperlink" Target="https://pixabay.com/en/software-binary-system-1-0-binary-557604/" TargetMode="External"/><Relationship Id="rId2" Type="http://schemas.openxmlformats.org/officeDocument/2006/relationships/image" Target="../media/image1.jpg"/><Relationship Id="rId1" Type="http://schemas.openxmlformats.org/officeDocument/2006/relationships/slideLayout" Target="../slideLayouts/slideLayout7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6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6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F5A5072-7B47-4D32-B52A-4EBBF590B8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9715DAF0-AE1B-46C9-8A6B-DB2AA05AB91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2" y="-22693"/>
            <a:ext cx="12191999" cy="4374129"/>
          </a:xfrm>
          <a:prstGeom prst="rect">
            <a:avLst/>
          </a:prstGeom>
          <a:gradFill>
            <a:gsLst>
              <a:gs pos="0">
                <a:schemeClr val="accent1">
                  <a:lumMod val="75000"/>
                </a:schemeClr>
              </a:gs>
              <a:gs pos="100000">
                <a:srgbClr val="000000"/>
              </a:gs>
            </a:gsLst>
            <a:lin ang="150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2" name="Rectangle 11">
            <a:extLst>
              <a:ext uri="{FF2B5EF4-FFF2-40B4-BE49-F238E27FC236}">
                <a16:creationId xmlns:a16="http://schemas.microsoft.com/office/drawing/2014/main" id="{6016219D-510E-4184-9090-6D5578A87BD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3908719" y="-3931841"/>
            <a:ext cx="4374557" cy="12192000"/>
          </a:xfrm>
          <a:prstGeom prst="rect">
            <a:avLst/>
          </a:prstGeom>
          <a:gradFill>
            <a:gsLst>
              <a:gs pos="40000">
                <a:schemeClr val="accent1">
                  <a:alpha val="0"/>
                </a:schemeClr>
              </a:gs>
              <a:gs pos="100000">
                <a:schemeClr val="accent1">
                  <a:lumMod val="75000"/>
                  <a:alpha val="52000"/>
                </a:schemeClr>
              </a:gs>
            </a:gsLst>
            <a:lin ang="2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AFF4A713-7B75-4B21-90D7-5AB19547C7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4136696" y="-3703868"/>
            <a:ext cx="4374128" cy="11736479"/>
          </a:xfrm>
          <a:prstGeom prst="rect">
            <a:avLst/>
          </a:prstGeom>
          <a:gradFill>
            <a:gsLst>
              <a:gs pos="17000">
                <a:schemeClr val="accent1">
                  <a:alpha val="0"/>
                </a:schemeClr>
              </a:gs>
              <a:gs pos="100000">
                <a:srgbClr val="000000">
                  <a:alpha val="37000"/>
                </a:srgbClr>
              </a:gs>
            </a:gsLst>
            <a:lin ang="7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ectangle 15">
            <a:extLst>
              <a:ext uri="{FF2B5EF4-FFF2-40B4-BE49-F238E27FC236}">
                <a16:creationId xmlns:a16="http://schemas.microsoft.com/office/drawing/2014/main" id="{DC631C0B-6DA6-4E57-8231-CE32B3434A7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 y="-22690"/>
            <a:ext cx="8542485" cy="4374126"/>
          </a:xfrm>
          <a:prstGeom prst="rect">
            <a:avLst/>
          </a:prstGeom>
          <a:gradFill>
            <a:gsLst>
              <a:gs pos="0">
                <a:schemeClr val="accent1">
                  <a:lumMod val="50000"/>
                  <a:alpha val="0"/>
                </a:schemeClr>
              </a:gs>
              <a:gs pos="100000">
                <a:srgbClr val="000000">
                  <a:alpha val="25000"/>
                </a:srgbClr>
              </a:gs>
            </a:gsLst>
            <a:lin ang="186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8" name="Freeform: Shape 17">
            <a:extLst>
              <a:ext uri="{FF2B5EF4-FFF2-40B4-BE49-F238E27FC236}">
                <a16:creationId xmlns:a16="http://schemas.microsoft.com/office/drawing/2014/main" id="{C29501E6-A978-4A61-9689-9085AF97A53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2508972">
            <a:off x="5945431" y="-1032053"/>
            <a:ext cx="4990147" cy="4439131"/>
          </a:xfrm>
          <a:custGeom>
            <a:avLst/>
            <a:gdLst>
              <a:gd name="connsiteX0" fmla="*/ 4990147 w 4990147"/>
              <a:gd name="connsiteY0" fmla="*/ 2229378 h 4439131"/>
              <a:gd name="connsiteX1" fmla="*/ 917384 w 4990147"/>
              <a:gd name="connsiteY1" fmla="*/ 4439131 h 4439131"/>
              <a:gd name="connsiteX2" fmla="*/ 910814 w 4990147"/>
              <a:gd name="connsiteY2" fmla="*/ 4434219 h 4439131"/>
              <a:gd name="connsiteX3" fmla="*/ 0 w 4990147"/>
              <a:gd name="connsiteY3" fmla="*/ 2502877 h 4439131"/>
              <a:gd name="connsiteX4" fmla="*/ 2502877 w 4990147"/>
              <a:gd name="connsiteY4" fmla="*/ 0 h 4439131"/>
              <a:gd name="connsiteX5" fmla="*/ 4954904 w 4990147"/>
              <a:gd name="connsiteY5" fmla="*/ 1998460 h 44391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90147" h="4439131">
                <a:moveTo>
                  <a:pt x="4990147" y="2229378"/>
                </a:moveTo>
                <a:lnTo>
                  <a:pt x="917384" y="4439131"/>
                </a:lnTo>
                <a:lnTo>
                  <a:pt x="910814" y="4434219"/>
                </a:lnTo>
                <a:cubicBezTo>
                  <a:pt x="354557" y="3975154"/>
                  <a:pt x="0" y="3280421"/>
                  <a:pt x="0" y="2502877"/>
                </a:cubicBezTo>
                <a:cubicBezTo>
                  <a:pt x="0" y="1120576"/>
                  <a:pt x="1120576" y="0"/>
                  <a:pt x="2502877" y="0"/>
                </a:cubicBezTo>
                <a:cubicBezTo>
                  <a:pt x="3712390" y="0"/>
                  <a:pt x="4721520" y="857941"/>
                  <a:pt x="4954904" y="1998460"/>
                </a:cubicBezTo>
                <a:close/>
              </a:path>
            </a:pathLst>
          </a:custGeom>
          <a:gradFill>
            <a:gsLst>
              <a:gs pos="0">
                <a:schemeClr val="accent1">
                  <a:alpha val="22000"/>
                </a:schemeClr>
              </a:gs>
              <a:gs pos="87000">
                <a:schemeClr val="accent1">
                  <a:lumMod val="60000"/>
                  <a:lumOff val="40000"/>
                  <a:alpha val="2000"/>
                </a:schemeClr>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
        <p:nvSpPr>
          <p:cNvPr id="2" name="Title 1">
            <a:extLst>
              <a:ext uri="{FF2B5EF4-FFF2-40B4-BE49-F238E27FC236}">
                <a16:creationId xmlns:a16="http://schemas.microsoft.com/office/drawing/2014/main" id="{5DCDD8EA-0091-2A30-D894-D2C08BAF2C0D}"/>
              </a:ext>
            </a:extLst>
          </p:cNvPr>
          <p:cNvSpPr>
            <a:spLocks noGrp="1"/>
          </p:cNvSpPr>
          <p:nvPr>
            <p:ph type="ctrTitle"/>
          </p:nvPr>
        </p:nvSpPr>
        <p:spPr>
          <a:xfrm>
            <a:off x="1314824" y="735106"/>
            <a:ext cx="10053763" cy="2928470"/>
          </a:xfrm>
        </p:spPr>
        <p:txBody>
          <a:bodyPr anchor="b">
            <a:normAutofit fontScale="90000"/>
          </a:bodyPr>
          <a:lstStyle/>
          <a:p>
            <a:br>
              <a:rPr lang="en-US" sz="4800" dirty="0">
                <a:solidFill>
                  <a:srgbClr val="FFFFFF"/>
                </a:solidFill>
              </a:rPr>
            </a:br>
            <a:r>
              <a:rPr lang="en-US" sz="4800" dirty="0">
                <a:solidFill>
                  <a:srgbClr val="FFFFFF"/>
                </a:solidFill>
              </a:rPr>
              <a:t>Global Digital Compact : </a:t>
            </a:r>
            <a:br>
              <a:rPr lang="en-US" sz="4800" dirty="0">
                <a:solidFill>
                  <a:srgbClr val="FFFFFF"/>
                </a:solidFill>
              </a:rPr>
            </a:br>
            <a:r>
              <a:rPr lang="en-US" sz="4800" dirty="0">
                <a:solidFill>
                  <a:srgbClr val="FFFFFF"/>
                </a:solidFill>
              </a:rPr>
              <a:t>Opportunities for ITU’s Work on Accessibility</a:t>
            </a:r>
            <a:br>
              <a:rPr lang="en-US" sz="4800" dirty="0">
                <a:solidFill>
                  <a:srgbClr val="FFFFFF"/>
                </a:solidFill>
              </a:rPr>
            </a:br>
            <a:endParaRPr lang="en-US" sz="4800" dirty="0">
              <a:solidFill>
                <a:srgbClr val="FFFFFF"/>
              </a:solidFill>
            </a:endParaRPr>
          </a:p>
        </p:txBody>
      </p:sp>
      <p:sp>
        <p:nvSpPr>
          <p:cNvPr id="3" name="Subtitle 2">
            <a:extLst>
              <a:ext uri="{FF2B5EF4-FFF2-40B4-BE49-F238E27FC236}">
                <a16:creationId xmlns:a16="http://schemas.microsoft.com/office/drawing/2014/main" id="{F3952433-49C8-052B-150E-944ACE6AB703}"/>
              </a:ext>
            </a:extLst>
          </p:cNvPr>
          <p:cNvSpPr>
            <a:spLocks noGrp="1"/>
          </p:cNvSpPr>
          <p:nvPr>
            <p:ph type="subTitle" idx="1"/>
          </p:nvPr>
        </p:nvSpPr>
        <p:spPr>
          <a:xfrm>
            <a:off x="1350682" y="4870824"/>
            <a:ext cx="10005951" cy="1458258"/>
          </a:xfrm>
        </p:spPr>
        <p:txBody>
          <a:bodyPr anchor="ctr">
            <a:normAutofit/>
          </a:bodyPr>
          <a:lstStyle/>
          <a:p>
            <a:r>
              <a:rPr lang="en-US" sz="3200" b="1" dirty="0"/>
              <a:t>G3ict</a:t>
            </a:r>
          </a:p>
          <a:p>
            <a:r>
              <a:rPr lang="en-US" sz="3200" b="1" dirty="0"/>
              <a:t>For ITU-T JCA-AHF meeting, October 15, 2025</a:t>
            </a:r>
          </a:p>
        </p:txBody>
      </p:sp>
      <p:sp>
        <p:nvSpPr>
          <p:cNvPr id="4" name="Slide Number Placeholder 3">
            <a:extLst>
              <a:ext uri="{FF2B5EF4-FFF2-40B4-BE49-F238E27FC236}">
                <a16:creationId xmlns:a16="http://schemas.microsoft.com/office/drawing/2014/main" id="{6D1B5EE7-B572-F6B3-44A3-19A8101B2E82}"/>
              </a:ext>
            </a:extLst>
          </p:cNvPr>
          <p:cNvSpPr>
            <a:spLocks noGrp="1"/>
          </p:cNvSpPr>
          <p:nvPr>
            <p:ph type="sldNum" sz="quarter" idx="12"/>
          </p:nvPr>
        </p:nvSpPr>
        <p:spPr/>
        <p:txBody>
          <a:bodyPr/>
          <a:lstStyle/>
          <a:p>
            <a:fld id="{78497A61-38C5-D64A-B467-D6E55A25ABA7}" type="slidenum">
              <a:rPr lang="en-US" smtClean="0"/>
              <a:t>1</a:t>
            </a:fld>
            <a:endParaRPr lang="en-US" dirty="0"/>
          </a:p>
        </p:txBody>
      </p:sp>
    </p:spTree>
    <p:extLst>
      <p:ext uri="{BB962C8B-B14F-4D97-AF65-F5344CB8AC3E}">
        <p14:creationId xmlns:p14="http://schemas.microsoft.com/office/powerpoint/2010/main" val="119753195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DA41E1A2-97CA-9F8C-44C9-5171CD01A2B4}"/>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F823F10F-33F2-792E-5C2B-2E909CE6922A}"/>
              </a:ext>
            </a:extLst>
          </p:cNvPr>
          <p:cNvSpPr>
            <a:spLocks noGrp="1"/>
          </p:cNvSpPr>
          <p:nvPr>
            <p:ph type="ctrTitle"/>
          </p:nvPr>
        </p:nvSpPr>
        <p:spPr>
          <a:xfrm>
            <a:off x="779646" y="369828"/>
            <a:ext cx="10457705" cy="1107996"/>
          </a:xfrm>
        </p:spPr>
        <p:txBody>
          <a:bodyPr/>
          <a:lstStyle/>
          <a:p>
            <a:r>
              <a:rPr lang="en-US" sz="4000" dirty="0">
                <a:latin typeface="+mn-lt"/>
              </a:rPr>
              <a:t>Areas of Opportunities for ITU-D </a:t>
            </a:r>
            <a:br>
              <a:rPr lang="en-US" sz="4000" dirty="0">
                <a:latin typeface="+mn-lt"/>
              </a:rPr>
            </a:br>
            <a:r>
              <a:rPr lang="en-CA" sz="4000" kern="1200" spc="270" dirty="0">
                <a:solidFill>
                  <a:srgbClr val="1E1117"/>
                </a:solidFill>
                <a:effectLst/>
                <a:latin typeface="+mn-lt"/>
                <a:ea typeface="+mn-ea"/>
                <a:cs typeface="Arial" panose="020B0604020202020204" pitchFamily="34" charset="0"/>
              </a:rPr>
              <a:t>ITU-D Annual Regulators’ Surveys</a:t>
            </a:r>
            <a:endParaRPr lang="en-US" sz="4000" dirty="0">
              <a:latin typeface="+mn-lt"/>
            </a:endParaRPr>
          </a:p>
        </p:txBody>
      </p:sp>
      <p:graphicFrame>
        <p:nvGraphicFramePr>
          <p:cNvPr id="7" name="Table 6">
            <a:extLst>
              <a:ext uri="{FF2B5EF4-FFF2-40B4-BE49-F238E27FC236}">
                <a16:creationId xmlns:a16="http://schemas.microsoft.com/office/drawing/2014/main" id="{CBADAB45-F725-F1BB-DC09-49273FA9700E}"/>
              </a:ext>
            </a:extLst>
          </p:cNvPr>
          <p:cNvGraphicFramePr>
            <a:graphicFrameLocks noGrp="1"/>
          </p:cNvGraphicFramePr>
          <p:nvPr>
            <p:extLst>
              <p:ext uri="{D42A27DB-BD31-4B8C-83A1-F6EECF244321}">
                <p14:modId xmlns:p14="http://schemas.microsoft.com/office/powerpoint/2010/main" val="2289333511"/>
              </p:ext>
            </p:extLst>
          </p:nvPr>
        </p:nvGraphicFramePr>
        <p:xfrm>
          <a:off x="718003" y="2013730"/>
          <a:ext cx="10739907" cy="3840480"/>
        </p:xfrm>
        <a:graphic>
          <a:graphicData uri="http://schemas.openxmlformats.org/drawingml/2006/table">
            <a:tbl>
              <a:tblPr firstRow="1" bandRow="1">
                <a:tableStyleId>{5C22544A-7EE6-4342-B048-85BDC9FD1C3A}</a:tableStyleId>
              </a:tblPr>
              <a:tblGrid>
                <a:gridCol w="1171701">
                  <a:extLst>
                    <a:ext uri="{9D8B030D-6E8A-4147-A177-3AD203B41FA5}">
                      <a16:colId xmlns:a16="http://schemas.microsoft.com/office/drawing/2014/main" val="41318102"/>
                    </a:ext>
                  </a:extLst>
                </a:gridCol>
                <a:gridCol w="1951349">
                  <a:extLst>
                    <a:ext uri="{9D8B030D-6E8A-4147-A177-3AD203B41FA5}">
                      <a16:colId xmlns:a16="http://schemas.microsoft.com/office/drawing/2014/main" val="462654002"/>
                    </a:ext>
                  </a:extLst>
                </a:gridCol>
                <a:gridCol w="7616857">
                  <a:extLst>
                    <a:ext uri="{9D8B030D-6E8A-4147-A177-3AD203B41FA5}">
                      <a16:colId xmlns:a16="http://schemas.microsoft.com/office/drawing/2014/main" val="1705956383"/>
                    </a:ext>
                  </a:extLst>
                </a:gridCol>
              </a:tblGrid>
              <a:tr h="800944">
                <a:tc>
                  <a:txBody>
                    <a:bodyPr/>
                    <a:lstStyle/>
                    <a:p>
                      <a:pPr algn="ctr"/>
                      <a:r>
                        <a:rPr lang="en-US" sz="2400" dirty="0"/>
                        <a:t>Article #</a:t>
                      </a:r>
                    </a:p>
                  </a:txBody>
                  <a:tcPr/>
                </a:tc>
                <a:tc>
                  <a:txBody>
                    <a:bodyPr/>
                    <a:lstStyle/>
                    <a:p>
                      <a:pPr algn="ctr"/>
                      <a:r>
                        <a:rPr lang="en-US" sz="2400" dirty="0"/>
                        <a:t>Area of Opportunity</a:t>
                      </a:r>
                    </a:p>
                  </a:txBody>
                  <a:tcPr/>
                </a:tc>
                <a:tc>
                  <a:txBody>
                    <a:bodyPr/>
                    <a:lstStyle/>
                    <a:p>
                      <a:pPr algn="ctr"/>
                      <a:r>
                        <a:rPr lang="en-US" sz="2400" dirty="0"/>
                        <a:t>GDC Text</a:t>
                      </a:r>
                    </a:p>
                  </a:txBody>
                  <a:tcPr anchor="ctr"/>
                </a:tc>
                <a:extLst>
                  <a:ext uri="{0D108BD9-81ED-4DB2-BD59-A6C34878D82A}">
                    <a16:rowId xmlns:a16="http://schemas.microsoft.com/office/drawing/2014/main" val="3230174925"/>
                  </a:ext>
                </a:extLst>
              </a:tr>
              <a:tr h="2936793">
                <a:tc>
                  <a:txBody>
                    <a:bodyPr/>
                    <a:lstStyle/>
                    <a:p>
                      <a:pPr algn="ctr"/>
                      <a:r>
                        <a:rPr lang="en-US" sz="2400" dirty="0"/>
                        <a:t>23 (b)</a:t>
                      </a:r>
                    </a:p>
                  </a:txBody>
                  <a:tcPr>
                    <a:solidFill>
                      <a:schemeClr val="bg1">
                        <a:lumMod val="95000"/>
                      </a:schemeClr>
                    </a:solidFill>
                  </a:tcPr>
                </a:tc>
                <a:tc>
                  <a:txBody>
                    <a:bodyPr/>
                    <a:lstStyle/>
                    <a:p>
                      <a:pPr algn="ctr"/>
                      <a:r>
                        <a:rPr lang="en-US" sz="2400" dirty="0"/>
                        <a:t>Monitoring</a:t>
                      </a:r>
                    </a:p>
                  </a:txBody>
                  <a:tcPr>
                    <a:solidFill>
                      <a:schemeClr val="bg1">
                        <a:lumMod val="95000"/>
                      </a:schemeClr>
                    </a:solidFill>
                  </a:tcPr>
                </a:tc>
                <a:tc>
                  <a:txBody>
                    <a:bodyPr/>
                    <a:lstStyle/>
                    <a:p>
                      <a:r>
                        <a:rPr lang="en-CA" sz="2400" kern="1200" dirty="0">
                          <a:solidFill>
                            <a:schemeClr val="dk1"/>
                          </a:solidFill>
                          <a:effectLst/>
                          <a:latin typeface="+mn-lt"/>
                          <a:ea typeface="+mn-ea"/>
                          <a:cs typeface="+mn-cs"/>
                        </a:rPr>
                        <a:t>23 (b) Establish appropriate safeguards to prevent and address any adverse impact on human rights arising from the use of digital and emerging technologies and protect individuals against violations and abuses of their human rights in the digital space, including through human rights due diligence and establishing effective oversight and remedy mechanisms </a:t>
                      </a:r>
                    </a:p>
                    <a:p>
                      <a:endParaRPr lang="en-CA" sz="2400" kern="1200" dirty="0">
                        <a:solidFill>
                          <a:schemeClr val="dk1"/>
                        </a:solidFill>
                        <a:effectLst/>
                        <a:latin typeface="+mn-lt"/>
                        <a:ea typeface="+mn-ea"/>
                        <a:cs typeface="+mn-cs"/>
                      </a:endParaRPr>
                    </a:p>
                  </a:txBody>
                  <a:tcPr>
                    <a:solidFill>
                      <a:schemeClr val="bg1">
                        <a:lumMod val="95000"/>
                      </a:schemeClr>
                    </a:solidFill>
                  </a:tcPr>
                </a:tc>
                <a:extLst>
                  <a:ext uri="{0D108BD9-81ED-4DB2-BD59-A6C34878D82A}">
                    <a16:rowId xmlns:a16="http://schemas.microsoft.com/office/drawing/2014/main" val="2078144261"/>
                  </a:ext>
                </a:extLst>
              </a:tr>
            </a:tbl>
          </a:graphicData>
        </a:graphic>
      </p:graphicFrame>
      <p:sp>
        <p:nvSpPr>
          <p:cNvPr id="2" name="Slide Number Placeholder 1">
            <a:extLst>
              <a:ext uri="{FF2B5EF4-FFF2-40B4-BE49-F238E27FC236}">
                <a16:creationId xmlns:a16="http://schemas.microsoft.com/office/drawing/2014/main" id="{4AA628C5-764F-3A9B-797D-B023E32C6B41}"/>
              </a:ext>
            </a:extLst>
          </p:cNvPr>
          <p:cNvSpPr>
            <a:spLocks noGrp="1"/>
          </p:cNvSpPr>
          <p:nvPr>
            <p:ph type="sldNum" sz="quarter" idx="7"/>
          </p:nvPr>
        </p:nvSpPr>
        <p:spPr/>
        <p:txBody>
          <a:bodyPr/>
          <a:lstStyle/>
          <a:p>
            <a:fld id="{B6F15528-21DE-4FAA-801E-634DDDAF4B2B}" type="slidenum">
              <a:rPr lang="en-US" smtClean="0"/>
              <a:t>10</a:t>
            </a:fld>
            <a:endParaRPr lang="en-US" dirty="0"/>
          </a:p>
        </p:txBody>
      </p:sp>
    </p:spTree>
    <p:extLst>
      <p:ext uri="{BB962C8B-B14F-4D97-AF65-F5344CB8AC3E}">
        <p14:creationId xmlns:p14="http://schemas.microsoft.com/office/powerpoint/2010/main" val="393606278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A685D5A0-971C-DE05-3A01-86FAD2A52A82}"/>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EE50E96D-4DD5-0817-760E-FE3D4B2F548D}"/>
              </a:ext>
            </a:extLst>
          </p:cNvPr>
          <p:cNvSpPr>
            <a:spLocks noGrp="1"/>
          </p:cNvSpPr>
          <p:nvPr>
            <p:ph type="ctrTitle"/>
          </p:nvPr>
        </p:nvSpPr>
        <p:spPr>
          <a:xfrm>
            <a:off x="367749" y="300102"/>
            <a:ext cx="11770877" cy="1846659"/>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000" dirty="0">
                <a:effectLst/>
              </a:rPr>
              <a:t>Areas of Opportunities for the ITU-D : Supporting Member States’ Programs for </a:t>
            </a:r>
            <a:r>
              <a:rPr lang="en-CA" sz="4000" dirty="0"/>
              <a:t>Digital Literacy, Skills and Capacities</a:t>
            </a:r>
            <a:r>
              <a:rPr lang="en-US" sz="4000" dirty="0"/>
              <a:t> of Persons with Disabilities  </a:t>
            </a:r>
            <a:endParaRPr lang="en-CA" sz="4000" dirty="0">
              <a:effectLst/>
            </a:endParaRPr>
          </a:p>
        </p:txBody>
      </p:sp>
      <p:graphicFrame>
        <p:nvGraphicFramePr>
          <p:cNvPr id="7" name="Table 6">
            <a:extLst>
              <a:ext uri="{FF2B5EF4-FFF2-40B4-BE49-F238E27FC236}">
                <a16:creationId xmlns:a16="http://schemas.microsoft.com/office/drawing/2014/main" id="{1F573CF1-A48F-03D9-738B-5831EAD2BDAC}"/>
              </a:ext>
            </a:extLst>
          </p:cNvPr>
          <p:cNvGraphicFramePr>
            <a:graphicFrameLocks noGrp="1"/>
          </p:cNvGraphicFramePr>
          <p:nvPr>
            <p:extLst>
              <p:ext uri="{D42A27DB-BD31-4B8C-83A1-F6EECF244321}">
                <p14:modId xmlns:p14="http://schemas.microsoft.com/office/powerpoint/2010/main" val="1454383274"/>
              </p:ext>
            </p:extLst>
          </p:nvPr>
        </p:nvGraphicFramePr>
        <p:xfrm>
          <a:off x="367749" y="2404152"/>
          <a:ext cx="11498903" cy="3918861"/>
        </p:xfrm>
        <a:graphic>
          <a:graphicData uri="http://schemas.openxmlformats.org/drawingml/2006/table">
            <a:tbl>
              <a:tblPr firstRow="1" bandRow="1">
                <a:tableStyleId>{5C22544A-7EE6-4342-B048-85BDC9FD1C3A}</a:tableStyleId>
              </a:tblPr>
              <a:tblGrid>
                <a:gridCol w="1249568">
                  <a:extLst>
                    <a:ext uri="{9D8B030D-6E8A-4147-A177-3AD203B41FA5}">
                      <a16:colId xmlns:a16="http://schemas.microsoft.com/office/drawing/2014/main" val="41318102"/>
                    </a:ext>
                  </a:extLst>
                </a:gridCol>
                <a:gridCol w="2008130">
                  <a:extLst>
                    <a:ext uri="{9D8B030D-6E8A-4147-A177-3AD203B41FA5}">
                      <a16:colId xmlns:a16="http://schemas.microsoft.com/office/drawing/2014/main" val="462654002"/>
                    </a:ext>
                  </a:extLst>
                </a:gridCol>
                <a:gridCol w="8241205">
                  <a:extLst>
                    <a:ext uri="{9D8B030D-6E8A-4147-A177-3AD203B41FA5}">
                      <a16:colId xmlns:a16="http://schemas.microsoft.com/office/drawing/2014/main" val="1705956383"/>
                    </a:ext>
                  </a:extLst>
                </a:gridCol>
              </a:tblGrid>
              <a:tr h="866103">
                <a:tc>
                  <a:txBody>
                    <a:bodyPr/>
                    <a:lstStyle/>
                    <a:p>
                      <a:pPr algn="ctr"/>
                      <a:r>
                        <a:rPr lang="en-US" sz="2400"/>
                        <a:t>Clause #</a:t>
                      </a:r>
                      <a:endParaRPr lang="en-US" sz="2400" dirty="0"/>
                    </a:p>
                  </a:txBody>
                  <a:tcPr anchor="ctr"/>
                </a:tc>
                <a:tc>
                  <a:txBody>
                    <a:bodyPr/>
                    <a:lstStyle/>
                    <a:p>
                      <a:pPr algn="ctr"/>
                      <a:r>
                        <a:rPr lang="en-US" sz="2400" dirty="0"/>
                        <a:t>Area of Opportunity</a:t>
                      </a:r>
                    </a:p>
                  </a:txBody>
                  <a:tcPr anchor="ctr"/>
                </a:tc>
                <a:tc>
                  <a:txBody>
                    <a:bodyPr/>
                    <a:lstStyle/>
                    <a:p>
                      <a:pPr algn="ctr"/>
                      <a:r>
                        <a:rPr lang="en-US" sz="2400" dirty="0"/>
                        <a:t>GDC Text</a:t>
                      </a:r>
                    </a:p>
                  </a:txBody>
                  <a:tcPr anchor="ctr"/>
                </a:tc>
                <a:extLst>
                  <a:ext uri="{0D108BD9-81ED-4DB2-BD59-A6C34878D82A}">
                    <a16:rowId xmlns:a16="http://schemas.microsoft.com/office/drawing/2014/main" val="3230174925"/>
                  </a:ext>
                </a:extLst>
              </a:tr>
              <a:tr h="3052758">
                <a:tc>
                  <a:txBody>
                    <a:bodyPr/>
                    <a:lstStyle/>
                    <a:p>
                      <a:r>
                        <a:rPr lang="en-US" sz="2400" dirty="0"/>
                        <a:t>13 (c)</a:t>
                      </a:r>
                    </a:p>
                  </a:txBody>
                  <a:tcP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400" dirty="0"/>
                        <a:t>Digital literacy, skills and capacities</a:t>
                      </a:r>
                    </a:p>
                    <a:p>
                      <a:endParaRPr lang="en-US" sz="2400" dirty="0"/>
                    </a:p>
                  </a:txBody>
                  <a:tcP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400" kern="1200" dirty="0">
                          <a:solidFill>
                            <a:schemeClr val="dk1"/>
                          </a:solidFill>
                          <a:effectLst/>
                          <a:latin typeface="+mn-lt"/>
                          <a:ea typeface="+mn-ea"/>
                          <a:cs typeface="+mn-cs"/>
                        </a:rPr>
                        <a:t>Target and tailor capacity-building for women and girls, children and youth, as well as older persons, </a:t>
                      </a:r>
                      <a:r>
                        <a:rPr lang="en-CA" sz="2400" b="1" kern="1200" dirty="0">
                          <a:solidFill>
                            <a:schemeClr val="dk1"/>
                          </a:solidFill>
                          <a:effectLst/>
                          <a:latin typeface="+mn-lt"/>
                          <a:ea typeface="+mn-ea"/>
                          <a:cs typeface="+mn-cs"/>
                        </a:rPr>
                        <a:t>persons with disabilities</a:t>
                      </a:r>
                      <a:r>
                        <a:rPr lang="en-CA" sz="2400" kern="1200" dirty="0">
                          <a:solidFill>
                            <a:schemeClr val="dk1"/>
                          </a:solidFill>
                          <a:effectLst/>
                          <a:latin typeface="+mn-lt"/>
                          <a:ea typeface="+mn-ea"/>
                          <a:cs typeface="+mn-cs"/>
                        </a:rPr>
                        <a:t>, migrants, refugees and internally displaced persons, Indigenous Peoples and those in vulnerable situations, and ensure their meaningful engagement in the design and implementation of programmes (SDGs 5 and 10)</a:t>
                      </a:r>
                    </a:p>
                    <a:p>
                      <a:endParaRPr lang="en-US" sz="2400" dirty="0"/>
                    </a:p>
                  </a:txBody>
                  <a:tcPr>
                    <a:solidFill>
                      <a:schemeClr val="bg1">
                        <a:lumMod val="95000"/>
                      </a:schemeClr>
                    </a:solidFill>
                  </a:tcPr>
                </a:tc>
                <a:extLst>
                  <a:ext uri="{0D108BD9-81ED-4DB2-BD59-A6C34878D82A}">
                    <a16:rowId xmlns:a16="http://schemas.microsoft.com/office/drawing/2014/main" val="2279627703"/>
                  </a:ext>
                </a:extLst>
              </a:tr>
            </a:tbl>
          </a:graphicData>
        </a:graphic>
      </p:graphicFrame>
      <p:sp>
        <p:nvSpPr>
          <p:cNvPr id="2" name="Slide Number Placeholder 1">
            <a:extLst>
              <a:ext uri="{FF2B5EF4-FFF2-40B4-BE49-F238E27FC236}">
                <a16:creationId xmlns:a16="http://schemas.microsoft.com/office/drawing/2014/main" id="{773C1C19-065E-8088-4EAA-DB7CE0206629}"/>
              </a:ext>
            </a:extLst>
          </p:cNvPr>
          <p:cNvSpPr>
            <a:spLocks noGrp="1"/>
          </p:cNvSpPr>
          <p:nvPr>
            <p:ph type="sldNum" sz="quarter" idx="7"/>
          </p:nvPr>
        </p:nvSpPr>
        <p:spPr/>
        <p:txBody>
          <a:bodyPr/>
          <a:lstStyle/>
          <a:p>
            <a:fld id="{B6F15528-21DE-4FAA-801E-634DDDAF4B2B}" type="slidenum">
              <a:rPr lang="en-US" smtClean="0"/>
              <a:t>11</a:t>
            </a:fld>
            <a:endParaRPr lang="en-US" dirty="0"/>
          </a:p>
        </p:txBody>
      </p:sp>
    </p:spTree>
    <p:extLst>
      <p:ext uri="{BB962C8B-B14F-4D97-AF65-F5344CB8AC3E}">
        <p14:creationId xmlns:p14="http://schemas.microsoft.com/office/powerpoint/2010/main" val="80716598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817C37D-7BD1-9B6B-3383-A4AFE2E9A77F}"/>
              </a:ext>
            </a:extLst>
          </p:cNvPr>
          <p:cNvSpPr>
            <a:spLocks noGrp="1"/>
          </p:cNvSpPr>
          <p:nvPr>
            <p:ph type="title"/>
          </p:nvPr>
        </p:nvSpPr>
        <p:spPr>
          <a:xfrm>
            <a:off x="395926" y="365126"/>
            <a:ext cx="10957874" cy="1105456"/>
          </a:xfrm>
        </p:spPr>
        <p:txBody>
          <a:bodyPr>
            <a:normAutofit fontScale="90000"/>
          </a:bodyPr>
          <a:lstStyle/>
          <a:p>
            <a:r>
              <a:rPr lang="en-US" dirty="0"/>
              <a:t>Appendix A: How the GDC Expands and Reinforces CRPD Dispositions on ICT Accessibility (1)</a:t>
            </a:r>
          </a:p>
        </p:txBody>
      </p:sp>
      <p:sp>
        <p:nvSpPr>
          <p:cNvPr id="6" name="Content Placeholder 2">
            <a:extLst>
              <a:ext uri="{FF2B5EF4-FFF2-40B4-BE49-F238E27FC236}">
                <a16:creationId xmlns:a16="http://schemas.microsoft.com/office/drawing/2014/main" id="{9859A175-5484-FE0E-B410-01304F51B853}"/>
              </a:ext>
            </a:extLst>
          </p:cNvPr>
          <p:cNvSpPr>
            <a:spLocks noGrp="1"/>
          </p:cNvSpPr>
          <p:nvPr>
            <p:ph idx="1"/>
          </p:nvPr>
        </p:nvSpPr>
        <p:spPr>
          <a:xfrm>
            <a:off x="395926" y="1608805"/>
            <a:ext cx="11274458" cy="4351338"/>
          </a:xfrm>
        </p:spPr>
        <p:txBody>
          <a:bodyPr>
            <a:noAutofit/>
          </a:bodyPr>
          <a:lstStyle/>
          <a:p>
            <a:pPr>
              <a:lnSpc>
                <a:spcPct val="100000"/>
              </a:lnSpc>
              <a:spcBef>
                <a:spcPts val="0"/>
              </a:spcBef>
              <a:buFont typeface="+mj-lt"/>
              <a:buAutoNum type="arabicPeriod"/>
            </a:pPr>
            <a:r>
              <a:rPr lang="en-CA" sz="2400" b="1" dirty="0"/>
              <a:t>Digital Accessibility (Article 9 of the CRPD)</a:t>
            </a:r>
            <a:endParaRPr lang="en-CA" sz="2400" dirty="0"/>
          </a:p>
          <a:p>
            <a:pPr lvl="1">
              <a:lnSpc>
                <a:spcPct val="100000"/>
              </a:lnSpc>
              <a:spcBef>
                <a:spcPts val="0"/>
              </a:spcBef>
            </a:pPr>
            <a:r>
              <a:rPr lang="en-CA" dirty="0"/>
              <a:t>The CRPD requires that </a:t>
            </a:r>
            <a:r>
              <a:rPr lang="en-CA" b="1" dirty="0"/>
              <a:t>ICTs be accessible</a:t>
            </a:r>
            <a:r>
              <a:rPr lang="en-CA" dirty="0"/>
              <a:t> to persons with disabilities, ensuring equal access to digital platforms, websites, and digital government services.</a:t>
            </a:r>
          </a:p>
          <a:p>
            <a:pPr lvl="1">
              <a:lnSpc>
                <a:spcPct val="100000"/>
              </a:lnSpc>
              <a:spcBef>
                <a:spcPts val="0"/>
              </a:spcBef>
            </a:pPr>
            <a:r>
              <a:rPr lang="en-CA" dirty="0"/>
              <a:t>The GDC promotes </a:t>
            </a:r>
            <a:r>
              <a:rPr lang="en-CA" b="1" dirty="0"/>
              <a:t>inclusive digital transformation</a:t>
            </a:r>
            <a:r>
              <a:rPr lang="en-CA" dirty="0"/>
              <a:t>, urging governments and businesses to </a:t>
            </a:r>
            <a:r>
              <a:rPr lang="en-CA" b="1" dirty="0"/>
              <a:t>implement universal design and assistive technologies</a:t>
            </a:r>
            <a:r>
              <a:rPr lang="en-CA" dirty="0"/>
              <a:t>.</a:t>
            </a:r>
            <a:br>
              <a:rPr lang="en-CA" dirty="0"/>
            </a:br>
            <a:endParaRPr lang="en-CA" dirty="0"/>
          </a:p>
          <a:p>
            <a:pPr>
              <a:lnSpc>
                <a:spcPct val="100000"/>
              </a:lnSpc>
              <a:spcBef>
                <a:spcPts val="0"/>
              </a:spcBef>
              <a:buFont typeface="+mj-lt"/>
              <a:buAutoNum type="arabicPeriod"/>
            </a:pPr>
            <a:r>
              <a:rPr lang="en-CA" sz="2400" b="1" dirty="0"/>
              <a:t>Inclusive Digital Rights and Participation (Article 21 &amp; 29 of the CRPD)</a:t>
            </a:r>
            <a:endParaRPr lang="en-CA" sz="2400" dirty="0"/>
          </a:p>
          <a:p>
            <a:pPr lvl="1">
              <a:lnSpc>
                <a:spcPct val="100000"/>
              </a:lnSpc>
              <a:spcBef>
                <a:spcPts val="0"/>
              </a:spcBef>
            </a:pPr>
            <a:r>
              <a:rPr lang="en-CA" dirty="0"/>
              <a:t>The CRPD emphasizes </a:t>
            </a:r>
            <a:r>
              <a:rPr lang="en-CA" b="1" dirty="0"/>
              <a:t>freedom of expression, access to public information, and participation in political and public life</a:t>
            </a:r>
            <a:r>
              <a:rPr lang="en-CA" dirty="0"/>
              <a:t> for persons with disabilities.</a:t>
            </a:r>
          </a:p>
          <a:p>
            <a:pPr lvl="1">
              <a:lnSpc>
                <a:spcPct val="100000"/>
              </a:lnSpc>
              <a:spcBef>
                <a:spcPts val="0"/>
              </a:spcBef>
            </a:pPr>
            <a:r>
              <a:rPr lang="en-CA" dirty="0"/>
              <a:t>The GDC advocates for </a:t>
            </a:r>
            <a:r>
              <a:rPr lang="en-CA" b="1" dirty="0"/>
              <a:t>equitable digital access</a:t>
            </a:r>
            <a:r>
              <a:rPr lang="en-CA" dirty="0"/>
              <a:t>, ensuring that AI, social media, and online governance structures do not </a:t>
            </a:r>
            <a:r>
              <a:rPr lang="en-CA" b="1" dirty="0"/>
              <a:t>exclude or marginalize</a:t>
            </a:r>
            <a:r>
              <a:rPr lang="en-CA" dirty="0"/>
              <a:t> persons with disabilities.</a:t>
            </a:r>
          </a:p>
        </p:txBody>
      </p:sp>
      <p:sp>
        <p:nvSpPr>
          <p:cNvPr id="7" name="Slide Number Placeholder 6">
            <a:extLst>
              <a:ext uri="{FF2B5EF4-FFF2-40B4-BE49-F238E27FC236}">
                <a16:creationId xmlns:a16="http://schemas.microsoft.com/office/drawing/2014/main" id="{27D618DB-3E98-8787-0A93-EF50AC4C30A7}"/>
              </a:ext>
            </a:extLst>
          </p:cNvPr>
          <p:cNvSpPr>
            <a:spLocks noGrp="1"/>
          </p:cNvSpPr>
          <p:nvPr>
            <p:ph type="sldNum" sz="quarter" idx="12"/>
          </p:nvPr>
        </p:nvSpPr>
        <p:spPr/>
        <p:txBody>
          <a:bodyPr/>
          <a:lstStyle/>
          <a:p>
            <a:fld id="{78497A61-38C5-D64A-B467-D6E55A25ABA7}" type="slidenum">
              <a:rPr lang="en-US" smtClean="0"/>
              <a:t>12</a:t>
            </a:fld>
            <a:endParaRPr lang="en-US" dirty="0"/>
          </a:p>
        </p:txBody>
      </p:sp>
    </p:spTree>
    <p:extLst>
      <p:ext uri="{BB962C8B-B14F-4D97-AF65-F5344CB8AC3E}">
        <p14:creationId xmlns:p14="http://schemas.microsoft.com/office/powerpoint/2010/main" val="2506276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8BDEC8DC-2BA6-CC76-3FA5-1A034A06709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19D7948F-4250-7DA6-6688-82AE470C1C2C}"/>
              </a:ext>
            </a:extLst>
          </p:cNvPr>
          <p:cNvSpPr>
            <a:spLocks noGrp="1"/>
          </p:cNvSpPr>
          <p:nvPr>
            <p:ph type="title"/>
          </p:nvPr>
        </p:nvSpPr>
        <p:spPr>
          <a:xfrm>
            <a:off x="485413" y="1"/>
            <a:ext cx="11706586" cy="1564848"/>
          </a:xfrm>
        </p:spPr>
        <p:txBody>
          <a:bodyPr>
            <a:normAutofit/>
          </a:bodyPr>
          <a:lstStyle/>
          <a:p>
            <a:r>
              <a:rPr kumimoji="0" lang="en-US" sz="4000" b="0" i="0" u="none" strike="noStrike" kern="1200" cap="none" spc="0" normalizeH="0" baseline="0" noProof="0" dirty="0">
                <a:ln>
                  <a:noFill/>
                </a:ln>
                <a:solidFill>
                  <a:prstClr val="black"/>
                </a:solidFill>
                <a:effectLst/>
                <a:uLnTx/>
                <a:uFillTx/>
                <a:latin typeface="Aptos Display" panose="02110004020202020204"/>
                <a:ea typeface="+mj-ea"/>
                <a:cs typeface="+mj-cs"/>
              </a:rPr>
              <a:t>Appendix A: How the GDC Expands and Reinforces CRPD Dispositions on ICT Accessibility </a:t>
            </a:r>
            <a:r>
              <a:rPr lang="en-US" sz="4000" dirty="0"/>
              <a:t>(2) </a:t>
            </a:r>
            <a:endParaRPr lang="en-US" sz="3200" dirty="0"/>
          </a:p>
        </p:txBody>
      </p:sp>
      <p:sp>
        <p:nvSpPr>
          <p:cNvPr id="3" name="Content Placeholder 2">
            <a:extLst>
              <a:ext uri="{FF2B5EF4-FFF2-40B4-BE49-F238E27FC236}">
                <a16:creationId xmlns:a16="http://schemas.microsoft.com/office/drawing/2014/main" id="{D95361F2-55B4-2093-760B-6A272CFFE19E}"/>
              </a:ext>
            </a:extLst>
          </p:cNvPr>
          <p:cNvSpPr>
            <a:spLocks noGrp="1"/>
          </p:cNvSpPr>
          <p:nvPr>
            <p:ph idx="1"/>
          </p:nvPr>
        </p:nvSpPr>
        <p:spPr>
          <a:xfrm>
            <a:off x="485413" y="1564849"/>
            <a:ext cx="11433592" cy="5038915"/>
          </a:xfrm>
        </p:spPr>
        <p:txBody>
          <a:bodyPr>
            <a:noAutofit/>
          </a:bodyPr>
          <a:lstStyle/>
          <a:p>
            <a:pPr marL="0" indent="0">
              <a:spcBef>
                <a:spcPts val="600"/>
              </a:spcBef>
              <a:spcAft>
                <a:spcPts val="600"/>
              </a:spcAft>
              <a:buNone/>
            </a:pPr>
            <a:r>
              <a:rPr lang="en-CA" sz="2400" b="1" dirty="0"/>
              <a:t>3 . Protection Against Digital Discrimination (Article 5 of the CRPD)</a:t>
            </a:r>
            <a:endParaRPr lang="en-CA" sz="2400" dirty="0"/>
          </a:p>
          <a:p>
            <a:pPr lvl="1">
              <a:spcBef>
                <a:spcPts val="600"/>
              </a:spcBef>
              <a:spcAft>
                <a:spcPts val="600"/>
              </a:spcAft>
            </a:pPr>
            <a:r>
              <a:rPr lang="en-CA" dirty="0"/>
              <a:t>The CRPD prohibits </a:t>
            </a:r>
            <a:r>
              <a:rPr lang="en-CA" b="1" dirty="0"/>
              <a:t>discrimination in digital environments</a:t>
            </a:r>
            <a:r>
              <a:rPr lang="en-CA" dirty="0"/>
              <a:t>, ensuring that policies and services are </a:t>
            </a:r>
            <a:r>
              <a:rPr lang="en-CA" b="1" dirty="0"/>
              <a:t>inclusive</a:t>
            </a:r>
            <a:r>
              <a:rPr lang="en-CA" dirty="0"/>
              <a:t>.</a:t>
            </a:r>
          </a:p>
          <a:p>
            <a:pPr lvl="1">
              <a:spcBef>
                <a:spcPts val="600"/>
              </a:spcBef>
              <a:spcAft>
                <a:spcPts val="600"/>
              </a:spcAft>
            </a:pPr>
            <a:r>
              <a:rPr lang="en-CA" dirty="0"/>
              <a:t>The GDC supports </a:t>
            </a:r>
            <a:r>
              <a:rPr lang="en-CA" b="1" dirty="0"/>
              <a:t>human rights protections in the digital space</a:t>
            </a:r>
            <a:r>
              <a:rPr lang="en-CA" dirty="0"/>
              <a:t>, ensuring that AI, algorithms, and online platforms </a:t>
            </a:r>
            <a:r>
              <a:rPr lang="en-CA" b="1" dirty="0"/>
              <a:t>do not reinforce bias</a:t>
            </a:r>
            <a:r>
              <a:rPr lang="en-CA" dirty="0"/>
              <a:t> against persons with disabilities.</a:t>
            </a:r>
            <a:endParaRPr lang="en-CA" sz="2400" b="1" dirty="0"/>
          </a:p>
          <a:p>
            <a:pPr marL="0" indent="0">
              <a:spcBef>
                <a:spcPts val="600"/>
              </a:spcBef>
              <a:spcAft>
                <a:spcPts val="600"/>
              </a:spcAft>
              <a:buNone/>
            </a:pPr>
            <a:r>
              <a:rPr lang="en-CA" sz="2400" b="1" dirty="0"/>
              <a:t>4 . Accessible Digital Education &amp; Employment (Articles 24 &amp; 27 of the CRPD)</a:t>
            </a:r>
            <a:endParaRPr lang="en-CA" sz="2400" dirty="0"/>
          </a:p>
          <a:p>
            <a:pPr lvl="1">
              <a:spcBef>
                <a:spcPts val="600"/>
              </a:spcBef>
              <a:spcAft>
                <a:spcPts val="600"/>
              </a:spcAft>
            </a:pPr>
            <a:r>
              <a:rPr lang="en-CA" dirty="0"/>
              <a:t>The CRPD calls for </a:t>
            </a:r>
            <a:r>
              <a:rPr lang="en-CA" b="1" dirty="0"/>
              <a:t>inclusive education and employment</a:t>
            </a:r>
            <a:r>
              <a:rPr lang="en-CA" dirty="0"/>
              <a:t> through accessible digital learning platforms and workplace technologies.</a:t>
            </a:r>
          </a:p>
          <a:p>
            <a:pPr lvl="1">
              <a:spcBef>
                <a:spcPts val="600"/>
              </a:spcBef>
              <a:spcAft>
                <a:spcPts val="600"/>
              </a:spcAft>
            </a:pPr>
            <a:r>
              <a:rPr lang="en-CA" dirty="0"/>
              <a:t>The GDC promotes </a:t>
            </a:r>
            <a:r>
              <a:rPr lang="en-CA" b="1" dirty="0"/>
              <a:t>bridging the digital divide</a:t>
            </a:r>
            <a:r>
              <a:rPr lang="en-CA" dirty="0"/>
              <a:t>, urging investments in </a:t>
            </a:r>
            <a:r>
              <a:rPr lang="en-CA" b="1" dirty="0"/>
              <a:t>accessible digital education, workforce inclusion, and skills training</a:t>
            </a:r>
            <a:r>
              <a:rPr lang="en-CA" dirty="0"/>
              <a:t>.</a:t>
            </a:r>
          </a:p>
          <a:p>
            <a:endParaRPr lang="en-US" sz="1400" dirty="0"/>
          </a:p>
        </p:txBody>
      </p:sp>
      <p:sp>
        <p:nvSpPr>
          <p:cNvPr id="4" name="Slide Number Placeholder 3">
            <a:extLst>
              <a:ext uri="{FF2B5EF4-FFF2-40B4-BE49-F238E27FC236}">
                <a16:creationId xmlns:a16="http://schemas.microsoft.com/office/drawing/2014/main" id="{DCCFA8F3-EFA3-73B0-8CA6-C9BDAD9E6F9A}"/>
              </a:ext>
            </a:extLst>
          </p:cNvPr>
          <p:cNvSpPr>
            <a:spLocks noGrp="1"/>
          </p:cNvSpPr>
          <p:nvPr>
            <p:ph type="sldNum" sz="quarter" idx="12"/>
          </p:nvPr>
        </p:nvSpPr>
        <p:spPr/>
        <p:txBody>
          <a:bodyPr/>
          <a:lstStyle/>
          <a:p>
            <a:fld id="{78497A61-38C5-D64A-B467-D6E55A25ABA7}" type="slidenum">
              <a:rPr lang="en-US" smtClean="0"/>
              <a:t>13</a:t>
            </a:fld>
            <a:endParaRPr lang="en-US" dirty="0"/>
          </a:p>
        </p:txBody>
      </p:sp>
    </p:spTree>
    <p:extLst>
      <p:ext uri="{BB962C8B-B14F-4D97-AF65-F5344CB8AC3E}">
        <p14:creationId xmlns:p14="http://schemas.microsoft.com/office/powerpoint/2010/main" val="293161784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114F90-2DBB-8CA5-B242-A943C576817F}"/>
              </a:ext>
            </a:extLst>
          </p:cNvPr>
          <p:cNvSpPr>
            <a:spLocks noGrp="1"/>
          </p:cNvSpPr>
          <p:nvPr>
            <p:ph type="title"/>
          </p:nvPr>
        </p:nvSpPr>
        <p:spPr>
          <a:xfrm>
            <a:off x="480767" y="157731"/>
            <a:ext cx="10873033" cy="1325563"/>
          </a:xfrm>
        </p:spPr>
        <p:txBody>
          <a:bodyPr>
            <a:normAutofit fontScale="90000"/>
          </a:bodyPr>
          <a:lstStyle/>
          <a:p>
            <a:r>
              <a:rPr kumimoji="0" lang="en-US" sz="4000" b="0" i="0" u="none" strike="noStrike" kern="1200" cap="none" spc="0" normalizeH="0" baseline="0" noProof="0" dirty="0">
                <a:ln>
                  <a:noFill/>
                </a:ln>
                <a:solidFill>
                  <a:prstClr val="black"/>
                </a:solidFill>
                <a:effectLst/>
                <a:uLnTx/>
                <a:uFillTx/>
                <a:latin typeface="Aptos Display" panose="02110004020202020204"/>
                <a:ea typeface="+mj-ea"/>
                <a:cs typeface="+mj-cs"/>
              </a:rPr>
              <a:t>Appendix B: About G3ict - </a:t>
            </a:r>
            <a:r>
              <a:rPr lang="en-US" sz="4000" dirty="0"/>
              <a:t>Global Initiative for Inclusive Information and Communication Technologies </a:t>
            </a:r>
            <a:endParaRPr lang="en-US" dirty="0"/>
          </a:p>
        </p:txBody>
      </p:sp>
      <p:sp>
        <p:nvSpPr>
          <p:cNvPr id="3" name="Content Placeholder 2">
            <a:extLst>
              <a:ext uri="{FF2B5EF4-FFF2-40B4-BE49-F238E27FC236}">
                <a16:creationId xmlns:a16="http://schemas.microsoft.com/office/drawing/2014/main" id="{44D9F72F-2410-3810-92EB-7BBA666DB933}"/>
              </a:ext>
            </a:extLst>
          </p:cNvPr>
          <p:cNvSpPr>
            <a:spLocks noGrp="1"/>
          </p:cNvSpPr>
          <p:nvPr>
            <p:ph idx="1"/>
          </p:nvPr>
        </p:nvSpPr>
        <p:spPr>
          <a:xfrm>
            <a:off x="480767" y="1483294"/>
            <a:ext cx="11230466" cy="5009581"/>
          </a:xfrm>
        </p:spPr>
        <p:txBody>
          <a:bodyPr>
            <a:normAutofit fontScale="77500" lnSpcReduction="20000"/>
          </a:bodyPr>
          <a:lstStyle/>
          <a:p>
            <a:pPr>
              <a:lnSpc>
                <a:spcPct val="120000"/>
              </a:lnSpc>
              <a:spcBef>
                <a:spcPts val="600"/>
              </a:spcBef>
            </a:pPr>
            <a:r>
              <a:rPr lang="en-US" dirty="0"/>
              <a:t>Advocacy initiative launched in December 2006, in cooperation with the Secretariat for the Convention on the Rights of Persons with Disabilities at UN DESA.   ITU-T, ITU-R, and ITU-D Member, ECOSOC Accredited, UN COSP accredited, Member of the UN Global Compact. </a:t>
            </a:r>
          </a:p>
          <a:p>
            <a:pPr>
              <a:lnSpc>
                <a:spcPct val="120000"/>
              </a:lnSpc>
              <a:spcBef>
                <a:spcPts val="600"/>
              </a:spcBef>
            </a:pPr>
            <a:r>
              <a:rPr lang="en-US" dirty="0"/>
              <a:t>Mission: to build a global community to advance the fundamental human rights of persons with disabilities to digital access, in accordance with the dispositions of the Convention on the Rights of Persons with Disabilities (CRPD). </a:t>
            </a:r>
          </a:p>
          <a:p>
            <a:pPr>
              <a:lnSpc>
                <a:spcPct val="120000"/>
              </a:lnSpc>
              <a:spcBef>
                <a:spcPts val="600"/>
              </a:spcBef>
            </a:pPr>
            <a:r>
              <a:rPr lang="en-US" dirty="0"/>
              <a:t>Participating organizations:  industry, academia, public sector, and organizations representing persons with disabilities. </a:t>
            </a:r>
          </a:p>
          <a:p>
            <a:pPr>
              <a:lnSpc>
                <a:spcPct val="120000"/>
              </a:lnSpc>
              <a:spcBef>
                <a:spcPts val="600"/>
              </a:spcBef>
            </a:pPr>
            <a:r>
              <a:rPr lang="en-US" dirty="0"/>
              <a:t>G3ict promotes good practices in digital accessibility policies and programs and provides tools for advocates around the world. </a:t>
            </a:r>
          </a:p>
          <a:p>
            <a:pPr>
              <a:lnSpc>
                <a:spcPct val="120000"/>
              </a:lnSpc>
              <a:spcBef>
                <a:spcPts val="600"/>
              </a:spcBef>
            </a:pPr>
            <a:r>
              <a:rPr lang="en-US" dirty="0"/>
              <a:t>Through its division IAAP, the International Association of Accessibility Professionals, G3ict offers professional development resources and certification to more than 10,000 members, accessibility professionals in 104 countries.</a:t>
            </a:r>
          </a:p>
        </p:txBody>
      </p:sp>
      <p:sp>
        <p:nvSpPr>
          <p:cNvPr id="4" name="Slide Number Placeholder 3">
            <a:extLst>
              <a:ext uri="{FF2B5EF4-FFF2-40B4-BE49-F238E27FC236}">
                <a16:creationId xmlns:a16="http://schemas.microsoft.com/office/drawing/2014/main" id="{6DC8145F-91B0-DA8B-BB9A-5BE627DEC696}"/>
              </a:ext>
            </a:extLst>
          </p:cNvPr>
          <p:cNvSpPr>
            <a:spLocks noGrp="1"/>
          </p:cNvSpPr>
          <p:nvPr>
            <p:ph type="sldNum" sz="quarter" idx="12"/>
          </p:nvPr>
        </p:nvSpPr>
        <p:spPr/>
        <p:txBody>
          <a:bodyPr/>
          <a:lstStyle/>
          <a:p>
            <a:fld id="{78497A61-38C5-D64A-B467-D6E55A25ABA7}" type="slidenum">
              <a:rPr lang="en-US" smtClean="0"/>
              <a:t>14</a:t>
            </a:fld>
            <a:endParaRPr lang="en-US" dirty="0"/>
          </a:p>
        </p:txBody>
      </p:sp>
    </p:spTree>
    <p:extLst>
      <p:ext uri="{BB962C8B-B14F-4D97-AF65-F5344CB8AC3E}">
        <p14:creationId xmlns:p14="http://schemas.microsoft.com/office/powerpoint/2010/main" val="112027139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71B4BC-067D-C992-B147-4E8B0385C0B8}"/>
              </a:ext>
            </a:extLst>
          </p:cNvPr>
          <p:cNvSpPr>
            <a:spLocks noGrp="1"/>
          </p:cNvSpPr>
          <p:nvPr>
            <p:ph type="title"/>
          </p:nvPr>
        </p:nvSpPr>
        <p:spPr/>
        <p:txBody>
          <a:bodyPr/>
          <a:lstStyle/>
          <a:p>
            <a:r>
              <a:rPr lang="en-US" dirty="0"/>
              <a:t>Appendix C: Resources</a:t>
            </a:r>
          </a:p>
        </p:txBody>
      </p:sp>
      <p:sp>
        <p:nvSpPr>
          <p:cNvPr id="3" name="Content Placeholder 2">
            <a:extLst>
              <a:ext uri="{FF2B5EF4-FFF2-40B4-BE49-F238E27FC236}">
                <a16:creationId xmlns:a16="http://schemas.microsoft.com/office/drawing/2014/main" id="{94837AB4-6DF8-02E8-F6FF-B83FEE163394}"/>
              </a:ext>
            </a:extLst>
          </p:cNvPr>
          <p:cNvSpPr>
            <a:spLocks noGrp="1"/>
          </p:cNvSpPr>
          <p:nvPr>
            <p:ph idx="1"/>
          </p:nvPr>
        </p:nvSpPr>
        <p:spPr>
          <a:xfrm>
            <a:off x="838200" y="1825625"/>
            <a:ext cx="5581851" cy="4351338"/>
          </a:xfrm>
        </p:spPr>
        <p:txBody>
          <a:bodyPr/>
          <a:lstStyle/>
          <a:p>
            <a:r>
              <a:rPr lang="en-US" dirty="0">
                <a:hlinkClick r:id="rId2"/>
              </a:rPr>
              <a:t>UN Office for Digital and Emerging Technologies</a:t>
            </a:r>
            <a:endParaRPr lang="en-US" dirty="0"/>
          </a:p>
          <a:p>
            <a:r>
              <a:rPr lang="en-US" dirty="0">
                <a:hlinkClick r:id="rId3"/>
              </a:rPr>
              <a:t>Global Digital Compact</a:t>
            </a:r>
            <a:endParaRPr lang="en-US" dirty="0"/>
          </a:p>
          <a:p>
            <a:r>
              <a:rPr lang="en-US" dirty="0">
                <a:hlinkClick r:id="rId4"/>
              </a:rPr>
              <a:t>Endorse the GDC</a:t>
            </a:r>
            <a:endParaRPr lang="en-US" dirty="0"/>
          </a:p>
          <a:p>
            <a:endParaRPr lang="en-US" dirty="0"/>
          </a:p>
          <a:p>
            <a:r>
              <a:rPr lang="en-US" dirty="0">
                <a:hlinkClick r:id="rId5"/>
              </a:rPr>
              <a:t>UN Convention on the Rights of Persons with Disabilities (UNCRPD)</a:t>
            </a:r>
            <a:endParaRPr lang="en-US" dirty="0"/>
          </a:p>
          <a:p>
            <a:r>
              <a:rPr lang="en-US" dirty="0">
                <a:hlinkClick r:id="rId6"/>
              </a:rPr>
              <a:t>UNCRPD Article 9 - Accessibility</a:t>
            </a:r>
            <a:endParaRPr lang="en-US" dirty="0"/>
          </a:p>
          <a:p>
            <a:endParaRPr lang="en-US" dirty="0"/>
          </a:p>
        </p:txBody>
      </p:sp>
      <p:sp>
        <p:nvSpPr>
          <p:cNvPr id="4" name="Content Placeholder 2">
            <a:extLst>
              <a:ext uri="{FF2B5EF4-FFF2-40B4-BE49-F238E27FC236}">
                <a16:creationId xmlns:a16="http://schemas.microsoft.com/office/drawing/2014/main" id="{28FF3376-39C0-401C-764A-99E2E5B472E0}"/>
              </a:ext>
            </a:extLst>
          </p:cNvPr>
          <p:cNvSpPr txBox="1">
            <a:spLocks/>
          </p:cNvSpPr>
          <p:nvPr/>
        </p:nvSpPr>
        <p:spPr>
          <a:xfrm>
            <a:off x="7505298" y="1831892"/>
            <a:ext cx="5581851"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dirty="0">
                <a:hlinkClick r:id="rId7"/>
              </a:rPr>
              <a:t>G3ICT DARE INDEX</a:t>
            </a:r>
            <a:endParaRPr lang="en-US" dirty="0"/>
          </a:p>
          <a:p>
            <a:r>
              <a:rPr lang="en-US" dirty="0">
                <a:hlinkClick r:id="rId8"/>
              </a:rPr>
              <a:t>G3ICT DASH Work Group</a:t>
            </a:r>
            <a:endParaRPr lang="en-US" dirty="0"/>
          </a:p>
          <a:p>
            <a:pPr marL="0" indent="0">
              <a:buNone/>
            </a:pPr>
            <a:endParaRPr lang="en-US" dirty="0"/>
          </a:p>
        </p:txBody>
      </p:sp>
      <p:sp>
        <p:nvSpPr>
          <p:cNvPr id="5" name="Slide Number Placeholder 4">
            <a:extLst>
              <a:ext uri="{FF2B5EF4-FFF2-40B4-BE49-F238E27FC236}">
                <a16:creationId xmlns:a16="http://schemas.microsoft.com/office/drawing/2014/main" id="{D152130A-A0B4-EE3E-00E9-FF94926F2AA5}"/>
              </a:ext>
            </a:extLst>
          </p:cNvPr>
          <p:cNvSpPr>
            <a:spLocks noGrp="1"/>
          </p:cNvSpPr>
          <p:nvPr>
            <p:ph type="sldNum" sz="quarter" idx="12"/>
          </p:nvPr>
        </p:nvSpPr>
        <p:spPr/>
        <p:txBody>
          <a:bodyPr/>
          <a:lstStyle/>
          <a:p>
            <a:fld id="{78497A61-38C5-D64A-B467-D6E55A25ABA7}" type="slidenum">
              <a:rPr lang="en-US" smtClean="0"/>
              <a:t>15</a:t>
            </a:fld>
            <a:endParaRPr lang="en-US" dirty="0"/>
          </a:p>
        </p:txBody>
      </p:sp>
    </p:spTree>
    <p:extLst>
      <p:ext uri="{BB962C8B-B14F-4D97-AF65-F5344CB8AC3E}">
        <p14:creationId xmlns:p14="http://schemas.microsoft.com/office/powerpoint/2010/main" val="205090445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BE98C5-0B77-190F-FA2B-E282039C372E}"/>
              </a:ext>
            </a:extLst>
          </p:cNvPr>
          <p:cNvSpPr>
            <a:spLocks noGrp="1"/>
          </p:cNvSpPr>
          <p:nvPr>
            <p:ph type="title"/>
          </p:nvPr>
        </p:nvSpPr>
        <p:spPr>
          <a:xfrm>
            <a:off x="537328" y="365126"/>
            <a:ext cx="10816472" cy="275897"/>
          </a:xfrm>
        </p:spPr>
        <p:txBody>
          <a:bodyPr>
            <a:normAutofit fontScale="90000"/>
          </a:bodyPr>
          <a:lstStyle/>
          <a:p>
            <a:r>
              <a:rPr lang="en-US" dirty="0"/>
              <a:t>Contents</a:t>
            </a:r>
          </a:p>
        </p:txBody>
      </p:sp>
      <p:sp>
        <p:nvSpPr>
          <p:cNvPr id="3" name="Content Placeholder 2">
            <a:extLst>
              <a:ext uri="{FF2B5EF4-FFF2-40B4-BE49-F238E27FC236}">
                <a16:creationId xmlns:a16="http://schemas.microsoft.com/office/drawing/2014/main" id="{DB010F13-F771-CF9E-4C6C-B3A0DFDCA669}"/>
              </a:ext>
            </a:extLst>
          </p:cNvPr>
          <p:cNvSpPr>
            <a:spLocks noGrp="1"/>
          </p:cNvSpPr>
          <p:nvPr>
            <p:ph idx="1"/>
          </p:nvPr>
        </p:nvSpPr>
        <p:spPr>
          <a:xfrm>
            <a:off x="-338328" y="950976"/>
            <a:ext cx="12530328" cy="5825363"/>
          </a:xfrm>
        </p:spPr>
        <p:txBody>
          <a:bodyPr>
            <a:normAutofit fontScale="47500" lnSpcReduction="20000"/>
          </a:bodyPr>
          <a:lstStyle/>
          <a:p>
            <a:pPr marL="457200" indent="0">
              <a:lnSpc>
                <a:spcPct val="100000"/>
              </a:lnSpc>
              <a:spcBef>
                <a:spcPts val="300"/>
              </a:spcBef>
              <a:spcAft>
                <a:spcPts val="300"/>
              </a:spcAft>
              <a:buNone/>
            </a:pPr>
            <a:r>
              <a:rPr lang="en-US" sz="3800" dirty="0"/>
              <a:t>1.	</a:t>
            </a:r>
            <a:r>
              <a:rPr lang="en-US" sz="4600" dirty="0"/>
              <a:t>Global Digital Compact: Opportunities for ITU’s Work on Accessibility</a:t>
            </a:r>
          </a:p>
          <a:p>
            <a:pPr marL="914400" indent="-457200">
              <a:lnSpc>
                <a:spcPct val="100000"/>
              </a:lnSpc>
              <a:spcBef>
                <a:spcPts val="300"/>
              </a:spcBef>
              <a:spcAft>
                <a:spcPts val="300"/>
              </a:spcAft>
              <a:buFont typeface="+mj-lt"/>
              <a:buAutoNum type="arabicPeriod" startAt="3"/>
            </a:pPr>
            <a:r>
              <a:rPr lang="en-US" sz="4600" dirty="0"/>
              <a:t>What is the Global Digital Compact?</a:t>
            </a:r>
          </a:p>
          <a:p>
            <a:pPr marL="914400" indent="-457200">
              <a:lnSpc>
                <a:spcPct val="100000"/>
              </a:lnSpc>
              <a:spcBef>
                <a:spcPts val="300"/>
              </a:spcBef>
              <a:spcAft>
                <a:spcPts val="300"/>
              </a:spcAft>
              <a:buFont typeface="+mj-lt"/>
              <a:buAutoNum type="arabicPeriod" startAt="3"/>
            </a:pPr>
            <a:r>
              <a:rPr lang="en-US" sz="4600" dirty="0"/>
              <a:t>Why the GDC Matters to the Work of ITU and JCT-AHF?</a:t>
            </a:r>
          </a:p>
          <a:p>
            <a:pPr marL="914400" indent="-457200">
              <a:lnSpc>
                <a:spcPct val="100000"/>
              </a:lnSpc>
              <a:spcBef>
                <a:spcPts val="300"/>
              </a:spcBef>
              <a:spcAft>
                <a:spcPts val="300"/>
              </a:spcAft>
              <a:buFont typeface="+mj-lt"/>
              <a:buAutoNum type="arabicPeriod" startAt="3"/>
            </a:pPr>
            <a:r>
              <a:rPr lang="en-US" sz="4600" dirty="0"/>
              <a:t>Background on the GDC Negotiation Process and its Outcome for Persons with Disabilities</a:t>
            </a:r>
          </a:p>
          <a:p>
            <a:pPr marL="914400" indent="-457200">
              <a:lnSpc>
                <a:spcPct val="100000"/>
              </a:lnSpc>
              <a:spcBef>
                <a:spcPts val="300"/>
              </a:spcBef>
              <a:spcAft>
                <a:spcPts val="300"/>
              </a:spcAft>
              <a:buFont typeface="+mj-lt"/>
              <a:buAutoNum type="arabicPeriod" startAt="3"/>
            </a:pPr>
            <a:r>
              <a:rPr lang="en-US" sz="4600" dirty="0"/>
              <a:t>GDC Commitment to Advance the Rights of  Persons with Disabilities in the Digital World </a:t>
            </a:r>
          </a:p>
          <a:p>
            <a:pPr marL="914400" indent="-457200">
              <a:lnSpc>
                <a:spcPct val="100000"/>
              </a:lnSpc>
              <a:spcBef>
                <a:spcPts val="300"/>
              </a:spcBef>
              <a:spcAft>
                <a:spcPts val="300"/>
              </a:spcAft>
              <a:buFont typeface="+mj-lt"/>
              <a:buAutoNum type="arabicPeriod" startAt="3"/>
            </a:pPr>
            <a:r>
              <a:rPr lang="en-US" sz="4600" dirty="0"/>
              <a:t>Areas of Opportunities for ITU-T: AI Standards Upholding the Rights of Persons with Disabilities</a:t>
            </a:r>
          </a:p>
          <a:p>
            <a:pPr marL="914400" indent="-457200">
              <a:lnSpc>
                <a:spcPct val="100000"/>
              </a:lnSpc>
              <a:spcBef>
                <a:spcPts val="300"/>
              </a:spcBef>
              <a:spcAft>
                <a:spcPts val="300"/>
              </a:spcAft>
              <a:buFont typeface="+mj-lt"/>
              <a:buAutoNum type="arabicPeriod" startAt="3"/>
            </a:pPr>
            <a:r>
              <a:rPr lang="en-US" sz="4600" dirty="0"/>
              <a:t>Areas of Opportunities for ITU-T: </a:t>
            </a:r>
            <a:r>
              <a:rPr lang="en-CA" sz="4600" dirty="0"/>
              <a:t>Accessible User Interfaces</a:t>
            </a:r>
            <a:r>
              <a:rPr lang="en-US" sz="4600" dirty="0"/>
              <a:t> </a:t>
            </a:r>
          </a:p>
          <a:p>
            <a:pPr marL="914400" indent="-457200">
              <a:lnSpc>
                <a:spcPct val="100000"/>
              </a:lnSpc>
              <a:spcBef>
                <a:spcPts val="300"/>
              </a:spcBef>
              <a:spcAft>
                <a:spcPts val="300"/>
              </a:spcAft>
              <a:buFont typeface="+mj-lt"/>
              <a:buAutoNum type="arabicPeriod" startAt="3"/>
            </a:pPr>
            <a:r>
              <a:rPr lang="en-US" sz="4600" dirty="0"/>
              <a:t>Areas of Opportunities for ITU-D: Model Policies in </a:t>
            </a:r>
            <a:r>
              <a:rPr lang="en-CA" sz="4600" dirty="0"/>
              <a:t>Support of Member States’ Alignment with the GDC</a:t>
            </a:r>
          </a:p>
          <a:p>
            <a:pPr marL="914400" indent="-457200">
              <a:lnSpc>
                <a:spcPct val="100000"/>
              </a:lnSpc>
              <a:spcBef>
                <a:spcPts val="300"/>
              </a:spcBef>
              <a:spcAft>
                <a:spcPts val="300"/>
              </a:spcAft>
              <a:buFont typeface="+mj-lt"/>
              <a:buAutoNum type="arabicPeriod" startAt="3"/>
            </a:pPr>
            <a:r>
              <a:rPr lang="en-US" sz="4600" dirty="0"/>
              <a:t>Areas of Opportunities for ITU-D: </a:t>
            </a:r>
            <a:r>
              <a:rPr lang="en-CA" sz="4600" dirty="0"/>
              <a:t>Annual Regulators’ Surveys</a:t>
            </a:r>
            <a:r>
              <a:rPr lang="en-CA" sz="4600" spc="270" dirty="0">
                <a:solidFill>
                  <a:srgbClr val="1E1117"/>
                </a:solidFill>
                <a:cs typeface="Arial" panose="020B0604020202020204" pitchFamily="34" charset="0"/>
              </a:rPr>
              <a:t>	</a:t>
            </a:r>
          </a:p>
          <a:p>
            <a:pPr marL="914400" indent="-457200">
              <a:lnSpc>
                <a:spcPct val="100000"/>
              </a:lnSpc>
              <a:spcBef>
                <a:spcPts val="300"/>
              </a:spcBef>
              <a:spcAft>
                <a:spcPts val="300"/>
              </a:spcAft>
              <a:buFont typeface="+mj-lt"/>
              <a:buAutoNum type="arabicPeriod" startAt="3"/>
            </a:pPr>
            <a:r>
              <a:rPr lang="en-US" sz="4600" dirty="0"/>
              <a:t>Areas of Opportunities for ITU-D: Supporting Member States’ Programs for </a:t>
            </a:r>
            <a:r>
              <a:rPr lang="en-CA" sz="4600" dirty="0"/>
              <a:t>Digital Literacy, Skills and Capacities</a:t>
            </a:r>
            <a:r>
              <a:rPr lang="en-US" sz="4600" dirty="0"/>
              <a:t> of Persons with Disabilities </a:t>
            </a:r>
            <a:br>
              <a:rPr lang="en-US" sz="4600" dirty="0"/>
            </a:br>
            <a:endParaRPr lang="en-CA" sz="4600" spc="270" dirty="0">
              <a:solidFill>
                <a:srgbClr val="1E1117"/>
              </a:solidFill>
              <a:cs typeface="Arial" panose="020B0604020202020204" pitchFamily="34" charset="0"/>
            </a:endParaRPr>
          </a:p>
          <a:p>
            <a:pPr marL="914400">
              <a:spcBef>
                <a:spcPts val="300"/>
              </a:spcBef>
              <a:spcAft>
                <a:spcPts val="300"/>
              </a:spcAft>
            </a:pPr>
            <a:r>
              <a:rPr lang="en-US" sz="4600" dirty="0"/>
              <a:t>Appendix A: How the GDC Expands &amp; Reinforces CRPD Dispositions on ICT Accessibility (1 &amp; 2)</a:t>
            </a:r>
          </a:p>
          <a:p>
            <a:pPr marL="914400">
              <a:spcBef>
                <a:spcPts val="300"/>
              </a:spcBef>
              <a:spcAft>
                <a:spcPts val="300"/>
              </a:spcAft>
            </a:pPr>
            <a:r>
              <a:rPr lang="en-US" sz="4600" dirty="0">
                <a:solidFill>
                  <a:prstClr val="black"/>
                </a:solidFill>
                <a:latin typeface="Aptos Display" panose="02110004020202020204"/>
              </a:rPr>
              <a:t>Appendix B: About G3ict - </a:t>
            </a:r>
            <a:r>
              <a:rPr lang="en-US" sz="4600" dirty="0"/>
              <a:t>Global Initiative for Inclusive Information and Communication Technologies </a:t>
            </a:r>
          </a:p>
          <a:p>
            <a:pPr marL="914400">
              <a:spcBef>
                <a:spcPts val="300"/>
              </a:spcBef>
              <a:spcAft>
                <a:spcPts val="300"/>
              </a:spcAft>
            </a:pPr>
            <a:r>
              <a:rPr lang="en-US" sz="4600" dirty="0"/>
              <a:t>Appendix C: Resources</a:t>
            </a:r>
          </a:p>
          <a:p>
            <a:endParaRPr lang="en-US" sz="4600" dirty="0"/>
          </a:p>
          <a:p>
            <a:endParaRPr lang="en-US" sz="4600" dirty="0"/>
          </a:p>
          <a:p>
            <a:endParaRPr lang="en-US" sz="4600" dirty="0"/>
          </a:p>
          <a:p>
            <a:endParaRPr lang="en-US" dirty="0"/>
          </a:p>
        </p:txBody>
      </p:sp>
      <p:sp>
        <p:nvSpPr>
          <p:cNvPr id="4" name="Slide Number Placeholder 3">
            <a:extLst>
              <a:ext uri="{FF2B5EF4-FFF2-40B4-BE49-F238E27FC236}">
                <a16:creationId xmlns:a16="http://schemas.microsoft.com/office/drawing/2014/main" id="{99938D26-E909-D9CE-DE37-C1F1CD6E7C7A}"/>
              </a:ext>
            </a:extLst>
          </p:cNvPr>
          <p:cNvSpPr>
            <a:spLocks noGrp="1"/>
          </p:cNvSpPr>
          <p:nvPr>
            <p:ph type="sldNum" sz="quarter" idx="12"/>
          </p:nvPr>
        </p:nvSpPr>
        <p:spPr/>
        <p:txBody>
          <a:bodyPr/>
          <a:lstStyle/>
          <a:p>
            <a:fld id="{78497A61-38C5-D64A-B467-D6E55A25ABA7}" type="slidenum">
              <a:rPr lang="en-US" smtClean="0"/>
              <a:t>2</a:t>
            </a:fld>
            <a:endParaRPr lang="en-US" dirty="0"/>
          </a:p>
        </p:txBody>
      </p:sp>
    </p:spTree>
    <p:extLst>
      <p:ext uri="{BB962C8B-B14F-4D97-AF65-F5344CB8AC3E}">
        <p14:creationId xmlns:p14="http://schemas.microsoft.com/office/powerpoint/2010/main" val="18941299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E73340D-437D-86D4-8838-CBA65F205FFD}"/>
              </a:ext>
            </a:extLst>
          </p:cNvPr>
          <p:cNvSpPr>
            <a:spLocks noGrp="1"/>
          </p:cNvSpPr>
          <p:nvPr>
            <p:ph type="title"/>
          </p:nvPr>
        </p:nvSpPr>
        <p:spPr>
          <a:xfrm>
            <a:off x="317502" y="584200"/>
            <a:ext cx="7669387" cy="855133"/>
          </a:xfrm>
        </p:spPr>
        <p:txBody>
          <a:bodyPr/>
          <a:lstStyle/>
          <a:p>
            <a:r>
              <a:rPr lang="en-US" sz="4000" dirty="0"/>
              <a:t>What is the Global Digital Compact?</a:t>
            </a:r>
          </a:p>
        </p:txBody>
      </p:sp>
      <p:sp>
        <p:nvSpPr>
          <p:cNvPr id="4" name="Text Placeholder 3">
            <a:extLst>
              <a:ext uri="{FF2B5EF4-FFF2-40B4-BE49-F238E27FC236}">
                <a16:creationId xmlns:a16="http://schemas.microsoft.com/office/drawing/2014/main" id="{A8568D7B-E12D-085D-01CF-D34DE3AAF757}"/>
              </a:ext>
            </a:extLst>
          </p:cNvPr>
          <p:cNvSpPr>
            <a:spLocks noGrp="1"/>
          </p:cNvSpPr>
          <p:nvPr>
            <p:ph type="body" sz="quarter" idx="13"/>
          </p:nvPr>
        </p:nvSpPr>
        <p:spPr>
          <a:xfrm>
            <a:off x="317502" y="1439333"/>
            <a:ext cx="8168984" cy="4876801"/>
          </a:xfrm>
        </p:spPr>
        <p:txBody>
          <a:bodyPr/>
          <a:lstStyle/>
          <a:p>
            <a:r>
              <a:rPr lang="en-CA" sz="2400" dirty="0"/>
              <a:t>The Global Digital Compact (GDC) is the new </a:t>
            </a:r>
            <a:r>
              <a:rPr lang="en-CA" sz="2400" b="1" dirty="0"/>
              <a:t>United Nations </a:t>
            </a:r>
            <a:r>
              <a:rPr lang="en-US" sz="2400" b="1" dirty="0"/>
              <a:t>framework for global digital cooperation and the </a:t>
            </a:r>
            <a:r>
              <a:rPr lang="en-CA" sz="2400" b="1" i="0" dirty="0">
                <a:effectLst/>
              </a:rPr>
              <a:t>governance of artificial intelligence.</a:t>
            </a:r>
            <a:br>
              <a:rPr lang="en-CA" sz="2400" b="0" i="0" dirty="0">
                <a:effectLst/>
              </a:rPr>
            </a:br>
            <a:endParaRPr lang="en-CA" sz="2400" dirty="0"/>
          </a:p>
          <a:p>
            <a:pPr marL="342900" indent="-342900">
              <a:buFont typeface="Arial" panose="020B0604020202020204" pitchFamily="34" charset="0"/>
              <a:buChar char="•"/>
            </a:pPr>
            <a:r>
              <a:rPr lang="en-CA" sz="2400" dirty="0"/>
              <a:t>Adopted by the UN General Assembly on September 22, 2024, during the Summit of the Future, as part of the "Pact for the Future.”</a:t>
            </a:r>
            <a:br>
              <a:rPr lang="en-CA" sz="2400" dirty="0"/>
            </a:br>
            <a:endParaRPr lang="en-CA" sz="2400" dirty="0"/>
          </a:p>
          <a:p>
            <a:pPr marL="342900" indent="-342900">
              <a:buFont typeface="Arial" panose="020B0604020202020204" pitchFamily="34" charset="0"/>
              <a:buChar char="•"/>
            </a:pPr>
            <a:r>
              <a:rPr lang="en-US" sz="2400" b="0" i="0" u="none" strike="noStrike" dirty="0">
                <a:solidFill>
                  <a:srgbClr val="000000"/>
                </a:solidFill>
                <a:effectLst/>
              </a:rPr>
              <a:t>143 countries voted in favor of adopting the final draft of the Pact for the Future, which includes the Global Digital Compact as an annex, with 7 against, and 15 abstentions. The GDC text was then adopted by consensus by the UN GA.</a:t>
            </a:r>
            <a:endParaRPr lang="en-CA" sz="2400" dirty="0"/>
          </a:p>
          <a:p>
            <a:br>
              <a:rPr lang="en-CA" sz="2400" dirty="0"/>
            </a:br>
            <a:endParaRPr lang="en-CA" sz="2400" dirty="0"/>
          </a:p>
          <a:p>
            <a:endParaRPr lang="en-US" dirty="0"/>
          </a:p>
        </p:txBody>
      </p:sp>
      <p:pic>
        <p:nvPicPr>
          <p:cNvPr id="9" name="Picture Placeholder 8" descr="The shape of the globe made up of 1's and 0's representing digital connectedness across the world">
            <a:extLst>
              <a:ext uri="{FF2B5EF4-FFF2-40B4-BE49-F238E27FC236}">
                <a16:creationId xmlns:a16="http://schemas.microsoft.com/office/drawing/2014/main" id="{7E725B90-756B-F124-554F-0A514B491036}"/>
              </a:ext>
            </a:extLst>
          </p:cNvPr>
          <p:cNvPicPr>
            <a:picLocks noGrp="1" noChangeAspect="1"/>
          </p:cNvPicPr>
          <p:nvPr>
            <p:ph type="pic" sz="quarter" idx="18"/>
          </p:nvPr>
        </p:nvPicPr>
        <p:blipFill>
          <a:blip r:embed="rId2">
            <a:extLst>
              <a:ext uri="{837473B0-CC2E-450A-ABE3-18F120FF3D39}">
                <a1611:picAttrSrcUrl xmlns:a1611="http://schemas.microsoft.com/office/drawing/2016/11/main" r:id="rId3"/>
              </a:ext>
            </a:extLst>
          </a:blip>
          <a:srcRect l="30473" r="30473"/>
          <a:stretch/>
        </p:blipFill>
        <p:spPr>
          <a:xfrm>
            <a:off x="8673690" y="0"/>
            <a:ext cx="4020695" cy="6858000"/>
          </a:xfrm>
        </p:spPr>
      </p:pic>
      <p:sp>
        <p:nvSpPr>
          <p:cNvPr id="2" name="Slide Number Placeholder 1">
            <a:extLst>
              <a:ext uri="{FF2B5EF4-FFF2-40B4-BE49-F238E27FC236}">
                <a16:creationId xmlns:a16="http://schemas.microsoft.com/office/drawing/2014/main" id="{FBC7D750-DD9B-C9C3-9808-595B4DD6626B}"/>
              </a:ext>
            </a:extLst>
          </p:cNvPr>
          <p:cNvSpPr>
            <a:spLocks noGrp="1"/>
          </p:cNvSpPr>
          <p:nvPr>
            <p:ph type="sldNum" sz="quarter" idx="4"/>
          </p:nvPr>
        </p:nvSpPr>
        <p:spPr/>
        <p:txBody>
          <a:bodyPr/>
          <a:lstStyle/>
          <a:p>
            <a:fld id="{2E72D20E-321F-EE4C-A76D-7EFD4B1BDA03}" type="slidenum">
              <a:rPr lang="en-US" smtClean="0"/>
              <a:pPr/>
              <a:t>3</a:t>
            </a:fld>
            <a:endParaRPr lang="en-US" dirty="0"/>
          </a:p>
        </p:txBody>
      </p:sp>
    </p:spTree>
    <p:extLst>
      <p:ext uri="{BB962C8B-B14F-4D97-AF65-F5344CB8AC3E}">
        <p14:creationId xmlns:p14="http://schemas.microsoft.com/office/powerpoint/2010/main" val="2977293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24ED0993-5535-DD1B-F598-078296404E6E}"/>
              </a:ext>
            </a:extLst>
          </p:cNvPr>
          <p:cNvSpPr>
            <a:spLocks noGrp="1"/>
          </p:cNvSpPr>
          <p:nvPr>
            <p:ph type="title"/>
          </p:nvPr>
        </p:nvSpPr>
        <p:spPr>
          <a:xfrm>
            <a:off x="0" y="106710"/>
            <a:ext cx="12205251" cy="1105866"/>
          </a:xfrm>
        </p:spPr>
        <p:txBody>
          <a:bodyPr>
            <a:normAutofit fontScale="90000"/>
          </a:bodyPr>
          <a:lstStyle/>
          <a:p>
            <a:pPr algn="ctr"/>
            <a:r>
              <a:rPr lang="en-US" dirty="0"/>
              <a:t>Why the GDC Matters to the Work of ITU and JCT-AHF?</a:t>
            </a:r>
          </a:p>
        </p:txBody>
      </p:sp>
      <p:sp>
        <p:nvSpPr>
          <p:cNvPr id="9" name="Content Placeholder 8">
            <a:extLst>
              <a:ext uri="{FF2B5EF4-FFF2-40B4-BE49-F238E27FC236}">
                <a16:creationId xmlns:a16="http://schemas.microsoft.com/office/drawing/2014/main" id="{C6687FBB-4112-F004-C3EB-8FEB52CB4F05}"/>
              </a:ext>
            </a:extLst>
          </p:cNvPr>
          <p:cNvSpPr>
            <a:spLocks noGrp="1"/>
          </p:cNvSpPr>
          <p:nvPr>
            <p:ph idx="1"/>
          </p:nvPr>
        </p:nvSpPr>
        <p:spPr>
          <a:xfrm>
            <a:off x="723569" y="1463040"/>
            <a:ext cx="11084117" cy="5029835"/>
          </a:xfrm>
        </p:spPr>
        <p:txBody>
          <a:bodyPr>
            <a:normAutofit/>
          </a:bodyPr>
          <a:lstStyle/>
          <a:p>
            <a:pPr marL="0" indent="0">
              <a:lnSpc>
                <a:spcPct val="100000"/>
              </a:lnSpc>
              <a:spcBef>
                <a:spcPts val="600"/>
              </a:spcBef>
              <a:spcAft>
                <a:spcPts val="1200"/>
              </a:spcAft>
              <a:buNone/>
            </a:pPr>
            <a:r>
              <a:rPr lang="en-US" dirty="0"/>
              <a:t>1 . ITU and its Member States were deeply involved in the development and negotiation of the GDC.</a:t>
            </a:r>
          </a:p>
          <a:p>
            <a:pPr marL="0" indent="0">
              <a:lnSpc>
                <a:spcPct val="100000"/>
              </a:lnSpc>
              <a:spcBef>
                <a:spcPts val="600"/>
              </a:spcBef>
              <a:spcAft>
                <a:spcPts val="1200"/>
              </a:spcAft>
              <a:buNone/>
            </a:pPr>
            <a:r>
              <a:rPr lang="en-US" dirty="0"/>
              <a:t>2 . ITU is explicitly designated as one of five UN entities (Annex I of GDC) for follow-up and implementation of the GDC.</a:t>
            </a:r>
          </a:p>
          <a:p>
            <a:pPr marL="0" indent="0">
              <a:lnSpc>
                <a:spcPct val="100000"/>
              </a:lnSpc>
              <a:spcBef>
                <a:spcPts val="600"/>
              </a:spcBef>
              <a:spcAft>
                <a:spcPts val="1200"/>
              </a:spcAft>
              <a:buNone/>
            </a:pPr>
            <a:r>
              <a:rPr lang="en-US" dirty="0"/>
              <a:t>3 . WSIS – The GDC text explicitly designates the WSIS process convened by the ITU to monitor GDC’s progress.</a:t>
            </a:r>
          </a:p>
          <a:p>
            <a:pPr marL="0" indent="0">
              <a:lnSpc>
                <a:spcPct val="100000"/>
              </a:lnSpc>
              <a:spcBef>
                <a:spcPts val="600"/>
              </a:spcBef>
              <a:spcAft>
                <a:spcPts val="1200"/>
              </a:spcAft>
              <a:buNone/>
            </a:pPr>
            <a:r>
              <a:rPr lang="en-US" dirty="0"/>
              <a:t>4 . The GDC amplifies the dispositions of the CRPD on ICT accessibility and addresses new domains such as AI in relation to the Rights of Persons with Disabilities.</a:t>
            </a:r>
          </a:p>
        </p:txBody>
      </p:sp>
    </p:spTree>
    <p:extLst>
      <p:ext uri="{BB962C8B-B14F-4D97-AF65-F5344CB8AC3E}">
        <p14:creationId xmlns:p14="http://schemas.microsoft.com/office/powerpoint/2010/main" val="119071408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66EA7B-5E8E-12A3-CCB8-61347B704750}"/>
              </a:ext>
            </a:extLst>
          </p:cNvPr>
          <p:cNvSpPr>
            <a:spLocks noGrp="1"/>
          </p:cNvSpPr>
          <p:nvPr>
            <p:ph type="title"/>
          </p:nvPr>
        </p:nvSpPr>
        <p:spPr>
          <a:xfrm>
            <a:off x="575037" y="268665"/>
            <a:ext cx="10778763" cy="1422024"/>
          </a:xfrm>
        </p:spPr>
        <p:txBody>
          <a:bodyPr>
            <a:normAutofit/>
          </a:bodyPr>
          <a:lstStyle/>
          <a:p>
            <a:r>
              <a:rPr lang="en-US" sz="4000" dirty="0"/>
              <a:t>Background on the GDC Negotiation Process and its Outcome for Persons with Disabilities</a:t>
            </a:r>
          </a:p>
        </p:txBody>
      </p:sp>
      <p:sp>
        <p:nvSpPr>
          <p:cNvPr id="3" name="Content Placeholder 2">
            <a:extLst>
              <a:ext uri="{FF2B5EF4-FFF2-40B4-BE49-F238E27FC236}">
                <a16:creationId xmlns:a16="http://schemas.microsoft.com/office/drawing/2014/main" id="{7ECB13EE-2397-53C1-EA8A-6DEA98D4D268}"/>
              </a:ext>
            </a:extLst>
          </p:cNvPr>
          <p:cNvSpPr>
            <a:spLocks noGrp="1"/>
          </p:cNvSpPr>
          <p:nvPr>
            <p:ph idx="1"/>
          </p:nvPr>
        </p:nvSpPr>
        <p:spPr>
          <a:xfrm>
            <a:off x="575037" y="1690688"/>
            <a:ext cx="11255603" cy="4898648"/>
          </a:xfrm>
        </p:spPr>
        <p:txBody>
          <a:bodyPr>
            <a:normAutofit lnSpcReduction="10000"/>
          </a:bodyPr>
          <a:lstStyle/>
          <a:p>
            <a:pPr>
              <a:lnSpc>
                <a:spcPct val="100000"/>
              </a:lnSpc>
              <a:spcBef>
                <a:spcPts val="600"/>
              </a:spcBef>
            </a:pPr>
            <a:r>
              <a:rPr lang="en-US" sz="2400" dirty="0"/>
              <a:t>Two-year process with workgroups including multiple stakeholders coordinated by the UN SG Envoy on Technology with ITU’s support.</a:t>
            </a:r>
          </a:p>
          <a:p>
            <a:pPr>
              <a:lnSpc>
                <a:spcPct val="100000"/>
              </a:lnSpc>
              <a:spcBef>
                <a:spcPts val="600"/>
              </a:spcBef>
            </a:pPr>
            <a:r>
              <a:rPr lang="en-US" sz="2400" dirty="0"/>
              <a:t>G3ict  DASH workgroup (Digital Accessibility Standard and Policy Harmonization workgroup) participated in all phases of the negotiation as an ECOSOC-accredited organization.</a:t>
            </a:r>
          </a:p>
          <a:p>
            <a:pPr>
              <a:lnSpc>
                <a:spcPct val="100000"/>
              </a:lnSpc>
              <a:spcBef>
                <a:spcPts val="600"/>
              </a:spcBef>
            </a:pPr>
            <a:r>
              <a:rPr lang="en-US" sz="2400" dirty="0"/>
              <a:t>When the first draft of the GDC was released without any mention of disability or accessibility, G3ict launched an information campaign among Member States party to the negotiation at the United Nations during COSP 24.</a:t>
            </a:r>
          </a:p>
          <a:p>
            <a:pPr>
              <a:lnSpc>
                <a:spcPct val="100000"/>
              </a:lnSpc>
              <a:spcBef>
                <a:spcPts val="600"/>
              </a:spcBef>
            </a:pPr>
            <a:r>
              <a:rPr lang="en-US" sz="2400" dirty="0"/>
              <a:t>G3ict worked with 23 different country delegations to help include specific dispositions about disability rights and accessibility in subsequent drafts. </a:t>
            </a:r>
          </a:p>
          <a:p>
            <a:pPr>
              <a:lnSpc>
                <a:spcPct val="100000"/>
              </a:lnSpc>
              <a:spcBef>
                <a:spcPts val="600"/>
              </a:spcBef>
            </a:pPr>
            <a:r>
              <a:rPr lang="en-US" sz="2400" dirty="0"/>
              <a:t>G3ict campaign resulted in the inclusion of essential dispositions promoting the digital rights of persons with disabilities and ICT accessibility in new areas and in alignment with the principles of the CRPD.</a:t>
            </a:r>
          </a:p>
        </p:txBody>
      </p:sp>
    </p:spTree>
    <p:extLst>
      <p:ext uri="{BB962C8B-B14F-4D97-AF65-F5344CB8AC3E}">
        <p14:creationId xmlns:p14="http://schemas.microsoft.com/office/powerpoint/2010/main" val="407713730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Title 7">
            <a:extLst>
              <a:ext uri="{FF2B5EF4-FFF2-40B4-BE49-F238E27FC236}">
                <a16:creationId xmlns:a16="http://schemas.microsoft.com/office/drawing/2014/main" id="{F504C5CE-9709-FE7F-6EF6-E314E9636A2D}"/>
              </a:ext>
            </a:extLst>
          </p:cNvPr>
          <p:cNvSpPr>
            <a:spLocks noGrp="1"/>
          </p:cNvSpPr>
          <p:nvPr>
            <p:ph type="title"/>
          </p:nvPr>
        </p:nvSpPr>
        <p:spPr>
          <a:xfrm>
            <a:off x="838200" y="365125"/>
            <a:ext cx="11038726" cy="1325563"/>
          </a:xfrm>
        </p:spPr>
        <p:txBody>
          <a:bodyPr>
            <a:normAutofit/>
          </a:bodyPr>
          <a:lstStyle/>
          <a:p>
            <a:r>
              <a:rPr lang="en-US" sz="4000" dirty="0"/>
              <a:t>GDC Commitment to Advance the Rights of </a:t>
            </a:r>
            <a:br>
              <a:rPr lang="en-US" sz="4000" dirty="0"/>
            </a:br>
            <a:r>
              <a:rPr lang="en-US" sz="4000" dirty="0"/>
              <a:t>Persons with Disabilities in the Digital World </a:t>
            </a:r>
          </a:p>
        </p:txBody>
      </p:sp>
      <p:sp>
        <p:nvSpPr>
          <p:cNvPr id="9" name="Content Placeholder 8">
            <a:extLst>
              <a:ext uri="{FF2B5EF4-FFF2-40B4-BE49-F238E27FC236}">
                <a16:creationId xmlns:a16="http://schemas.microsoft.com/office/drawing/2014/main" id="{2060791B-1182-43D8-0CA6-50A4857BE2BA}"/>
              </a:ext>
            </a:extLst>
          </p:cNvPr>
          <p:cNvSpPr>
            <a:spLocks noGrp="1"/>
          </p:cNvSpPr>
          <p:nvPr>
            <p:ph idx="1"/>
          </p:nvPr>
        </p:nvSpPr>
        <p:spPr>
          <a:xfrm>
            <a:off x="838200" y="2138901"/>
            <a:ext cx="10515600" cy="4038062"/>
          </a:xfrm>
        </p:spPr>
        <p:txBody>
          <a:bodyPr/>
          <a:lstStyle/>
          <a:p>
            <a:pPr marL="0" indent="0">
              <a:buNone/>
            </a:pPr>
            <a:r>
              <a:rPr lang="en-US" b="1" dirty="0"/>
              <a:t>Principle 8c:</a:t>
            </a:r>
            <a:endParaRPr lang="en-US" dirty="0"/>
          </a:p>
          <a:p>
            <a:pPr marL="0" indent="0">
              <a:buNone/>
            </a:pPr>
            <a:r>
              <a:rPr lang="en-US" dirty="0"/>
              <a:t>“This Compact is anchored in international law, including international human rights law. </a:t>
            </a:r>
            <a:r>
              <a:rPr lang="en-US" b="1" dirty="0"/>
              <a:t>All human rights</a:t>
            </a:r>
            <a:r>
              <a:rPr lang="en-US" dirty="0"/>
              <a:t>, including civil, political, economic, social and cultural rights, and fundamental freedoms, </a:t>
            </a:r>
            <a:r>
              <a:rPr lang="en-US" b="1" dirty="0"/>
              <a:t>must be respected, protected and promoted online and offline</a:t>
            </a:r>
            <a:r>
              <a:rPr lang="en-US" dirty="0"/>
              <a:t>. Our cooperation will harness digital technologies to advance all human rights, including the rights of the child, </a:t>
            </a:r>
            <a:r>
              <a:rPr lang="en-US" b="1" dirty="0"/>
              <a:t>the rights of persons with disabilities,</a:t>
            </a:r>
            <a:r>
              <a:rPr lang="en-US" dirty="0"/>
              <a:t> and the right to development.”</a:t>
            </a:r>
          </a:p>
          <a:p>
            <a:endParaRPr lang="en-US" dirty="0"/>
          </a:p>
        </p:txBody>
      </p:sp>
    </p:spTree>
    <p:extLst>
      <p:ext uri="{BB962C8B-B14F-4D97-AF65-F5344CB8AC3E}">
        <p14:creationId xmlns:p14="http://schemas.microsoft.com/office/powerpoint/2010/main" val="10937955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D3DF34EE-43B6-3304-7B17-C8D9F3A6EB6D}"/>
            </a:ext>
          </a:extLst>
        </p:cNvPr>
        <p:cNvGrpSpPr/>
        <p:nvPr/>
      </p:nvGrpSpPr>
      <p:grpSpPr>
        <a:xfrm>
          <a:off x="0" y="0"/>
          <a:ext cx="0" cy="0"/>
          <a:chOff x="0" y="0"/>
          <a:chExt cx="0" cy="0"/>
        </a:xfrm>
      </p:grpSpPr>
      <p:sp>
        <p:nvSpPr>
          <p:cNvPr id="4" name="Title 3">
            <a:extLst>
              <a:ext uri="{FF2B5EF4-FFF2-40B4-BE49-F238E27FC236}">
                <a16:creationId xmlns:a16="http://schemas.microsoft.com/office/drawing/2014/main" id="{E1860CF0-7EEF-A4AD-F5B5-B0BF409A96F7}"/>
              </a:ext>
            </a:extLst>
          </p:cNvPr>
          <p:cNvSpPr>
            <a:spLocks noGrp="1"/>
          </p:cNvSpPr>
          <p:nvPr>
            <p:ph type="ctrTitle"/>
          </p:nvPr>
        </p:nvSpPr>
        <p:spPr>
          <a:xfrm>
            <a:off x="779646" y="422775"/>
            <a:ext cx="10594206" cy="1111586"/>
          </a:xfrm>
        </p:spPr>
        <p:txBody>
          <a:bodyPr/>
          <a:lstStyle/>
          <a:p>
            <a:r>
              <a:rPr lang="en-US" sz="4000" dirty="0"/>
              <a:t>Areas of Opportunities for ITU-T: AI Standards Upholding the Rights of Persons with Disabilities</a:t>
            </a:r>
          </a:p>
        </p:txBody>
      </p:sp>
      <p:graphicFrame>
        <p:nvGraphicFramePr>
          <p:cNvPr id="7" name="Table 6">
            <a:extLst>
              <a:ext uri="{FF2B5EF4-FFF2-40B4-BE49-F238E27FC236}">
                <a16:creationId xmlns:a16="http://schemas.microsoft.com/office/drawing/2014/main" id="{9A62AF85-A396-1E99-D0AB-CD281212E144}"/>
              </a:ext>
            </a:extLst>
          </p:cNvPr>
          <p:cNvGraphicFramePr>
            <a:graphicFrameLocks noGrp="1"/>
          </p:cNvGraphicFramePr>
          <p:nvPr>
            <p:extLst>
              <p:ext uri="{D42A27DB-BD31-4B8C-83A1-F6EECF244321}">
                <p14:modId xmlns:p14="http://schemas.microsoft.com/office/powerpoint/2010/main" val="217941115"/>
              </p:ext>
            </p:extLst>
          </p:nvPr>
        </p:nvGraphicFramePr>
        <p:xfrm>
          <a:off x="779646" y="2147296"/>
          <a:ext cx="10727409" cy="3516736"/>
        </p:xfrm>
        <a:graphic>
          <a:graphicData uri="http://schemas.openxmlformats.org/drawingml/2006/table">
            <a:tbl>
              <a:tblPr firstRow="1" bandRow="1">
                <a:tableStyleId>{5C22544A-7EE6-4342-B048-85BDC9FD1C3A}</a:tableStyleId>
              </a:tblPr>
              <a:tblGrid>
                <a:gridCol w="1132680">
                  <a:extLst>
                    <a:ext uri="{9D8B030D-6E8A-4147-A177-3AD203B41FA5}">
                      <a16:colId xmlns:a16="http://schemas.microsoft.com/office/drawing/2014/main" val="41318102"/>
                    </a:ext>
                  </a:extLst>
                </a:gridCol>
                <a:gridCol w="1987979">
                  <a:extLst>
                    <a:ext uri="{9D8B030D-6E8A-4147-A177-3AD203B41FA5}">
                      <a16:colId xmlns:a16="http://schemas.microsoft.com/office/drawing/2014/main" val="462654002"/>
                    </a:ext>
                  </a:extLst>
                </a:gridCol>
                <a:gridCol w="7606750">
                  <a:extLst>
                    <a:ext uri="{9D8B030D-6E8A-4147-A177-3AD203B41FA5}">
                      <a16:colId xmlns:a16="http://schemas.microsoft.com/office/drawing/2014/main" val="1705956383"/>
                    </a:ext>
                  </a:extLst>
                </a:gridCol>
              </a:tblGrid>
              <a:tr h="748067">
                <a:tc>
                  <a:txBody>
                    <a:bodyPr/>
                    <a:lstStyle/>
                    <a:p>
                      <a:pPr algn="ctr"/>
                      <a:r>
                        <a:rPr lang="en-US" sz="2400" dirty="0"/>
                        <a:t>Article #</a:t>
                      </a:r>
                    </a:p>
                  </a:txBody>
                  <a:tcPr anchor="ctr"/>
                </a:tc>
                <a:tc>
                  <a:txBody>
                    <a:bodyPr/>
                    <a:lstStyle/>
                    <a:p>
                      <a:pPr algn="ctr"/>
                      <a:r>
                        <a:rPr lang="en-US" sz="2400" dirty="0"/>
                        <a:t>Area of Opportunity</a:t>
                      </a:r>
                    </a:p>
                  </a:txBody>
                  <a:tcPr anchor="ctr"/>
                </a:tc>
                <a:tc>
                  <a:txBody>
                    <a:bodyPr/>
                    <a:lstStyle/>
                    <a:p>
                      <a:pPr algn="ctr"/>
                      <a:r>
                        <a:rPr lang="en-US" sz="2400" dirty="0"/>
                        <a:t>GDC Text</a:t>
                      </a:r>
                    </a:p>
                  </a:txBody>
                  <a:tcPr anchor="ctr"/>
                </a:tc>
                <a:extLst>
                  <a:ext uri="{0D108BD9-81ED-4DB2-BD59-A6C34878D82A}">
                    <a16:rowId xmlns:a16="http://schemas.microsoft.com/office/drawing/2014/main" val="3230174925"/>
                  </a:ext>
                </a:extLst>
              </a:tr>
              <a:tr h="2693776">
                <a:tc>
                  <a:txBody>
                    <a:bodyPr/>
                    <a:lstStyle/>
                    <a:p>
                      <a:pPr algn="ctr"/>
                      <a:r>
                        <a:rPr lang="en-US" sz="2400" dirty="0"/>
                        <a:t>58</a:t>
                      </a:r>
                    </a:p>
                  </a:txBody>
                  <a:tcPr>
                    <a:solidFill>
                      <a:schemeClr val="bg1">
                        <a:lumMod val="9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CA" sz="2400" dirty="0"/>
                        <a:t>Standards</a:t>
                      </a:r>
                      <a:endParaRPr lang="en-US" sz="2400" dirty="0"/>
                    </a:p>
                  </a:txBody>
                  <a:tcPr>
                    <a:solidFill>
                      <a:schemeClr val="bg1">
                        <a:lumMod val="95000"/>
                      </a:schemeClr>
                    </a:solidFill>
                  </a:tcPr>
                </a:tc>
                <a:tc>
                  <a:txBody>
                    <a:bodyPr/>
                    <a:lstStyle/>
                    <a:p>
                      <a:r>
                        <a:rPr lang="en-CA" sz="2400" kern="1200" dirty="0">
                          <a:solidFill>
                            <a:schemeClr val="dk1"/>
                          </a:solidFill>
                          <a:effectLst/>
                          <a:latin typeface="+mn-lt"/>
                          <a:ea typeface="+mn-ea"/>
                          <a:cs typeface="+mn-cs"/>
                        </a:rPr>
                        <a:t>58. </a:t>
                      </a:r>
                      <a:r>
                        <a:rPr lang="en-CA" sz="2400" b="1" kern="1200" dirty="0">
                          <a:solidFill>
                            <a:schemeClr val="dk1"/>
                          </a:solidFill>
                          <a:effectLst/>
                          <a:latin typeface="+mn-lt"/>
                          <a:ea typeface="+mn-ea"/>
                          <a:cs typeface="+mn-cs"/>
                        </a:rPr>
                        <a:t>We call on standards development organizations to collaborate to promote the development and adoption of interoperable artificial intelligence standards that uphold safety, reliability, sustainability and human rights</a:t>
                      </a:r>
                    </a:p>
                    <a:p>
                      <a:endParaRPr lang="en-US" sz="2400" dirty="0"/>
                    </a:p>
                  </a:txBody>
                  <a:tcPr>
                    <a:solidFill>
                      <a:schemeClr val="bg1">
                        <a:lumMod val="95000"/>
                      </a:schemeClr>
                    </a:solidFill>
                  </a:tcPr>
                </a:tc>
                <a:extLst>
                  <a:ext uri="{0D108BD9-81ED-4DB2-BD59-A6C34878D82A}">
                    <a16:rowId xmlns:a16="http://schemas.microsoft.com/office/drawing/2014/main" val="913439383"/>
                  </a:ext>
                </a:extLst>
              </a:tr>
            </a:tbl>
          </a:graphicData>
        </a:graphic>
      </p:graphicFrame>
    </p:spTree>
    <p:extLst>
      <p:ext uri="{BB962C8B-B14F-4D97-AF65-F5344CB8AC3E}">
        <p14:creationId xmlns:p14="http://schemas.microsoft.com/office/powerpoint/2010/main" val="276478616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ED5536F1-A3E0-1C96-AFEA-5A177018D1CE}"/>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90A096A3-925B-C763-DA95-3DCAAD5AF9EF}"/>
              </a:ext>
            </a:extLst>
          </p:cNvPr>
          <p:cNvSpPr>
            <a:spLocks noGrp="1"/>
          </p:cNvSpPr>
          <p:nvPr>
            <p:ph type="ctrTitle"/>
          </p:nvPr>
        </p:nvSpPr>
        <p:spPr>
          <a:xfrm>
            <a:off x="422592" y="428056"/>
            <a:ext cx="10875286" cy="1231106"/>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000" dirty="0">
                <a:effectLst/>
              </a:rPr>
              <a:t>Areas of Opportunities for ITU-T :</a:t>
            </a:r>
            <a:br>
              <a:rPr lang="en-US" sz="4000" dirty="0">
                <a:effectLst/>
              </a:rPr>
            </a:br>
            <a:r>
              <a:rPr lang="en-CA" sz="4000" dirty="0"/>
              <a:t>Accessible User Interfaces</a:t>
            </a:r>
            <a:r>
              <a:rPr lang="en-US" sz="4000" dirty="0"/>
              <a:t>    </a:t>
            </a:r>
            <a:endParaRPr lang="en-CA" sz="4000" dirty="0">
              <a:effectLst/>
            </a:endParaRPr>
          </a:p>
        </p:txBody>
      </p:sp>
      <p:graphicFrame>
        <p:nvGraphicFramePr>
          <p:cNvPr id="7" name="Table 6">
            <a:extLst>
              <a:ext uri="{FF2B5EF4-FFF2-40B4-BE49-F238E27FC236}">
                <a16:creationId xmlns:a16="http://schemas.microsoft.com/office/drawing/2014/main" id="{7E6D124D-249A-44A2-F8F9-A3929FD89F5C}"/>
              </a:ext>
            </a:extLst>
          </p:cNvPr>
          <p:cNvGraphicFramePr>
            <a:graphicFrameLocks noGrp="1"/>
          </p:cNvGraphicFramePr>
          <p:nvPr>
            <p:extLst>
              <p:ext uri="{D42A27DB-BD31-4B8C-83A1-F6EECF244321}">
                <p14:modId xmlns:p14="http://schemas.microsoft.com/office/powerpoint/2010/main" val="909726968"/>
              </p:ext>
            </p:extLst>
          </p:nvPr>
        </p:nvGraphicFramePr>
        <p:xfrm>
          <a:off x="422592" y="2021305"/>
          <a:ext cx="11377981" cy="4221696"/>
        </p:xfrm>
        <a:graphic>
          <a:graphicData uri="http://schemas.openxmlformats.org/drawingml/2006/table">
            <a:tbl>
              <a:tblPr firstRow="1" bandRow="1">
                <a:tableStyleId>{5C22544A-7EE6-4342-B048-85BDC9FD1C3A}</a:tableStyleId>
              </a:tblPr>
              <a:tblGrid>
                <a:gridCol w="1303568">
                  <a:extLst>
                    <a:ext uri="{9D8B030D-6E8A-4147-A177-3AD203B41FA5}">
                      <a16:colId xmlns:a16="http://schemas.microsoft.com/office/drawing/2014/main" val="41318102"/>
                    </a:ext>
                  </a:extLst>
                </a:gridCol>
                <a:gridCol w="2158011">
                  <a:extLst>
                    <a:ext uri="{9D8B030D-6E8A-4147-A177-3AD203B41FA5}">
                      <a16:colId xmlns:a16="http://schemas.microsoft.com/office/drawing/2014/main" val="462654002"/>
                    </a:ext>
                  </a:extLst>
                </a:gridCol>
                <a:gridCol w="7916402">
                  <a:extLst>
                    <a:ext uri="{9D8B030D-6E8A-4147-A177-3AD203B41FA5}">
                      <a16:colId xmlns:a16="http://schemas.microsoft.com/office/drawing/2014/main" val="1705956383"/>
                    </a:ext>
                  </a:extLst>
                </a:gridCol>
              </a:tblGrid>
              <a:tr h="991459">
                <a:tc>
                  <a:txBody>
                    <a:bodyPr/>
                    <a:lstStyle/>
                    <a:p>
                      <a:pPr algn="ctr"/>
                      <a:r>
                        <a:rPr lang="en-US" sz="2800" dirty="0"/>
                        <a:t>Article #</a:t>
                      </a:r>
                    </a:p>
                  </a:txBody>
                  <a:tcPr anchor="ctr"/>
                </a:tc>
                <a:tc>
                  <a:txBody>
                    <a:bodyPr/>
                    <a:lstStyle/>
                    <a:p>
                      <a:pPr algn="ctr"/>
                      <a:r>
                        <a:rPr lang="en-US" sz="2800" dirty="0"/>
                        <a:t>Area of Opportunity</a:t>
                      </a:r>
                    </a:p>
                  </a:txBody>
                  <a:tcPr anchor="ctr"/>
                </a:tc>
                <a:tc>
                  <a:txBody>
                    <a:bodyPr/>
                    <a:lstStyle/>
                    <a:p>
                      <a:pPr algn="ctr"/>
                      <a:r>
                        <a:rPr lang="en-US" sz="2800" dirty="0"/>
                        <a:t>GDC Text</a:t>
                      </a:r>
                    </a:p>
                  </a:txBody>
                  <a:tcPr anchor="ctr"/>
                </a:tc>
                <a:extLst>
                  <a:ext uri="{0D108BD9-81ED-4DB2-BD59-A6C34878D82A}">
                    <a16:rowId xmlns:a16="http://schemas.microsoft.com/office/drawing/2014/main" val="3230174925"/>
                  </a:ext>
                </a:extLst>
              </a:tr>
              <a:tr h="3230237">
                <a:tc>
                  <a:txBody>
                    <a:bodyPr/>
                    <a:lstStyle/>
                    <a:p>
                      <a:r>
                        <a:rPr lang="en-US" sz="2800"/>
                        <a:t>13 (b)</a:t>
                      </a:r>
                      <a:endParaRPr lang="en-US" sz="2800" dirty="0"/>
                    </a:p>
                  </a:txBody>
                  <a:tcPr>
                    <a:solidFill>
                      <a:schemeClr val="bg1">
                        <a:lumMod val="9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CA" sz="2800" dirty="0"/>
                        <a:t>Standards</a:t>
                      </a:r>
                    </a:p>
                    <a:p>
                      <a:endParaRPr lang="en-US" sz="2800" dirty="0"/>
                    </a:p>
                  </a:txBody>
                  <a:tcPr>
                    <a:solidFill>
                      <a:schemeClr val="bg1">
                        <a:lumMod val="95000"/>
                      </a:schemeClr>
                    </a:solidFill>
                  </a:tcPr>
                </a:tc>
                <a:tc>
                  <a:txBody>
                    <a:bodyPr/>
                    <a:lstStyle/>
                    <a:p>
                      <a:r>
                        <a:rPr lang="en-CA" sz="2800" kern="1200" dirty="0">
                          <a:solidFill>
                            <a:schemeClr val="dk1"/>
                          </a:solidFill>
                          <a:effectLst/>
                          <a:latin typeface="+mn-lt"/>
                          <a:ea typeface="+mn-ea"/>
                          <a:cs typeface="+mn-cs"/>
                        </a:rPr>
                        <a:t>Increase the availability, accessibility and affordability of digital technology platforms, services, software and educational curricula in diverse languages and formats, as well as </a:t>
                      </a:r>
                      <a:r>
                        <a:rPr lang="en-CA" sz="2800" b="1" kern="1200" dirty="0">
                          <a:solidFill>
                            <a:schemeClr val="dk1"/>
                          </a:solidFill>
                          <a:effectLst/>
                          <a:latin typeface="+mn-lt"/>
                          <a:ea typeface="+mn-ea"/>
                          <a:cs typeface="+mn-cs"/>
                        </a:rPr>
                        <a:t>accessible user interfaces for persons with disabilities </a:t>
                      </a:r>
                      <a:r>
                        <a:rPr lang="en-CA" sz="2800" kern="1200" dirty="0">
                          <a:solidFill>
                            <a:schemeClr val="dk1"/>
                          </a:solidFill>
                          <a:effectLst/>
                          <a:latin typeface="+mn-lt"/>
                          <a:ea typeface="+mn-ea"/>
                          <a:cs typeface="+mn-cs"/>
                        </a:rPr>
                        <a:t>(SDGs 4 and 10);</a:t>
                      </a:r>
                    </a:p>
                    <a:p>
                      <a:endParaRPr lang="en-US" sz="2800" dirty="0"/>
                    </a:p>
                  </a:txBody>
                  <a:tcPr>
                    <a:solidFill>
                      <a:schemeClr val="bg1">
                        <a:lumMod val="95000"/>
                      </a:schemeClr>
                    </a:solidFill>
                  </a:tcPr>
                </a:tc>
                <a:extLst>
                  <a:ext uri="{0D108BD9-81ED-4DB2-BD59-A6C34878D82A}">
                    <a16:rowId xmlns:a16="http://schemas.microsoft.com/office/drawing/2014/main" val="913439383"/>
                  </a:ext>
                </a:extLst>
              </a:tr>
            </a:tbl>
          </a:graphicData>
        </a:graphic>
      </p:graphicFrame>
      <p:sp>
        <p:nvSpPr>
          <p:cNvPr id="2" name="Slide Number Placeholder 1">
            <a:extLst>
              <a:ext uri="{FF2B5EF4-FFF2-40B4-BE49-F238E27FC236}">
                <a16:creationId xmlns:a16="http://schemas.microsoft.com/office/drawing/2014/main" id="{57A97F19-83BA-723A-D4FE-C7FD04D069F7}"/>
              </a:ext>
            </a:extLst>
          </p:cNvPr>
          <p:cNvSpPr>
            <a:spLocks noGrp="1"/>
          </p:cNvSpPr>
          <p:nvPr>
            <p:ph type="sldNum" sz="quarter" idx="7"/>
          </p:nvPr>
        </p:nvSpPr>
        <p:spPr/>
        <p:txBody>
          <a:bodyPr/>
          <a:lstStyle/>
          <a:p>
            <a:fld id="{B6F15528-21DE-4FAA-801E-634DDDAF4B2B}" type="slidenum">
              <a:rPr lang="en-US" smtClean="0"/>
              <a:t>8</a:t>
            </a:fld>
            <a:endParaRPr lang="en-US" dirty="0"/>
          </a:p>
        </p:txBody>
      </p:sp>
    </p:spTree>
    <p:extLst>
      <p:ext uri="{BB962C8B-B14F-4D97-AF65-F5344CB8AC3E}">
        <p14:creationId xmlns:p14="http://schemas.microsoft.com/office/powerpoint/2010/main" val="397537596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a:extLst>
            <a:ext uri="{FF2B5EF4-FFF2-40B4-BE49-F238E27FC236}">
              <a16:creationId xmlns:a16="http://schemas.microsoft.com/office/drawing/2014/main" id="{A685D5A0-971C-DE05-3A01-86FAD2A52A82}"/>
            </a:ext>
          </a:extLst>
        </p:cNvPr>
        <p:cNvGrpSpPr/>
        <p:nvPr/>
      </p:nvGrpSpPr>
      <p:grpSpPr>
        <a:xfrm>
          <a:off x="0" y="0"/>
          <a:ext cx="0" cy="0"/>
          <a:chOff x="0" y="0"/>
          <a:chExt cx="0" cy="0"/>
        </a:xfrm>
      </p:grpSpPr>
      <p:sp>
        <p:nvSpPr>
          <p:cNvPr id="9" name="Title 8">
            <a:extLst>
              <a:ext uri="{FF2B5EF4-FFF2-40B4-BE49-F238E27FC236}">
                <a16:creationId xmlns:a16="http://schemas.microsoft.com/office/drawing/2014/main" id="{EE50E96D-4DD5-0817-760E-FE3D4B2F548D}"/>
              </a:ext>
            </a:extLst>
          </p:cNvPr>
          <p:cNvSpPr>
            <a:spLocks noGrp="1"/>
          </p:cNvSpPr>
          <p:nvPr>
            <p:ph type="ctrTitle"/>
          </p:nvPr>
        </p:nvSpPr>
        <p:spPr>
          <a:xfrm>
            <a:off x="588746" y="215104"/>
            <a:ext cx="11468136" cy="1908215"/>
          </a:xfrm>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4000" dirty="0">
                <a:effectLst/>
              </a:rPr>
              <a:t>Areas of Opportunities for ITU-D : Model Policies in </a:t>
            </a:r>
            <a:r>
              <a:rPr lang="en-CA" sz="4000" dirty="0"/>
              <a:t>Support of Member States’ Alignment with the GDC</a:t>
            </a:r>
            <a:br>
              <a:rPr lang="en-CA" sz="4400" dirty="0"/>
            </a:br>
            <a:endParaRPr lang="en-CA" dirty="0">
              <a:effectLst/>
            </a:endParaRPr>
          </a:p>
        </p:txBody>
      </p:sp>
      <p:graphicFrame>
        <p:nvGraphicFramePr>
          <p:cNvPr id="7" name="Table 6">
            <a:extLst>
              <a:ext uri="{FF2B5EF4-FFF2-40B4-BE49-F238E27FC236}">
                <a16:creationId xmlns:a16="http://schemas.microsoft.com/office/drawing/2014/main" id="{1F573CF1-A48F-03D9-738B-5831EAD2BDAC}"/>
              </a:ext>
            </a:extLst>
          </p:cNvPr>
          <p:cNvGraphicFramePr>
            <a:graphicFrameLocks noGrp="1"/>
          </p:cNvGraphicFramePr>
          <p:nvPr>
            <p:extLst>
              <p:ext uri="{D42A27DB-BD31-4B8C-83A1-F6EECF244321}">
                <p14:modId xmlns:p14="http://schemas.microsoft.com/office/powerpoint/2010/main" val="2156305304"/>
              </p:ext>
            </p:extLst>
          </p:nvPr>
        </p:nvGraphicFramePr>
        <p:xfrm>
          <a:off x="432162" y="1628313"/>
          <a:ext cx="11270310" cy="4751873"/>
        </p:xfrm>
        <a:graphic>
          <a:graphicData uri="http://schemas.openxmlformats.org/drawingml/2006/table">
            <a:tbl>
              <a:tblPr firstRow="1" bandRow="1">
                <a:tableStyleId>{5C22544A-7EE6-4342-B048-85BDC9FD1C3A}</a:tableStyleId>
              </a:tblPr>
              <a:tblGrid>
                <a:gridCol w="1191155">
                  <a:extLst>
                    <a:ext uri="{9D8B030D-6E8A-4147-A177-3AD203B41FA5}">
                      <a16:colId xmlns:a16="http://schemas.microsoft.com/office/drawing/2014/main" val="41318102"/>
                    </a:ext>
                  </a:extLst>
                </a:gridCol>
                <a:gridCol w="1880171">
                  <a:extLst>
                    <a:ext uri="{9D8B030D-6E8A-4147-A177-3AD203B41FA5}">
                      <a16:colId xmlns:a16="http://schemas.microsoft.com/office/drawing/2014/main" val="462654002"/>
                    </a:ext>
                  </a:extLst>
                </a:gridCol>
                <a:gridCol w="8198984">
                  <a:extLst>
                    <a:ext uri="{9D8B030D-6E8A-4147-A177-3AD203B41FA5}">
                      <a16:colId xmlns:a16="http://schemas.microsoft.com/office/drawing/2014/main" val="1705956383"/>
                    </a:ext>
                  </a:extLst>
                </a:gridCol>
              </a:tblGrid>
              <a:tr h="911393">
                <a:tc>
                  <a:txBody>
                    <a:bodyPr/>
                    <a:lstStyle/>
                    <a:p>
                      <a:pPr algn="ctr"/>
                      <a:r>
                        <a:rPr lang="en-US" sz="2400" dirty="0"/>
                        <a:t>Clause #</a:t>
                      </a:r>
                    </a:p>
                  </a:txBody>
                  <a:tcPr anchor="ctr"/>
                </a:tc>
                <a:tc>
                  <a:txBody>
                    <a:bodyPr/>
                    <a:lstStyle/>
                    <a:p>
                      <a:pPr algn="ctr"/>
                      <a:r>
                        <a:rPr lang="en-US" sz="2400" dirty="0"/>
                        <a:t>Area of Opportunity</a:t>
                      </a:r>
                    </a:p>
                  </a:txBody>
                  <a:tcPr anchor="ctr"/>
                </a:tc>
                <a:tc>
                  <a:txBody>
                    <a:bodyPr/>
                    <a:lstStyle/>
                    <a:p>
                      <a:pPr algn="ctr"/>
                      <a:r>
                        <a:rPr lang="en-US" sz="2400" dirty="0"/>
                        <a:t>GDC Text</a:t>
                      </a:r>
                    </a:p>
                  </a:txBody>
                  <a:tcPr anchor="ctr"/>
                </a:tc>
                <a:extLst>
                  <a:ext uri="{0D108BD9-81ED-4DB2-BD59-A6C34878D82A}">
                    <a16:rowId xmlns:a16="http://schemas.microsoft.com/office/drawing/2014/main" val="3230174925"/>
                  </a:ext>
                </a:extLst>
              </a:tr>
              <a:tr h="1573090">
                <a:tc>
                  <a:txBody>
                    <a:bodyPr/>
                    <a:lstStyle/>
                    <a:p>
                      <a:r>
                        <a:rPr lang="en-US" sz="2400" dirty="0"/>
                        <a:t>23 (a)</a:t>
                      </a:r>
                    </a:p>
                  </a:txBody>
                  <a:tcPr>
                    <a:solidFill>
                      <a:schemeClr val="bg1">
                        <a:lumMod val="95000"/>
                      </a:schemeClr>
                    </a:solidFill>
                  </a:tcPr>
                </a:tc>
                <a:tc>
                  <a:txBody>
                    <a:bodyPr/>
                    <a:lstStyle/>
                    <a:p>
                      <a:r>
                        <a:rPr lang="en-US" sz="2400" dirty="0"/>
                        <a:t>Human Rights</a:t>
                      </a:r>
                    </a:p>
                  </a:txBody>
                  <a:tcPr>
                    <a:solidFill>
                      <a:schemeClr val="bg1">
                        <a:lumMod val="95000"/>
                      </a:schemeClr>
                    </a:solidFill>
                  </a:tcPr>
                </a:tc>
                <a:tc>
                  <a:txBody>
                    <a:bodyPr/>
                    <a:lstStyle/>
                    <a:p>
                      <a:r>
                        <a:rPr lang="en-CA" sz="2400" kern="1200" dirty="0">
                          <a:solidFill>
                            <a:schemeClr val="dk1"/>
                          </a:solidFill>
                          <a:effectLst/>
                          <a:latin typeface="+mn-lt"/>
                          <a:ea typeface="+mn-ea"/>
                          <a:cs typeface="+mn-cs"/>
                        </a:rPr>
                        <a:t>Ensure that the development and implementation of national legislation relevant to digital technologies is compliant with obligations under international law, including </a:t>
                      </a:r>
                      <a:r>
                        <a:rPr lang="en-CA" sz="2400" b="1" kern="1200" dirty="0">
                          <a:solidFill>
                            <a:schemeClr val="dk1"/>
                          </a:solidFill>
                          <a:effectLst/>
                          <a:latin typeface="+mn-lt"/>
                          <a:ea typeface="+mn-ea"/>
                          <a:cs typeface="+mn-cs"/>
                        </a:rPr>
                        <a:t>international human rights law </a:t>
                      </a:r>
                      <a:r>
                        <a:rPr lang="en-CA" sz="2400" kern="1200" dirty="0">
                          <a:solidFill>
                            <a:schemeClr val="dk1"/>
                          </a:solidFill>
                          <a:effectLst/>
                          <a:latin typeface="+mn-lt"/>
                          <a:ea typeface="+mn-ea"/>
                          <a:cs typeface="+mn-cs"/>
                        </a:rPr>
                        <a:t>(all SDGs)</a:t>
                      </a:r>
                    </a:p>
                    <a:p>
                      <a:endParaRPr lang="en-US" sz="2400" dirty="0"/>
                    </a:p>
                  </a:txBody>
                  <a:tcPr>
                    <a:solidFill>
                      <a:schemeClr val="bg1">
                        <a:lumMod val="95000"/>
                      </a:schemeClr>
                    </a:solidFill>
                  </a:tcPr>
                </a:tc>
                <a:extLst>
                  <a:ext uri="{0D108BD9-81ED-4DB2-BD59-A6C34878D82A}">
                    <a16:rowId xmlns:a16="http://schemas.microsoft.com/office/drawing/2014/main" val="1663694162"/>
                  </a:ext>
                </a:extLst>
              </a:tr>
              <a:tr h="1573090">
                <a:tc>
                  <a:txBody>
                    <a:bodyPr/>
                    <a:lstStyle/>
                    <a:p>
                      <a:r>
                        <a:rPr lang="en-US" sz="2400" dirty="0"/>
                        <a:t>32 (d)</a:t>
                      </a:r>
                    </a:p>
                  </a:txBody>
                  <a:tcPr>
                    <a:solidFill>
                      <a:schemeClr val="bg1">
                        <a:lumMod val="95000"/>
                      </a:schemeClr>
                    </a:solidFill>
                  </a:tcPr>
                </a:tc>
                <a:tc>
                  <a:txBody>
                    <a:bodyPr/>
                    <a:lstStyle/>
                    <a:p>
                      <a:r>
                        <a:rPr lang="en-US" sz="2400" dirty="0"/>
                        <a:t>Digital Trust and Safety</a:t>
                      </a:r>
                    </a:p>
                  </a:txBody>
                  <a:tcPr>
                    <a:solidFill>
                      <a:schemeClr val="bg1">
                        <a:lumMod val="95000"/>
                      </a:schemeClr>
                    </a:solidFill>
                  </a:tcPr>
                </a:tc>
                <a:tc>
                  <a:txBody>
                    <a:bodyPr/>
                    <a:lstStyle/>
                    <a:p>
                      <a:r>
                        <a:rPr lang="en-CA" sz="2400" kern="1200" dirty="0">
                          <a:solidFill>
                            <a:schemeClr val="dk1"/>
                          </a:solidFill>
                          <a:effectLst/>
                          <a:latin typeface="+mn-lt"/>
                          <a:ea typeface="+mn-ea"/>
                          <a:cs typeface="+mn-cs"/>
                        </a:rPr>
                        <a:t>Call on social media platforms to establish safe, secure and accessible reporting mechanisms for users and their advocates to report potential policy violations, including special reporting mechanisms adapted to children and </a:t>
                      </a:r>
                      <a:r>
                        <a:rPr lang="en-CA" sz="2400" b="1" kern="1200" dirty="0">
                          <a:solidFill>
                            <a:schemeClr val="dk1"/>
                          </a:solidFill>
                          <a:effectLst/>
                          <a:latin typeface="+mn-lt"/>
                          <a:ea typeface="+mn-ea"/>
                          <a:cs typeface="+mn-cs"/>
                        </a:rPr>
                        <a:t>persons with disabilities </a:t>
                      </a:r>
                      <a:r>
                        <a:rPr lang="en-CA" sz="2400" kern="1200" dirty="0">
                          <a:solidFill>
                            <a:schemeClr val="dk1"/>
                          </a:solidFill>
                          <a:effectLst/>
                          <a:latin typeface="+mn-lt"/>
                          <a:ea typeface="+mn-ea"/>
                          <a:cs typeface="+mn-cs"/>
                        </a:rPr>
                        <a:t>(SDG 3)</a:t>
                      </a:r>
                    </a:p>
                  </a:txBody>
                  <a:tcPr>
                    <a:solidFill>
                      <a:schemeClr val="bg1">
                        <a:lumMod val="95000"/>
                      </a:schemeClr>
                    </a:solidFill>
                  </a:tcPr>
                </a:tc>
                <a:extLst>
                  <a:ext uri="{0D108BD9-81ED-4DB2-BD59-A6C34878D82A}">
                    <a16:rowId xmlns:a16="http://schemas.microsoft.com/office/drawing/2014/main" val="1318112469"/>
                  </a:ext>
                </a:extLst>
              </a:tr>
            </a:tbl>
          </a:graphicData>
        </a:graphic>
      </p:graphicFrame>
      <p:sp>
        <p:nvSpPr>
          <p:cNvPr id="2" name="Slide Number Placeholder 1">
            <a:extLst>
              <a:ext uri="{FF2B5EF4-FFF2-40B4-BE49-F238E27FC236}">
                <a16:creationId xmlns:a16="http://schemas.microsoft.com/office/drawing/2014/main" id="{54D67A4B-8C8B-851C-7BFB-FFA503E68535}"/>
              </a:ext>
            </a:extLst>
          </p:cNvPr>
          <p:cNvSpPr>
            <a:spLocks noGrp="1"/>
          </p:cNvSpPr>
          <p:nvPr>
            <p:ph type="sldNum" sz="quarter" idx="7"/>
          </p:nvPr>
        </p:nvSpPr>
        <p:spPr/>
        <p:txBody>
          <a:bodyPr/>
          <a:lstStyle/>
          <a:p>
            <a:fld id="{B6F15528-21DE-4FAA-801E-634DDDAF4B2B}" type="slidenum">
              <a:rPr lang="en-US" smtClean="0"/>
              <a:t>9</a:t>
            </a:fld>
            <a:endParaRPr lang="en-US" dirty="0"/>
          </a:p>
        </p:txBody>
      </p:sp>
    </p:spTree>
    <p:extLst>
      <p:ext uri="{BB962C8B-B14F-4D97-AF65-F5344CB8AC3E}">
        <p14:creationId xmlns:p14="http://schemas.microsoft.com/office/powerpoint/2010/main" val="28453039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Midnight">
  <a:themeElements>
    <a:clrScheme name="Charcoal by APW">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Custom 98">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0">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5BDBA232-FF5F-AA4A-8793-BEEBFB7B9DB8}">
  <we:reference id="wa200005566" version="3.0.0.2" store="en-US" storeType="OMEX"/>
  <we:alternateReferences>
    <we:reference id="wa200005566" version="3.0.0.2" store="wa200005566" storeType="OMEX"/>
  </we:alternateReferences>
  <we:properties>
    <we:property name="theme" value="{&quot;name&quot;:&quot;Blue&quot;,&quot;colorPalette&quot;:[&quot;335B74&quot;,&quot;DFE3E5&quot;,&quot;1CADE4&quot;,&quot;2683C6&quot;,&quot;27CED7&quot;,&quot;42BA97&quot;,&quot;3E8853&quot;,&quot;62A39F&quot;,&quot;6EAC1C&quot;,&quot;B26B02&quot;],&quot;replaceSlideMaster&quot;:true,&quot;template&quot;:&quot;Midnight&quot;,&quot;color&quot;:&quot;#1CADE4&quot;,&quot;previewImages&quot;:[&quot;https://cpp.appsdowonders.com/assets/SlideTitle-midnight-blue.png&quot;,&quot;https://cpp.appsdowonders.com/assets/SlideTextbox1-midnight-blue.png&quot;,&quot;https://cpp.appsdowonders.com/assets/SlideTextbox3-midnight-blue.png&quot;,&quot;https://cpp.appsdowonders.com/assets/SlideTable-midnight-blue.png&quot;,&quot;https://cpp.appsdowonders.com/assets/SlideTimeline-midnight-blue.png&quot;],&quot;index&quot;:3}"/>
  </we:properties>
  <we:bindings/>
  <we:snapshot xmlns:r="http://schemas.openxmlformats.org/officeDocument/2006/relationships"/>
</we:webextension>
</file>

<file path=docProps/app.xml><?xml version="1.0" encoding="utf-8"?>
<Properties xmlns="http://schemas.openxmlformats.org/officeDocument/2006/extended-properties" xmlns:vt="http://schemas.openxmlformats.org/officeDocument/2006/docPropsVTypes">
  <TotalTime>20975</TotalTime>
  <Words>1559</Words>
  <Application>Microsoft Office PowerPoint</Application>
  <PresentationFormat>Widescreen</PresentationFormat>
  <Paragraphs>127</Paragraphs>
  <Slides>15</Slides>
  <Notes>11</Notes>
  <HiddenSlides>0</HiddenSlides>
  <MMClips>0</MMClips>
  <ScaleCrop>false</ScaleCrop>
  <HeadingPairs>
    <vt:vector size="6" baseType="variant">
      <vt:variant>
        <vt:lpstr>Fonts Used</vt:lpstr>
      </vt:variant>
      <vt:variant>
        <vt:i4>4</vt:i4>
      </vt:variant>
      <vt:variant>
        <vt:lpstr>Theme</vt:lpstr>
      </vt:variant>
      <vt:variant>
        <vt:i4>3</vt:i4>
      </vt:variant>
      <vt:variant>
        <vt:lpstr>Slide Titles</vt:lpstr>
      </vt:variant>
      <vt:variant>
        <vt:i4>15</vt:i4>
      </vt:variant>
    </vt:vector>
  </HeadingPairs>
  <TitlesOfParts>
    <vt:vector size="22" baseType="lpstr">
      <vt:lpstr>Aptos</vt:lpstr>
      <vt:lpstr>Aptos Display</vt:lpstr>
      <vt:lpstr>Arial</vt:lpstr>
      <vt:lpstr>Calibri</vt:lpstr>
      <vt:lpstr>Office Theme</vt:lpstr>
      <vt:lpstr>Midnight</vt:lpstr>
      <vt:lpstr>1_Office Theme</vt:lpstr>
      <vt:lpstr> Global Digital Compact :  Opportunities for ITU’s Work on Accessibility </vt:lpstr>
      <vt:lpstr>Contents</vt:lpstr>
      <vt:lpstr>What is the Global Digital Compact?</vt:lpstr>
      <vt:lpstr>Why the GDC Matters to the Work of ITU and JCT-AHF?</vt:lpstr>
      <vt:lpstr>Background on the GDC Negotiation Process and its Outcome for Persons with Disabilities</vt:lpstr>
      <vt:lpstr>GDC Commitment to Advance the Rights of  Persons with Disabilities in the Digital World </vt:lpstr>
      <vt:lpstr>Areas of Opportunities for ITU-T: AI Standards Upholding the Rights of Persons with Disabilities</vt:lpstr>
      <vt:lpstr>Areas of Opportunities for ITU-T : Accessible User Interfaces    </vt:lpstr>
      <vt:lpstr>Areas of Opportunities for ITU-D : Model Policies in Support of Member States’ Alignment with the GDC </vt:lpstr>
      <vt:lpstr>Areas of Opportunities for ITU-D  ITU-D Annual Regulators’ Surveys</vt:lpstr>
      <vt:lpstr>Areas of Opportunities for the ITU-D : Supporting Member States’ Programs for Digital Literacy, Skills and Capacities of Persons with Disabilities  </vt:lpstr>
      <vt:lpstr>Appendix A: How the GDC Expands and Reinforces CRPD Dispositions on ICT Accessibility (1)</vt:lpstr>
      <vt:lpstr>Appendix A: How the GDC Expands and Reinforces CRPD Dispositions on ICT Accessibility (2) </vt:lpstr>
      <vt:lpstr>Appendix B: About G3ict - Global Initiative for Inclusive Information and Communication Technologies </vt:lpstr>
      <vt:lpstr>Appendix C: Resources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Global Digital Compact : Expanding the Scope of ITU’s Work on Accessibility </dc:title>
  <dc:creator>Monica Ackermann</dc:creator>
  <cp:lastModifiedBy>Mizuno, Kaoru</cp:lastModifiedBy>
  <cp:revision>52</cp:revision>
  <dcterms:created xsi:type="dcterms:W3CDTF">2025-03-21T13:08:04Z</dcterms:created>
  <dcterms:modified xsi:type="dcterms:W3CDTF">2025-10-14T11:51:08Z</dcterms:modified>
</cp:coreProperties>
</file>