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797675" cy="9926638"/>
  <p:embeddedFontLst>
    <p:embeddedFont>
      <p:font typeface="Open Sans" panose="020B0604020202020204"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DoUQWhH5+5XSol6rx3ntWwfN+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8" y="9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51275"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Verdana"/>
                <a:ea typeface="Verdana"/>
                <a:cs typeface="Verdana"/>
                <a:sym typeface="Verdana"/>
              </a:defRPr>
            </a:lvl1pPr>
            <a:lvl2pPr marL="914400" marR="0" lvl="1" indent="-228600" algn="l" rtl="0">
              <a:spcBef>
                <a:spcPts val="360"/>
              </a:spcBef>
              <a:spcAft>
                <a:spcPts val="0"/>
              </a:spcAft>
              <a:buSzPts val="1400"/>
              <a:buNone/>
              <a:defRPr sz="1200" b="0" i="0" u="none" strike="noStrike" cap="none">
                <a:solidFill>
                  <a:schemeClr val="dk1"/>
                </a:solidFill>
                <a:latin typeface="Verdana"/>
                <a:ea typeface="Verdana"/>
                <a:cs typeface="Verdana"/>
                <a:sym typeface="Verdana"/>
              </a:defRPr>
            </a:lvl2pPr>
            <a:lvl3pPr marL="1371600" marR="0" lvl="2" indent="-228600" algn="l" rtl="0">
              <a:spcBef>
                <a:spcPts val="360"/>
              </a:spcBef>
              <a:spcAft>
                <a:spcPts val="0"/>
              </a:spcAft>
              <a:buSzPts val="1400"/>
              <a:buNone/>
              <a:defRPr sz="1200" b="0" i="0" u="none" strike="noStrike" cap="none">
                <a:solidFill>
                  <a:schemeClr val="dk1"/>
                </a:solidFill>
                <a:latin typeface="Verdana"/>
                <a:ea typeface="Verdana"/>
                <a:cs typeface="Verdana"/>
                <a:sym typeface="Verdana"/>
              </a:defRPr>
            </a:lvl3pPr>
            <a:lvl4pPr marL="1828800" marR="0" lvl="3" indent="-228600" algn="l" rtl="0">
              <a:spcBef>
                <a:spcPts val="360"/>
              </a:spcBef>
              <a:spcAft>
                <a:spcPts val="0"/>
              </a:spcAft>
              <a:buSzPts val="1400"/>
              <a:buNone/>
              <a:defRPr sz="1200" b="0" i="0" u="none" strike="noStrike" cap="none">
                <a:solidFill>
                  <a:schemeClr val="dk1"/>
                </a:solidFill>
                <a:latin typeface="Verdana"/>
                <a:ea typeface="Verdana"/>
                <a:cs typeface="Verdana"/>
                <a:sym typeface="Verdana"/>
              </a:defRPr>
            </a:lvl4pPr>
            <a:lvl5pPr marL="2286000" marR="0" lvl="4" indent="-228600" algn="l" rtl="0">
              <a:spcBef>
                <a:spcPts val="360"/>
              </a:spcBef>
              <a:spcAft>
                <a:spcPts val="0"/>
              </a:spcAft>
              <a:buSzPts val="1400"/>
              <a:buNone/>
              <a:defRPr sz="1200" b="0" i="0" u="none" strike="noStrike" cap="none">
                <a:solidFill>
                  <a:schemeClr val="dk1"/>
                </a:solidFill>
                <a:latin typeface="Verdana"/>
                <a:ea typeface="Verdana"/>
                <a:cs typeface="Verdana"/>
                <a:sym typeface="Verdana"/>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a:t>
            </a:fld>
            <a:endParaRPr sz="1200" b="0" i="0" u="none" strike="noStrike" cap="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1</a:t>
            </a:fld>
            <a:endParaRPr sz="1200" b="0" i="0" u="none" strike="noStrike" cap="none">
              <a:solidFill>
                <a:schemeClr val="dk1"/>
              </a:solidFill>
              <a:latin typeface="Verdana"/>
              <a:ea typeface="Verdana"/>
              <a:cs typeface="Verdana"/>
              <a:sym typeface="Verdana"/>
            </a:endParaRPr>
          </a:p>
        </p:txBody>
      </p:sp>
      <p:sp>
        <p:nvSpPr>
          <p:cNvPr id="80" name="Google Shape;80;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1: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3bbb1dfdd_0_7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7" name="Google Shape;167;gd3bbb1dfdd_0_71:notes"/>
          <p:cNvSpPr txBox="1">
            <a:spLocks noGrp="1"/>
          </p:cNvSpPr>
          <p:nvPr>
            <p:ph type="body" idx="1"/>
          </p:nvPr>
        </p:nvSpPr>
        <p:spPr>
          <a:xfrm>
            <a:off x="906463" y="4714875"/>
            <a:ext cx="49848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d3bbb1dfdd_0_71:notes"/>
          <p:cNvSpPr txBox="1">
            <a:spLocks noGrp="1"/>
          </p:cNvSpPr>
          <p:nvPr>
            <p:ph type="sldNum" idx="12"/>
          </p:nvPr>
        </p:nvSpPr>
        <p:spPr>
          <a:xfrm>
            <a:off x="3851275" y="9429750"/>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10</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13: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Describe the types and why they are separate..</a:t>
            </a:r>
            <a:endParaRPr/>
          </a:p>
        </p:txBody>
      </p:sp>
      <p:sp>
        <p:nvSpPr>
          <p:cNvPr id="178" name="Google Shape;178;p13: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11</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6" name="Google Shape;186;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3bbb1dfdd_0_106:notes"/>
          <p:cNvSpPr txBox="1">
            <a:spLocks noGrp="1"/>
          </p:cNvSpPr>
          <p:nvPr>
            <p:ph type="body" idx="1"/>
          </p:nvPr>
        </p:nvSpPr>
        <p:spPr>
          <a:xfrm>
            <a:off x="906463" y="4714875"/>
            <a:ext cx="4984800" cy="4467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4" name="Google Shape;204;gd3bbb1dfdd_0_106: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3bbb1dfdd_0_113:notes"/>
          <p:cNvSpPr txBox="1">
            <a:spLocks noGrp="1"/>
          </p:cNvSpPr>
          <p:nvPr>
            <p:ph type="body" idx="1"/>
          </p:nvPr>
        </p:nvSpPr>
        <p:spPr>
          <a:xfrm>
            <a:off x="906463" y="4714875"/>
            <a:ext cx="4984800" cy="4467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gd3bbb1dfdd_0_11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7: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8" name="Google Shape;228;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18</a:t>
            </a:fld>
            <a:endParaRPr sz="1200" b="0" i="0" u="none" strike="noStrike" cap="none">
              <a:solidFill>
                <a:schemeClr val="dk1"/>
              </a:solidFill>
              <a:latin typeface="Verdana"/>
              <a:ea typeface="Verdana"/>
              <a:cs typeface="Verdana"/>
              <a:sym typeface="Verdana"/>
            </a:endParaRPr>
          </a:p>
        </p:txBody>
      </p:sp>
      <p:sp>
        <p:nvSpPr>
          <p:cNvPr id="236" name="Google Shape;236;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8: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9: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9: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19</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2: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1" name="Google Shape;261;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3: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21</a:t>
            </a:fld>
            <a:endParaRPr sz="1200" b="0" i="0" u="none" strike="noStrike" cap="none">
              <a:solidFill>
                <a:schemeClr val="dk1"/>
              </a:solidFill>
              <a:latin typeface="Verdana"/>
              <a:ea typeface="Verdana"/>
              <a:cs typeface="Verdana"/>
              <a:sym typeface="Verdana"/>
            </a:endParaRPr>
          </a:p>
        </p:txBody>
      </p:sp>
      <p:sp>
        <p:nvSpPr>
          <p:cNvPr id="269" name="Google Shape;269;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0" name="Google Shape;270;p23: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there so much attention given to promoting accessible ICTs for persons with disabilities?</a:t>
            </a:r>
            <a:endParaRPr/>
          </a:p>
          <a:p>
            <a:pPr marL="0" lvl="0" indent="-76200" algn="l" rtl="0">
              <a:spcBef>
                <a:spcPts val="360"/>
              </a:spcBef>
              <a:spcAft>
                <a:spcPts val="0"/>
              </a:spcAft>
              <a:buClr>
                <a:schemeClr val="dk1"/>
              </a:buClr>
              <a:buSzPts val="1200"/>
              <a:buFont typeface="Verdana"/>
              <a:buChar char="•"/>
            </a:pPr>
            <a:r>
              <a:rPr lang="en-US"/>
              <a:t> Accessibility is a human right recognized in the United Nations Convention on the Rights of Persons with Disabilities which has now been signed by 147 countries and ratified by 95!  Chances are good that your country is a signatory.</a:t>
            </a:r>
            <a:endParaRPr/>
          </a:p>
          <a:p>
            <a:pPr marL="0" lvl="0" indent="-76200" algn="l" rtl="0">
              <a:spcBef>
                <a:spcPts val="360"/>
              </a:spcBef>
              <a:spcAft>
                <a:spcPts val="0"/>
              </a:spcAft>
              <a:buClr>
                <a:schemeClr val="dk1"/>
              </a:buClr>
              <a:buSzPts val="1200"/>
              <a:buFont typeface="Verdana"/>
              <a:buChar char="•"/>
            </a:pPr>
            <a:r>
              <a:rPr lang="en-US"/>
              <a:t> The Convention puts rights to ICT accessibility on a par with well-recognized rights to accessibility to transportation and the physical environment, such as ramps to buildings for those in wheelchairs. </a:t>
            </a:r>
            <a:endParaRPr/>
          </a:p>
          <a:p>
            <a:pPr marL="0" lvl="0" indent="-76200" algn="l" rtl="0">
              <a:spcBef>
                <a:spcPts val="360"/>
              </a:spcBef>
              <a:spcAft>
                <a:spcPts val="0"/>
              </a:spcAft>
              <a:buClr>
                <a:schemeClr val="dk1"/>
              </a:buClr>
              <a:buSzPts val="1200"/>
              <a:buFont typeface="Verdana"/>
              <a:buChar char="•"/>
            </a:pPr>
            <a:r>
              <a:rPr lang="en-US"/>
              <a:t>Provisions on ICT accessibility are enshrined in Article 9 of the CRPD.</a:t>
            </a:r>
            <a:endParaRPr/>
          </a:p>
          <a:p>
            <a:pPr marL="0" lvl="0" indent="-76200" algn="l" rtl="0">
              <a:spcBef>
                <a:spcPts val="360"/>
              </a:spcBef>
              <a:spcAft>
                <a:spcPts val="0"/>
              </a:spcAft>
              <a:buClr>
                <a:schemeClr val="dk1"/>
              </a:buClr>
              <a:buSzPts val="1200"/>
              <a:buFont typeface="Verdana"/>
              <a:buChar char="•"/>
            </a:pPr>
            <a:r>
              <a:rPr lang="en-US"/>
              <a:t> It has been shown that all too often, few persons with disabilities in have good access to education.  As a result, they remain illiterate and have no viable job skills.</a:t>
            </a:r>
            <a:endParaRPr/>
          </a:p>
          <a:p>
            <a:pPr marL="0" lvl="0" indent="-76200" algn="l" rtl="0">
              <a:spcBef>
                <a:spcPts val="360"/>
              </a:spcBef>
              <a:spcAft>
                <a:spcPts val="0"/>
              </a:spcAft>
              <a:buClr>
                <a:schemeClr val="dk1"/>
              </a:buClr>
              <a:buSzPts val="1200"/>
              <a:buFont typeface="Verdana"/>
              <a:buChar char="•"/>
            </a:pPr>
            <a:r>
              <a:rPr lang="en-US"/>
              <a:t>Accessible ICTs can provide a path out of poverty and ensure an inclusive education for persons with disabilities.</a:t>
            </a:r>
            <a:endParaRPr/>
          </a:p>
          <a:p>
            <a:pPr marL="0" lvl="0" indent="0" algn="l" rtl="0">
              <a:spcBef>
                <a:spcPts val="360"/>
              </a:spcBef>
              <a:spcAft>
                <a:spcPts val="0"/>
              </a:spcAft>
              <a:buClr>
                <a:schemeClr val="dk1"/>
              </a:buClr>
              <a:buSzPts val="1200"/>
              <a:buFont typeface="Verdana"/>
              <a:buNone/>
            </a:pPr>
            <a:endParaRPr/>
          </a:p>
          <a:p>
            <a:pPr marL="0" lvl="0" indent="0" algn="l" rtl="0">
              <a:spcBef>
                <a:spcPts val="360"/>
              </a:spcBef>
              <a:spcAft>
                <a:spcPts val="0"/>
              </a:spcAft>
              <a:buClr>
                <a:schemeClr val="dk1"/>
              </a:buClr>
              <a:buSzPts val="1200"/>
              <a:buFont typeface="Verdana"/>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24: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these technologies operate as isolated functions, but H.325 will tie them all together quite naturally. Life will be a whole lot simpler with H.325. </a:t>
            </a:r>
            <a:endParaRPr/>
          </a:p>
        </p:txBody>
      </p:sp>
      <p:sp>
        <p:nvSpPr>
          <p:cNvPr id="279" name="Google Shape;279;p24: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22</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7" name="Google Shape;287;p28: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8: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23</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0: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6" name="Google Shape;296;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5: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4" name="Google Shape;304;p3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36: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these technologies operate as isolated functions, but H.325 will tie them all together quite naturally. Life will be a whole lot simpler with H.325. </a:t>
            </a:r>
            <a:endParaRPr/>
          </a:p>
        </p:txBody>
      </p:sp>
      <p:sp>
        <p:nvSpPr>
          <p:cNvPr id="314" name="Google Shape;314;p36: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26</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7:notes"/>
          <p:cNvSpPr txBox="1">
            <a:spLocks noGrp="1"/>
          </p:cNvSpPr>
          <p:nvPr>
            <p:ph type="body" idx="1"/>
          </p:nvPr>
        </p:nvSpPr>
        <p:spPr>
          <a:xfrm>
            <a:off x="906463" y="4714875"/>
            <a:ext cx="4984750" cy="4467225"/>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2" name="Google Shape;322;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38: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38: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28</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39: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9: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29</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bbb1dfdd_0_9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gd3bbb1dfdd_0_98:notes"/>
          <p:cNvSpPr txBox="1">
            <a:spLocks noGrp="1"/>
          </p:cNvSpPr>
          <p:nvPr>
            <p:ph type="body" idx="1"/>
          </p:nvPr>
        </p:nvSpPr>
        <p:spPr>
          <a:xfrm>
            <a:off x="906463" y="4714875"/>
            <a:ext cx="49848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d3bbb1dfdd_0_98:notes"/>
          <p:cNvSpPr txBox="1">
            <a:spLocks noGrp="1"/>
          </p:cNvSpPr>
          <p:nvPr>
            <p:ph type="sldNum" idx="12"/>
          </p:nvPr>
        </p:nvSpPr>
        <p:spPr>
          <a:xfrm>
            <a:off x="3851275" y="9429750"/>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3</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8" name="Google Shape;108;p9:notes"/>
          <p:cNvSpPr txBox="1">
            <a:spLocks noGrp="1"/>
          </p:cNvSpPr>
          <p:nvPr>
            <p:ph type="body" idx="1"/>
          </p:nvPr>
        </p:nvSpPr>
        <p:spPr>
          <a:xfrm>
            <a:off x="906463" y="4714875"/>
            <a:ext cx="4984750" cy="4467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9:notes"/>
          <p:cNvSpPr txBox="1">
            <a:spLocks noGrp="1"/>
          </p:cNvSpPr>
          <p:nvPr>
            <p:ph type="sldNum" idx="12"/>
          </p:nvPr>
        </p:nvSpPr>
        <p:spPr>
          <a:xfrm>
            <a:off x="3851275"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4</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3bbb1dfdd_0_8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 name="Google Shape;119;gd3bbb1dfdd_0_80:notes"/>
          <p:cNvSpPr txBox="1">
            <a:spLocks noGrp="1"/>
          </p:cNvSpPr>
          <p:nvPr>
            <p:ph type="body" idx="1"/>
          </p:nvPr>
        </p:nvSpPr>
        <p:spPr>
          <a:xfrm>
            <a:off x="906463" y="4714875"/>
            <a:ext cx="49848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gd3bbb1dfdd_0_80:notes"/>
          <p:cNvSpPr txBox="1">
            <a:spLocks noGrp="1"/>
          </p:cNvSpPr>
          <p:nvPr>
            <p:ph type="sldNum" idx="12"/>
          </p:nvPr>
        </p:nvSpPr>
        <p:spPr>
          <a:xfrm>
            <a:off x="3851275" y="9429750"/>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5</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3bbb1dfdd_0_46: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gd3bbb1dfdd_0_46:notes"/>
          <p:cNvSpPr txBox="1">
            <a:spLocks noGrp="1"/>
          </p:cNvSpPr>
          <p:nvPr>
            <p:ph type="body" idx="1"/>
          </p:nvPr>
        </p:nvSpPr>
        <p:spPr>
          <a:xfrm>
            <a:off x="906463" y="4714875"/>
            <a:ext cx="49848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d3bbb1dfdd_0_46:notes"/>
          <p:cNvSpPr txBox="1">
            <a:spLocks noGrp="1"/>
          </p:cNvSpPr>
          <p:nvPr>
            <p:ph type="sldNum" idx="12"/>
          </p:nvPr>
        </p:nvSpPr>
        <p:spPr>
          <a:xfrm>
            <a:off x="3851275" y="9429750"/>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6</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3bbb1dfdd_0_9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gd3bbb1dfdd_0_90:notes"/>
          <p:cNvSpPr txBox="1">
            <a:spLocks noGrp="1"/>
          </p:cNvSpPr>
          <p:nvPr>
            <p:ph type="body" idx="1"/>
          </p:nvPr>
        </p:nvSpPr>
        <p:spPr>
          <a:xfrm>
            <a:off x="906463" y="4714875"/>
            <a:ext cx="49848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d3bbb1dfdd_0_90:notes"/>
          <p:cNvSpPr txBox="1">
            <a:spLocks noGrp="1"/>
          </p:cNvSpPr>
          <p:nvPr>
            <p:ph type="sldNum" idx="12"/>
          </p:nvPr>
        </p:nvSpPr>
        <p:spPr>
          <a:xfrm>
            <a:off x="3851275" y="9429750"/>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7</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d3bbb1dfdd_0_55:notes"/>
          <p:cNvSpPr txBox="1">
            <a:spLocks noGrp="1"/>
          </p:cNvSpPr>
          <p:nvPr>
            <p:ph type="body" idx="1"/>
          </p:nvPr>
        </p:nvSpPr>
        <p:spPr>
          <a:xfrm>
            <a:off x="906463" y="4714875"/>
            <a:ext cx="4984800" cy="4467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9" name="Google Shape;149;gd3bbb1dfdd_0_55: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3bbb1dfdd_0_6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gd3bbb1dfdd_0_63:notes"/>
          <p:cNvSpPr txBox="1">
            <a:spLocks noGrp="1"/>
          </p:cNvSpPr>
          <p:nvPr>
            <p:ph type="body" idx="1"/>
          </p:nvPr>
        </p:nvSpPr>
        <p:spPr>
          <a:xfrm>
            <a:off x="906463" y="4714875"/>
            <a:ext cx="4984800" cy="4467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d3bbb1dfdd_0_63:notes"/>
          <p:cNvSpPr txBox="1">
            <a:spLocks noGrp="1"/>
          </p:cNvSpPr>
          <p:nvPr>
            <p:ph type="sldNum" idx="12"/>
          </p:nvPr>
        </p:nvSpPr>
        <p:spPr>
          <a:xfrm>
            <a:off x="3851275" y="9429750"/>
            <a:ext cx="2946300" cy="496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Verdana"/>
                <a:ea typeface="Verdana"/>
                <a:cs typeface="Verdana"/>
                <a:sym typeface="Verdana"/>
              </a:rPr>
              <a:t>9</a:t>
            </a:fld>
            <a:endParaRPr sz="1200" b="0" i="0" u="none" strike="noStrike" cap="none">
              <a:solidFill>
                <a:schemeClr val="dk1"/>
              </a:solidFill>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pic>
        <p:nvPicPr>
          <p:cNvPr id="18" name="Google Shape;18;p41" descr="Watermark"/>
          <p:cNvPicPr preferRelativeResize="0"/>
          <p:nvPr/>
        </p:nvPicPr>
        <p:blipFill rotWithShape="1">
          <a:blip r:embed="rId2">
            <a:alphaModFix/>
          </a:blip>
          <a:srcRect l="17643" b="12590"/>
          <a:stretch/>
        </p:blipFill>
        <p:spPr>
          <a:xfrm>
            <a:off x="0" y="809625"/>
            <a:ext cx="5710238" cy="6061075"/>
          </a:xfrm>
          <a:prstGeom prst="rect">
            <a:avLst/>
          </a:prstGeom>
          <a:noFill/>
          <a:ln>
            <a:noFill/>
          </a:ln>
        </p:spPr>
      </p:pic>
      <p:sp>
        <p:nvSpPr>
          <p:cNvPr id="19" name="Google Shape;19;p41"/>
          <p:cNvSpPr/>
          <p:nvPr/>
        </p:nvSpPr>
        <p:spPr>
          <a:xfrm>
            <a:off x="5280025" y="4802188"/>
            <a:ext cx="44450"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0" i="0" u="none" strike="noStrike" cap="none">
                <a:solidFill>
                  <a:srgbClr val="000000"/>
                </a:solidFill>
                <a:latin typeface="Verdana"/>
                <a:ea typeface="Verdana"/>
                <a:cs typeface="Verdana"/>
                <a:sym typeface="Verdana"/>
              </a:rPr>
              <a:t> </a:t>
            </a:r>
            <a:endParaRPr sz="2400" b="0" i="0" u="none" strike="noStrike" cap="none">
              <a:solidFill>
                <a:schemeClr val="dk1"/>
              </a:solidFill>
              <a:latin typeface="Verdana"/>
              <a:ea typeface="Verdana"/>
              <a:cs typeface="Verdana"/>
              <a:sym typeface="Verdana"/>
            </a:endParaRPr>
          </a:p>
        </p:txBody>
      </p:sp>
      <p:pic>
        <p:nvPicPr>
          <p:cNvPr id="20" name="Google Shape;20;p41"/>
          <p:cNvPicPr preferRelativeResize="0"/>
          <p:nvPr/>
        </p:nvPicPr>
        <p:blipFill rotWithShape="1">
          <a:blip r:embed="rId3">
            <a:alphaModFix/>
          </a:blip>
          <a:srcRect/>
          <a:stretch/>
        </p:blipFill>
        <p:spPr>
          <a:xfrm>
            <a:off x="5508625" y="5229225"/>
            <a:ext cx="3635375" cy="1525588"/>
          </a:xfrm>
          <a:prstGeom prst="rect">
            <a:avLst/>
          </a:prstGeom>
          <a:noFill/>
          <a:ln>
            <a:noFill/>
          </a:ln>
        </p:spPr>
      </p:pic>
      <p:sp>
        <p:nvSpPr>
          <p:cNvPr id="21" name="Google Shape;21;p41"/>
          <p:cNvSpPr txBox="1"/>
          <p:nvPr/>
        </p:nvSpPr>
        <p:spPr>
          <a:xfrm>
            <a:off x="0" y="0"/>
            <a:ext cx="91440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b="1" i="0" u="none" strike="noStrike" cap="none">
              <a:solidFill>
                <a:srgbClr val="000000"/>
              </a:solidFill>
              <a:latin typeface="Verdana"/>
              <a:ea typeface="Verdana"/>
              <a:cs typeface="Verdana"/>
              <a:sym typeface="Verdana"/>
            </a:endParaRPr>
          </a:p>
        </p:txBody>
      </p:sp>
      <p:sp>
        <p:nvSpPr>
          <p:cNvPr id="22" name="Google Shape;22;p41"/>
          <p:cNvSpPr txBox="1">
            <a:spLocks noGrp="1"/>
          </p:cNvSpPr>
          <p:nvPr>
            <p:ph type="ctrTitle"/>
          </p:nvPr>
        </p:nvSpPr>
        <p:spPr>
          <a:xfrm>
            <a:off x="0" y="2349500"/>
            <a:ext cx="91440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3200">
                <a:solidFill>
                  <a:srgbClr val="000000"/>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41"/>
          <p:cNvSpPr txBox="1">
            <a:spLocks noGrp="1"/>
          </p:cNvSpPr>
          <p:nvPr>
            <p:ph type="subTitle" idx="1"/>
          </p:nvPr>
        </p:nvSpPr>
        <p:spPr>
          <a:xfrm>
            <a:off x="1371600" y="38608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0066CC"/>
              </a:buClr>
              <a:buSzPts val="2400"/>
              <a:buFont typeface="Verdana"/>
              <a:buNone/>
              <a:defRPr/>
            </a:lvl1pPr>
            <a:lvl2pPr lvl="1" algn="l">
              <a:spcBef>
                <a:spcPts val="360"/>
              </a:spcBef>
              <a:spcAft>
                <a:spcPts val="0"/>
              </a:spcAft>
              <a:buSzPts val="1260"/>
              <a:buChar char="–"/>
              <a:defRPr/>
            </a:lvl2pPr>
            <a:lvl3pPr lvl="2" algn="l">
              <a:spcBef>
                <a:spcPts val="360"/>
              </a:spcBef>
              <a:spcAft>
                <a:spcPts val="0"/>
              </a:spcAft>
              <a:buClr>
                <a:srgbClr val="0066CC"/>
              </a:buClr>
              <a:buSzPts val="1080"/>
              <a:buChar char="•"/>
              <a:defRPr/>
            </a:lvl3pPr>
            <a:lvl4pPr lvl="3" algn="l">
              <a:spcBef>
                <a:spcPts val="360"/>
              </a:spcBef>
              <a:spcAft>
                <a:spcPts val="0"/>
              </a:spcAft>
              <a:buClr>
                <a:srgbClr val="0066CC"/>
              </a:buClr>
              <a:buSzPts val="1350"/>
              <a:buChar char="•"/>
              <a:defRPr/>
            </a:lvl4pPr>
            <a:lvl5pPr lvl="4" algn="l">
              <a:spcBef>
                <a:spcPts val="360"/>
              </a:spcBef>
              <a:spcAft>
                <a:spcPts val="0"/>
              </a:spcAft>
              <a:buClr>
                <a:srgbClr val="0066CC"/>
              </a:buClr>
              <a:buSzPts val="1080"/>
              <a:buChar char="•"/>
              <a:defRPr/>
            </a:lvl5pPr>
            <a:lvl6pPr lvl="5" algn="l">
              <a:spcBef>
                <a:spcPts val="360"/>
              </a:spcBef>
              <a:spcAft>
                <a:spcPts val="0"/>
              </a:spcAft>
              <a:buClr>
                <a:srgbClr val="0066CC"/>
              </a:buClr>
              <a:buSzPts val="1080"/>
              <a:buChar char="•"/>
              <a:defRPr/>
            </a:lvl6pPr>
            <a:lvl7pPr lvl="6" algn="l">
              <a:spcBef>
                <a:spcPts val="360"/>
              </a:spcBef>
              <a:spcAft>
                <a:spcPts val="0"/>
              </a:spcAft>
              <a:buClr>
                <a:srgbClr val="0066CC"/>
              </a:buClr>
              <a:buSzPts val="1080"/>
              <a:buChar char="•"/>
              <a:defRPr/>
            </a:lvl7pPr>
            <a:lvl8pPr lvl="7" algn="l">
              <a:spcBef>
                <a:spcPts val="360"/>
              </a:spcBef>
              <a:spcAft>
                <a:spcPts val="0"/>
              </a:spcAft>
              <a:buClr>
                <a:srgbClr val="0066CC"/>
              </a:buClr>
              <a:buSzPts val="1080"/>
              <a:buChar char="•"/>
              <a:defRPr/>
            </a:lvl8pPr>
            <a:lvl9pPr lvl="8" algn="l">
              <a:spcBef>
                <a:spcPts val="360"/>
              </a:spcBef>
              <a:spcAft>
                <a:spcPts val="0"/>
              </a:spcAft>
              <a:buClr>
                <a:srgbClr val="0066CC"/>
              </a:buClr>
              <a:buSzPts val="1080"/>
              <a:buChar char="•"/>
              <a:defRPr/>
            </a:lvl9pPr>
          </a:lstStyle>
          <a:p>
            <a:endParaRPr/>
          </a:p>
        </p:txBody>
      </p:sp>
      <p:sp>
        <p:nvSpPr>
          <p:cNvPr id="24" name="Google Shape;24;p41"/>
          <p:cNvSpPr txBox="1">
            <a:spLocks noGrp="1"/>
          </p:cNvSpPr>
          <p:nvPr>
            <p:ph type="dt" idx="10"/>
          </p:nvPr>
        </p:nvSpPr>
        <p:spPr>
          <a:xfrm>
            <a:off x="468313" y="6453188"/>
            <a:ext cx="4475162" cy="404812"/>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0"/>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50"/>
          <p:cNvSpPr txBox="1">
            <a:spLocks noGrp="1"/>
          </p:cNvSpPr>
          <p:nvPr>
            <p:ph type="body" idx="1"/>
          </p:nvPr>
        </p:nvSpPr>
        <p:spPr>
          <a:xfrm rot="5400000">
            <a:off x="2215356" y="-800893"/>
            <a:ext cx="4713287" cy="864235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Clr>
                <a:srgbClr val="0066CC"/>
              </a:buClr>
              <a:buSzPts val="1350"/>
              <a:buChar char="•"/>
              <a:defRPr/>
            </a:lvl1pPr>
            <a:lvl2pPr marL="914400" lvl="1" indent="-308610" algn="l">
              <a:spcBef>
                <a:spcPts val="360"/>
              </a:spcBef>
              <a:spcAft>
                <a:spcPts val="0"/>
              </a:spcAft>
              <a:buSzPts val="1260"/>
              <a:buChar char="–"/>
              <a:defRPr/>
            </a:lvl2pPr>
            <a:lvl3pPr marL="1371600" lvl="2" indent="-297180" algn="l">
              <a:spcBef>
                <a:spcPts val="360"/>
              </a:spcBef>
              <a:spcAft>
                <a:spcPts val="0"/>
              </a:spcAft>
              <a:buClr>
                <a:srgbClr val="0066CC"/>
              </a:buClr>
              <a:buSzPts val="1080"/>
              <a:buChar char="•"/>
              <a:defRPr/>
            </a:lvl3pPr>
            <a:lvl4pPr marL="1828800" lvl="3" indent="-314325" algn="l">
              <a:spcBef>
                <a:spcPts val="360"/>
              </a:spcBef>
              <a:spcAft>
                <a:spcPts val="0"/>
              </a:spcAft>
              <a:buClr>
                <a:srgbClr val="0066CC"/>
              </a:buClr>
              <a:buSzPts val="1350"/>
              <a:buChar char="•"/>
              <a:defRPr/>
            </a:lvl4pPr>
            <a:lvl5pPr marL="2286000" lvl="4" indent="-297179" algn="l">
              <a:spcBef>
                <a:spcPts val="360"/>
              </a:spcBef>
              <a:spcAft>
                <a:spcPts val="0"/>
              </a:spcAft>
              <a:buClr>
                <a:srgbClr val="0066CC"/>
              </a:buClr>
              <a:buSzPts val="1080"/>
              <a:buChar char="•"/>
              <a:defRPr/>
            </a:lvl5pPr>
            <a:lvl6pPr marL="2743200" lvl="5" indent="-297179" algn="l">
              <a:spcBef>
                <a:spcPts val="360"/>
              </a:spcBef>
              <a:spcAft>
                <a:spcPts val="0"/>
              </a:spcAft>
              <a:buClr>
                <a:srgbClr val="0066CC"/>
              </a:buClr>
              <a:buSzPts val="1080"/>
              <a:buChar char="•"/>
              <a:defRPr/>
            </a:lvl6pPr>
            <a:lvl7pPr marL="3200400" lvl="6" indent="-297179" algn="l">
              <a:spcBef>
                <a:spcPts val="360"/>
              </a:spcBef>
              <a:spcAft>
                <a:spcPts val="0"/>
              </a:spcAft>
              <a:buClr>
                <a:srgbClr val="0066CC"/>
              </a:buClr>
              <a:buSzPts val="1080"/>
              <a:buChar char="•"/>
              <a:defRPr/>
            </a:lvl7pPr>
            <a:lvl8pPr marL="3657600" lvl="7" indent="-297179" algn="l">
              <a:spcBef>
                <a:spcPts val="360"/>
              </a:spcBef>
              <a:spcAft>
                <a:spcPts val="0"/>
              </a:spcAft>
              <a:buClr>
                <a:srgbClr val="0066CC"/>
              </a:buClr>
              <a:buSzPts val="1080"/>
              <a:buChar char="•"/>
              <a:defRPr/>
            </a:lvl8pPr>
            <a:lvl9pPr marL="4114800" lvl="8" indent="-297179" algn="l">
              <a:spcBef>
                <a:spcPts val="360"/>
              </a:spcBef>
              <a:spcAft>
                <a:spcPts val="0"/>
              </a:spcAft>
              <a:buClr>
                <a:srgbClr val="0066CC"/>
              </a:buClr>
              <a:buSzPts val="1080"/>
              <a:buChar char="•"/>
              <a:defRPr/>
            </a:lvl9pPr>
          </a:lstStyle>
          <a:p>
            <a:endParaRPr/>
          </a:p>
        </p:txBody>
      </p:sp>
      <p:sp>
        <p:nvSpPr>
          <p:cNvPr id="71" name="Google Shape;71;p50"/>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50"/>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51"/>
          <p:cNvSpPr txBox="1">
            <a:spLocks noGrp="1"/>
          </p:cNvSpPr>
          <p:nvPr>
            <p:ph type="title"/>
          </p:nvPr>
        </p:nvSpPr>
        <p:spPr>
          <a:xfrm rot="5400000">
            <a:off x="5062538" y="1795462"/>
            <a:ext cx="5876925" cy="2286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51"/>
          <p:cNvSpPr txBox="1">
            <a:spLocks noGrp="1"/>
          </p:cNvSpPr>
          <p:nvPr>
            <p:ph type="body" idx="1"/>
          </p:nvPr>
        </p:nvSpPr>
        <p:spPr>
          <a:xfrm rot="5400000">
            <a:off x="414338" y="-414337"/>
            <a:ext cx="5876925" cy="6705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Clr>
                <a:srgbClr val="0066CC"/>
              </a:buClr>
              <a:buSzPts val="1350"/>
              <a:buChar char="•"/>
              <a:defRPr/>
            </a:lvl1pPr>
            <a:lvl2pPr marL="914400" lvl="1" indent="-308610" algn="l">
              <a:spcBef>
                <a:spcPts val="360"/>
              </a:spcBef>
              <a:spcAft>
                <a:spcPts val="0"/>
              </a:spcAft>
              <a:buSzPts val="1260"/>
              <a:buChar char="–"/>
              <a:defRPr/>
            </a:lvl2pPr>
            <a:lvl3pPr marL="1371600" lvl="2" indent="-297180" algn="l">
              <a:spcBef>
                <a:spcPts val="360"/>
              </a:spcBef>
              <a:spcAft>
                <a:spcPts val="0"/>
              </a:spcAft>
              <a:buClr>
                <a:srgbClr val="0066CC"/>
              </a:buClr>
              <a:buSzPts val="1080"/>
              <a:buChar char="•"/>
              <a:defRPr/>
            </a:lvl3pPr>
            <a:lvl4pPr marL="1828800" lvl="3" indent="-314325" algn="l">
              <a:spcBef>
                <a:spcPts val="360"/>
              </a:spcBef>
              <a:spcAft>
                <a:spcPts val="0"/>
              </a:spcAft>
              <a:buClr>
                <a:srgbClr val="0066CC"/>
              </a:buClr>
              <a:buSzPts val="1350"/>
              <a:buChar char="•"/>
              <a:defRPr/>
            </a:lvl4pPr>
            <a:lvl5pPr marL="2286000" lvl="4" indent="-297179" algn="l">
              <a:spcBef>
                <a:spcPts val="360"/>
              </a:spcBef>
              <a:spcAft>
                <a:spcPts val="0"/>
              </a:spcAft>
              <a:buClr>
                <a:srgbClr val="0066CC"/>
              </a:buClr>
              <a:buSzPts val="1080"/>
              <a:buChar char="•"/>
              <a:defRPr/>
            </a:lvl5pPr>
            <a:lvl6pPr marL="2743200" lvl="5" indent="-297179" algn="l">
              <a:spcBef>
                <a:spcPts val="360"/>
              </a:spcBef>
              <a:spcAft>
                <a:spcPts val="0"/>
              </a:spcAft>
              <a:buClr>
                <a:srgbClr val="0066CC"/>
              </a:buClr>
              <a:buSzPts val="1080"/>
              <a:buChar char="•"/>
              <a:defRPr/>
            </a:lvl6pPr>
            <a:lvl7pPr marL="3200400" lvl="6" indent="-297179" algn="l">
              <a:spcBef>
                <a:spcPts val="360"/>
              </a:spcBef>
              <a:spcAft>
                <a:spcPts val="0"/>
              </a:spcAft>
              <a:buClr>
                <a:srgbClr val="0066CC"/>
              </a:buClr>
              <a:buSzPts val="1080"/>
              <a:buChar char="•"/>
              <a:defRPr/>
            </a:lvl7pPr>
            <a:lvl8pPr marL="3657600" lvl="7" indent="-297179" algn="l">
              <a:spcBef>
                <a:spcPts val="360"/>
              </a:spcBef>
              <a:spcAft>
                <a:spcPts val="0"/>
              </a:spcAft>
              <a:buClr>
                <a:srgbClr val="0066CC"/>
              </a:buClr>
              <a:buSzPts val="1080"/>
              <a:buChar char="•"/>
              <a:defRPr/>
            </a:lvl8pPr>
            <a:lvl9pPr marL="4114800" lvl="8" indent="-297179" algn="l">
              <a:spcBef>
                <a:spcPts val="360"/>
              </a:spcBef>
              <a:spcAft>
                <a:spcPts val="0"/>
              </a:spcAft>
              <a:buClr>
                <a:srgbClr val="0066CC"/>
              </a:buClr>
              <a:buSzPts val="1080"/>
              <a:buChar char="•"/>
              <a:defRPr/>
            </a:lvl9pPr>
          </a:lstStyle>
          <a:p>
            <a:endParaRPr/>
          </a:p>
        </p:txBody>
      </p:sp>
      <p:sp>
        <p:nvSpPr>
          <p:cNvPr id="76" name="Google Shape;76;p51"/>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51"/>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2"/>
          <p:cNvSpPr txBox="1">
            <a:spLocks noGrp="1"/>
          </p:cNvSpPr>
          <p:nvPr>
            <p:ph type="body" idx="1"/>
          </p:nvPr>
        </p:nvSpPr>
        <p:spPr>
          <a:xfrm>
            <a:off x="250825" y="1163638"/>
            <a:ext cx="8642350" cy="4713287"/>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Clr>
                <a:srgbClr val="0066CC"/>
              </a:buClr>
              <a:buSzPts val="1350"/>
              <a:buChar char="•"/>
              <a:defRPr/>
            </a:lvl1pPr>
            <a:lvl2pPr marL="914400" lvl="1" indent="-308610" algn="l">
              <a:spcBef>
                <a:spcPts val="360"/>
              </a:spcBef>
              <a:spcAft>
                <a:spcPts val="0"/>
              </a:spcAft>
              <a:buSzPts val="1260"/>
              <a:buChar char="–"/>
              <a:defRPr/>
            </a:lvl2pPr>
            <a:lvl3pPr marL="1371600" lvl="2" indent="-297180" algn="l">
              <a:spcBef>
                <a:spcPts val="360"/>
              </a:spcBef>
              <a:spcAft>
                <a:spcPts val="0"/>
              </a:spcAft>
              <a:buClr>
                <a:srgbClr val="0066CC"/>
              </a:buClr>
              <a:buSzPts val="1080"/>
              <a:buChar char="•"/>
              <a:defRPr/>
            </a:lvl3pPr>
            <a:lvl4pPr marL="1828800" lvl="3" indent="-314325" algn="l">
              <a:spcBef>
                <a:spcPts val="360"/>
              </a:spcBef>
              <a:spcAft>
                <a:spcPts val="0"/>
              </a:spcAft>
              <a:buClr>
                <a:srgbClr val="0066CC"/>
              </a:buClr>
              <a:buSzPts val="1350"/>
              <a:buChar char="•"/>
              <a:defRPr/>
            </a:lvl4pPr>
            <a:lvl5pPr marL="2286000" lvl="4" indent="-297179" algn="l">
              <a:spcBef>
                <a:spcPts val="360"/>
              </a:spcBef>
              <a:spcAft>
                <a:spcPts val="0"/>
              </a:spcAft>
              <a:buClr>
                <a:srgbClr val="0066CC"/>
              </a:buClr>
              <a:buSzPts val="1080"/>
              <a:buChar char="•"/>
              <a:defRPr/>
            </a:lvl5pPr>
            <a:lvl6pPr marL="2743200" lvl="5" indent="-297179" algn="l">
              <a:spcBef>
                <a:spcPts val="360"/>
              </a:spcBef>
              <a:spcAft>
                <a:spcPts val="0"/>
              </a:spcAft>
              <a:buClr>
                <a:srgbClr val="0066CC"/>
              </a:buClr>
              <a:buSzPts val="1080"/>
              <a:buChar char="•"/>
              <a:defRPr/>
            </a:lvl6pPr>
            <a:lvl7pPr marL="3200400" lvl="6" indent="-297179" algn="l">
              <a:spcBef>
                <a:spcPts val="360"/>
              </a:spcBef>
              <a:spcAft>
                <a:spcPts val="0"/>
              </a:spcAft>
              <a:buClr>
                <a:srgbClr val="0066CC"/>
              </a:buClr>
              <a:buSzPts val="1080"/>
              <a:buChar char="•"/>
              <a:defRPr/>
            </a:lvl7pPr>
            <a:lvl8pPr marL="3657600" lvl="7" indent="-297179" algn="l">
              <a:spcBef>
                <a:spcPts val="360"/>
              </a:spcBef>
              <a:spcAft>
                <a:spcPts val="0"/>
              </a:spcAft>
              <a:buClr>
                <a:srgbClr val="0066CC"/>
              </a:buClr>
              <a:buSzPts val="1080"/>
              <a:buChar char="•"/>
              <a:defRPr/>
            </a:lvl8pPr>
            <a:lvl9pPr marL="4114800" lvl="8" indent="-297179" algn="l">
              <a:spcBef>
                <a:spcPts val="360"/>
              </a:spcBef>
              <a:spcAft>
                <a:spcPts val="0"/>
              </a:spcAft>
              <a:buClr>
                <a:srgbClr val="0066CC"/>
              </a:buClr>
              <a:buSzPts val="1080"/>
              <a:buChar char="•"/>
              <a:defRPr/>
            </a:lvl9pPr>
          </a:lstStyle>
          <a:p>
            <a:endParaRPr/>
          </a:p>
        </p:txBody>
      </p:sp>
      <p:sp>
        <p:nvSpPr>
          <p:cNvPr id="28" name="Google Shape;28;p42"/>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 name="Google Shape;29;p42"/>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43"/>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43"/>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43"/>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4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0066CC"/>
              </a:buClr>
              <a:buSzPts val="1500"/>
              <a:buFont typeface="Verdana"/>
              <a:buNone/>
              <a:defRPr sz="2000"/>
            </a:lvl1pPr>
            <a:lvl2pPr marL="914400" lvl="1" indent="-228600" algn="l">
              <a:spcBef>
                <a:spcPts val="360"/>
              </a:spcBef>
              <a:spcAft>
                <a:spcPts val="0"/>
              </a:spcAft>
              <a:buSzPts val="1260"/>
              <a:buNone/>
              <a:defRPr sz="1800"/>
            </a:lvl2pPr>
            <a:lvl3pPr marL="1371600" lvl="2" indent="-228600" algn="l">
              <a:spcBef>
                <a:spcPts val="320"/>
              </a:spcBef>
              <a:spcAft>
                <a:spcPts val="0"/>
              </a:spcAft>
              <a:buClr>
                <a:srgbClr val="0066CC"/>
              </a:buClr>
              <a:buSzPts val="960"/>
              <a:buFont typeface="Verdana"/>
              <a:buNone/>
              <a:defRPr sz="1600"/>
            </a:lvl3pPr>
            <a:lvl4pPr marL="1828800" lvl="3" indent="-228600" algn="l">
              <a:spcBef>
                <a:spcPts val="280"/>
              </a:spcBef>
              <a:spcAft>
                <a:spcPts val="0"/>
              </a:spcAft>
              <a:buClr>
                <a:srgbClr val="0066CC"/>
              </a:buClr>
              <a:buSzPts val="1050"/>
              <a:buFont typeface="Verdana"/>
              <a:buNone/>
              <a:defRPr sz="1400"/>
            </a:lvl4pPr>
            <a:lvl5pPr marL="2286000" lvl="4" indent="-228600" algn="l">
              <a:spcBef>
                <a:spcPts val="280"/>
              </a:spcBef>
              <a:spcAft>
                <a:spcPts val="0"/>
              </a:spcAft>
              <a:buClr>
                <a:srgbClr val="0066CC"/>
              </a:buClr>
              <a:buSzPts val="840"/>
              <a:buNone/>
              <a:defRPr sz="1400"/>
            </a:lvl5pPr>
            <a:lvl6pPr marL="2743200" lvl="5" indent="-228600" algn="l">
              <a:spcBef>
                <a:spcPts val="280"/>
              </a:spcBef>
              <a:spcAft>
                <a:spcPts val="0"/>
              </a:spcAft>
              <a:buClr>
                <a:srgbClr val="0066CC"/>
              </a:buClr>
              <a:buSzPts val="840"/>
              <a:buNone/>
              <a:defRPr sz="1400"/>
            </a:lvl6pPr>
            <a:lvl7pPr marL="3200400" lvl="6" indent="-228600" algn="l">
              <a:spcBef>
                <a:spcPts val="280"/>
              </a:spcBef>
              <a:spcAft>
                <a:spcPts val="0"/>
              </a:spcAft>
              <a:buClr>
                <a:srgbClr val="0066CC"/>
              </a:buClr>
              <a:buSzPts val="840"/>
              <a:buNone/>
              <a:defRPr sz="1400"/>
            </a:lvl7pPr>
            <a:lvl8pPr marL="3657600" lvl="7" indent="-228600" algn="l">
              <a:spcBef>
                <a:spcPts val="280"/>
              </a:spcBef>
              <a:spcAft>
                <a:spcPts val="0"/>
              </a:spcAft>
              <a:buClr>
                <a:srgbClr val="0066CC"/>
              </a:buClr>
              <a:buSzPts val="840"/>
              <a:buNone/>
              <a:defRPr sz="1400"/>
            </a:lvl8pPr>
            <a:lvl9pPr marL="4114800" lvl="8" indent="-228600" algn="l">
              <a:spcBef>
                <a:spcPts val="280"/>
              </a:spcBef>
              <a:spcAft>
                <a:spcPts val="0"/>
              </a:spcAft>
              <a:buClr>
                <a:srgbClr val="0066CC"/>
              </a:buClr>
              <a:buSzPts val="840"/>
              <a:buNone/>
              <a:defRPr sz="1400"/>
            </a:lvl9pPr>
          </a:lstStyle>
          <a:p>
            <a:endParaRPr/>
          </a:p>
        </p:txBody>
      </p:sp>
      <p:sp>
        <p:nvSpPr>
          <p:cNvPr id="37" name="Google Shape;37;p44"/>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44"/>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5"/>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45"/>
          <p:cNvSpPr txBox="1">
            <a:spLocks noGrp="1"/>
          </p:cNvSpPr>
          <p:nvPr>
            <p:ph type="body" idx="1"/>
          </p:nvPr>
        </p:nvSpPr>
        <p:spPr>
          <a:xfrm>
            <a:off x="250825" y="1163638"/>
            <a:ext cx="4244975" cy="4713287"/>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Clr>
                <a:srgbClr val="0066CC"/>
              </a:buClr>
              <a:buSzPts val="2100"/>
              <a:buFont typeface="Verdana"/>
              <a:buChar char="•"/>
              <a:defRPr sz="2800"/>
            </a:lvl1pPr>
            <a:lvl2pPr marL="914400" lvl="1" indent="-335280" algn="l">
              <a:spcBef>
                <a:spcPts val="480"/>
              </a:spcBef>
              <a:spcAft>
                <a:spcPts val="0"/>
              </a:spcAft>
              <a:buSzPts val="1680"/>
              <a:buChar char="–"/>
              <a:defRPr sz="2400"/>
            </a:lvl2pPr>
            <a:lvl3pPr marL="1371600" lvl="2" indent="-304800" algn="l">
              <a:spcBef>
                <a:spcPts val="400"/>
              </a:spcBef>
              <a:spcAft>
                <a:spcPts val="0"/>
              </a:spcAft>
              <a:buClr>
                <a:srgbClr val="0066CC"/>
              </a:buClr>
              <a:buSzPts val="1200"/>
              <a:buFont typeface="Verdana"/>
              <a:buChar char="•"/>
              <a:defRPr sz="2000"/>
            </a:lvl3pPr>
            <a:lvl4pPr marL="1828800" lvl="3" indent="-314325" algn="l">
              <a:spcBef>
                <a:spcPts val="360"/>
              </a:spcBef>
              <a:spcAft>
                <a:spcPts val="0"/>
              </a:spcAft>
              <a:buClr>
                <a:srgbClr val="0066CC"/>
              </a:buClr>
              <a:buSzPts val="1350"/>
              <a:buFont typeface="Verdana"/>
              <a:buChar char="•"/>
              <a:defRPr sz="1800"/>
            </a:lvl4pPr>
            <a:lvl5pPr marL="2286000" lvl="4" indent="-297179" algn="l">
              <a:spcBef>
                <a:spcPts val="360"/>
              </a:spcBef>
              <a:spcAft>
                <a:spcPts val="0"/>
              </a:spcAft>
              <a:buClr>
                <a:srgbClr val="0066CC"/>
              </a:buClr>
              <a:buSzPts val="1080"/>
              <a:buChar char="•"/>
              <a:defRPr sz="1800"/>
            </a:lvl5pPr>
            <a:lvl6pPr marL="2743200" lvl="5" indent="-297179" algn="l">
              <a:spcBef>
                <a:spcPts val="360"/>
              </a:spcBef>
              <a:spcAft>
                <a:spcPts val="0"/>
              </a:spcAft>
              <a:buClr>
                <a:srgbClr val="0066CC"/>
              </a:buClr>
              <a:buSzPts val="1080"/>
              <a:buChar char="•"/>
              <a:defRPr sz="1800"/>
            </a:lvl6pPr>
            <a:lvl7pPr marL="3200400" lvl="6" indent="-297179" algn="l">
              <a:spcBef>
                <a:spcPts val="360"/>
              </a:spcBef>
              <a:spcAft>
                <a:spcPts val="0"/>
              </a:spcAft>
              <a:buClr>
                <a:srgbClr val="0066CC"/>
              </a:buClr>
              <a:buSzPts val="1080"/>
              <a:buChar char="•"/>
              <a:defRPr sz="1800"/>
            </a:lvl7pPr>
            <a:lvl8pPr marL="3657600" lvl="7" indent="-297179" algn="l">
              <a:spcBef>
                <a:spcPts val="360"/>
              </a:spcBef>
              <a:spcAft>
                <a:spcPts val="0"/>
              </a:spcAft>
              <a:buClr>
                <a:srgbClr val="0066CC"/>
              </a:buClr>
              <a:buSzPts val="1080"/>
              <a:buChar char="•"/>
              <a:defRPr sz="1800"/>
            </a:lvl8pPr>
            <a:lvl9pPr marL="4114800" lvl="8" indent="-297179" algn="l">
              <a:spcBef>
                <a:spcPts val="360"/>
              </a:spcBef>
              <a:spcAft>
                <a:spcPts val="0"/>
              </a:spcAft>
              <a:buClr>
                <a:srgbClr val="0066CC"/>
              </a:buClr>
              <a:buSzPts val="1080"/>
              <a:buChar char="•"/>
              <a:defRPr sz="1800"/>
            </a:lvl9pPr>
          </a:lstStyle>
          <a:p>
            <a:endParaRPr/>
          </a:p>
        </p:txBody>
      </p:sp>
      <p:sp>
        <p:nvSpPr>
          <p:cNvPr id="42" name="Google Shape;42;p45"/>
          <p:cNvSpPr txBox="1">
            <a:spLocks noGrp="1"/>
          </p:cNvSpPr>
          <p:nvPr>
            <p:ph type="body" idx="2"/>
          </p:nvPr>
        </p:nvSpPr>
        <p:spPr>
          <a:xfrm>
            <a:off x="4648200" y="1163638"/>
            <a:ext cx="4244975" cy="4713287"/>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Clr>
                <a:srgbClr val="0066CC"/>
              </a:buClr>
              <a:buSzPts val="2100"/>
              <a:buFont typeface="Verdana"/>
              <a:buChar char="•"/>
              <a:defRPr sz="2800"/>
            </a:lvl1pPr>
            <a:lvl2pPr marL="914400" lvl="1" indent="-335280" algn="l">
              <a:spcBef>
                <a:spcPts val="480"/>
              </a:spcBef>
              <a:spcAft>
                <a:spcPts val="0"/>
              </a:spcAft>
              <a:buSzPts val="1680"/>
              <a:buChar char="–"/>
              <a:defRPr sz="2400"/>
            </a:lvl2pPr>
            <a:lvl3pPr marL="1371600" lvl="2" indent="-304800" algn="l">
              <a:spcBef>
                <a:spcPts val="400"/>
              </a:spcBef>
              <a:spcAft>
                <a:spcPts val="0"/>
              </a:spcAft>
              <a:buClr>
                <a:srgbClr val="0066CC"/>
              </a:buClr>
              <a:buSzPts val="1200"/>
              <a:buFont typeface="Verdana"/>
              <a:buChar char="•"/>
              <a:defRPr sz="2000"/>
            </a:lvl3pPr>
            <a:lvl4pPr marL="1828800" lvl="3" indent="-314325" algn="l">
              <a:spcBef>
                <a:spcPts val="360"/>
              </a:spcBef>
              <a:spcAft>
                <a:spcPts val="0"/>
              </a:spcAft>
              <a:buClr>
                <a:srgbClr val="0066CC"/>
              </a:buClr>
              <a:buSzPts val="1350"/>
              <a:buFont typeface="Verdana"/>
              <a:buChar char="•"/>
              <a:defRPr sz="1800"/>
            </a:lvl4pPr>
            <a:lvl5pPr marL="2286000" lvl="4" indent="-297179" algn="l">
              <a:spcBef>
                <a:spcPts val="360"/>
              </a:spcBef>
              <a:spcAft>
                <a:spcPts val="0"/>
              </a:spcAft>
              <a:buClr>
                <a:srgbClr val="0066CC"/>
              </a:buClr>
              <a:buSzPts val="1080"/>
              <a:buChar char="•"/>
              <a:defRPr sz="1800"/>
            </a:lvl5pPr>
            <a:lvl6pPr marL="2743200" lvl="5" indent="-297179" algn="l">
              <a:spcBef>
                <a:spcPts val="360"/>
              </a:spcBef>
              <a:spcAft>
                <a:spcPts val="0"/>
              </a:spcAft>
              <a:buClr>
                <a:srgbClr val="0066CC"/>
              </a:buClr>
              <a:buSzPts val="1080"/>
              <a:buChar char="•"/>
              <a:defRPr sz="1800"/>
            </a:lvl6pPr>
            <a:lvl7pPr marL="3200400" lvl="6" indent="-297179" algn="l">
              <a:spcBef>
                <a:spcPts val="360"/>
              </a:spcBef>
              <a:spcAft>
                <a:spcPts val="0"/>
              </a:spcAft>
              <a:buClr>
                <a:srgbClr val="0066CC"/>
              </a:buClr>
              <a:buSzPts val="1080"/>
              <a:buChar char="•"/>
              <a:defRPr sz="1800"/>
            </a:lvl7pPr>
            <a:lvl8pPr marL="3657600" lvl="7" indent="-297179" algn="l">
              <a:spcBef>
                <a:spcPts val="360"/>
              </a:spcBef>
              <a:spcAft>
                <a:spcPts val="0"/>
              </a:spcAft>
              <a:buClr>
                <a:srgbClr val="0066CC"/>
              </a:buClr>
              <a:buSzPts val="1080"/>
              <a:buChar char="•"/>
              <a:defRPr sz="1800"/>
            </a:lvl8pPr>
            <a:lvl9pPr marL="4114800" lvl="8" indent="-297179" algn="l">
              <a:spcBef>
                <a:spcPts val="360"/>
              </a:spcBef>
              <a:spcAft>
                <a:spcPts val="0"/>
              </a:spcAft>
              <a:buClr>
                <a:srgbClr val="0066CC"/>
              </a:buClr>
              <a:buSzPts val="1080"/>
              <a:buChar char="•"/>
              <a:defRPr sz="1800"/>
            </a:lvl9pPr>
          </a:lstStyle>
          <a:p>
            <a:endParaRPr/>
          </a:p>
        </p:txBody>
      </p:sp>
      <p:sp>
        <p:nvSpPr>
          <p:cNvPr id="43" name="Google Shape;43;p45"/>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45"/>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4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66CC"/>
              </a:buClr>
              <a:buSzPts val="1800"/>
              <a:buFont typeface="Verdana"/>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Clr>
                <a:srgbClr val="0066CC"/>
              </a:buClr>
              <a:buSzPts val="1080"/>
              <a:buFont typeface="Verdana"/>
              <a:buNone/>
              <a:defRPr sz="1800" b="1"/>
            </a:lvl3pPr>
            <a:lvl4pPr marL="1828800" lvl="3" indent="-228600" algn="l">
              <a:spcBef>
                <a:spcPts val="320"/>
              </a:spcBef>
              <a:spcAft>
                <a:spcPts val="0"/>
              </a:spcAft>
              <a:buClr>
                <a:srgbClr val="0066CC"/>
              </a:buClr>
              <a:buSzPts val="1200"/>
              <a:buFont typeface="Verdana"/>
              <a:buNone/>
              <a:defRPr sz="1600" b="1"/>
            </a:lvl4pPr>
            <a:lvl5pPr marL="2286000" lvl="4" indent="-228600" algn="l">
              <a:spcBef>
                <a:spcPts val="320"/>
              </a:spcBef>
              <a:spcAft>
                <a:spcPts val="0"/>
              </a:spcAft>
              <a:buClr>
                <a:srgbClr val="0066CC"/>
              </a:buClr>
              <a:buSzPts val="960"/>
              <a:buNone/>
              <a:defRPr sz="1600" b="1"/>
            </a:lvl5pPr>
            <a:lvl6pPr marL="2743200" lvl="5" indent="-228600" algn="l">
              <a:spcBef>
                <a:spcPts val="320"/>
              </a:spcBef>
              <a:spcAft>
                <a:spcPts val="0"/>
              </a:spcAft>
              <a:buClr>
                <a:srgbClr val="0066CC"/>
              </a:buClr>
              <a:buSzPts val="960"/>
              <a:buNone/>
              <a:defRPr sz="1600" b="1"/>
            </a:lvl6pPr>
            <a:lvl7pPr marL="3200400" lvl="6" indent="-228600" algn="l">
              <a:spcBef>
                <a:spcPts val="320"/>
              </a:spcBef>
              <a:spcAft>
                <a:spcPts val="0"/>
              </a:spcAft>
              <a:buClr>
                <a:srgbClr val="0066CC"/>
              </a:buClr>
              <a:buSzPts val="960"/>
              <a:buNone/>
              <a:defRPr sz="1600" b="1"/>
            </a:lvl7pPr>
            <a:lvl8pPr marL="3657600" lvl="7" indent="-228600" algn="l">
              <a:spcBef>
                <a:spcPts val="320"/>
              </a:spcBef>
              <a:spcAft>
                <a:spcPts val="0"/>
              </a:spcAft>
              <a:buClr>
                <a:srgbClr val="0066CC"/>
              </a:buClr>
              <a:buSzPts val="960"/>
              <a:buNone/>
              <a:defRPr sz="1600" b="1"/>
            </a:lvl8pPr>
            <a:lvl9pPr marL="4114800" lvl="8" indent="-228600" algn="l">
              <a:spcBef>
                <a:spcPts val="320"/>
              </a:spcBef>
              <a:spcAft>
                <a:spcPts val="0"/>
              </a:spcAft>
              <a:buClr>
                <a:srgbClr val="0066CC"/>
              </a:buClr>
              <a:buSzPts val="960"/>
              <a:buNone/>
              <a:defRPr sz="1600" b="1"/>
            </a:lvl9pPr>
          </a:lstStyle>
          <a:p>
            <a:endParaRPr/>
          </a:p>
        </p:txBody>
      </p:sp>
      <p:sp>
        <p:nvSpPr>
          <p:cNvPr id="48" name="Google Shape;48;p4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0066CC"/>
              </a:buClr>
              <a:buSzPts val="1800"/>
              <a:buFont typeface="Verdana"/>
              <a:buChar char="•"/>
              <a:defRPr sz="2400"/>
            </a:lvl1pPr>
            <a:lvl2pPr marL="914400" lvl="1" indent="-317500" algn="l">
              <a:spcBef>
                <a:spcPts val="400"/>
              </a:spcBef>
              <a:spcAft>
                <a:spcPts val="0"/>
              </a:spcAft>
              <a:buSzPts val="1400"/>
              <a:buChar char="–"/>
              <a:defRPr sz="2000"/>
            </a:lvl2pPr>
            <a:lvl3pPr marL="1371600" lvl="2" indent="-297180" algn="l">
              <a:spcBef>
                <a:spcPts val="360"/>
              </a:spcBef>
              <a:spcAft>
                <a:spcPts val="0"/>
              </a:spcAft>
              <a:buClr>
                <a:srgbClr val="0066CC"/>
              </a:buClr>
              <a:buSzPts val="1080"/>
              <a:buFont typeface="Verdana"/>
              <a:buChar char="•"/>
              <a:defRPr sz="1800"/>
            </a:lvl3pPr>
            <a:lvl4pPr marL="1828800" lvl="3" indent="-304800" algn="l">
              <a:spcBef>
                <a:spcPts val="320"/>
              </a:spcBef>
              <a:spcAft>
                <a:spcPts val="0"/>
              </a:spcAft>
              <a:buClr>
                <a:srgbClr val="0066CC"/>
              </a:buClr>
              <a:buSzPts val="1200"/>
              <a:buFont typeface="Verdana"/>
              <a:buChar char="•"/>
              <a:defRPr sz="1600"/>
            </a:lvl4pPr>
            <a:lvl5pPr marL="2286000" lvl="4" indent="-289560" algn="l">
              <a:spcBef>
                <a:spcPts val="320"/>
              </a:spcBef>
              <a:spcAft>
                <a:spcPts val="0"/>
              </a:spcAft>
              <a:buClr>
                <a:srgbClr val="0066CC"/>
              </a:buClr>
              <a:buSzPts val="960"/>
              <a:buChar char="•"/>
              <a:defRPr sz="1600"/>
            </a:lvl5pPr>
            <a:lvl6pPr marL="2743200" lvl="5" indent="-289560" algn="l">
              <a:spcBef>
                <a:spcPts val="320"/>
              </a:spcBef>
              <a:spcAft>
                <a:spcPts val="0"/>
              </a:spcAft>
              <a:buClr>
                <a:srgbClr val="0066CC"/>
              </a:buClr>
              <a:buSzPts val="960"/>
              <a:buChar char="•"/>
              <a:defRPr sz="1600"/>
            </a:lvl6pPr>
            <a:lvl7pPr marL="3200400" lvl="6" indent="-289560" algn="l">
              <a:spcBef>
                <a:spcPts val="320"/>
              </a:spcBef>
              <a:spcAft>
                <a:spcPts val="0"/>
              </a:spcAft>
              <a:buClr>
                <a:srgbClr val="0066CC"/>
              </a:buClr>
              <a:buSzPts val="960"/>
              <a:buChar char="•"/>
              <a:defRPr sz="1600"/>
            </a:lvl7pPr>
            <a:lvl8pPr marL="3657600" lvl="7" indent="-289559" algn="l">
              <a:spcBef>
                <a:spcPts val="320"/>
              </a:spcBef>
              <a:spcAft>
                <a:spcPts val="0"/>
              </a:spcAft>
              <a:buClr>
                <a:srgbClr val="0066CC"/>
              </a:buClr>
              <a:buSzPts val="960"/>
              <a:buChar char="•"/>
              <a:defRPr sz="1600"/>
            </a:lvl8pPr>
            <a:lvl9pPr marL="4114800" lvl="8" indent="-289559" algn="l">
              <a:spcBef>
                <a:spcPts val="320"/>
              </a:spcBef>
              <a:spcAft>
                <a:spcPts val="0"/>
              </a:spcAft>
              <a:buClr>
                <a:srgbClr val="0066CC"/>
              </a:buClr>
              <a:buSzPts val="960"/>
              <a:buChar char="•"/>
              <a:defRPr sz="1600"/>
            </a:lvl9pPr>
          </a:lstStyle>
          <a:p>
            <a:endParaRPr/>
          </a:p>
        </p:txBody>
      </p:sp>
      <p:sp>
        <p:nvSpPr>
          <p:cNvPr id="49" name="Google Shape;49;p4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0066CC"/>
              </a:buClr>
              <a:buSzPts val="1800"/>
              <a:buFont typeface="Verdana"/>
              <a:buNone/>
              <a:defRPr sz="2400" b="1"/>
            </a:lvl1pPr>
            <a:lvl2pPr marL="914400" lvl="1" indent="-228600" algn="l">
              <a:spcBef>
                <a:spcPts val="400"/>
              </a:spcBef>
              <a:spcAft>
                <a:spcPts val="0"/>
              </a:spcAft>
              <a:buSzPts val="1400"/>
              <a:buNone/>
              <a:defRPr sz="2000" b="1"/>
            </a:lvl2pPr>
            <a:lvl3pPr marL="1371600" lvl="2" indent="-228600" algn="l">
              <a:spcBef>
                <a:spcPts val="360"/>
              </a:spcBef>
              <a:spcAft>
                <a:spcPts val="0"/>
              </a:spcAft>
              <a:buClr>
                <a:srgbClr val="0066CC"/>
              </a:buClr>
              <a:buSzPts val="1080"/>
              <a:buFont typeface="Verdana"/>
              <a:buNone/>
              <a:defRPr sz="1800" b="1"/>
            </a:lvl3pPr>
            <a:lvl4pPr marL="1828800" lvl="3" indent="-228600" algn="l">
              <a:spcBef>
                <a:spcPts val="320"/>
              </a:spcBef>
              <a:spcAft>
                <a:spcPts val="0"/>
              </a:spcAft>
              <a:buClr>
                <a:srgbClr val="0066CC"/>
              </a:buClr>
              <a:buSzPts val="1200"/>
              <a:buFont typeface="Verdana"/>
              <a:buNone/>
              <a:defRPr sz="1600" b="1"/>
            </a:lvl4pPr>
            <a:lvl5pPr marL="2286000" lvl="4" indent="-228600" algn="l">
              <a:spcBef>
                <a:spcPts val="320"/>
              </a:spcBef>
              <a:spcAft>
                <a:spcPts val="0"/>
              </a:spcAft>
              <a:buClr>
                <a:srgbClr val="0066CC"/>
              </a:buClr>
              <a:buSzPts val="960"/>
              <a:buNone/>
              <a:defRPr sz="1600" b="1"/>
            </a:lvl5pPr>
            <a:lvl6pPr marL="2743200" lvl="5" indent="-228600" algn="l">
              <a:spcBef>
                <a:spcPts val="320"/>
              </a:spcBef>
              <a:spcAft>
                <a:spcPts val="0"/>
              </a:spcAft>
              <a:buClr>
                <a:srgbClr val="0066CC"/>
              </a:buClr>
              <a:buSzPts val="960"/>
              <a:buNone/>
              <a:defRPr sz="1600" b="1"/>
            </a:lvl6pPr>
            <a:lvl7pPr marL="3200400" lvl="6" indent="-228600" algn="l">
              <a:spcBef>
                <a:spcPts val="320"/>
              </a:spcBef>
              <a:spcAft>
                <a:spcPts val="0"/>
              </a:spcAft>
              <a:buClr>
                <a:srgbClr val="0066CC"/>
              </a:buClr>
              <a:buSzPts val="960"/>
              <a:buNone/>
              <a:defRPr sz="1600" b="1"/>
            </a:lvl7pPr>
            <a:lvl8pPr marL="3657600" lvl="7" indent="-228600" algn="l">
              <a:spcBef>
                <a:spcPts val="320"/>
              </a:spcBef>
              <a:spcAft>
                <a:spcPts val="0"/>
              </a:spcAft>
              <a:buClr>
                <a:srgbClr val="0066CC"/>
              </a:buClr>
              <a:buSzPts val="960"/>
              <a:buNone/>
              <a:defRPr sz="1600" b="1"/>
            </a:lvl8pPr>
            <a:lvl9pPr marL="4114800" lvl="8" indent="-228600" algn="l">
              <a:spcBef>
                <a:spcPts val="320"/>
              </a:spcBef>
              <a:spcAft>
                <a:spcPts val="0"/>
              </a:spcAft>
              <a:buClr>
                <a:srgbClr val="0066CC"/>
              </a:buClr>
              <a:buSzPts val="960"/>
              <a:buNone/>
              <a:defRPr sz="1600" b="1"/>
            </a:lvl9pPr>
          </a:lstStyle>
          <a:p>
            <a:endParaRPr/>
          </a:p>
        </p:txBody>
      </p:sp>
      <p:sp>
        <p:nvSpPr>
          <p:cNvPr id="50" name="Google Shape;50;p4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Clr>
                <a:srgbClr val="0066CC"/>
              </a:buClr>
              <a:buSzPts val="1800"/>
              <a:buFont typeface="Verdana"/>
              <a:buChar char="•"/>
              <a:defRPr sz="2400"/>
            </a:lvl1pPr>
            <a:lvl2pPr marL="914400" lvl="1" indent="-317500" algn="l">
              <a:spcBef>
                <a:spcPts val="400"/>
              </a:spcBef>
              <a:spcAft>
                <a:spcPts val="0"/>
              </a:spcAft>
              <a:buSzPts val="1400"/>
              <a:buChar char="–"/>
              <a:defRPr sz="2000"/>
            </a:lvl2pPr>
            <a:lvl3pPr marL="1371600" lvl="2" indent="-297180" algn="l">
              <a:spcBef>
                <a:spcPts val="360"/>
              </a:spcBef>
              <a:spcAft>
                <a:spcPts val="0"/>
              </a:spcAft>
              <a:buClr>
                <a:srgbClr val="0066CC"/>
              </a:buClr>
              <a:buSzPts val="1080"/>
              <a:buFont typeface="Verdana"/>
              <a:buChar char="•"/>
              <a:defRPr sz="1800"/>
            </a:lvl3pPr>
            <a:lvl4pPr marL="1828800" lvl="3" indent="-304800" algn="l">
              <a:spcBef>
                <a:spcPts val="320"/>
              </a:spcBef>
              <a:spcAft>
                <a:spcPts val="0"/>
              </a:spcAft>
              <a:buClr>
                <a:srgbClr val="0066CC"/>
              </a:buClr>
              <a:buSzPts val="1200"/>
              <a:buFont typeface="Verdana"/>
              <a:buChar char="•"/>
              <a:defRPr sz="1600"/>
            </a:lvl4pPr>
            <a:lvl5pPr marL="2286000" lvl="4" indent="-289560" algn="l">
              <a:spcBef>
                <a:spcPts val="320"/>
              </a:spcBef>
              <a:spcAft>
                <a:spcPts val="0"/>
              </a:spcAft>
              <a:buClr>
                <a:srgbClr val="0066CC"/>
              </a:buClr>
              <a:buSzPts val="960"/>
              <a:buChar char="•"/>
              <a:defRPr sz="1600"/>
            </a:lvl5pPr>
            <a:lvl6pPr marL="2743200" lvl="5" indent="-289560" algn="l">
              <a:spcBef>
                <a:spcPts val="320"/>
              </a:spcBef>
              <a:spcAft>
                <a:spcPts val="0"/>
              </a:spcAft>
              <a:buClr>
                <a:srgbClr val="0066CC"/>
              </a:buClr>
              <a:buSzPts val="960"/>
              <a:buChar char="•"/>
              <a:defRPr sz="1600"/>
            </a:lvl6pPr>
            <a:lvl7pPr marL="3200400" lvl="6" indent="-289560" algn="l">
              <a:spcBef>
                <a:spcPts val="320"/>
              </a:spcBef>
              <a:spcAft>
                <a:spcPts val="0"/>
              </a:spcAft>
              <a:buClr>
                <a:srgbClr val="0066CC"/>
              </a:buClr>
              <a:buSzPts val="960"/>
              <a:buChar char="•"/>
              <a:defRPr sz="1600"/>
            </a:lvl7pPr>
            <a:lvl8pPr marL="3657600" lvl="7" indent="-289559" algn="l">
              <a:spcBef>
                <a:spcPts val="320"/>
              </a:spcBef>
              <a:spcAft>
                <a:spcPts val="0"/>
              </a:spcAft>
              <a:buClr>
                <a:srgbClr val="0066CC"/>
              </a:buClr>
              <a:buSzPts val="960"/>
              <a:buChar char="•"/>
              <a:defRPr sz="1600"/>
            </a:lvl8pPr>
            <a:lvl9pPr marL="4114800" lvl="8" indent="-289559" algn="l">
              <a:spcBef>
                <a:spcPts val="320"/>
              </a:spcBef>
              <a:spcAft>
                <a:spcPts val="0"/>
              </a:spcAft>
              <a:buClr>
                <a:srgbClr val="0066CC"/>
              </a:buClr>
              <a:buSzPts val="960"/>
              <a:buChar char="•"/>
              <a:defRPr sz="1600"/>
            </a:lvl9pPr>
          </a:lstStyle>
          <a:p>
            <a:endParaRPr/>
          </a:p>
        </p:txBody>
      </p:sp>
      <p:sp>
        <p:nvSpPr>
          <p:cNvPr id="51" name="Google Shape;51;p46"/>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46"/>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47"/>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47"/>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4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Clr>
                <a:srgbClr val="0066CC"/>
              </a:buClr>
              <a:buSzPts val="2400"/>
              <a:buFont typeface="Verdana"/>
              <a:buChar char="•"/>
              <a:defRPr sz="3200"/>
            </a:lvl1pPr>
            <a:lvl2pPr marL="914400" lvl="1" indent="-353060" algn="l">
              <a:spcBef>
                <a:spcPts val="560"/>
              </a:spcBef>
              <a:spcAft>
                <a:spcPts val="0"/>
              </a:spcAft>
              <a:buSzPts val="1960"/>
              <a:buChar char="–"/>
              <a:defRPr sz="2800"/>
            </a:lvl2pPr>
            <a:lvl3pPr marL="1371600" lvl="2" indent="-320039" algn="l">
              <a:spcBef>
                <a:spcPts val="480"/>
              </a:spcBef>
              <a:spcAft>
                <a:spcPts val="0"/>
              </a:spcAft>
              <a:buClr>
                <a:srgbClr val="0066CC"/>
              </a:buClr>
              <a:buSzPts val="1440"/>
              <a:buFont typeface="Verdana"/>
              <a:buChar char="•"/>
              <a:defRPr sz="2400"/>
            </a:lvl3pPr>
            <a:lvl4pPr marL="1828800" lvl="3" indent="-323850" algn="l">
              <a:spcBef>
                <a:spcPts val="400"/>
              </a:spcBef>
              <a:spcAft>
                <a:spcPts val="0"/>
              </a:spcAft>
              <a:buClr>
                <a:srgbClr val="0066CC"/>
              </a:buClr>
              <a:buSzPts val="1500"/>
              <a:buFont typeface="Verdana"/>
              <a:buChar char="•"/>
              <a:defRPr sz="2000"/>
            </a:lvl4pPr>
            <a:lvl5pPr marL="2286000" lvl="4" indent="-304800" algn="l">
              <a:spcBef>
                <a:spcPts val="400"/>
              </a:spcBef>
              <a:spcAft>
                <a:spcPts val="0"/>
              </a:spcAft>
              <a:buClr>
                <a:srgbClr val="0066CC"/>
              </a:buClr>
              <a:buSzPts val="1200"/>
              <a:buChar char="•"/>
              <a:defRPr sz="2000"/>
            </a:lvl5pPr>
            <a:lvl6pPr marL="2743200" lvl="5" indent="-304800" algn="l">
              <a:spcBef>
                <a:spcPts val="400"/>
              </a:spcBef>
              <a:spcAft>
                <a:spcPts val="0"/>
              </a:spcAft>
              <a:buClr>
                <a:srgbClr val="0066CC"/>
              </a:buClr>
              <a:buSzPts val="1200"/>
              <a:buChar char="•"/>
              <a:defRPr sz="2000"/>
            </a:lvl6pPr>
            <a:lvl7pPr marL="3200400" lvl="6" indent="-304800" algn="l">
              <a:spcBef>
                <a:spcPts val="400"/>
              </a:spcBef>
              <a:spcAft>
                <a:spcPts val="0"/>
              </a:spcAft>
              <a:buClr>
                <a:srgbClr val="0066CC"/>
              </a:buClr>
              <a:buSzPts val="1200"/>
              <a:buChar char="•"/>
              <a:defRPr sz="2000"/>
            </a:lvl7pPr>
            <a:lvl8pPr marL="3657600" lvl="7" indent="-304800" algn="l">
              <a:spcBef>
                <a:spcPts val="400"/>
              </a:spcBef>
              <a:spcAft>
                <a:spcPts val="0"/>
              </a:spcAft>
              <a:buClr>
                <a:srgbClr val="0066CC"/>
              </a:buClr>
              <a:buSzPts val="1200"/>
              <a:buChar char="•"/>
              <a:defRPr sz="2000"/>
            </a:lvl8pPr>
            <a:lvl9pPr marL="4114800" lvl="8" indent="-304800" algn="l">
              <a:spcBef>
                <a:spcPts val="400"/>
              </a:spcBef>
              <a:spcAft>
                <a:spcPts val="0"/>
              </a:spcAft>
              <a:buClr>
                <a:srgbClr val="0066CC"/>
              </a:buClr>
              <a:buSzPts val="1200"/>
              <a:buChar char="•"/>
              <a:defRPr sz="2000"/>
            </a:lvl9pPr>
          </a:lstStyle>
          <a:p>
            <a:endParaRPr/>
          </a:p>
        </p:txBody>
      </p:sp>
      <p:sp>
        <p:nvSpPr>
          <p:cNvPr id="59" name="Google Shape;59;p4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66CC"/>
              </a:buClr>
              <a:buSzPts val="1050"/>
              <a:buFont typeface="Verdana"/>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Clr>
                <a:srgbClr val="0066CC"/>
              </a:buClr>
              <a:buSzPts val="600"/>
              <a:buFont typeface="Verdana"/>
              <a:buNone/>
              <a:defRPr sz="1000"/>
            </a:lvl3pPr>
            <a:lvl4pPr marL="1828800" lvl="3" indent="-228600" algn="l">
              <a:spcBef>
                <a:spcPts val="180"/>
              </a:spcBef>
              <a:spcAft>
                <a:spcPts val="0"/>
              </a:spcAft>
              <a:buClr>
                <a:srgbClr val="0066CC"/>
              </a:buClr>
              <a:buSzPts val="675"/>
              <a:buFont typeface="Verdana"/>
              <a:buNone/>
              <a:defRPr sz="900"/>
            </a:lvl4pPr>
            <a:lvl5pPr marL="2286000" lvl="4" indent="-228600" algn="l">
              <a:spcBef>
                <a:spcPts val="180"/>
              </a:spcBef>
              <a:spcAft>
                <a:spcPts val="0"/>
              </a:spcAft>
              <a:buClr>
                <a:srgbClr val="0066CC"/>
              </a:buClr>
              <a:buSzPts val="540"/>
              <a:buNone/>
              <a:defRPr sz="900"/>
            </a:lvl5pPr>
            <a:lvl6pPr marL="2743200" lvl="5" indent="-228600" algn="l">
              <a:spcBef>
                <a:spcPts val="180"/>
              </a:spcBef>
              <a:spcAft>
                <a:spcPts val="0"/>
              </a:spcAft>
              <a:buClr>
                <a:srgbClr val="0066CC"/>
              </a:buClr>
              <a:buSzPts val="540"/>
              <a:buNone/>
              <a:defRPr sz="900"/>
            </a:lvl6pPr>
            <a:lvl7pPr marL="3200400" lvl="6" indent="-228600" algn="l">
              <a:spcBef>
                <a:spcPts val="180"/>
              </a:spcBef>
              <a:spcAft>
                <a:spcPts val="0"/>
              </a:spcAft>
              <a:buClr>
                <a:srgbClr val="0066CC"/>
              </a:buClr>
              <a:buSzPts val="540"/>
              <a:buNone/>
              <a:defRPr sz="900"/>
            </a:lvl7pPr>
            <a:lvl8pPr marL="3657600" lvl="7" indent="-228600" algn="l">
              <a:spcBef>
                <a:spcPts val="180"/>
              </a:spcBef>
              <a:spcAft>
                <a:spcPts val="0"/>
              </a:spcAft>
              <a:buClr>
                <a:srgbClr val="0066CC"/>
              </a:buClr>
              <a:buSzPts val="540"/>
              <a:buNone/>
              <a:defRPr sz="900"/>
            </a:lvl8pPr>
            <a:lvl9pPr marL="4114800" lvl="8" indent="-228600" algn="l">
              <a:spcBef>
                <a:spcPts val="180"/>
              </a:spcBef>
              <a:spcAft>
                <a:spcPts val="0"/>
              </a:spcAft>
              <a:buClr>
                <a:srgbClr val="0066CC"/>
              </a:buClr>
              <a:buSzPts val="540"/>
              <a:buNone/>
              <a:defRPr sz="900"/>
            </a:lvl9pPr>
          </a:lstStyle>
          <a:p>
            <a:endParaRPr/>
          </a:p>
        </p:txBody>
      </p:sp>
      <p:sp>
        <p:nvSpPr>
          <p:cNvPr id="60" name="Google Shape;60;p48"/>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48"/>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4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49"/>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66CC"/>
              </a:buClr>
              <a:buSzPts val="2400"/>
              <a:buFont typeface="Verdana"/>
              <a:buNone/>
              <a:defRPr sz="3200" b="0" i="0" u="none" strike="noStrike" cap="none">
                <a:solidFill>
                  <a:srgbClr val="0066CC"/>
                </a:solidFill>
                <a:latin typeface="Verdana"/>
                <a:ea typeface="Verdana"/>
                <a:cs typeface="Verdana"/>
                <a:sym typeface="Verdana"/>
              </a:defRPr>
            </a:lvl1pPr>
            <a:lvl2pPr marR="0" lvl="1" algn="l" rtl="0">
              <a:spcBef>
                <a:spcPts val="560"/>
              </a:spcBef>
              <a:spcAft>
                <a:spcPts val="0"/>
              </a:spcAft>
              <a:buClr>
                <a:srgbClr val="FF0000"/>
              </a:buClr>
              <a:buSzPts val="1960"/>
              <a:buFont typeface="Verdana"/>
              <a:buNone/>
              <a:defRPr sz="2800" b="0" i="0" u="none" strike="noStrike" cap="none">
                <a:solidFill>
                  <a:srgbClr val="0066CC"/>
                </a:solidFill>
                <a:latin typeface="Verdana"/>
                <a:ea typeface="Verdana"/>
                <a:cs typeface="Verdana"/>
                <a:sym typeface="Verdana"/>
              </a:defRPr>
            </a:lvl2pPr>
            <a:lvl3pPr marR="0" lvl="2" algn="l" rtl="0">
              <a:spcBef>
                <a:spcPts val="480"/>
              </a:spcBef>
              <a:spcAft>
                <a:spcPts val="0"/>
              </a:spcAft>
              <a:buClr>
                <a:srgbClr val="0066CC"/>
              </a:buClr>
              <a:buSzPts val="1440"/>
              <a:buFont typeface="Verdana"/>
              <a:buNone/>
              <a:defRPr sz="2400" b="0" i="0" u="none" strike="noStrike" cap="none">
                <a:solidFill>
                  <a:srgbClr val="0066CC"/>
                </a:solidFill>
                <a:latin typeface="Verdana"/>
                <a:ea typeface="Verdana"/>
                <a:cs typeface="Verdana"/>
                <a:sym typeface="Verdana"/>
              </a:defRPr>
            </a:lvl3pPr>
            <a:lvl4pPr marR="0" lvl="3" algn="l" rtl="0">
              <a:spcBef>
                <a:spcPts val="400"/>
              </a:spcBef>
              <a:spcAft>
                <a:spcPts val="0"/>
              </a:spcAft>
              <a:buClr>
                <a:srgbClr val="0066CC"/>
              </a:buClr>
              <a:buSzPts val="1500"/>
              <a:buFont typeface="Verdana"/>
              <a:buNone/>
              <a:defRPr sz="2000" b="0" i="0" u="none" strike="noStrike" cap="none">
                <a:solidFill>
                  <a:srgbClr val="0066CC"/>
                </a:solidFill>
                <a:latin typeface="Verdana"/>
                <a:ea typeface="Verdana"/>
                <a:cs typeface="Verdana"/>
                <a:sym typeface="Verdana"/>
              </a:defRPr>
            </a:lvl4pPr>
            <a:lvl5pPr marR="0" lvl="4" algn="l" rtl="0">
              <a:spcBef>
                <a:spcPts val="400"/>
              </a:spcBef>
              <a:spcAft>
                <a:spcPts val="0"/>
              </a:spcAft>
              <a:buClr>
                <a:srgbClr val="0066CC"/>
              </a:buClr>
              <a:buSzPts val="1200"/>
              <a:buFont typeface="Arial"/>
              <a:buNone/>
              <a:defRPr sz="2000" b="0" i="0" u="none" strike="noStrike" cap="none">
                <a:solidFill>
                  <a:srgbClr val="0066CC"/>
                </a:solidFill>
                <a:latin typeface="Verdana"/>
                <a:ea typeface="Verdana"/>
                <a:cs typeface="Verdana"/>
                <a:sym typeface="Verdana"/>
              </a:defRPr>
            </a:lvl5pPr>
            <a:lvl6pPr marR="0" lvl="5" algn="l" rtl="0">
              <a:spcBef>
                <a:spcPts val="400"/>
              </a:spcBef>
              <a:spcAft>
                <a:spcPts val="0"/>
              </a:spcAft>
              <a:buClr>
                <a:srgbClr val="0066CC"/>
              </a:buClr>
              <a:buSzPts val="1200"/>
              <a:buFont typeface="Arial"/>
              <a:buNone/>
              <a:defRPr sz="2000" b="0" i="0" u="none" strike="noStrike" cap="none">
                <a:solidFill>
                  <a:srgbClr val="0066CC"/>
                </a:solidFill>
                <a:latin typeface="Verdana"/>
                <a:ea typeface="Verdana"/>
                <a:cs typeface="Verdana"/>
                <a:sym typeface="Verdana"/>
              </a:defRPr>
            </a:lvl6pPr>
            <a:lvl7pPr marR="0" lvl="6" algn="l" rtl="0">
              <a:spcBef>
                <a:spcPts val="400"/>
              </a:spcBef>
              <a:spcAft>
                <a:spcPts val="0"/>
              </a:spcAft>
              <a:buClr>
                <a:srgbClr val="0066CC"/>
              </a:buClr>
              <a:buSzPts val="1200"/>
              <a:buFont typeface="Arial"/>
              <a:buNone/>
              <a:defRPr sz="2000" b="0" i="0" u="none" strike="noStrike" cap="none">
                <a:solidFill>
                  <a:srgbClr val="0066CC"/>
                </a:solidFill>
                <a:latin typeface="Verdana"/>
                <a:ea typeface="Verdana"/>
                <a:cs typeface="Verdana"/>
                <a:sym typeface="Verdana"/>
              </a:defRPr>
            </a:lvl7pPr>
            <a:lvl8pPr marR="0" lvl="7" algn="l" rtl="0">
              <a:spcBef>
                <a:spcPts val="400"/>
              </a:spcBef>
              <a:spcAft>
                <a:spcPts val="0"/>
              </a:spcAft>
              <a:buClr>
                <a:srgbClr val="0066CC"/>
              </a:buClr>
              <a:buSzPts val="1200"/>
              <a:buFont typeface="Arial"/>
              <a:buNone/>
              <a:defRPr sz="2000" b="0" i="0" u="none" strike="noStrike" cap="none">
                <a:solidFill>
                  <a:srgbClr val="0066CC"/>
                </a:solidFill>
                <a:latin typeface="Verdana"/>
                <a:ea typeface="Verdana"/>
                <a:cs typeface="Verdana"/>
                <a:sym typeface="Verdana"/>
              </a:defRPr>
            </a:lvl8pPr>
            <a:lvl9pPr marR="0" lvl="8" algn="l" rtl="0">
              <a:spcBef>
                <a:spcPts val="400"/>
              </a:spcBef>
              <a:spcAft>
                <a:spcPts val="0"/>
              </a:spcAft>
              <a:buClr>
                <a:srgbClr val="0066CC"/>
              </a:buClr>
              <a:buSzPts val="1200"/>
              <a:buFont typeface="Arial"/>
              <a:buNone/>
              <a:defRPr sz="2000" b="0" i="0" u="none" strike="noStrike" cap="none">
                <a:solidFill>
                  <a:srgbClr val="0066CC"/>
                </a:solidFill>
                <a:latin typeface="Verdana"/>
                <a:ea typeface="Verdana"/>
                <a:cs typeface="Verdana"/>
                <a:sym typeface="Verdana"/>
              </a:defRPr>
            </a:lvl9pPr>
          </a:lstStyle>
          <a:p>
            <a:endParaRPr/>
          </a:p>
        </p:txBody>
      </p:sp>
      <p:sp>
        <p:nvSpPr>
          <p:cNvPr id="65" name="Google Shape;65;p4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0066CC"/>
              </a:buClr>
              <a:buSzPts val="1050"/>
              <a:buFont typeface="Verdana"/>
              <a:buNone/>
              <a:defRPr sz="1400"/>
            </a:lvl1pPr>
            <a:lvl2pPr marL="914400" lvl="1" indent="-228600" algn="l">
              <a:spcBef>
                <a:spcPts val="240"/>
              </a:spcBef>
              <a:spcAft>
                <a:spcPts val="0"/>
              </a:spcAft>
              <a:buSzPts val="840"/>
              <a:buNone/>
              <a:defRPr sz="1200"/>
            </a:lvl2pPr>
            <a:lvl3pPr marL="1371600" lvl="2" indent="-228600" algn="l">
              <a:spcBef>
                <a:spcPts val="200"/>
              </a:spcBef>
              <a:spcAft>
                <a:spcPts val="0"/>
              </a:spcAft>
              <a:buClr>
                <a:srgbClr val="0066CC"/>
              </a:buClr>
              <a:buSzPts val="600"/>
              <a:buFont typeface="Verdana"/>
              <a:buNone/>
              <a:defRPr sz="1000"/>
            </a:lvl3pPr>
            <a:lvl4pPr marL="1828800" lvl="3" indent="-228600" algn="l">
              <a:spcBef>
                <a:spcPts val="180"/>
              </a:spcBef>
              <a:spcAft>
                <a:spcPts val="0"/>
              </a:spcAft>
              <a:buClr>
                <a:srgbClr val="0066CC"/>
              </a:buClr>
              <a:buSzPts val="675"/>
              <a:buFont typeface="Verdana"/>
              <a:buNone/>
              <a:defRPr sz="900"/>
            </a:lvl4pPr>
            <a:lvl5pPr marL="2286000" lvl="4" indent="-228600" algn="l">
              <a:spcBef>
                <a:spcPts val="180"/>
              </a:spcBef>
              <a:spcAft>
                <a:spcPts val="0"/>
              </a:spcAft>
              <a:buClr>
                <a:srgbClr val="0066CC"/>
              </a:buClr>
              <a:buSzPts val="540"/>
              <a:buNone/>
              <a:defRPr sz="900"/>
            </a:lvl5pPr>
            <a:lvl6pPr marL="2743200" lvl="5" indent="-228600" algn="l">
              <a:spcBef>
                <a:spcPts val="180"/>
              </a:spcBef>
              <a:spcAft>
                <a:spcPts val="0"/>
              </a:spcAft>
              <a:buClr>
                <a:srgbClr val="0066CC"/>
              </a:buClr>
              <a:buSzPts val="540"/>
              <a:buNone/>
              <a:defRPr sz="900"/>
            </a:lvl6pPr>
            <a:lvl7pPr marL="3200400" lvl="6" indent="-228600" algn="l">
              <a:spcBef>
                <a:spcPts val="180"/>
              </a:spcBef>
              <a:spcAft>
                <a:spcPts val="0"/>
              </a:spcAft>
              <a:buClr>
                <a:srgbClr val="0066CC"/>
              </a:buClr>
              <a:buSzPts val="540"/>
              <a:buNone/>
              <a:defRPr sz="900"/>
            </a:lvl7pPr>
            <a:lvl8pPr marL="3657600" lvl="7" indent="-228600" algn="l">
              <a:spcBef>
                <a:spcPts val="180"/>
              </a:spcBef>
              <a:spcAft>
                <a:spcPts val="0"/>
              </a:spcAft>
              <a:buClr>
                <a:srgbClr val="0066CC"/>
              </a:buClr>
              <a:buSzPts val="540"/>
              <a:buNone/>
              <a:defRPr sz="900"/>
            </a:lvl8pPr>
            <a:lvl9pPr marL="4114800" lvl="8" indent="-228600" algn="l">
              <a:spcBef>
                <a:spcPts val="180"/>
              </a:spcBef>
              <a:spcAft>
                <a:spcPts val="0"/>
              </a:spcAft>
              <a:buClr>
                <a:srgbClr val="0066CC"/>
              </a:buClr>
              <a:buSzPts val="540"/>
              <a:buNone/>
              <a:defRPr sz="900"/>
            </a:lvl9pPr>
          </a:lstStyle>
          <a:p>
            <a:endParaRPr/>
          </a:p>
        </p:txBody>
      </p:sp>
      <p:sp>
        <p:nvSpPr>
          <p:cNvPr id="66" name="Google Shape;66;p49"/>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49"/>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0" descr="Watermark"/>
          <p:cNvPicPr preferRelativeResize="0"/>
          <p:nvPr/>
        </p:nvPicPr>
        <p:blipFill rotWithShape="1">
          <a:blip r:embed="rId13">
            <a:alphaModFix/>
          </a:blip>
          <a:srcRect l="6723" b="12773"/>
          <a:stretch/>
        </p:blipFill>
        <p:spPr>
          <a:xfrm>
            <a:off x="0" y="809625"/>
            <a:ext cx="6467475" cy="6048375"/>
          </a:xfrm>
          <a:prstGeom prst="rect">
            <a:avLst/>
          </a:prstGeom>
          <a:noFill/>
          <a:ln>
            <a:noFill/>
          </a:ln>
        </p:spPr>
      </p:pic>
      <p:sp>
        <p:nvSpPr>
          <p:cNvPr id="11" name="Google Shape;11;p40"/>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1pPr>
            <a:lvl2pPr marR="0" lvl="1"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2pPr>
            <a:lvl3pPr marR="0" lvl="2"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3pPr>
            <a:lvl4pPr marR="0" lvl="3"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4pPr>
            <a:lvl5pPr marR="0" lvl="4"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5pPr>
            <a:lvl6pPr marR="0" lvl="5"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6pPr>
            <a:lvl7pPr marR="0" lvl="6"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7pPr>
            <a:lvl8pPr marR="0" lvl="7"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8pPr>
            <a:lvl9pPr marR="0" lvl="8" algn="ctr" rtl="0">
              <a:spcBef>
                <a:spcPts val="0"/>
              </a:spcBef>
              <a:spcAft>
                <a:spcPts val="0"/>
              </a:spcAft>
              <a:buSzPts val="1400"/>
              <a:buNone/>
              <a:defRPr sz="3600" b="1" i="0" u="none" strike="noStrike" cap="none">
                <a:solidFill>
                  <a:srgbClr val="0066CC"/>
                </a:solidFill>
                <a:latin typeface="Verdana"/>
                <a:ea typeface="Verdana"/>
                <a:cs typeface="Verdana"/>
                <a:sym typeface="Verdana"/>
              </a:defRPr>
            </a:lvl9pPr>
          </a:lstStyle>
          <a:p>
            <a:endParaRPr/>
          </a:p>
        </p:txBody>
      </p:sp>
      <p:sp>
        <p:nvSpPr>
          <p:cNvPr id="12" name="Google Shape;12;p40"/>
          <p:cNvSpPr txBox="1">
            <a:spLocks noGrp="1"/>
          </p:cNvSpPr>
          <p:nvPr>
            <p:ph type="body" idx="1"/>
          </p:nvPr>
        </p:nvSpPr>
        <p:spPr>
          <a:xfrm>
            <a:off x="250825" y="1163638"/>
            <a:ext cx="8642350" cy="471328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rgbClr val="0066CC"/>
              </a:buClr>
              <a:buSzPts val="2400"/>
              <a:buFont typeface="Verdana"/>
              <a:buChar char="•"/>
              <a:defRPr sz="3200" b="0" i="0" u="none" strike="noStrike" cap="none">
                <a:solidFill>
                  <a:srgbClr val="0066CC"/>
                </a:solidFill>
                <a:latin typeface="Verdana"/>
                <a:ea typeface="Verdana"/>
                <a:cs typeface="Verdana"/>
                <a:sym typeface="Verdana"/>
              </a:defRPr>
            </a:lvl1pPr>
            <a:lvl2pPr marL="914400" marR="0" lvl="1" indent="-353060" algn="l" rtl="0">
              <a:spcBef>
                <a:spcPts val="560"/>
              </a:spcBef>
              <a:spcAft>
                <a:spcPts val="0"/>
              </a:spcAft>
              <a:buClr>
                <a:srgbClr val="FF0000"/>
              </a:buClr>
              <a:buSzPts val="1960"/>
              <a:buFont typeface="Verdana"/>
              <a:buChar char="–"/>
              <a:defRPr sz="2800" b="0" i="0" u="none" strike="noStrike" cap="none">
                <a:solidFill>
                  <a:srgbClr val="0066CC"/>
                </a:solidFill>
                <a:latin typeface="Verdana"/>
                <a:ea typeface="Verdana"/>
                <a:cs typeface="Verdana"/>
                <a:sym typeface="Verdana"/>
              </a:defRPr>
            </a:lvl2pPr>
            <a:lvl3pPr marL="1371600" marR="0" lvl="2" indent="-320039" algn="l" rtl="0">
              <a:spcBef>
                <a:spcPts val="480"/>
              </a:spcBef>
              <a:spcAft>
                <a:spcPts val="0"/>
              </a:spcAft>
              <a:buClr>
                <a:srgbClr val="0066CC"/>
              </a:buClr>
              <a:buSzPts val="1440"/>
              <a:buFont typeface="Verdana"/>
              <a:buChar char="•"/>
              <a:defRPr sz="2400" b="0" i="0" u="none" strike="noStrike" cap="none">
                <a:solidFill>
                  <a:srgbClr val="0066CC"/>
                </a:solidFill>
                <a:latin typeface="Verdana"/>
                <a:ea typeface="Verdana"/>
                <a:cs typeface="Verdana"/>
                <a:sym typeface="Verdana"/>
              </a:defRPr>
            </a:lvl3pPr>
            <a:lvl4pPr marL="1828800" marR="0" lvl="3" indent="-323850" algn="l" rtl="0">
              <a:spcBef>
                <a:spcPts val="400"/>
              </a:spcBef>
              <a:spcAft>
                <a:spcPts val="0"/>
              </a:spcAft>
              <a:buClr>
                <a:srgbClr val="0066CC"/>
              </a:buClr>
              <a:buSzPts val="1500"/>
              <a:buFont typeface="Verdana"/>
              <a:buChar char="•"/>
              <a:defRPr sz="2000" b="0" i="0" u="none" strike="noStrike" cap="none">
                <a:solidFill>
                  <a:srgbClr val="0066CC"/>
                </a:solidFill>
                <a:latin typeface="Verdana"/>
                <a:ea typeface="Verdana"/>
                <a:cs typeface="Verdana"/>
                <a:sym typeface="Verdana"/>
              </a:defRPr>
            </a:lvl4pPr>
            <a:lvl5pPr marL="2286000" marR="0" lvl="4" indent="-304800" algn="l" rtl="0">
              <a:spcBef>
                <a:spcPts val="400"/>
              </a:spcBef>
              <a:spcAft>
                <a:spcPts val="0"/>
              </a:spcAft>
              <a:buClr>
                <a:srgbClr val="0066CC"/>
              </a:buClr>
              <a:buSzPts val="1200"/>
              <a:buFont typeface="Arial"/>
              <a:buChar char="•"/>
              <a:defRPr sz="2000" b="0" i="0" u="none" strike="noStrike" cap="none">
                <a:solidFill>
                  <a:srgbClr val="0066CC"/>
                </a:solidFill>
                <a:latin typeface="Verdana"/>
                <a:ea typeface="Verdana"/>
                <a:cs typeface="Verdana"/>
                <a:sym typeface="Verdana"/>
              </a:defRPr>
            </a:lvl5pPr>
            <a:lvl6pPr marL="2743200" marR="0" lvl="5" indent="-304800" algn="l" rtl="0">
              <a:spcBef>
                <a:spcPts val="400"/>
              </a:spcBef>
              <a:spcAft>
                <a:spcPts val="0"/>
              </a:spcAft>
              <a:buClr>
                <a:srgbClr val="0066CC"/>
              </a:buClr>
              <a:buSzPts val="1200"/>
              <a:buFont typeface="Arial"/>
              <a:buChar char="•"/>
              <a:defRPr sz="2000" b="0" i="0" u="none" strike="noStrike" cap="none">
                <a:solidFill>
                  <a:srgbClr val="0066CC"/>
                </a:solidFill>
                <a:latin typeface="Verdana"/>
                <a:ea typeface="Verdana"/>
                <a:cs typeface="Verdana"/>
                <a:sym typeface="Verdana"/>
              </a:defRPr>
            </a:lvl6pPr>
            <a:lvl7pPr marL="3200400" marR="0" lvl="6" indent="-304800" algn="l" rtl="0">
              <a:spcBef>
                <a:spcPts val="400"/>
              </a:spcBef>
              <a:spcAft>
                <a:spcPts val="0"/>
              </a:spcAft>
              <a:buClr>
                <a:srgbClr val="0066CC"/>
              </a:buClr>
              <a:buSzPts val="1200"/>
              <a:buFont typeface="Arial"/>
              <a:buChar char="•"/>
              <a:defRPr sz="2000" b="0" i="0" u="none" strike="noStrike" cap="none">
                <a:solidFill>
                  <a:srgbClr val="0066CC"/>
                </a:solidFill>
                <a:latin typeface="Verdana"/>
                <a:ea typeface="Verdana"/>
                <a:cs typeface="Verdana"/>
                <a:sym typeface="Verdana"/>
              </a:defRPr>
            </a:lvl7pPr>
            <a:lvl8pPr marL="3657600" marR="0" lvl="7" indent="-304800" algn="l" rtl="0">
              <a:spcBef>
                <a:spcPts val="400"/>
              </a:spcBef>
              <a:spcAft>
                <a:spcPts val="0"/>
              </a:spcAft>
              <a:buClr>
                <a:srgbClr val="0066CC"/>
              </a:buClr>
              <a:buSzPts val="1200"/>
              <a:buFont typeface="Arial"/>
              <a:buChar char="•"/>
              <a:defRPr sz="2000" b="0" i="0" u="none" strike="noStrike" cap="none">
                <a:solidFill>
                  <a:srgbClr val="0066CC"/>
                </a:solidFill>
                <a:latin typeface="Verdana"/>
                <a:ea typeface="Verdana"/>
                <a:cs typeface="Verdana"/>
                <a:sym typeface="Verdana"/>
              </a:defRPr>
            </a:lvl8pPr>
            <a:lvl9pPr marL="4114800" marR="0" lvl="8" indent="-304800" algn="l" rtl="0">
              <a:spcBef>
                <a:spcPts val="400"/>
              </a:spcBef>
              <a:spcAft>
                <a:spcPts val="0"/>
              </a:spcAft>
              <a:buClr>
                <a:srgbClr val="0066CC"/>
              </a:buClr>
              <a:buSzPts val="1200"/>
              <a:buFont typeface="Arial"/>
              <a:buChar char="•"/>
              <a:defRPr sz="2000" b="0" i="0" u="none" strike="noStrike" cap="none">
                <a:solidFill>
                  <a:srgbClr val="0066CC"/>
                </a:solidFill>
                <a:latin typeface="Verdana"/>
                <a:ea typeface="Verdana"/>
                <a:cs typeface="Verdana"/>
                <a:sym typeface="Verdana"/>
              </a:defRPr>
            </a:lvl9pPr>
          </a:lstStyle>
          <a:p>
            <a:endParaRPr/>
          </a:p>
        </p:txBody>
      </p:sp>
      <p:sp>
        <p:nvSpPr>
          <p:cNvPr id="13" name="Google Shape;13;p40"/>
          <p:cNvSpPr/>
          <p:nvPr/>
        </p:nvSpPr>
        <p:spPr>
          <a:xfrm>
            <a:off x="0" y="3062288"/>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400" b="0" i="0" u="none" strike="noStrike" cap="none">
              <a:solidFill>
                <a:schemeClr val="dk1"/>
              </a:solidFill>
              <a:latin typeface="Verdana"/>
              <a:ea typeface="Verdana"/>
              <a:cs typeface="Verdana"/>
              <a:sym typeface="Verdana"/>
            </a:endParaRPr>
          </a:p>
        </p:txBody>
      </p:sp>
      <p:pic>
        <p:nvPicPr>
          <p:cNvPr id="14" name="Google Shape;14;p40"/>
          <p:cNvPicPr preferRelativeResize="0"/>
          <p:nvPr/>
        </p:nvPicPr>
        <p:blipFill rotWithShape="1">
          <a:blip r:embed="rId14">
            <a:alphaModFix/>
          </a:blip>
          <a:srcRect/>
          <a:stretch/>
        </p:blipFill>
        <p:spPr>
          <a:xfrm>
            <a:off x="6877050" y="5997575"/>
            <a:ext cx="2051050" cy="860425"/>
          </a:xfrm>
          <a:prstGeom prst="rect">
            <a:avLst/>
          </a:prstGeom>
          <a:noFill/>
          <a:ln>
            <a:noFill/>
          </a:ln>
        </p:spPr>
      </p:pic>
      <p:sp>
        <p:nvSpPr>
          <p:cNvPr id="15" name="Google Shape;15;p40"/>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000" b="0" i="0" u="none" strike="noStrike" cap="none">
                <a:solidFill>
                  <a:schemeClr val="dk1"/>
                </a:solidFill>
                <a:latin typeface="Verdana"/>
                <a:ea typeface="Verdana"/>
                <a:cs typeface="Verdana"/>
                <a:sym typeface="Verdana"/>
              </a:defRPr>
            </a:lvl1pPr>
            <a:lvl2pPr marL="0" marR="0" lvl="1" indent="0" algn="r" rtl="0">
              <a:spcBef>
                <a:spcPts val="0"/>
              </a:spcBef>
              <a:spcAft>
                <a:spcPts val="0"/>
              </a:spcAft>
              <a:buNone/>
              <a:defRPr sz="1000" b="0" i="0" u="none" strike="noStrike" cap="none">
                <a:solidFill>
                  <a:schemeClr val="dk1"/>
                </a:solidFill>
                <a:latin typeface="Verdana"/>
                <a:ea typeface="Verdana"/>
                <a:cs typeface="Verdana"/>
                <a:sym typeface="Verdana"/>
              </a:defRPr>
            </a:lvl2pPr>
            <a:lvl3pPr marL="0" marR="0" lvl="2" indent="0" algn="r" rtl="0">
              <a:spcBef>
                <a:spcPts val="0"/>
              </a:spcBef>
              <a:spcAft>
                <a:spcPts val="0"/>
              </a:spcAft>
              <a:buNone/>
              <a:defRPr sz="1000" b="0" i="0" u="none" strike="noStrike" cap="none">
                <a:solidFill>
                  <a:schemeClr val="dk1"/>
                </a:solidFill>
                <a:latin typeface="Verdana"/>
                <a:ea typeface="Verdana"/>
                <a:cs typeface="Verdana"/>
                <a:sym typeface="Verdana"/>
              </a:defRPr>
            </a:lvl3pPr>
            <a:lvl4pPr marL="0" marR="0" lvl="3" indent="0" algn="r" rtl="0">
              <a:spcBef>
                <a:spcPts val="0"/>
              </a:spcBef>
              <a:spcAft>
                <a:spcPts val="0"/>
              </a:spcAft>
              <a:buNone/>
              <a:defRPr sz="1000" b="0" i="0" u="none" strike="noStrike" cap="none">
                <a:solidFill>
                  <a:schemeClr val="dk1"/>
                </a:solidFill>
                <a:latin typeface="Verdana"/>
                <a:ea typeface="Verdana"/>
                <a:cs typeface="Verdana"/>
                <a:sym typeface="Verdana"/>
              </a:defRPr>
            </a:lvl4pPr>
            <a:lvl5pPr marL="0" marR="0" lvl="4" indent="0" algn="r" rtl="0">
              <a:spcBef>
                <a:spcPts val="0"/>
              </a:spcBef>
              <a:spcAft>
                <a:spcPts val="0"/>
              </a:spcAft>
              <a:buNone/>
              <a:defRPr sz="1000" b="0" i="0" u="none" strike="noStrike" cap="none">
                <a:solidFill>
                  <a:schemeClr val="dk1"/>
                </a:solidFill>
                <a:latin typeface="Verdana"/>
                <a:ea typeface="Verdana"/>
                <a:cs typeface="Verdana"/>
                <a:sym typeface="Verdana"/>
              </a:defRPr>
            </a:lvl5pPr>
            <a:lvl6pPr marL="0" marR="0" lvl="5" indent="0" algn="r" rtl="0">
              <a:spcBef>
                <a:spcPts val="0"/>
              </a:spcBef>
              <a:spcAft>
                <a:spcPts val="0"/>
              </a:spcAft>
              <a:buNone/>
              <a:defRPr sz="1000" b="0" i="0" u="none" strike="noStrike" cap="none">
                <a:solidFill>
                  <a:schemeClr val="dk1"/>
                </a:solidFill>
                <a:latin typeface="Verdana"/>
                <a:ea typeface="Verdana"/>
                <a:cs typeface="Verdana"/>
                <a:sym typeface="Verdana"/>
              </a:defRPr>
            </a:lvl6pPr>
            <a:lvl7pPr marL="0" marR="0" lvl="6" indent="0" algn="r" rtl="0">
              <a:spcBef>
                <a:spcPts val="0"/>
              </a:spcBef>
              <a:spcAft>
                <a:spcPts val="0"/>
              </a:spcAft>
              <a:buNone/>
              <a:defRPr sz="1000" b="0" i="0" u="none" strike="noStrike" cap="none">
                <a:solidFill>
                  <a:schemeClr val="dk1"/>
                </a:solidFill>
                <a:latin typeface="Verdana"/>
                <a:ea typeface="Verdana"/>
                <a:cs typeface="Verdana"/>
                <a:sym typeface="Verdana"/>
              </a:defRPr>
            </a:lvl7pPr>
            <a:lvl8pPr marL="0" marR="0" lvl="7" indent="0" algn="r" rtl="0">
              <a:spcBef>
                <a:spcPts val="0"/>
              </a:spcBef>
              <a:spcAft>
                <a:spcPts val="0"/>
              </a:spcAft>
              <a:buNone/>
              <a:defRPr sz="1000" b="0" i="0" u="none" strike="noStrike" cap="none">
                <a:solidFill>
                  <a:schemeClr val="dk1"/>
                </a:solidFill>
                <a:latin typeface="Verdana"/>
                <a:ea typeface="Verdana"/>
                <a:cs typeface="Verdana"/>
                <a:sym typeface="Verdana"/>
              </a:defRPr>
            </a:lvl8pPr>
            <a:lvl9pPr marL="0" marR="0" lvl="8" indent="0" algn="r" rtl="0">
              <a:spcBef>
                <a:spcPts val="0"/>
              </a:spcBef>
              <a:spcAft>
                <a:spcPts val="0"/>
              </a:spcAft>
              <a:buNone/>
              <a:defRPr sz="10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40"/>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0E438A"/>
                </a:solidFill>
                <a:latin typeface="Open Sans"/>
                <a:ea typeface="Open Sans"/>
                <a:cs typeface="Open Sans"/>
                <a:sym typeface="Open Sans"/>
              </a:defRPr>
            </a:lvl1pPr>
            <a:lvl2pPr marR="0" lvl="1"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20%20PP-10/Accessibility/My%20presentation/Uganda%20PPT/scenario12/scenario_12.wm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tu.int/rec/T-REC-F.93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tu.int/en/ITU-T/jca/ahf/Pages/default.asp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g3ict.org/about/management" TargetMode="External"/><Relationship Id="rId4" Type="http://schemas.openxmlformats.org/officeDocument/2006/relationships/hyperlink" Target="https://tdiforaccess.org/index.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
          <p:cNvSpPr txBox="1">
            <a:spLocks noGrp="1"/>
          </p:cNvSpPr>
          <p:nvPr>
            <p:ph type="ctrTitle"/>
          </p:nvPr>
        </p:nvSpPr>
        <p:spPr>
          <a:xfrm>
            <a:off x="466725" y="1700213"/>
            <a:ext cx="8353425" cy="2016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sz="2800"/>
            </a:br>
            <a:r>
              <a:rPr lang="en-US" sz="2800"/>
              <a:t>Telecommunications Relay Service and Before and After Its Beginnings </a:t>
            </a:r>
            <a:br>
              <a:rPr lang="en-US" sz="2800"/>
            </a:br>
            <a:r>
              <a:rPr lang="en-US"/>
              <a:t> </a:t>
            </a:r>
            <a:endParaRPr/>
          </a:p>
        </p:txBody>
      </p:sp>
      <p:sp>
        <p:nvSpPr>
          <p:cNvPr id="84" name="Google Shape;84;p1"/>
          <p:cNvSpPr txBox="1">
            <a:spLocks noGrp="1"/>
          </p:cNvSpPr>
          <p:nvPr>
            <p:ph type="subTitle" idx="1"/>
          </p:nvPr>
        </p:nvSpPr>
        <p:spPr>
          <a:xfrm>
            <a:off x="179388" y="3357563"/>
            <a:ext cx="8964612" cy="1943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E438A"/>
              </a:buClr>
              <a:buSzPts val="2100"/>
              <a:buFont typeface="Verdana"/>
              <a:buNone/>
            </a:pPr>
            <a:r>
              <a:rPr lang="en-US" sz="2800" b="1">
                <a:solidFill>
                  <a:srgbClr val="0E438A"/>
                </a:solidFill>
              </a:rPr>
              <a:t>Andrea J. Saks</a:t>
            </a:r>
            <a:r>
              <a:rPr lang="en-US" b="1">
                <a:solidFill>
                  <a:srgbClr val="0E438A"/>
                </a:solidFill>
              </a:rPr>
              <a:t>: </a:t>
            </a:r>
            <a:r>
              <a:rPr lang="en-US" sz="2800" b="1">
                <a:solidFill>
                  <a:srgbClr val="0E438A"/>
                </a:solidFill>
              </a:rPr>
              <a:t>Chairman</a:t>
            </a:r>
            <a:endParaRPr/>
          </a:p>
          <a:p>
            <a:pPr marL="0" lvl="0" indent="0" algn="ctr" rtl="0">
              <a:spcBef>
                <a:spcPts val="480"/>
              </a:spcBef>
              <a:spcAft>
                <a:spcPts val="0"/>
              </a:spcAft>
              <a:buClr>
                <a:srgbClr val="0E438A"/>
              </a:buClr>
              <a:buSzPts val="1800"/>
              <a:buFont typeface="Verdana"/>
              <a:buNone/>
            </a:pPr>
            <a:r>
              <a:rPr lang="en-US" sz="2400" b="1">
                <a:solidFill>
                  <a:srgbClr val="0E438A"/>
                </a:solidFill>
              </a:rPr>
              <a:t>ITU-T Joint Coordination Activity on Accessibility and Human Factors (</a:t>
            </a:r>
            <a:r>
              <a:rPr lang="en-US" sz="2200" b="1">
                <a:solidFill>
                  <a:srgbClr val="0E438A"/>
                </a:solidFill>
              </a:rPr>
              <a:t>ITU-T JCA-AHF</a:t>
            </a:r>
            <a:r>
              <a:rPr lang="en-US" sz="2400" b="1">
                <a:solidFill>
                  <a:srgbClr val="0E438A"/>
                </a:solidFill>
              </a:rPr>
              <a:t>) </a:t>
            </a:r>
            <a:endParaRPr/>
          </a:p>
          <a:p>
            <a:pPr marL="0" lvl="0" indent="0" algn="ctr" rtl="0">
              <a:spcBef>
                <a:spcPts val="480"/>
              </a:spcBef>
              <a:spcAft>
                <a:spcPts val="0"/>
              </a:spcAft>
              <a:buClr>
                <a:srgbClr val="0E438A"/>
              </a:buClr>
              <a:buSzPts val="1800"/>
              <a:buFont typeface="Verdana"/>
              <a:buNone/>
            </a:pPr>
            <a:r>
              <a:rPr lang="en-US" sz="2400" b="1">
                <a:solidFill>
                  <a:srgbClr val="0E438A"/>
                </a:solidFill>
              </a:rPr>
              <a:t>CODA (Child of Deaf Adults)</a:t>
            </a:r>
            <a:endParaRPr/>
          </a:p>
          <a:p>
            <a:pPr marL="0" lvl="0" indent="0" algn="ctr" rtl="0">
              <a:spcBef>
                <a:spcPts val="480"/>
              </a:spcBef>
              <a:spcAft>
                <a:spcPts val="0"/>
              </a:spcAft>
              <a:buClr>
                <a:srgbClr val="0066CC"/>
              </a:buClr>
              <a:buSzPts val="1800"/>
              <a:buFont typeface="Verdana"/>
              <a:buNone/>
            </a:pPr>
            <a:endParaRPr sz="2400" b="1">
              <a:solidFill>
                <a:srgbClr val="0E438A"/>
              </a:solidFill>
            </a:endParaRPr>
          </a:p>
        </p:txBody>
      </p:sp>
      <p:sp>
        <p:nvSpPr>
          <p:cNvPr id="85" name="Google Shape;85;p1"/>
          <p:cNvSpPr/>
          <p:nvPr/>
        </p:nvSpPr>
        <p:spPr>
          <a:xfrm>
            <a:off x="901700" y="23463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66CC"/>
              </a:buClr>
              <a:buSzPts val="3200"/>
              <a:buFont typeface="Verdana"/>
              <a:buNone/>
            </a:pPr>
            <a:endParaRPr sz="3200" b="1" i="0" u="none" strike="noStrike" cap="none">
              <a:solidFill>
                <a:srgbClr val="000066"/>
              </a:solidFill>
              <a:latin typeface="Verdana"/>
              <a:ea typeface="Verdana"/>
              <a:cs typeface="Verdana"/>
              <a:sym typeface="Verdana"/>
            </a:endParaRPr>
          </a:p>
        </p:txBody>
      </p:sp>
      <p:sp>
        <p:nvSpPr>
          <p:cNvPr id="86" name="Google Shape;86;p1"/>
          <p:cNvSpPr/>
          <p:nvPr/>
        </p:nvSpPr>
        <p:spPr>
          <a:xfrm>
            <a:off x="107950" y="6524625"/>
            <a:ext cx="6192838" cy="3333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66CC"/>
              </a:buClr>
              <a:buSzPts val="1400"/>
              <a:buFont typeface="Verdana"/>
              <a:buNone/>
            </a:pPr>
            <a:endParaRPr sz="1400" b="0" i="0" u="none" strike="noStrike" cap="none">
              <a:solidFill>
                <a:schemeClr val="dk1"/>
              </a:solidFill>
              <a:latin typeface="Open Sans"/>
              <a:ea typeface="Open Sans"/>
              <a:cs typeface="Open Sans"/>
              <a:sym typeface="Open Sans"/>
            </a:endParaRPr>
          </a:p>
        </p:txBody>
      </p:sp>
      <p:sp>
        <p:nvSpPr>
          <p:cNvPr id="87" name="Google Shape;87;p1"/>
          <p:cNvSpPr txBox="1"/>
          <p:nvPr/>
        </p:nvSpPr>
        <p:spPr>
          <a:xfrm>
            <a:off x="395288" y="765175"/>
            <a:ext cx="849788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E438A"/>
              </a:buClr>
              <a:buSzPts val="3200"/>
              <a:buFont typeface="Verdana"/>
              <a:buNone/>
            </a:pPr>
            <a:r>
              <a:rPr lang="en-US" sz="3200" b="1" i="0" u="none" strike="noStrike" cap="none">
                <a:solidFill>
                  <a:srgbClr val="0E438A"/>
                </a:solidFill>
                <a:latin typeface="Verdana"/>
                <a:ea typeface="Verdana"/>
                <a:cs typeface="Verdana"/>
                <a:sym typeface="Verdana"/>
              </a:rPr>
              <a:t>WSIS  2021</a:t>
            </a:r>
            <a:endParaRPr/>
          </a:p>
          <a:p>
            <a:pPr marL="0" marR="0" lvl="0" indent="0" algn="ctr" rtl="0">
              <a:spcBef>
                <a:spcPts val="0"/>
              </a:spcBef>
              <a:spcAft>
                <a:spcPts val="0"/>
              </a:spcAft>
              <a:buClr>
                <a:srgbClr val="0E438A"/>
              </a:buClr>
              <a:buSzPts val="2400"/>
              <a:buFont typeface="Verdana"/>
              <a:buNone/>
            </a:pPr>
            <a:r>
              <a:rPr lang="en-US" sz="2400" b="1" i="0" u="none" strike="noStrike" cap="none">
                <a:solidFill>
                  <a:srgbClr val="0E438A"/>
                </a:solidFill>
                <a:latin typeface="Verdana"/>
                <a:ea typeface="Verdana"/>
                <a:cs typeface="Verdana"/>
                <a:sym typeface="Verdana"/>
              </a:rPr>
              <a:t>ITU Standards for ICT Accessibility for the Deaf and Hard of Hearing</a:t>
            </a:r>
            <a:endParaRPr/>
          </a:p>
        </p:txBody>
      </p:sp>
      <p:sp>
        <p:nvSpPr>
          <p:cNvPr id="88" name="Google Shape;88;p1"/>
          <p:cNvSpPr txBox="1">
            <a:spLocks noGrp="1"/>
          </p:cNvSpPr>
          <p:nvPr>
            <p:ph type="dt" idx="10"/>
          </p:nvPr>
        </p:nvSpPr>
        <p:spPr>
          <a:xfrm>
            <a:off x="179388" y="6311901"/>
            <a:ext cx="4835525" cy="6921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d3bbb1dfdd_0_71"/>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10</a:t>
            </a:fld>
            <a:endParaRPr sz="1000" b="0" i="0" u="none" strike="noStrike" cap="none">
              <a:solidFill>
                <a:schemeClr val="dk1"/>
              </a:solidFill>
              <a:latin typeface="Verdana"/>
              <a:ea typeface="Verdana"/>
              <a:cs typeface="Verdana"/>
              <a:sym typeface="Verdana"/>
            </a:endParaRPr>
          </a:p>
        </p:txBody>
      </p:sp>
      <p:sp>
        <p:nvSpPr>
          <p:cNvPr id="171" name="Google Shape;171;gd3bbb1dfdd_0_71"/>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172" name="Google Shape;172;gd3bbb1dfdd_0_71"/>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The beginning at ITU: 1991</a:t>
            </a:r>
            <a:endParaRPr/>
          </a:p>
        </p:txBody>
      </p:sp>
      <p:sp>
        <p:nvSpPr>
          <p:cNvPr id="173" name="Google Shape;173;gd3bbb1dfdd_0_71"/>
          <p:cNvSpPr txBox="1">
            <a:spLocks noGrp="1"/>
          </p:cNvSpPr>
          <p:nvPr>
            <p:ph type="body" idx="1"/>
          </p:nvPr>
        </p:nvSpPr>
        <p:spPr>
          <a:xfrm>
            <a:off x="0" y="1052513"/>
            <a:ext cx="9144000" cy="52563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Char char="•"/>
            </a:pPr>
            <a:r>
              <a:rPr lang="en-US"/>
              <a:t>Gary Fereno, US State Department &amp; AJS</a:t>
            </a:r>
            <a:endParaRPr/>
          </a:p>
          <a:p>
            <a:pPr marL="742950" lvl="1" indent="-285750" algn="l" rtl="0">
              <a:spcBef>
                <a:spcPts val="560"/>
              </a:spcBef>
              <a:spcAft>
                <a:spcPts val="0"/>
              </a:spcAft>
              <a:buSzPts val="1960"/>
              <a:buChar char="–"/>
            </a:pPr>
            <a:r>
              <a:rPr lang="en-US"/>
              <a:t>No personal computers just lots of paper!</a:t>
            </a:r>
            <a:endParaRPr/>
          </a:p>
        </p:txBody>
      </p:sp>
      <p:pic>
        <p:nvPicPr>
          <p:cNvPr id="174" name="Google Shape;174;gd3bbb1dfdd_0_71" descr="Andrea ITU.jpg"/>
          <p:cNvPicPr preferRelativeResize="0"/>
          <p:nvPr/>
        </p:nvPicPr>
        <p:blipFill rotWithShape="1">
          <a:blip r:embed="rId3">
            <a:alphaModFix/>
          </a:blip>
          <a:srcRect/>
          <a:stretch/>
        </p:blipFill>
        <p:spPr>
          <a:xfrm>
            <a:off x="1857375" y="1214438"/>
            <a:ext cx="5664199" cy="3878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3"/>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Types of Relay Services</a:t>
            </a:r>
            <a:endParaRPr/>
          </a:p>
        </p:txBody>
      </p:sp>
      <p:sp>
        <p:nvSpPr>
          <p:cNvPr id="181" name="Google Shape;181;p13"/>
          <p:cNvSpPr txBox="1">
            <a:spLocks noGrp="1"/>
          </p:cNvSpPr>
          <p:nvPr>
            <p:ph type="body" idx="1"/>
          </p:nvPr>
        </p:nvSpPr>
        <p:spPr>
          <a:xfrm>
            <a:off x="250825" y="1163638"/>
            <a:ext cx="8642350" cy="4929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100"/>
              <a:buFont typeface="Verdana"/>
              <a:buChar char="•"/>
            </a:pPr>
            <a:r>
              <a:rPr lang="en-US" sz="2800"/>
              <a:t>Text  Relay Service using a typing device, with or without  VCO (voice carry over) and  often called “TRS” as the T stood for TEXT.</a:t>
            </a:r>
            <a:endParaRPr/>
          </a:p>
          <a:p>
            <a:pPr marL="342900" lvl="0" indent="-342900" algn="l" rtl="0">
              <a:spcBef>
                <a:spcPts val="560"/>
              </a:spcBef>
              <a:spcAft>
                <a:spcPts val="0"/>
              </a:spcAft>
              <a:buClr>
                <a:srgbClr val="0066CC"/>
              </a:buClr>
              <a:buSzPts val="2100"/>
              <a:buFont typeface="Verdana"/>
              <a:buChar char="•"/>
            </a:pPr>
            <a:r>
              <a:rPr lang="en-US" sz="2800"/>
              <a:t>Video Relay Service for sign language with facial expressions and some lip reading.</a:t>
            </a:r>
            <a:endParaRPr/>
          </a:p>
          <a:p>
            <a:pPr marL="342900" lvl="0" indent="-342900" algn="l" rtl="0">
              <a:spcBef>
                <a:spcPts val="560"/>
              </a:spcBef>
              <a:spcAft>
                <a:spcPts val="0"/>
              </a:spcAft>
              <a:buClr>
                <a:srgbClr val="0066CC"/>
              </a:buClr>
              <a:buSzPts val="2100"/>
              <a:buFont typeface="Verdana"/>
              <a:buChar char="•"/>
            </a:pPr>
            <a:r>
              <a:rPr lang="en-US" sz="2800"/>
              <a:t>CapTel/Web CapTel Relay: the user with his own voice, speaking directly (VCO) to whom he calling but receiving reply in text so no need to type. This is transparent!</a:t>
            </a:r>
            <a:endParaRPr/>
          </a:p>
          <a:p>
            <a:pPr marL="342900" lvl="0" indent="-342900" algn="l" rtl="0">
              <a:spcBef>
                <a:spcPts val="560"/>
              </a:spcBef>
              <a:spcAft>
                <a:spcPts val="0"/>
              </a:spcAft>
              <a:buClr>
                <a:srgbClr val="0066CC"/>
              </a:buClr>
              <a:buSzPts val="2100"/>
              <a:buFont typeface="Verdana"/>
              <a:buChar char="•"/>
            </a:pPr>
            <a:r>
              <a:rPr lang="en-US" sz="2800"/>
              <a:t>Speech to Speech Relay for those who may have hearing but speak with difficulty. </a:t>
            </a:r>
            <a:endParaRPr/>
          </a:p>
          <a:p>
            <a:pPr marL="342900" lvl="0" indent="-190500" algn="l" rtl="0">
              <a:spcBef>
                <a:spcPts val="640"/>
              </a:spcBef>
              <a:spcAft>
                <a:spcPts val="0"/>
              </a:spcAft>
              <a:buClr>
                <a:srgbClr val="0066CC"/>
              </a:buClr>
              <a:buSzPts val="2400"/>
              <a:buFont typeface="Verdana"/>
              <a:buNone/>
            </a:pPr>
            <a:endParaRPr/>
          </a:p>
        </p:txBody>
      </p:sp>
      <p:sp>
        <p:nvSpPr>
          <p:cNvPr id="182" name="Google Shape;182;p13"/>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11</a:t>
            </a:fld>
            <a:endParaRPr sz="1000" b="0" i="0" u="none" strike="noStrike" cap="none">
              <a:solidFill>
                <a:schemeClr val="dk1"/>
              </a:solidFill>
              <a:latin typeface="Verdana"/>
              <a:ea typeface="Verdana"/>
              <a:cs typeface="Verdana"/>
              <a:sym typeface="Verdana"/>
            </a:endParaRPr>
          </a:p>
        </p:txBody>
      </p:sp>
      <p:sp>
        <p:nvSpPr>
          <p:cNvPr id="183" name="Google Shape;183;p13"/>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For those wish to use their Voice</a:t>
            </a:r>
            <a:endParaRPr/>
          </a:p>
        </p:txBody>
      </p:sp>
      <p:sp>
        <p:nvSpPr>
          <p:cNvPr id="189" name="Google Shape;189;p14"/>
          <p:cNvSpPr txBox="1">
            <a:spLocks noGrp="1"/>
          </p:cNvSpPr>
          <p:nvPr>
            <p:ph type="body" idx="1"/>
          </p:nvPr>
        </p:nvSpPr>
        <p:spPr>
          <a:xfrm>
            <a:off x="250825" y="1163638"/>
            <a:ext cx="8642350" cy="47132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Captel Relay device for speaking and</a:t>
            </a:r>
            <a:endParaRPr/>
          </a:p>
          <a:p>
            <a:pPr marL="342900" lvl="0" indent="-342900" algn="l" rtl="0">
              <a:spcBef>
                <a:spcPts val="640"/>
              </a:spcBef>
              <a:spcAft>
                <a:spcPts val="0"/>
              </a:spcAft>
              <a:buClr>
                <a:srgbClr val="0066CC"/>
              </a:buClr>
              <a:buSzPts val="2400"/>
              <a:buFont typeface="Verdana"/>
              <a:buNone/>
            </a:pPr>
            <a:r>
              <a:rPr lang="en-US"/>
              <a:t>receiving text for </a:t>
            </a:r>
            <a:endParaRPr/>
          </a:p>
          <a:p>
            <a:pPr marL="342900" lvl="0" indent="-342900" algn="l" rtl="0">
              <a:spcBef>
                <a:spcPts val="640"/>
              </a:spcBef>
              <a:spcAft>
                <a:spcPts val="0"/>
              </a:spcAft>
              <a:buClr>
                <a:srgbClr val="0066CC"/>
              </a:buClr>
              <a:buSzPts val="2400"/>
              <a:buFont typeface="Verdana"/>
              <a:buNone/>
            </a:pPr>
            <a:r>
              <a:rPr lang="en-US"/>
              <a:t>people who wish to speak </a:t>
            </a:r>
            <a:endParaRPr/>
          </a:p>
          <a:p>
            <a:pPr marL="342900" lvl="0" indent="-342900" algn="l" rtl="0">
              <a:spcBef>
                <a:spcPts val="640"/>
              </a:spcBef>
              <a:spcAft>
                <a:spcPts val="0"/>
              </a:spcAft>
              <a:buClr>
                <a:srgbClr val="0066CC"/>
              </a:buClr>
              <a:buSzPts val="2400"/>
              <a:buFont typeface="Verdana"/>
              <a:buNone/>
            </a:pPr>
            <a:r>
              <a:rPr lang="en-US"/>
              <a:t>speak directly to</a:t>
            </a:r>
            <a:endParaRPr/>
          </a:p>
          <a:p>
            <a:pPr marL="342900" lvl="0" indent="-342900" algn="l" rtl="0">
              <a:spcBef>
                <a:spcPts val="640"/>
              </a:spcBef>
              <a:spcAft>
                <a:spcPts val="0"/>
              </a:spcAft>
              <a:buClr>
                <a:srgbClr val="0066CC"/>
              </a:buClr>
              <a:buSzPts val="2400"/>
              <a:buFont typeface="Verdana"/>
              <a:buNone/>
            </a:pPr>
            <a:r>
              <a:rPr lang="en-US"/>
              <a:t>whom they are</a:t>
            </a:r>
            <a:endParaRPr/>
          </a:p>
          <a:p>
            <a:pPr marL="342900" lvl="0" indent="-342900" algn="l" rtl="0">
              <a:spcBef>
                <a:spcPts val="640"/>
              </a:spcBef>
              <a:spcAft>
                <a:spcPts val="0"/>
              </a:spcAft>
              <a:buClr>
                <a:srgbClr val="0066CC"/>
              </a:buClr>
              <a:buSzPts val="2400"/>
              <a:buFont typeface="Verdana"/>
              <a:buNone/>
            </a:pPr>
            <a:r>
              <a:rPr lang="en-US"/>
              <a:t>calling. It is a </a:t>
            </a:r>
            <a:endParaRPr/>
          </a:p>
          <a:p>
            <a:pPr marL="342900" lvl="0" indent="-342900" algn="l" rtl="0">
              <a:spcBef>
                <a:spcPts val="640"/>
              </a:spcBef>
              <a:spcAft>
                <a:spcPts val="0"/>
              </a:spcAft>
              <a:buClr>
                <a:srgbClr val="0066CC"/>
              </a:buClr>
              <a:buSzPts val="2400"/>
              <a:buFont typeface="Verdana"/>
              <a:buNone/>
            </a:pPr>
            <a:r>
              <a:rPr lang="en-US"/>
              <a:t>transparent </a:t>
            </a:r>
            <a:endParaRPr/>
          </a:p>
          <a:p>
            <a:pPr marL="342900" lvl="0" indent="-342900" algn="l" rtl="0">
              <a:spcBef>
                <a:spcPts val="640"/>
              </a:spcBef>
              <a:spcAft>
                <a:spcPts val="0"/>
              </a:spcAft>
              <a:buClr>
                <a:srgbClr val="0066CC"/>
              </a:buClr>
              <a:buSzPts val="2400"/>
              <a:buFont typeface="Verdana"/>
              <a:buNone/>
            </a:pPr>
            <a:r>
              <a:rPr lang="en-US"/>
              <a:t>Process.</a:t>
            </a:r>
            <a:endParaRPr/>
          </a:p>
        </p:txBody>
      </p:sp>
      <p:sp>
        <p:nvSpPr>
          <p:cNvPr id="190" name="Google Shape;190;p14"/>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12</a:t>
            </a:fld>
            <a:endParaRPr sz="1000" b="0" i="0" u="none" strike="noStrike" cap="none">
              <a:solidFill>
                <a:schemeClr val="dk1"/>
              </a:solidFill>
              <a:latin typeface="Verdana"/>
              <a:ea typeface="Verdana"/>
              <a:cs typeface="Verdana"/>
              <a:sym typeface="Verdana"/>
            </a:endParaRPr>
          </a:p>
        </p:txBody>
      </p:sp>
      <p:sp>
        <p:nvSpPr>
          <p:cNvPr id="191" name="Google Shape;191;p14"/>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pic>
        <p:nvPicPr>
          <p:cNvPr id="192" name="Google Shape;192;p14" descr="apTel 840i"/>
          <p:cNvPicPr preferRelativeResize="0"/>
          <p:nvPr/>
        </p:nvPicPr>
        <p:blipFill rotWithShape="1">
          <a:blip r:embed="rId3">
            <a:alphaModFix/>
          </a:blip>
          <a:srcRect/>
          <a:stretch/>
        </p:blipFill>
        <p:spPr>
          <a:xfrm>
            <a:off x="4427538" y="1700213"/>
            <a:ext cx="4292600" cy="37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Video Phone </a:t>
            </a:r>
            <a:endParaRPr/>
          </a:p>
        </p:txBody>
      </p:sp>
      <p:sp>
        <p:nvSpPr>
          <p:cNvPr id="198" name="Google Shape;198;p15"/>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13</a:t>
            </a:fld>
            <a:endParaRPr sz="1000" b="0" i="0" u="none" strike="noStrike" cap="none">
              <a:solidFill>
                <a:schemeClr val="dk1"/>
              </a:solidFill>
              <a:latin typeface="Verdana"/>
              <a:ea typeface="Verdana"/>
              <a:cs typeface="Verdana"/>
              <a:sym typeface="Verdana"/>
            </a:endParaRPr>
          </a:p>
        </p:txBody>
      </p:sp>
      <p:sp>
        <p:nvSpPr>
          <p:cNvPr id="199" name="Google Shape;199;p15"/>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200" name="Google Shape;200;p15"/>
          <p:cNvSpPr txBox="1">
            <a:spLocks noGrp="1"/>
          </p:cNvSpPr>
          <p:nvPr>
            <p:ph type="body" idx="1"/>
          </p:nvPr>
        </p:nvSpPr>
        <p:spPr>
          <a:xfrm>
            <a:off x="250825" y="1125538"/>
            <a:ext cx="8642350" cy="50006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Video phone for signing and voice </a:t>
            </a:r>
            <a:endParaRPr/>
          </a:p>
          <a:p>
            <a:pPr marL="342900" lvl="0" indent="-342900" algn="l" rtl="0">
              <a:spcBef>
                <a:spcPts val="640"/>
              </a:spcBef>
              <a:spcAft>
                <a:spcPts val="0"/>
              </a:spcAft>
              <a:buClr>
                <a:srgbClr val="0066CC"/>
              </a:buClr>
              <a:buSzPts val="2400"/>
              <a:buFont typeface="Verdana"/>
              <a:buChar char="•"/>
            </a:pPr>
            <a:r>
              <a:rPr lang="en-US"/>
              <a:t>without text</a:t>
            </a:r>
            <a:endParaRPr/>
          </a:p>
          <a:p>
            <a:pPr marL="342900" lvl="0" indent="-342900" algn="l" rtl="0">
              <a:spcBef>
                <a:spcPts val="640"/>
              </a:spcBef>
              <a:spcAft>
                <a:spcPts val="0"/>
              </a:spcAft>
              <a:buClr>
                <a:srgbClr val="0066CC"/>
              </a:buClr>
              <a:buSzPts val="2400"/>
              <a:buFont typeface="Verdana"/>
              <a:buChar char="•"/>
            </a:pPr>
            <a:r>
              <a:rPr lang="en-US"/>
              <a:t>How many </a:t>
            </a:r>
            <a:endParaRPr/>
          </a:p>
          <a:p>
            <a:pPr marL="342900" lvl="0" indent="-342900" algn="l" rtl="0">
              <a:spcBef>
                <a:spcPts val="640"/>
              </a:spcBef>
              <a:spcAft>
                <a:spcPts val="0"/>
              </a:spcAft>
              <a:buClr>
                <a:srgbClr val="0066CC"/>
              </a:buClr>
              <a:buSzPts val="2400"/>
              <a:buFont typeface="Verdana"/>
              <a:buNone/>
            </a:pPr>
            <a:r>
              <a:rPr lang="en-US"/>
              <a:t>hearing People</a:t>
            </a:r>
            <a:endParaRPr/>
          </a:p>
          <a:p>
            <a:pPr marL="342900" lvl="0" indent="-342900" algn="l" rtl="0">
              <a:spcBef>
                <a:spcPts val="640"/>
              </a:spcBef>
              <a:spcAft>
                <a:spcPts val="0"/>
              </a:spcAft>
              <a:buClr>
                <a:srgbClr val="0066CC"/>
              </a:buClr>
              <a:buSzPts val="2400"/>
              <a:buFont typeface="Verdana"/>
              <a:buNone/>
            </a:pPr>
            <a:r>
              <a:rPr lang="en-US"/>
              <a:t>have them? </a:t>
            </a:r>
            <a:endParaRPr/>
          </a:p>
          <a:p>
            <a:pPr marL="342900" lvl="0" indent="-342900" algn="l" rtl="0">
              <a:spcBef>
                <a:spcPts val="640"/>
              </a:spcBef>
              <a:spcAft>
                <a:spcPts val="0"/>
              </a:spcAft>
              <a:buClr>
                <a:srgbClr val="0066CC"/>
              </a:buClr>
              <a:buSzPts val="2400"/>
              <a:buFont typeface="Verdana"/>
              <a:buChar char="•"/>
            </a:pPr>
            <a:r>
              <a:rPr lang="en-US"/>
              <a:t>Used with </a:t>
            </a:r>
            <a:endParaRPr/>
          </a:p>
          <a:p>
            <a:pPr marL="342900" lvl="0" indent="-342900" algn="l" rtl="0">
              <a:spcBef>
                <a:spcPts val="640"/>
              </a:spcBef>
              <a:spcAft>
                <a:spcPts val="0"/>
              </a:spcAft>
              <a:buClr>
                <a:srgbClr val="0066CC"/>
              </a:buClr>
              <a:buSzPts val="2400"/>
              <a:buFont typeface="Verdana"/>
              <a:buNone/>
            </a:pPr>
            <a:r>
              <a:rPr lang="en-US"/>
              <a:t>VRS and direct</a:t>
            </a:r>
            <a:endParaRPr/>
          </a:p>
          <a:p>
            <a:pPr marL="342900" lvl="0" indent="-342900" algn="l" rtl="0">
              <a:spcBef>
                <a:spcPts val="640"/>
              </a:spcBef>
              <a:spcAft>
                <a:spcPts val="0"/>
              </a:spcAft>
              <a:buClr>
                <a:srgbClr val="0066CC"/>
              </a:buClr>
              <a:buSzPts val="2400"/>
              <a:buFont typeface="Verdana"/>
              <a:buNone/>
            </a:pPr>
            <a:r>
              <a:rPr lang="en-US"/>
              <a:t>Calls</a:t>
            </a:r>
            <a:endParaRPr/>
          </a:p>
          <a:p>
            <a:pPr marL="342900" lvl="0" indent="-3429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p:txBody>
      </p:sp>
      <p:pic>
        <p:nvPicPr>
          <p:cNvPr id="201" name="Google Shape;201;p15" descr="shopping.jpeg"/>
          <p:cNvPicPr preferRelativeResize="0"/>
          <p:nvPr/>
        </p:nvPicPr>
        <p:blipFill rotWithShape="1">
          <a:blip r:embed="rId3">
            <a:alphaModFix/>
          </a:blip>
          <a:srcRect/>
          <a:stretch/>
        </p:blipFill>
        <p:spPr>
          <a:xfrm>
            <a:off x="3971925" y="2205038"/>
            <a:ext cx="4703763" cy="3527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d3bbb1dfdd_0_106"/>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Why People need relay Services</a:t>
            </a:r>
            <a:endParaRPr/>
          </a:p>
        </p:txBody>
      </p:sp>
      <p:sp>
        <p:nvSpPr>
          <p:cNvPr id="207" name="Google Shape;207;gd3bbb1dfdd_0_106"/>
          <p:cNvSpPr txBox="1">
            <a:spLocks noGrp="1"/>
          </p:cNvSpPr>
          <p:nvPr>
            <p:ph type="body" idx="1"/>
          </p:nvPr>
        </p:nvSpPr>
        <p:spPr>
          <a:xfrm>
            <a:off x="250825" y="765175"/>
            <a:ext cx="8642400" cy="5256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100"/>
              <a:buFont typeface="Verdana"/>
              <a:buChar char="•"/>
            </a:pPr>
            <a:r>
              <a:rPr lang="en-US" sz="2800"/>
              <a:t>Relay Services connect people to the hearing world in real time.</a:t>
            </a:r>
            <a:endParaRPr/>
          </a:p>
          <a:p>
            <a:pPr marL="342900" lvl="0" indent="-342900" algn="l" rtl="0">
              <a:spcBef>
                <a:spcPts val="560"/>
              </a:spcBef>
              <a:spcAft>
                <a:spcPts val="0"/>
              </a:spcAft>
              <a:buClr>
                <a:srgbClr val="0066CC"/>
              </a:buClr>
              <a:buSzPts val="2100"/>
              <a:buFont typeface="Verdana"/>
              <a:buChar char="•"/>
            </a:pPr>
            <a:r>
              <a:rPr lang="en-US" sz="2800"/>
              <a:t>Establishing independence &amp; not having to rely on children, family, friends or strangers.</a:t>
            </a:r>
            <a:endParaRPr/>
          </a:p>
          <a:p>
            <a:pPr marL="342900" lvl="0" indent="-342900" algn="l" rtl="0">
              <a:spcBef>
                <a:spcPts val="560"/>
              </a:spcBef>
              <a:spcAft>
                <a:spcPts val="0"/>
              </a:spcAft>
              <a:buClr>
                <a:srgbClr val="0066CC"/>
              </a:buClr>
              <a:buSzPts val="2100"/>
              <a:buFont typeface="Verdana"/>
              <a:buChar char="•"/>
            </a:pPr>
            <a:r>
              <a:rPr lang="en-US" sz="2800"/>
              <a:t>A personal private phone call with a doctor, lawyer or their child’s teacher via a relay.</a:t>
            </a:r>
            <a:endParaRPr/>
          </a:p>
          <a:p>
            <a:pPr marL="342900" lvl="0" indent="-342900" algn="l" rtl="0">
              <a:spcBef>
                <a:spcPts val="560"/>
              </a:spcBef>
              <a:spcAft>
                <a:spcPts val="0"/>
              </a:spcAft>
              <a:buClr>
                <a:srgbClr val="0066CC"/>
              </a:buClr>
              <a:buSzPts val="2100"/>
              <a:buFont typeface="Verdana"/>
              <a:buChar char="•"/>
            </a:pPr>
            <a:r>
              <a:rPr lang="en-US" sz="2800"/>
              <a:t>Everyone answers the phone in real time.</a:t>
            </a:r>
            <a:endParaRPr/>
          </a:p>
          <a:p>
            <a:pPr marL="342900" lvl="0" indent="-342900" algn="l" rtl="0">
              <a:spcBef>
                <a:spcPts val="560"/>
              </a:spcBef>
              <a:spcAft>
                <a:spcPts val="0"/>
              </a:spcAft>
              <a:buClr>
                <a:srgbClr val="0066CC"/>
              </a:buClr>
              <a:buSzPts val="2100"/>
              <a:buFont typeface="Verdana"/>
              <a:buChar char="•"/>
            </a:pPr>
            <a:r>
              <a:rPr lang="en-US" sz="2800"/>
              <a:t>Email, instant messaging and SMS not real time and not reliable for real time tasks.</a:t>
            </a:r>
            <a:endParaRPr/>
          </a:p>
          <a:p>
            <a:pPr marL="342900" lvl="0" indent="-342900" algn="l" rtl="0">
              <a:spcBef>
                <a:spcPts val="560"/>
              </a:spcBef>
              <a:spcAft>
                <a:spcPts val="0"/>
              </a:spcAft>
              <a:buClr>
                <a:srgbClr val="0066CC"/>
              </a:buClr>
              <a:buSzPts val="2100"/>
              <a:buFont typeface="Verdana"/>
              <a:buChar char="•"/>
            </a:pPr>
            <a:r>
              <a:rPr lang="en-US" sz="2800"/>
              <a:t>Jobs and Education changes with Relay.</a:t>
            </a:r>
            <a:endParaRPr/>
          </a:p>
          <a:p>
            <a:pPr marL="342900" lvl="0" indent="-342900" algn="l" rtl="0">
              <a:spcBef>
                <a:spcPts val="560"/>
              </a:spcBef>
              <a:spcAft>
                <a:spcPts val="0"/>
              </a:spcAft>
              <a:buClr>
                <a:srgbClr val="0066CC"/>
              </a:buClr>
              <a:buSzPts val="2100"/>
              <a:buFont typeface="Verdana"/>
              <a:buChar char="•"/>
            </a:pPr>
            <a:r>
              <a:rPr lang="en-US" sz="2800"/>
              <a:t>Relay Services connect people to Real Life!</a:t>
            </a:r>
            <a:endParaRPr/>
          </a:p>
          <a:p>
            <a:pPr marL="342900" lvl="0" indent="-209550" algn="l" rtl="0">
              <a:spcBef>
                <a:spcPts val="560"/>
              </a:spcBef>
              <a:spcAft>
                <a:spcPts val="0"/>
              </a:spcAft>
              <a:buClr>
                <a:srgbClr val="0066CC"/>
              </a:buClr>
              <a:buSzPts val="2100"/>
              <a:buFont typeface="Verdana"/>
              <a:buNone/>
            </a:pPr>
            <a:endParaRPr sz="2800"/>
          </a:p>
          <a:p>
            <a:pPr marL="342900" lvl="0" indent="-342900" algn="l" rtl="0">
              <a:spcBef>
                <a:spcPts val="560"/>
              </a:spcBef>
              <a:spcAft>
                <a:spcPts val="0"/>
              </a:spcAft>
              <a:buClr>
                <a:srgbClr val="0066CC"/>
              </a:buClr>
              <a:buSzPts val="2100"/>
              <a:buFont typeface="Verdana"/>
              <a:buNone/>
            </a:pPr>
            <a:endParaRPr sz="2800"/>
          </a:p>
        </p:txBody>
      </p:sp>
      <p:sp>
        <p:nvSpPr>
          <p:cNvPr id="208" name="Google Shape;208;gd3bbb1dfdd_0_106"/>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14</a:t>
            </a:fld>
            <a:endParaRPr sz="1000" b="0" i="0" u="none" strike="noStrike" cap="none">
              <a:solidFill>
                <a:schemeClr val="dk1"/>
              </a:solidFill>
              <a:latin typeface="Verdana"/>
              <a:ea typeface="Verdana"/>
              <a:cs typeface="Verdana"/>
              <a:sym typeface="Verdana"/>
            </a:endParaRPr>
          </a:p>
        </p:txBody>
      </p:sp>
      <p:sp>
        <p:nvSpPr>
          <p:cNvPr id="209" name="Google Shape;209;gd3bbb1dfdd_0_106"/>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d3bbb1dfdd_0_113"/>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Why People need Relay on the Go</a:t>
            </a:r>
            <a:endParaRPr/>
          </a:p>
        </p:txBody>
      </p:sp>
      <p:sp>
        <p:nvSpPr>
          <p:cNvPr id="215" name="Google Shape;215;gd3bbb1dfdd_0_113"/>
          <p:cNvSpPr txBox="1">
            <a:spLocks noGrp="1"/>
          </p:cNvSpPr>
          <p:nvPr>
            <p:ph type="body" idx="1"/>
          </p:nvPr>
        </p:nvSpPr>
        <p:spPr>
          <a:xfrm>
            <a:off x="250825" y="1163638"/>
            <a:ext cx="8642400" cy="4713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In the USA some Relay providers use apps for Mobile phones.</a:t>
            </a:r>
            <a:endParaRPr/>
          </a:p>
          <a:p>
            <a:pPr marL="342900" lvl="0" indent="-342900" algn="l" rtl="0">
              <a:spcBef>
                <a:spcPts val="640"/>
              </a:spcBef>
              <a:spcAft>
                <a:spcPts val="0"/>
              </a:spcAft>
              <a:buClr>
                <a:srgbClr val="0066CC"/>
              </a:buClr>
              <a:buSzPts val="2400"/>
              <a:buFont typeface="Verdana"/>
              <a:buChar char="•"/>
            </a:pPr>
            <a:r>
              <a:rPr lang="en-US"/>
              <a:t>Some use Android platforms others use Apple based apps for relay on the move.</a:t>
            </a:r>
            <a:endParaRPr/>
          </a:p>
          <a:p>
            <a:pPr marL="342900" lvl="0" indent="-342900" algn="l" rtl="0">
              <a:spcBef>
                <a:spcPts val="640"/>
              </a:spcBef>
              <a:spcAft>
                <a:spcPts val="0"/>
              </a:spcAft>
              <a:buClr>
                <a:srgbClr val="0066CC"/>
              </a:buClr>
              <a:buSzPts val="2400"/>
              <a:buFont typeface="Verdana"/>
              <a:buChar char="•"/>
            </a:pPr>
            <a:r>
              <a:rPr lang="en-US"/>
              <a:t>Portability for Relay Services in real time for real time situations.</a:t>
            </a:r>
            <a:endParaRPr/>
          </a:p>
          <a:p>
            <a:pPr marL="342900" lvl="0" indent="-342900" algn="l" rtl="0">
              <a:spcBef>
                <a:spcPts val="640"/>
              </a:spcBef>
              <a:spcAft>
                <a:spcPts val="0"/>
              </a:spcAft>
              <a:buClr>
                <a:srgbClr val="0066CC"/>
              </a:buClr>
              <a:buSzPts val="2400"/>
              <a:buFont typeface="Verdana"/>
              <a:buChar char="•"/>
            </a:pPr>
            <a:r>
              <a:rPr lang="en-US"/>
              <a:t>One major category of importance is real time emergency serivces</a:t>
            </a:r>
            <a:endParaRPr/>
          </a:p>
          <a:p>
            <a:pPr marL="342900" lvl="0" indent="-190500" algn="l" rtl="0">
              <a:spcBef>
                <a:spcPts val="640"/>
              </a:spcBef>
              <a:spcAft>
                <a:spcPts val="0"/>
              </a:spcAft>
              <a:buClr>
                <a:srgbClr val="0066CC"/>
              </a:buClr>
              <a:buSzPts val="2400"/>
              <a:buFont typeface="Verdana"/>
              <a:buNone/>
            </a:pPr>
            <a:endParaRPr/>
          </a:p>
        </p:txBody>
      </p:sp>
      <p:sp>
        <p:nvSpPr>
          <p:cNvPr id="216" name="Google Shape;216;gd3bbb1dfdd_0_113"/>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15</a:t>
            </a:fld>
            <a:endParaRPr sz="1000" b="0" i="0" u="none" strike="noStrike" cap="none">
              <a:solidFill>
                <a:schemeClr val="dk1"/>
              </a:solidFill>
              <a:latin typeface="Verdana"/>
              <a:ea typeface="Verdana"/>
              <a:cs typeface="Verdana"/>
              <a:sym typeface="Verdana"/>
            </a:endParaRPr>
          </a:p>
        </p:txBody>
      </p:sp>
      <p:sp>
        <p:nvSpPr>
          <p:cNvPr id="217" name="Google Shape;217;gd3bbb1dfdd_0_113"/>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6"/>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Who needs Relay Services?</a:t>
            </a:r>
            <a:endParaRPr/>
          </a:p>
        </p:txBody>
      </p:sp>
      <p:sp>
        <p:nvSpPr>
          <p:cNvPr id="223" name="Google Shape;223;p16"/>
          <p:cNvSpPr txBox="1">
            <a:spLocks noGrp="1"/>
          </p:cNvSpPr>
          <p:nvPr>
            <p:ph type="body" idx="1"/>
          </p:nvPr>
        </p:nvSpPr>
        <p:spPr>
          <a:xfrm>
            <a:off x="250825" y="1163638"/>
            <a:ext cx="8642350" cy="47132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100"/>
              <a:buFont typeface="Verdana"/>
              <a:buChar char="•"/>
            </a:pPr>
            <a:r>
              <a:rPr lang="en-US" sz="2800"/>
              <a:t>Deaf People and Hard of Hearing People</a:t>
            </a:r>
            <a:endParaRPr/>
          </a:p>
          <a:p>
            <a:pPr marL="971550" lvl="1" indent="-514350" algn="l" rtl="0">
              <a:spcBef>
                <a:spcPts val="560"/>
              </a:spcBef>
              <a:spcAft>
                <a:spcPts val="0"/>
              </a:spcAft>
              <a:buSzPts val="1680"/>
              <a:buFont typeface="Verdana"/>
              <a:buAutoNum type="arabicPeriod"/>
            </a:pPr>
            <a:r>
              <a:rPr lang="en-US" sz="2400"/>
              <a:t>People who use sign language with or without speech and there are as many sign languages as countries on the planet if not more</a:t>
            </a:r>
            <a:r>
              <a:rPr lang="en-US"/>
              <a:t>. </a:t>
            </a:r>
            <a:endParaRPr/>
          </a:p>
          <a:p>
            <a:pPr marL="971550" lvl="1" indent="-514350" algn="l" rtl="0">
              <a:spcBef>
                <a:spcPts val="480"/>
              </a:spcBef>
              <a:spcAft>
                <a:spcPts val="0"/>
              </a:spcAft>
              <a:buSzPts val="1680"/>
              <a:buFont typeface="Verdana"/>
              <a:buAutoNum type="arabicPeriod"/>
            </a:pPr>
            <a:r>
              <a:rPr lang="en-US" sz="2400"/>
              <a:t>Some deaf people do not sign or who are in a country where they do not know the sign. </a:t>
            </a:r>
            <a:endParaRPr/>
          </a:p>
          <a:p>
            <a:pPr marL="971550" lvl="1" indent="-514350" algn="l" rtl="0">
              <a:spcBef>
                <a:spcPts val="480"/>
              </a:spcBef>
              <a:spcAft>
                <a:spcPts val="0"/>
              </a:spcAft>
              <a:buSzPts val="1680"/>
              <a:buFont typeface="Verdana"/>
              <a:buAutoNum type="arabicPeriod"/>
            </a:pPr>
            <a:r>
              <a:rPr lang="en-US" sz="2400"/>
              <a:t>People who are deafened later life either medically or through age  and who mostly likely do not sign and most can speak. </a:t>
            </a:r>
            <a:endParaRPr/>
          </a:p>
          <a:p>
            <a:pPr marL="971550" lvl="1" indent="-514350" algn="l" rtl="0">
              <a:spcBef>
                <a:spcPts val="480"/>
              </a:spcBef>
              <a:spcAft>
                <a:spcPts val="0"/>
              </a:spcAft>
              <a:buSzPts val="1680"/>
              <a:buFont typeface="Verdana"/>
              <a:buAutoNum type="arabicPeriod"/>
            </a:pPr>
            <a:r>
              <a:rPr lang="en-US" sz="2400"/>
              <a:t>People who have severe hearing impairment but can speak and do not sign.</a:t>
            </a:r>
            <a:endParaRPr/>
          </a:p>
          <a:p>
            <a:pPr marL="342900" lvl="0" indent="-1905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endParaRPr/>
          </a:p>
        </p:txBody>
      </p:sp>
      <p:sp>
        <p:nvSpPr>
          <p:cNvPr id="224" name="Google Shape;224;p16"/>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16</a:t>
            </a:fld>
            <a:endParaRPr sz="1000" b="0" i="0" u="none" strike="noStrike" cap="none">
              <a:solidFill>
                <a:schemeClr val="dk1"/>
              </a:solidFill>
              <a:latin typeface="Verdana"/>
              <a:ea typeface="Verdana"/>
              <a:cs typeface="Verdana"/>
              <a:sym typeface="Verdana"/>
            </a:endParaRPr>
          </a:p>
        </p:txBody>
      </p:sp>
      <p:sp>
        <p:nvSpPr>
          <p:cNvPr id="225" name="Google Shape;225;p16"/>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Who needs Relay Services?</a:t>
            </a:r>
            <a:endParaRPr/>
          </a:p>
        </p:txBody>
      </p:sp>
      <p:sp>
        <p:nvSpPr>
          <p:cNvPr id="231" name="Google Shape;231;p17"/>
          <p:cNvSpPr txBox="1">
            <a:spLocks noGrp="1"/>
          </p:cNvSpPr>
          <p:nvPr>
            <p:ph type="body" idx="1"/>
          </p:nvPr>
        </p:nvSpPr>
        <p:spPr>
          <a:xfrm>
            <a:off x="250825" y="1125538"/>
            <a:ext cx="8642350" cy="48244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Deaf Blind People</a:t>
            </a:r>
            <a:endParaRPr/>
          </a:p>
          <a:p>
            <a:pPr marL="914400" lvl="1" indent="-514350" algn="l" rtl="0">
              <a:spcBef>
                <a:spcPts val="480"/>
              </a:spcBef>
              <a:spcAft>
                <a:spcPts val="0"/>
              </a:spcAft>
              <a:buSzPts val="1680"/>
              <a:buFont typeface="Verdana"/>
              <a:buAutoNum type="arabicPeriod"/>
            </a:pPr>
            <a:r>
              <a:rPr lang="en-US" sz="2400"/>
              <a:t>There are no two people alike. </a:t>
            </a:r>
            <a:endParaRPr/>
          </a:p>
          <a:p>
            <a:pPr marL="914400" lvl="1" indent="-514350" algn="l" rtl="0">
              <a:spcBef>
                <a:spcPts val="480"/>
              </a:spcBef>
              <a:spcAft>
                <a:spcPts val="0"/>
              </a:spcAft>
              <a:buSzPts val="1680"/>
              <a:buFont typeface="Verdana"/>
              <a:buAutoNum type="arabicPeriod"/>
            </a:pPr>
            <a:r>
              <a:rPr lang="en-US" sz="2400"/>
              <a:t>It is not total darkness and total silence.</a:t>
            </a:r>
            <a:endParaRPr/>
          </a:p>
          <a:p>
            <a:pPr marL="914400" lvl="1" indent="-514350" algn="l" rtl="0">
              <a:spcBef>
                <a:spcPts val="480"/>
              </a:spcBef>
              <a:spcAft>
                <a:spcPts val="0"/>
              </a:spcAft>
              <a:buSzPts val="1680"/>
              <a:buFont typeface="Verdana"/>
              <a:buAutoNum type="arabicPeriod"/>
            </a:pPr>
            <a:r>
              <a:rPr lang="en-US" sz="2400"/>
              <a:t>It is possible to use Text Relay Services and Video Relay services with assistive technology. </a:t>
            </a:r>
            <a:endParaRPr/>
          </a:p>
          <a:p>
            <a:pPr marL="914400" lvl="1" indent="-514350" algn="l" rtl="0">
              <a:spcBef>
                <a:spcPts val="480"/>
              </a:spcBef>
              <a:spcAft>
                <a:spcPts val="0"/>
              </a:spcAft>
              <a:buSzPts val="1680"/>
              <a:buFont typeface="Verdana"/>
              <a:buAutoNum type="arabicPeriod"/>
            </a:pPr>
            <a:r>
              <a:rPr lang="en-US" sz="2400"/>
              <a:t>Famous deaf/blind Helen Keller could speak.</a:t>
            </a:r>
            <a:endParaRPr/>
          </a:p>
          <a:p>
            <a:pPr marL="342900" lvl="0" indent="-342900" algn="l" rtl="0">
              <a:spcBef>
                <a:spcPts val="640"/>
              </a:spcBef>
              <a:spcAft>
                <a:spcPts val="0"/>
              </a:spcAft>
              <a:buClr>
                <a:srgbClr val="0066CC"/>
              </a:buClr>
              <a:buSzPts val="2400"/>
              <a:buFont typeface="Verdana"/>
              <a:buChar char="•"/>
            </a:pPr>
            <a:r>
              <a:rPr lang="en-US"/>
              <a:t>People with Voice impairments</a:t>
            </a:r>
            <a:endParaRPr/>
          </a:p>
          <a:p>
            <a:pPr marL="914400" lvl="1" indent="-514350" algn="l" rtl="0">
              <a:spcBef>
                <a:spcPts val="480"/>
              </a:spcBef>
              <a:spcAft>
                <a:spcPts val="0"/>
              </a:spcAft>
              <a:buSzPts val="1680"/>
              <a:buFont typeface="Verdana"/>
              <a:buAutoNum type="arabicPeriod"/>
            </a:pPr>
            <a:r>
              <a:rPr lang="en-US" sz="2400"/>
              <a:t>Specially trained communication assistants or relay operators  who listen and can understand distorted voices and speak for people who wouldn’t otherwise  be understood.</a:t>
            </a: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p:txBody>
      </p:sp>
      <p:sp>
        <p:nvSpPr>
          <p:cNvPr id="232" name="Google Shape;232;p17"/>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17</a:t>
            </a:fld>
            <a:endParaRPr sz="1000" b="0" i="0" u="none" strike="noStrike" cap="none">
              <a:solidFill>
                <a:schemeClr val="dk1"/>
              </a:solidFill>
              <a:latin typeface="Verdana"/>
              <a:ea typeface="Verdana"/>
              <a:cs typeface="Verdana"/>
              <a:sym typeface="Verdana"/>
            </a:endParaRPr>
          </a:p>
        </p:txBody>
      </p:sp>
      <p:sp>
        <p:nvSpPr>
          <p:cNvPr id="233" name="Google Shape;233;p17"/>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body" idx="1"/>
          </p:nvPr>
        </p:nvSpPr>
        <p:spPr>
          <a:xfrm>
            <a:off x="323850" y="908050"/>
            <a:ext cx="8208963" cy="288131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A deaf-blind woman uses multimedia communication </a:t>
            </a:r>
            <a:r>
              <a:rPr lang="en-US" sz="2000"/>
              <a:t>(ITU-T F.703 service description):</a:t>
            </a:r>
            <a:endParaRPr/>
          </a:p>
          <a:p>
            <a:pPr marL="742950" lvl="1" indent="-285750" algn="l" rtl="0">
              <a:spcBef>
                <a:spcPts val="480"/>
              </a:spcBef>
              <a:spcAft>
                <a:spcPts val="0"/>
              </a:spcAft>
              <a:buSzPts val="1680"/>
              <a:buChar char="–"/>
            </a:pPr>
            <a:r>
              <a:rPr lang="en-US" sz="2400"/>
              <a:t>She uses sign-language</a:t>
            </a:r>
            <a:endParaRPr/>
          </a:p>
          <a:p>
            <a:pPr marL="742950" lvl="1" indent="-285750" algn="l" rtl="0">
              <a:spcBef>
                <a:spcPts val="480"/>
              </a:spcBef>
              <a:spcAft>
                <a:spcPts val="0"/>
              </a:spcAft>
              <a:buSzPts val="1680"/>
              <a:buChar char="–"/>
            </a:pPr>
            <a:r>
              <a:rPr lang="en-US" sz="2400"/>
              <a:t>She receives text</a:t>
            </a:r>
            <a:endParaRPr/>
          </a:p>
          <a:p>
            <a:pPr marL="342900" lvl="0" indent="-342900" algn="l" rtl="0">
              <a:spcBef>
                <a:spcPts val="560"/>
              </a:spcBef>
              <a:spcAft>
                <a:spcPts val="0"/>
              </a:spcAft>
              <a:buClr>
                <a:srgbClr val="0066CC"/>
              </a:buClr>
              <a:buSzPts val="2100"/>
              <a:buFont typeface="Verdana"/>
              <a:buChar char="•"/>
            </a:pPr>
            <a:r>
              <a:rPr lang="en-US" sz="2800"/>
              <a:t>Also for emergency services </a:t>
            </a:r>
            <a:br>
              <a:rPr lang="en-US" sz="2800"/>
            </a:br>
            <a:r>
              <a:rPr lang="en-US" sz="2800"/>
              <a:t>(Outreach 112)</a:t>
            </a:r>
            <a:endParaRPr sz="2800"/>
          </a:p>
        </p:txBody>
      </p:sp>
      <p:sp>
        <p:nvSpPr>
          <p:cNvPr id="240" name="Google Shape;240;p18"/>
          <p:cNvSpPr txBox="1">
            <a:spLocks noGrp="1"/>
          </p:cNvSpPr>
          <p:nvPr>
            <p:ph type="title"/>
          </p:nvPr>
        </p:nvSpPr>
        <p:spPr>
          <a:xfrm>
            <a:off x="471488" y="188913"/>
            <a:ext cx="8277225" cy="6413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Embracing total conversation</a:t>
            </a:r>
            <a:endParaRPr/>
          </a:p>
        </p:txBody>
      </p:sp>
      <p:pic>
        <p:nvPicPr>
          <p:cNvPr id="241" name="Google Shape;241;p18" descr="DeafBlind Telecom.jpg">
            <a:hlinkClick r:id="rId3"/>
          </p:cNvPr>
          <p:cNvPicPr preferRelativeResize="0"/>
          <p:nvPr/>
        </p:nvPicPr>
        <p:blipFill rotWithShape="1">
          <a:blip r:embed="rId4">
            <a:alphaModFix/>
          </a:blip>
          <a:srcRect/>
          <a:stretch/>
        </p:blipFill>
        <p:spPr>
          <a:xfrm>
            <a:off x="250825" y="3848100"/>
            <a:ext cx="2520950" cy="2028825"/>
          </a:xfrm>
          <a:prstGeom prst="rect">
            <a:avLst/>
          </a:prstGeom>
          <a:noFill/>
          <a:ln>
            <a:noFill/>
          </a:ln>
        </p:spPr>
      </p:pic>
      <p:pic>
        <p:nvPicPr>
          <p:cNvPr id="242" name="Google Shape;242;p18" descr="BrailleDisplay on Laptop (DeafBlind).jpg"/>
          <p:cNvPicPr preferRelativeResize="0"/>
          <p:nvPr/>
        </p:nvPicPr>
        <p:blipFill rotWithShape="1">
          <a:blip r:embed="rId5">
            <a:alphaModFix/>
          </a:blip>
          <a:srcRect/>
          <a:stretch/>
        </p:blipFill>
        <p:spPr>
          <a:xfrm>
            <a:off x="2857500" y="4121150"/>
            <a:ext cx="2290763" cy="1828800"/>
          </a:xfrm>
          <a:prstGeom prst="rect">
            <a:avLst/>
          </a:prstGeom>
          <a:noFill/>
          <a:ln>
            <a:noFill/>
          </a:ln>
        </p:spPr>
      </p:pic>
      <p:pic>
        <p:nvPicPr>
          <p:cNvPr id="243" name="Google Shape;243;p18" descr="total conv1"/>
          <p:cNvPicPr preferRelativeResize="0"/>
          <p:nvPr/>
        </p:nvPicPr>
        <p:blipFill rotWithShape="1">
          <a:blip r:embed="rId6">
            <a:alphaModFix/>
          </a:blip>
          <a:srcRect/>
          <a:stretch/>
        </p:blipFill>
        <p:spPr>
          <a:xfrm>
            <a:off x="6084888" y="2708275"/>
            <a:ext cx="2592387" cy="2076450"/>
          </a:xfrm>
          <a:prstGeom prst="rect">
            <a:avLst/>
          </a:prstGeom>
          <a:noFill/>
          <a:ln>
            <a:noFill/>
          </a:ln>
        </p:spPr>
      </p:pic>
      <p:sp>
        <p:nvSpPr>
          <p:cNvPr id="244" name="Google Shape;244;p18"/>
          <p:cNvSpPr/>
          <p:nvPr/>
        </p:nvSpPr>
        <p:spPr>
          <a:xfrm>
            <a:off x="250825" y="5876925"/>
            <a:ext cx="4967288" cy="457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Verdana"/>
              <a:buNone/>
            </a:pPr>
            <a:r>
              <a:rPr lang="en-US" sz="2400" b="0" i="0" u="none" strike="noStrike" cap="none">
                <a:solidFill>
                  <a:schemeClr val="dk1"/>
                </a:solidFill>
                <a:latin typeface="Verdana"/>
                <a:ea typeface="Verdana"/>
                <a:cs typeface="Verdana"/>
                <a:sym typeface="Verdana"/>
              </a:rPr>
              <a:t>refreshable Braille device</a:t>
            </a:r>
            <a:endParaRPr/>
          </a:p>
        </p:txBody>
      </p:sp>
      <p:sp>
        <p:nvSpPr>
          <p:cNvPr id="245" name="Google Shape;245;p18"/>
          <p:cNvSpPr/>
          <p:nvPr/>
        </p:nvSpPr>
        <p:spPr>
          <a:xfrm>
            <a:off x="5724525" y="4724400"/>
            <a:ext cx="3419475" cy="401638"/>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000"/>
              <a:buFont typeface="Verdana"/>
              <a:buNone/>
            </a:pPr>
            <a:r>
              <a:rPr lang="en-US" sz="2000" b="0" i="0" u="none" strike="noStrike" cap="none">
                <a:solidFill>
                  <a:schemeClr val="dk1"/>
                </a:solidFill>
                <a:latin typeface="Verdana"/>
                <a:ea typeface="Verdana"/>
                <a:cs typeface="Verdana"/>
                <a:sym typeface="Verdana"/>
              </a:rPr>
              <a:t>Voice, video, text relay</a:t>
            </a:r>
            <a:endParaRPr/>
          </a:p>
        </p:txBody>
      </p:sp>
      <p:sp>
        <p:nvSpPr>
          <p:cNvPr id="246" name="Google Shape;246;p18"/>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247" name="Google Shape;247;p18"/>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18</a:t>
            </a:fld>
            <a:endParaRPr sz="1000" b="0" i="0" u="none" strike="noStrike" cap="none">
              <a:solidFill>
                <a:schemeClr val="dk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19</a:t>
            </a:fld>
            <a:endParaRPr sz="1000" b="0" i="0" u="none" strike="noStrike" cap="none">
              <a:solidFill>
                <a:schemeClr val="dk1"/>
              </a:solidFill>
              <a:latin typeface="Verdana"/>
              <a:ea typeface="Verdana"/>
              <a:cs typeface="Verdana"/>
              <a:sym typeface="Verdana"/>
            </a:endParaRPr>
          </a:p>
        </p:txBody>
      </p:sp>
      <p:sp>
        <p:nvSpPr>
          <p:cNvPr id="254" name="Google Shape;254;p19"/>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255" name="Google Shape;255;p19"/>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Older Text Phones still needed</a:t>
            </a:r>
            <a:endParaRPr/>
          </a:p>
        </p:txBody>
      </p:sp>
      <p:sp>
        <p:nvSpPr>
          <p:cNvPr id="256" name="Google Shape;256;p19"/>
          <p:cNvSpPr txBox="1">
            <a:spLocks noGrp="1"/>
          </p:cNvSpPr>
          <p:nvPr>
            <p:ph type="body" idx="1"/>
          </p:nvPr>
        </p:nvSpPr>
        <p:spPr>
          <a:xfrm>
            <a:off x="250825" y="1000125"/>
            <a:ext cx="8893175" cy="5143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325"/>
              <a:buFont typeface="Verdana"/>
              <a:buChar char="•"/>
            </a:pPr>
            <a:r>
              <a:rPr lang="en-US" sz="3100"/>
              <a:t>Portable Textphones that the deaf blind still use because of Light emitting diode.</a:t>
            </a:r>
            <a:endParaRPr/>
          </a:p>
          <a:p>
            <a:pPr marL="742950" lvl="1" indent="-285750" algn="l" rtl="0">
              <a:spcBef>
                <a:spcPts val="480"/>
              </a:spcBef>
              <a:spcAft>
                <a:spcPts val="0"/>
              </a:spcAft>
              <a:buSzPts val="1680"/>
              <a:buFont typeface="Noto Sans Symbols"/>
              <a:buChar char="▪"/>
            </a:pPr>
            <a:r>
              <a:rPr lang="en-US" sz="2400"/>
              <a:t>These are both Ultratec Textphone products and 	(now usable with mobile phones)</a:t>
            </a:r>
            <a:endParaRPr/>
          </a:p>
          <a:p>
            <a:pPr marL="742950" lvl="1" indent="-285750" algn="l" rtl="0">
              <a:spcBef>
                <a:spcPts val="480"/>
              </a:spcBef>
              <a:spcAft>
                <a:spcPts val="0"/>
              </a:spcAft>
              <a:buSzPts val="1680"/>
              <a:buFont typeface="Noto Sans Symbols"/>
              <a:buChar char="▪"/>
            </a:pPr>
            <a:r>
              <a:rPr lang="en-US" sz="2400"/>
              <a:t>Other companies follow some deaf owned make 	</a:t>
            </a:r>
            <a:endParaRPr/>
          </a:p>
          <a:p>
            <a:pPr marL="742950" lvl="1" indent="-285750" algn="l" rtl="0">
              <a:spcBef>
                <a:spcPts val="480"/>
              </a:spcBef>
              <a:spcAft>
                <a:spcPts val="0"/>
              </a:spcAft>
              <a:buSzPts val="1680"/>
              <a:buFont typeface="Verdana"/>
              <a:buNone/>
            </a:pPr>
            <a:r>
              <a:rPr lang="en-US" sz="2400"/>
              <a:t>Hard copy		 Compacts often dual coded </a:t>
            </a:r>
            <a:br>
              <a:rPr lang="en-US" sz="2400"/>
            </a:br>
            <a:br>
              <a:rPr lang="en-US" sz="2400"/>
            </a:br>
            <a:r>
              <a:rPr lang="en-US" sz="1200"/>
              <a:t>(photos: Ultratec)</a:t>
            </a:r>
            <a:endParaRPr/>
          </a:p>
          <a:p>
            <a:pPr marL="742950" lvl="1" indent="-285750" algn="l" rtl="0">
              <a:spcBef>
                <a:spcPts val="480"/>
              </a:spcBef>
              <a:spcAft>
                <a:spcPts val="0"/>
              </a:spcAft>
              <a:buSzPts val="1680"/>
              <a:buFont typeface="Verdana"/>
              <a:buNone/>
            </a:pPr>
            <a:endParaRPr sz="2400"/>
          </a:p>
          <a:p>
            <a:pPr marL="342900" lvl="0" indent="-342900" algn="l" rtl="0">
              <a:spcBef>
                <a:spcPts val="560"/>
              </a:spcBef>
              <a:spcAft>
                <a:spcPts val="0"/>
              </a:spcAft>
              <a:buClr>
                <a:srgbClr val="0066CC"/>
              </a:buClr>
              <a:buSzPts val="2100"/>
              <a:buFont typeface="Verdana"/>
              <a:buNone/>
            </a:pPr>
            <a:endParaRPr sz="2800"/>
          </a:p>
          <a:p>
            <a:pPr marL="342900" lvl="0" indent="-209550" algn="l" rtl="0">
              <a:spcBef>
                <a:spcPts val="560"/>
              </a:spcBef>
              <a:spcAft>
                <a:spcPts val="0"/>
              </a:spcAft>
              <a:buClr>
                <a:srgbClr val="0066CC"/>
              </a:buClr>
              <a:buSzPts val="2100"/>
              <a:buFont typeface="Verdana"/>
              <a:buNone/>
            </a:pPr>
            <a:endParaRPr sz="2800"/>
          </a:p>
        </p:txBody>
      </p:sp>
      <p:pic>
        <p:nvPicPr>
          <p:cNvPr id="257" name="Google Shape;257;p19" descr="C:\Users\Andrea\Pictures\TTY history\425tdd (2).jpg"/>
          <p:cNvPicPr preferRelativeResize="0"/>
          <p:nvPr/>
        </p:nvPicPr>
        <p:blipFill rotWithShape="1">
          <a:blip r:embed="rId3">
            <a:alphaModFix/>
          </a:blip>
          <a:srcRect/>
          <a:stretch/>
        </p:blipFill>
        <p:spPr>
          <a:xfrm>
            <a:off x="395288" y="3789363"/>
            <a:ext cx="2951162" cy="2212975"/>
          </a:xfrm>
          <a:prstGeom prst="rect">
            <a:avLst/>
          </a:prstGeom>
          <a:noFill/>
          <a:ln>
            <a:noFill/>
          </a:ln>
        </p:spPr>
      </p:pic>
      <p:pic>
        <p:nvPicPr>
          <p:cNvPr id="258" name="Google Shape;258;p19" descr="C:\Users\Andrea\Pictures\TTY history\compactc_large.jpg"/>
          <p:cNvPicPr preferRelativeResize="0"/>
          <p:nvPr/>
        </p:nvPicPr>
        <p:blipFill rotWithShape="1">
          <a:blip r:embed="rId4">
            <a:alphaModFix/>
          </a:blip>
          <a:srcRect/>
          <a:stretch/>
        </p:blipFill>
        <p:spPr>
          <a:xfrm>
            <a:off x="5292725" y="3702050"/>
            <a:ext cx="2663825" cy="2376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Why do we now need relay?</a:t>
            </a:r>
            <a:endParaRPr/>
          </a:p>
        </p:txBody>
      </p:sp>
      <p:sp>
        <p:nvSpPr>
          <p:cNvPr id="94" name="Google Shape;94;p8"/>
          <p:cNvSpPr txBox="1">
            <a:spLocks noGrp="1"/>
          </p:cNvSpPr>
          <p:nvPr>
            <p:ph type="body" idx="1"/>
          </p:nvPr>
        </p:nvSpPr>
        <p:spPr>
          <a:xfrm>
            <a:off x="250825" y="908050"/>
            <a:ext cx="8642350" cy="5113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 When we have:</a:t>
            </a:r>
            <a:endParaRPr/>
          </a:p>
          <a:p>
            <a:pPr marL="742950" lvl="1" indent="-285750" algn="l" rtl="0">
              <a:spcBef>
                <a:spcPts val="560"/>
              </a:spcBef>
              <a:spcAft>
                <a:spcPts val="0"/>
              </a:spcAft>
              <a:buSzPts val="1960"/>
              <a:buChar char="–"/>
            </a:pPr>
            <a:r>
              <a:rPr lang="en-US"/>
              <a:t>Computers with video cameras</a:t>
            </a:r>
            <a:endParaRPr/>
          </a:p>
          <a:p>
            <a:pPr marL="742950" lvl="1" indent="-285750" algn="l" rtl="0">
              <a:spcBef>
                <a:spcPts val="560"/>
              </a:spcBef>
              <a:spcAft>
                <a:spcPts val="0"/>
              </a:spcAft>
              <a:buSzPts val="1960"/>
              <a:buChar char="–"/>
            </a:pPr>
            <a:r>
              <a:rPr lang="en-US"/>
              <a:t>Video phones</a:t>
            </a:r>
            <a:endParaRPr/>
          </a:p>
          <a:p>
            <a:pPr marL="742950" lvl="1" indent="-285750" algn="l" rtl="0">
              <a:spcBef>
                <a:spcPts val="560"/>
              </a:spcBef>
              <a:spcAft>
                <a:spcPts val="0"/>
              </a:spcAft>
              <a:buSzPts val="1960"/>
              <a:buChar char="–"/>
            </a:pPr>
            <a:r>
              <a:rPr lang="en-US"/>
              <a:t>email</a:t>
            </a:r>
            <a:endParaRPr/>
          </a:p>
          <a:p>
            <a:pPr marL="742950" lvl="1" indent="-285750" algn="l" rtl="0">
              <a:spcBef>
                <a:spcPts val="560"/>
              </a:spcBef>
              <a:spcAft>
                <a:spcPts val="0"/>
              </a:spcAft>
              <a:buSzPts val="1960"/>
              <a:buChar char="–"/>
            </a:pPr>
            <a:r>
              <a:rPr lang="en-US"/>
              <a:t>Mobile phones and SMS</a:t>
            </a:r>
            <a:endParaRPr/>
          </a:p>
          <a:p>
            <a:pPr marL="742950" lvl="1" indent="-285750" algn="l" rtl="0">
              <a:spcBef>
                <a:spcPts val="560"/>
              </a:spcBef>
              <a:spcAft>
                <a:spcPts val="0"/>
              </a:spcAft>
              <a:buSzPts val="1960"/>
              <a:buChar char="–"/>
            </a:pPr>
            <a:r>
              <a:rPr lang="en-US"/>
              <a:t>Pads/Tablets</a:t>
            </a:r>
            <a:endParaRPr/>
          </a:p>
          <a:p>
            <a:pPr marL="742950" lvl="1" indent="-285750" algn="l" rtl="0">
              <a:spcBef>
                <a:spcPts val="560"/>
              </a:spcBef>
              <a:spcAft>
                <a:spcPts val="0"/>
              </a:spcAft>
              <a:buSzPts val="1960"/>
              <a:buChar char="–"/>
            </a:pPr>
            <a:r>
              <a:rPr lang="en-US"/>
              <a:t>Instant messaging </a:t>
            </a:r>
            <a:endParaRPr/>
          </a:p>
          <a:p>
            <a:pPr marL="342900" lvl="0" indent="-342900" algn="l" rtl="0">
              <a:spcBef>
                <a:spcPts val="640"/>
              </a:spcBef>
              <a:spcAft>
                <a:spcPts val="0"/>
              </a:spcAft>
              <a:buClr>
                <a:srgbClr val="0066CC"/>
              </a:buClr>
              <a:buSzPts val="2400"/>
              <a:buFont typeface="Verdana"/>
              <a:buChar char="•"/>
            </a:pPr>
            <a:r>
              <a:rPr lang="en-US"/>
              <a:t>Let’s go back to the very beginning of independence for Deaf people, the Mid 1960’s in the USA and see History. </a:t>
            </a:r>
            <a:endParaRPr/>
          </a:p>
          <a:p>
            <a:pPr marL="342900" lvl="0" indent="-1905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742950" lvl="1" indent="-285750" algn="l" rtl="0">
              <a:spcBef>
                <a:spcPts val="560"/>
              </a:spcBef>
              <a:spcAft>
                <a:spcPts val="0"/>
              </a:spcAft>
              <a:buSzPts val="1960"/>
              <a:buFont typeface="Verdana"/>
              <a:buNone/>
            </a:pPr>
            <a:endParaRPr/>
          </a:p>
          <a:p>
            <a:pPr marL="342900" lvl="0" indent="-3429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endParaRPr/>
          </a:p>
        </p:txBody>
      </p:sp>
      <p:sp>
        <p:nvSpPr>
          <p:cNvPr id="95" name="Google Shape;95;p8"/>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a:t>
            </a:fld>
            <a:endParaRPr sz="1000" b="0" i="0" u="none" strike="noStrike" cap="none">
              <a:solidFill>
                <a:schemeClr val="dk1"/>
              </a:solidFill>
              <a:latin typeface="Verdana"/>
              <a:ea typeface="Verdana"/>
              <a:cs typeface="Verdana"/>
              <a:sym typeface="Verdana"/>
            </a:endParaRPr>
          </a:p>
        </p:txBody>
      </p:sp>
      <p:sp>
        <p:nvSpPr>
          <p:cNvPr id="96" name="Google Shape;96;p8"/>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What is next to Discuss ?</a:t>
            </a:r>
            <a:endParaRPr/>
          </a:p>
        </p:txBody>
      </p:sp>
      <p:sp>
        <p:nvSpPr>
          <p:cNvPr id="264" name="Google Shape;264;p22"/>
          <p:cNvSpPr txBox="1">
            <a:spLocks noGrp="1"/>
          </p:cNvSpPr>
          <p:nvPr>
            <p:ph type="body" idx="1"/>
          </p:nvPr>
        </p:nvSpPr>
        <p:spPr>
          <a:xfrm>
            <a:off x="250825" y="1163638"/>
            <a:ext cx="8642350" cy="4713287"/>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0066CC"/>
              </a:buClr>
              <a:buSzPts val="2400"/>
              <a:buFont typeface="Verdana"/>
              <a:buNone/>
            </a:pPr>
            <a:r>
              <a:rPr lang="en-US" b="1"/>
              <a:t>Future Global inclusion </a:t>
            </a:r>
            <a:endParaRPr/>
          </a:p>
          <a:p>
            <a:pPr marL="342900" lvl="0" indent="-342900" algn="l" rtl="0">
              <a:spcBef>
                <a:spcPts val="640"/>
              </a:spcBef>
              <a:spcAft>
                <a:spcPts val="0"/>
              </a:spcAft>
              <a:buClr>
                <a:srgbClr val="0066CC"/>
              </a:buClr>
              <a:buSzPts val="2400"/>
              <a:buFont typeface="Verdana"/>
              <a:buChar char="•"/>
            </a:pPr>
            <a:r>
              <a:rPr lang="en-US"/>
              <a:t>Standards: Every relay service should be international like the hearing phone.</a:t>
            </a:r>
            <a:endParaRPr/>
          </a:p>
          <a:p>
            <a:pPr marL="342900" lvl="0" indent="-342900" algn="l" rtl="0">
              <a:spcBef>
                <a:spcPts val="640"/>
              </a:spcBef>
              <a:spcAft>
                <a:spcPts val="0"/>
              </a:spcAft>
              <a:buClr>
                <a:srgbClr val="0066CC"/>
              </a:buClr>
              <a:buSzPts val="2400"/>
              <a:buFont typeface="Verdana"/>
              <a:buChar char="•"/>
            </a:pPr>
            <a:r>
              <a:rPr lang="en-US"/>
              <a:t>How we presently access relay services</a:t>
            </a:r>
            <a:endParaRPr/>
          </a:p>
          <a:p>
            <a:pPr marL="342900" lvl="0" indent="-342900" algn="l" rtl="0">
              <a:spcBef>
                <a:spcPts val="640"/>
              </a:spcBef>
              <a:spcAft>
                <a:spcPts val="0"/>
              </a:spcAft>
              <a:buClr>
                <a:srgbClr val="0066CC"/>
              </a:buClr>
              <a:buSzPts val="2400"/>
              <a:buFont typeface="Verdana"/>
              <a:buChar char="•"/>
            </a:pPr>
            <a:r>
              <a:rPr lang="en-US"/>
              <a:t>International numbering for access.</a:t>
            </a:r>
            <a:endParaRPr/>
          </a:p>
          <a:p>
            <a:pPr marL="342900" lvl="0" indent="-342900" algn="l" rtl="0">
              <a:spcBef>
                <a:spcPts val="640"/>
              </a:spcBef>
              <a:spcAft>
                <a:spcPts val="0"/>
              </a:spcAft>
              <a:buClr>
                <a:srgbClr val="0066CC"/>
              </a:buClr>
              <a:buSzPts val="2400"/>
              <a:buFont typeface="Verdana"/>
              <a:buChar char="•"/>
            </a:pPr>
            <a:r>
              <a:rPr lang="en-US"/>
              <a:t>Who should pay and equivalent service under article 9 of the UNCRPD.</a:t>
            </a:r>
            <a:endParaRPr/>
          </a:p>
          <a:p>
            <a:pPr marL="342900" lvl="0" indent="-342900" algn="l" rtl="0">
              <a:spcBef>
                <a:spcPts val="640"/>
              </a:spcBef>
              <a:spcAft>
                <a:spcPts val="0"/>
              </a:spcAft>
              <a:buClr>
                <a:srgbClr val="0066CC"/>
              </a:buClr>
              <a:buSzPts val="2400"/>
              <a:buFont typeface="Verdana"/>
              <a:buChar char="•"/>
            </a:pPr>
            <a:r>
              <a:rPr lang="en-US"/>
              <a:t>ITU’s involvement and inclusive Policy.</a:t>
            </a:r>
            <a:endParaRPr/>
          </a:p>
          <a:p>
            <a:pPr marL="342900" lvl="0" indent="-190500" algn="l" rtl="0">
              <a:spcBef>
                <a:spcPts val="640"/>
              </a:spcBef>
              <a:spcAft>
                <a:spcPts val="0"/>
              </a:spcAft>
              <a:buClr>
                <a:srgbClr val="0066CC"/>
              </a:buClr>
              <a:buSzPts val="2400"/>
              <a:buFont typeface="Verdana"/>
              <a:buNone/>
            </a:pPr>
            <a:endParaRPr/>
          </a:p>
        </p:txBody>
      </p:sp>
      <p:sp>
        <p:nvSpPr>
          <p:cNvPr id="265" name="Google Shape;265;p22"/>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20</a:t>
            </a:fld>
            <a:endParaRPr sz="1000" b="0" i="0" u="none" strike="noStrike" cap="none">
              <a:solidFill>
                <a:schemeClr val="dk1"/>
              </a:solidFill>
              <a:latin typeface="Verdana"/>
              <a:ea typeface="Verdana"/>
              <a:cs typeface="Verdana"/>
              <a:sym typeface="Verdana"/>
            </a:endParaRPr>
          </a:p>
        </p:txBody>
      </p:sp>
      <p:sp>
        <p:nvSpPr>
          <p:cNvPr id="266" name="Google Shape;266;p22"/>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3"/>
          <p:cNvSpPr txBox="1">
            <a:spLocks noGrp="1"/>
          </p:cNvSpPr>
          <p:nvPr>
            <p:ph type="sldNum" idx="12"/>
          </p:nvPr>
        </p:nvSpPr>
        <p:spPr>
          <a:xfrm>
            <a:off x="8474075" y="6381750"/>
            <a:ext cx="419100" cy="28733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21</a:t>
            </a:fld>
            <a:endParaRPr sz="1000" b="0" i="0" u="none" strike="noStrike" cap="none">
              <a:solidFill>
                <a:schemeClr val="dk1"/>
              </a:solidFill>
              <a:latin typeface="Verdana"/>
              <a:ea typeface="Verdana"/>
              <a:cs typeface="Verdana"/>
              <a:sym typeface="Verdana"/>
            </a:endParaRPr>
          </a:p>
        </p:txBody>
      </p:sp>
      <p:sp>
        <p:nvSpPr>
          <p:cNvPr id="273" name="Google Shape;273;p23"/>
          <p:cNvSpPr txBox="1">
            <a:spLocks noGrp="1"/>
          </p:cNvSpPr>
          <p:nvPr>
            <p:ph type="title"/>
          </p:nvPr>
        </p:nvSpPr>
        <p:spPr>
          <a:xfrm>
            <a:off x="684213" y="333375"/>
            <a:ext cx="7772400" cy="13477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a:t>Why promote and create accessible ICTs, Assistive Technology and International Relay Services</a:t>
            </a:r>
            <a:r>
              <a:rPr lang="en-US" sz="3200"/>
              <a:t>?</a:t>
            </a:r>
            <a:endParaRPr/>
          </a:p>
        </p:txBody>
      </p:sp>
      <p:sp>
        <p:nvSpPr>
          <p:cNvPr id="274" name="Google Shape;274;p23"/>
          <p:cNvSpPr txBox="1">
            <a:spLocks noGrp="1"/>
          </p:cNvSpPr>
          <p:nvPr>
            <p:ph type="body" idx="1"/>
          </p:nvPr>
        </p:nvSpPr>
        <p:spPr>
          <a:xfrm>
            <a:off x="395288" y="1844675"/>
            <a:ext cx="8424862" cy="424815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2"/>
              </a:buClr>
              <a:buSzPts val="1800"/>
              <a:buFont typeface="Verdana"/>
              <a:buChar char="•"/>
            </a:pPr>
            <a:r>
              <a:rPr lang="en-US" sz="2400">
                <a:solidFill>
                  <a:schemeClr val="dk2"/>
                </a:solidFill>
              </a:rPr>
              <a:t>It is a human right recognized in the UN Convention on the Rights of Persons with Disabilities (UNCRPD):Enshrined in Article 9</a:t>
            </a:r>
            <a:endParaRPr sz="1800" b="1"/>
          </a:p>
          <a:p>
            <a:pPr marL="342900" lvl="0" indent="-342900" algn="l" rtl="0">
              <a:lnSpc>
                <a:spcPct val="80000"/>
              </a:lnSpc>
              <a:spcBef>
                <a:spcPts val="280"/>
              </a:spcBef>
              <a:spcAft>
                <a:spcPts val="0"/>
              </a:spcAft>
              <a:buClr>
                <a:srgbClr val="0066CC"/>
              </a:buClr>
              <a:buSzPts val="1050"/>
              <a:buFont typeface="Verdana"/>
              <a:buNone/>
            </a:pPr>
            <a:endParaRPr sz="1400">
              <a:solidFill>
                <a:schemeClr val="dk2"/>
              </a:solidFill>
            </a:endParaRPr>
          </a:p>
          <a:p>
            <a:pPr marL="742950" lvl="1" indent="-285750" algn="l" rtl="0">
              <a:spcBef>
                <a:spcPts val="360"/>
              </a:spcBef>
              <a:spcAft>
                <a:spcPts val="0"/>
              </a:spcAft>
              <a:buSzPts val="1260"/>
              <a:buFont typeface="Noto Sans Symbols"/>
              <a:buChar char="▪"/>
            </a:pPr>
            <a:r>
              <a:rPr lang="en-US" sz="1800" b="1"/>
              <a:t>Article 9 of the UNCRPD defines ICT accessibility as an integral part of accessibility rights on par with transportation and the physical environment.  </a:t>
            </a:r>
            <a:endParaRPr/>
          </a:p>
          <a:p>
            <a:pPr marL="742950" lvl="1" indent="-285750" algn="l" rtl="0">
              <a:spcBef>
                <a:spcPts val="360"/>
              </a:spcBef>
              <a:spcAft>
                <a:spcPts val="0"/>
              </a:spcAft>
              <a:buSzPts val="1260"/>
              <a:buFont typeface="Noto Sans Symbols"/>
              <a:buChar char="▪"/>
            </a:pPr>
            <a:r>
              <a:rPr lang="en-US" sz="1800" b="1"/>
              <a:t>Article 9 concerns all ICT products and ICT based applications and services, with a far-reaching implication for industry, governments and civil society</a:t>
            </a:r>
            <a:endParaRPr sz="2000" b="1"/>
          </a:p>
          <a:p>
            <a:pPr marL="342900" lvl="0" indent="-290512" algn="l" rtl="0">
              <a:lnSpc>
                <a:spcPct val="90000"/>
              </a:lnSpc>
              <a:spcBef>
                <a:spcPts val="220"/>
              </a:spcBef>
              <a:spcAft>
                <a:spcPts val="0"/>
              </a:spcAft>
              <a:buClr>
                <a:srgbClr val="0066CC"/>
              </a:buClr>
              <a:buSzPts val="825"/>
              <a:buFont typeface="Verdana"/>
              <a:buNone/>
            </a:pPr>
            <a:endParaRPr sz="1100">
              <a:solidFill>
                <a:schemeClr val="dk2"/>
              </a:solidFill>
            </a:endParaRPr>
          </a:p>
          <a:p>
            <a:pPr marL="342900" lvl="0" indent="-342900" algn="l" rtl="0">
              <a:lnSpc>
                <a:spcPct val="90000"/>
              </a:lnSpc>
              <a:spcBef>
                <a:spcPts val="645"/>
              </a:spcBef>
              <a:spcAft>
                <a:spcPts val="0"/>
              </a:spcAft>
              <a:buClr>
                <a:schemeClr val="dk2"/>
              </a:buClr>
              <a:buSzPts val="1800"/>
              <a:buFont typeface="Verdana"/>
              <a:buChar char="•"/>
            </a:pPr>
            <a:r>
              <a:rPr lang="en-US" sz="2400">
                <a:solidFill>
                  <a:schemeClr val="dk2"/>
                </a:solidFill>
              </a:rPr>
              <a:t>All of us who age will have age-related disabilities, We all (100%) can benefit from more accessible devices and services. We will need relay services</a:t>
            </a:r>
            <a:r>
              <a:rPr lang="en-US" sz="2400"/>
              <a:t>.</a:t>
            </a:r>
            <a:endParaRPr/>
          </a:p>
        </p:txBody>
      </p:sp>
      <p:sp>
        <p:nvSpPr>
          <p:cNvPr id="275" name="Google Shape;275;p23"/>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4"/>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a:t>
            </a:r>
            <a:r>
              <a:rPr lang="en-US" sz="3200"/>
              <a:t>We Need Persons with Disabilities to play a part in society</a:t>
            </a:r>
            <a:endParaRPr/>
          </a:p>
        </p:txBody>
      </p:sp>
      <p:sp>
        <p:nvSpPr>
          <p:cNvPr id="282" name="Google Shape;282;p24"/>
          <p:cNvSpPr txBox="1">
            <a:spLocks noGrp="1"/>
          </p:cNvSpPr>
          <p:nvPr>
            <p:ph type="body" idx="1"/>
          </p:nvPr>
        </p:nvSpPr>
        <p:spPr>
          <a:xfrm>
            <a:off x="250825" y="928688"/>
            <a:ext cx="8642350" cy="5237162"/>
          </a:xfrm>
          <a:prstGeom prst="rect">
            <a:avLst/>
          </a:prstGeom>
          <a:noFill/>
          <a:ln>
            <a:noFill/>
          </a:ln>
        </p:spPr>
        <p:txBody>
          <a:bodyPr spcFirstLastPara="1" wrap="square" lIns="91425" tIns="45700" rIns="91425" bIns="45700" anchor="t" anchorCtr="0">
            <a:noAutofit/>
          </a:bodyPr>
          <a:lstStyle/>
          <a:p>
            <a:pPr marL="0" lvl="0" indent="66675" algn="ctr" rtl="0">
              <a:spcBef>
                <a:spcPts val="0"/>
              </a:spcBef>
              <a:spcAft>
                <a:spcPts val="0"/>
              </a:spcAft>
              <a:buClr>
                <a:srgbClr val="0066CC"/>
              </a:buClr>
              <a:buSzPts val="1050"/>
              <a:buFont typeface="Verdana"/>
              <a:buNone/>
            </a:pPr>
            <a:endParaRPr sz="1400" b="1">
              <a:solidFill>
                <a:schemeClr val="dk2"/>
              </a:solidFill>
            </a:endParaRPr>
          </a:p>
          <a:p>
            <a:pPr marL="0" lvl="0" indent="0" algn="ctr" rtl="0">
              <a:spcBef>
                <a:spcPts val="480"/>
              </a:spcBef>
              <a:spcAft>
                <a:spcPts val="0"/>
              </a:spcAft>
              <a:buClr>
                <a:schemeClr val="dk2"/>
              </a:buClr>
              <a:buSzPts val="1800"/>
              <a:buFont typeface="Verdana"/>
              <a:buChar char="•"/>
            </a:pPr>
            <a:r>
              <a:rPr lang="en-US" sz="2400" b="1">
                <a:solidFill>
                  <a:schemeClr val="dk2"/>
                </a:solidFill>
              </a:rPr>
              <a:t>Relay Services need strong non-proprietary International Standards for transparent international access </a:t>
            </a:r>
            <a:endParaRPr/>
          </a:p>
          <a:p>
            <a:pPr marL="0" lvl="0" indent="0" algn="ctr" rtl="0">
              <a:spcBef>
                <a:spcPts val="480"/>
              </a:spcBef>
              <a:spcAft>
                <a:spcPts val="0"/>
              </a:spcAft>
              <a:buClr>
                <a:schemeClr val="dk2"/>
              </a:buClr>
              <a:buSzPts val="1800"/>
              <a:buFont typeface="Verdana"/>
              <a:buChar char="•"/>
            </a:pPr>
            <a:r>
              <a:rPr lang="en-US" sz="2400" b="1">
                <a:solidFill>
                  <a:schemeClr val="dk2"/>
                </a:solidFill>
              </a:rPr>
              <a:t>Simple international numbering for usage globally so that any person with disabilities can access them anywhere in the world</a:t>
            </a:r>
            <a:endParaRPr sz="2400"/>
          </a:p>
          <a:p>
            <a:pPr marL="742950" lvl="1" indent="-250190" algn="l" rtl="0">
              <a:spcBef>
                <a:spcPts val="160"/>
              </a:spcBef>
              <a:spcAft>
                <a:spcPts val="0"/>
              </a:spcAft>
              <a:buSzPts val="560"/>
              <a:buNone/>
            </a:pPr>
            <a:endParaRPr sz="800"/>
          </a:p>
          <a:p>
            <a:pPr marL="742950" lvl="1" indent="-285750" algn="l" rtl="0">
              <a:spcBef>
                <a:spcPts val="400"/>
              </a:spcBef>
              <a:spcAft>
                <a:spcPts val="0"/>
              </a:spcAft>
              <a:buSzPts val="1400"/>
              <a:buChar char="–"/>
            </a:pPr>
            <a:r>
              <a:rPr lang="en-US" sz="2000"/>
              <a:t>All countries  and relay services providers are invited  participate in the work of Q26/ Study Group 16</a:t>
            </a:r>
            <a:endParaRPr/>
          </a:p>
          <a:p>
            <a:pPr marL="742950" lvl="1" indent="-285750" algn="l" rtl="0">
              <a:spcBef>
                <a:spcPts val="400"/>
              </a:spcBef>
              <a:spcAft>
                <a:spcPts val="0"/>
              </a:spcAft>
              <a:buSzPts val="1400"/>
              <a:buChar char="–"/>
            </a:pPr>
            <a:r>
              <a:rPr lang="en-US" sz="2000"/>
              <a:t>Mobile phones and pads should be included</a:t>
            </a:r>
            <a:endParaRPr/>
          </a:p>
          <a:p>
            <a:pPr marL="742950" lvl="1" indent="-285750" algn="l" rtl="0">
              <a:spcBef>
                <a:spcPts val="400"/>
              </a:spcBef>
              <a:spcAft>
                <a:spcPts val="0"/>
              </a:spcAft>
              <a:buSzPts val="1400"/>
              <a:buChar char="–"/>
            </a:pPr>
            <a:r>
              <a:rPr lang="en-US" sz="2000"/>
              <a:t>There needs to be easy access to relay services with simple short numbers Q4/ Study Group 2</a:t>
            </a:r>
            <a:endParaRPr sz="2000"/>
          </a:p>
          <a:p>
            <a:pPr marL="742950" lvl="1" indent="-285750" algn="l" rtl="0">
              <a:spcBef>
                <a:spcPts val="400"/>
              </a:spcBef>
              <a:spcAft>
                <a:spcPts val="0"/>
              </a:spcAft>
              <a:buSzPts val="1400"/>
              <a:buChar char="–"/>
            </a:pPr>
            <a:r>
              <a:rPr lang="en-US" sz="2000"/>
              <a:t>Interoperability and access, Global connectivity in all countries to enable all to be a part of society. </a:t>
            </a:r>
            <a:endParaRPr sz="2400"/>
          </a:p>
          <a:p>
            <a:pPr marL="742950" lvl="1" indent="-223519" algn="l" rtl="0">
              <a:spcBef>
                <a:spcPts val="280"/>
              </a:spcBef>
              <a:spcAft>
                <a:spcPts val="0"/>
              </a:spcAft>
              <a:buSzPts val="980"/>
              <a:buNone/>
            </a:pPr>
            <a:endParaRPr sz="1400"/>
          </a:p>
          <a:p>
            <a:pPr marL="742950" lvl="1" indent="-285750" algn="l" rtl="0">
              <a:spcBef>
                <a:spcPts val="480"/>
              </a:spcBef>
              <a:spcAft>
                <a:spcPts val="0"/>
              </a:spcAft>
              <a:buSzPts val="1680"/>
              <a:buFont typeface="Verdana"/>
              <a:buNone/>
            </a:pPr>
            <a:endParaRPr sz="2400"/>
          </a:p>
          <a:p>
            <a:pPr marL="1143000" lvl="2" indent="-152400" algn="l" rtl="0">
              <a:spcBef>
                <a:spcPts val="400"/>
              </a:spcBef>
              <a:spcAft>
                <a:spcPts val="0"/>
              </a:spcAft>
              <a:buClr>
                <a:srgbClr val="0066CC"/>
              </a:buClr>
              <a:buSzPts val="1200"/>
              <a:buFont typeface="Verdana"/>
              <a:buNone/>
            </a:pPr>
            <a:endParaRPr sz="2000"/>
          </a:p>
          <a:p>
            <a:pPr marL="0" lvl="0" indent="0" algn="l" rtl="0">
              <a:spcBef>
                <a:spcPts val="640"/>
              </a:spcBef>
              <a:spcAft>
                <a:spcPts val="0"/>
              </a:spcAft>
              <a:buClr>
                <a:srgbClr val="0066CC"/>
              </a:buClr>
              <a:buSzPts val="2400"/>
              <a:buFont typeface="Verdana"/>
              <a:buNone/>
            </a:pPr>
            <a:r>
              <a:rPr lang="en-US"/>
              <a:t>	</a:t>
            </a:r>
            <a:endParaRPr/>
          </a:p>
        </p:txBody>
      </p:sp>
      <p:sp>
        <p:nvSpPr>
          <p:cNvPr id="283" name="Google Shape;283;p24"/>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22</a:t>
            </a:fld>
            <a:endParaRPr sz="1000" b="0" i="0" u="none" strike="noStrike" cap="none">
              <a:solidFill>
                <a:schemeClr val="dk1"/>
              </a:solidFill>
              <a:latin typeface="Verdana"/>
              <a:ea typeface="Verdana"/>
              <a:cs typeface="Verdana"/>
              <a:sym typeface="Verdana"/>
            </a:endParaRPr>
          </a:p>
        </p:txBody>
      </p:sp>
      <p:sp>
        <p:nvSpPr>
          <p:cNvPr id="284" name="Google Shape;284;p24"/>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XVIII World Congress, WFD, Paris, 23-27 July 2019</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8"/>
          <p:cNvSpPr txBox="1">
            <a:spLocks noGrp="1"/>
          </p:cNvSpPr>
          <p:nvPr>
            <p:ph type="title"/>
          </p:nvPr>
        </p:nvSpPr>
        <p:spPr>
          <a:xfrm>
            <a:off x="0" y="0"/>
            <a:ext cx="9144000" cy="11969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 New Standards Need Persons with Disabilities to Participate</a:t>
            </a:r>
            <a:endParaRPr/>
          </a:p>
        </p:txBody>
      </p:sp>
      <p:sp>
        <p:nvSpPr>
          <p:cNvPr id="291" name="Google Shape;291;p28"/>
          <p:cNvSpPr txBox="1">
            <a:spLocks noGrp="1"/>
          </p:cNvSpPr>
          <p:nvPr>
            <p:ph type="body" idx="1"/>
          </p:nvPr>
        </p:nvSpPr>
        <p:spPr>
          <a:xfrm>
            <a:off x="0" y="928688"/>
            <a:ext cx="8893175" cy="5092700"/>
          </a:xfrm>
          <a:prstGeom prst="rect">
            <a:avLst/>
          </a:prstGeom>
          <a:noFill/>
          <a:ln>
            <a:noFill/>
          </a:ln>
        </p:spPr>
        <p:txBody>
          <a:bodyPr spcFirstLastPara="1" wrap="square" lIns="91425" tIns="45700" rIns="91425" bIns="45700" anchor="t" anchorCtr="0">
            <a:noAutofit/>
          </a:bodyPr>
          <a:lstStyle/>
          <a:p>
            <a:pPr marL="342900" lvl="0" indent="-209550" algn="ctr" rtl="0">
              <a:spcBef>
                <a:spcPts val="0"/>
              </a:spcBef>
              <a:spcAft>
                <a:spcPts val="0"/>
              </a:spcAft>
              <a:buClr>
                <a:srgbClr val="0066CC"/>
              </a:buClr>
              <a:buSzPts val="2100"/>
              <a:buFont typeface="Verdana"/>
              <a:buNone/>
            </a:pPr>
            <a:endParaRPr sz="2800">
              <a:solidFill>
                <a:schemeClr val="dk2"/>
              </a:solidFill>
            </a:endParaRPr>
          </a:p>
          <a:p>
            <a:pPr marL="342900" lvl="0" indent="-342900" algn="ctr" rtl="0">
              <a:spcBef>
                <a:spcPts val="560"/>
              </a:spcBef>
              <a:spcAft>
                <a:spcPts val="0"/>
              </a:spcAft>
              <a:buClr>
                <a:schemeClr val="dk2"/>
              </a:buClr>
              <a:buSzPts val="2100"/>
              <a:buFont typeface="Verdana"/>
              <a:buChar char="•"/>
            </a:pPr>
            <a:r>
              <a:rPr lang="en-US" sz="2800">
                <a:solidFill>
                  <a:schemeClr val="dk2"/>
                </a:solidFill>
              </a:rPr>
              <a:t>Engineers and standard writers need Disability scenarios from the very people who require the accessibility features to write good Standards </a:t>
            </a:r>
            <a:endParaRPr/>
          </a:p>
          <a:p>
            <a:pPr marL="742950" lvl="1" indent="-285750" algn="l" rtl="0">
              <a:spcBef>
                <a:spcPts val="480"/>
              </a:spcBef>
              <a:spcAft>
                <a:spcPts val="0"/>
              </a:spcAft>
              <a:buSzPts val="1680"/>
              <a:buFont typeface="Noto Sans Symbols"/>
              <a:buChar char="▪"/>
            </a:pPr>
            <a:r>
              <a:rPr lang="en-US" sz="2400"/>
              <a:t>New Standards need industry assistance and implementation for globalization and PWD’s in put</a:t>
            </a:r>
            <a:endParaRPr/>
          </a:p>
          <a:p>
            <a:pPr marL="742950" lvl="1" indent="-285750" algn="l" rtl="0">
              <a:spcBef>
                <a:spcPts val="480"/>
              </a:spcBef>
              <a:spcAft>
                <a:spcPts val="0"/>
              </a:spcAft>
              <a:buSzPts val="1680"/>
              <a:buFont typeface="Noto Sans Symbols"/>
              <a:buChar char="▪"/>
            </a:pPr>
            <a:r>
              <a:rPr lang="en-US" sz="2400"/>
              <a:t>Persons with disabilities now participate in person or remotely with captioning and sign language in the ITU standards processes.</a:t>
            </a:r>
            <a:endParaRPr/>
          </a:p>
          <a:p>
            <a:pPr marL="742950" lvl="1" indent="-285750" algn="l" rtl="0">
              <a:spcBef>
                <a:spcPts val="480"/>
              </a:spcBef>
              <a:spcAft>
                <a:spcPts val="0"/>
              </a:spcAft>
              <a:buSzPts val="1680"/>
              <a:buFont typeface="Noto Sans Symbols"/>
              <a:buChar char="▪"/>
            </a:pPr>
            <a:r>
              <a:rPr lang="en-US" sz="2400"/>
              <a:t>ITU-T in Q26/16 is working on two technical papers for relay services with the participation of PWDs</a:t>
            </a:r>
            <a:endParaRPr/>
          </a:p>
          <a:p>
            <a:pPr marL="742950" lvl="1" indent="-179069" algn="l" rtl="0">
              <a:spcBef>
                <a:spcPts val="480"/>
              </a:spcBef>
              <a:spcAft>
                <a:spcPts val="0"/>
              </a:spcAft>
              <a:buSzPts val="1680"/>
              <a:buFont typeface="Noto Sans Symbols"/>
              <a:buNone/>
            </a:pPr>
            <a:endParaRPr sz="2400"/>
          </a:p>
          <a:p>
            <a:pPr marL="742950" lvl="1" indent="-179069" algn="l" rtl="0">
              <a:spcBef>
                <a:spcPts val="480"/>
              </a:spcBef>
              <a:spcAft>
                <a:spcPts val="0"/>
              </a:spcAft>
              <a:buSzPts val="1680"/>
              <a:buFont typeface="Noto Sans Symbols"/>
              <a:buNone/>
            </a:pPr>
            <a:endParaRPr sz="2400"/>
          </a:p>
          <a:p>
            <a:pPr marL="742950" lvl="1" indent="-161290" algn="l" rtl="0">
              <a:spcBef>
                <a:spcPts val="560"/>
              </a:spcBef>
              <a:spcAft>
                <a:spcPts val="0"/>
              </a:spcAft>
              <a:buSzPts val="1960"/>
              <a:buNone/>
            </a:pPr>
            <a:endParaRPr/>
          </a:p>
        </p:txBody>
      </p:sp>
      <p:sp>
        <p:nvSpPr>
          <p:cNvPr id="292" name="Google Shape;292;p28"/>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23</a:t>
            </a:fld>
            <a:endParaRPr sz="1000" b="0" i="0" u="none" strike="noStrike" cap="none">
              <a:solidFill>
                <a:schemeClr val="dk1"/>
              </a:solidFill>
              <a:latin typeface="Verdana"/>
              <a:ea typeface="Verdana"/>
              <a:cs typeface="Verdana"/>
              <a:sym typeface="Verdana"/>
            </a:endParaRPr>
          </a:p>
        </p:txBody>
      </p:sp>
      <p:sp>
        <p:nvSpPr>
          <p:cNvPr id="293" name="Google Shape;293;p28"/>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0"/>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Persons with Disabilities</a:t>
            </a:r>
            <a:endParaRPr/>
          </a:p>
        </p:txBody>
      </p:sp>
      <p:sp>
        <p:nvSpPr>
          <p:cNvPr id="299" name="Google Shape;299;p30"/>
          <p:cNvSpPr txBox="1">
            <a:spLocks noGrp="1"/>
          </p:cNvSpPr>
          <p:nvPr>
            <p:ph type="body" idx="1"/>
          </p:nvPr>
        </p:nvSpPr>
        <p:spPr>
          <a:xfrm>
            <a:off x="250825" y="1163638"/>
            <a:ext cx="8642350" cy="4929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a:t>Created their own Deaf Telephone Network</a:t>
            </a:r>
            <a:endParaRPr/>
          </a:p>
          <a:p>
            <a:pPr marL="342900" lvl="0" indent="-342900" algn="l" rtl="0">
              <a:spcBef>
                <a:spcPts val="640"/>
              </a:spcBef>
              <a:spcAft>
                <a:spcPts val="0"/>
              </a:spcAft>
              <a:buClr>
                <a:srgbClr val="0066CC"/>
              </a:buClr>
              <a:buSzPts val="2400"/>
              <a:buFont typeface="Verdana"/>
              <a:buChar char="•"/>
            </a:pPr>
            <a:r>
              <a:rPr lang="en-US"/>
              <a:t>They want International Access that is transparent</a:t>
            </a:r>
            <a:endParaRPr/>
          </a:p>
          <a:p>
            <a:pPr marL="342900" lvl="0" indent="-342900" algn="l" rtl="0">
              <a:spcBef>
                <a:spcPts val="640"/>
              </a:spcBef>
              <a:spcAft>
                <a:spcPts val="0"/>
              </a:spcAft>
              <a:buClr>
                <a:srgbClr val="0066CC"/>
              </a:buClr>
              <a:buSzPts val="2400"/>
              <a:buFont typeface="Verdana"/>
              <a:buChar char="•"/>
            </a:pPr>
            <a:r>
              <a:rPr lang="en-US"/>
              <a:t>They must be involved and their needs listen to.</a:t>
            </a:r>
            <a:endParaRPr/>
          </a:p>
          <a:p>
            <a:pPr marL="342900" lvl="0" indent="-342900" algn="l" rtl="0">
              <a:spcBef>
                <a:spcPts val="640"/>
              </a:spcBef>
              <a:spcAft>
                <a:spcPts val="0"/>
              </a:spcAft>
              <a:buClr>
                <a:srgbClr val="0066CC"/>
              </a:buClr>
              <a:buSzPts val="2400"/>
              <a:buFont typeface="Verdana"/>
              <a:buChar char="•"/>
            </a:pPr>
            <a:r>
              <a:rPr lang="en-US"/>
              <a:t>Their participation and creativity in the past must be regarded with respect.</a:t>
            </a:r>
            <a:endParaRPr/>
          </a:p>
          <a:p>
            <a:pPr marL="342900" lvl="0" indent="-342900" algn="l" rtl="0">
              <a:spcBef>
                <a:spcPts val="640"/>
              </a:spcBef>
              <a:spcAft>
                <a:spcPts val="0"/>
              </a:spcAft>
              <a:buClr>
                <a:srgbClr val="0066CC"/>
              </a:buClr>
              <a:buSzPts val="2400"/>
              <a:buFont typeface="Verdana"/>
              <a:buChar char="•"/>
            </a:pPr>
            <a:r>
              <a:rPr lang="en-US"/>
              <a:t> Their experience must be respected.</a:t>
            </a:r>
            <a:endParaRPr/>
          </a:p>
        </p:txBody>
      </p:sp>
      <p:sp>
        <p:nvSpPr>
          <p:cNvPr id="300" name="Google Shape;300;p30"/>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24</a:t>
            </a:fld>
            <a:endParaRPr sz="1000" b="0" i="0" u="none" strike="noStrike" cap="none">
              <a:solidFill>
                <a:schemeClr val="dk1"/>
              </a:solidFill>
              <a:latin typeface="Verdana"/>
              <a:ea typeface="Verdana"/>
              <a:cs typeface="Verdana"/>
              <a:sym typeface="Verdana"/>
            </a:endParaRPr>
          </a:p>
        </p:txBody>
      </p:sp>
      <p:sp>
        <p:nvSpPr>
          <p:cNvPr id="301" name="Google Shape;301;p30"/>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XVIII World Congress, WFD, Paris, 23-27 July 2019</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5"/>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Real Time text conversation</a:t>
            </a:r>
            <a:endParaRPr/>
          </a:p>
        </p:txBody>
      </p:sp>
      <p:sp>
        <p:nvSpPr>
          <p:cNvPr id="307" name="Google Shape;307;p35"/>
          <p:cNvSpPr txBox="1"/>
          <p:nvPr/>
        </p:nvSpPr>
        <p:spPr>
          <a:xfrm>
            <a:off x="838200" y="3352800"/>
            <a:ext cx="7429500" cy="1117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Why do you need character by character</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				transmission?</a:t>
            </a:r>
            <a:endParaRPr/>
          </a:p>
          <a:p>
            <a:pPr marL="0" marR="0" lvl="0" indent="0" algn="l" rtl="0">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typeface="Arial"/>
              </a:rPr>
            </a:br>
            <a:r>
              <a:rPr lang="en-US" sz="1400" b="0" i="0" u="none" strike="noStrike" cap="none">
                <a:solidFill>
                  <a:schemeClr val="dk1"/>
                </a:solidFill>
                <a:latin typeface="Arial"/>
                <a:ea typeface="Arial"/>
                <a:cs typeface="Arial"/>
                <a:sym typeface="Arial"/>
              </a:rPr>
              <a:t>suitable for a real time call.		Yes, I see, I can read your thoughts at the </a:t>
            </a:r>
            <a:endParaRPr/>
          </a:p>
          <a:p>
            <a:pPr marL="0" marR="0" lvl="0" indent="0" algn="l" rtl="0">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				moment you express them. No waiting. Good!</a:t>
            </a:r>
            <a:endParaRPr/>
          </a:p>
        </p:txBody>
      </p:sp>
      <p:cxnSp>
        <p:nvCxnSpPr>
          <p:cNvPr id="308" name="Google Shape;308;p35"/>
          <p:cNvCxnSpPr/>
          <p:nvPr/>
        </p:nvCxnSpPr>
        <p:spPr>
          <a:xfrm rot="10800000">
            <a:off x="4486275" y="3341688"/>
            <a:ext cx="0" cy="113030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35"/>
          <p:cNvSpPr txBox="1"/>
          <p:nvPr/>
        </p:nvSpPr>
        <p:spPr>
          <a:xfrm>
            <a:off x="5753100" y="3133725"/>
            <a:ext cx="649288"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User B</a:t>
            </a:r>
            <a:endParaRPr/>
          </a:p>
        </p:txBody>
      </p:sp>
      <p:sp>
        <p:nvSpPr>
          <p:cNvPr id="310" name="Google Shape;310;p35"/>
          <p:cNvSpPr txBox="1"/>
          <p:nvPr/>
        </p:nvSpPr>
        <p:spPr>
          <a:xfrm>
            <a:off x="1917700" y="3111500"/>
            <a:ext cx="727075" cy="304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User 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6"/>
          <p:cNvSpPr txBox="1">
            <a:spLocks noGrp="1"/>
          </p:cNvSpPr>
          <p:nvPr>
            <p:ph type="title"/>
          </p:nvPr>
        </p:nvSpPr>
        <p:spPr>
          <a:xfrm>
            <a:off x="0" y="260350"/>
            <a:ext cx="9144000" cy="647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a:br>
            <a:r>
              <a:rPr lang="en-US"/>
              <a:t>Without International Standards there cannot be Accessibility for Persons with Disabilities</a:t>
            </a:r>
            <a:endParaRPr/>
          </a:p>
        </p:txBody>
      </p:sp>
      <p:sp>
        <p:nvSpPr>
          <p:cNvPr id="317" name="Google Shape;317;p36"/>
          <p:cNvSpPr txBox="1">
            <a:spLocks noGrp="1"/>
          </p:cNvSpPr>
          <p:nvPr>
            <p:ph type="body" idx="1"/>
          </p:nvPr>
        </p:nvSpPr>
        <p:spPr>
          <a:xfrm>
            <a:off x="179388" y="908050"/>
            <a:ext cx="8642350" cy="49482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None/>
            </a:pPr>
            <a:endParaRPr/>
          </a:p>
          <a:p>
            <a:pPr marL="342900" lvl="0" indent="-209550" algn="l" rtl="0">
              <a:spcBef>
                <a:spcPts val="560"/>
              </a:spcBef>
              <a:spcAft>
                <a:spcPts val="0"/>
              </a:spcAft>
              <a:buClr>
                <a:srgbClr val="0066CC"/>
              </a:buClr>
              <a:buSzPts val="2100"/>
              <a:buFont typeface="Verdana"/>
              <a:buNone/>
            </a:pPr>
            <a:endParaRPr sz="2800"/>
          </a:p>
          <a:p>
            <a:pPr marL="342900" lvl="0" indent="-342900" algn="l" rtl="0">
              <a:spcBef>
                <a:spcPts val="560"/>
              </a:spcBef>
              <a:spcAft>
                <a:spcPts val="0"/>
              </a:spcAft>
              <a:buClr>
                <a:srgbClr val="0066CC"/>
              </a:buClr>
              <a:buSzPts val="2100"/>
              <a:buFont typeface="Verdana"/>
              <a:buChar char="•"/>
            </a:pPr>
            <a:r>
              <a:rPr lang="en-US" sz="2800"/>
              <a:t>Without the involvement of Persons with Disabilities in the standardization process, it will be more difficult to create good  Relay Services that actually work.</a:t>
            </a:r>
            <a:br>
              <a:rPr lang="en-US" sz="2800"/>
            </a:br>
            <a:endParaRPr sz="2800"/>
          </a:p>
          <a:p>
            <a:pPr marL="342900" lvl="0" indent="-342900" algn="l" rtl="0">
              <a:spcBef>
                <a:spcPts val="560"/>
              </a:spcBef>
              <a:spcAft>
                <a:spcPts val="0"/>
              </a:spcAft>
              <a:buClr>
                <a:srgbClr val="0066CC"/>
              </a:buClr>
              <a:buSzPts val="2100"/>
              <a:buFont typeface="Verdana"/>
              <a:buChar char="•"/>
            </a:pPr>
            <a:r>
              <a:rPr lang="en-US" sz="2800"/>
              <a:t>Without </a:t>
            </a:r>
            <a:r>
              <a:rPr lang="en-US" sz="2800" b="1"/>
              <a:t>Universal Design </a:t>
            </a:r>
            <a:r>
              <a:rPr lang="en-US" sz="2800"/>
              <a:t>being used from the very beginning of the standard writing process, implementation becomes expensive with retro refitting.</a:t>
            </a:r>
            <a:endParaRPr/>
          </a:p>
          <a:p>
            <a:pPr marL="342900" lvl="0" indent="-1905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r>
              <a:rPr lang="en-US"/>
              <a:t>	</a:t>
            </a:r>
            <a:endParaRPr/>
          </a:p>
        </p:txBody>
      </p:sp>
      <p:sp>
        <p:nvSpPr>
          <p:cNvPr id="318" name="Google Shape;318;p36"/>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26</a:t>
            </a:fld>
            <a:endParaRPr sz="1000" b="0" i="0" u="none" strike="noStrike" cap="none">
              <a:solidFill>
                <a:schemeClr val="dk1"/>
              </a:solidFill>
              <a:latin typeface="Verdana"/>
              <a:ea typeface="Verdana"/>
              <a:cs typeface="Verdana"/>
              <a:sym typeface="Verdana"/>
            </a:endParaRPr>
          </a:p>
        </p:txBody>
      </p:sp>
      <p:sp>
        <p:nvSpPr>
          <p:cNvPr id="319" name="Google Shape;319;p36"/>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7"/>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Standardizing Relay Services</a:t>
            </a:r>
            <a:endParaRPr/>
          </a:p>
        </p:txBody>
      </p:sp>
      <p:sp>
        <p:nvSpPr>
          <p:cNvPr id="325" name="Google Shape;325;p37"/>
          <p:cNvSpPr txBox="1">
            <a:spLocks noGrp="1"/>
          </p:cNvSpPr>
          <p:nvPr>
            <p:ph type="body" idx="1"/>
          </p:nvPr>
        </p:nvSpPr>
        <p:spPr>
          <a:xfrm>
            <a:off x="250825" y="1163638"/>
            <a:ext cx="8642350" cy="485775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u="sng">
                <a:solidFill>
                  <a:schemeClr val="hlink"/>
                </a:solidFill>
                <a:hlinkClick r:id="rId3"/>
              </a:rPr>
              <a:t>ITU-T F.930 (03/2018)</a:t>
            </a:r>
            <a:r>
              <a:rPr lang="en-US"/>
              <a:t> - Multimedia telecommunication relay services</a:t>
            </a:r>
            <a:endParaRPr/>
          </a:p>
          <a:p>
            <a:pPr marL="342900" lvl="0" indent="-342900" algn="l" rtl="0">
              <a:spcBef>
                <a:spcPts val="640"/>
              </a:spcBef>
              <a:spcAft>
                <a:spcPts val="0"/>
              </a:spcAft>
              <a:buClr>
                <a:srgbClr val="0066CC"/>
              </a:buClr>
              <a:buSzPts val="2400"/>
              <a:buFont typeface="Verdana"/>
              <a:buChar char="•"/>
            </a:pPr>
            <a:r>
              <a:rPr lang="en-US"/>
              <a:t>SG 16 the lead Study Group in accessibility</a:t>
            </a:r>
            <a:endParaRPr/>
          </a:p>
          <a:p>
            <a:pPr marL="342900" lvl="0" indent="-342900" algn="l" rtl="0">
              <a:spcBef>
                <a:spcPts val="640"/>
              </a:spcBef>
              <a:spcAft>
                <a:spcPts val="0"/>
              </a:spcAft>
              <a:buClr>
                <a:srgbClr val="0066CC"/>
              </a:buClr>
              <a:buSzPts val="2400"/>
              <a:buFont typeface="Verdana"/>
              <a:buChar char="•"/>
            </a:pPr>
            <a:r>
              <a:rPr lang="en-US"/>
              <a:t>Q26/16 leading the work in Relay Services and Guidelines for PWDs</a:t>
            </a:r>
            <a:endParaRPr/>
          </a:p>
          <a:p>
            <a:pPr marL="342900" lvl="0" indent="-342900" algn="l" rtl="0">
              <a:spcBef>
                <a:spcPts val="640"/>
              </a:spcBef>
              <a:spcAft>
                <a:spcPts val="0"/>
              </a:spcAft>
              <a:buClr>
                <a:srgbClr val="0066CC"/>
              </a:buClr>
              <a:buSzPts val="2400"/>
              <a:buFont typeface="Verdana"/>
              <a:buChar char="•"/>
            </a:pPr>
            <a:r>
              <a:rPr lang="en-US"/>
              <a:t>Relay Service Providers participating in the work and welcome and needed</a:t>
            </a:r>
            <a:endParaRPr/>
          </a:p>
          <a:p>
            <a:pPr marL="342900" lvl="0" indent="-342900" algn="l" rtl="0">
              <a:spcBef>
                <a:spcPts val="640"/>
              </a:spcBef>
              <a:spcAft>
                <a:spcPts val="0"/>
              </a:spcAft>
              <a:buClr>
                <a:srgbClr val="0066CC"/>
              </a:buClr>
              <a:buSzPts val="2400"/>
              <a:buFont typeface="Verdana"/>
              <a:buChar char="•"/>
            </a:pPr>
            <a:r>
              <a:rPr lang="en-US"/>
              <a:t>Standard Writers Participating in many other questions that apply to Relay</a:t>
            </a:r>
            <a:endParaRPr/>
          </a:p>
        </p:txBody>
      </p:sp>
      <p:sp>
        <p:nvSpPr>
          <p:cNvPr id="326" name="Google Shape;326;p37"/>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27</a:t>
            </a:fld>
            <a:endParaRPr sz="1000" b="0" i="0" u="none" strike="noStrike" cap="none">
              <a:solidFill>
                <a:schemeClr val="dk1"/>
              </a:solidFill>
              <a:latin typeface="Verdana"/>
              <a:ea typeface="Verdana"/>
              <a:cs typeface="Verdana"/>
              <a:sym typeface="Verdana"/>
            </a:endParaRPr>
          </a:p>
        </p:txBody>
      </p:sp>
      <p:sp>
        <p:nvSpPr>
          <p:cNvPr id="327" name="Google Shape;327;p37"/>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66CC"/>
              </a:buClr>
              <a:buSzPts val="1400"/>
              <a:buFont typeface="Verdana"/>
              <a:buNone/>
            </a:pPr>
            <a:endParaRPr sz="1400" b="0" i="0" u="none" strike="noStrike" cap="none">
              <a:solidFill>
                <a:srgbClr val="0E438A"/>
              </a:solidFill>
              <a:latin typeface="Open Sans"/>
              <a:ea typeface="Open Sans"/>
              <a:cs typeface="Open Sans"/>
              <a:sym typeface="Open Sans"/>
            </a:endParaRPr>
          </a:p>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8"/>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Final Message</a:t>
            </a:r>
            <a:endParaRPr/>
          </a:p>
        </p:txBody>
      </p:sp>
      <p:sp>
        <p:nvSpPr>
          <p:cNvPr id="334" name="Google Shape;334;p38"/>
          <p:cNvSpPr txBox="1">
            <a:spLocks noGrp="1"/>
          </p:cNvSpPr>
          <p:nvPr>
            <p:ph type="body" idx="1"/>
          </p:nvPr>
        </p:nvSpPr>
        <p:spPr>
          <a:xfrm>
            <a:off x="250825" y="1071563"/>
            <a:ext cx="8893175" cy="516572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1800"/>
              <a:buFont typeface="Verdana"/>
              <a:buChar char="•"/>
            </a:pPr>
            <a:r>
              <a:rPr lang="en-US" sz="2400"/>
              <a:t>Accessibility difficulty is expressed everyday with new barriers that are being created by new technology especially those with proprietary standards. </a:t>
            </a:r>
            <a:endParaRPr/>
          </a:p>
          <a:p>
            <a:pPr marL="342900" lvl="0" indent="-342900" algn="l" rtl="0">
              <a:spcBef>
                <a:spcPts val="480"/>
              </a:spcBef>
              <a:spcAft>
                <a:spcPts val="0"/>
              </a:spcAft>
              <a:buClr>
                <a:srgbClr val="0066CC"/>
              </a:buClr>
              <a:buSzPts val="1800"/>
              <a:buFont typeface="Verdana"/>
              <a:buChar char="•"/>
            </a:pPr>
            <a:r>
              <a:rPr lang="en-US" sz="2400"/>
              <a:t>Countries unfortunately practice “Not invented Here!”</a:t>
            </a:r>
            <a:endParaRPr/>
          </a:p>
          <a:p>
            <a:pPr marL="342900" lvl="0" indent="-342900" algn="l" rtl="0">
              <a:spcBef>
                <a:spcPts val="480"/>
              </a:spcBef>
              <a:spcAft>
                <a:spcPts val="0"/>
              </a:spcAft>
              <a:buClr>
                <a:srgbClr val="0066CC"/>
              </a:buClr>
              <a:buSzPts val="1800"/>
              <a:buFont typeface="Verdana"/>
              <a:buChar char="•"/>
            </a:pPr>
            <a:r>
              <a:rPr lang="en-US" sz="2400"/>
              <a:t>Relays need Gateways or Session Border Controllers to be updated to have international interoperability.</a:t>
            </a:r>
            <a:endParaRPr/>
          </a:p>
          <a:p>
            <a:pPr marL="342900" lvl="0" indent="-342900" algn="l" rtl="0">
              <a:spcBef>
                <a:spcPts val="480"/>
              </a:spcBef>
              <a:spcAft>
                <a:spcPts val="0"/>
              </a:spcAft>
              <a:buClr>
                <a:srgbClr val="0066CC"/>
              </a:buClr>
              <a:buSzPts val="1800"/>
              <a:buFont typeface="Verdana"/>
              <a:buChar char="•"/>
            </a:pPr>
            <a:r>
              <a:rPr lang="en-US" sz="2400"/>
              <a:t>If industry, all standards organizations and regulators will work together, then it is possible to have globalized Accessible ICTs, Telecommunications, and  transparent accessible International Relays. </a:t>
            </a:r>
            <a:endParaRPr/>
          </a:p>
          <a:p>
            <a:pPr marL="342900" lvl="0" indent="-342900" algn="l" rtl="0">
              <a:spcBef>
                <a:spcPts val="480"/>
              </a:spcBef>
              <a:spcAft>
                <a:spcPts val="0"/>
              </a:spcAft>
              <a:buClr>
                <a:srgbClr val="0066CC"/>
              </a:buClr>
              <a:buSzPts val="1800"/>
              <a:buFont typeface="Verdana"/>
              <a:buChar char="•"/>
            </a:pPr>
            <a:r>
              <a:rPr lang="en-US" sz="2400" b="1"/>
              <a:t>People need relays to have full lives for work, family, friends, education and to contribute back to society and in real time.</a:t>
            </a:r>
            <a:endParaRPr sz="2400" b="1"/>
          </a:p>
          <a:p>
            <a:pPr marL="342900" lvl="0" indent="-342900" algn="l" rtl="0">
              <a:spcBef>
                <a:spcPts val="640"/>
              </a:spcBef>
              <a:spcAft>
                <a:spcPts val="0"/>
              </a:spcAft>
              <a:buClr>
                <a:srgbClr val="0066CC"/>
              </a:buClr>
              <a:buSzPts val="2400"/>
              <a:buFont typeface="Verdana"/>
              <a:buNone/>
            </a:pPr>
            <a:endParaRPr/>
          </a:p>
          <a:p>
            <a:pPr marL="342900" lvl="0" indent="-1905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r>
              <a:rPr lang="en-US"/>
              <a:t>	</a:t>
            </a:r>
            <a:endParaRPr/>
          </a:p>
        </p:txBody>
      </p:sp>
      <p:sp>
        <p:nvSpPr>
          <p:cNvPr id="335" name="Google Shape;335;p38"/>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28</a:t>
            </a:fld>
            <a:endParaRPr sz="1000" b="0" i="0" u="none" strike="noStrike" cap="none">
              <a:solidFill>
                <a:schemeClr val="dk1"/>
              </a:solidFill>
              <a:latin typeface="Verdana"/>
              <a:ea typeface="Verdana"/>
              <a:cs typeface="Verdana"/>
              <a:sym typeface="Verdana"/>
            </a:endParaRPr>
          </a:p>
        </p:txBody>
      </p:sp>
      <p:sp>
        <p:nvSpPr>
          <p:cNvPr id="336" name="Google Shape;336;p38"/>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29</a:t>
            </a:fld>
            <a:endParaRPr sz="1000" b="0" i="0" u="none" strike="noStrike" cap="none">
              <a:solidFill>
                <a:schemeClr val="dk1"/>
              </a:solidFill>
              <a:latin typeface="Verdana"/>
              <a:ea typeface="Verdana"/>
              <a:cs typeface="Verdana"/>
              <a:sym typeface="Verdana"/>
            </a:endParaRPr>
          </a:p>
        </p:txBody>
      </p:sp>
      <p:sp>
        <p:nvSpPr>
          <p:cNvPr id="343" name="Google Shape;343;p39"/>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344" name="Google Shape;344;p39"/>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Contact</a:t>
            </a:r>
            <a:endParaRPr dirty="0"/>
          </a:p>
        </p:txBody>
      </p:sp>
      <p:sp>
        <p:nvSpPr>
          <p:cNvPr id="345" name="Google Shape;345;p39"/>
          <p:cNvSpPr txBox="1">
            <a:spLocks noGrp="1"/>
          </p:cNvSpPr>
          <p:nvPr>
            <p:ph type="body" idx="1"/>
          </p:nvPr>
        </p:nvSpPr>
        <p:spPr>
          <a:xfrm>
            <a:off x="214313" y="1071563"/>
            <a:ext cx="8642350" cy="5094287"/>
          </a:xfrm>
          <a:prstGeom prst="rect">
            <a:avLst/>
          </a:prstGeom>
          <a:noFill/>
          <a:ln>
            <a:noFill/>
          </a:ln>
        </p:spPr>
        <p:txBody>
          <a:bodyPr spcFirstLastPara="1" wrap="square" lIns="91425" tIns="45700" rIns="91425" bIns="45700" anchor="t" anchorCtr="0">
            <a:noAutofit/>
          </a:bodyPr>
          <a:lstStyle/>
          <a:p>
            <a:pPr marL="342900" lvl="0" indent="-342900" algn="ctr" rtl="0">
              <a:lnSpc>
                <a:spcPct val="150000"/>
              </a:lnSpc>
              <a:spcBef>
                <a:spcPts val="0"/>
              </a:spcBef>
              <a:spcAft>
                <a:spcPts val="0"/>
              </a:spcAft>
              <a:buClr>
                <a:srgbClr val="0066CC"/>
              </a:buClr>
              <a:buSzPts val="2100"/>
              <a:buFont typeface="Verdana"/>
              <a:buNone/>
            </a:pPr>
            <a:r>
              <a:rPr lang="en-US" sz="2800" b="1" dirty="0"/>
              <a:t>Andrea J. Saks </a:t>
            </a:r>
            <a:endParaRPr dirty="0"/>
          </a:p>
          <a:p>
            <a:pPr marL="342900" lvl="0" indent="-342900" algn="l" rtl="0">
              <a:spcBef>
                <a:spcPts val="400"/>
              </a:spcBef>
              <a:spcAft>
                <a:spcPts val="0"/>
              </a:spcAft>
              <a:buClr>
                <a:srgbClr val="0066CC"/>
              </a:buClr>
              <a:buSzPts val="1500"/>
              <a:buFont typeface="Verdana"/>
              <a:buChar char="•"/>
            </a:pPr>
            <a:r>
              <a:rPr lang="en-US" sz="2000" dirty="0"/>
              <a:t>Chairman, ITU-T Joint Coordination Activity on Accessibility and Human Factors, (</a:t>
            </a:r>
            <a:r>
              <a:rPr lang="en-US" sz="2000" u="sng" dirty="0">
                <a:solidFill>
                  <a:srgbClr val="0070C0"/>
                </a:solidFill>
                <a:hlinkClick r:id="rId3">
                  <a:extLst>
                    <a:ext uri="{A12FA001-AC4F-418D-AE19-62706E023703}">
                      <ahyp:hlinkClr xmlns:ahyp="http://schemas.microsoft.com/office/drawing/2018/hyperlinkcolor" val="tx"/>
                    </a:ext>
                  </a:extLst>
                </a:hlinkClick>
              </a:rPr>
              <a:t>JCA-AHF</a:t>
            </a:r>
            <a:r>
              <a:rPr lang="en-US" sz="2000" dirty="0"/>
              <a:t>)</a:t>
            </a:r>
            <a:endParaRPr sz="2000" dirty="0"/>
          </a:p>
          <a:p>
            <a:pPr marL="0" lvl="0" indent="0" algn="l" rtl="0">
              <a:spcBef>
                <a:spcPts val="400"/>
              </a:spcBef>
              <a:spcAft>
                <a:spcPts val="0"/>
              </a:spcAft>
              <a:buClr>
                <a:srgbClr val="0066CC"/>
              </a:buClr>
              <a:buSzPts val="1500"/>
              <a:buFont typeface="Verdana"/>
              <a:buNone/>
            </a:pPr>
            <a:r>
              <a:rPr lang="en-US" sz="2000" dirty="0"/>
              <a:t>)</a:t>
            </a:r>
            <a:endParaRPr dirty="0"/>
          </a:p>
          <a:p>
            <a:pPr marL="342900" lvl="0" indent="-342900" algn="l" rtl="0">
              <a:spcBef>
                <a:spcPts val="400"/>
              </a:spcBef>
              <a:spcAft>
                <a:spcPts val="0"/>
              </a:spcAft>
              <a:buClr>
                <a:srgbClr val="0066CC"/>
              </a:buClr>
              <a:buSzPts val="1500"/>
              <a:buFont typeface="Verdana"/>
              <a:buChar char="•"/>
            </a:pPr>
            <a:r>
              <a:rPr lang="en-US" sz="2000" dirty="0"/>
              <a:t>TDI Representative to ITU (</a:t>
            </a:r>
            <a:r>
              <a:rPr lang="en-US" sz="2000" u="sng" dirty="0">
                <a:solidFill>
                  <a:schemeClr val="hlink"/>
                </a:solidFill>
                <a:hlinkClick r:id="rId4"/>
              </a:rPr>
              <a:t>website</a:t>
            </a:r>
            <a:r>
              <a:rPr lang="en-US" sz="2000" dirty="0"/>
              <a:t>) G3ict Representative to ITU </a:t>
            </a:r>
            <a:r>
              <a:rPr lang="en-US" sz="2000" u="sng" dirty="0">
                <a:solidFill>
                  <a:schemeClr val="hlink"/>
                </a:solidFill>
                <a:hlinkClick r:id="rId5"/>
              </a:rPr>
              <a:t>http://g3ict.org/about/management</a:t>
            </a:r>
            <a:endParaRPr sz="2000" dirty="0"/>
          </a:p>
          <a:p>
            <a:pPr marL="0" lvl="0" indent="0" algn="l" rtl="0">
              <a:spcBef>
                <a:spcPts val="400"/>
              </a:spcBef>
              <a:spcAft>
                <a:spcPts val="0"/>
              </a:spcAft>
              <a:buClr>
                <a:srgbClr val="0066CC"/>
              </a:buClr>
              <a:buSzPts val="1500"/>
              <a:buFont typeface="Verdana"/>
              <a:buNone/>
            </a:pPr>
            <a:endParaRPr sz="2000" dirty="0"/>
          </a:p>
          <a:p>
            <a:pPr marL="342900" lvl="0" indent="-342900" algn="l" rtl="0">
              <a:spcBef>
                <a:spcPts val="400"/>
              </a:spcBef>
              <a:spcAft>
                <a:spcPts val="0"/>
              </a:spcAft>
              <a:buClr>
                <a:srgbClr val="0066CC"/>
              </a:buClr>
              <a:buSzPts val="1500"/>
              <a:buFont typeface="Verdana"/>
              <a:buChar char="•"/>
            </a:pPr>
            <a:r>
              <a:rPr lang="en-US" sz="2000" dirty="0"/>
              <a:t>Accessibility Advisor to USA delegations attending ITU-T and ITU-D Study Groups.</a:t>
            </a:r>
            <a:br>
              <a:rPr lang="en-US" sz="2000" dirty="0"/>
            </a:br>
            <a:endParaRPr sz="2000" dirty="0"/>
          </a:p>
          <a:p>
            <a:pPr marL="342900" lvl="0" indent="-342900">
              <a:spcBef>
                <a:spcPts val="400"/>
              </a:spcBef>
              <a:buSzPts val="1500"/>
            </a:pPr>
            <a:r>
              <a:rPr lang="en-US" sz="2000" dirty="0"/>
              <a:t>E-mail: Andrea@andreasaks.onmicrosoft.com</a:t>
            </a:r>
            <a:endParaRP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d3bbb1dfdd_0_98"/>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3</a:t>
            </a:fld>
            <a:endParaRPr sz="1000" b="0" i="0" u="none" strike="noStrike" cap="none">
              <a:solidFill>
                <a:schemeClr val="dk1"/>
              </a:solidFill>
              <a:latin typeface="Verdana"/>
              <a:ea typeface="Verdana"/>
              <a:cs typeface="Verdana"/>
              <a:sym typeface="Verdana"/>
            </a:endParaRPr>
          </a:p>
        </p:txBody>
      </p:sp>
      <p:sp>
        <p:nvSpPr>
          <p:cNvPr id="103" name="Google Shape;103;gd3bbb1dfdd_0_98"/>
          <p:cNvSpPr txBox="1">
            <a:spLocks noGrp="1"/>
          </p:cNvSpPr>
          <p:nvPr>
            <p:ph type="dt" idx="10"/>
          </p:nvPr>
        </p:nvSpPr>
        <p:spPr>
          <a:xfrm>
            <a:off x="107504" y="6237288"/>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104" name="Google Shape;104;gd3bbb1dfdd_0_98"/>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Overview</a:t>
            </a:r>
            <a:endParaRPr/>
          </a:p>
        </p:txBody>
      </p:sp>
      <p:sp>
        <p:nvSpPr>
          <p:cNvPr id="105" name="Google Shape;105;gd3bbb1dfdd_0_98"/>
          <p:cNvSpPr txBox="1">
            <a:spLocks noGrp="1"/>
          </p:cNvSpPr>
          <p:nvPr>
            <p:ph type="body" idx="1"/>
          </p:nvPr>
        </p:nvSpPr>
        <p:spPr>
          <a:xfrm>
            <a:off x="0" y="1000125"/>
            <a:ext cx="9144000" cy="5237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Char char="•"/>
            </a:pPr>
            <a:r>
              <a:rPr lang="en-US" b="1"/>
              <a:t>A Quick Historical View of events</a:t>
            </a:r>
            <a:endParaRPr/>
          </a:p>
          <a:p>
            <a:pPr marL="742950" lvl="1" indent="-285750" algn="l" rtl="0">
              <a:spcBef>
                <a:spcPts val="560"/>
              </a:spcBef>
              <a:spcAft>
                <a:spcPts val="0"/>
              </a:spcAft>
              <a:buSzPts val="1960"/>
              <a:buFont typeface="Noto Sans Symbols"/>
              <a:buChar char="▪"/>
            </a:pPr>
            <a:r>
              <a:rPr lang="en-US"/>
              <a:t>1960’s the first USA Deaf Telephone Network starts with 5 stations, one with Grandma!</a:t>
            </a:r>
            <a:endParaRPr/>
          </a:p>
          <a:p>
            <a:pPr marL="742950" lvl="1" indent="-285750" algn="l" rtl="0">
              <a:spcBef>
                <a:spcPts val="560"/>
              </a:spcBef>
              <a:spcAft>
                <a:spcPts val="0"/>
              </a:spcAft>
              <a:buSzPts val="1960"/>
              <a:buFont typeface="Noto Sans Symbols"/>
              <a:buChar char="▪"/>
            </a:pPr>
            <a:r>
              <a:rPr lang="en-US"/>
              <a:t>For the Deaf by the Deaf working together reconditioning teleprinters/telex machines.</a:t>
            </a:r>
            <a:endParaRPr/>
          </a:p>
          <a:p>
            <a:pPr marL="742950" lvl="1" indent="-285750" algn="l" rtl="0">
              <a:spcBef>
                <a:spcPts val="560"/>
              </a:spcBef>
              <a:spcAft>
                <a:spcPts val="0"/>
              </a:spcAft>
              <a:buSzPts val="1960"/>
              <a:buFont typeface="Noto Sans Symbols"/>
              <a:buChar char="▪"/>
            </a:pPr>
            <a:r>
              <a:rPr lang="en-US"/>
              <a:t>TDI: Teletypewriters for the Deaf Inc. allowed to receive surplus telex machines.</a:t>
            </a:r>
            <a:endParaRPr/>
          </a:p>
          <a:p>
            <a:pPr marL="742950" lvl="1" indent="-285750" algn="l" rtl="0">
              <a:spcBef>
                <a:spcPts val="560"/>
              </a:spcBef>
              <a:spcAft>
                <a:spcPts val="0"/>
              </a:spcAft>
              <a:buSzPts val="1960"/>
              <a:buFont typeface="Noto Sans Symbols"/>
              <a:buChar char="▪"/>
            </a:pPr>
            <a:r>
              <a:rPr lang="en-US"/>
              <a:t>Compatibility without Standards so far so good as only in the USA.</a:t>
            </a:r>
            <a:endParaRPr/>
          </a:p>
          <a:p>
            <a:pPr marL="742950" lvl="1" indent="-285750" algn="l" rtl="0">
              <a:spcBef>
                <a:spcPts val="560"/>
              </a:spcBef>
              <a:spcAft>
                <a:spcPts val="0"/>
              </a:spcAft>
              <a:buSzPts val="1960"/>
              <a:buFont typeface="Noto Sans Symbols"/>
              <a:buChar char="▪"/>
            </a:pPr>
            <a:r>
              <a:rPr lang="en-US"/>
              <a:t>Beginning of 1973: The British Post Office gives permission for 5  Stations</a:t>
            </a:r>
            <a:r>
              <a:rPr lang="en-US" b="1"/>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9"/>
          <p:cNvSpPr txBox="1">
            <a:spLocks noGrp="1"/>
          </p:cNvSpPr>
          <p:nvPr>
            <p:ph type="sldNum" idx="12"/>
          </p:nvPr>
        </p:nvSpPr>
        <p:spPr>
          <a:xfrm>
            <a:off x="7099300" y="6559550"/>
            <a:ext cx="2133600" cy="34925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4</a:t>
            </a:fld>
            <a:endParaRPr sz="1000" b="0" i="0" u="none" strike="noStrike" cap="none">
              <a:solidFill>
                <a:schemeClr val="dk1"/>
              </a:solidFill>
              <a:latin typeface="Verdana"/>
              <a:ea typeface="Verdana"/>
              <a:cs typeface="Verdana"/>
              <a:sym typeface="Verdana"/>
            </a:endParaRPr>
          </a:p>
        </p:txBody>
      </p:sp>
      <p:sp>
        <p:nvSpPr>
          <p:cNvPr id="112" name="Google Shape;112;p9"/>
          <p:cNvSpPr txBox="1">
            <a:spLocks noGrp="1"/>
          </p:cNvSpPr>
          <p:nvPr>
            <p:ph type="dt" idx="10"/>
          </p:nvPr>
        </p:nvSpPr>
        <p:spPr>
          <a:xfrm>
            <a:off x="107950" y="6308725"/>
            <a:ext cx="6192838" cy="5492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113" name="Google Shape;113;p9"/>
          <p:cNvSpPr txBox="1">
            <a:spLocks noGrp="1"/>
          </p:cNvSpPr>
          <p:nvPr>
            <p:ph type="title"/>
          </p:nvPr>
        </p:nvSpPr>
        <p:spPr>
          <a:xfrm>
            <a:off x="0" y="0"/>
            <a:ext cx="9144000" cy="908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a:br>
            <a:r>
              <a:rPr lang="en-US"/>
              <a:t>The Beginning</a:t>
            </a:r>
            <a:br>
              <a:rPr lang="en-US"/>
            </a:br>
            <a:endParaRPr/>
          </a:p>
        </p:txBody>
      </p:sp>
      <p:sp>
        <p:nvSpPr>
          <p:cNvPr id="114" name="Google Shape;114;p9"/>
          <p:cNvSpPr txBox="1">
            <a:spLocks noGrp="1"/>
          </p:cNvSpPr>
          <p:nvPr>
            <p:ph type="body" idx="1"/>
          </p:nvPr>
        </p:nvSpPr>
        <p:spPr>
          <a:xfrm>
            <a:off x="250825" y="836613"/>
            <a:ext cx="8642350" cy="451961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2400"/>
              <a:buFont typeface="Verdana"/>
              <a:buNone/>
            </a:pPr>
            <a:r>
              <a:rPr lang="en-US" b="1"/>
              <a:t>Three Deaf Men Changed the World </a:t>
            </a:r>
            <a:endParaRPr b="1"/>
          </a:p>
          <a:p>
            <a:pPr marL="342900" lvl="0" indent="-342900" algn="l" rtl="0">
              <a:spcBef>
                <a:spcPts val="64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None/>
            </a:pPr>
            <a:endParaRPr/>
          </a:p>
        </p:txBody>
      </p:sp>
      <p:sp>
        <p:nvSpPr>
          <p:cNvPr id="115" name="Google Shape;115;p9"/>
          <p:cNvSpPr/>
          <p:nvPr/>
        </p:nvSpPr>
        <p:spPr>
          <a:xfrm>
            <a:off x="0" y="1484313"/>
            <a:ext cx="4284663" cy="4681537"/>
          </a:xfrm>
          <a:prstGeom prst="rect">
            <a:avLst/>
          </a:prstGeom>
          <a:noFill/>
          <a:ln>
            <a:noFill/>
          </a:ln>
        </p:spPr>
        <p:txBody>
          <a:bodyPr spcFirstLastPara="1" wrap="square" lIns="91425" tIns="45700" rIns="91425" bIns="45700" anchor="t" anchorCtr="0">
            <a:noAutofit/>
          </a:bodyPr>
          <a:lstStyle/>
          <a:p>
            <a:pPr marL="342900" marR="0" lvl="0" indent="20638" algn="ctr" rtl="0">
              <a:spcBef>
                <a:spcPts val="0"/>
              </a:spcBef>
              <a:spcAft>
                <a:spcPts val="0"/>
              </a:spcAft>
              <a:buClr>
                <a:srgbClr val="BC5E00"/>
              </a:buClr>
              <a:buSzPts val="2700"/>
              <a:buFont typeface="Noto Sans Symbols"/>
              <a:buNone/>
            </a:pPr>
            <a:r>
              <a:rPr lang="en-US" sz="2700" b="1" i="0" u="none" strike="noStrike" cap="none">
                <a:solidFill>
                  <a:srgbClr val="0066CC"/>
                </a:solidFill>
                <a:latin typeface="Verdana"/>
                <a:ea typeface="Verdana"/>
                <a:cs typeface="Verdana"/>
                <a:sym typeface="Verdana"/>
              </a:rPr>
              <a:t>Robert Weitbrecht</a:t>
            </a:r>
            <a:br>
              <a:rPr lang="en-US" sz="2700" b="1" i="0" u="none" strike="noStrike" cap="none">
                <a:solidFill>
                  <a:srgbClr val="0066CC"/>
                </a:solidFill>
                <a:latin typeface="Verdana"/>
                <a:ea typeface="Verdana"/>
                <a:cs typeface="Verdana"/>
                <a:sym typeface="Verdana"/>
              </a:rPr>
            </a:br>
            <a:r>
              <a:rPr lang="en-US" sz="2700" b="1" i="0" u="none" strike="noStrike" cap="none">
                <a:solidFill>
                  <a:srgbClr val="0066CC"/>
                </a:solidFill>
                <a:latin typeface="Verdana"/>
                <a:ea typeface="Verdana"/>
                <a:cs typeface="Verdana"/>
                <a:sym typeface="Verdana"/>
              </a:rPr>
              <a:t>Andrew Saks</a:t>
            </a:r>
            <a:br>
              <a:rPr lang="en-US" sz="2700" b="1" i="0" u="none" strike="noStrike" cap="none">
                <a:solidFill>
                  <a:srgbClr val="0066CC"/>
                </a:solidFill>
                <a:latin typeface="Verdana"/>
                <a:ea typeface="Verdana"/>
                <a:cs typeface="Verdana"/>
                <a:sym typeface="Verdana"/>
              </a:rPr>
            </a:br>
            <a:r>
              <a:rPr lang="en-US" sz="2700" b="1" i="0" u="none" strike="noStrike" cap="none">
                <a:solidFill>
                  <a:srgbClr val="0066CC"/>
                </a:solidFill>
                <a:latin typeface="Verdana"/>
                <a:ea typeface="Verdana"/>
                <a:cs typeface="Verdana"/>
                <a:sym typeface="Verdana"/>
              </a:rPr>
              <a:t>James C Marsters</a:t>
            </a:r>
            <a:endParaRPr sz="2700" b="0" i="0" u="none" strike="noStrike" cap="none">
              <a:solidFill>
                <a:schemeClr val="dk1"/>
              </a:solidFill>
              <a:latin typeface="Verdana"/>
              <a:ea typeface="Verdana"/>
              <a:cs typeface="Verdana"/>
              <a:sym typeface="Verdana"/>
            </a:endParaRPr>
          </a:p>
          <a:p>
            <a:pPr marL="342900" marR="0" lvl="0" indent="20638" algn="ctr" rtl="0">
              <a:spcBef>
                <a:spcPts val="540"/>
              </a:spcBef>
              <a:spcAft>
                <a:spcPts val="0"/>
              </a:spcAft>
              <a:buClr>
                <a:srgbClr val="BC5E00"/>
              </a:buClr>
              <a:buSzPts val="2700"/>
              <a:buFont typeface="Verdana"/>
              <a:buNone/>
            </a:pPr>
            <a:r>
              <a:rPr lang="en-US" sz="2700" b="0" i="0" u="none" strike="noStrike" cap="none">
                <a:solidFill>
                  <a:srgbClr val="0066CC"/>
                </a:solidFill>
                <a:latin typeface="Verdana"/>
                <a:ea typeface="Verdana"/>
                <a:cs typeface="Verdana"/>
                <a:sym typeface="Verdana"/>
              </a:rPr>
              <a:t>Liberated the Telephone and that enabled deaf people to have a political voice that is now heard around the world!</a:t>
            </a:r>
            <a:br>
              <a:rPr lang="en-US" sz="2700" b="0" i="0" u="none" strike="noStrike" cap="none">
                <a:solidFill>
                  <a:srgbClr val="0066CC"/>
                </a:solidFill>
                <a:latin typeface="Verdana"/>
                <a:ea typeface="Verdana"/>
                <a:cs typeface="Verdana"/>
                <a:sym typeface="Verdana"/>
              </a:rPr>
            </a:br>
            <a:endParaRPr sz="2700" b="1" i="0" u="none" strike="noStrike" cap="none">
              <a:solidFill>
                <a:srgbClr val="0066CC"/>
              </a:solidFill>
              <a:latin typeface="Verdana"/>
              <a:ea typeface="Verdana"/>
              <a:cs typeface="Verdana"/>
              <a:sym typeface="Verdana"/>
            </a:endParaRPr>
          </a:p>
        </p:txBody>
      </p:sp>
      <p:pic>
        <p:nvPicPr>
          <p:cNvPr id="116" name="Google Shape;116;p9" descr="C:\_Omnitor_actions\Konferenser\IMTC San Diego 2006\TTY.jpg"/>
          <p:cNvPicPr preferRelativeResize="0"/>
          <p:nvPr/>
        </p:nvPicPr>
        <p:blipFill rotWithShape="1">
          <a:blip r:embed="rId3">
            <a:alphaModFix/>
          </a:blip>
          <a:srcRect/>
          <a:stretch/>
        </p:blipFill>
        <p:spPr>
          <a:xfrm>
            <a:off x="4357688" y="1857375"/>
            <a:ext cx="4440237" cy="3762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d3bbb1dfdd_0_80"/>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5</a:t>
            </a:fld>
            <a:endParaRPr sz="1000" b="0" i="0" u="none" strike="noStrike" cap="none">
              <a:solidFill>
                <a:schemeClr val="dk1"/>
              </a:solidFill>
              <a:latin typeface="Verdana"/>
              <a:ea typeface="Verdana"/>
              <a:cs typeface="Verdana"/>
              <a:sym typeface="Verdana"/>
            </a:endParaRPr>
          </a:p>
        </p:txBody>
      </p:sp>
      <p:sp>
        <p:nvSpPr>
          <p:cNvPr id="123" name="Google Shape;123;gd3bbb1dfdd_0_80"/>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124" name="Google Shape;124;gd3bbb1dfdd_0_80"/>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 Historical View of events</a:t>
            </a:r>
            <a:endParaRPr/>
          </a:p>
        </p:txBody>
      </p:sp>
      <p:sp>
        <p:nvSpPr>
          <p:cNvPr id="125" name="Google Shape;125;gd3bbb1dfdd_0_80"/>
          <p:cNvSpPr txBox="1">
            <a:spLocks noGrp="1"/>
          </p:cNvSpPr>
          <p:nvPr>
            <p:ph type="body" idx="1"/>
          </p:nvPr>
        </p:nvSpPr>
        <p:spPr>
          <a:xfrm>
            <a:off x="250825" y="1000125"/>
            <a:ext cx="8893200" cy="514350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Clr>
                <a:srgbClr val="0066CC"/>
              </a:buClr>
              <a:buSzPts val="2100"/>
              <a:buFont typeface="Verdana"/>
              <a:buChar char="•"/>
            </a:pPr>
            <a:r>
              <a:rPr lang="en-US"/>
              <a:t>In the 1960’s they and their tiny company, Applied Communications Corporation (APCOM) created the first successful deaf telephone network with a modem and a surplus TTY.</a:t>
            </a:r>
            <a:endParaRPr/>
          </a:p>
          <a:p>
            <a:pPr marL="342900" lvl="0" indent="-342900" algn="l" rtl="0">
              <a:spcBef>
                <a:spcPts val="640"/>
              </a:spcBef>
              <a:spcAft>
                <a:spcPts val="0"/>
              </a:spcAft>
              <a:buClr>
                <a:srgbClr val="0066CC"/>
              </a:buClr>
              <a:buSzPts val="2400"/>
              <a:buFont typeface="Verdana"/>
              <a:buNone/>
            </a:pPr>
            <a:r>
              <a:rPr lang="en-US"/>
              <a:t>		  </a:t>
            </a:r>
            <a:r>
              <a:rPr lang="en-US" sz="2000"/>
              <a:t>Surplus model 15		Phonetype acoustic coupler</a:t>
            </a:r>
            <a:endParaRPr/>
          </a:p>
          <a:p>
            <a:pPr marL="342900" lvl="1" indent="-218440" algn="l" rtl="0">
              <a:spcBef>
                <a:spcPts val="560"/>
              </a:spcBef>
              <a:spcAft>
                <a:spcPts val="0"/>
              </a:spcAft>
              <a:buSzPts val="1960"/>
              <a:buNone/>
            </a:pPr>
            <a:endParaRPr/>
          </a:p>
          <a:p>
            <a:pPr marL="342900" lvl="1" indent="-218440" algn="l" rtl="0">
              <a:spcBef>
                <a:spcPts val="560"/>
              </a:spcBef>
              <a:spcAft>
                <a:spcPts val="0"/>
              </a:spcAft>
              <a:buSzPts val="1960"/>
              <a:buNone/>
            </a:pPr>
            <a:endParaRPr/>
          </a:p>
          <a:p>
            <a:pPr marL="342900" lvl="1" indent="-342900" algn="l" rtl="0">
              <a:spcBef>
                <a:spcPts val="480"/>
              </a:spcBef>
              <a:spcAft>
                <a:spcPts val="0"/>
              </a:spcAft>
              <a:buSzPts val="1680"/>
              <a:buFont typeface="Verdana"/>
              <a:buNone/>
            </a:pPr>
            <a:endParaRPr sz="2400"/>
          </a:p>
          <a:p>
            <a:pPr marL="342900" lvl="1" indent="-342900" algn="l" rtl="0">
              <a:spcBef>
                <a:spcPts val="480"/>
              </a:spcBef>
              <a:spcAft>
                <a:spcPts val="0"/>
              </a:spcAft>
              <a:buSzPts val="1680"/>
              <a:buFont typeface="Verdana"/>
              <a:buNone/>
            </a:pPr>
            <a:endParaRPr sz="2400"/>
          </a:p>
          <a:p>
            <a:pPr marL="342900" lvl="0" indent="-342900" algn="l" rtl="0">
              <a:spcBef>
                <a:spcPts val="560"/>
              </a:spcBef>
              <a:spcAft>
                <a:spcPts val="0"/>
              </a:spcAft>
              <a:buClr>
                <a:srgbClr val="0066CC"/>
              </a:buClr>
              <a:buSzPts val="2100"/>
              <a:buFont typeface="Verdana"/>
              <a:buNone/>
            </a:pPr>
            <a:endParaRPr sz="2800"/>
          </a:p>
          <a:p>
            <a:pPr marL="342900" lvl="0" indent="-209550" algn="l" rtl="0">
              <a:spcBef>
                <a:spcPts val="560"/>
              </a:spcBef>
              <a:spcAft>
                <a:spcPts val="0"/>
              </a:spcAft>
              <a:buClr>
                <a:srgbClr val="0066CC"/>
              </a:buClr>
              <a:buSzPts val="2100"/>
              <a:buFont typeface="Verdana"/>
              <a:buNone/>
            </a:pPr>
            <a:endParaRPr sz="2800"/>
          </a:p>
        </p:txBody>
      </p:sp>
      <p:pic>
        <p:nvPicPr>
          <p:cNvPr id="126" name="Google Shape;126;gd3bbb1dfdd_0_80" descr="C:\Users\Andrea\Pictures\TTY history\phonetype.jpg"/>
          <p:cNvPicPr preferRelativeResize="0"/>
          <p:nvPr/>
        </p:nvPicPr>
        <p:blipFill rotWithShape="1">
          <a:blip r:embed="rId3">
            <a:alphaModFix/>
          </a:blip>
          <a:srcRect/>
          <a:stretch/>
        </p:blipFill>
        <p:spPr>
          <a:xfrm>
            <a:off x="5364163" y="3357563"/>
            <a:ext cx="2517775" cy="2597150"/>
          </a:xfrm>
          <a:prstGeom prst="rect">
            <a:avLst/>
          </a:prstGeom>
          <a:noFill/>
          <a:ln>
            <a:noFill/>
          </a:ln>
        </p:spPr>
      </p:pic>
      <p:pic>
        <p:nvPicPr>
          <p:cNvPr id="127" name="Google Shape;127;gd3bbb1dfdd_0_80" descr="C:\Users\Andrea\Pictures\TTY history\model 15 TTY from TDI website.jpg"/>
          <p:cNvPicPr preferRelativeResize="0"/>
          <p:nvPr/>
        </p:nvPicPr>
        <p:blipFill rotWithShape="1">
          <a:blip r:embed="rId4">
            <a:alphaModFix/>
          </a:blip>
          <a:srcRect/>
          <a:stretch/>
        </p:blipFill>
        <p:spPr>
          <a:xfrm>
            <a:off x="1258888" y="3357563"/>
            <a:ext cx="2706686" cy="25749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d3bbb1dfdd_0_46"/>
          <p:cNvSpPr txBox="1">
            <a:spLocks noGrp="1"/>
          </p:cNvSpPr>
          <p:nvPr>
            <p:ph type="title"/>
          </p:nvPr>
        </p:nvSpPr>
        <p:spPr>
          <a:xfrm>
            <a:off x="0" y="0"/>
            <a:ext cx="9144000" cy="6921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None/>
            </a:pPr>
            <a:r>
              <a:rPr lang="en-US" sz="2800"/>
              <a:t>USA: The first Deaf Telephone Network</a:t>
            </a:r>
            <a:br>
              <a:rPr lang="en-US"/>
            </a:br>
            <a:endParaRPr sz="1800"/>
          </a:p>
        </p:txBody>
      </p:sp>
      <p:sp>
        <p:nvSpPr>
          <p:cNvPr id="134" name="Google Shape;134;gd3bbb1dfdd_0_46"/>
          <p:cNvSpPr txBox="1">
            <a:spLocks noGrp="1"/>
          </p:cNvSpPr>
          <p:nvPr>
            <p:ph type="body" idx="1"/>
          </p:nvPr>
        </p:nvSpPr>
        <p:spPr>
          <a:xfrm>
            <a:off x="250825" y="692150"/>
            <a:ext cx="8893200" cy="5451600"/>
          </a:xfrm>
          <a:prstGeom prst="rect">
            <a:avLst/>
          </a:prstGeom>
          <a:noFill/>
          <a:ln>
            <a:noFill/>
          </a:ln>
        </p:spPr>
        <p:txBody>
          <a:bodyPr spcFirstLastPara="1" wrap="square" lIns="91425" tIns="45700" rIns="91425" bIns="45700" anchor="t" anchorCtr="0">
            <a:noAutofit/>
          </a:bodyPr>
          <a:lstStyle/>
          <a:p>
            <a:pPr marL="342900" lvl="1" indent="-342900" algn="l" rtl="0">
              <a:spcBef>
                <a:spcPts val="0"/>
              </a:spcBef>
              <a:spcAft>
                <a:spcPts val="0"/>
              </a:spcAft>
              <a:buClr>
                <a:srgbClr val="0066CC"/>
              </a:buClr>
              <a:buSzPts val="1800"/>
              <a:buFont typeface="Verdana"/>
              <a:buChar char="•"/>
            </a:pPr>
            <a:r>
              <a:rPr lang="en-US" sz="2400"/>
              <a:t>The Deaf created and made their system work themselves long before relay services started</a:t>
            </a:r>
            <a:endParaRPr/>
          </a:p>
          <a:p>
            <a:pPr marL="342900" lvl="1" indent="-342900" algn="l" rtl="0">
              <a:spcBef>
                <a:spcPts val="320"/>
              </a:spcBef>
              <a:spcAft>
                <a:spcPts val="0"/>
              </a:spcAft>
              <a:buClr>
                <a:srgbClr val="0066CC"/>
              </a:buClr>
              <a:buSzPts val="1200"/>
              <a:buFont typeface="Verdana"/>
              <a:buChar char="•"/>
            </a:pPr>
            <a:r>
              <a:rPr lang="en-US" sz="1600"/>
              <a:t>Photo: Sally A. Taylor wife of Paul Taylor founder of relay services pictured below</a:t>
            </a:r>
            <a:endParaRPr/>
          </a:p>
          <a:p>
            <a:pPr marL="342900" lvl="1" indent="-228600" algn="l" rtl="0">
              <a:spcBef>
                <a:spcPts val="480"/>
              </a:spcBef>
              <a:spcAft>
                <a:spcPts val="0"/>
              </a:spcAft>
              <a:buClr>
                <a:srgbClr val="0066CC"/>
              </a:buClr>
              <a:buSzPts val="1800"/>
              <a:buFont typeface="Verdana"/>
              <a:buNone/>
            </a:pPr>
            <a:endParaRPr sz="2400"/>
          </a:p>
          <a:p>
            <a:pPr marL="342900" lvl="1" indent="-218440" algn="l" rtl="0">
              <a:spcBef>
                <a:spcPts val="560"/>
              </a:spcBef>
              <a:spcAft>
                <a:spcPts val="0"/>
              </a:spcAft>
              <a:buSzPts val="1960"/>
              <a:buNone/>
            </a:pPr>
            <a:endParaRPr/>
          </a:p>
          <a:p>
            <a:pPr marL="342900" lvl="1" indent="-218440" algn="l" rtl="0">
              <a:spcBef>
                <a:spcPts val="560"/>
              </a:spcBef>
              <a:spcAft>
                <a:spcPts val="0"/>
              </a:spcAft>
              <a:buSzPts val="1960"/>
              <a:buNone/>
            </a:pPr>
            <a:endParaRPr/>
          </a:p>
          <a:p>
            <a:pPr marL="342900" lvl="1" indent="-218440" algn="l" rtl="0">
              <a:spcBef>
                <a:spcPts val="560"/>
              </a:spcBef>
              <a:spcAft>
                <a:spcPts val="0"/>
              </a:spcAft>
              <a:buSzPts val="1960"/>
              <a:buNone/>
            </a:pPr>
            <a:endParaRPr/>
          </a:p>
          <a:p>
            <a:pPr marL="342900" lvl="1" indent="-218440" algn="l" rtl="0">
              <a:spcBef>
                <a:spcPts val="560"/>
              </a:spcBef>
              <a:spcAft>
                <a:spcPts val="0"/>
              </a:spcAft>
              <a:buSzPts val="1960"/>
              <a:buNone/>
            </a:pPr>
            <a:endParaRPr/>
          </a:p>
          <a:p>
            <a:pPr marL="342900" lvl="1" indent="-271780" algn="l" rtl="0">
              <a:spcBef>
                <a:spcPts val="320"/>
              </a:spcBef>
              <a:spcAft>
                <a:spcPts val="0"/>
              </a:spcAft>
              <a:buSzPts val="1120"/>
              <a:buNone/>
            </a:pPr>
            <a:endParaRPr sz="1600"/>
          </a:p>
          <a:p>
            <a:pPr marL="342900" lvl="1" indent="-271780" algn="l" rtl="0">
              <a:spcBef>
                <a:spcPts val="320"/>
              </a:spcBef>
              <a:spcAft>
                <a:spcPts val="0"/>
              </a:spcAft>
              <a:buSzPts val="1120"/>
              <a:buNone/>
            </a:pPr>
            <a:endParaRPr sz="1600"/>
          </a:p>
          <a:p>
            <a:pPr marL="342900" lvl="1" indent="-342900" algn="l" rtl="0">
              <a:spcBef>
                <a:spcPts val="320"/>
              </a:spcBef>
              <a:spcAft>
                <a:spcPts val="0"/>
              </a:spcAft>
              <a:buSzPts val="1120"/>
              <a:buFont typeface="Verdana"/>
              <a:buNone/>
            </a:pPr>
            <a:endParaRPr sz="1600"/>
          </a:p>
          <a:p>
            <a:pPr marL="342900" lvl="1" indent="-342900" algn="l" rtl="0">
              <a:spcBef>
                <a:spcPts val="380"/>
              </a:spcBef>
              <a:spcAft>
                <a:spcPts val="0"/>
              </a:spcAft>
              <a:buSzPts val="1330"/>
              <a:buFont typeface="Noto Sans Symbols"/>
              <a:buChar char="▪"/>
            </a:pPr>
            <a:r>
              <a:rPr lang="en-US" sz="1900"/>
              <a:t>Reconditioning teleprinters/telex machines donated to TDI Inc.</a:t>
            </a:r>
            <a:endParaRPr/>
          </a:p>
          <a:p>
            <a:pPr marL="342900" lvl="1" indent="-342900" algn="l" rtl="0">
              <a:spcBef>
                <a:spcPts val="380"/>
              </a:spcBef>
              <a:spcAft>
                <a:spcPts val="0"/>
              </a:spcAft>
              <a:buSzPts val="1330"/>
              <a:buFont typeface="Noto Sans Symbols"/>
              <a:buChar char="▪"/>
            </a:pPr>
            <a:r>
              <a:rPr lang="en-US" sz="1900"/>
              <a:t>It was by the Deaf for the Deaf working together with Western Union Volunteers and the Telephone Pioneers of America</a:t>
            </a:r>
            <a:endParaRPr/>
          </a:p>
          <a:p>
            <a:pPr marL="342900" lvl="1" indent="-236220" algn="l" rtl="0">
              <a:spcBef>
                <a:spcPts val="480"/>
              </a:spcBef>
              <a:spcAft>
                <a:spcPts val="0"/>
              </a:spcAft>
              <a:buSzPts val="1680"/>
              <a:buNone/>
            </a:pPr>
            <a:endParaRPr sz="2400"/>
          </a:p>
          <a:p>
            <a:pPr marL="342900" lvl="1" indent="-342900" algn="l" rtl="0">
              <a:spcBef>
                <a:spcPts val="480"/>
              </a:spcBef>
              <a:spcAft>
                <a:spcPts val="0"/>
              </a:spcAft>
              <a:buSzPts val="1680"/>
              <a:buFont typeface="Verdana"/>
              <a:buNone/>
            </a:pPr>
            <a:endParaRPr sz="2400"/>
          </a:p>
          <a:p>
            <a:pPr marL="342900" lvl="0" indent="-342900" algn="l" rtl="0">
              <a:spcBef>
                <a:spcPts val="560"/>
              </a:spcBef>
              <a:spcAft>
                <a:spcPts val="0"/>
              </a:spcAft>
              <a:buClr>
                <a:srgbClr val="0066CC"/>
              </a:buClr>
              <a:buSzPts val="2100"/>
              <a:buFont typeface="Verdana"/>
              <a:buNone/>
            </a:pPr>
            <a:endParaRPr sz="2800"/>
          </a:p>
          <a:p>
            <a:pPr marL="342900" lvl="0" indent="-209550" algn="l" rtl="0">
              <a:spcBef>
                <a:spcPts val="560"/>
              </a:spcBef>
              <a:spcAft>
                <a:spcPts val="0"/>
              </a:spcAft>
              <a:buClr>
                <a:srgbClr val="0066CC"/>
              </a:buClr>
              <a:buSzPts val="2100"/>
              <a:buFont typeface="Verdana"/>
              <a:buNone/>
            </a:pPr>
            <a:endParaRPr sz="2800"/>
          </a:p>
        </p:txBody>
      </p:sp>
      <p:sp>
        <p:nvSpPr>
          <p:cNvPr id="135" name="Google Shape;135;gd3bbb1dfdd_0_46"/>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6</a:t>
            </a:fld>
            <a:endParaRPr sz="1000" b="0" i="0" u="none" strike="noStrike" cap="none">
              <a:solidFill>
                <a:schemeClr val="dk1"/>
              </a:solidFill>
              <a:latin typeface="Verdana"/>
              <a:ea typeface="Verdana"/>
              <a:cs typeface="Verdana"/>
              <a:sym typeface="Verdana"/>
            </a:endParaRPr>
          </a:p>
        </p:txBody>
      </p:sp>
      <p:sp>
        <p:nvSpPr>
          <p:cNvPr id="136" name="Google Shape;136;gd3bbb1dfdd_0_46"/>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pic>
        <p:nvPicPr>
          <p:cNvPr id="137" name="Google Shape;137;gd3bbb1dfdd_0_46" descr="C:\Users\Andrea\Pictures\TTY history\repairng old teleprinters.jpg"/>
          <p:cNvPicPr preferRelativeResize="0"/>
          <p:nvPr/>
        </p:nvPicPr>
        <p:blipFill rotWithShape="1">
          <a:blip r:embed="rId3">
            <a:alphaModFix/>
          </a:blip>
          <a:srcRect/>
          <a:stretch/>
        </p:blipFill>
        <p:spPr>
          <a:xfrm>
            <a:off x="2627313" y="1989138"/>
            <a:ext cx="3905249" cy="3144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d3bbb1dfdd_0_90"/>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7</a:t>
            </a:fld>
            <a:endParaRPr sz="1000" b="0" i="0" u="none" strike="noStrike" cap="none">
              <a:solidFill>
                <a:schemeClr val="dk1"/>
              </a:solidFill>
              <a:latin typeface="Verdana"/>
              <a:ea typeface="Verdana"/>
              <a:cs typeface="Verdana"/>
              <a:sym typeface="Verdana"/>
            </a:endParaRPr>
          </a:p>
        </p:txBody>
      </p:sp>
      <p:sp>
        <p:nvSpPr>
          <p:cNvPr id="144" name="Google Shape;144;gd3bbb1dfdd_0_90"/>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145" name="Google Shape;145;gd3bbb1dfdd_0_90"/>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342900" lvl="0" indent="-342900" algn="ctr" rtl="0">
              <a:spcBef>
                <a:spcPts val="0"/>
              </a:spcBef>
              <a:spcAft>
                <a:spcPts val="0"/>
              </a:spcAft>
              <a:buClr>
                <a:srgbClr val="0066CC"/>
              </a:buClr>
              <a:buSzPts val="2400"/>
              <a:buFont typeface="Verdana"/>
              <a:buNone/>
            </a:pPr>
            <a:r>
              <a:rPr lang="en-US" sz="3200"/>
              <a:t>The beginning of Relay Services</a:t>
            </a:r>
            <a:endParaRPr/>
          </a:p>
        </p:txBody>
      </p:sp>
      <p:sp>
        <p:nvSpPr>
          <p:cNvPr id="146" name="Google Shape;146;gd3bbb1dfdd_0_90"/>
          <p:cNvSpPr txBox="1">
            <a:spLocks noGrp="1"/>
          </p:cNvSpPr>
          <p:nvPr>
            <p:ph type="body" idx="1"/>
          </p:nvPr>
        </p:nvSpPr>
        <p:spPr>
          <a:xfrm>
            <a:off x="250825" y="1000125"/>
            <a:ext cx="8893200" cy="51657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0066CC"/>
              </a:buClr>
              <a:buSzPts val="2400"/>
              <a:buFont typeface="Verdana"/>
              <a:buNone/>
            </a:pPr>
            <a:endParaRPr/>
          </a:p>
          <a:p>
            <a:pPr marL="742950" lvl="1" indent="-285750" algn="l" rtl="0">
              <a:spcBef>
                <a:spcPts val="480"/>
              </a:spcBef>
              <a:spcAft>
                <a:spcPts val="0"/>
              </a:spcAft>
              <a:buSzPts val="1680"/>
              <a:buFont typeface="Noto Sans Symbols"/>
              <a:buChar char="▪"/>
            </a:pPr>
            <a:r>
              <a:rPr lang="en-US" sz="2400"/>
              <a:t>The first idea with a normal answering service using two telephones and two textphones (TTY).</a:t>
            </a:r>
            <a:endParaRPr/>
          </a:p>
          <a:p>
            <a:pPr marL="742950" lvl="1" indent="-285750" algn="l" rtl="0">
              <a:spcBef>
                <a:spcPts val="480"/>
              </a:spcBef>
              <a:spcAft>
                <a:spcPts val="0"/>
              </a:spcAft>
              <a:buSzPts val="1680"/>
              <a:buFont typeface="Noto Sans Symbols"/>
              <a:buChar char="▪"/>
            </a:pPr>
            <a:r>
              <a:rPr lang="en-US" sz="2400"/>
              <a:t>Result?  Andrew Saks ordering room service in a Hotel via TTY. Breakfast is served in New York but ordered from a California answering service.</a:t>
            </a:r>
            <a:endParaRPr/>
          </a:p>
          <a:p>
            <a:pPr marL="742950" lvl="1" indent="-285750" algn="l" rtl="0">
              <a:spcBef>
                <a:spcPts val="480"/>
              </a:spcBef>
              <a:spcAft>
                <a:spcPts val="0"/>
              </a:spcAft>
              <a:buSzPts val="1680"/>
              <a:buFont typeface="Noto Sans Symbols"/>
              <a:buChar char="▪"/>
            </a:pPr>
            <a:r>
              <a:rPr lang="en-US" sz="2400"/>
              <a:t>In the USA, Paul Taylor starts the </a:t>
            </a:r>
            <a:r>
              <a:rPr lang="en-US" sz="2400" b="1"/>
              <a:t>First Relay Service, </a:t>
            </a:r>
            <a:r>
              <a:rPr lang="en-US" sz="2400"/>
              <a:t>enabling many deaf people to subscribe and “talk” to hearing people in the early 70’s. </a:t>
            </a:r>
            <a:endParaRPr/>
          </a:p>
          <a:p>
            <a:pPr marL="742950" lvl="1" indent="-285750" algn="l" rtl="0">
              <a:spcBef>
                <a:spcPts val="480"/>
              </a:spcBef>
              <a:spcAft>
                <a:spcPts val="0"/>
              </a:spcAft>
              <a:buSzPts val="1680"/>
              <a:buFont typeface="Noto Sans Symbols"/>
              <a:buChar char="▪"/>
            </a:pPr>
            <a:r>
              <a:rPr lang="en-US" sz="2400"/>
              <a:t>All relay services have human beings as the interface. They are called CA’s, Communication Assistants or Relay Service Operators. </a:t>
            </a:r>
            <a:endParaRPr sz="2400"/>
          </a:p>
          <a:p>
            <a:pPr marL="742950" lvl="1" indent="-179069" algn="l" rtl="0">
              <a:spcBef>
                <a:spcPts val="480"/>
              </a:spcBef>
              <a:spcAft>
                <a:spcPts val="0"/>
              </a:spcAft>
              <a:buSzPts val="1680"/>
              <a:buFont typeface="Noto Sans Symbols"/>
              <a:buNone/>
            </a:pPr>
            <a:endParaRPr sz="2400"/>
          </a:p>
          <a:p>
            <a:pPr marL="742950" lvl="1" indent="-179069" algn="l" rtl="0">
              <a:spcBef>
                <a:spcPts val="480"/>
              </a:spcBef>
              <a:spcAft>
                <a:spcPts val="0"/>
              </a:spcAft>
              <a:buSzPts val="1680"/>
              <a:buFont typeface="Noto Sans Symbols"/>
              <a:buNone/>
            </a:pPr>
            <a:endParaRPr sz="2400"/>
          </a:p>
          <a:p>
            <a:pPr marL="742950" lvl="1" indent="-285750" algn="l" rtl="0">
              <a:spcBef>
                <a:spcPts val="480"/>
              </a:spcBef>
              <a:spcAft>
                <a:spcPts val="0"/>
              </a:spcAft>
              <a:buSzPts val="1680"/>
              <a:buFont typeface="Verdana"/>
              <a:buNone/>
            </a:pPr>
            <a:endParaRPr sz="2400"/>
          </a:p>
          <a:p>
            <a:pPr marL="342900" lvl="0" indent="-342900" algn="l" rtl="0">
              <a:spcBef>
                <a:spcPts val="560"/>
              </a:spcBef>
              <a:spcAft>
                <a:spcPts val="0"/>
              </a:spcAft>
              <a:buClr>
                <a:srgbClr val="0066CC"/>
              </a:buClr>
              <a:buSzPts val="2100"/>
              <a:buFont typeface="Verdana"/>
              <a:buNone/>
            </a:pPr>
            <a:endParaRPr sz="2800"/>
          </a:p>
          <a:p>
            <a:pPr marL="342900" lvl="0" indent="-209550" algn="l" rtl="0">
              <a:spcBef>
                <a:spcPts val="560"/>
              </a:spcBef>
              <a:spcAft>
                <a:spcPts val="0"/>
              </a:spcAft>
              <a:buClr>
                <a:srgbClr val="0066CC"/>
              </a:buClr>
              <a:buSzPts val="2100"/>
              <a:buFont typeface="Verdana"/>
              <a:buNone/>
            </a:pP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d3bbb1dfdd_0_55"/>
          <p:cNvSpPr txBox="1">
            <a:spLocks noGrp="1"/>
          </p:cNvSpPr>
          <p:nvPr>
            <p:ph type="title"/>
          </p:nvPr>
        </p:nvSpPr>
        <p:spPr>
          <a:xfrm>
            <a:off x="0" y="0"/>
            <a:ext cx="9144000" cy="908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The First Transatlantic Call 1975</a:t>
            </a:r>
            <a:endParaRPr/>
          </a:p>
        </p:txBody>
      </p:sp>
      <p:sp>
        <p:nvSpPr>
          <p:cNvPr id="152" name="Google Shape;152;gd3bbb1dfdd_0_55"/>
          <p:cNvSpPr txBox="1">
            <a:spLocks noGrp="1"/>
          </p:cNvSpPr>
          <p:nvPr>
            <p:ph type="body" idx="1"/>
          </p:nvPr>
        </p:nvSpPr>
        <p:spPr>
          <a:xfrm>
            <a:off x="250825" y="908050"/>
            <a:ext cx="8642400" cy="51132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0066CC"/>
              </a:buClr>
              <a:buSzPts val="2400"/>
              <a:buFont typeface="Verdana"/>
              <a:buNone/>
            </a:pPr>
            <a:endParaRPr/>
          </a:p>
          <a:p>
            <a:pPr marL="342900" lvl="0" indent="-342900" algn="l" rtl="0">
              <a:spcBef>
                <a:spcPts val="640"/>
              </a:spcBef>
              <a:spcAft>
                <a:spcPts val="0"/>
              </a:spcAft>
              <a:buClr>
                <a:srgbClr val="0066CC"/>
              </a:buClr>
              <a:buSzPts val="2400"/>
              <a:buFont typeface="Verdana"/>
              <a:buChar char="•"/>
            </a:pPr>
            <a:r>
              <a:rPr lang="en-US"/>
              <a:t>Lord Jack Ashley (deaf) who was at the time a British MP</a:t>
            </a:r>
            <a:endParaRPr/>
          </a:p>
          <a:p>
            <a:pPr marL="342900" lvl="0" indent="-342900" algn="l" rtl="0">
              <a:spcBef>
                <a:spcPts val="640"/>
              </a:spcBef>
              <a:spcAft>
                <a:spcPts val="0"/>
              </a:spcAft>
              <a:buClr>
                <a:srgbClr val="0066CC"/>
              </a:buClr>
              <a:buSzPts val="2400"/>
              <a:buFont typeface="Verdana"/>
              <a:buChar char="•"/>
            </a:pPr>
            <a:r>
              <a:rPr lang="en-US"/>
              <a:t>Then USA Ambassador to</a:t>
            </a:r>
            <a:endParaRPr/>
          </a:p>
          <a:p>
            <a:pPr marL="342900" lvl="0" indent="-342900" algn="l" rtl="0">
              <a:spcBef>
                <a:spcPts val="640"/>
              </a:spcBef>
              <a:spcAft>
                <a:spcPts val="0"/>
              </a:spcAft>
              <a:buClr>
                <a:srgbClr val="0066CC"/>
              </a:buClr>
              <a:buSzPts val="2400"/>
              <a:buFont typeface="Verdana"/>
              <a:buNone/>
            </a:pPr>
            <a:r>
              <a:rPr lang="en-US"/>
              <a:t>   the UK, Elliot Richardson</a:t>
            </a:r>
            <a:endParaRPr/>
          </a:p>
          <a:p>
            <a:pPr marL="342900" lvl="0" indent="-342900" algn="l" rtl="0">
              <a:spcBef>
                <a:spcPts val="640"/>
              </a:spcBef>
              <a:spcAft>
                <a:spcPts val="0"/>
              </a:spcAft>
              <a:buClr>
                <a:srgbClr val="0066CC"/>
              </a:buClr>
              <a:buSzPts val="2400"/>
              <a:buFont typeface="Verdana"/>
              <a:buChar char="•"/>
            </a:pPr>
            <a:r>
              <a:rPr lang="en-US"/>
              <a:t>with Michael Kingbeer a</a:t>
            </a:r>
            <a:endParaRPr/>
          </a:p>
          <a:p>
            <a:pPr marL="342900" lvl="0" indent="-342900" algn="l" rtl="0">
              <a:spcBef>
                <a:spcPts val="640"/>
              </a:spcBef>
              <a:spcAft>
                <a:spcPts val="0"/>
              </a:spcAft>
              <a:buClr>
                <a:srgbClr val="0066CC"/>
              </a:buClr>
              <a:buSzPts val="2400"/>
              <a:buFont typeface="Verdana"/>
              <a:buNone/>
            </a:pPr>
            <a:r>
              <a:rPr lang="en-US"/>
              <a:t>  deaf engineer, looking on</a:t>
            </a:r>
            <a:endParaRPr/>
          </a:p>
          <a:p>
            <a:pPr marL="342900" lvl="0" indent="-342900" algn="l" rtl="0">
              <a:spcBef>
                <a:spcPts val="640"/>
              </a:spcBef>
              <a:spcAft>
                <a:spcPts val="0"/>
              </a:spcAft>
              <a:buClr>
                <a:srgbClr val="0066CC"/>
              </a:buClr>
              <a:buSzPts val="2400"/>
              <a:buFont typeface="Verdana"/>
              <a:buNone/>
            </a:pPr>
            <a:r>
              <a:rPr lang="en-US"/>
              <a:t>at US Trade Center Building in</a:t>
            </a:r>
            <a:endParaRPr/>
          </a:p>
          <a:p>
            <a:pPr marL="342900" lvl="0" indent="-342900" algn="l" rtl="0">
              <a:spcBef>
                <a:spcPts val="640"/>
              </a:spcBef>
              <a:spcAft>
                <a:spcPts val="0"/>
              </a:spcAft>
              <a:buClr>
                <a:srgbClr val="0066CC"/>
              </a:buClr>
              <a:buSzPts val="2400"/>
              <a:buFont typeface="Verdana"/>
              <a:buNone/>
            </a:pPr>
            <a:r>
              <a:rPr lang="en-US"/>
              <a:t>London to Washington D.C</a:t>
            </a:r>
            <a:endParaRPr/>
          </a:p>
          <a:p>
            <a:pPr marL="342900" lvl="0" indent="-342900" algn="l" rtl="0">
              <a:spcBef>
                <a:spcPts val="640"/>
              </a:spcBef>
              <a:spcAft>
                <a:spcPts val="0"/>
              </a:spcAft>
              <a:buClr>
                <a:srgbClr val="0066CC"/>
              </a:buClr>
              <a:buSzPts val="2400"/>
              <a:buFont typeface="Verdana"/>
              <a:buNone/>
            </a:pPr>
            <a:endParaRPr/>
          </a:p>
          <a:p>
            <a:pPr marL="342900" lvl="0" indent="-342900" algn="l" rtl="0">
              <a:spcBef>
                <a:spcPts val="560"/>
              </a:spcBef>
              <a:spcAft>
                <a:spcPts val="0"/>
              </a:spcAft>
              <a:buClr>
                <a:srgbClr val="0066CC"/>
              </a:buClr>
              <a:buSzPts val="2100"/>
              <a:buFont typeface="Verdana"/>
              <a:buNone/>
            </a:pPr>
            <a:r>
              <a:rPr lang="en-US" sz="2800"/>
              <a:t> </a:t>
            </a:r>
            <a:endParaRPr/>
          </a:p>
          <a:p>
            <a:pPr marL="342900" lvl="0" indent="-342900" algn="l" rtl="0">
              <a:spcBef>
                <a:spcPts val="640"/>
              </a:spcBef>
              <a:spcAft>
                <a:spcPts val="0"/>
              </a:spcAft>
              <a:buClr>
                <a:srgbClr val="0066CC"/>
              </a:buClr>
              <a:buSzPts val="2400"/>
              <a:buFont typeface="Verdana"/>
              <a:buNone/>
            </a:pPr>
            <a:endParaRPr/>
          </a:p>
        </p:txBody>
      </p:sp>
      <p:sp>
        <p:nvSpPr>
          <p:cNvPr id="153" name="Google Shape;153;gd3bbb1dfdd_0_55"/>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8</a:t>
            </a:fld>
            <a:endParaRPr sz="1000" b="0" i="0" u="none" strike="noStrike" cap="none">
              <a:solidFill>
                <a:schemeClr val="dk1"/>
              </a:solidFill>
              <a:latin typeface="Verdana"/>
              <a:ea typeface="Verdana"/>
              <a:cs typeface="Verdana"/>
              <a:sym typeface="Verdana"/>
            </a:endParaRPr>
          </a:p>
        </p:txBody>
      </p:sp>
      <p:sp>
        <p:nvSpPr>
          <p:cNvPr id="154" name="Google Shape;154;gd3bbb1dfdd_0_55"/>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pic>
        <p:nvPicPr>
          <p:cNvPr id="155" name="Google Shape;155;gd3bbb1dfdd_0_55" descr="001.jpg"/>
          <p:cNvPicPr preferRelativeResize="0"/>
          <p:nvPr/>
        </p:nvPicPr>
        <p:blipFill rotWithShape="1">
          <a:blip r:embed="rId3">
            <a:alphaModFix/>
          </a:blip>
          <a:srcRect/>
          <a:stretch/>
        </p:blipFill>
        <p:spPr>
          <a:xfrm>
            <a:off x="6156325" y="2060575"/>
            <a:ext cx="2863849" cy="3933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d3bbb1dfdd_0_63"/>
          <p:cNvSpPr txBox="1">
            <a:spLocks noGrp="1"/>
          </p:cNvSpPr>
          <p:nvPr>
            <p:ph type="sldNum" idx="12"/>
          </p:nvPr>
        </p:nvSpPr>
        <p:spPr>
          <a:xfrm>
            <a:off x="7099300" y="6559550"/>
            <a:ext cx="2133600" cy="349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chemeClr val="dk1"/>
              </a:buClr>
              <a:buSzPts val="1000"/>
              <a:buFont typeface="Verdana"/>
              <a:buNone/>
            </a:pPr>
            <a:fld id="{00000000-1234-1234-1234-123412341234}" type="slidenum">
              <a:rPr lang="en-US" sz="1000" b="0" i="0" u="none" strike="noStrike" cap="none">
                <a:solidFill>
                  <a:schemeClr val="dk1"/>
                </a:solidFill>
                <a:latin typeface="Verdana"/>
                <a:ea typeface="Verdana"/>
                <a:cs typeface="Verdana"/>
                <a:sym typeface="Verdana"/>
              </a:rPr>
              <a:t>9</a:t>
            </a:fld>
            <a:endParaRPr sz="1000" b="0" i="0" u="none" strike="noStrike" cap="none">
              <a:solidFill>
                <a:schemeClr val="dk1"/>
              </a:solidFill>
              <a:latin typeface="Verdana"/>
              <a:ea typeface="Verdana"/>
              <a:cs typeface="Verdana"/>
              <a:sym typeface="Verdana"/>
            </a:endParaRPr>
          </a:p>
        </p:txBody>
      </p:sp>
      <p:sp>
        <p:nvSpPr>
          <p:cNvPr id="162" name="Google Shape;162;gd3bbb1dfdd_0_63"/>
          <p:cNvSpPr txBox="1">
            <a:spLocks noGrp="1"/>
          </p:cNvSpPr>
          <p:nvPr>
            <p:ph type="dt" idx="10"/>
          </p:nvPr>
        </p:nvSpPr>
        <p:spPr>
          <a:xfrm>
            <a:off x="107950" y="6308725"/>
            <a:ext cx="6192900" cy="54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E438A"/>
              </a:buClr>
              <a:buSzPts val="1400"/>
              <a:buFont typeface="Open Sans"/>
              <a:buNone/>
            </a:pPr>
            <a:r>
              <a:rPr lang="en-US" sz="1400" b="0" i="0" u="none" strike="noStrike" cap="none">
                <a:solidFill>
                  <a:srgbClr val="0E438A"/>
                </a:solidFill>
                <a:latin typeface="Open Sans"/>
                <a:ea typeface="Open Sans"/>
                <a:cs typeface="Open Sans"/>
                <a:sym typeface="Open Sans"/>
              </a:rPr>
              <a:t>WSiS, 4 May 2021</a:t>
            </a:r>
            <a:endParaRPr/>
          </a:p>
        </p:txBody>
      </p:sp>
      <p:sp>
        <p:nvSpPr>
          <p:cNvPr id="163" name="Google Shape;163;gd3bbb1dfdd_0_63"/>
          <p:cNvSpPr txBox="1">
            <a:spLocks noGrp="1"/>
          </p:cNvSpPr>
          <p:nvPr>
            <p:ph type="title"/>
          </p:nvPr>
        </p:nvSpPr>
        <p:spPr>
          <a:xfrm>
            <a:off x="0" y="115888"/>
            <a:ext cx="9144000" cy="9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First TTY Transatlantic Call 1975</a:t>
            </a:r>
            <a:br>
              <a:rPr lang="en-US"/>
            </a:br>
            <a:r>
              <a:rPr lang="en-US"/>
              <a:t>when we had compatibility</a:t>
            </a:r>
            <a:endParaRPr/>
          </a:p>
        </p:txBody>
      </p:sp>
      <p:sp>
        <p:nvSpPr>
          <p:cNvPr id="164" name="Google Shape;164;gd3bbb1dfdd_0_63"/>
          <p:cNvSpPr txBox="1">
            <a:spLocks noGrp="1"/>
          </p:cNvSpPr>
          <p:nvPr>
            <p:ph type="body" idx="1"/>
          </p:nvPr>
        </p:nvSpPr>
        <p:spPr>
          <a:xfrm>
            <a:off x="250825" y="1196975"/>
            <a:ext cx="8642400" cy="4946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66CC"/>
              </a:buClr>
              <a:buSzPts val="1800"/>
              <a:buFont typeface="Verdana"/>
              <a:buChar char="•"/>
            </a:pPr>
            <a:r>
              <a:rPr lang="en-US" sz="2400"/>
              <a:t>Due to anti-trust regulation, data was not allowed across the transatlantic voice network.  FCC waived the rule for this call for one day only.</a:t>
            </a:r>
            <a:endParaRPr/>
          </a:p>
          <a:p>
            <a:pPr marL="342900" lvl="0" indent="-342900" algn="l" rtl="0">
              <a:spcBef>
                <a:spcPts val="480"/>
              </a:spcBef>
              <a:spcAft>
                <a:spcPts val="0"/>
              </a:spcAft>
              <a:buClr>
                <a:srgbClr val="0066CC"/>
              </a:buClr>
              <a:buSzPts val="1800"/>
              <a:buFont typeface="Verdana"/>
              <a:buChar char="•"/>
            </a:pPr>
            <a:r>
              <a:rPr lang="en-US" sz="2400"/>
              <a:t>What it meant to USA and UK Deaf people could “talk” (text) over the trans-Atlantic- voice telephone network, using data or i.e. text long before email or SMS.</a:t>
            </a:r>
            <a:endParaRPr/>
          </a:p>
          <a:p>
            <a:pPr marL="342900" lvl="0" indent="-342900" algn="l" rtl="0">
              <a:spcBef>
                <a:spcPts val="560"/>
              </a:spcBef>
              <a:spcAft>
                <a:spcPts val="0"/>
              </a:spcAft>
              <a:buClr>
                <a:srgbClr val="0066CC"/>
              </a:buClr>
              <a:buSzPts val="1800"/>
              <a:buFont typeface="Verdana"/>
              <a:buChar char="•"/>
            </a:pPr>
            <a:r>
              <a:rPr lang="en-US" sz="2400"/>
              <a:t>Faxing across the transatlantic network was now legal because of the Deaf, by proving that data was personal communication</a:t>
            </a:r>
            <a:r>
              <a:rPr lang="en-US" sz="2800"/>
              <a:t>.</a:t>
            </a:r>
            <a:endParaRPr/>
          </a:p>
          <a:p>
            <a:pPr marL="342900" lvl="0" indent="-342900" algn="l" rtl="0">
              <a:spcBef>
                <a:spcPts val="480"/>
              </a:spcBef>
              <a:spcAft>
                <a:spcPts val="0"/>
              </a:spcAft>
              <a:buClr>
                <a:srgbClr val="0066CC"/>
              </a:buClr>
              <a:buSzPts val="1800"/>
              <a:buFont typeface="Verdana"/>
              <a:buChar char="•"/>
            </a:pPr>
            <a:r>
              <a:rPr lang="en-US" sz="2400"/>
              <a:t>We thought we were going to be international. Sadly it was broken by UK misguided by the new!</a:t>
            </a:r>
            <a:endParaRPr/>
          </a:p>
          <a:p>
            <a:pPr marL="342900" lvl="0" indent="-190500" algn="l" rtl="0">
              <a:spcBef>
                <a:spcPts val="640"/>
              </a:spcBef>
              <a:spcAft>
                <a:spcPts val="0"/>
              </a:spcAft>
              <a:buClr>
                <a:srgbClr val="0066CC"/>
              </a:buClr>
              <a:buSzPts val="2400"/>
              <a:buFont typeface="Verdana"/>
              <a:buNone/>
            </a:pPr>
            <a:endParaRPr/>
          </a:p>
        </p:txBody>
      </p:sp>
    </p:spTree>
  </p:cSld>
  <p:clrMapOvr>
    <a:masterClrMapping/>
  </p:clrMapOvr>
</p:sld>
</file>

<file path=ppt/theme/theme1.xml><?xml version="1.0" encoding="utf-8"?>
<a:theme xmlns:a="http://schemas.openxmlformats.org/drawingml/2006/main" name="ITU-official-template-SC">
  <a:themeElements>
    <a:clrScheme name="ITU-official-template-SC 3">
      <a:dk1>
        <a:srgbClr val="3333CC"/>
      </a:dk1>
      <a:lt1>
        <a:srgbClr val="FFFFFF"/>
      </a:lt1>
      <a:dk2>
        <a:srgbClr val="000000"/>
      </a:dk2>
      <a:lt2>
        <a:srgbClr val="3333CC"/>
      </a:lt2>
      <a:accent1>
        <a:srgbClr val="00CC99"/>
      </a:accent1>
      <a:accent2>
        <a:srgbClr val="3333CC"/>
      </a:accent2>
      <a:accent3>
        <a:srgbClr val="FFFFFF"/>
      </a:accent3>
      <a:accent4>
        <a:srgbClr val="2A2AAE"/>
      </a:accent4>
      <a:accent5>
        <a:srgbClr val="AAE2CA"/>
      </a:accent5>
      <a:accent6>
        <a:srgbClr val="2D2DB9"/>
      </a:accent6>
      <a:hlink>
        <a:srgbClr val="3366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A7710EC0152459CD54D1C80338A63" ma:contentTypeVersion="2" ma:contentTypeDescription="Create a new document." ma:contentTypeScope="" ma:versionID="0a49aa8e677467ee82fa0ac477e6654c">
  <xsd:schema xmlns:xsd="http://www.w3.org/2001/XMLSchema" xmlns:xs="http://www.w3.org/2001/XMLSchema" xmlns:p="http://schemas.microsoft.com/office/2006/metadata/properties" xmlns:ns1="http://schemas.microsoft.com/sharepoint/v3" xmlns:ns2="07f874d8-1985-4211-bd75-0b16975e87a8" targetNamespace="http://schemas.microsoft.com/office/2006/metadata/properties" ma:root="true" ma:fieldsID="7669a0de88b2ae686171c3652f8df146" ns1:_="" ns2:_="">
    <xsd:import namespace="http://schemas.microsoft.com/sharepoint/v3"/>
    <xsd:import namespace="07f874d8-1985-4211-bd75-0b16975e87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874d8-1985-4211-bd75-0b16975e87a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CF7881F-6846-4B17-97A8-14A9DDB99678}"/>
</file>

<file path=customXml/itemProps2.xml><?xml version="1.0" encoding="utf-8"?>
<ds:datastoreItem xmlns:ds="http://schemas.openxmlformats.org/officeDocument/2006/customXml" ds:itemID="{47AFEFA5-9398-4769-8D98-1A2C60ACD6A4}"/>
</file>

<file path=customXml/itemProps3.xml><?xml version="1.0" encoding="utf-8"?>
<ds:datastoreItem xmlns:ds="http://schemas.openxmlformats.org/officeDocument/2006/customXml" ds:itemID="{41B4FDFB-6125-4437-B7CB-7F92966B4B0D}"/>
</file>

<file path=docProps/app.xml><?xml version="1.0" encoding="utf-8"?>
<Properties xmlns="http://schemas.openxmlformats.org/officeDocument/2006/extended-properties" xmlns:vt="http://schemas.openxmlformats.org/officeDocument/2006/docPropsVTypes">
  <TotalTime>102</TotalTime>
  <Words>2383</Words>
  <Application>Microsoft Office PowerPoint</Application>
  <PresentationFormat>On-screen Show (4:3)</PresentationFormat>
  <Paragraphs>311</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Noto Sans Symbols</vt:lpstr>
      <vt:lpstr>Verdana</vt:lpstr>
      <vt:lpstr>Open Sans</vt:lpstr>
      <vt:lpstr>ITU-official-template-SC</vt:lpstr>
      <vt:lpstr> Telecommunications Relay Service and Before and After Its Beginnings   </vt:lpstr>
      <vt:lpstr>Why do we now need relay?</vt:lpstr>
      <vt:lpstr>Overview</vt:lpstr>
      <vt:lpstr> The Beginning </vt:lpstr>
      <vt:lpstr>A Historical View of events</vt:lpstr>
      <vt:lpstr>USA: The first Deaf Telephone Network </vt:lpstr>
      <vt:lpstr>The beginning of Relay Services</vt:lpstr>
      <vt:lpstr>The First Transatlantic Call 1975</vt:lpstr>
      <vt:lpstr>First TTY Transatlantic Call 1975 when we had compatibility</vt:lpstr>
      <vt:lpstr> The beginning at ITU: 1991</vt:lpstr>
      <vt:lpstr>Types of Relay Services</vt:lpstr>
      <vt:lpstr>For those wish to use their Voice</vt:lpstr>
      <vt:lpstr>Video Phone </vt:lpstr>
      <vt:lpstr>Why People need relay Services</vt:lpstr>
      <vt:lpstr>Why People need Relay on the Go</vt:lpstr>
      <vt:lpstr>Who needs Relay Services?</vt:lpstr>
      <vt:lpstr>Who needs Relay Services?</vt:lpstr>
      <vt:lpstr>Embracing total conversation</vt:lpstr>
      <vt:lpstr>Older Text Phones still needed</vt:lpstr>
      <vt:lpstr>What is next to Discuss ?</vt:lpstr>
      <vt:lpstr>Why promote and create accessible ICTs, Assistive Technology and International Relay Services?</vt:lpstr>
      <vt:lpstr> We Need Persons with Disabilities to play a part in society</vt:lpstr>
      <vt:lpstr> New Standards Need Persons with Disabilities to Participate</vt:lpstr>
      <vt:lpstr>Persons with Disabilities</vt:lpstr>
      <vt:lpstr>Real Time text conversation</vt:lpstr>
      <vt:lpstr> Without International Standards there cannot be Accessibility for Persons with Disabilities</vt:lpstr>
      <vt:lpstr>Standardizing Relay Services</vt:lpstr>
      <vt:lpstr>Final Message</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Telecommunications Relay Service and Before and After Its Beginnings   </dc:title>
  <dc:creator>Probst</dc:creator>
  <cp:lastModifiedBy>TSB</cp:lastModifiedBy>
  <cp:revision>3</cp:revision>
  <dcterms:created xsi:type="dcterms:W3CDTF">2007-09-19T08:27:50Z</dcterms:created>
  <dcterms:modified xsi:type="dcterms:W3CDTF">2021-05-04T14:06:52Z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0x0101000DCA7710EC0152459CD54D1C80338A63</vt:lpwstr>
  </property>
</Properties>
</file>