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61" r:id="rId2"/>
    <p:sldId id="274" r:id="rId3"/>
    <p:sldId id="362" r:id="rId4"/>
    <p:sldId id="363" r:id="rId5"/>
    <p:sldId id="342" r:id="rId6"/>
    <p:sldId id="278" r:id="rId7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B98"/>
    <a:srgbClr val="1C255E"/>
    <a:srgbClr val="2B3990"/>
    <a:srgbClr val="212C6D"/>
    <a:srgbClr val="1B2459"/>
    <a:srgbClr val="253EA7"/>
    <a:srgbClr val="5091CD"/>
    <a:srgbClr val="2B48C3"/>
    <a:srgbClr val="262262"/>
    <a:srgbClr val="243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0515E9-F41C-49ED-8DC4-27A065B6A079}" v="3" dt="2021-04-28T09:31:39.9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55" autoAdjust="0"/>
    <p:restoredTop sz="94613"/>
  </p:normalViewPr>
  <p:slideViewPr>
    <p:cSldViewPr>
      <p:cViewPr varScale="1">
        <p:scale>
          <a:sx n="174" d="100"/>
          <a:sy n="174" d="100"/>
        </p:scale>
        <p:origin x="906" y="144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2496" y="19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0CD373-8048-C142-A970-28FF63F9DBAB}" type="doc">
      <dgm:prSet loTypeId="urn:microsoft.com/office/officeart/2005/8/layout/lProcess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DF5646-3A13-AB4A-8300-00D83BE7F7B8}">
      <dgm:prSet phldrT="[Text]" custT="1"/>
      <dgm:spPr>
        <a:xfrm>
          <a:off x="1432" y="0"/>
          <a:ext cx="1406090" cy="5539105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GB" sz="11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Leadership, strategic planning and management</a:t>
          </a:r>
          <a:endParaRPr lang="en-US" sz="11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EF00182-9C7A-D547-9513-E4E829698F35}" type="parTrans" cxnId="{30FD588B-2E1D-764A-8957-C8DDBE3A2AE8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DE902F28-F81D-A84D-BB94-D8621FD1450E}" type="sibTrans" cxnId="{30FD588B-2E1D-764A-8957-C8DDBE3A2AE8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018647D-CE04-074B-86F4-222B90F7D19E}">
      <dgm:prSet phldrT="[Text]" custT="1"/>
      <dgm:spPr>
        <a:xfrm>
          <a:off x="142042" y="1661866"/>
          <a:ext cx="1124872" cy="806929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1. Leadership</a:t>
          </a:r>
          <a:endParaRPr lang="en-US" sz="10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14A8DFD-F46D-1342-97EB-587E8F1C714E}" type="parTrans" cxnId="{D217D34F-9329-DF43-A1A5-F5499C6D07D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CDBF4B2-05AD-7848-A581-F559E3D93A6A}" type="sibTrans" cxnId="{D217D34F-9329-DF43-A1A5-F5499C6D07D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BAF0660D-F7A1-6D4D-A46E-34D427C76914}">
      <dgm:prSet phldrT="[Text]" custT="1"/>
      <dgm:spPr>
        <a:xfrm>
          <a:off x="1512980" y="0"/>
          <a:ext cx="1406090" cy="5539105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GB" sz="14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Inclusiveness</a:t>
          </a:r>
          <a:endParaRPr lang="en-US" sz="1400" b="1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329CD93-A635-5742-87DA-A6A2A81808A7}" type="parTrans" cxnId="{7E435B93-97B1-E541-90BE-2DC155A4BE05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DAF3028-5B94-DC4F-B9BB-B2F1EB641C25}" type="sibTrans" cxnId="{7E435B93-97B1-E541-90BE-2DC155A4BE05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E377AB7-4E81-1343-B854-255BCAD0989D}">
      <dgm:prSet phldrT="[Text]" custT="1"/>
      <dgm:spPr>
        <a:xfrm>
          <a:off x="1653589" y="1662779"/>
          <a:ext cx="1124872" cy="640797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5. Consultation with persons with disabilities </a:t>
          </a:r>
          <a:endParaRPr lang="en-US" sz="10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C77C5DF-0311-A842-875D-5428E8BF79D0}" type="parTrans" cxnId="{9F826D2A-65D3-F54D-96FB-BB2C84279894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B6FE01D-F102-684F-8258-50B831F10DF9}" type="sibTrans" cxnId="{9F826D2A-65D3-F54D-96FB-BB2C84279894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DEFBA7B5-6425-FD4B-B6D4-45904D9E4684}">
      <dgm:prSet phldrT="[Text]" custT="1"/>
      <dgm:spPr>
        <a:xfrm>
          <a:off x="3024528" y="0"/>
          <a:ext cx="1406090" cy="5539105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GB" sz="12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Programming</a:t>
          </a:r>
          <a:endParaRPr lang="en-US" sz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5F1FB532-A4B1-5D4D-A6A0-2E226CA9B9A6}" type="parTrans" cxnId="{1E608BB6-8704-6848-8228-9545887C2A6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271EA37-1F84-BA45-9593-A1F80733B889}" type="sibTrans" cxnId="{1E608BB6-8704-6848-8228-9545887C2A6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2B23AB9D-9A05-364F-93E5-AA3ED29D5439}">
      <dgm:prSet phldrT="[Text]" custT="1"/>
      <dgm:spPr>
        <a:xfrm>
          <a:off x="3165137" y="1661866"/>
          <a:ext cx="1124872" cy="806929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9. Programmes and projects</a:t>
          </a:r>
          <a:endParaRPr lang="en-US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59009B8C-AF59-724A-8A96-450C744C5482}" type="parTrans" cxnId="{87D479D5-14E7-B64F-B8DB-346164718EA1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B4C6A24-71B6-254B-B0C5-7B10AA8700FB}" type="sibTrans" cxnId="{87D479D5-14E7-B64F-B8DB-346164718EA1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5825269C-2764-4E4F-8D3E-9A859C15B0EC}">
      <dgm:prSet phldrT="[Text]" custT="1"/>
      <dgm:spPr>
        <a:xfrm>
          <a:off x="4536076" y="0"/>
          <a:ext cx="1406090" cy="5539105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GB" sz="12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Organizational culture</a:t>
          </a:r>
          <a:r>
            <a:rPr lang="en-GB" sz="105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 </a:t>
          </a:r>
          <a:endParaRPr lang="en-US" sz="1050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gm:t>
    </dgm:pt>
    <dgm:pt modelId="{E6B9C3EE-31A3-6344-BE9A-18F532AF44A0}" type="parTrans" cxnId="{127DFBAF-B4EE-6B44-8EB4-4456B09C52FA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995BF4A4-C9E2-5A45-96A2-A0E83ED58796}" type="sibTrans" cxnId="{127DFBAF-B4EE-6B44-8EB4-4456B09C52FA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D52108DB-AA16-4441-B7E9-DBC0B725DD28}">
      <dgm:prSet phldrT="[Text]" custT="1"/>
      <dgm:spPr>
        <a:xfrm>
          <a:off x="4676685" y="1662204"/>
          <a:ext cx="1124872" cy="1088212"/>
        </a:xfrm>
        <a:prstGeom prst="roundRect">
          <a:avLst>
            <a:gd name="adj" fmla="val 10000"/>
          </a:avLst>
        </a:prstGeom>
        <a:solidFill>
          <a:srgbClr val="EB977D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13. Employment</a:t>
          </a:r>
          <a:endParaRPr lang="en-US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0440A52-8B31-824E-8CD0-69C432F5BF46}" type="parTrans" cxnId="{4B4C0CAC-241F-E148-A77E-FF376075157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E598D9A-467D-DE45-820C-37C0E0BD5EE2}" type="sibTrans" cxnId="{4B4C0CAC-241F-E148-A77E-FF376075157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CE971AF-CACE-7B41-945E-9BF4DE28724D}">
      <dgm:prSet custT="1"/>
      <dgm:spPr>
        <a:xfrm>
          <a:off x="142042" y="2592939"/>
          <a:ext cx="1124872" cy="806929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2. Strategic planning</a:t>
          </a:r>
          <a:endParaRPr lang="en-CA" sz="10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DFE837F-2F9B-BA41-9390-755DE98A1958}" type="parTrans" cxnId="{620A91C7-9421-CC4F-A892-AAD204728F54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5CAD0C4D-3F44-144C-8FF4-34D29DCD2836}" type="sibTrans" cxnId="{620A91C7-9421-CC4F-A892-AAD204728F54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74C00C7-610B-A64F-BAFF-B6076A77C616}">
      <dgm:prSet custT="1"/>
      <dgm:spPr>
        <a:xfrm>
          <a:off x="142042" y="3524012"/>
          <a:ext cx="1124872" cy="806929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3. Disability-specific policy/strategy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74256355-7129-2A4A-A332-AABF66CB3AC3}" type="parTrans" cxnId="{C2A7EC9C-26EE-5349-84E8-11AEC513B5E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35C84DB5-D389-8247-A72B-5C635F7CCC2F}" type="sibTrans" cxnId="{C2A7EC9C-26EE-5349-84E8-11AEC513B5E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C29A6596-81EB-9146-A154-146BF39451D9}">
      <dgm:prSet custT="1"/>
      <dgm:spPr>
        <a:xfrm>
          <a:off x="142042" y="4455084"/>
          <a:ext cx="1124872" cy="806929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4.</a:t>
          </a:r>
          <a:r>
            <a:rPr lang="en-GB" sz="1000" b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 </a:t>
          </a: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Institutional setup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4A600C4-DDB1-1745-932F-E84A24A5F022}" type="parTrans" cxnId="{62D622B6-526C-304C-9A80-C59922A2E451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68B793E4-56BB-DF40-9CED-9FE5120C92E0}" type="sibTrans" cxnId="{62D622B6-526C-304C-9A80-C59922A2E451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219F39BC-6A80-D14E-A643-A8ED815FEA6B}">
      <dgm:prSet custT="1"/>
      <dgm:spPr>
        <a:xfrm>
          <a:off x="1653589" y="2402160"/>
          <a:ext cx="1124872" cy="640797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6.  Accessibility    </a:t>
          </a:r>
          <a:endParaRPr lang="en-CA" sz="10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BDF990B-F1D6-F14D-88DD-0670D203F710}" type="parTrans" cxnId="{34F21E7B-0591-C843-9E65-0DA385AF5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AF8F4976-7A2F-8841-B87D-251CCBBF803F}" type="sibTrans" cxnId="{34F21E7B-0591-C843-9E65-0DA385AF5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F46565F3-B0CB-614D-89E9-DB565FD19E6F}">
      <dgm:prSet custT="1"/>
      <dgm:spPr>
        <a:xfrm>
          <a:off x="1653589" y="3141542"/>
          <a:ext cx="1124872" cy="640797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6.1. Conferences and events 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F2DCFCDB-5CE7-104F-B7EF-9247F4A16D1F}" type="parTrans" cxnId="{94CF0A9C-3DF4-4349-8770-9B60AF63F61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47279C0-8D27-2C41-88C9-AF57E10855BF}" type="sibTrans" cxnId="{94CF0A9C-3DF4-4349-8770-9B60AF63F61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FF89B71B-D35B-DF47-953C-FEFA4AEC52FD}">
      <dgm:prSet custT="1"/>
      <dgm:spPr>
        <a:xfrm>
          <a:off x="1653589" y="3880923"/>
          <a:ext cx="1124872" cy="640797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7. Reasonable Accommodation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B0318BC0-A631-1A41-9CD9-A171712798FC}" type="parTrans" cxnId="{22D79AB0-4920-1149-B78F-997967BA3AC4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865CD74A-83B5-BC4E-905B-968A53D99824}" type="sibTrans" cxnId="{22D79AB0-4920-1149-B78F-997967BA3AC4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A2230466-CC2F-D64D-A756-E32338C32B4E}">
      <dgm:prSet custT="1"/>
      <dgm:spPr>
        <a:xfrm>
          <a:off x="1653589" y="4620304"/>
          <a:ext cx="1124872" cy="640797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8. Procurement</a:t>
          </a:r>
          <a:endParaRPr lang="en-US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44B75096-6119-F544-BD90-73A8CD463401}" type="parTrans" cxnId="{256305D8-832F-074B-9A27-4D7BDF5C21C0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80FA9837-AC07-2D4A-91C6-5A1717F3CAB5}" type="sibTrans" cxnId="{256305D8-832F-074B-9A27-4D7BDF5C21C0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F766962-D799-0248-A2C0-805DDACE2114}">
      <dgm:prSet custT="1"/>
      <dgm:spPr>
        <a:xfrm>
          <a:off x="3165137" y="2592939"/>
          <a:ext cx="1124872" cy="806929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10. Evaluation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F1D3911-2BF0-2342-ABD2-0812428249FD}" type="parTrans" cxnId="{5C68D587-B879-F54E-A01F-2359A261EB5F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324ACDD3-8046-2844-A59D-B6CBD37D8111}" type="sibTrans" cxnId="{5C68D587-B879-F54E-A01F-2359A261EB5F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3C305B63-3377-2C4B-8B2D-A7DE2F6C7FE2}">
      <dgm:prSet custT="1"/>
      <dgm:spPr>
        <a:xfrm>
          <a:off x="3165137" y="3524012"/>
          <a:ext cx="1124872" cy="806929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11. Country programme </a:t>
          </a:r>
          <a:b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</a:b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documents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161559F-D6A7-3747-9FC8-CC4912C60125}" type="parTrans" cxnId="{301C5F9D-90EA-9447-8A16-1F8FAA3029C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CEF30D37-1CC7-224A-B23E-0DFC1734E8A3}" type="sibTrans" cxnId="{301C5F9D-90EA-9447-8A16-1F8FAA3029C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82B94C9-E5E3-E140-B4BD-4645B496B2D5}">
      <dgm:prSet custT="1"/>
      <dgm:spPr>
        <a:xfrm>
          <a:off x="4676685" y="2917834"/>
          <a:ext cx="1124872" cy="1088212"/>
        </a:xfrm>
        <a:prstGeom prst="roundRect">
          <a:avLst>
            <a:gd name="adj" fmla="val 10000"/>
          </a:avLst>
        </a:prstGeom>
        <a:solidFill>
          <a:srgbClr val="EB977D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14. Capacity development for staff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63628FC7-765F-644D-94DF-7502A1D688EB}" type="parTrans" cxnId="{7BF810A9-5B42-F540-9A8D-E07CAF700D4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9397D0C2-8821-144F-806D-54F82A30F7C6}" type="sibTrans" cxnId="{7BF810A9-5B42-F540-9A8D-E07CAF700D4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3356AA6C-0A78-8B4A-980D-A3AF02ECBB57}">
      <dgm:prSet custT="1"/>
      <dgm:spPr>
        <a:xfrm>
          <a:off x="4676685" y="4173464"/>
          <a:ext cx="1124872" cy="1088212"/>
        </a:xfrm>
        <a:prstGeom prst="roundRect">
          <a:avLst>
            <a:gd name="adj" fmla="val 10000"/>
          </a:avLst>
        </a:prstGeom>
        <a:solidFill>
          <a:srgbClr val="EB977D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15. Communication</a:t>
          </a:r>
          <a:endParaRPr lang="en-CA" sz="10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B284B82-E7C2-0145-A3B2-A42417E6F2C0}" type="parTrans" cxnId="{DDD154B7-801A-6B40-9A3A-DCAD7DBF7BC5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AC3BFB6D-FF0B-4A47-BA24-23D7E0DAEF4F}" type="sibTrans" cxnId="{DDD154B7-801A-6B40-9A3A-DCAD7DBF7BC5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C07F6A8-3EB7-9E46-8D19-53C05C348196}">
      <dgm:prSet custT="1"/>
      <dgm:spPr>
        <a:xfrm>
          <a:off x="3165137" y="4455084"/>
          <a:ext cx="1124872" cy="806929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CA" sz="1000" b="1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12. Joint initiatives</a:t>
          </a:r>
        </a:p>
      </dgm:t>
    </dgm:pt>
    <dgm:pt modelId="{711F27E7-E606-9045-8F0D-8B2767D44FDC}" type="parTrans" cxnId="{468AF500-0872-B640-9CEF-1B72F68670F9}">
      <dgm:prSet/>
      <dgm:spPr/>
      <dgm:t>
        <a:bodyPr/>
        <a:lstStyle/>
        <a:p>
          <a:endParaRPr lang="en-GB" sz="1100">
            <a:solidFill>
              <a:schemeClr val="tx1"/>
            </a:solidFill>
          </a:endParaRPr>
        </a:p>
      </dgm:t>
    </dgm:pt>
    <dgm:pt modelId="{CBA3D3A4-1260-D64C-9569-54B9BAA02F8E}" type="sibTrans" cxnId="{468AF500-0872-B640-9CEF-1B72F68670F9}">
      <dgm:prSet/>
      <dgm:spPr/>
      <dgm:t>
        <a:bodyPr/>
        <a:lstStyle/>
        <a:p>
          <a:endParaRPr lang="en-GB" sz="1100">
            <a:solidFill>
              <a:schemeClr val="tx1"/>
            </a:solidFill>
          </a:endParaRPr>
        </a:p>
      </dgm:t>
    </dgm:pt>
    <dgm:pt modelId="{B7F0586E-64E0-A34A-8640-D2EEC1409E66}" type="pres">
      <dgm:prSet presAssocID="{190CD373-8048-C142-A970-28FF63F9DBAB}" presName="theList" presStyleCnt="0">
        <dgm:presLayoutVars>
          <dgm:dir/>
          <dgm:animLvl val="lvl"/>
          <dgm:resizeHandles val="exact"/>
        </dgm:presLayoutVars>
      </dgm:prSet>
      <dgm:spPr/>
    </dgm:pt>
    <dgm:pt modelId="{A5B6B267-1811-B745-BCE0-827C51F49F5D}" type="pres">
      <dgm:prSet presAssocID="{2DDF5646-3A13-AB4A-8300-00D83BE7F7B8}" presName="compNode" presStyleCnt="0"/>
      <dgm:spPr/>
    </dgm:pt>
    <dgm:pt modelId="{BA0B72FE-17F7-7F43-84FC-9972C5CA1250}" type="pres">
      <dgm:prSet presAssocID="{2DDF5646-3A13-AB4A-8300-00D83BE7F7B8}" presName="aNode" presStyleLbl="bgShp" presStyleIdx="0" presStyleCnt="4" custLinFactNeighborX="-32"/>
      <dgm:spPr/>
    </dgm:pt>
    <dgm:pt modelId="{50D2164A-FD6E-E144-BAFB-20257163203F}" type="pres">
      <dgm:prSet presAssocID="{2DDF5646-3A13-AB4A-8300-00D83BE7F7B8}" presName="textNode" presStyleLbl="bgShp" presStyleIdx="0" presStyleCnt="4"/>
      <dgm:spPr/>
    </dgm:pt>
    <dgm:pt modelId="{4755C5D5-ECC0-0544-8894-0B97D783B551}" type="pres">
      <dgm:prSet presAssocID="{2DDF5646-3A13-AB4A-8300-00D83BE7F7B8}" presName="compChildNode" presStyleCnt="0"/>
      <dgm:spPr/>
    </dgm:pt>
    <dgm:pt modelId="{90CA8910-A066-FF45-A5FE-7DA93F6FBC50}" type="pres">
      <dgm:prSet presAssocID="{2DDF5646-3A13-AB4A-8300-00D83BE7F7B8}" presName="theInnerList" presStyleCnt="0"/>
      <dgm:spPr/>
    </dgm:pt>
    <dgm:pt modelId="{8F9241D1-2CA8-E346-B581-1F11570D13AB}" type="pres">
      <dgm:prSet presAssocID="{4018647D-CE04-074B-86F4-222B90F7D19E}" presName="childNode" presStyleLbl="node1" presStyleIdx="0" presStyleCnt="16" custLinFactNeighborX="-194" custLinFactNeighborY="-44027">
        <dgm:presLayoutVars>
          <dgm:bulletEnabled val="1"/>
        </dgm:presLayoutVars>
      </dgm:prSet>
      <dgm:spPr/>
    </dgm:pt>
    <dgm:pt modelId="{19E3F905-E404-3E4F-A227-114A81564083}" type="pres">
      <dgm:prSet presAssocID="{4018647D-CE04-074B-86F4-222B90F7D19E}" presName="aSpace2" presStyleCnt="0"/>
      <dgm:spPr/>
    </dgm:pt>
    <dgm:pt modelId="{E4900D32-38C2-554F-9207-F78F9D0CC5E8}" type="pres">
      <dgm:prSet presAssocID="{7CE971AF-CACE-7B41-945E-9BF4DE28724D}" presName="childNode" presStyleLbl="node1" presStyleIdx="1" presStyleCnt="16">
        <dgm:presLayoutVars>
          <dgm:bulletEnabled val="1"/>
        </dgm:presLayoutVars>
      </dgm:prSet>
      <dgm:spPr/>
    </dgm:pt>
    <dgm:pt modelId="{A388B018-14FE-F646-B055-34A7C66BFA24}" type="pres">
      <dgm:prSet presAssocID="{7CE971AF-CACE-7B41-945E-9BF4DE28724D}" presName="aSpace2" presStyleCnt="0"/>
      <dgm:spPr/>
    </dgm:pt>
    <dgm:pt modelId="{B0510708-C686-8E45-9325-CE5EF2140BD2}" type="pres">
      <dgm:prSet presAssocID="{174C00C7-610B-A64F-BAFF-B6076A77C616}" presName="childNode" presStyleLbl="node1" presStyleIdx="2" presStyleCnt="16">
        <dgm:presLayoutVars>
          <dgm:bulletEnabled val="1"/>
        </dgm:presLayoutVars>
      </dgm:prSet>
      <dgm:spPr/>
    </dgm:pt>
    <dgm:pt modelId="{503A4372-FFAC-194E-975D-6C3F141E518A}" type="pres">
      <dgm:prSet presAssocID="{174C00C7-610B-A64F-BAFF-B6076A77C616}" presName="aSpace2" presStyleCnt="0"/>
      <dgm:spPr/>
    </dgm:pt>
    <dgm:pt modelId="{F90ED7BC-85B8-6240-9F0B-FCC107924F1F}" type="pres">
      <dgm:prSet presAssocID="{C29A6596-81EB-9146-A154-146BF39451D9}" presName="childNode" presStyleLbl="node1" presStyleIdx="3" presStyleCnt="16">
        <dgm:presLayoutVars>
          <dgm:bulletEnabled val="1"/>
        </dgm:presLayoutVars>
      </dgm:prSet>
      <dgm:spPr/>
    </dgm:pt>
    <dgm:pt modelId="{9C650CDA-3F0D-D643-89D7-040281758A67}" type="pres">
      <dgm:prSet presAssocID="{2DDF5646-3A13-AB4A-8300-00D83BE7F7B8}" presName="aSpace" presStyleCnt="0"/>
      <dgm:spPr/>
    </dgm:pt>
    <dgm:pt modelId="{FCEEA1D1-0F82-BB40-AF32-715688D82F65}" type="pres">
      <dgm:prSet presAssocID="{BAF0660D-F7A1-6D4D-A46E-34D427C76914}" presName="compNode" presStyleCnt="0"/>
      <dgm:spPr/>
    </dgm:pt>
    <dgm:pt modelId="{117B9538-DAC3-F145-9CFA-09D940CFB563}" type="pres">
      <dgm:prSet presAssocID="{BAF0660D-F7A1-6D4D-A46E-34D427C76914}" presName="aNode" presStyleLbl="bgShp" presStyleIdx="1" presStyleCnt="4" custScaleX="113645"/>
      <dgm:spPr/>
    </dgm:pt>
    <dgm:pt modelId="{8F2EBB4B-733F-9047-9823-C4BA79502729}" type="pres">
      <dgm:prSet presAssocID="{BAF0660D-F7A1-6D4D-A46E-34D427C76914}" presName="textNode" presStyleLbl="bgShp" presStyleIdx="1" presStyleCnt="4"/>
      <dgm:spPr/>
    </dgm:pt>
    <dgm:pt modelId="{DC781F7D-1AE3-7B4B-8A49-4BF7D2486D2D}" type="pres">
      <dgm:prSet presAssocID="{BAF0660D-F7A1-6D4D-A46E-34D427C76914}" presName="compChildNode" presStyleCnt="0"/>
      <dgm:spPr/>
    </dgm:pt>
    <dgm:pt modelId="{D1E3EA26-5462-284E-B961-594A4A652733}" type="pres">
      <dgm:prSet presAssocID="{BAF0660D-F7A1-6D4D-A46E-34D427C76914}" presName="theInnerList" presStyleCnt="0"/>
      <dgm:spPr/>
    </dgm:pt>
    <dgm:pt modelId="{8A34B0B7-304E-B54E-9F62-45C8096AC9E5}" type="pres">
      <dgm:prSet presAssocID="{1E377AB7-4E81-1343-B854-255BCAD0989D}" presName="childNode" presStyleLbl="node1" presStyleIdx="4" presStyleCnt="16">
        <dgm:presLayoutVars>
          <dgm:bulletEnabled val="1"/>
        </dgm:presLayoutVars>
      </dgm:prSet>
      <dgm:spPr/>
    </dgm:pt>
    <dgm:pt modelId="{B28CD5B3-3B85-734B-B173-CC773C77A253}" type="pres">
      <dgm:prSet presAssocID="{1E377AB7-4E81-1343-B854-255BCAD0989D}" presName="aSpace2" presStyleCnt="0"/>
      <dgm:spPr/>
    </dgm:pt>
    <dgm:pt modelId="{8EB3E3FA-E07C-D840-8F0B-59B9A8475304}" type="pres">
      <dgm:prSet presAssocID="{219F39BC-6A80-D14E-A643-A8ED815FEA6B}" presName="childNode" presStyleLbl="node1" presStyleIdx="5" presStyleCnt="16">
        <dgm:presLayoutVars>
          <dgm:bulletEnabled val="1"/>
        </dgm:presLayoutVars>
      </dgm:prSet>
      <dgm:spPr/>
    </dgm:pt>
    <dgm:pt modelId="{8C6BBD13-7A42-314F-813F-06DCB0F1C02A}" type="pres">
      <dgm:prSet presAssocID="{219F39BC-6A80-D14E-A643-A8ED815FEA6B}" presName="aSpace2" presStyleCnt="0"/>
      <dgm:spPr/>
    </dgm:pt>
    <dgm:pt modelId="{B09B8B8E-C4F5-9A4E-A419-A08B84D31A4A}" type="pres">
      <dgm:prSet presAssocID="{F46565F3-B0CB-614D-89E9-DB565FD19E6F}" presName="childNode" presStyleLbl="node1" presStyleIdx="6" presStyleCnt="16">
        <dgm:presLayoutVars>
          <dgm:bulletEnabled val="1"/>
        </dgm:presLayoutVars>
      </dgm:prSet>
      <dgm:spPr/>
    </dgm:pt>
    <dgm:pt modelId="{14EA2E43-4462-C742-9D64-6051622DCD1C}" type="pres">
      <dgm:prSet presAssocID="{F46565F3-B0CB-614D-89E9-DB565FD19E6F}" presName="aSpace2" presStyleCnt="0"/>
      <dgm:spPr/>
    </dgm:pt>
    <dgm:pt modelId="{6D63AED7-6867-5443-8933-CAD39CBFF2C2}" type="pres">
      <dgm:prSet presAssocID="{FF89B71B-D35B-DF47-953C-FEFA4AEC52FD}" presName="childNode" presStyleLbl="node1" presStyleIdx="7" presStyleCnt="16">
        <dgm:presLayoutVars>
          <dgm:bulletEnabled val="1"/>
        </dgm:presLayoutVars>
      </dgm:prSet>
      <dgm:spPr/>
    </dgm:pt>
    <dgm:pt modelId="{081BCCD9-A044-5D46-9419-205FE456945B}" type="pres">
      <dgm:prSet presAssocID="{FF89B71B-D35B-DF47-953C-FEFA4AEC52FD}" presName="aSpace2" presStyleCnt="0"/>
      <dgm:spPr/>
    </dgm:pt>
    <dgm:pt modelId="{A12027D4-5507-F043-9F91-DDFCE3890258}" type="pres">
      <dgm:prSet presAssocID="{A2230466-CC2F-D64D-A756-E32338C32B4E}" presName="childNode" presStyleLbl="node1" presStyleIdx="8" presStyleCnt="16">
        <dgm:presLayoutVars>
          <dgm:bulletEnabled val="1"/>
        </dgm:presLayoutVars>
      </dgm:prSet>
      <dgm:spPr/>
    </dgm:pt>
    <dgm:pt modelId="{650B1349-EC8B-524B-A8ED-BB4BB5ED0D14}" type="pres">
      <dgm:prSet presAssocID="{BAF0660D-F7A1-6D4D-A46E-34D427C76914}" presName="aSpace" presStyleCnt="0"/>
      <dgm:spPr/>
    </dgm:pt>
    <dgm:pt modelId="{B39D965C-28D8-F046-AE44-4D8C5F17680E}" type="pres">
      <dgm:prSet presAssocID="{DEFBA7B5-6425-FD4B-B6D4-45904D9E4684}" presName="compNode" presStyleCnt="0"/>
      <dgm:spPr/>
    </dgm:pt>
    <dgm:pt modelId="{A46F0F01-4566-5047-B867-B26C0E3983FA}" type="pres">
      <dgm:prSet presAssocID="{DEFBA7B5-6425-FD4B-B6D4-45904D9E4684}" presName="aNode" presStyleLbl="bgShp" presStyleIdx="2" presStyleCnt="4"/>
      <dgm:spPr/>
    </dgm:pt>
    <dgm:pt modelId="{418E2871-F5BC-124B-A732-C8D0F8C27B45}" type="pres">
      <dgm:prSet presAssocID="{DEFBA7B5-6425-FD4B-B6D4-45904D9E4684}" presName="textNode" presStyleLbl="bgShp" presStyleIdx="2" presStyleCnt="4"/>
      <dgm:spPr/>
    </dgm:pt>
    <dgm:pt modelId="{8DB50CCC-97EA-4341-A0AD-B35C6107FEC0}" type="pres">
      <dgm:prSet presAssocID="{DEFBA7B5-6425-FD4B-B6D4-45904D9E4684}" presName="compChildNode" presStyleCnt="0"/>
      <dgm:spPr/>
    </dgm:pt>
    <dgm:pt modelId="{9BE485C4-D7C7-FB4B-9A2F-5D9DF1ED35A7}" type="pres">
      <dgm:prSet presAssocID="{DEFBA7B5-6425-FD4B-B6D4-45904D9E4684}" presName="theInnerList" presStyleCnt="0"/>
      <dgm:spPr/>
    </dgm:pt>
    <dgm:pt modelId="{5FC3BBF1-A878-AB45-9463-CDB8798514AC}" type="pres">
      <dgm:prSet presAssocID="{2B23AB9D-9A05-364F-93E5-AA3ED29D5439}" presName="childNode" presStyleLbl="node1" presStyleIdx="9" presStyleCnt="16">
        <dgm:presLayoutVars>
          <dgm:bulletEnabled val="1"/>
        </dgm:presLayoutVars>
      </dgm:prSet>
      <dgm:spPr/>
    </dgm:pt>
    <dgm:pt modelId="{18CC8A7C-79AF-A14C-B3A1-AFA0A68552FF}" type="pres">
      <dgm:prSet presAssocID="{2B23AB9D-9A05-364F-93E5-AA3ED29D5439}" presName="aSpace2" presStyleCnt="0"/>
      <dgm:spPr/>
    </dgm:pt>
    <dgm:pt modelId="{8394F273-28FB-6642-85DE-5376A6E89566}" type="pres">
      <dgm:prSet presAssocID="{0F766962-D799-0248-A2C0-805DDACE2114}" presName="childNode" presStyleLbl="node1" presStyleIdx="10" presStyleCnt="16">
        <dgm:presLayoutVars>
          <dgm:bulletEnabled val="1"/>
        </dgm:presLayoutVars>
      </dgm:prSet>
      <dgm:spPr/>
    </dgm:pt>
    <dgm:pt modelId="{C45115BA-6BCA-FB47-8792-1A9C51BE8D08}" type="pres">
      <dgm:prSet presAssocID="{0F766962-D799-0248-A2C0-805DDACE2114}" presName="aSpace2" presStyleCnt="0"/>
      <dgm:spPr/>
    </dgm:pt>
    <dgm:pt modelId="{78E335A0-72B5-004E-BBE4-C3248B1BA8A8}" type="pres">
      <dgm:prSet presAssocID="{3C305B63-3377-2C4B-8B2D-A7DE2F6C7FE2}" presName="childNode" presStyleLbl="node1" presStyleIdx="11" presStyleCnt="16">
        <dgm:presLayoutVars>
          <dgm:bulletEnabled val="1"/>
        </dgm:presLayoutVars>
      </dgm:prSet>
      <dgm:spPr/>
    </dgm:pt>
    <dgm:pt modelId="{75DF38FF-BE1B-654B-850E-1B009600D308}" type="pres">
      <dgm:prSet presAssocID="{3C305B63-3377-2C4B-8B2D-A7DE2F6C7FE2}" presName="aSpace2" presStyleCnt="0"/>
      <dgm:spPr/>
    </dgm:pt>
    <dgm:pt modelId="{4A93D2DC-4477-CD45-9F5E-C0A928279073}" type="pres">
      <dgm:prSet presAssocID="{0C07F6A8-3EB7-9E46-8D19-53C05C348196}" presName="childNode" presStyleLbl="node1" presStyleIdx="12" presStyleCnt="16">
        <dgm:presLayoutVars>
          <dgm:bulletEnabled val="1"/>
        </dgm:presLayoutVars>
      </dgm:prSet>
      <dgm:spPr/>
    </dgm:pt>
    <dgm:pt modelId="{8B8A1DBA-CDB1-3044-A6DD-8C2A3A5530B8}" type="pres">
      <dgm:prSet presAssocID="{DEFBA7B5-6425-FD4B-B6D4-45904D9E4684}" presName="aSpace" presStyleCnt="0"/>
      <dgm:spPr/>
    </dgm:pt>
    <dgm:pt modelId="{C2314BAD-2F5B-9B45-96BA-57661938990C}" type="pres">
      <dgm:prSet presAssocID="{5825269C-2764-4E4F-8D3E-9A859C15B0EC}" presName="compNode" presStyleCnt="0"/>
      <dgm:spPr/>
    </dgm:pt>
    <dgm:pt modelId="{C8D7C333-6B66-364D-8035-BF45994847A3}" type="pres">
      <dgm:prSet presAssocID="{5825269C-2764-4E4F-8D3E-9A859C15B0EC}" presName="aNode" presStyleLbl="bgShp" presStyleIdx="3" presStyleCnt="4"/>
      <dgm:spPr/>
    </dgm:pt>
    <dgm:pt modelId="{AA9CE2E6-6E16-364C-B739-6C5F4A565698}" type="pres">
      <dgm:prSet presAssocID="{5825269C-2764-4E4F-8D3E-9A859C15B0EC}" presName="textNode" presStyleLbl="bgShp" presStyleIdx="3" presStyleCnt="4"/>
      <dgm:spPr/>
    </dgm:pt>
    <dgm:pt modelId="{59105C54-1F1B-0645-B53C-1B95BEF11F6E}" type="pres">
      <dgm:prSet presAssocID="{5825269C-2764-4E4F-8D3E-9A859C15B0EC}" presName="compChildNode" presStyleCnt="0"/>
      <dgm:spPr/>
    </dgm:pt>
    <dgm:pt modelId="{70399F7D-22EE-0647-8E57-40AD1A39B1AB}" type="pres">
      <dgm:prSet presAssocID="{5825269C-2764-4E4F-8D3E-9A859C15B0EC}" presName="theInnerList" presStyleCnt="0"/>
      <dgm:spPr/>
    </dgm:pt>
    <dgm:pt modelId="{900ED11A-6B50-A043-AF7D-29F48FE87133}" type="pres">
      <dgm:prSet presAssocID="{D52108DB-AA16-4441-B7E9-DBC0B725DD28}" presName="childNode" presStyleLbl="node1" presStyleIdx="13" presStyleCnt="16">
        <dgm:presLayoutVars>
          <dgm:bulletEnabled val="1"/>
        </dgm:presLayoutVars>
      </dgm:prSet>
      <dgm:spPr/>
    </dgm:pt>
    <dgm:pt modelId="{FAC85226-F039-8344-A2B2-261735CE0B4F}" type="pres">
      <dgm:prSet presAssocID="{D52108DB-AA16-4441-B7E9-DBC0B725DD28}" presName="aSpace2" presStyleCnt="0"/>
      <dgm:spPr/>
    </dgm:pt>
    <dgm:pt modelId="{8AF1A049-E8C3-0340-838F-7019BF234C6B}" type="pres">
      <dgm:prSet presAssocID="{782B94C9-E5E3-E140-B4BD-4645B496B2D5}" presName="childNode" presStyleLbl="node1" presStyleIdx="14" presStyleCnt="16">
        <dgm:presLayoutVars>
          <dgm:bulletEnabled val="1"/>
        </dgm:presLayoutVars>
      </dgm:prSet>
      <dgm:spPr/>
    </dgm:pt>
    <dgm:pt modelId="{912BBE26-5290-9E40-9C8A-F67414306C1D}" type="pres">
      <dgm:prSet presAssocID="{782B94C9-E5E3-E140-B4BD-4645B496B2D5}" presName="aSpace2" presStyleCnt="0"/>
      <dgm:spPr/>
    </dgm:pt>
    <dgm:pt modelId="{6EF68FC8-7B20-264B-939C-2D3EA400A7CE}" type="pres">
      <dgm:prSet presAssocID="{3356AA6C-0A78-8B4A-980D-A3AF02ECBB57}" presName="childNode" presStyleLbl="node1" presStyleIdx="15" presStyleCnt="16">
        <dgm:presLayoutVars>
          <dgm:bulletEnabled val="1"/>
        </dgm:presLayoutVars>
      </dgm:prSet>
      <dgm:spPr/>
    </dgm:pt>
  </dgm:ptLst>
  <dgm:cxnLst>
    <dgm:cxn modelId="{468AF500-0872-B640-9CEF-1B72F68670F9}" srcId="{DEFBA7B5-6425-FD4B-B6D4-45904D9E4684}" destId="{0C07F6A8-3EB7-9E46-8D19-53C05C348196}" srcOrd="3" destOrd="0" parTransId="{711F27E7-E606-9045-8F0D-8B2767D44FDC}" sibTransId="{CBA3D3A4-1260-D64C-9569-54B9BAA02F8E}"/>
    <dgm:cxn modelId="{7A6CFF00-3E48-491A-9227-080774617D56}" type="presOf" srcId="{2DDF5646-3A13-AB4A-8300-00D83BE7F7B8}" destId="{50D2164A-FD6E-E144-BAFB-20257163203F}" srcOrd="1" destOrd="0" presId="urn:microsoft.com/office/officeart/2005/8/layout/lProcess2"/>
    <dgm:cxn modelId="{7FB73004-6775-4A11-AC4E-B558A52F191C}" type="presOf" srcId="{2B23AB9D-9A05-364F-93E5-AA3ED29D5439}" destId="{5FC3BBF1-A878-AB45-9463-CDB8798514AC}" srcOrd="0" destOrd="0" presId="urn:microsoft.com/office/officeart/2005/8/layout/lProcess2"/>
    <dgm:cxn modelId="{58AE3104-2177-43D3-B444-14B13A68B62F}" type="presOf" srcId="{DEFBA7B5-6425-FD4B-B6D4-45904D9E4684}" destId="{418E2871-F5BC-124B-A732-C8D0F8C27B45}" srcOrd="1" destOrd="0" presId="urn:microsoft.com/office/officeart/2005/8/layout/lProcess2"/>
    <dgm:cxn modelId="{9F826D2A-65D3-F54D-96FB-BB2C84279894}" srcId="{BAF0660D-F7A1-6D4D-A46E-34D427C76914}" destId="{1E377AB7-4E81-1343-B854-255BCAD0989D}" srcOrd="0" destOrd="0" parTransId="{3C77C5DF-0311-A842-875D-5428E8BF79D0}" sibTransId="{7B6FE01D-F102-684F-8258-50B831F10DF9}"/>
    <dgm:cxn modelId="{D5C1A92D-1E98-4640-A07E-078355A54B05}" type="presOf" srcId="{DEFBA7B5-6425-FD4B-B6D4-45904D9E4684}" destId="{A46F0F01-4566-5047-B867-B26C0E3983FA}" srcOrd="0" destOrd="0" presId="urn:microsoft.com/office/officeart/2005/8/layout/lProcess2"/>
    <dgm:cxn modelId="{2B179C2E-CA7A-4A88-85AD-70CF4C12DA4E}" type="presOf" srcId="{3356AA6C-0A78-8B4A-980D-A3AF02ECBB57}" destId="{6EF68FC8-7B20-264B-939C-2D3EA400A7CE}" srcOrd="0" destOrd="0" presId="urn:microsoft.com/office/officeart/2005/8/layout/lProcess2"/>
    <dgm:cxn modelId="{8FC2163E-A1FC-4289-9C95-C143F3EE4B03}" type="presOf" srcId="{5825269C-2764-4E4F-8D3E-9A859C15B0EC}" destId="{AA9CE2E6-6E16-364C-B739-6C5F4A565698}" srcOrd="1" destOrd="0" presId="urn:microsoft.com/office/officeart/2005/8/layout/lProcess2"/>
    <dgm:cxn modelId="{DA4F8E3E-61C6-4D30-A431-370B1692ED48}" type="presOf" srcId="{7CE971AF-CACE-7B41-945E-9BF4DE28724D}" destId="{E4900D32-38C2-554F-9207-F78F9D0CC5E8}" srcOrd="0" destOrd="0" presId="urn:microsoft.com/office/officeart/2005/8/layout/lProcess2"/>
    <dgm:cxn modelId="{D12FFE3E-0B2A-4974-AFB4-76B7B2B2CB23}" type="presOf" srcId="{174C00C7-610B-A64F-BAFF-B6076A77C616}" destId="{B0510708-C686-8E45-9325-CE5EF2140BD2}" srcOrd="0" destOrd="0" presId="urn:microsoft.com/office/officeart/2005/8/layout/lProcess2"/>
    <dgm:cxn modelId="{9F3D0B5B-E535-42DF-9418-D8052585F7CE}" type="presOf" srcId="{5825269C-2764-4E4F-8D3E-9A859C15B0EC}" destId="{C8D7C333-6B66-364D-8035-BF45994847A3}" srcOrd="0" destOrd="0" presId="urn:microsoft.com/office/officeart/2005/8/layout/lProcess2"/>
    <dgm:cxn modelId="{60D25445-7E09-4D14-9C50-5B185663E678}" type="presOf" srcId="{A2230466-CC2F-D64D-A756-E32338C32B4E}" destId="{A12027D4-5507-F043-9F91-DDFCE3890258}" srcOrd="0" destOrd="0" presId="urn:microsoft.com/office/officeart/2005/8/layout/lProcess2"/>
    <dgm:cxn modelId="{7A7E606B-1FAA-4BB7-9414-A7F6EEA16F0A}" type="presOf" srcId="{0F766962-D799-0248-A2C0-805DDACE2114}" destId="{8394F273-28FB-6642-85DE-5376A6E89566}" srcOrd="0" destOrd="0" presId="urn:microsoft.com/office/officeart/2005/8/layout/lProcess2"/>
    <dgm:cxn modelId="{D217D34F-9329-DF43-A1A5-F5499C6D07DD}" srcId="{2DDF5646-3A13-AB4A-8300-00D83BE7F7B8}" destId="{4018647D-CE04-074B-86F4-222B90F7D19E}" srcOrd="0" destOrd="0" parTransId="{914A8DFD-F46D-1342-97EB-587E8F1C714E}" sibTransId="{0CDBF4B2-05AD-7848-A581-F559E3D93A6A}"/>
    <dgm:cxn modelId="{6BA22074-43B8-4E52-BA48-FEABE833926D}" type="presOf" srcId="{BAF0660D-F7A1-6D4D-A46E-34D427C76914}" destId="{8F2EBB4B-733F-9047-9823-C4BA79502729}" srcOrd="1" destOrd="0" presId="urn:microsoft.com/office/officeart/2005/8/layout/lProcess2"/>
    <dgm:cxn modelId="{6D454977-67A5-466E-BC94-38F28D5E522C}" type="presOf" srcId="{0C07F6A8-3EB7-9E46-8D19-53C05C348196}" destId="{4A93D2DC-4477-CD45-9F5E-C0A928279073}" srcOrd="0" destOrd="0" presId="urn:microsoft.com/office/officeart/2005/8/layout/lProcess2"/>
    <dgm:cxn modelId="{34F21E7B-0591-C843-9E65-0DA385AF57E3}" srcId="{BAF0660D-F7A1-6D4D-A46E-34D427C76914}" destId="{219F39BC-6A80-D14E-A643-A8ED815FEA6B}" srcOrd="1" destOrd="0" parTransId="{9BDF990B-F1D6-F14D-88DD-0670D203F710}" sibTransId="{AF8F4976-7A2F-8841-B87D-251CCBBF803F}"/>
    <dgm:cxn modelId="{5C68D587-B879-F54E-A01F-2359A261EB5F}" srcId="{DEFBA7B5-6425-FD4B-B6D4-45904D9E4684}" destId="{0F766962-D799-0248-A2C0-805DDACE2114}" srcOrd="1" destOrd="0" parTransId="{CF1D3911-2BF0-2342-ABD2-0812428249FD}" sibTransId="{324ACDD3-8046-2844-A59D-B6CBD37D8111}"/>
    <dgm:cxn modelId="{30FD588B-2E1D-764A-8957-C8DDBE3A2AE8}" srcId="{190CD373-8048-C142-A970-28FF63F9DBAB}" destId="{2DDF5646-3A13-AB4A-8300-00D83BE7F7B8}" srcOrd="0" destOrd="0" parTransId="{1EF00182-9C7A-D547-9513-E4E829698F35}" sibTransId="{DE902F28-F81D-A84D-BB94-D8621FD1450E}"/>
    <dgm:cxn modelId="{7E435B93-97B1-E541-90BE-2DC155A4BE05}" srcId="{190CD373-8048-C142-A970-28FF63F9DBAB}" destId="{BAF0660D-F7A1-6D4D-A46E-34D427C76914}" srcOrd="1" destOrd="0" parTransId="{8329CD93-A635-5742-87DA-A6A2A81808A7}" sibTransId="{7DAF3028-5B94-DC4F-B9BB-B2F1EB641C25}"/>
    <dgm:cxn modelId="{7CA4C394-A792-4B9B-9493-E3AE2B066383}" type="presOf" srcId="{2DDF5646-3A13-AB4A-8300-00D83BE7F7B8}" destId="{BA0B72FE-17F7-7F43-84FC-9972C5CA1250}" srcOrd="0" destOrd="0" presId="urn:microsoft.com/office/officeart/2005/8/layout/lProcess2"/>
    <dgm:cxn modelId="{303D6E99-41E1-4630-9245-5B018A024F7F}" type="presOf" srcId="{BAF0660D-F7A1-6D4D-A46E-34D427C76914}" destId="{117B9538-DAC3-F145-9CFA-09D940CFB563}" srcOrd="0" destOrd="0" presId="urn:microsoft.com/office/officeart/2005/8/layout/lProcess2"/>
    <dgm:cxn modelId="{94CF0A9C-3DF4-4349-8770-9B60AF63F61D}" srcId="{BAF0660D-F7A1-6D4D-A46E-34D427C76914}" destId="{F46565F3-B0CB-614D-89E9-DB565FD19E6F}" srcOrd="2" destOrd="0" parTransId="{F2DCFCDB-5CE7-104F-B7EF-9247F4A16D1F}" sibTransId="{747279C0-8D27-2C41-88C9-AF57E10855BF}"/>
    <dgm:cxn modelId="{C2A7EC9C-26EE-5349-84E8-11AEC513B5ED}" srcId="{2DDF5646-3A13-AB4A-8300-00D83BE7F7B8}" destId="{174C00C7-610B-A64F-BAFF-B6076A77C616}" srcOrd="2" destOrd="0" parTransId="{74256355-7129-2A4A-A332-AABF66CB3AC3}" sibTransId="{35C84DB5-D389-8247-A72B-5C635F7CCC2F}"/>
    <dgm:cxn modelId="{301C5F9D-90EA-9447-8A16-1F8FAA3029CD}" srcId="{DEFBA7B5-6425-FD4B-B6D4-45904D9E4684}" destId="{3C305B63-3377-2C4B-8B2D-A7DE2F6C7FE2}" srcOrd="2" destOrd="0" parTransId="{0161559F-D6A7-3747-9FC8-CC4912C60125}" sibTransId="{CEF30D37-1CC7-224A-B23E-0DFC1734E8A3}"/>
    <dgm:cxn modelId="{7BF810A9-5B42-F540-9A8D-E07CAF700D4B}" srcId="{5825269C-2764-4E4F-8D3E-9A859C15B0EC}" destId="{782B94C9-E5E3-E140-B4BD-4645B496B2D5}" srcOrd="1" destOrd="0" parTransId="{63628FC7-765F-644D-94DF-7502A1D688EB}" sibTransId="{9397D0C2-8821-144F-806D-54F82A30F7C6}"/>
    <dgm:cxn modelId="{4B4C0CAC-241F-E148-A77E-FF376075157B}" srcId="{5825269C-2764-4E4F-8D3E-9A859C15B0EC}" destId="{D52108DB-AA16-4441-B7E9-DBC0B725DD28}" srcOrd="0" destOrd="0" parTransId="{90440A52-8B31-824E-8CD0-69C432F5BF46}" sibTransId="{1E598D9A-467D-DE45-820C-37C0E0BD5EE2}"/>
    <dgm:cxn modelId="{127DFBAF-B4EE-6B44-8EB4-4456B09C52FA}" srcId="{190CD373-8048-C142-A970-28FF63F9DBAB}" destId="{5825269C-2764-4E4F-8D3E-9A859C15B0EC}" srcOrd="3" destOrd="0" parTransId="{E6B9C3EE-31A3-6344-BE9A-18F532AF44A0}" sibTransId="{995BF4A4-C9E2-5A45-96A2-A0E83ED58796}"/>
    <dgm:cxn modelId="{22D79AB0-4920-1149-B78F-997967BA3AC4}" srcId="{BAF0660D-F7A1-6D4D-A46E-34D427C76914}" destId="{FF89B71B-D35B-DF47-953C-FEFA4AEC52FD}" srcOrd="3" destOrd="0" parTransId="{B0318BC0-A631-1A41-9CD9-A171712798FC}" sibTransId="{865CD74A-83B5-BC4E-905B-968A53D99824}"/>
    <dgm:cxn modelId="{A04AB9B3-43E1-42AE-8A30-523E25C451B0}" type="presOf" srcId="{FF89B71B-D35B-DF47-953C-FEFA4AEC52FD}" destId="{6D63AED7-6867-5443-8933-CAD39CBFF2C2}" srcOrd="0" destOrd="0" presId="urn:microsoft.com/office/officeart/2005/8/layout/lProcess2"/>
    <dgm:cxn modelId="{62D622B6-526C-304C-9A80-C59922A2E451}" srcId="{2DDF5646-3A13-AB4A-8300-00D83BE7F7B8}" destId="{C29A6596-81EB-9146-A154-146BF39451D9}" srcOrd="3" destOrd="0" parTransId="{94A600C4-DDB1-1745-932F-E84A24A5F022}" sibTransId="{68B793E4-56BB-DF40-9CED-9FE5120C92E0}"/>
    <dgm:cxn modelId="{1E608BB6-8704-6848-8228-9545887C2A6B}" srcId="{190CD373-8048-C142-A970-28FF63F9DBAB}" destId="{DEFBA7B5-6425-FD4B-B6D4-45904D9E4684}" srcOrd="2" destOrd="0" parTransId="{5F1FB532-A4B1-5D4D-A6A0-2E226CA9B9A6}" sibTransId="{1271EA37-1F84-BA45-9593-A1F80733B889}"/>
    <dgm:cxn modelId="{DDD154B7-801A-6B40-9A3A-DCAD7DBF7BC5}" srcId="{5825269C-2764-4E4F-8D3E-9A859C15B0EC}" destId="{3356AA6C-0A78-8B4A-980D-A3AF02ECBB57}" srcOrd="2" destOrd="0" parTransId="{8B284B82-E7C2-0145-A3B2-A42417E6F2C0}" sibTransId="{AC3BFB6D-FF0B-4A47-BA24-23D7E0DAEF4F}"/>
    <dgm:cxn modelId="{7B7324B9-F86D-4868-B1F6-C972E15BF7E1}" type="presOf" srcId="{3C305B63-3377-2C4B-8B2D-A7DE2F6C7FE2}" destId="{78E335A0-72B5-004E-BBE4-C3248B1BA8A8}" srcOrd="0" destOrd="0" presId="urn:microsoft.com/office/officeart/2005/8/layout/lProcess2"/>
    <dgm:cxn modelId="{E671D1BF-38D3-47E8-A0C7-A3D67A1072B2}" type="presOf" srcId="{C29A6596-81EB-9146-A154-146BF39451D9}" destId="{F90ED7BC-85B8-6240-9F0B-FCC107924F1F}" srcOrd="0" destOrd="0" presId="urn:microsoft.com/office/officeart/2005/8/layout/lProcess2"/>
    <dgm:cxn modelId="{CD37A1C0-4052-4477-AB85-A721C448F962}" type="presOf" srcId="{F46565F3-B0CB-614D-89E9-DB565FD19E6F}" destId="{B09B8B8E-C4F5-9A4E-A419-A08B84D31A4A}" srcOrd="0" destOrd="0" presId="urn:microsoft.com/office/officeart/2005/8/layout/lProcess2"/>
    <dgm:cxn modelId="{620A91C7-9421-CC4F-A892-AAD204728F54}" srcId="{2DDF5646-3A13-AB4A-8300-00D83BE7F7B8}" destId="{7CE971AF-CACE-7B41-945E-9BF4DE28724D}" srcOrd="1" destOrd="0" parTransId="{9DFE837F-2F9B-BA41-9390-755DE98A1958}" sibTransId="{5CAD0C4D-3F44-144C-8FF4-34D29DCD2836}"/>
    <dgm:cxn modelId="{45B86ACF-F055-4E83-A9A0-9E22FC8C6F35}" type="presOf" srcId="{782B94C9-E5E3-E140-B4BD-4645B496B2D5}" destId="{8AF1A049-E8C3-0340-838F-7019BF234C6B}" srcOrd="0" destOrd="0" presId="urn:microsoft.com/office/officeart/2005/8/layout/lProcess2"/>
    <dgm:cxn modelId="{FE2F88D4-6736-4946-888D-1A249C2352F2}" type="presOf" srcId="{219F39BC-6A80-D14E-A643-A8ED815FEA6B}" destId="{8EB3E3FA-E07C-D840-8F0B-59B9A8475304}" srcOrd="0" destOrd="0" presId="urn:microsoft.com/office/officeart/2005/8/layout/lProcess2"/>
    <dgm:cxn modelId="{87D479D5-14E7-B64F-B8DB-346164718EA1}" srcId="{DEFBA7B5-6425-FD4B-B6D4-45904D9E4684}" destId="{2B23AB9D-9A05-364F-93E5-AA3ED29D5439}" srcOrd="0" destOrd="0" parTransId="{59009B8C-AF59-724A-8A96-450C744C5482}" sibTransId="{7B4C6A24-71B6-254B-B0C5-7B10AA8700FB}"/>
    <dgm:cxn modelId="{0C37BCD7-1755-4BE3-A213-02B6E6B2F767}" type="presOf" srcId="{1E377AB7-4E81-1343-B854-255BCAD0989D}" destId="{8A34B0B7-304E-B54E-9F62-45C8096AC9E5}" srcOrd="0" destOrd="0" presId="urn:microsoft.com/office/officeart/2005/8/layout/lProcess2"/>
    <dgm:cxn modelId="{256305D8-832F-074B-9A27-4D7BDF5C21C0}" srcId="{BAF0660D-F7A1-6D4D-A46E-34D427C76914}" destId="{A2230466-CC2F-D64D-A756-E32338C32B4E}" srcOrd="4" destOrd="0" parTransId="{44B75096-6119-F544-BD90-73A8CD463401}" sibTransId="{80FA9837-AC07-2D4A-91C6-5A1717F3CAB5}"/>
    <dgm:cxn modelId="{F0BB3EE9-E5B3-4151-A907-DA7EC3A3AE40}" type="presOf" srcId="{D52108DB-AA16-4441-B7E9-DBC0B725DD28}" destId="{900ED11A-6B50-A043-AF7D-29F48FE87133}" srcOrd="0" destOrd="0" presId="urn:microsoft.com/office/officeart/2005/8/layout/lProcess2"/>
    <dgm:cxn modelId="{EAE85EEB-4B17-472F-BAA0-80E745A1DFEB}" type="presOf" srcId="{190CD373-8048-C142-A970-28FF63F9DBAB}" destId="{B7F0586E-64E0-A34A-8640-D2EEC1409E66}" srcOrd="0" destOrd="0" presId="urn:microsoft.com/office/officeart/2005/8/layout/lProcess2"/>
    <dgm:cxn modelId="{7AB28CEC-36CF-4283-8A12-7F2253BCB662}" type="presOf" srcId="{4018647D-CE04-074B-86F4-222B90F7D19E}" destId="{8F9241D1-2CA8-E346-B581-1F11570D13AB}" srcOrd="0" destOrd="0" presId="urn:microsoft.com/office/officeart/2005/8/layout/lProcess2"/>
    <dgm:cxn modelId="{DAF765A7-9172-4793-B2D7-4B2AF80DE687}" type="presParOf" srcId="{B7F0586E-64E0-A34A-8640-D2EEC1409E66}" destId="{A5B6B267-1811-B745-BCE0-827C51F49F5D}" srcOrd="0" destOrd="0" presId="urn:microsoft.com/office/officeart/2005/8/layout/lProcess2"/>
    <dgm:cxn modelId="{827438CC-70C1-4F88-A720-3378FCA289CF}" type="presParOf" srcId="{A5B6B267-1811-B745-BCE0-827C51F49F5D}" destId="{BA0B72FE-17F7-7F43-84FC-9972C5CA1250}" srcOrd="0" destOrd="0" presId="urn:microsoft.com/office/officeart/2005/8/layout/lProcess2"/>
    <dgm:cxn modelId="{2E8700BE-44C7-4D14-857E-65CEB1D8DBE6}" type="presParOf" srcId="{A5B6B267-1811-B745-BCE0-827C51F49F5D}" destId="{50D2164A-FD6E-E144-BAFB-20257163203F}" srcOrd="1" destOrd="0" presId="urn:microsoft.com/office/officeart/2005/8/layout/lProcess2"/>
    <dgm:cxn modelId="{B20A2A0D-2F34-402F-B61F-9E46AEB9D059}" type="presParOf" srcId="{A5B6B267-1811-B745-BCE0-827C51F49F5D}" destId="{4755C5D5-ECC0-0544-8894-0B97D783B551}" srcOrd="2" destOrd="0" presId="urn:microsoft.com/office/officeart/2005/8/layout/lProcess2"/>
    <dgm:cxn modelId="{7A9CBE77-411C-4C52-B85E-CD6C6D05B1B0}" type="presParOf" srcId="{4755C5D5-ECC0-0544-8894-0B97D783B551}" destId="{90CA8910-A066-FF45-A5FE-7DA93F6FBC50}" srcOrd="0" destOrd="0" presId="urn:microsoft.com/office/officeart/2005/8/layout/lProcess2"/>
    <dgm:cxn modelId="{6AB1E388-7960-4304-A40F-3AF77F3F6B87}" type="presParOf" srcId="{90CA8910-A066-FF45-A5FE-7DA93F6FBC50}" destId="{8F9241D1-2CA8-E346-B581-1F11570D13AB}" srcOrd="0" destOrd="0" presId="urn:microsoft.com/office/officeart/2005/8/layout/lProcess2"/>
    <dgm:cxn modelId="{2163382D-7E72-4BB5-AE05-EC95D852F837}" type="presParOf" srcId="{90CA8910-A066-FF45-A5FE-7DA93F6FBC50}" destId="{19E3F905-E404-3E4F-A227-114A81564083}" srcOrd="1" destOrd="0" presId="urn:microsoft.com/office/officeart/2005/8/layout/lProcess2"/>
    <dgm:cxn modelId="{739E15DF-7FF4-49F3-8C4B-AA19D8AB3F2C}" type="presParOf" srcId="{90CA8910-A066-FF45-A5FE-7DA93F6FBC50}" destId="{E4900D32-38C2-554F-9207-F78F9D0CC5E8}" srcOrd="2" destOrd="0" presId="urn:microsoft.com/office/officeart/2005/8/layout/lProcess2"/>
    <dgm:cxn modelId="{EB26B134-E91D-4A47-BAAC-D14534A2E410}" type="presParOf" srcId="{90CA8910-A066-FF45-A5FE-7DA93F6FBC50}" destId="{A388B018-14FE-F646-B055-34A7C66BFA24}" srcOrd="3" destOrd="0" presId="urn:microsoft.com/office/officeart/2005/8/layout/lProcess2"/>
    <dgm:cxn modelId="{AEE09D76-0149-4B2E-905F-D876E11ECF6E}" type="presParOf" srcId="{90CA8910-A066-FF45-A5FE-7DA93F6FBC50}" destId="{B0510708-C686-8E45-9325-CE5EF2140BD2}" srcOrd="4" destOrd="0" presId="urn:microsoft.com/office/officeart/2005/8/layout/lProcess2"/>
    <dgm:cxn modelId="{C9465690-A06D-4A8A-9EFF-BF9564B91C84}" type="presParOf" srcId="{90CA8910-A066-FF45-A5FE-7DA93F6FBC50}" destId="{503A4372-FFAC-194E-975D-6C3F141E518A}" srcOrd="5" destOrd="0" presId="urn:microsoft.com/office/officeart/2005/8/layout/lProcess2"/>
    <dgm:cxn modelId="{2D559698-22DC-4932-B17F-2DAB942A1319}" type="presParOf" srcId="{90CA8910-A066-FF45-A5FE-7DA93F6FBC50}" destId="{F90ED7BC-85B8-6240-9F0B-FCC107924F1F}" srcOrd="6" destOrd="0" presId="urn:microsoft.com/office/officeart/2005/8/layout/lProcess2"/>
    <dgm:cxn modelId="{B650F8C6-FDAA-4ED0-9EB6-48B52291E33E}" type="presParOf" srcId="{B7F0586E-64E0-A34A-8640-D2EEC1409E66}" destId="{9C650CDA-3F0D-D643-89D7-040281758A67}" srcOrd="1" destOrd="0" presId="urn:microsoft.com/office/officeart/2005/8/layout/lProcess2"/>
    <dgm:cxn modelId="{FC86EB20-D4A2-4E4B-98A2-0E7EE7537D49}" type="presParOf" srcId="{B7F0586E-64E0-A34A-8640-D2EEC1409E66}" destId="{FCEEA1D1-0F82-BB40-AF32-715688D82F65}" srcOrd="2" destOrd="0" presId="urn:microsoft.com/office/officeart/2005/8/layout/lProcess2"/>
    <dgm:cxn modelId="{0BD9B322-407F-4849-8764-C17FBF9405EA}" type="presParOf" srcId="{FCEEA1D1-0F82-BB40-AF32-715688D82F65}" destId="{117B9538-DAC3-F145-9CFA-09D940CFB563}" srcOrd="0" destOrd="0" presId="urn:microsoft.com/office/officeart/2005/8/layout/lProcess2"/>
    <dgm:cxn modelId="{FF008682-8795-44BE-B157-AE1BAA0C72DE}" type="presParOf" srcId="{FCEEA1D1-0F82-BB40-AF32-715688D82F65}" destId="{8F2EBB4B-733F-9047-9823-C4BA79502729}" srcOrd="1" destOrd="0" presId="urn:microsoft.com/office/officeart/2005/8/layout/lProcess2"/>
    <dgm:cxn modelId="{6A41D579-5882-4E2D-BE74-F5FE4AE07B15}" type="presParOf" srcId="{FCEEA1D1-0F82-BB40-AF32-715688D82F65}" destId="{DC781F7D-1AE3-7B4B-8A49-4BF7D2486D2D}" srcOrd="2" destOrd="0" presId="urn:microsoft.com/office/officeart/2005/8/layout/lProcess2"/>
    <dgm:cxn modelId="{70F9CAF6-E90E-482D-8D24-25D29523D414}" type="presParOf" srcId="{DC781F7D-1AE3-7B4B-8A49-4BF7D2486D2D}" destId="{D1E3EA26-5462-284E-B961-594A4A652733}" srcOrd="0" destOrd="0" presId="urn:microsoft.com/office/officeart/2005/8/layout/lProcess2"/>
    <dgm:cxn modelId="{D7289FBC-05DD-45BA-9C95-20E40F36BAAA}" type="presParOf" srcId="{D1E3EA26-5462-284E-B961-594A4A652733}" destId="{8A34B0B7-304E-B54E-9F62-45C8096AC9E5}" srcOrd="0" destOrd="0" presId="urn:microsoft.com/office/officeart/2005/8/layout/lProcess2"/>
    <dgm:cxn modelId="{E87CCA5B-6EA9-4C52-8968-CAB39E31AB23}" type="presParOf" srcId="{D1E3EA26-5462-284E-B961-594A4A652733}" destId="{B28CD5B3-3B85-734B-B173-CC773C77A253}" srcOrd="1" destOrd="0" presId="urn:microsoft.com/office/officeart/2005/8/layout/lProcess2"/>
    <dgm:cxn modelId="{C186B7E4-9E2C-49CA-8872-033C3B333F0D}" type="presParOf" srcId="{D1E3EA26-5462-284E-B961-594A4A652733}" destId="{8EB3E3FA-E07C-D840-8F0B-59B9A8475304}" srcOrd="2" destOrd="0" presId="urn:microsoft.com/office/officeart/2005/8/layout/lProcess2"/>
    <dgm:cxn modelId="{B6DF708C-594F-4C52-A59F-34523ABE856C}" type="presParOf" srcId="{D1E3EA26-5462-284E-B961-594A4A652733}" destId="{8C6BBD13-7A42-314F-813F-06DCB0F1C02A}" srcOrd="3" destOrd="0" presId="urn:microsoft.com/office/officeart/2005/8/layout/lProcess2"/>
    <dgm:cxn modelId="{C79649B5-ABC8-4B99-8438-727AA7DB4256}" type="presParOf" srcId="{D1E3EA26-5462-284E-B961-594A4A652733}" destId="{B09B8B8E-C4F5-9A4E-A419-A08B84D31A4A}" srcOrd="4" destOrd="0" presId="urn:microsoft.com/office/officeart/2005/8/layout/lProcess2"/>
    <dgm:cxn modelId="{26B959FE-230E-420F-B4B4-BCFA56F944BB}" type="presParOf" srcId="{D1E3EA26-5462-284E-B961-594A4A652733}" destId="{14EA2E43-4462-C742-9D64-6051622DCD1C}" srcOrd="5" destOrd="0" presId="urn:microsoft.com/office/officeart/2005/8/layout/lProcess2"/>
    <dgm:cxn modelId="{D51C95AC-13C5-482D-ABDB-F0279DF7B40B}" type="presParOf" srcId="{D1E3EA26-5462-284E-B961-594A4A652733}" destId="{6D63AED7-6867-5443-8933-CAD39CBFF2C2}" srcOrd="6" destOrd="0" presId="urn:microsoft.com/office/officeart/2005/8/layout/lProcess2"/>
    <dgm:cxn modelId="{67A10D71-5D72-40E6-BB2F-B21FB588A364}" type="presParOf" srcId="{D1E3EA26-5462-284E-B961-594A4A652733}" destId="{081BCCD9-A044-5D46-9419-205FE456945B}" srcOrd="7" destOrd="0" presId="urn:microsoft.com/office/officeart/2005/8/layout/lProcess2"/>
    <dgm:cxn modelId="{D32FD10B-EE43-45C2-B628-28BEA022FEED}" type="presParOf" srcId="{D1E3EA26-5462-284E-B961-594A4A652733}" destId="{A12027D4-5507-F043-9F91-DDFCE3890258}" srcOrd="8" destOrd="0" presId="urn:microsoft.com/office/officeart/2005/8/layout/lProcess2"/>
    <dgm:cxn modelId="{82B45615-8356-4D49-B80E-BC0F3A266EE9}" type="presParOf" srcId="{B7F0586E-64E0-A34A-8640-D2EEC1409E66}" destId="{650B1349-EC8B-524B-A8ED-BB4BB5ED0D14}" srcOrd="3" destOrd="0" presId="urn:microsoft.com/office/officeart/2005/8/layout/lProcess2"/>
    <dgm:cxn modelId="{97ACAD6C-3A67-4F0D-BDA1-BACC0EA04857}" type="presParOf" srcId="{B7F0586E-64E0-A34A-8640-D2EEC1409E66}" destId="{B39D965C-28D8-F046-AE44-4D8C5F17680E}" srcOrd="4" destOrd="0" presId="urn:microsoft.com/office/officeart/2005/8/layout/lProcess2"/>
    <dgm:cxn modelId="{9928F415-5F19-49C3-A26E-5A328BCF5A8C}" type="presParOf" srcId="{B39D965C-28D8-F046-AE44-4D8C5F17680E}" destId="{A46F0F01-4566-5047-B867-B26C0E3983FA}" srcOrd="0" destOrd="0" presId="urn:microsoft.com/office/officeart/2005/8/layout/lProcess2"/>
    <dgm:cxn modelId="{25DD976F-6B9F-40A6-A1DA-5B1EB8CDC4F6}" type="presParOf" srcId="{B39D965C-28D8-F046-AE44-4D8C5F17680E}" destId="{418E2871-F5BC-124B-A732-C8D0F8C27B45}" srcOrd="1" destOrd="0" presId="urn:microsoft.com/office/officeart/2005/8/layout/lProcess2"/>
    <dgm:cxn modelId="{224E88DB-FD7E-48BD-976A-051CFCF0DBFC}" type="presParOf" srcId="{B39D965C-28D8-F046-AE44-4D8C5F17680E}" destId="{8DB50CCC-97EA-4341-A0AD-B35C6107FEC0}" srcOrd="2" destOrd="0" presId="urn:microsoft.com/office/officeart/2005/8/layout/lProcess2"/>
    <dgm:cxn modelId="{7016FEC7-2B4D-47EB-AA7C-2F7328B1DEF7}" type="presParOf" srcId="{8DB50CCC-97EA-4341-A0AD-B35C6107FEC0}" destId="{9BE485C4-D7C7-FB4B-9A2F-5D9DF1ED35A7}" srcOrd="0" destOrd="0" presId="urn:microsoft.com/office/officeart/2005/8/layout/lProcess2"/>
    <dgm:cxn modelId="{39AD21FE-1C27-4B69-910F-89015586E4F6}" type="presParOf" srcId="{9BE485C4-D7C7-FB4B-9A2F-5D9DF1ED35A7}" destId="{5FC3BBF1-A878-AB45-9463-CDB8798514AC}" srcOrd="0" destOrd="0" presId="urn:microsoft.com/office/officeart/2005/8/layout/lProcess2"/>
    <dgm:cxn modelId="{08AE8985-726D-4BBC-8145-2DD5AE7986F8}" type="presParOf" srcId="{9BE485C4-D7C7-FB4B-9A2F-5D9DF1ED35A7}" destId="{18CC8A7C-79AF-A14C-B3A1-AFA0A68552FF}" srcOrd="1" destOrd="0" presId="urn:microsoft.com/office/officeart/2005/8/layout/lProcess2"/>
    <dgm:cxn modelId="{1C99BB10-8C1A-4019-B997-D155C1A945C2}" type="presParOf" srcId="{9BE485C4-D7C7-FB4B-9A2F-5D9DF1ED35A7}" destId="{8394F273-28FB-6642-85DE-5376A6E89566}" srcOrd="2" destOrd="0" presId="urn:microsoft.com/office/officeart/2005/8/layout/lProcess2"/>
    <dgm:cxn modelId="{673C3133-6ADE-464C-B235-57A80360ADBD}" type="presParOf" srcId="{9BE485C4-D7C7-FB4B-9A2F-5D9DF1ED35A7}" destId="{C45115BA-6BCA-FB47-8792-1A9C51BE8D08}" srcOrd="3" destOrd="0" presId="urn:microsoft.com/office/officeart/2005/8/layout/lProcess2"/>
    <dgm:cxn modelId="{BD7D48C5-54D3-45ED-B205-91BEEB4C8032}" type="presParOf" srcId="{9BE485C4-D7C7-FB4B-9A2F-5D9DF1ED35A7}" destId="{78E335A0-72B5-004E-BBE4-C3248B1BA8A8}" srcOrd="4" destOrd="0" presId="urn:microsoft.com/office/officeart/2005/8/layout/lProcess2"/>
    <dgm:cxn modelId="{EC756F74-F9E1-4C20-962C-2CC1C013D10D}" type="presParOf" srcId="{9BE485C4-D7C7-FB4B-9A2F-5D9DF1ED35A7}" destId="{75DF38FF-BE1B-654B-850E-1B009600D308}" srcOrd="5" destOrd="0" presId="urn:microsoft.com/office/officeart/2005/8/layout/lProcess2"/>
    <dgm:cxn modelId="{38AAEE73-29B6-4F60-88A1-447F6B345FFD}" type="presParOf" srcId="{9BE485C4-D7C7-FB4B-9A2F-5D9DF1ED35A7}" destId="{4A93D2DC-4477-CD45-9F5E-C0A928279073}" srcOrd="6" destOrd="0" presId="urn:microsoft.com/office/officeart/2005/8/layout/lProcess2"/>
    <dgm:cxn modelId="{CF085D45-6603-4A87-BE6E-B817CBFDBCE5}" type="presParOf" srcId="{B7F0586E-64E0-A34A-8640-D2EEC1409E66}" destId="{8B8A1DBA-CDB1-3044-A6DD-8C2A3A5530B8}" srcOrd="5" destOrd="0" presId="urn:microsoft.com/office/officeart/2005/8/layout/lProcess2"/>
    <dgm:cxn modelId="{D4743A9D-C085-4C4E-9276-FA046676DB98}" type="presParOf" srcId="{B7F0586E-64E0-A34A-8640-D2EEC1409E66}" destId="{C2314BAD-2F5B-9B45-96BA-57661938990C}" srcOrd="6" destOrd="0" presId="urn:microsoft.com/office/officeart/2005/8/layout/lProcess2"/>
    <dgm:cxn modelId="{81B6A624-7376-430F-9ACF-E4DA44F225BE}" type="presParOf" srcId="{C2314BAD-2F5B-9B45-96BA-57661938990C}" destId="{C8D7C333-6B66-364D-8035-BF45994847A3}" srcOrd="0" destOrd="0" presId="urn:microsoft.com/office/officeart/2005/8/layout/lProcess2"/>
    <dgm:cxn modelId="{B23256FC-56B9-4044-BAAB-019CC03E27B1}" type="presParOf" srcId="{C2314BAD-2F5B-9B45-96BA-57661938990C}" destId="{AA9CE2E6-6E16-364C-B739-6C5F4A565698}" srcOrd="1" destOrd="0" presId="urn:microsoft.com/office/officeart/2005/8/layout/lProcess2"/>
    <dgm:cxn modelId="{2FBBCBFF-9CF1-494E-9D97-1477E2573D49}" type="presParOf" srcId="{C2314BAD-2F5B-9B45-96BA-57661938990C}" destId="{59105C54-1F1B-0645-B53C-1B95BEF11F6E}" srcOrd="2" destOrd="0" presId="urn:microsoft.com/office/officeart/2005/8/layout/lProcess2"/>
    <dgm:cxn modelId="{DF83AFC2-9EED-4FCA-8A33-50D942A81477}" type="presParOf" srcId="{59105C54-1F1B-0645-B53C-1B95BEF11F6E}" destId="{70399F7D-22EE-0647-8E57-40AD1A39B1AB}" srcOrd="0" destOrd="0" presId="urn:microsoft.com/office/officeart/2005/8/layout/lProcess2"/>
    <dgm:cxn modelId="{A97C5EEB-198B-44F9-9C2B-63192C02C349}" type="presParOf" srcId="{70399F7D-22EE-0647-8E57-40AD1A39B1AB}" destId="{900ED11A-6B50-A043-AF7D-29F48FE87133}" srcOrd="0" destOrd="0" presId="urn:microsoft.com/office/officeart/2005/8/layout/lProcess2"/>
    <dgm:cxn modelId="{2EF7DE85-51A6-4D63-9E72-C42409FA8A11}" type="presParOf" srcId="{70399F7D-22EE-0647-8E57-40AD1A39B1AB}" destId="{FAC85226-F039-8344-A2B2-261735CE0B4F}" srcOrd="1" destOrd="0" presId="urn:microsoft.com/office/officeart/2005/8/layout/lProcess2"/>
    <dgm:cxn modelId="{E87EFC9F-B817-45E9-8B3F-D8E46E25A78A}" type="presParOf" srcId="{70399F7D-22EE-0647-8E57-40AD1A39B1AB}" destId="{8AF1A049-E8C3-0340-838F-7019BF234C6B}" srcOrd="2" destOrd="0" presId="urn:microsoft.com/office/officeart/2005/8/layout/lProcess2"/>
    <dgm:cxn modelId="{1F69A81E-2DFA-4971-8F19-F96A3C395A5C}" type="presParOf" srcId="{70399F7D-22EE-0647-8E57-40AD1A39B1AB}" destId="{912BBE26-5290-9E40-9C8A-F67414306C1D}" srcOrd="3" destOrd="0" presId="urn:microsoft.com/office/officeart/2005/8/layout/lProcess2"/>
    <dgm:cxn modelId="{0AD580F8-AE50-4DE6-9D4C-1A6495C5AEF9}" type="presParOf" srcId="{70399F7D-22EE-0647-8E57-40AD1A39B1AB}" destId="{6EF68FC8-7B20-264B-939C-2D3EA400A7CE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0B72FE-17F7-7F43-84FC-9972C5CA1250}">
      <dsp:nvSpPr>
        <dsp:cNvPr id="0" name=""/>
        <dsp:cNvSpPr/>
      </dsp:nvSpPr>
      <dsp:spPr>
        <a:xfrm>
          <a:off x="0" y="0"/>
          <a:ext cx="1470566" cy="3384077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Leadership, strategic planning and management</a:t>
          </a:r>
          <a:endParaRPr lang="en-US" sz="11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9735" y="29735"/>
        <a:ext cx="1411096" cy="955753"/>
      </dsp:txXfrm>
    </dsp:sp>
    <dsp:sp modelId="{8F9241D1-2CA8-E346-B581-1F11570D13AB}">
      <dsp:nvSpPr>
        <dsp:cNvPr id="0" name=""/>
        <dsp:cNvSpPr/>
      </dsp:nvSpPr>
      <dsp:spPr>
        <a:xfrm>
          <a:off x="145242" y="981913"/>
          <a:ext cx="1176453" cy="492987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1. Leadership</a:t>
          </a:r>
          <a:endParaRPr lang="en-US" sz="10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59681" y="996352"/>
        <a:ext cx="1147575" cy="464109"/>
      </dsp:txXfrm>
    </dsp:sp>
    <dsp:sp modelId="{E4900D32-38C2-554F-9207-F78F9D0CC5E8}">
      <dsp:nvSpPr>
        <dsp:cNvPr id="0" name=""/>
        <dsp:cNvSpPr/>
      </dsp:nvSpPr>
      <dsp:spPr>
        <a:xfrm>
          <a:off x="147525" y="1584137"/>
          <a:ext cx="1176453" cy="492987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2. Strategic planning</a:t>
          </a:r>
          <a:endParaRPr lang="en-CA" sz="10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61964" y="1598576"/>
        <a:ext cx="1147575" cy="464109"/>
      </dsp:txXfrm>
    </dsp:sp>
    <dsp:sp modelId="{B0510708-C686-8E45-9325-CE5EF2140BD2}">
      <dsp:nvSpPr>
        <dsp:cNvPr id="0" name=""/>
        <dsp:cNvSpPr/>
      </dsp:nvSpPr>
      <dsp:spPr>
        <a:xfrm>
          <a:off x="147525" y="2152970"/>
          <a:ext cx="1176453" cy="492987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3. Disability-specific policy/strategy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61964" y="2167409"/>
        <a:ext cx="1147575" cy="464109"/>
      </dsp:txXfrm>
    </dsp:sp>
    <dsp:sp modelId="{F90ED7BC-85B8-6240-9F0B-FCC107924F1F}">
      <dsp:nvSpPr>
        <dsp:cNvPr id="0" name=""/>
        <dsp:cNvSpPr/>
      </dsp:nvSpPr>
      <dsp:spPr>
        <a:xfrm>
          <a:off x="147525" y="2721802"/>
          <a:ext cx="1176453" cy="492987"/>
        </a:xfrm>
        <a:prstGeom prst="roundRect">
          <a:avLst>
            <a:gd name="adj" fmla="val 10000"/>
          </a:avLst>
        </a:prstGeom>
        <a:solidFill>
          <a:srgbClr val="AA96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4.</a:t>
          </a:r>
          <a:r>
            <a:rPr lang="en-GB" sz="1000" b="0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 </a:t>
          </a: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Institutional setup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61964" y="2736241"/>
        <a:ext cx="1147575" cy="464109"/>
      </dsp:txXfrm>
    </dsp:sp>
    <dsp:sp modelId="{117B9538-DAC3-F145-9CFA-09D940CFB563}">
      <dsp:nvSpPr>
        <dsp:cNvPr id="0" name=""/>
        <dsp:cNvSpPr/>
      </dsp:nvSpPr>
      <dsp:spPr>
        <a:xfrm>
          <a:off x="1581327" y="0"/>
          <a:ext cx="1671225" cy="3384077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Inclusiveness</a:t>
          </a:r>
          <a:endParaRPr lang="en-US" sz="1400" b="1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611062" y="29735"/>
        <a:ext cx="1611755" cy="955753"/>
      </dsp:txXfrm>
    </dsp:sp>
    <dsp:sp modelId="{8A34B0B7-304E-B54E-9F62-45C8096AC9E5}">
      <dsp:nvSpPr>
        <dsp:cNvPr id="0" name=""/>
        <dsp:cNvSpPr/>
      </dsp:nvSpPr>
      <dsp:spPr>
        <a:xfrm>
          <a:off x="1828713" y="1015863"/>
          <a:ext cx="1176453" cy="391490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5. Consultation with persons with disabilities </a:t>
          </a:r>
          <a:endParaRPr lang="en-US" sz="10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840179" y="1027329"/>
        <a:ext cx="1153521" cy="368558"/>
      </dsp:txXfrm>
    </dsp:sp>
    <dsp:sp modelId="{8EB3E3FA-E07C-D840-8F0B-59B9A8475304}">
      <dsp:nvSpPr>
        <dsp:cNvPr id="0" name=""/>
        <dsp:cNvSpPr/>
      </dsp:nvSpPr>
      <dsp:spPr>
        <a:xfrm>
          <a:off x="1828713" y="1467583"/>
          <a:ext cx="1176453" cy="391490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6.  Accessibility    </a:t>
          </a:r>
          <a:endParaRPr lang="en-CA" sz="10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840179" y="1479049"/>
        <a:ext cx="1153521" cy="368558"/>
      </dsp:txXfrm>
    </dsp:sp>
    <dsp:sp modelId="{B09B8B8E-C4F5-9A4E-A419-A08B84D31A4A}">
      <dsp:nvSpPr>
        <dsp:cNvPr id="0" name=""/>
        <dsp:cNvSpPr/>
      </dsp:nvSpPr>
      <dsp:spPr>
        <a:xfrm>
          <a:off x="1828713" y="1919302"/>
          <a:ext cx="1176453" cy="391490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6.1. Conferences and events 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840179" y="1930768"/>
        <a:ext cx="1153521" cy="368558"/>
      </dsp:txXfrm>
    </dsp:sp>
    <dsp:sp modelId="{6D63AED7-6867-5443-8933-CAD39CBFF2C2}">
      <dsp:nvSpPr>
        <dsp:cNvPr id="0" name=""/>
        <dsp:cNvSpPr/>
      </dsp:nvSpPr>
      <dsp:spPr>
        <a:xfrm>
          <a:off x="1828713" y="2371022"/>
          <a:ext cx="1176453" cy="391490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7. Reasonable Accommodation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840179" y="2382488"/>
        <a:ext cx="1153521" cy="368558"/>
      </dsp:txXfrm>
    </dsp:sp>
    <dsp:sp modelId="{A12027D4-5507-F043-9F91-DDFCE3890258}">
      <dsp:nvSpPr>
        <dsp:cNvPr id="0" name=""/>
        <dsp:cNvSpPr/>
      </dsp:nvSpPr>
      <dsp:spPr>
        <a:xfrm>
          <a:off x="1828713" y="2822742"/>
          <a:ext cx="1176453" cy="391490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8. Procurement</a:t>
          </a:r>
          <a:endParaRPr lang="en-US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840179" y="2834208"/>
        <a:ext cx="1153521" cy="368558"/>
      </dsp:txXfrm>
    </dsp:sp>
    <dsp:sp modelId="{A46F0F01-4566-5047-B867-B26C0E3983FA}">
      <dsp:nvSpPr>
        <dsp:cNvPr id="0" name=""/>
        <dsp:cNvSpPr/>
      </dsp:nvSpPr>
      <dsp:spPr>
        <a:xfrm>
          <a:off x="3362845" y="0"/>
          <a:ext cx="1470566" cy="3384077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Programming</a:t>
          </a:r>
          <a:endParaRPr lang="en-US" sz="12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392580" y="29735"/>
        <a:ext cx="1411096" cy="955753"/>
      </dsp:txXfrm>
    </dsp:sp>
    <dsp:sp modelId="{5FC3BBF1-A878-AB45-9463-CDB8798514AC}">
      <dsp:nvSpPr>
        <dsp:cNvPr id="0" name=""/>
        <dsp:cNvSpPr/>
      </dsp:nvSpPr>
      <dsp:spPr>
        <a:xfrm>
          <a:off x="3509901" y="1015305"/>
          <a:ext cx="1176453" cy="492987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9. Programmes and projects</a:t>
          </a:r>
          <a:endParaRPr lang="en-US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524340" y="1029744"/>
        <a:ext cx="1147575" cy="464109"/>
      </dsp:txXfrm>
    </dsp:sp>
    <dsp:sp modelId="{8394F273-28FB-6642-85DE-5376A6E89566}">
      <dsp:nvSpPr>
        <dsp:cNvPr id="0" name=""/>
        <dsp:cNvSpPr/>
      </dsp:nvSpPr>
      <dsp:spPr>
        <a:xfrm>
          <a:off x="3509901" y="1584137"/>
          <a:ext cx="1176453" cy="492987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10. Evaluation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524340" y="1598576"/>
        <a:ext cx="1147575" cy="464109"/>
      </dsp:txXfrm>
    </dsp:sp>
    <dsp:sp modelId="{78E335A0-72B5-004E-BBE4-C3248B1BA8A8}">
      <dsp:nvSpPr>
        <dsp:cNvPr id="0" name=""/>
        <dsp:cNvSpPr/>
      </dsp:nvSpPr>
      <dsp:spPr>
        <a:xfrm>
          <a:off x="3509901" y="2152970"/>
          <a:ext cx="1176453" cy="492987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11. Country programme </a:t>
          </a:r>
          <a:b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</a:b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documents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524340" y="2167409"/>
        <a:ext cx="1147575" cy="464109"/>
      </dsp:txXfrm>
    </dsp:sp>
    <dsp:sp modelId="{4A93D2DC-4477-CD45-9F5E-C0A928279073}">
      <dsp:nvSpPr>
        <dsp:cNvPr id="0" name=""/>
        <dsp:cNvSpPr/>
      </dsp:nvSpPr>
      <dsp:spPr>
        <a:xfrm>
          <a:off x="3509901" y="2721802"/>
          <a:ext cx="1176453" cy="492987"/>
        </a:xfrm>
        <a:prstGeom prst="roundRect">
          <a:avLst>
            <a:gd name="adj" fmla="val 10000"/>
          </a:avLst>
        </a:prstGeom>
        <a:solidFill>
          <a:srgbClr val="B6DDE8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12. Joint initiatives</a:t>
          </a:r>
        </a:p>
      </dsp:txBody>
      <dsp:txXfrm>
        <a:off x="3524340" y="2736241"/>
        <a:ext cx="1147575" cy="464109"/>
      </dsp:txXfrm>
    </dsp:sp>
    <dsp:sp modelId="{C8D7C333-6B66-364D-8035-BF45994847A3}">
      <dsp:nvSpPr>
        <dsp:cNvPr id="0" name=""/>
        <dsp:cNvSpPr/>
      </dsp:nvSpPr>
      <dsp:spPr>
        <a:xfrm>
          <a:off x="4943703" y="0"/>
          <a:ext cx="1470566" cy="3384077"/>
        </a:xfrm>
        <a:prstGeom prst="roundRect">
          <a:avLst>
            <a:gd name="adj" fmla="val 10000"/>
          </a:avLst>
        </a:prstGeom>
        <a:solidFill>
          <a:srgbClr val="5B9BD5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Organizational culture</a:t>
          </a:r>
          <a:r>
            <a:rPr lang="en-GB" sz="105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 </a:t>
          </a:r>
          <a:endParaRPr lang="en-US" sz="1050" kern="1200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sp:txBody>
      <dsp:txXfrm>
        <a:off x="4973438" y="29735"/>
        <a:ext cx="1411096" cy="955753"/>
      </dsp:txXfrm>
    </dsp:sp>
    <dsp:sp modelId="{900ED11A-6B50-A043-AF7D-29F48FE87133}">
      <dsp:nvSpPr>
        <dsp:cNvPr id="0" name=""/>
        <dsp:cNvSpPr/>
      </dsp:nvSpPr>
      <dsp:spPr>
        <a:xfrm>
          <a:off x="5090760" y="1015512"/>
          <a:ext cx="1176453" cy="664835"/>
        </a:xfrm>
        <a:prstGeom prst="roundRect">
          <a:avLst>
            <a:gd name="adj" fmla="val 10000"/>
          </a:avLst>
        </a:prstGeom>
        <a:solidFill>
          <a:srgbClr val="EB977D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13. Employment</a:t>
          </a:r>
          <a:endParaRPr lang="en-US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110232" y="1034984"/>
        <a:ext cx="1137509" cy="625891"/>
      </dsp:txXfrm>
    </dsp:sp>
    <dsp:sp modelId="{8AF1A049-E8C3-0340-838F-7019BF234C6B}">
      <dsp:nvSpPr>
        <dsp:cNvPr id="0" name=""/>
        <dsp:cNvSpPr/>
      </dsp:nvSpPr>
      <dsp:spPr>
        <a:xfrm>
          <a:off x="5090760" y="1782630"/>
          <a:ext cx="1176453" cy="664835"/>
        </a:xfrm>
        <a:prstGeom prst="roundRect">
          <a:avLst>
            <a:gd name="adj" fmla="val 10000"/>
          </a:avLst>
        </a:prstGeom>
        <a:solidFill>
          <a:srgbClr val="EB977D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14. Capacity development for staff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110232" y="1802102"/>
        <a:ext cx="1137509" cy="625891"/>
      </dsp:txXfrm>
    </dsp:sp>
    <dsp:sp modelId="{6EF68FC8-7B20-264B-939C-2D3EA400A7CE}">
      <dsp:nvSpPr>
        <dsp:cNvPr id="0" name=""/>
        <dsp:cNvSpPr/>
      </dsp:nvSpPr>
      <dsp:spPr>
        <a:xfrm>
          <a:off x="5090760" y="2549748"/>
          <a:ext cx="1176453" cy="664835"/>
        </a:xfrm>
        <a:prstGeom prst="roundRect">
          <a:avLst>
            <a:gd name="adj" fmla="val 10000"/>
          </a:avLst>
        </a:prstGeom>
        <a:solidFill>
          <a:srgbClr val="EB977D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15. Communication</a:t>
          </a:r>
          <a:endParaRPr lang="en-CA" sz="1000" kern="120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110232" y="2569220"/>
        <a:ext cx="1137509" cy="625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B4F3F0-9AEC-8547-B826-1F0E13775E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2F1F3-6F56-ED45-9B09-17E96F70AA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A236-D51D-0A49-8B0D-A7D7E8E3F07C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60701A-314A-2841-8E54-B6040671B6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34C7F-CF59-8B4C-B88B-34BDB59765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CC5E2-1CC9-2B47-B16B-65A276F0C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403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260C1-FDEE-4831-B3C1-32BCF642769D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2FFAA-560A-43F2-AFA3-E17D6342F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48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BD682-13D4-42E2-B391-B748B403F306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336814" y="5120149"/>
            <a:ext cx="6064253" cy="4849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70000"/>
              </a:spcBef>
            </a:pPr>
            <a:endParaRPr lang="en-US" altLang="en-US" sz="1400" dirty="0">
              <a:ea typeface="ＭＳ Ｐゴシック" pitchFamily="34" charset="-128"/>
            </a:endParaRPr>
          </a:p>
          <a:p>
            <a:pPr marL="171450" indent="-171450">
              <a:lnSpc>
                <a:spcPct val="150000"/>
              </a:lnSpc>
            </a:pPr>
            <a:endParaRPr lang="en-US" altLang="en-US" sz="900" dirty="0">
              <a:ea typeface="ＭＳ Ｐゴシック" pitchFamily="34" charset="-128"/>
            </a:endParaRPr>
          </a:p>
        </p:txBody>
      </p:sp>
      <p:sp>
        <p:nvSpPr>
          <p:cNvPr id="22532" name="Slide Number Placeholder 3"/>
          <p:cNvSpPr txBox="1">
            <a:spLocks noGrp="1"/>
          </p:cNvSpPr>
          <p:nvPr/>
        </p:nvSpPr>
        <p:spPr bwMode="auto">
          <a:xfrm>
            <a:off x="3817223" y="10236845"/>
            <a:ext cx="2919053" cy="53941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1035D55D-180E-4F6A-BF0E-64EF12D8E7CC}" type="slidenum">
              <a:rPr lang="en-US" altLang="en-US" sz="1200">
                <a:solidFill>
                  <a:prstClr val="black"/>
                </a:solidFill>
                <a:cs typeface="Arial" pitchFamily="34" charset="0"/>
              </a:rPr>
              <a:pPr algn="r" eaLnBrk="1" hangingPunct="1"/>
              <a:t>2</a:t>
            </a:fld>
            <a:endParaRPr lang="en-US" altLang="en-US" sz="120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765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88E88D-73B4-C04B-8967-2834C07126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762791"/>
            <a:ext cx="3823996" cy="34009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C5C675-DC5A-2542-9D19-580D753BC2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1" y="4420760"/>
            <a:ext cx="1384300" cy="367140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3FB5292-0616-784A-A969-A0536EADA9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68301" y="438150"/>
            <a:ext cx="6108700" cy="1371600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303ED42E-2007-7948-B7D2-DFD78AD4D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68301" y="1809750"/>
            <a:ext cx="6108700" cy="38735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 name (optional)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77DCB32A-8F58-DA41-83E1-72EF851D976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8301" y="2214076"/>
            <a:ext cx="6108700" cy="387350"/>
          </a:xfrm>
          <a:prstGeom prst="rect">
            <a:avLst/>
          </a:prstGeom>
        </p:spPr>
        <p:txBody>
          <a:bodyPr/>
          <a:lstStyle>
            <a:lvl1pPr>
              <a:defRPr sz="1400" b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 department/office (optional)</a:t>
            </a:r>
          </a:p>
        </p:txBody>
      </p:sp>
    </p:spTree>
    <p:extLst>
      <p:ext uri="{BB962C8B-B14F-4D97-AF65-F5344CB8AC3E}">
        <p14:creationId xmlns:p14="http://schemas.microsoft.com/office/powerpoint/2010/main" val="726618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652" y="4360392"/>
            <a:ext cx="1432889" cy="417926"/>
          </a:xfrm>
          <a:prstGeom prst="rect">
            <a:avLst/>
          </a:prstGeom>
        </p:spPr>
      </p:pic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539DFBD9-BDA0-DC45-B36E-0DAC5D091E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819400" y="1123950"/>
            <a:ext cx="3200400" cy="3124200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frame on the left to add a picture to this slide. Enter relevant text here.</a:t>
            </a:r>
            <a:endParaRPr lang="en-GB" dirty="0"/>
          </a:p>
          <a:p>
            <a:pPr lvl="0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62CB71F-0791-914A-BF48-102B74C1C1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2400" y="171453"/>
            <a:ext cx="2590800" cy="1638301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111CE24-0C23-A247-926C-43595B98113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2400" y="1775254"/>
            <a:ext cx="2590800" cy="159299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17611FC-D96B-4D43-A299-952EC07568F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2400" y="3379061"/>
            <a:ext cx="2590800" cy="159299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65F1284F-4B9E-DA4D-B2DB-2D73EF67909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819400" y="167767"/>
            <a:ext cx="3200400" cy="956187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en-US" dirty="0"/>
            </a:br>
            <a:r>
              <a:rPr lang="en-US" dirty="0"/>
              <a:t>Picture Slide</a:t>
            </a:r>
          </a:p>
        </p:txBody>
      </p:sp>
    </p:spTree>
    <p:extLst>
      <p:ext uri="{BB962C8B-B14F-4D97-AF65-F5344CB8AC3E}">
        <p14:creationId xmlns:p14="http://schemas.microsoft.com/office/powerpoint/2010/main" val="404114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202" y="433016"/>
            <a:ext cx="1668398" cy="2994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421024"/>
            <a:ext cx="1347190" cy="357297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32B2AE-CF15-2345-A475-02606A27C26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1000" y="365187"/>
            <a:ext cx="6019800" cy="3974369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>
                <a:latin typeface="Roboto" panose="02000000000000000000" pitchFamily="2" charset="0"/>
              </a:rPr>
              <a:t>Edit Master text styles</a:t>
            </a:r>
          </a:p>
          <a:p>
            <a:pPr lvl="1" algn="ctr"/>
            <a:r>
              <a:rPr lang="en-US">
                <a:latin typeface="Roboto" panose="02000000000000000000" pitchFamily="2" charset="0"/>
              </a:rPr>
              <a:t>Second level</a:t>
            </a:r>
          </a:p>
          <a:p>
            <a:pPr lvl="2" algn="ctr"/>
            <a:r>
              <a:rPr lang="en-US">
                <a:latin typeface="Roboto" panose="02000000000000000000" pitchFamily="2" charset="0"/>
              </a:rPr>
              <a:t>Third level</a:t>
            </a:r>
          </a:p>
          <a:p>
            <a:pPr lvl="3" algn="ctr"/>
            <a:r>
              <a:rPr lang="en-US">
                <a:latin typeface="Roboto" panose="02000000000000000000" pitchFamily="2" charset="0"/>
              </a:rPr>
              <a:t>Fourth level</a:t>
            </a:r>
          </a:p>
          <a:p>
            <a:pPr lvl="4" algn="ctr"/>
            <a:r>
              <a:rPr lang="en-US">
                <a:latin typeface="Roboto" panose="02000000000000000000" pitchFamily="2" charset="0"/>
              </a:rPr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38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202" y="433016"/>
            <a:ext cx="1668398" cy="2994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886" y="4421024"/>
            <a:ext cx="1225018" cy="357297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32B2AE-CF15-2345-A475-02606A27C26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1000" y="365187"/>
            <a:ext cx="6019800" cy="3974369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>
                <a:latin typeface="Roboto" panose="02000000000000000000" pitchFamily="2" charset="0"/>
              </a:rPr>
              <a:t>Edit Master text styles</a:t>
            </a:r>
          </a:p>
          <a:p>
            <a:pPr lvl="1" algn="ctr"/>
            <a:r>
              <a:rPr lang="en-US">
                <a:latin typeface="Roboto" panose="02000000000000000000" pitchFamily="2" charset="0"/>
              </a:rPr>
              <a:t>Second level</a:t>
            </a:r>
          </a:p>
          <a:p>
            <a:pPr lvl="2" algn="ctr"/>
            <a:r>
              <a:rPr lang="en-US">
                <a:latin typeface="Roboto" panose="02000000000000000000" pitchFamily="2" charset="0"/>
              </a:rPr>
              <a:t>Third level</a:t>
            </a:r>
          </a:p>
          <a:p>
            <a:pPr lvl="3" algn="ctr"/>
            <a:r>
              <a:rPr lang="en-US">
                <a:latin typeface="Roboto" panose="02000000000000000000" pitchFamily="2" charset="0"/>
              </a:rPr>
              <a:t>Fourth level</a:t>
            </a:r>
          </a:p>
          <a:p>
            <a:pPr lvl="4" algn="ctr"/>
            <a:r>
              <a:rPr lang="en-US">
                <a:latin typeface="Roboto" panose="02000000000000000000" pitchFamily="2" charset="0"/>
              </a:rPr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477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88E88D-73B4-C04B-8967-2834C07126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596" y="2543308"/>
            <a:ext cx="2946400" cy="26204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C5C675-DC5A-2542-9D19-580D753BC2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1" y="4420760"/>
            <a:ext cx="1384300" cy="367140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3FB5292-0616-784A-A969-A0536EADA9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68301" y="438150"/>
            <a:ext cx="6108700" cy="1371600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303ED42E-2007-7948-B7D2-DFD78AD4D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68301" y="2190750"/>
            <a:ext cx="6108700" cy="38735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WWW.UNESCAP.ORG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77DCB32A-8F58-DA41-83E1-72EF851D976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62000" y="2595076"/>
            <a:ext cx="5715000" cy="1348274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UNESCAP</a:t>
            </a:r>
          </a:p>
          <a:p>
            <a:pPr lvl="0"/>
            <a:r>
              <a:rPr lang="en-US" dirty="0"/>
              <a:t>UNESCAP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UNESCAP</a:t>
            </a:r>
          </a:p>
          <a:p>
            <a:pPr lvl="0"/>
            <a:r>
              <a:rPr lang="en-US" dirty="0"/>
              <a:t>UNITEDNATIONSESCAP</a:t>
            </a:r>
          </a:p>
          <a:p>
            <a:pPr lvl="0"/>
            <a:r>
              <a:rPr lang="en-US" dirty="0"/>
              <a:t>UNITEDNATIONSESCAP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0DD443-4F3A-B64D-80FA-616DF2B2DF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76550"/>
            <a:ext cx="252000" cy="25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AF3FF-E0DA-024A-83CB-D0533A6B742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24550"/>
            <a:ext cx="252000" cy="25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7D5ED9-5826-F74C-ACA5-3AE21E4982B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26160"/>
            <a:ext cx="252000" cy="254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206C50-626F-954F-AE84-5077BDB70CB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80550"/>
            <a:ext cx="252000" cy="25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4071BB-40DF-4BCE-8DD2-179EE6D9425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632550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41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88E88D-73B4-C04B-8967-2834C07126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596" y="2543308"/>
            <a:ext cx="2946400" cy="26204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C5C675-DC5A-2542-9D19-580D753BC2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9" y="4420760"/>
            <a:ext cx="1258765" cy="367140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3FB5292-0616-784A-A969-A0536EADA9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68301" y="438150"/>
            <a:ext cx="6108700" cy="1371600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303ED42E-2007-7948-B7D2-DFD78AD4D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68301" y="2190750"/>
            <a:ext cx="6108700" cy="38735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WWW.UNESCAP.ORG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77DCB32A-8F58-DA41-83E1-72EF851D976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85800" y="2595076"/>
            <a:ext cx="5791200" cy="1424474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UNESCAP</a:t>
            </a:r>
          </a:p>
          <a:p>
            <a:pPr lvl="0"/>
            <a:r>
              <a:rPr lang="en-US" dirty="0"/>
              <a:t>UNESCAP</a:t>
            </a:r>
          </a:p>
          <a:p>
            <a:pPr lvl="0"/>
            <a:r>
              <a:rPr lang="en-US" dirty="0"/>
              <a:t>UNESCAP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UNITEDNATIONSESCAP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UNITEDNATIONSESCAP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2DD12F7-94CF-C74F-A90A-8ABE03C23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98389"/>
            <a:ext cx="197563" cy="1975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F8A6F60-335C-1848-8BB2-A7A1EDD43FC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637703"/>
            <a:ext cx="197563" cy="1975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48C11B-9D49-5B4C-805C-803CC7E602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63103"/>
            <a:ext cx="197563" cy="197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61E9F1-46FB-DE44-A9AF-6EB52E2D7F0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20269"/>
            <a:ext cx="198468" cy="1984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97A3CF-CFC2-414B-951C-0553060D1A5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28" y="3672203"/>
            <a:ext cx="204035" cy="20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55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AF03-FA8D-4BDE-973B-F01EE69EED1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83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88E88D-73B4-C04B-8967-2834C07126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762791"/>
            <a:ext cx="3823996" cy="34009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C5C675-DC5A-2542-9D19-580D753BC2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23" y="4400550"/>
            <a:ext cx="1328057" cy="387350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3FB5292-0616-784A-A969-A0536EADA9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68301" y="438150"/>
            <a:ext cx="6108700" cy="1371600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303ED42E-2007-7948-B7D2-DFD78AD4D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68301" y="1809750"/>
            <a:ext cx="6108700" cy="38735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 name (optional)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77DCB32A-8F58-DA41-83E1-72EF851D976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8301" y="2214076"/>
            <a:ext cx="6108700" cy="387350"/>
          </a:xfrm>
          <a:prstGeom prst="rect">
            <a:avLst/>
          </a:prstGeom>
        </p:spPr>
        <p:txBody>
          <a:bodyPr/>
          <a:lstStyle>
            <a:lvl1pPr>
              <a:defRPr sz="14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 department/office (optional)</a:t>
            </a:r>
          </a:p>
        </p:txBody>
      </p:sp>
    </p:spTree>
    <p:extLst>
      <p:ext uri="{BB962C8B-B14F-4D97-AF65-F5344CB8AC3E}">
        <p14:creationId xmlns:p14="http://schemas.microsoft.com/office/powerpoint/2010/main" val="3136979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202" y="433016"/>
            <a:ext cx="1668398" cy="2994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421024"/>
            <a:ext cx="1347190" cy="35729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466391-7D7B-7B4B-9CD5-2C62BE7854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1000" y="446088"/>
            <a:ext cx="5486400" cy="677862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32B2AE-CF15-2345-A475-02606A27C26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1000" y="1123953"/>
            <a:ext cx="5486400" cy="321560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 Content/Text</a:t>
            </a:r>
          </a:p>
        </p:txBody>
      </p:sp>
    </p:spTree>
    <p:extLst>
      <p:ext uri="{BB962C8B-B14F-4D97-AF65-F5344CB8AC3E}">
        <p14:creationId xmlns:p14="http://schemas.microsoft.com/office/powerpoint/2010/main" val="821190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339557"/>
            <a:ext cx="1575790" cy="45960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466391-7D7B-7B4B-9CD5-2C62BE7854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1000" y="446088"/>
            <a:ext cx="5486400" cy="677862"/>
          </a:xfrm>
          <a:prstGeom prst="rect">
            <a:avLst/>
          </a:prstGeom>
          <a:noFill/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32B2AE-CF15-2345-A475-02606A27C26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1000" y="1123953"/>
            <a:ext cx="5486400" cy="3215603"/>
          </a:xfrm>
          <a:prstGeom prst="rect">
            <a:avLst/>
          </a:prstGeom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Enter Content/Text</a:t>
            </a:r>
          </a:p>
        </p:txBody>
      </p:sp>
    </p:spTree>
    <p:extLst>
      <p:ext uri="{BB962C8B-B14F-4D97-AF65-F5344CB8AC3E}">
        <p14:creationId xmlns:p14="http://schemas.microsoft.com/office/powerpoint/2010/main" val="1104875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421024"/>
            <a:ext cx="1347190" cy="35729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466391-7D7B-7B4B-9CD5-2C62BE7854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1000" y="446088"/>
            <a:ext cx="5486400" cy="677862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32B2AE-CF15-2345-A475-02606A27C26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1000" y="1123953"/>
            <a:ext cx="2590800" cy="3215603"/>
          </a:xfrm>
          <a:prstGeom prst="rect">
            <a:avLst/>
          </a:prstGeom>
        </p:spPr>
        <p:txBody>
          <a:bodyPr/>
          <a:lstStyle>
            <a:lvl1pPr marL="342892" indent="-342892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Content/Text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539DFBD9-BDA0-DC45-B36E-0DAC5D091E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24200" y="1123953"/>
            <a:ext cx="2590798" cy="3215603"/>
          </a:xfrm>
          <a:prstGeom prst="rect">
            <a:avLst/>
          </a:prstGeom>
        </p:spPr>
        <p:txBody>
          <a:bodyPr/>
          <a:lstStyle>
            <a:lvl1pPr marL="342892" indent="-342892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Content/Text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BE1095-5352-B14B-9D7D-9579D3B6D2C1}"/>
              </a:ext>
            </a:extLst>
          </p:cNvPr>
          <p:cNvCxnSpPr/>
          <p:nvPr userDrawn="1"/>
        </p:nvCxnSpPr>
        <p:spPr>
          <a:xfrm>
            <a:off x="2971800" y="1184947"/>
            <a:ext cx="0" cy="321560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57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339557"/>
            <a:ext cx="1575790" cy="45960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466391-7D7B-7B4B-9CD5-2C62BE7854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1000" y="446088"/>
            <a:ext cx="5486400" cy="677862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32B2AE-CF15-2345-A475-02606A27C26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1000" y="1123953"/>
            <a:ext cx="2590800" cy="3215603"/>
          </a:xfrm>
          <a:prstGeom prst="rect">
            <a:avLst/>
          </a:prstGeom>
        </p:spPr>
        <p:txBody>
          <a:bodyPr/>
          <a:lstStyle>
            <a:lvl1pPr marL="342892" indent="-342892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Content/Text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539DFBD9-BDA0-DC45-B36E-0DAC5D091E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24200" y="1123953"/>
            <a:ext cx="2590798" cy="3215603"/>
          </a:xfrm>
          <a:prstGeom prst="rect">
            <a:avLst/>
          </a:prstGeom>
        </p:spPr>
        <p:txBody>
          <a:bodyPr/>
          <a:lstStyle>
            <a:lvl1pPr marL="342892" indent="-342892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Content/Text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BE1095-5352-B14B-9D7D-9579D3B6D2C1}"/>
              </a:ext>
            </a:extLst>
          </p:cNvPr>
          <p:cNvCxnSpPr/>
          <p:nvPr userDrawn="1"/>
        </p:nvCxnSpPr>
        <p:spPr>
          <a:xfrm>
            <a:off x="2971800" y="1184947"/>
            <a:ext cx="0" cy="321560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067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421024"/>
            <a:ext cx="1347190" cy="35729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466391-7D7B-7B4B-9CD5-2C62BE7854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1000" y="446088"/>
            <a:ext cx="5486400" cy="677862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Picture Slide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539DFBD9-BDA0-DC45-B36E-0DAC5D091E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24200" y="1123953"/>
            <a:ext cx="2743200" cy="3215603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frame on the left to add a picture to this slide. Enter relevant text here.</a:t>
            </a:r>
            <a:endParaRPr lang="en-GB" dirty="0"/>
          </a:p>
          <a:p>
            <a:pPr lvl="0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62CB71F-0791-914A-BF48-102B74C1C1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1000" y="1123954"/>
            <a:ext cx="2667000" cy="323691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34167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652" y="4360392"/>
            <a:ext cx="1432889" cy="41792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466391-7D7B-7B4B-9CD5-2C62BE7854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1000" y="446088"/>
            <a:ext cx="5486400" cy="677862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Picture Slide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539DFBD9-BDA0-DC45-B36E-0DAC5D091E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24200" y="1199683"/>
            <a:ext cx="2743200" cy="3160713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frame on the left to add a picture to this slide. Enter relevant text here.</a:t>
            </a:r>
            <a:endParaRPr lang="en-GB" dirty="0"/>
          </a:p>
          <a:p>
            <a:pPr lvl="0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62CB71F-0791-914A-BF48-102B74C1C1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1000" y="1200154"/>
            <a:ext cx="2667000" cy="316071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69979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883D50-603C-4CCF-8478-8C0A9D7EA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49" y="445974"/>
            <a:ext cx="1653952" cy="296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C96C35-CED3-4D12-8257-E1D345EE26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421024"/>
            <a:ext cx="1347190" cy="357297"/>
          </a:xfrm>
          <a:prstGeom prst="rect">
            <a:avLst/>
          </a:prstGeom>
        </p:spPr>
      </p:pic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539DFBD9-BDA0-DC45-B36E-0DAC5D091E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819400" y="1123950"/>
            <a:ext cx="3200400" cy="3124200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frame on the left to add a picture to this slide. Enter relevant text here.</a:t>
            </a:r>
            <a:endParaRPr lang="en-GB" dirty="0"/>
          </a:p>
          <a:p>
            <a:pPr lvl="0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62CB71F-0791-914A-BF48-102B74C1C1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2400" y="171450"/>
            <a:ext cx="2590800" cy="159299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111CE24-0C23-A247-926C-43595B98113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2400" y="1775254"/>
            <a:ext cx="2590800" cy="159299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17611FC-D96B-4D43-A299-952EC07568F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2400" y="3379061"/>
            <a:ext cx="2590800" cy="159299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65F1284F-4B9E-DA4D-B2DB-2D73EF67909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819400" y="167767"/>
            <a:ext cx="3200400" cy="956187"/>
          </a:xfrm>
          <a:prstGeom prst="rect">
            <a:avLst/>
          </a:prstGeom>
        </p:spPr>
        <p:txBody>
          <a:bodyPr/>
          <a:lstStyle>
            <a:lvl1pPr marL="0" marR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en-US" dirty="0"/>
            </a:br>
            <a:r>
              <a:rPr lang="en-US" dirty="0"/>
              <a:t>Picture Slide</a:t>
            </a:r>
          </a:p>
        </p:txBody>
      </p:sp>
    </p:spTree>
    <p:extLst>
      <p:ext uri="{BB962C8B-B14F-4D97-AF65-F5344CB8AC3E}">
        <p14:creationId xmlns:p14="http://schemas.microsoft.com/office/powerpoint/2010/main" val="3166574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85F4920-C89B-4A43-833A-28409C3AA59F}"/>
              </a:ext>
            </a:extLst>
          </p:cNvPr>
          <p:cNvSpPr txBox="1">
            <a:spLocks/>
          </p:cNvSpPr>
          <p:nvPr userDrawn="1"/>
        </p:nvSpPr>
        <p:spPr>
          <a:xfrm>
            <a:off x="342900" y="1885955"/>
            <a:ext cx="6172200" cy="60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0322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2" r:id="rId4"/>
    <p:sldLayoutId id="2147483663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</p:sldLayoutIdLst>
  <p:txStyles>
    <p:titleStyle>
      <a:lvl1pPr algn="ctr" defTabSz="685766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766" rtl="0" eaLnBrk="1" latinLnBrk="0" hangingPunct="1">
        <a:spcBef>
          <a:spcPct val="20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685766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B6CDB2-929F-488B-97F8-AA19BF7712F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4800" y="209551"/>
            <a:ext cx="6096000" cy="4130006"/>
          </a:xfrm>
        </p:spPr>
        <p:txBody>
          <a:bodyPr/>
          <a:lstStyle/>
          <a:p>
            <a:pPr algn="ctr"/>
            <a:r>
              <a:rPr lang="en-US" sz="3200" dirty="0"/>
              <a:t>ESCAP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54DE8B-3227-4503-A045-CDF27C09C6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" y="748995"/>
            <a:ext cx="6825155" cy="441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58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9148" y="87474"/>
            <a:ext cx="6172200" cy="857250"/>
          </a:xfrm>
        </p:spPr>
        <p:txBody>
          <a:bodyPr/>
          <a:lstStyle/>
          <a:p>
            <a:r>
              <a:rPr lang="en-US" altLang="en-US" b="1" dirty="0">
                <a:solidFill>
                  <a:schemeClr val="tx1"/>
                </a:solidFill>
                <a:ea typeface="ＭＳ Ｐゴシック" pitchFamily="34" charset="-128"/>
              </a:rPr>
              <a:t>ESCAP region</a:t>
            </a:r>
          </a:p>
        </p:txBody>
      </p:sp>
      <p:pic>
        <p:nvPicPr>
          <p:cNvPr id="4102" name="Picture 4" descr="ESCAP-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60" y="951310"/>
            <a:ext cx="5779294" cy="376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DC1E-DEEC-44C5-9654-1631ACC971BD}" type="slidenum">
              <a:rPr lang="en-US" altLang="en-US" smtClean="0">
                <a:solidFill>
                  <a:srgbClr val="000000"/>
                </a:solidFill>
              </a:rPr>
              <a:pPr/>
              <a:t>2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290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25CD8A-272A-4BE4-A304-E7108E7A2A3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1000" y="343415"/>
            <a:ext cx="6019800" cy="606363"/>
          </a:xfrm>
        </p:spPr>
        <p:txBody>
          <a:bodyPr/>
          <a:lstStyle/>
          <a:p>
            <a:r>
              <a:rPr lang="en-US" dirty="0"/>
              <a:t>ESCAP work on digital inclusion 1)</a:t>
            </a:r>
          </a:p>
          <a:p>
            <a:r>
              <a:rPr lang="en-US" dirty="0"/>
              <a:t>Incheon Strategy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3B5F56-3E91-42A7-8437-8E94592407D0}"/>
              </a:ext>
            </a:extLst>
          </p:cNvPr>
          <p:cNvSpPr txBox="1"/>
          <p:nvPr/>
        </p:nvSpPr>
        <p:spPr>
          <a:xfrm>
            <a:off x="2857500" y="1213757"/>
            <a:ext cx="35433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1" i="0" dirty="0">
                <a:solidFill>
                  <a:srgbClr val="800080"/>
                </a:solidFill>
                <a:effectLst/>
                <a:latin typeface="Open Sans"/>
              </a:rPr>
              <a:t>Target 3.C</a:t>
            </a:r>
            <a:br>
              <a:rPr lang="en-US" b="1" i="0" dirty="0">
                <a:solidFill>
                  <a:srgbClr val="000000"/>
                </a:solidFill>
                <a:effectLst/>
                <a:latin typeface="Open Sans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Open Sans"/>
              </a:rPr>
              <a:t>Enhance the accessibility and usability of information and communications services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E2F217-5D09-4D91-818A-D4DD4F919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00150"/>
            <a:ext cx="2141764" cy="299846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94326C-54EF-43FB-94F1-040AAF95F5A1}"/>
              </a:ext>
            </a:extLst>
          </p:cNvPr>
          <p:cNvSpPr txBox="1"/>
          <p:nvPr/>
        </p:nvSpPr>
        <p:spPr>
          <a:xfrm>
            <a:off x="2824843" y="2449465"/>
            <a:ext cx="35433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333333"/>
                </a:solidFill>
                <a:effectLst/>
                <a:latin typeface="Open Sans"/>
              </a:rPr>
              <a:t>.3. Proportion of daily captioning and sign-language interpretation of public television news 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Open Sans"/>
              </a:rPr>
              <a:t>programmes</a:t>
            </a:r>
            <a:endParaRPr lang="en-US" b="0" i="0" dirty="0">
              <a:solidFill>
                <a:srgbClr val="333333"/>
              </a:solidFill>
              <a:effectLst/>
              <a:latin typeface="Open Sans"/>
            </a:endParaRP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333333"/>
                </a:solidFill>
                <a:effectLst/>
                <a:latin typeface="Open Sans"/>
              </a:rPr>
              <a:t>3.4. Proportion of accessible and usable public documents and websites that meet internationally recognized accessibility standards</a:t>
            </a:r>
          </a:p>
        </p:txBody>
      </p:sp>
    </p:spTree>
    <p:extLst>
      <p:ext uri="{BB962C8B-B14F-4D97-AF65-F5344CB8AC3E}">
        <p14:creationId xmlns:p14="http://schemas.microsoft.com/office/powerpoint/2010/main" val="810492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25CD8A-272A-4BE4-A304-E7108E7A2A3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1000" y="301547"/>
            <a:ext cx="6019800" cy="606363"/>
          </a:xfrm>
        </p:spPr>
        <p:txBody>
          <a:bodyPr/>
          <a:lstStyle/>
          <a:p>
            <a:r>
              <a:rPr lang="en-US" dirty="0"/>
              <a:t>ESCAP work on digital inclusion 2)</a:t>
            </a:r>
          </a:p>
          <a:p>
            <a:r>
              <a:rPr lang="en-US" dirty="0"/>
              <a:t>Recent knowledge products on accessibility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9C29CD-1B89-4940-920A-5C58D8776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28750"/>
            <a:ext cx="2541817" cy="2952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469C73-8545-4F98-8E6B-719C249CA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1428750"/>
            <a:ext cx="2196101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734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6409CEEB-681D-B443-BD62-6F9986BD5360}"/>
              </a:ext>
            </a:extLst>
          </p:cNvPr>
          <p:cNvSpPr txBox="1">
            <a:spLocks noGrp="1"/>
          </p:cNvSpPr>
          <p:nvPr>
            <p:ph sz="quarter" idx="11"/>
          </p:nvPr>
        </p:nvSpPr>
        <p:spPr>
          <a:xfrm>
            <a:off x="221630" y="133350"/>
            <a:ext cx="6019800" cy="990600"/>
          </a:xfrm>
          <a:prstGeom prst="rect">
            <a:avLst/>
          </a:prstGeom>
        </p:spPr>
        <p:txBody>
          <a:bodyPr/>
          <a:lstStyle>
            <a:lvl1pPr marL="0" indent="0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4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57185" indent="-214303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tx1"/>
                </a:solidFill>
                <a:latin typeface="Roboto"/>
                <a:cs typeface="Times New Roman" pitchFamily="18" charset="0"/>
              </a:rPr>
              <a:t>ESCAP work on digital inclusion 3) </a:t>
            </a:r>
          </a:p>
          <a:p>
            <a:r>
              <a:rPr lang="en-US" sz="2000" dirty="0">
                <a:solidFill>
                  <a:schemeClr val="tx1"/>
                </a:solidFill>
                <a:latin typeface="Roboto"/>
                <a:cs typeface="Times New Roman" pitchFamily="18" charset="0"/>
              </a:rPr>
              <a:t>Active implementor and promoter of the UN Disability Inclusion Strategy (UNDIS)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ED45D38-01D5-154A-A035-B1EFFAD1B1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2234052"/>
              </p:ext>
            </p:extLst>
          </p:nvPr>
        </p:nvGraphicFramePr>
        <p:xfrm>
          <a:off x="221630" y="1504950"/>
          <a:ext cx="6414739" cy="3384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6854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2BCB80-2860-F94B-BC19-C67D0A72B3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4AFE5-AE1A-3F47-AD48-0DECA6B600C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WWW.UNESCAP.ORG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A066F9-58D6-E34F-8F17-C73BC272002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UNESCAP</a:t>
            </a:r>
          </a:p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UNESCAP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UNESCAP</a:t>
            </a:r>
          </a:p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UNITEDNATIONSESCAP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UNITEDNATIONSESCAP</a:t>
            </a:r>
          </a:p>
        </p:txBody>
      </p:sp>
    </p:spTree>
    <p:extLst>
      <p:ext uri="{BB962C8B-B14F-4D97-AF65-F5344CB8AC3E}">
        <p14:creationId xmlns:p14="http://schemas.microsoft.com/office/powerpoint/2010/main" val="525601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oboto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CAP-PPT-TEMPLATE-4-3  -  Repaired" id="{E1DC0E89-503F-4EF0-BCD6-A399BD35DE93}" vid="{F16783FB-C610-44F8-8384-8A98F5AF140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ESCAP-PPT-TEMPLATE-4-3</Template>
  <TotalTime>4660</TotalTime>
  <Words>185</Words>
  <Application>Microsoft Office PowerPoint</Application>
  <PresentationFormat>Custom</PresentationFormat>
  <Paragraphs>41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Open Sans</vt:lpstr>
      <vt:lpstr>Roboto</vt:lpstr>
      <vt:lpstr>Arial</vt:lpstr>
      <vt:lpstr>Calibri</vt:lpstr>
      <vt:lpstr>Times New Roman</vt:lpstr>
      <vt:lpstr>Office Theme</vt:lpstr>
      <vt:lpstr>PowerPoint Presentation</vt:lpstr>
      <vt:lpstr>ESCAP region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Bovornpong Vathanathanakul</dc:creator>
  <cp:lastModifiedBy>TSB</cp:lastModifiedBy>
  <cp:revision>56</cp:revision>
  <dcterms:created xsi:type="dcterms:W3CDTF">2019-01-21T02:46:05Z</dcterms:created>
  <dcterms:modified xsi:type="dcterms:W3CDTF">2021-07-07T09:34:46Z</dcterms:modified>
</cp:coreProperties>
</file>