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8b715774ac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8b715774ac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8b715774a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8b715774a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8b715774a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8b715774ac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8b715774ac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8b715774ac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8b715774ac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8b715774ac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b715774ac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b715774ac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8b715774ac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8b715774ac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Sign language media and Deafblind people</a:t>
            </a: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 Fletcher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About me</a:t>
            </a:r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Hello! I’m new here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I work as Principal Engineer at Financial Times (FT), London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This talk isn't related to FT but more to my needs as a deafblind person</a:t>
            </a:r>
            <a:endParaRPr sz="27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Deaf people with vision issues</a:t>
            </a:r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Cataract / glare problems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Deafblindness (Sweden study: 1 in 6 deaf people)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RP (Retinitis pigmentosa)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Usher’s syndrome 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Non-fluent sign language users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Small screen / poor quality (device, broadband)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Older people</a:t>
            </a:r>
            <a:endParaRPr sz="27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Lockdown issues</a:t>
            </a:r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Sign language accessible only through digitial means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The Internet &amp; media (TV)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 b="1" u="sng"/>
              <a:t>Lower standard / quality than in-person</a:t>
            </a:r>
            <a:endParaRPr sz="2700" b="1" u="sng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Sign language / media professionals </a:t>
            </a:r>
            <a:r>
              <a:rPr lang="en" sz="2700" b="1" u="sng"/>
              <a:t>don’t know how</a:t>
            </a:r>
            <a:r>
              <a:rPr lang="en" sz="2700"/>
              <a:t> to improve accessibility</a:t>
            </a:r>
            <a:endParaRPr sz="27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Lack of guidelines</a:t>
            </a:r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Talked to Sense (Deafblind charity), universities (UCL &amp; Heriot Watt), experts in field: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 b="1" u="sng"/>
              <a:t>Poor &amp; informal guidelines</a:t>
            </a:r>
            <a:endParaRPr sz="2700" b="1" u="sng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Development of guidelines</a:t>
            </a:r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I’ve interviewed the same people and gathered a draft set of guidelines covering: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Clothing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Backgorund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Lighting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Camera setup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Signing style</a:t>
            </a:r>
            <a:endParaRPr sz="27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Development of guidelines</a:t>
            </a:r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I’ve interviewed the same people and gathered a draft set of (very draft) guidelines covering: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Clothing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Backgorund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Lighting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Camera setup</a:t>
            </a:r>
            <a:endParaRPr sz="2700"/>
          </a:p>
          <a:p>
            <a:pPr marL="914400" lvl="1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○"/>
            </a:pPr>
            <a:r>
              <a:rPr lang="en" sz="2700"/>
              <a:t>Signing style</a:t>
            </a:r>
            <a:endParaRPr sz="27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</a:t>
            </a:r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Mid-July: Publish draft guidelines on the web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Summer: iterate guideilnes, improving them as more feedback comes in</a:t>
            </a:r>
            <a:endParaRPr sz="2700"/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Future: turn it into a standard used in formal training / accreditation</a:t>
            </a:r>
            <a:endParaRPr sz="27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700"/>
              <a:t>Feel free to email: bjfletcher@gmail.com</a:t>
            </a:r>
            <a:endParaRPr sz="2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On-screen Show (16:9)</PresentationFormat>
  <Paragraphs>41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Simple Light</vt:lpstr>
      <vt:lpstr>Sign language media and Deafblind people</vt:lpstr>
      <vt:lpstr>About me</vt:lpstr>
      <vt:lpstr>Deaf people with vision issues</vt:lpstr>
      <vt:lpstr>Lockdown issues</vt:lpstr>
      <vt:lpstr>Lack of guidelines</vt:lpstr>
      <vt:lpstr>Development of guidelines</vt:lpstr>
      <vt:lpstr>Development of guidelines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Sign language media and Deafblind people</dc:title>
  <dc:creator>Mizuno, Kaoru</dc:creator>
  <cp:lastModifiedBy>TSB</cp:lastModifiedBy>
  <cp:revision>1</cp:revision>
  <dcterms:modified xsi:type="dcterms:W3CDTF">2020-07-01T12:30:37Z</dcterms:modified>
</cp:coreProperties>
</file>