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9" r:id="rId1"/>
  </p:sldMasterIdLst>
  <p:notesMasterIdLst>
    <p:notesMasterId r:id="rId9"/>
  </p:notesMasterIdLst>
  <p:sldIdLst>
    <p:sldId id="265" r:id="rId2"/>
    <p:sldId id="257" r:id="rId3"/>
    <p:sldId id="259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6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7F1AA-B18E-4414-91EE-8BFD74A78092}" type="datetimeFigureOut">
              <a:rPr lang="en-US" smtClean="0"/>
              <a:t>6/27/2020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4D005-28BA-496D-A3D2-D78B2A3640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2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The Ministry of Health and government are requested to connect people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through toll free telephone, Mobile App, Social Media (Viber &amp; Facebook) and Website.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they don’t provided SMS system. Through mobile also we cannot send SMS in landline phone).</a:t>
            </a:r>
            <a:r>
              <a:rPr lang="en-US" baseline="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No </a:t>
            </a:r>
            <a:r>
              <a:rPr lang="en-US" baseline="0" dirty="0" err="1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communation</a:t>
            </a:r>
            <a:r>
              <a:rPr lang="en-US" baseline="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4D005-28BA-496D-A3D2-D78B2A3640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5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2A65C-F53A-4F97-AD19-C0AB8D7CF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D5367E-DCB1-4C7F-80D6-5A25E2AE0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FBDE7-982B-4A20-BB65-3C6E057A2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11DD-4E02-439F-9FA0-A9BBAEAF7ADB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50BA7-CEF9-4AA1-8436-DF497735E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287F0-B2B7-43A8-B65D-6785E039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511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42903-9033-4B2D-A0D7-4A9810D9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F8A186-2C07-455B-B926-3CFAF8CC49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9A16E-5960-48C7-BCA2-879FC965E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41F5D-5BDE-40A1-83ED-0D03BE884497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66B2-5BC3-4BDD-A155-53E92D48E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95DE7-F520-48A5-BF97-C41D9097A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385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48F7EC-E504-48F4-BB03-8247D246EA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FA3744-6581-4A9A-AC9E-E9A556D52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C093F-D7F6-478F-AD1D-0EAB75D40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D78AF-BC61-4F06-B3C0-3656B9EF1CA2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B34CD-D5CC-41C6-9EE9-35F85CE50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DE9D4E-3F8A-4104-A758-0F9D1316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1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1EAC7-1C0B-4BA2-A9B2-5CE8D6D4A1E0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51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50092-85DF-494B-AD91-E976E046B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0D358-F019-4A2F-8F8F-37CF0C432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F1617-388E-48A6-8818-ED86741E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3F22-0306-437C-BDFE-936B5C71B9F9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52D09-89B4-42C4-AAA9-9CFF263A0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76613-B4D6-4726-9FFC-7E13559E0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73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9B454-BD91-43F4-BF7A-4D36524D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2B750-1A03-4705-A33F-104300DC7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1A91A-419E-479C-A820-928F07EB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933D-6A9E-49AE-B710-D7A7D5F56EAD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78D49-D21D-447E-9511-7B51E70CD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A479D-D423-4684-92F7-D9EBEC2A5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95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C0F2-F104-4410-8D12-0B1896F85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4A54B-7FD9-4B3D-8D46-7F3A0AFB9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4D55A6-8E78-4C65-87BC-9E6B9EF118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13B53B-6A07-49FA-B80B-D81CF0B90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07E5-D5B4-47B2-A2E9-0FC95556B2D3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740E13-24B9-4575-A570-CECA68425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11413-D530-4C36-862C-D530A55D5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41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94A7-E5BD-4507-8088-6DB126959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90F47-A1A9-4272-B239-23CDF25E7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A9216-7F0C-4D8A-B98F-498D8C840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432640-38E4-4AEC-A023-17F2F04D2D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406319-E37C-40FB-B276-24ACDAAC06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0C3E64-7B54-4551-9772-47EC532F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103C-883E-49A5-881A-83569E08C19D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21B306-FD36-4969-AA4C-DD8391E15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0D480B-3BB2-436E-91CB-9258C6392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93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788BB-B25A-4EFF-A7CA-17D8B60AE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5387F4-3ED5-4C97-9FE9-2E3DAEFAD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4984C-FAC9-4231-8B7A-87C73AB9EB5D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5C9C7-2F0D-4AD3-9018-F254B0565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6EDE34-A3B6-486C-8313-7A38CA9FB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262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EFD99A-21B6-40A0-BC9B-441C2F9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DA3B4-CE65-4EB5-AC85-E4FE73CA86C3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BE0188-32F0-4C4C-84A6-54B7C2B6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2C3D3-2B20-4C3F-BF3A-C24449130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443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FC23C-FB12-4E99-B12A-9EBE8B59E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ED37F-9780-4C7A-A28A-9BAF8CDDAE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C25D7-524F-4B63-8E64-34B06773C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A4ADE-D705-4E08-AC04-D0FDE1726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69F96-16F9-4591-A52E-8F677364531B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769F57-CE54-4FBA-B284-C04C963E8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ABB001-EC92-4EF0-B7C8-6916B32E4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23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2A4BE-BCEE-4C12-AF9F-14AB68D16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5F7C38-EE46-4654-92B4-C61F973A6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84238-FDA3-4577-928F-58DB81923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6C608-7E52-4789-A9A7-F7FE06D4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48FE-21CF-4DBE-B39B-CCECE58B26A4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2A7DA6-3158-4550-8A8C-F1641B545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C01F76-6470-4E41-BF6F-02A0358D4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387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2B3E01-857E-4B65-8F89-8F9EF34D7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3BCBB-03F9-49DC-BA20-80C3B79EC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76B98-8D0A-4C1A-ADCB-6E92F4AFBC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B9E8E-0650-490B-8C22-1C10CFFA9AF8}" type="datetime1">
              <a:rPr lang="en-US" smtClean="0"/>
              <a:t>6/27/2020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BA778-48D3-4443-A320-090C5C76A5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Neeta Keshary, President of SHRUTI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3BF5C-C93F-42E2-9CA3-CBD4F1EE0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59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C8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6C8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07862D5-A053-4196-94A2-DA6815C83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4277356"/>
            <a:ext cx="9966960" cy="1560320"/>
          </a:xfrm>
        </p:spPr>
        <p:txBody>
          <a:bodyPr>
            <a:normAutofit/>
          </a:bodyPr>
          <a:lstStyle/>
          <a:p>
            <a:r>
              <a:rPr lang="en-GB" sz="4900">
                <a:solidFill>
                  <a:srgbClr val="6C8651"/>
                </a:solidFill>
              </a:rPr>
              <a:t>Accessibility for Persons who are Deafened or Hard of Hearing in Nepal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660ED7-F162-43E8-88E0-0BC28B52B9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63" r="1" b="9598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3321DD-EF8F-4094-AFC3-B451EE958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59585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6C8651"/>
                </a:solidFill>
              </a:rPr>
              <a:t>Neeta Keshary, President of SHRUTI</a:t>
            </a:r>
          </a:p>
        </p:txBody>
      </p:sp>
    </p:spTree>
    <p:extLst>
      <p:ext uri="{BB962C8B-B14F-4D97-AF65-F5344CB8AC3E}">
        <p14:creationId xmlns:p14="http://schemas.microsoft.com/office/powerpoint/2010/main" val="414941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Access to tele-health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&amp; </a:t>
            </a:r>
            <a:r>
              <a:rPr lang="en-US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Hearing care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9460" y="1690688"/>
            <a:ext cx="10278140" cy="4635684"/>
          </a:xfrm>
        </p:spPr>
        <p:txBody>
          <a:bodyPr>
            <a:no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Connection through toll free telephone, Mobile App, Social Media (Viber &amp; Facebook) and Website. </a:t>
            </a:r>
          </a:p>
          <a:p>
            <a:pPr marL="914400" lvl="2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Toll free phone N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ot accessible for Hearing loss people (only voice speaking system)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MS Mincho" panose="02020609040205080304" pitchFamily="49" charset="-128"/>
              <a:cs typeface="Mangal" panose="02040503050203030202" pitchFamily="18" charset="0"/>
            </a:endParaRP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Lack of awareness of needs in </a:t>
            </a:r>
            <a:r>
              <a:rPr lang="en-US" sz="24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isolation ward </a:t>
            </a: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of hospitals for corona infected patient with hearing loss 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, such as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writing message, using text apps for persons with hearing loss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Hearing care services have basically stopped like in other countries, for repair and maintenance as out of services during the pandemic.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3A8BFA8-2665-42FD-8FB9-D3239B167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00" y="5715000"/>
            <a:ext cx="2908300" cy="1143000"/>
          </a:xfrm>
          <a:prstGeom prst="rect">
            <a:avLst/>
          </a:prstGeo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1DCCEF1B-4DA4-4863-956B-493CBE01E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Neeta Keshary, President of SHRUTI</a:t>
            </a:r>
          </a:p>
        </p:txBody>
      </p:sp>
    </p:spTree>
    <p:extLst>
      <p:ext uri="{BB962C8B-B14F-4D97-AF65-F5344CB8AC3E}">
        <p14:creationId xmlns:p14="http://schemas.microsoft.com/office/powerpoint/2010/main" val="2193000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949" y="618517"/>
            <a:ext cx="10119277" cy="1210283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Access to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58949" y="2214694"/>
            <a:ext cx="10119277" cy="362258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Ministry of Education formulated and imposed a guideline for alternative methods of education via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television, radio and online </a:t>
            </a:r>
          </a:p>
          <a:p>
            <a:pPr marL="914400" lvl="2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All of these alternative methods are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not accessible for hearing loss students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, due to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lack of captioning, not having natural speaker to capture the sound and facial expressions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MS Mincho" panose="02020609040205080304" pitchFamily="49" charset="-128"/>
              <a:cs typeface="Mangal" panose="02040503050203030202" pitchFamily="18" charset="0"/>
            </a:endParaRP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Hard of Hearing students simply showed up for </a:t>
            </a:r>
            <a:r>
              <a:rPr lang="en-US" sz="24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the attendance and left the classes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6B27F0-AEEF-44D9-A8D1-1861832ED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0" y="5715000"/>
            <a:ext cx="2908300" cy="1143000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54191493-5F26-431E-8894-98B9F4B46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47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Access to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786270"/>
            <a:ext cx="10363826" cy="4004929"/>
          </a:xfrm>
        </p:spPr>
        <p:txBody>
          <a:bodyPr>
            <a:no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Most of the information and public announcement of COVID-19 have been disseminating via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television and radio and telephone (ring tone)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Although sign language interpretation has been provided in the daily update of corona virus and other information</a:t>
            </a: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, this is </a:t>
            </a:r>
            <a:r>
              <a:rPr lang="en-US" sz="24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limited to those who use and understand sign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No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live or recorded captioning 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in Nepal, leaving hard of hearing people 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feel forgotten member of the society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. Information transmission via radio is also not accessible. </a:t>
            </a:r>
            <a:endParaRPr lang="en-US" dirty="0">
              <a:latin typeface="Calibri" panose="020F0502020204030204" pitchFamily="34" charset="0"/>
              <a:ea typeface="MS Mincho" panose="02020609040205080304" pitchFamily="49" charset="-128"/>
              <a:cs typeface="Mangal" panose="02040503050203030202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2A2E1C-A6DB-427D-95F2-B45D8BF72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0" y="5715000"/>
            <a:ext cx="2908300" cy="1143000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DBAA0-526B-484F-9CD8-DE1A70DEB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46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Gaps in Hearing Disability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892596"/>
            <a:ext cx="10363826" cy="3898604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Hearing loss group – mild to moderate (25 to 64 dB) and deafened people (people who has profound hearing loss </a:t>
            </a:r>
            <a:r>
              <a:rPr lang="en-US" sz="24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after linguistic development</a:t>
            </a: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) are </a:t>
            </a:r>
            <a:r>
              <a:rPr lang="en-US" sz="24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not included into disability (they are not seen as disabled persons in Nepal)</a:t>
            </a: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We don’t have separate data of hard of hearing in national census. Mixed data with Deaf, that’s why hard of hearing’s need not had been addressed. 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State support for hearing aids, cochlear implants, assistive devices, speech to text, captioning services not been considered.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61C76F-EEF3-445B-9E1B-DDC6223C8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0" y="5715000"/>
            <a:ext cx="2908300" cy="1143000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AA921F0-CF97-452E-8A82-C5B5165F7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486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SHRUTI’s activities during pandemic: </a:t>
            </a:r>
            <a:br>
              <a:rPr lang="en-US" sz="28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087" y="1392864"/>
            <a:ext cx="10363826" cy="4667693"/>
          </a:xfrm>
        </p:spPr>
        <p:txBody>
          <a:bodyPr>
            <a:no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Demonstrating remote manual captioning 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by providing live captioning via </a:t>
            </a: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Facebook Page 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on the daily update of the </a:t>
            </a: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Ministry of Health and major vital messages of the government, the Prime Ministers and the President of Nepal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Advocating through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social media and telephone and SMS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on demand of captioning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Publishing stories and barriers being facing by hard of hearing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during the COVID-19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Conducted survey on impact of COVID-19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with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HoH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and now analyzing the data. 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Set up </a:t>
            </a:r>
            <a:r>
              <a:rPr lang="en-US" sz="2000" b="1" dirty="0" err="1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HoH</a:t>
            </a: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group in social media </a:t>
            </a:r>
            <a:endParaRPr lang="en-US" sz="2000" dirty="0">
              <a:latin typeface="Calibri" panose="020F0502020204030204" pitchFamily="34" charset="0"/>
              <a:ea typeface="MS Mincho" panose="02020609040205080304" pitchFamily="49" charset="-128"/>
              <a:cs typeface="Mangal" panose="02040503050203030202" pitchFamily="18" charset="0"/>
            </a:endParaRP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Connecting </a:t>
            </a:r>
            <a:r>
              <a:rPr lang="en-US" sz="2000" dirty="0" err="1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HoH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 to </a:t>
            </a: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hearing care service and providing psycho-social counselling, </a:t>
            </a: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etc. 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Providing </a:t>
            </a:r>
            <a:r>
              <a:rPr lang="en-US" sz="2000" b="1" dirty="0">
                <a:latin typeface="Calibri" panose="020F0502020204030204" pitchFamily="34" charset="0"/>
                <a:ea typeface="MS Mincho" panose="02020609040205080304" pitchFamily="49" charset="-128"/>
                <a:cs typeface="Mangal" panose="02040503050203030202" pitchFamily="18" charset="0"/>
              </a:rPr>
              <a:t>human resource for the captioning</a:t>
            </a:r>
            <a:endParaRPr lang="en-US" sz="2000" dirty="0">
              <a:latin typeface="Calibri" panose="020F0502020204030204" pitchFamily="34" charset="0"/>
              <a:ea typeface="MS Mincho" panose="02020609040205080304" pitchFamily="49" charset="-128"/>
              <a:cs typeface="Mangal" panose="02040503050203030202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E92DE5-CF59-448C-90AC-2DEC0A97F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0" y="5715000"/>
            <a:ext cx="2908300" cy="1143000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F0FE22-7A43-4333-8283-302F6BDC8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Neeta Keshary, President of SHRUTI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64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178" y="327964"/>
            <a:ext cx="3701421" cy="30212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71" y="641581"/>
            <a:ext cx="3569307" cy="362377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58AA48-5768-4474-A2EB-362DA2486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7607" y="-242557"/>
            <a:ext cx="3968012" cy="65608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43F35C-3928-480C-B4EF-015C37C8BB49}"/>
              </a:ext>
            </a:extLst>
          </p:cNvPr>
          <p:cNvSpPr txBox="1"/>
          <p:nvPr/>
        </p:nvSpPr>
        <p:spPr>
          <a:xfrm flipH="1">
            <a:off x="4423144" y="2481688"/>
            <a:ext cx="3296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Remote manual live captioning in Facebook Page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76696F-F356-4D1B-8212-D0E158590D6F}"/>
              </a:ext>
            </a:extLst>
          </p:cNvPr>
          <p:cNvSpPr txBox="1"/>
          <p:nvPr/>
        </p:nvSpPr>
        <p:spPr>
          <a:xfrm flipH="1">
            <a:off x="3736978" y="3643342"/>
            <a:ext cx="3569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← Live captioning using App (Live Transcribe)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0D4B34-A653-4D0B-B362-C0F0F52B0EDB}"/>
              </a:ext>
            </a:extLst>
          </p:cNvPr>
          <p:cNvSpPr txBox="1"/>
          <p:nvPr/>
        </p:nvSpPr>
        <p:spPr>
          <a:xfrm flipH="1">
            <a:off x="7469193" y="6424864"/>
            <a:ext cx="438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Articles of hard of hearing in an online news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50E7C-3763-4E42-95B8-0A4E9FACB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0966" y="4461469"/>
            <a:ext cx="3866800" cy="22968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15C8CE-4C5A-4F6A-9EDA-FAF07097E933}"/>
              </a:ext>
            </a:extLst>
          </p:cNvPr>
          <p:cNvSpPr txBox="1"/>
          <p:nvPr/>
        </p:nvSpPr>
        <p:spPr>
          <a:xfrm flipH="1">
            <a:off x="480702" y="5214105"/>
            <a:ext cx="2177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E-learning of the government without caption              </a:t>
            </a:r>
            <a:r>
              <a:rPr lang="en-US" b="1" dirty="0">
                <a:solidFill>
                  <a:srgbClr val="FF0000"/>
                </a:solidFill>
                <a:sym typeface="Symbol" panose="05050102010706020507" pitchFamily="18" charset="2"/>
              </a:rPr>
              <a:t>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43CF9D7-DAF2-4A0E-9AF5-071EA32B2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Neeta Keshary, President of SHRUTI</a:t>
            </a:r>
          </a:p>
        </p:txBody>
      </p:sp>
    </p:spTree>
    <p:extLst>
      <p:ext uri="{BB962C8B-B14F-4D97-AF65-F5344CB8AC3E}">
        <p14:creationId xmlns:p14="http://schemas.microsoft.com/office/powerpoint/2010/main" val="2658135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590</Words>
  <Application>Microsoft Office PowerPoint</Application>
  <PresentationFormat>Widescreen</PresentationFormat>
  <Paragraphs>39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Accessibility for Persons who are Deafened or Hard of Hearing in Nepal </vt:lpstr>
      <vt:lpstr>Access to tele-health &amp; Hearing care Service</vt:lpstr>
      <vt:lpstr>Access to Education</vt:lpstr>
      <vt:lpstr>Access to information</vt:lpstr>
      <vt:lpstr>Gaps in Hearing Disability</vt:lpstr>
      <vt:lpstr>SHRUTI’s activities during pandemic: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Accessibility for Persons who are Deafened or Hard of Hearing in Nepal </dc:title>
  <dc:creator>Lidia Best</dc:creator>
  <cp:lastModifiedBy>Lidia Best</cp:lastModifiedBy>
  <cp:revision>1</cp:revision>
  <dcterms:created xsi:type="dcterms:W3CDTF">2020-06-27T11:47:52Z</dcterms:created>
  <dcterms:modified xsi:type="dcterms:W3CDTF">2020-06-27T11:50:22Z</dcterms:modified>
</cp:coreProperties>
</file>