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A1D445-19A2-4F39-A894-63F807CAA630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4DC73-660C-4C33-B4A1-EFB8BE51B9B9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4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DC73-660C-4C33-B4A1-EFB8BE51B9B9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4824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DC73-660C-4C33-B4A1-EFB8BE51B9B9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3866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DC73-660C-4C33-B4A1-EFB8BE51B9B9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4685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DC73-660C-4C33-B4A1-EFB8BE51B9B9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3447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4DC73-660C-4C33-B4A1-EFB8BE51B9B9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94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5179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1718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4680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36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1122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684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0409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525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9454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449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0699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71347-B54A-454E-835B-AAF951263276}" type="datetimeFigureOut">
              <a:rPr lang="en-GB" smtClean="0"/>
              <a:t>19/09/2019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1A696-5E26-4A63-A177-E623A49C8CF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1210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i="1" u="sng" dirty="0"/>
              <a:t>Europe Update 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September 2019</a:t>
            </a:r>
          </a:p>
        </p:txBody>
      </p:sp>
    </p:spTree>
    <p:extLst>
      <p:ext uri="{BB962C8B-B14F-4D97-AF65-F5344CB8AC3E}">
        <p14:creationId xmlns:p14="http://schemas.microsoft.com/office/powerpoint/2010/main" val="1904580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Main Issues which may  impact ALD Spectrum use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2400" b="1" dirty="0"/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 Placing Cochlear Implants under Radio Equipment Directive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Guidance to CEPT on the eight update of Decision 2006/771/EC</a:t>
            </a:r>
            <a:r>
              <a:rPr lang="en-GB" b="1" dirty="0"/>
              <a:t>(SRD Decision)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/>
              <a:t>Wireless Power Transfer: Electric Vehicle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/>
              <a:t>Wireless Power Transfer: Domestic devices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/>
              <a:t>T-Coil : legal use of Spectrum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588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Placing Cochlear Implants under Radio Equipment Directive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Autofit/>
          </a:bodyPr>
          <a:lstStyle/>
          <a:p>
            <a:r>
              <a:rPr lang="en-GB" sz="2000" b="1" dirty="0"/>
              <a:t>If Cochlear Technology Centre, Belgium succeeds in including CI within the RED it will add a pointless expensive testing to the multiple standards they already meet ranging from user safety to Electromagnetic compatibility</a:t>
            </a:r>
          </a:p>
          <a:p>
            <a:r>
              <a:rPr lang="en-GB" sz="2000" b="1" dirty="0"/>
              <a:t>CTC continues to input papers to the EC and CEPT as part of their project to bring CI under the RED and impose “Rulemaking” based on their systems</a:t>
            </a:r>
            <a:r>
              <a:rPr lang="en-GB" b="1" dirty="0"/>
              <a:t>.</a:t>
            </a:r>
          </a:p>
          <a:p>
            <a:r>
              <a:rPr lang="en-GB" sz="2000" b="1" dirty="0"/>
              <a:t>EC Radio Experts Group 9</a:t>
            </a:r>
            <a:r>
              <a:rPr lang="en-GB" sz="2000" b="1" baseline="30000" dirty="0"/>
              <a:t>th</a:t>
            </a:r>
            <a:r>
              <a:rPr lang="en-GB" sz="2000" b="1" dirty="0"/>
              <a:t> September : EHIMA representatives where successful in delaying a decision on the CTC paper which would have placed CI in the RED: We have to provide input by the end of October for the December meeting.</a:t>
            </a:r>
          </a:p>
          <a:p>
            <a:endParaRPr lang="en-GB" sz="2000" b="1" dirty="0"/>
          </a:p>
          <a:p>
            <a:r>
              <a:rPr lang="en-GB" sz="2000" b="1" dirty="0"/>
              <a:t>CEPT Project Team SE 24 &amp; Short Range Maintenance Group :we have managed to exclude CI from the current work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16325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b="1" dirty="0"/>
              <a:t>Guidance to CEPT on the eight update of Decision 2006/771/EC</a:t>
            </a:r>
            <a:r>
              <a:rPr lang="en-GB" sz="3200" b="1" dirty="0"/>
              <a:t>(SRD Decision)</a:t>
            </a:r>
            <a:br>
              <a:rPr lang="en-GB" sz="3200" b="1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Autofit/>
          </a:bodyPr>
          <a:lstStyle/>
          <a:p>
            <a:endParaRPr lang="en-US" sz="2000" b="1" dirty="0"/>
          </a:p>
          <a:p>
            <a:r>
              <a:rPr lang="en-US" sz="2000" b="1" dirty="0"/>
              <a:t>This includes requests to redefine the relative status of responsibilities for spectrum “regulation” between ETSI standards and recommendation 70-03</a:t>
            </a:r>
          </a:p>
          <a:p>
            <a:endParaRPr lang="en-US" sz="2000" b="1" dirty="0"/>
          </a:p>
          <a:p>
            <a:r>
              <a:rPr lang="en-US" sz="2000" b="1" dirty="0"/>
              <a:t>This is a complex issue given that two departments of the EC appear to have diametrically opposing views on spectrum management</a:t>
            </a:r>
          </a:p>
          <a:p>
            <a:endParaRPr lang="en-US" sz="2000" b="1" dirty="0"/>
          </a:p>
          <a:p>
            <a:r>
              <a:rPr lang="en-US" sz="2000" b="1" dirty="0"/>
              <a:t>An interesting debate ensured at CEPT  SRDMG, if this goes in the wrong direction industry could incur extra costs and paperwork.</a:t>
            </a:r>
          </a:p>
          <a:p>
            <a:endParaRPr lang="en-US" sz="2000" b="1" dirty="0"/>
          </a:p>
          <a:p>
            <a:r>
              <a:rPr lang="en-US" sz="2000" b="1" dirty="0"/>
              <a:t>Further information will be distributed</a:t>
            </a:r>
          </a:p>
        </p:txBody>
      </p:sp>
    </p:spTree>
    <p:extLst>
      <p:ext uri="{BB962C8B-B14F-4D97-AF65-F5344CB8AC3E}">
        <p14:creationId xmlns:p14="http://schemas.microsoft.com/office/powerpoint/2010/main" val="1374900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Wireless Power Transfer: Electric Vehicle</a:t>
            </a:r>
            <a:br>
              <a:rPr lang="en-GB" sz="3200" b="1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Autofit/>
          </a:bodyPr>
          <a:lstStyle/>
          <a:p>
            <a:r>
              <a:rPr lang="en-US" sz="2000" b="1" dirty="0"/>
              <a:t>My concern with these systems are that they will be in or adjacent to the domestic environment and the heavy peaks of 20plus kW will cause interference to both T-Coil and conventual HA </a:t>
            </a:r>
          </a:p>
          <a:p>
            <a:endParaRPr lang="en-US" sz="2000" b="1" dirty="0"/>
          </a:p>
          <a:p>
            <a:r>
              <a:rPr lang="en-US" sz="2000" b="1" dirty="0"/>
              <a:t>Debate on out of band and spurious emissions for vehicle charging are still under debate and appear to be either at the limits or above current limits</a:t>
            </a:r>
          </a:p>
          <a:p>
            <a:r>
              <a:rPr lang="en-US" sz="2000" b="1" dirty="0"/>
              <a:t>No practical testing or measurement has so far been carried out</a:t>
            </a:r>
          </a:p>
          <a:p>
            <a:endParaRPr lang="en-US" sz="2000" b="1" dirty="0"/>
          </a:p>
          <a:p>
            <a:r>
              <a:rPr lang="en-US" sz="2000" b="1" dirty="0"/>
              <a:t>It is hoped that testing facilities may be made available in the near future</a:t>
            </a:r>
          </a:p>
          <a:p>
            <a:endParaRPr lang="en-US" sz="2000" b="1" dirty="0"/>
          </a:p>
          <a:p>
            <a:r>
              <a:rPr lang="en-US" sz="2000" b="1" dirty="0"/>
              <a:t>An additional concern is that there would appear to be no European manufactures and if limits are not imposed soon the industry outside EU will have made and imported “bad” devices</a:t>
            </a:r>
          </a:p>
        </p:txBody>
      </p:sp>
    </p:spTree>
    <p:extLst>
      <p:ext uri="{BB962C8B-B14F-4D97-AF65-F5344CB8AC3E}">
        <p14:creationId xmlns:p14="http://schemas.microsoft.com/office/powerpoint/2010/main" val="2715636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Wireless Power Transfer: Domestic devices</a:t>
            </a:r>
            <a:br>
              <a:rPr lang="en-GB" sz="3200" b="1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Autofit/>
          </a:bodyPr>
          <a:lstStyle/>
          <a:p>
            <a:endParaRPr lang="en-US" sz="2000" b="1" dirty="0"/>
          </a:p>
          <a:p>
            <a:endParaRPr lang="en-US" sz="2000" b="1" dirty="0"/>
          </a:p>
          <a:p>
            <a:r>
              <a:rPr lang="en-US" sz="2000" b="1" dirty="0"/>
              <a:t>Whilst phone charges have been tested and found to be relatively benign, cook pots and hobs are starting to appear in the R&amp;D sections of the Wireless Power Consortium, these are in the 2+KW range and we hope to carry out practical testing.</a:t>
            </a:r>
          </a:p>
          <a:p>
            <a:endParaRPr lang="en-US" sz="2000" b="1" dirty="0"/>
          </a:p>
          <a:p>
            <a:r>
              <a:rPr lang="en-US" sz="2000" b="1" dirty="0"/>
              <a:t>Such tests allow evaluation of the proposed radio  regulation to ensure if necessary that ALDs are protected</a:t>
            </a:r>
          </a:p>
        </p:txBody>
      </p:sp>
    </p:spTree>
    <p:extLst>
      <p:ext uri="{BB962C8B-B14F-4D97-AF65-F5344CB8AC3E}">
        <p14:creationId xmlns:p14="http://schemas.microsoft.com/office/powerpoint/2010/main" val="1908334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T-Coil : legal use of Spectrum</a:t>
            </a:r>
            <a:br>
              <a:rPr lang="en-GB" sz="3200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Autofit/>
          </a:bodyPr>
          <a:lstStyle/>
          <a:p>
            <a:r>
              <a:rPr lang="en-US" sz="2000" b="1" dirty="0"/>
              <a:t>At the SRDMG meeting I was able to raise the issue of Administrations changing their radio regulations to legalize the use of T-coil (following the EC Radio Equipment directives removal of a lower frequency limit and making T-Coil a radio device) with both Administrations and the EC</a:t>
            </a:r>
          </a:p>
          <a:p>
            <a:endParaRPr lang="en-US" sz="2000" b="1" dirty="0"/>
          </a:p>
          <a:p>
            <a:r>
              <a:rPr lang="en-US" sz="2000" b="1" dirty="0"/>
              <a:t>EC representative did not know the current situation re replies of their March questionnaire but will identify the information and respond to SRDMG</a:t>
            </a:r>
          </a:p>
          <a:p>
            <a:endParaRPr lang="en-US" sz="2000" b="1" dirty="0"/>
          </a:p>
          <a:p>
            <a:r>
              <a:rPr lang="en-US" sz="2000" b="1" dirty="0"/>
              <a:t>ECC will raise the issue of next weeks meeting on updating various information on spectrum availability and an e-mail sent out to request the information from all administrations</a:t>
            </a:r>
          </a:p>
          <a:p>
            <a:r>
              <a:rPr lang="en-US" sz="2000" b="1" dirty="0"/>
              <a:t>Slovakia is in the process of changing their legislation</a:t>
            </a:r>
          </a:p>
          <a:p>
            <a:r>
              <a:rPr lang="en-US" sz="2000" b="1" dirty="0"/>
              <a:t>In addition SRDMG is seeking “words” to be placed in Rec 70-03 which clearly show that there are no restrictions on the use of T-coil equipment</a:t>
            </a:r>
          </a:p>
        </p:txBody>
      </p:sp>
    </p:spTree>
    <p:extLst>
      <p:ext uri="{BB962C8B-B14F-4D97-AF65-F5344CB8AC3E}">
        <p14:creationId xmlns:p14="http://schemas.microsoft.com/office/powerpoint/2010/main" val="23557434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 for your attention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r>
              <a:rPr lang="en-GB" dirty="0"/>
              <a:t>For further information please contact:</a:t>
            </a:r>
          </a:p>
          <a:p>
            <a:pPr marL="0" indent="0" algn="ctr">
              <a:buNone/>
            </a:pPr>
            <a:r>
              <a:rPr lang="en-GB" dirty="0"/>
              <a:t>BC@copsey-comms.com</a:t>
            </a:r>
          </a:p>
        </p:txBody>
      </p:sp>
    </p:spTree>
    <p:extLst>
      <p:ext uri="{BB962C8B-B14F-4D97-AF65-F5344CB8AC3E}">
        <p14:creationId xmlns:p14="http://schemas.microsoft.com/office/powerpoint/2010/main" val="37471825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637</Words>
  <Application>Microsoft Office PowerPoint</Application>
  <PresentationFormat>On-screen Show (4:3)</PresentationFormat>
  <Paragraphs>57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Europe Update  </vt:lpstr>
      <vt:lpstr>Main Issues which may  impact ALD Spectrum use</vt:lpstr>
      <vt:lpstr>Placing Cochlear Implants under Radio Equipment Directive </vt:lpstr>
      <vt:lpstr>Guidance to CEPT on the eight update of Decision 2006/771/EC(SRD Decision) </vt:lpstr>
      <vt:lpstr>Wireless Power Transfer: Electric Vehicle </vt:lpstr>
      <vt:lpstr>Wireless Power Transfer: Domestic devices </vt:lpstr>
      <vt:lpstr>T-Coil : legal use of Spectrum 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TRS Project</dc:title>
  <dc:creator>BC</dc:creator>
  <cp:lastModifiedBy>Brian</cp:lastModifiedBy>
  <cp:revision>41</cp:revision>
  <dcterms:created xsi:type="dcterms:W3CDTF">2018-10-04T00:19:19Z</dcterms:created>
  <dcterms:modified xsi:type="dcterms:W3CDTF">2019-09-19T14:04:34Z</dcterms:modified>
</cp:coreProperties>
</file>