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2" r:id="rId2"/>
    <p:sldId id="342" r:id="rId3"/>
    <p:sldId id="343" r:id="rId4"/>
    <p:sldId id="344" r:id="rId5"/>
    <p:sldId id="348" r:id="rId6"/>
    <p:sldId id="345" r:id="rId7"/>
    <p:sldId id="346" r:id="rId8"/>
    <p:sldId id="347" r:id="rId9"/>
    <p:sldId id="34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183" userDrawn="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ri Shilat" initials="MS" lastIdx="20" clrIdx="0">
    <p:extLst>
      <p:ext uri="{19B8F6BF-5375-455C-9EA6-DF929625EA0E}">
        <p15:presenceInfo xmlns:p15="http://schemas.microsoft.com/office/powerpoint/2012/main" userId="S-1-5-21-143744227-174999600-642189945-19616" providerId="AD"/>
      </p:ext>
    </p:extLst>
  </p:cmAuthor>
  <p:cmAuthor id="2" name="Ronit Soen" initials="RS" lastIdx="4" clrIdx="1">
    <p:extLst>
      <p:ext uri="{19B8F6BF-5375-455C-9EA6-DF929625EA0E}">
        <p15:presenceInfo xmlns:p15="http://schemas.microsoft.com/office/powerpoint/2012/main" userId="S-1-5-21-143744227-174999600-642189945-8196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A8D"/>
    <a:srgbClr val="298FD1"/>
    <a:srgbClr val="E1F0FF"/>
    <a:srgbClr val="E7E6E6"/>
    <a:srgbClr val="302E45"/>
    <a:srgbClr val="EC008C"/>
    <a:srgbClr val="F58C7E"/>
    <a:srgbClr val="F067A6"/>
    <a:srgbClr val="B4B0BA"/>
    <a:srgbClr val="F9A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סגנון ביניים 2 - הדגשה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סגנון בהיר 2 - הדגשה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02" autoAdjust="0"/>
    <p:restoredTop sz="91399" autoAdjust="0"/>
  </p:normalViewPr>
  <p:slideViewPr>
    <p:cSldViewPr snapToGrid="0" showGuides="1">
      <p:cViewPr varScale="1">
        <p:scale>
          <a:sx n="71" d="100"/>
          <a:sy n="71" d="100"/>
        </p:scale>
        <p:origin x="850" y="53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470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theme" Target="../theme/theme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16408" y="0"/>
            <a:ext cx="2696906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Headline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646816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F556B1-47E5-4841-AF78-A552147C4512}" type="datetimeFigureOut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9/10/2019</a:t>
            </a:fld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/>
            </a:lvl1pPr>
          </a:lstStyle>
          <a:p>
            <a:fld id="{31C06EA9-5B09-4754-A303-3A3F0FC820EB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7" name="קבוצה 16">
            <a:extLst>
              <a:ext uri="{FF2B5EF4-FFF2-40B4-BE49-F238E27FC236}">
                <a16:creationId xmlns:a16="http://schemas.microsoft.com/office/drawing/2014/main" id="{B2504C87-FC84-438B-A720-21488CDB61C0}"/>
              </a:ext>
            </a:extLst>
          </p:cNvPr>
          <p:cNvGrpSpPr/>
          <p:nvPr/>
        </p:nvGrpSpPr>
        <p:grpSpPr>
          <a:xfrm>
            <a:off x="487353" y="8442026"/>
            <a:ext cx="1168026" cy="486374"/>
            <a:chOff x="10299671" y="346413"/>
            <a:chExt cx="1535713" cy="639482"/>
          </a:xfrm>
        </p:grpSpPr>
        <p:pic>
          <p:nvPicPr>
            <p:cNvPr id="18" name="Picture 557">
              <a:extLst>
                <a:ext uri="{FF2B5EF4-FFF2-40B4-BE49-F238E27FC236}">
                  <a16:creationId xmlns:a16="http://schemas.microsoft.com/office/drawing/2014/main" id="{0A92B92B-D22F-4FF9-B868-A7AC80615C3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08853" y="346413"/>
              <a:ext cx="328512" cy="4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558">
              <a:extLst>
                <a:ext uri="{FF2B5EF4-FFF2-40B4-BE49-F238E27FC236}">
                  <a16:creationId xmlns:a16="http://schemas.microsoft.com/office/drawing/2014/main" id="{7D250BE4-0032-4CCD-84C8-744BBB71855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6660" y="354387"/>
              <a:ext cx="314160" cy="470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559">
              <a:extLst>
                <a:ext uri="{FF2B5EF4-FFF2-40B4-BE49-F238E27FC236}">
                  <a16:creationId xmlns:a16="http://schemas.microsoft.com/office/drawing/2014/main" id="{C15384F6-8DB7-41A6-93B8-A4BC23530E8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82871" y="346413"/>
              <a:ext cx="328512" cy="4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560">
              <a:extLst>
                <a:ext uri="{FF2B5EF4-FFF2-40B4-BE49-F238E27FC236}">
                  <a16:creationId xmlns:a16="http://schemas.microsoft.com/office/drawing/2014/main" id="{43EBC18D-92B8-4565-8E90-F7ECD31B201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99671" y="590405"/>
              <a:ext cx="755895" cy="23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561">
              <a:extLst>
                <a:ext uri="{FF2B5EF4-FFF2-40B4-BE49-F238E27FC236}">
                  <a16:creationId xmlns:a16="http://schemas.microsoft.com/office/drawing/2014/main" id="{1C501CCD-4174-4668-8166-87CAAEB77A2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7832" y="346413"/>
              <a:ext cx="320538" cy="4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562">
              <a:extLst>
                <a:ext uri="{FF2B5EF4-FFF2-40B4-BE49-F238E27FC236}">
                  <a16:creationId xmlns:a16="http://schemas.microsoft.com/office/drawing/2014/main" id="{E57B3E20-17C7-494E-A0A2-BAB2AF195E3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06404" y="346413"/>
              <a:ext cx="307781" cy="4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563">
              <a:extLst>
                <a:ext uri="{FF2B5EF4-FFF2-40B4-BE49-F238E27FC236}">
                  <a16:creationId xmlns:a16="http://schemas.microsoft.com/office/drawing/2014/main" id="{514A8179-A926-426C-9CAA-AA208EA17DF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55841" y="346413"/>
              <a:ext cx="322133" cy="4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Freeform 564">
              <a:extLst>
                <a:ext uri="{FF2B5EF4-FFF2-40B4-BE49-F238E27FC236}">
                  <a16:creationId xmlns:a16="http://schemas.microsoft.com/office/drawing/2014/main" id="{74373E8D-8315-4171-8C2E-F8914FEB2C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2642" y="360766"/>
              <a:ext cx="621939" cy="457684"/>
            </a:xfrm>
            <a:custGeom>
              <a:avLst/>
              <a:gdLst>
                <a:gd name="T0" fmla="*/ 245 w 261"/>
                <a:gd name="T1" fmla="*/ 100 h 192"/>
                <a:gd name="T2" fmla="*/ 139 w 261"/>
                <a:gd name="T3" fmla="*/ 192 h 192"/>
                <a:gd name="T4" fmla="*/ 261 w 261"/>
                <a:gd name="T5" fmla="*/ 88 h 192"/>
                <a:gd name="T6" fmla="*/ 17 w 261"/>
                <a:gd name="T7" fmla="*/ 88 h 192"/>
                <a:gd name="T8" fmla="*/ 124 w 261"/>
                <a:gd name="T9" fmla="*/ 0 h 192"/>
                <a:gd name="T10" fmla="*/ 0 w 261"/>
                <a:gd name="T11" fmla="*/ 100 h 192"/>
                <a:gd name="T12" fmla="*/ 245 w 261"/>
                <a:gd name="T13" fmla="*/ 10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192">
                  <a:moveTo>
                    <a:pt x="245" y="100"/>
                  </a:moveTo>
                  <a:cubicBezTo>
                    <a:pt x="245" y="167"/>
                    <a:pt x="142" y="192"/>
                    <a:pt x="139" y="192"/>
                  </a:cubicBezTo>
                  <a:cubicBezTo>
                    <a:pt x="150" y="192"/>
                    <a:pt x="261" y="172"/>
                    <a:pt x="261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7" y="22"/>
                    <a:pt x="121" y="0"/>
                    <a:pt x="124" y="0"/>
                  </a:cubicBezTo>
                  <a:cubicBezTo>
                    <a:pt x="113" y="0"/>
                    <a:pt x="0" y="18"/>
                    <a:pt x="0" y="100"/>
                  </a:cubicBezTo>
                  <a:lnTo>
                    <a:pt x="245" y="100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6" name="Picture 565">
              <a:extLst>
                <a:ext uri="{FF2B5EF4-FFF2-40B4-BE49-F238E27FC236}">
                  <a16:creationId xmlns:a16="http://schemas.microsoft.com/office/drawing/2014/main" id="{22FAB139-CD22-4E10-BE68-C62BC7B58D7C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06872" y="351198"/>
              <a:ext cx="328512" cy="236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Freeform 566">
              <a:extLst>
                <a:ext uri="{FF2B5EF4-FFF2-40B4-BE49-F238E27FC236}">
                  <a16:creationId xmlns:a16="http://schemas.microsoft.com/office/drawing/2014/main" id="{7EC961B9-3432-4D00-BA4C-4A78D343FA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6050" y="429338"/>
              <a:ext cx="157877" cy="151499"/>
            </a:xfrm>
            <a:custGeom>
              <a:avLst/>
              <a:gdLst>
                <a:gd name="T0" fmla="*/ 0 w 99"/>
                <a:gd name="T1" fmla="*/ 95 h 95"/>
                <a:gd name="T2" fmla="*/ 24 w 99"/>
                <a:gd name="T3" fmla="*/ 0 h 95"/>
                <a:gd name="T4" fmla="*/ 99 w 99"/>
                <a:gd name="T5" fmla="*/ 0 h 95"/>
                <a:gd name="T6" fmla="*/ 93 w 99"/>
                <a:gd name="T7" fmla="*/ 23 h 95"/>
                <a:gd name="T8" fmla="*/ 48 w 99"/>
                <a:gd name="T9" fmla="*/ 23 h 95"/>
                <a:gd name="T10" fmla="*/ 45 w 99"/>
                <a:gd name="T11" fmla="*/ 36 h 95"/>
                <a:gd name="T12" fmla="*/ 82 w 99"/>
                <a:gd name="T13" fmla="*/ 36 h 95"/>
                <a:gd name="T14" fmla="*/ 76 w 99"/>
                <a:gd name="T15" fmla="*/ 57 h 95"/>
                <a:gd name="T16" fmla="*/ 39 w 99"/>
                <a:gd name="T17" fmla="*/ 57 h 95"/>
                <a:gd name="T18" fmla="*/ 36 w 99"/>
                <a:gd name="T19" fmla="*/ 72 h 95"/>
                <a:gd name="T20" fmla="*/ 82 w 99"/>
                <a:gd name="T21" fmla="*/ 72 h 95"/>
                <a:gd name="T22" fmla="*/ 76 w 99"/>
                <a:gd name="T23" fmla="*/ 95 h 95"/>
                <a:gd name="T24" fmla="*/ 0 w 99"/>
                <a:gd name="T2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5">
                  <a:moveTo>
                    <a:pt x="0" y="95"/>
                  </a:moveTo>
                  <a:lnTo>
                    <a:pt x="24" y="0"/>
                  </a:lnTo>
                  <a:lnTo>
                    <a:pt x="99" y="0"/>
                  </a:lnTo>
                  <a:lnTo>
                    <a:pt x="93" y="23"/>
                  </a:lnTo>
                  <a:lnTo>
                    <a:pt x="48" y="23"/>
                  </a:lnTo>
                  <a:lnTo>
                    <a:pt x="45" y="36"/>
                  </a:lnTo>
                  <a:lnTo>
                    <a:pt x="82" y="36"/>
                  </a:lnTo>
                  <a:lnTo>
                    <a:pt x="76" y="57"/>
                  </a:lnTo>
                  <a:lnTo>
                    <a:pt x="39" y="57"/>
                  </a:lnTo>
                  <a:lnTo>
                    <a:pt x="36" y="72"/>
                  </a:lnTo>
                  <a:lnTo>
                    <a:pt x="82" y="72"/>
                  </a:lnTo>
                  <a:lnTo>
                    <a:pt x="76" y="95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567">
              <a:extLst>
                <a:ext uri="{FF2B5EF4-FFF2-40B4-BE49-F238E27FC236}">
                  <a16:creationId xmlns:a16="http://schemas.microsoft.com/office/drawing/2014/main" id="{93907AED-F43B-4D7B-9361-12CA48814B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60738" y="429338"/>
              <a:ext cx="143524" cy="151499"/>
            </a:xfrm>
            <a:custGeom>
              <a:avLst/>
              <a:gdLst>
                <a:gd name="T0" fmla="*/ 6 w 90"/>
                <a:gd name="T1" fmla="*/ 0 h 95"/>
                <a:gd name="T2" fmla="*/ 90 w 90"/>
                <a:gd name="T3" fmla="*/ 0 h 95"/>
                <a:gd name="T4" fmla="*/ 84 w 90"/>
                <a:gd name="T5" fmla="*/ 26 h 95"/>
                <a:gd name="T6" fmla="*/ 57 w 90"/>
                <a:gd name="T7" fmla="*/ 26 h 95"/>
                <a:gd name="T8" fmla="*/ 39 w 90"/>
                <a:gd name="T9" fmla="*/ 95 h 95"/>
                <a:gd name="T10" fmla="*/ 9 w 90"/>
                <a:gd name="T11" fmla="*/ 95 h 95"/>
                <a:gd name="T12" fmla="*/ 27 w 90"/>
                <a:gd name="T13" fmla="*/ 26 h 95"/>
                <a:gd name="T14" fmla="*/ 0 w 90"/>
                <a:gd name="T15" fmla="*/ 26 h 95"/>
                <a:gd name="T16" fmla="*/ 6 w 90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6" y="0"/>
                  </a:moveTo>
                  <a:lnTo>
                    <a:pt x="90" y="0"/>
                  </a:lnTo>
                  <a:lnTo>
                    <a:pt x="84" y="26"/>
                  </a:lnTo>
                  <a:lnTo>
                    <a:pt x="57" y="26"/>
                  </a:lnTo>
                  <a:lnTo>
                    <a:pt x="39" y="95"/>
                  </a:lnTo>
                  <a:lnTo>
                    <a:pt x="9" y="95"/>
                  </a:lnTo>
                  <a:lnTo>
                    <a:pt x="27" y="26"/>
                  </a:lnTo>
                  <a:lnTo>
                    <a:pt x="0" y="2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568">
              <a:extLst>
                <a:ext uri="{FF2B5EF4-FFF2-40B4-BE49-F238E27FC236}">
                  <a16:creationId xmlns:a16="http://schemas.microsoft.com/office/drawing/2014/main" id="{1C955C52-2EFE-47FC-A984-DC626F9F84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75558" y="427744"/>
              <a:ext cx="151499" cy="154688"/>
            </a:xfrm>
            <a:custGeom>
              <a:avLst/>
              <a:gdLst>
                <a:gd name="T0" fmla="*/ 43 w 64"/>
                <a:gd name="T1" fmla="*/ 19 h 65"/>
                <a:gd name="T2" fmla="*/ 42 w 64"/>
                <a:gd name="T3" fmla="*/ 15 h 65"/>
                <a:gd name="T4" fmla="*/ 37 w 64"/>
                <a:gd name="T5" fmla="*/ 14 h 65"/>
                <a:gd name="T6" fmla="*/ 30 w 64"/>
                <a:gd name="T7" fmla="*/ 18 h 65"/>
                <a:gd name="T8" fmla="*/ 58 w 64"/>
                <a:gd name="T9" fmla="*/ 44 h 65"/>
                <a:gd name="T10" fmla="*/ 24 w 64"/>
                <a:gd name="T11" fmla="*/ 65 h 65"/>
                <a:gd name="T12" fmla="*/ 2 w 64"/>
                <a:gd name="T13" fmla="*/ 44 h 65"/>
                <a:gd name="T14" fmla="*/ 21 w 64"/>
                <a:gd name="T15" fmla="*/ 44 h 65"/>
                <a:gd name="T16" fmla="*/ 23 w 64"/>
                <a:gd name="T17" fmla="*/ 49 h 65"/>
                <a:gd name="T18" fmla="*/ 29 w 64"/>
                <a:gd name="T19" fmla="*/ 51 h 65"/>
                <a:gd name="T20" fmla="*/ 38 w 64"/>
                <a:gd name="T21" fmla="*/ 46 h 65"/>
                <a:gd name="T22" fmla="*/ 10 w 64"/>
                <a:gd name="T23" fmla="*/ 20 h 65"/>
                <a:gd name="T24" fmla="*/ 41 w 64"/>
                <a:gd name="T25" fmla="*/ 0 h 65"/>
                <a:gd name="T26" fmla="*/ 62 w 64"/>
                <a:gd name="T27" fmla="*/ 19 h 65"/>
                <a:gd name="T28" fmla="*/ 43 w 64"/>
                <a:gd name="T29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65">
                  <a:moveTo>
                    <a:pt x="43" y="19"/>
                  </a:moveTo>
                  <a:cubicBezTo>
                    <a:pt x="44" y="17"/>
                    <a:pt x="43" y="16"/>
                    <a:pt x="42" y="15"/>
                  </a:cubicBezTo>
                  <a:cubicBezTo>
                    <a:pt x="40" y="14"/>
                    <a:pt x="39" y="14"/>
                    <a:pt x="37" y="14"/>
                  </a:cubicBezTo>
                  <a:cubicBezTo>
                    <a:pt x="32" y="14"/>
                    <a:pt x="30" y="15"/>
                    <a:pt x="30" y="18"/>
                  </a:cubicBezTo>
                  <a:cubicBezTo>
                    <a:pt x="27" y="27"/>
                    <a:pt x="64" y="21"/>
                    <a:pt x="58" y="44"/>
                  </a:cubicBezTo>
                  <a:cubicBezTo>
                    <a:pt x="54" y="58"/>
                    <a:pt x="41" y="65"/>
                    <a:pt x="24" y="65"/>
                  </a:cubicBezTo>
                  <a:cubicBezTo>
                    <a:pt x="8" y="65"/>
                    <a:pt x="0" y="56"/>
                    <a:pt x="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7"/>
                    <a:pt x="22" y="48"/>
                    <a:pt x="23" y="49"/>
                  </a:cubicBezTo>
                  <a:cubicBezTo>
                    <a:pt x="25" y="50"/>
                    <a:pt x="27" y="51"/>
                    <a:pt x="29" y="51"/>
                  </a:cubicBezTo>
                  <a:cubicBezTo>
                    <a:pt x="34" y="51"/>
                    <a:pt x="37" y="49"/>
                    <a:pt x="38" y="46"/>
                  </a:cubicBezTo>
                  <a:cubicBezTo>
                    <a:pt x="40" y="37"/>
                    <a:pt x="4" y="43"/>
                    <a:pt x="10" y="20"/>
                  </a:cubicBezTo>
                  <a:cubicBezTo>
                    <a:pt x="13" y="6"/>
                    <a:pt x="26" y="0"/>
                    <a:pt x="41" y="0"/>
                  </a:cubicBezTo>
                  <a:cubicBezTo>
                    <a:pt x="58" y="0"/>
                    <a:pt x="64" y="8"/>
                    <a:pt x="62" y="19"/>
                  </a:cubicBezTo>
                  <a:lnTo>
                    <a:pt x="43" y="19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69">
              <a:extLst>
                <a:ext uri="{FF2B5EF4-FFF2-40B4-BE49-F238E27FC236}">
                  <a16:creationId xmlns:a16="http://schemas.microsoft.com/office/drawing/2014/main" id="{B5268699-F415-4999-803B-D418F83DF1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12703" y="429338"/>
              <a:ext cx="86115" cy="151499"/>
            </a:xfrm>
            <a:custGeom>
              <a:avLst/>
              <a:gdLst>
                <a:gd name="T0" fmla="*/ 0 w 54"/>
                <a:gd name="T1" fmla="*/ 95 h 95"/>
                <a:gd name="T2" fmla="*/ 24 w 54"/>
                <a:gd name="T3" fmla="*/ 0 h 95"/>
                <a:gd name="T4" fmla="*/ 54 w 54"/>
                <a:gd name="T5" fmla="*/ 0 h 95"/>
                <a:gd name="T6" fmla="*/ 30 w 54"/>
                <a:gd name="T7" fmla="*/ 95 h 95"/>
                <a:gd name="T8" fmla="*/ 0 w 54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95">
                  <a:moveTo>
                    <a:pt x="0" y="95"/>
                  </a:moveTo>
                  <a:lnTo>
                    <a:pt x="24" y="0"/>
                  </a:lnTo>
                  <a:lnTo>
                    <a:pt x="54" y="0"/>
                  </a:lnTo>
                  <a:lnTo>
                    <a:pt x="30" y="95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570">
              <a:extLst>
                <a:ext uri="{FF2B5EF4-FFF2-40B4-BE49-F238E27FC236}">
                  <a16:creationId xmlns:a16="http://schemas.microsoft.com/office/drawing/2014/main" id="{E70622DE-2437-4CCF-BCA8-731EF210C0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9240" y="867886"/>
              <a:ext cx="49437" cy="94089"/>
            </a:xfrm>
            <a:custGeom>
              <a:avLst/>
              <a:gdLst>
                <a:gd name="T0" fmla="*/ 0 w 31"/>
                <a:gd name="T1" fmla="*/ 6 h 59"/>
                <a:gd name="T2" fmla="*/ 0 w 31"/>
                <a:gd name="T3" fmla="*/ 0 h 59"/>
                <a:gd name="T4" fmla="*/ 31 w 31"/>
                <a:gd name="T5" fmla="*/ 0 h 59"/>
                <a:gd name="T6" fmla="*/ 31 w 31"/>
                <a:gd name="T7" fmla="*/ 6 h 59"/>
                <a:gd name="T8" fmla="*/ 17 w 31"/>
                <a:gd name="T9" fmla="*/ 6 h 59"/>
                <a:gd name="T10" fmla="*/ 17 w 31"/>
                <a:gd name="T11" fmla="*/ 59 h 59"/>
                <a:gd name="T12" fmla="*/ 11 w 31"/>
                <a:gd name="T13" fmla="*/ 59 h 59"/>
                <a:gd name="T14" fmla="*/ 11 w 31"/>
                <a:gd name="T15" fmla="*/ 6 h 59"/>
                <a:gd name="T16" fmla="*/ 0 w 31"/>
                <a:gd name="T17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59">
                  <a:moveTo>
                    <a:pt x="0" y="6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6"/>
                  </a:lnTo>
                  <a:lnTo>
                    <a:pt x="17" y="6"/>
                  </a:lnTo>
                  <a:lnTo>
                    <a:pt x="17" y="59"/>
                  </a:lnTo>
                  <a:lnTo>
                    <a:pt x="11" y="59"/>
                  </a:lnTo>
                  <a:lnTo>
                    <a:pt x="11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571">
              <a:extLst>
                <a:ext uri="{FF2B5EF4-FFF2-40B4-BE49-F238E27FC236}">
                  <a16:creationId xmlns:a16="http://schemas.microsoft.com/office/drawing/2014/main" id="{748D3C03-3124-46A0-99E5-CB20E03CDC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79407" y="866291"/>
              <a:ext cx="60599" cy="95683"/>
            </a:xfrm>
            <a:custGeom>
              <a:avLst/>
              <a:gdLst>
                <a:gd name="T0" fmla="*/ 0 w 25"/>
                <a:gd name="T1" fmla="*/ 0 h 40"/>
                <a:gd name="T2" fmla="*/ 4 w 25"/>
                <a:gd name="T3" fmla="*/ 0 h 40"/>
                <a:gd name="T4" fmla="*/ 4 w 25"/>
                <a:gd name="T5" fmla="*/ 16 h 40"/>
                <a:gd name="T6" fmla="*/ 8 w 25"/>
                <a:gd name="T7" fmla="*/ 12 h 40"/>
                <a:gd name="T8" fmla="*/ 14 w 25"/>
                <a:gd name="T9" fmla="*/ 10 h 40"/>
                <a:gd name="T10" fmla="*/ 20 w 25"/>
                <a:gd name="T11" fmla="*/ 12 h 40"/>
                <a:gd name="T12" fmla="*/ 24 w 25"/>
                <a:gd name="T13" fmla="*/ 16 h 40"/>
                <a:gd name="T14" fmla="*/ 25 w 25"/>
                <a:gd name="T15" fmla="*/ 25 h 40"/>
                <a:gd name="T16" fmla="*/ 25 w 25"/>
                <a:gd name="T17" fmla="*/ 40 h 40"/>
                <a:gd name="T18" fmla="*/ 21 w 25"/>
                <a:gd name="T19" fmla="*/ 40 h 40"/>
                <a:gd name="T20" fmla="*/ 21 w 25"/>
                <a:gd name="T21" fmla="*/ 26 h 40"/>
                <a:gd name="T22" fmla="*/ 21 w 25"/>
                <a:gd name="T23" fmla="*/ 19 h 40"/>
                <a:gd name="T24" fmla="*/ 18 w 25"/>
                <a:gd name="T25" fmla="*/ 15 h 40"/>
                <a:gd name="T26" fmla="*/ 14 w 25"/>
                <a:gd name="T27" fmla="*/ 14 h 40"/>
                <a:gd name="T28" fmla="*/ 8 w 25"/>
                <a:gd name="T29" fmla="*/ 16 h 40"/>
                <a:gd name="T30" fmla="*/ 4 w 25"/>
                <a:gd name="T31" fmla="*/ 21 h 40"/>
                <a:gd name="T32" fmla="*/ 4 w 25"/>
                <a:gd name="T33" fmla="*/ 29 h 40"/>
                <a:gd name="T34" fmla="*/ 4 w 25"/>
                <a:gd name="T35" fmla="*/ 40 h 40"/>
                <a:gd name="T36" fmla="*/ 0 w 25"/>
                <a:gd name="T37" fmla="*/ 40 h 40"/>
                <a:gd name="T38" fmla="*/ 0 w 25"/>
                <a:gd name="T3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40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4"/>
                    <a:pt x="7" y="13"/>
                    <a:pt x="8" y="12"/>
                  </a:cubicBezTo>
                  <a:cubicBezTo>
                    <a:pt x="10" y="11"/>
                    <a:pt x="12" y="10"/>
                    <a:pt x="14" y="10"/>
                  </a:cubicBezTo>
                  <a:cubicBezTo>
                    <a:pt x="16" y="10"/>
                    <a:pt x="18" y="11"/>
                    <a:pt x="20" y="12"/>
                  </a:cubicBezTo>
                  <a:cubicBezTo>
                    <a:pt x="22" y="13"/>
                    <a:pt x="23" y="15"/>
                    <a:pt x="24" y="16"/>
                  </a:cubicBezTo>
                  <a:cubicBezTo>
                    <a:pt x="24" y="18"/>
                    <a:pt x="25" y="21"/>
                    <a:pt x="25" y="2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3"/>
                    <a:pt x="21" y="21"/>
                    <a:pt x="21" y="19"/>
                  </a:cubicBezTo>
                  <a:cubicBezTo>
                    <a:pt x="20" y="18"/>
                    <a:pt x="19" y="16"/>
                    <a:pt x="18" y="15"/>
                  </a:cubicBezTo>
                  <a:cubicBezTo>
                    <a:pt x="17" y="14"/>
                    <a:pt x="15" y="14"/>
                    <a:pt x="14" y="14"/>
                  </a:cubicBezTo>
                  <a:cubicBezTo>
                    <a:pt x="11" y="14"/>
                    <a:pt x="9" y="14"/>
                    <a:pt x="8" y="16"/>
                  </a:cubicBezTo>
                  <a:cubicBezTo>
                    <a:pt x="6" y="17"/>
                    <a:pt x="5" y="19"/>
                    <a:pt x="4" y="21"/>
                  </a:cubicBezTo>
                  <a:cubicBezTo>
                    <a:pt x="4" y="23"/>
                    <a:pt x="4" y="25"/>
                    <a:pt x="4" y="2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572">
              <a:extLst>
                <a:ext uri="{FF2B5EF4-FFF2-40B4-BE49-F238E27FC236}">
                  <a16:creationId xmlns:a16="http://schemas.microsoft.com/office/drawing/2014/main" id="{D0AAAF57-B701-4B57-96FA-3CEAE28D9C6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463928" y="890212"/>
              <a:ext cx="70168" cy="71763"/>
            </a:xfrm>
            <a:custGeom>
              <a:avLst/>
              <a:gdLst>
                <a:gd name="T0" fmla="*/ 26 w 30"/>
                <a:gd name="T1" fmla="*/ 20 h 30"/>
                <a:gd name="T2" fmla="*/ 29 w 30"/>
                <a:gd name="T3" fmla="*/ 22 h 30"/>
                <a:gd name="T4" fmla="*/ 25 w 30"/>
                <a:gd name="T5" fmla="*/ 27 h 30"/>
                <a:gd name="T6" fmla="*/ 21 w 30"/>
                <a:gd name="T7" fmla="*/ 29 h 30"/>
                <a:gd name="T8" fmla="*/ 15 w 30"/>
                <a:gd name="T9" fmla="*/ 30 h 30"/>
                <a:gd name="T10" fmla="*/ 4 w 30"/>
                <a:gd name="T11" fmla="*/ 26 h 30"/>
                <a:gd name="T12" fmla="*/ 0 w 30"/>
                <a:gd name="T13" fmla="*/ 15 h 30"/>
                <a:gd name="T14" fmla="*/ 4 w 30"/>
                <a:gd name="T15" fmla="*/ 6 h 30"/>
                <a:gd name="T16" fmla="*/ 15 w 30"/>
                <a:gd name="T17" fmla="*/ 0 h 30"/>
                <a:gd name="T18" fmla="*/ 27 w 30"/>
                <a:gd name="T19" fmla="*/ 6 h 30"/>
                <a:gd name="T20" fmla="*/ 30 w 30"/>
                <a:gd name="T21" fmla="*/ 16 h 30"/>
                <a:gd name="T22" fmla="*/ 4 w 30"/>
                <a:gd name="T23" fmla="*/ 16 h 30"/>
                <a:gd name="T24" fmla="*/ 7 w 30"/>
                <a:gd name="T25" fmla="*/ 24 h 30"/>
                <a:gd name="T26" fmla="*/ 15 w 30"/>
                <a:gd name="T27" fmla="*/ 27 h 30"/>
                <a:gd name="T28" fmla="*/ 19 w 30"/>
                <a:gd name="T29" fmla="*/ 26 h 30"/>
                <a:gd name="T30" fmla="*/ 23 w 30"/>
                <a:gd name="T31" fmla="*/ 24 h 30"/>
                <a:gd name="T32" fmla="*/ 26 w 30"/>
                <a:gd name="T33" fmla="*/ 20 h 30"/>
                <a:gd name="T34" fmla="*/ 26 w 30"/>
                <a:gd name="T35" fmla="*/ 12 h 30"/>
                <a:gd name="T36" fmla="*/ 24 w 30"/>
                <a:gd name="T37" fmla="*/ 8 h 30"/>
                <a:gd name="T38" fmla="*/ 20 w 30"/>
                <a:gd name="T39" fmla="*/ 5 h 30"/>
                <a:gd name="T40" fmla="*/ 15 w 30"/>
                <a:gd name="T41" fmla="*/ 4 h 30"/>
                <a:gd name="T42" fmla="*/ 8 w 30"/>
                <a:gd name="T43" fmla="*/ 7 h 30"/>
                <a:gd name="T44" fmla="*/ 5 w 30"/>
                <a:gd name="T45" fmla="*/ 12 h 30"/>
                <a:gd name="T46" fmla="*/ 26 w 30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26" y="20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8" y="24"/>
                    <a:pt x="27" y="25"/>
                    <a:pt x="25" y="27"/>
                  </a:cubicBezTo>
                  <a:cubicBezTo>
                    <a:pt x="24" y="28"/>
                    <a:pt x="23" y="29"/>
                    <a:pt x="21" y="29"/>
                  </a:cubicBezTo>
                  <a:cubicBezTo>
                    <a:pt x="19" y="30"/>
                    <a:pt x="17" y="30"/>
                    <a:pt x="15" y="30"/>
                  </a:cubicBezTo>
                  <a:cubicBezTo>
                    <a:pt x="11" y="30"/>
                    <a:pt x="7" y="29"/>
                    <a:pt x="4" y="26"/>
                  </a:cubicBezTo>
                  <a:cubicBezTo>
                    <a:pt x="2" y="23"/>
                    <a:pt x="0" y="19"/>
                    <a:pt x="0" y="15"/>
                  </a:cubicBezTo>
                  <a:cubicBezTo>
                    <a:pt x="0" y="12"/>
                    <a:pt x="2" y="9"/>
                    <a:pt x="4" y="6"/>
                  </a:cubicBezTo>
                  <a:cubicBezTo>
                    <a:pt x="7" y="2"/>
                    <a:pt x="10" y="0"/>
                    <a:pt x="15" y="0"/>
                  </a:cubicBezTo>
                  <a:cubicBezTo>
                    <a:pt x="20" y="0"/>
                    <a:pt x="24" y="2"/>
                    <a:pt x="27" y="6"/>
                  </a:cubicBezTo>
                  <a:cubicBezTo>
                    <a:pt x="29" y="8"/>
                    <a:pt x="30" y="12"/>
                    <a:pt x="3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9"/>
                    <a:pt x="5" y="22"/>
                    <a:pt x="7" y="24"/>
                  </a:cubicBezTo>
                  <a:cubicBezTo>
                    <a:pt x="9" y="26"/>
                    <a:pt x="12" y="27"/>
                    <a:pt x="15" y="27"/>
                  </a:cubicBezTo>
                  <a:cubicBezTo>
                    <a:pt x="16" y="27"/>
                    <a:pt x="18" y="27"/>
                    <a:pt x="19" y="26"/>
                  </a:cubicBezTo>
                  <a:cubicBezTo>
                    <a:pt x="21" y="26"/>
                    <a:pt x="22" y="25"/>
                    <a:pt x="23" y="24"/>
                  </a:cubicBezTo>
                  <a:cubicBezTo>
                    <a:pt x="24" y="23"/>
                    <a:pt x="25" y="22"/>
                    <a:pt x="26" y="20"/>
                  </a:cubicBezTo>
                  <a:close/>
                  <a:moveTo>
                    <a:pt x="26" y="12"/>
                  </a:moveTo>
                  <a:cubicBezTo>
                    <a:pt x="25" y="10"/>
                    <a:pt x="25" y="9"/>
                    <a:pt x="24" y="8"/>
                  </a:cubicBezTo>
                  <a:cubicBezTo>
                    <a:pt x="23" y="7"/>
                    <a:pt x="21" y="6"/>
                    <a:pt x="20" y="5"/>
                  </a:cubicBezTo>
                  <a:cubicBezTo>
                    <a:pt x="18" y="4"/>
                    <a:pt x="17" y="4"/>
                    <a:pt x="15" y="4"/>
                  </a:cubicBezTo>
                  <a:cubicBezTo>
                    <a:pt x="12" y="4"/>
                    <a:pt x="10" y="5"/>
                    <a:pt x="8" y="7"/>
                  </a:cubicBezTo>
                  <a:cubicBezTo>
                    <a:pt x="6" y="8"/>
                    <a:pt x="5" y="10"/>
                    <a:pt x="5" y="12"/>
                  </a:cubicBezTo>
                  <a:lnTo>
                    <a:pt x="26" y="12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573">
              <a:extLst>
                <a:ext uri="{FF2B5EF4-FFF2-40B4-BE49-F238E27FC236}">
                  <a16:creationId xmlns:a16="http://schemas.microsoft.com/office/drawing/2014/main" id="{CA2BF93B-FBE1-4DC4-B567-57737B5324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99478" y="866291"/>
              <a:ext cx="52626" cy="95683"/>
            </a:xfrm>
            <a:custGeom>
              <a:avLst/>
              <a:gdLst>
                <a:gd name="T0" fmla="*/ 0 w 22"/>
                <a:gd name="T1" fmla="*/ 32 h 40"/>
                <a:gd name="T2" fmla="*/ 3 w 22"/>
                <a:gd name="T3" fmla="*/ 30 h 40"/>
                <a:gd name="T4" fmla="*/ 11 w 22"/>
                <a:gd name="T5" fmla="*/ 37 h 40"/>
                <a:gd name="T6" fmla="*/ 14 w 22"/>
                <a:gd name="T7" fmla="*/ 36 h 40"/>
                <a:gd name="T8" fmla="*/ 17 w 22"/>
                <a:gd name="T9" fmla="*/ 33 h 40"/>
                <a:gd name="T10" fmla="*/ 18 w 22"/>
                <a:gd name="T11" fmla="*/ 30 h 40"/>
                <a:gd name="T12" fmla="*/ 17 w 22"/>
                <a:gd name="T13" fmla="*/ 26 h 40"/>
                <a:gd name="T14" fmla="*/ 10 w 22"/>
                <a:gd name="T15" fmla="*/ 20 h 40"/>
                <a:gd name="T16" fmla="*/ 4 w 22"/>
                <a:gd name="T17" fmla="*/ 15 h 40"/>
                <a:gd name="T18" fmla="*/ 2 w 22"/>
                <a:gd name="T19" fmla="*/ 9 h 40"/>
                <a:gd name="T20" fmla="*/ 3 w 22"/>
                <a:gd name="T21" fmla="*/ 5 h 40"/>
                <a:gd name="T22" fmla="*/ 7 w 22"/>
                <a:gd name="T23" fmla="*/ 1 h 40"/>
                <a:gd name="T24" fmla="*/ 11 w 22"/>
                <a:gd name="T25" fmla="*/ 0 h 40"/>
                <a:gd name="T26" fmla="*/ 16 w 22"/>
                <a:gd name="T27" fmla="*/ 1 h 40"/>
                <a:gd name="T28" fmla="*/ 21 w 22"/>
                <a:gd name="T29" fmla="*/ 6 h 40"/>
                <a:gd name="T30" fmla="*/ 18 w 22"/>
                <a:gd name="T31" fmla="*/ 9 h 40"/>
                <a:gd name="T32" fmla="*/ 15 w 22"/>
                <a:gd name="T33" fmla="*/ 5 h 40"/>
                <a:gd name="T34" fmla="*/ 11 w 22"/>
                <a:gd name="T35" fmla="*/ 4 h 40"/>
                <a:gd name="T36" fmla="*/ 7 w 22"/>
                <a:gd name="T37" fmla="*/ 6 h 40"/>
                <a:gd name="T38" fmla="*/ 6 w 22"/>
                <a:gd name="T39" fmla="*/ 9 h 40"/>
                <a:gd name="T40" fmla="*/ 7 w 22"/>
                <a:gd name="T41" fmla="*/ 11 h 40"/>
                <a:gd name="T42" fmla="*/ 8 w 22"/>
                <a:gd name="T43" fmla="*/ 14 h 40"/>
                <a:gd name="T44" fmla="*/ 13 w 22"/>
                <a:gd name="T45" fmla="*/ 18 h 40"/>
                <a:gd name="T46" fmla="*/ 20 w 22"/>
                <a:gd name="T47" fmla="*/ 24 h 40"/>
                <a:gd name="T48" fmla="*/ 22 w 22"/>
                <a:gd name="T49" fmla="*/ 30 h 40"/>
                <a:gd name="T50" fmla="*/ 19 w 22"/>
                <a:gd name="T51" fmla="*/ 37 h 40"/>
                <a:gd name="T52" fmla="*/ 11 w 22"/>
                <a:gd name="T53" fmla="*/ 40 h 40"/>
                <a:gd name="T54" fmla="*/ 5 w 22"/>
                <a:gd name="T55" fmla="*/ 39 h 40"/>
                <a:gd name="T56" fmla="*/ 0 w 22"/>
                <a:gd name="T5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" h="40">
                  <a:moveTo>
                    <a:pt x="0" y="32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5" y="35"/>
                    <a:pt x="8" y="37"/>
                    <a:pt x="11" y="37"/>
                  </a:cubicBezTo>
                  <a:cubicBezTo>
                    <a:pt x="12" y="37"/>
                    <a:pt x="13" y="36"/>
                    <a:pt x="14" y="36"/>
                  </a:cubicBezTo>
                  <a:cubicBezTo>
                    <a:pt x="16" y="35"/>
                    <a:pt x="16" y="34"/>
                    <a:pt x="17" y="33"/>
                  </a:cubicBezTo>
                  <a:cubicBezTo>
                    <a:pt x="18" y="32"/>
                    <a:pt x="18" y="31"/>
                    <a:pt x="18" y="30"/>
                  </a:cubicBezTo>
                  <a:cubicBezTo>
                    <a:pt x="18" y="29"/>
                    <a:pt x="17" y="28"/>
                    <a:pt x="17" y="26"/>
                  </a:cubicBezTo>
                  <a:cubicBezTo>
                    <a:pt x="15" y="25"/>
                    <a:pt x="13" y="23"/>
                    <a:pt x="10" y="20"/>
                  </a:cubicBezTo>
                  <a:cubicBezTo>
                    <a:pt x="7" y="18"/>
                    <a:pt x="5" y="16"/>
                    <a:pt x="4" y="15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4" y="3"/>
                    <a:pt x="5" y="2"/>
                    <a:pt x="7" y="1"/>
                  </a:cubicBezTo>
                  <a:cubicBezTo>
                    <a:pt x="8" y="1"/>
                    <a:pt x="10" y="0"/>
                    <a:pt x="11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20" y="4"/>
                    <a:pt x="21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7"/>
                    <a:pt x="16" y="6"/>
                    <a:pt x="15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0" y="4"/>
                    <a:pt x="8" y="5"/>
                    <a:pt x="7" y="6"/>
                  </a:cubicBezTo>
                  <a:cubicBezTo>
                    <a:pt x="6" y="6"/>
                    <a:pt x="6" y="8"/>
                    <a:pt x="6" y="9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7" y="12"/>
                    <a:pt x="8" y="13"/>
                    <a:pt x="8" y="14"/>
                  </a:cubicBezTo>
                  <a:cubicBezTo>
                    <a:pt x="9" y="14"/>
                    <a:pt x="11" y="16"/>
                    <a:pt x="13" y="18"/>
                  </a:cubicBezTo>
                  <a:cubicBezTo>
                    <a:pt x="17" y="20"/>
                    <a:pt x="19" y="22"/>
                    <a:pt x="20" y="24"/>
                  </a:cubicBezTo>
                  <a:cubicBezTo>
                    <a:pt x="21" y="26"/>
                    <a:pt x="22" y="28"/>
                    <a:pt x="22" y="30"/>
                  </a:cubicBezTo>
                  <a:cubicBezTo>
                    <a:pt x="22" y="33"/>
                    <a:pt x="21" y="35"/>
                    <a:pt x="19" y="37"/>
                  </a:cubicBezTo>
                  <a:cubicBezTo>
                    <a:pt x="17" y="39"/>
                    <a:pt x="14" y="40"/>
                    <a:pt x="11" y="40"/>
                  </a:cubicBezTo>
                  <a:cubicBezTo>
                    <a:pt x="9" y="40"/>
                    <a:pt x="7" y="40"/>
                    <a:pt x="5" y="39"/>
                  </a:cubicBezTo>
                  <a:cubicBezTo>
                    <a:pt x="3" y="37"/>
                    <a:pt x="1" y="35"/>
                    <a:pt x="0" y="32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574">
              <a:extLst>
                <a:ext uri="{FF2B5EF4-FFF2-40B4-BE49-F238E27FC236}">
                  <a16:creationId xmlns:a16="http://schemas.microsoft.com/office/drawing/2014/main" id="{DA8FDA4F-8E9B-4C2D-AEAE-DEC89818E4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74430" y="867886"/>
              <a:ext cx="36679" cy="94089"/>
            </a:xfrm>
            <a:custGeom>
              <a:avLst/>
              <a:gdLst>
                <a:gd name="T0" fmla="*/ 8 w 23"/>
                <a:gd name="T1" fmla="*/ 0 h 59"/>
                <a:gd name="T2" fmla="*/ 14 w 23"/>
                <a:gd name="T3" fmla="*/ 0 h 59"/>
                <a:gd name="T4" fmla="*/ 14 w 23"/>
                <a:gd name="T5" fmla="*/ 15 h 59"/>
                <a:gd name="T6" fmla="*/ 23 w 23"/>
                <a:gd name="T7" fmla="*/ 15 h 59"/>
                <a:gd name="T8" fmla="*/ 23 w 23"/>
                <a:gd name="T9" fmla="*/ 20 h 59"/>
                <a:gd name="T10" fmla="*/ 14 w 23"/>
                <a:gd name="T11" fmla="*/ 20 h 59"/>
                <a:gd name="T12" fmla="*/ 14 w 23"/>
                <a:gd name="T13" fmla="*/ 59 h 59"/>
                <a:gd name="T14" fmla="*/ 8 w 23"/>
                <a:gd name="T15" fmla="*/ 59 h 59"/>
                <a:gd name="T16" fmla="*/ 8 w 23"/>
                <a:gd name="T17" fmla="*/ 20 h 59"/>
                <a:gd name="T18" fmla="*/ 0 w 23"/>
                <a:gd name="T19" fmla="*/ 20 h 59"/>
                <a:gd name="T20" fmla="*/ 0 w 23"/>
                <a:gd name="T21" fmla="*/ 15 h 59"/>
                <a:gd name="T22" fmla="*/ 8 w 23"/>
                <a:gd name="T23" fmla="*/ 15 h 59"/>
                <a:gd name="T24" fmla="*/ 8 w 23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59">
                  <a:moveTo>
                    <a:pt x="8" y="0"/>
                  </a:moveTo>
                  <a:lnTo>
                    <a:pt x="14" y="0"/>
                  </a:lnTo>
                  <a:lnTo>
                    <a:pt x="14" y="15"/>
                  </a:lnTo>
                  <a:lnTo>
                    <a:pt x="23" y="15"/>
                  </a:lnTo>
                  <a:lnTo>
                    <a:pt x="23" y="20"/>
                  </a:lnTo>
                  <a:lnTo>
                    <a:pt x="14" y="20"/>
                  </a:lnTo>
                  <a:lnTo>
                    <a:pt x="14" y="59"/>
                  </a:lnTo>
                  <a:lnTo>
                    <a:pt x="8" y="59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8" y="1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575">
              <a:extLst>
                <a:ext uri="{FF2B5EF4-FFF2-40B4-BE49-F238E27FC236}">
                  <a16:creationId xmlns:a16="http://schemas.microsoft.com/office/drawing/2014/main" id="{DC6B021C-CA4C-4B10-9C41-6C231690A7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30245" y="890212"/>
              <a:ext cx="71763" cy="71763"/>
            </a:xfrm>
            <a:custGeom>
              <a:avLst/>
              <a:gdLst>
                <a:gd name="T0" fmla="*/ 30 w 30"/>
                <a:gd name="T1" fmla="*/ 1 h 30"/>
                <a:gd name="T2" fmla="*/ 30 w 30"/>
                <a:gd name="T3" fmla="*/ 30 h 30"/>
                <a:gd name="T4" fmla="*/ 26 w 30"/>
                <a:gd name="T5" fmla="*/ 30 h 30"/>
                <a:gd name="T6" fmla="*/ 26 w 30"/>
                <a:gd name="T7" fmla="*/ 25 h 30"/>
                <a:gd name="T8" fmla="*/ 21 w 30"/>
                <a:gd name="T9" fmla="*/ 29 h 30"/>
                <a:gd name="T10" fmla="*/ 15 w 30"/>
                <a:gd name="T11" fmla="*/ 30 h 30"/>
                <a:gd name="T12" fmla="*/ 4 w 30"/>
                <a:gd name="T13" fmla="*/ 26 h 30"/>
                <a:gd name="T14" fmla="*/ 0 w 30"/>
                <a:gd name="T15" fmla="*/ 15 h 30"/>
                <a:gd name="T16" fmla="*/ 4 w 30"/>
                <a:gd name="T17" fmla="*/ 5 h 30"/>
                <a:gd name="T18" fmla="*/ 15 w 30"/>
                <a:gd name="T19" fmla="*/ 0 h 30"/>
                <a:gd name="T20" fmla="*/ 21 w 30"/>
                <a:gd name="T21" fmla="*/ 2 h 30"/>
                <a:gd name="T22" fmla="*/ 26 w 30"/>
                <a:gd name="T23" fmla="*/ 6 h 30"/>
                <a:gd name="T24" fmla="*/ 26 w 30"/>
                <a:gd name="T25" fmla="*/ 1 h 30"/>
                <a:gd name="T26" fmla="*/ 30 w 30"/>
                <a:gd name="T27" fmla="*/ 1 h 30"/>
                <a:gd name="T28" fmla="*/ 15 w 30"/>
                <a:gd name="T29" fmla="*/ 4 h 30"/>
                <a:gd name="T30" fmla="*/ 9 w 30"/>
                <a:gd name="T31" fmla="*/ 5 h 30"/>
                <a:gd name="T32" fmla="*/ 5 w 30"/>
                <a:gd name="T33" fmla="*/ 10 h 30"/>
                <a:gd name="T34" fmla="*/ 4 w 30"/>
                <a:gd name="T35" fmla="*/ 15 h 30"/>
                <a:gd name="T36" fmla="*/ 5 w 30"/>
                <a:gd name="T37" fmla="*/ 21 h 30"/>
                <a:gd name="T38" fmla="*/ 9 w 30"/>
                <a:gd name="T39" fmla="*/ 25 h 30"/>
                <a:gd name="T40" fmla="*/ 15 w 30"/>
                <a:gd name="T41" fmla="*/ 27 h 30"/>
                <a:gd name="T42" fmla="*/ 21 w 30"/>
                <a:gd name="T43" fmla="*/ 25 h 30"/>
                <a:gd name="T44" fmla="*/ 25 w 30"/>
                <a:gd name="T45" fmla="*/ 21 h 30"/>
                <a:gd name="T46" fmla="*/ 26 w 30"/>
                <a:gd name="T47" fmla="*/ 15 h 30"/>
                <a:gd name="T48" fmla="*/ 23 w 30"/>
                <a:gd name="T49" fmla="*/ 7 h 30"/>
                <a:gd name="T50" fmla="*/ 15 w 30"/>
                <a:gd name="T5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0">
                  <a:moveTo>
                    <a:pt x="30" y="1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4" y="27"/>
                    <a:pt x="23" y="28"/>
                    <a:pt x="21" y="29"/>
                  </a:cubicBezTo>
                  <a:cubicBezTo>
                    <a:pt x="19" y="30"/>
                    <a:pt x="17" y="30"/>
                    <a:pt x="15" y="30"/>
                  </a:cubicBezTo>
                  <a:cubicBezTo>
                    <a:pt x="11" y="30"/>
                    <a:pt x="7" y="29"/>
                    <a:pt x="4" y="26"/>
                  </a:cubicBezTo>
                  <a:cubicBezTo>
                    <a:pt x="1" y="23"/>
                    <a:pt x="0" y="19"/>
                    <a:pt x="0" y="15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7" y="2"/>
                    <a:pt x="11" y="0"/>
                    <a:pt x="15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3" y="3"/>
                    <a:pt x="25" y="4"/>
                    <a:pt x="26" y="6"/>
                  </a:cubicBezTo>
                  <a:cubicBezTo>
                    <a:pt x="26" y="1"/>
                    <a:pt x="26" y="1"/>
                    <a:pt x="26" y="1"/>
                  </a:cubicBezTo>
                  <a:lnTo>
                    <a:pt x="30" y="1"/>
                  </a:lnTo>
                  <a:close/>
                  <a:moveTo>
                    <a:pt x="15" y="4"/>
                  </a:moveTo>
                  <a:cubicBezTo>
                    <a:pt x="13" y="4"/>
                    <a:pt x="11" y="4"/>
                    <a:pt x="9" y="5"/>
                  </a:cubicBezTo>
                  <a:cubicBezTo>
                    <a:pt x="8" y="6"/>
                    <a:pt x="6" y="8"/>
                    <a:pt x="5" y="10"/>
                  </a:cubicBezTo>
                  <a:cubicBezTo>
                    <a:pt x="4" y="11"/>
                    <a:pt x="4" y="13"/>
                    <a:pt x="4" y="15"/>
                  </a:cubicBezTo>
                  <a:cubicBezTo>
                    <a:pt x="4" y="17"/>
                    <a:pt x="4" y="19"/>
                    <a:pt x="5" y="21"/>
                  </a:cubicBezTo>
                  <a:cubicBezTo>
                    <a:pt x="6" y="23"/>
                    <a:pt x="8" y="24"/>
                    <a:pt x="9" y="25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9" y="26"/>
                    <a:pt x="21" y="25"/>
                  </a:cubicBezTo>
                  <a:cubicBezTo>
                    <a:pt x="22" y="24"/>
                    <a:pt x="24" y="23"/>
                    <a:pt x="25" y="21"/>
                  </a:cubicBezTo>
                  <a:cubicBezTo>
                    <a:pt x="26" y="20"/>
                    <a:pt x="26" y="18"/>
                    <a:pt x="26" y="15"/>
                  </a:cubicBezTo>
                  <a:cubicBezTo>
                    <a:pt x="26" y="12"/>
                    <a:pt x="25" y="9"/>
                    <a:pt x="23" y="7"/>
                  </a:cubicBezTo>
                  <a:cubicBezTo>
                    <a:pt x="21" y="5"/>
                    <a:pt x="18" y="4"/>
                    <a:pt x="15" y="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576">
              <a:extLst>
                <a:ext uri="{FF2B5EF4-FFF2-40B4-BE49-F238E27FC236}">
                  <a16:creationId xmlns:a16="http://schemas.microsoft.com/office/drawing/2014/main" id="{36BFEA37-F6A9-4038-8F4B-7390572258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30712" y="890212"/>
              <a:ext cx="59005" cy="71763"/>
            </a:xfrm>
            <a:custGeom>
              <a:avLst/>
              <a:gdLst>
                <a:gd name="T0" fmla="*/ 0 w 25"/>
                <a:gd name="T1" fmla="*/ 1 h 30"/>
                <a:gd name="T2" fmla="*/ 4 w 25"/>
                <a:gd name="T3" fmla="*/ 1 h 30"/>
                <a:gd name="T4" fmla="*/ 4 w 25"/>
                <a:gd name="T5" fmla="*/ 6 h 30"/>
                <a:gd name="T6" fmla="*/ 9 w 25"/>
                <a:gd name="T7" fmla="*/ 2 h 30"/>
                <a:gd name="T8" fmla="*/ 14 w 25"/>
                <a:gd name="T9" fmla="*/ 0 h 30"/>
                <a:gd name="T10" fmla="*/ 20 w 25"/>
                <a:gd name="T11" fmla="*/ 2 h 30"/>
                <a:gd name="T12" fmla="*/ 24 w 25"/>
                <a:gd name="T13" fmla="*/ 6 h 30"/>
                <a:gd name="T14" fmla="*/ 25 w 25"/>
                <a:gd name="T15" fmla="*/ 15 h 30"/>
                <a:gd name="T16" fmla="*/ 25 w 25"/>
                <a:gd name="T17" fmla="*/ 30 h 30"/>
                <a:gd name="T18" fmla="*/ 21 w 25"/>
                <a:gd name="T19" fmla="*/ 30 h 30"/>
                <a:gd name="T20" fmla="*/ 21 w 25"/>
                <a:gd name="T21" fmla="*/ 16 h 30"/>
                <a:gd name="T22" fmla="*/ 21 w 25"/>
                <a:gd name="T23" fmla="*/ 9 h 30"/>
                <a:gd name="T24" fmla="*/ 18 w 25"/>
                <a:gd name="T25" fmla="*/ 5 h 30"/>
                <a:gd name="T26" fmla="*/ 14 w 25"/>
                <a:gd name="T27" fmla="*/ 4 h 30"/>
                <a:gd name="T28" fmla="*/ 8 w 25"/>
                <a:gd name="T29" fmla="*/ 6 h 30"/>
                <a:gd name="T30" fmla="*/ 4 w 25"/>
                <a:gd name="T31" fmla="*/ 11 h 30"/>
                <a:gd name="T32" fmla="*/ 4 w 25"/>
                <a:gd name="T33" fmla="*/ 19 h 30"/>
                <a:gd name="T34" fmla="*/ 4 w 25"/>
                <a:gd name="T35" fmla="*/ 30 h 30"/>
                <a:gd name="T36" fmla="*/ 0 w 25"/>
                <a:gd name="T37" fmla="*/ 30 h 30"/>
                <a:gd name="T38" fmla="*/ 0 w 25"/>
                <a:gd name="T3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30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4"/>
                    <a:pt x="7" y="3"/>
                    <a:pt x="9" y="2"/>
                  </a:cubicBezTo>
                  <a:cubicBezTo>
                    <a:pt x="10" y="1"/>
                    <a:pt x="12" y="0"/>
                    <a:pt x="14" y="0"/>
                  </a:cubicBezTo>
                  <a:cubicBezTo>
                    <a:pt x="17" y="0"/>
                    <a:pt x="18" y="1"/>
                    <a:pt x="20" y="2"/>
                  </a:cubicBezTo>
                  <a:cubicBezTo>
                    <a:pt x="22" y="3"/>
                    <a:pt x="23" y="5"/>
                    <a:pt x="24" y="6"/>
                  </a:cubicBezTo>
                  <a:cubicBezTo>
                    <a:pt x="25" y="8"/>
                    <a:pt x="25" y="11"/>
                    <a:pt x="25" y="15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3"/>
                    <a:pt x="21" y="11"/>
                    <a:pt x="21" y="9"/>
                  </a:cubicBezTo>
                  <a:cubicBezTo>
                    <a:pt x="20" y="8"/>
                    <a:pt x="20" y="6"/>
                    <a:pt x="18" y="5"/>
                  </a:cubicBezTo>
                  <a:cubicBezTo>
                    <a:pt x="17" y="4"/>
                    <a:pt x="16" y="4"/>
                    <a:pt x="14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4" y="13"/>
                    <a:pt x="4" y="15"/>
                    <a:pt x="4" y="1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577">
              <a:extLst>
                <a:ext uri="{FF2B5EF4-FFF2-40B4-BE49-F238E27FC236}">
                  <a16:creationId xmlns:a16="http://schemas.microsoft.com/office/drawing/2014/main" id="{C58FE0F3-4001-4DBF-9F95-616FCC73C3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915232" y="866291"/>
              <a:ext cx="70168" cy="95683"/>
            </a:xfrm>
            <a:custGeom>
              <a:avLst/>
              <a:gdLst>
                <a:gd name="T0" fmla="*/ 29 w 29"/>
                <a:gd name="T1" fmla="*/ 0 h 40"/>
                <a:gd name="T2" fmla="*/ 29 w 29"/>
                <a:gd name="T3" fmla="*/ 40 h 40"/>
                <a:gd name="T4" fmla="*/ 26 w 29"/>
                <a:gd name="T5" fmla="*/ 40 h 40"/>
                <a:gd name="T6" fmla="*/ 26 w 29"/>
                <a:gd name="T7" fmla="*/ 35 h 40"/>
                <a:gd name="T8" fmla="*/ 21 w 29"/>
                <a:gd name="T9" fmla="*/ 39 h 40"/>
                <a:gd name="T10" fmla="*/ 14 w 29"/>
                <a:gd name="T11" fmla="*/ 40 h 40"/>
                <a:gd name="T12" fmla="*/ 4 w 29"/>
                <a:gd name="T13" fmla="*/ 36 h 40"/>
                <a:gd name="T14" fmla="*/ 0 w 29"/>
                <a:gd name="T15" fmla="*/ 25 h 40"/>
                <a:gd name="T16" fmla="*/ 4 w 29"/>
                <a:gd name="T17" fmla="*/ 15 h 40"/>
                <a:gd name="T18" fmla="*/ 14 w 29"/>
                <a:gd name="T19" fmla="*/ 10 h 40"/>
                <a:gd name="T20" fmla="*/ 21 w 29"/>
                <a:gd name="T21" fmla="*/ 12 h 40"/>
                <a:gd name="T22" fmla="*/ 26 w 29"/>
                <a:gd name="T23" fmla="*/ 16 h 40"/>
                <a:gd name="T24" fmla="*/ 26 w 29"/>
                <a:gd name="T25" fmla="*/ 0 h 40"/>
                <a:gd name="T26" fmla="*/ 29 w 29"/>
                <a:gd name="T27" fmla="*/ 0 h 40"/>
                <a:gd name="T28" fmla="*/ 15 w 29"/>
                <a:gd name="T29" fmla="*/ 14 h 40"/>
                <a:gd name="T30" fmla="*/ 9 w 29"/>
                <a:gd name="T31" fmla="*/ 15 h 40"/>
                <a:gd name="T32" fmla="*/ 5 w 29"/>
                <a:gd name="T33" fmla="*/ 20 h 40"/>
                <a:gd name="T34" fmla="*/ 3 w 29"/>
                <a:gd name="T35" fmla="*/ 25 h 40"/>
                <a:gd name="T36" fmla="*/ 5 w 29"/>
                <a:gd name="T37" fmla="*/ 31 h 40"/>
                <a:gd name="T38" fmla="*/ 9 w 29"/>
                <a:gd name="T39" fmla="*/ 35 h 40"/>
                <a:gd name="T40" fmla="*/ 15 w 29"/>
                <a:gd name="T41" fmla="*/ 37 h 40"/>
                <a:gd name="T42" fmla="*/ 20 w 29"/>
                <a:gd name="T43" fmla="*/ 35 h 40"/>
                <a:gd name="T44" fmla="*/ 25 w 29"/>
                <a:gd name="T45" fmla="*/ 31 h 40"/>
                <a:gd name="T46" fmla="*/ 26 w 29"/>
                <a:gd name="T47" fmla="*/ 25 h 40"/>
                <a:gd name="T48" fmla="*/ 23 w 29"/>
                <a:gd name="T49" fmla="*/ 17 h 40"/>
                <a:gd name="T50" fmla="*/ 15 w 29"/>
                <a:gd name="T51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40">
                  <a:moveTo>
                    <a:pt x="29" y="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7"/>
                    <a:pt x="23" y="38"/>
                    <a:pt x="21" y="39"/>
                  </a:cubicBezTo>
                  <a:cubicBezTo>
                    <a:pt x="19" y="40"/>
                    <a:pt x="17" y="40"/>
                    <a:pt x="14" y="40"/>
                  </a:cubicBezTo>
                  <a:cubicBezTo>
                    <a:pt x="10" y="40"/>
                    <a:pt x="7" y="39"/>
                    <a:pt x="4" y="36"/>
                  </a:cubicBezTo>
                  <a:cubicBezTo>
                    <a:pt x="1" y="33"/>
                    <a:pt x="0" y="29"/>
                    <a:pt x="0" y="25"/>
                  </a:cubicBezTo>
                  <a:cubicBezTo>
                    <a:pt x="0" y="21"/>
                    <a:pt x="1" y="18"/>
                    <a:pt x="4" y="15"/>
                  </a:cubicBezTo>
                  <a:cubicBezTo>
                    <a:pt x="7" y="12"/>
                    <a:pt x="10" y="10"/>
                    <a:pt x="14" y="10"/>
                  </a:cubicBezTo>
                  <a:cubicBezTo>
                    <a:pt x="17" y="10"/>
                    <a:pt x="19" y="11"/>
                    <a:pt x="21" y="12"/>
                  </a:cubicBezTo>
                  <a:cubicBezTo>
                    <a:pt x="23" y="13"/>
                    <a:pt x="24" y="14"/>
                    <a:pt x="26" y="16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9" y="0"/>
                  </a:lnTo>
                  <a:close/>
                  <a:moveTo>
                    <a:pt x="15" y="14"/>
                  </a:moveTo>
                  <a:cubicBezTo>
                    <a:pt x="13" y="14"/>
                    <a:pt x="11" y="14"/>
                    <a:pt x="9" y="15"/>
                  </a:cubicBezTo>
                  <a:cubicBezTo>
                    <a:pt x="7" y="16"/>
                    <a:pt x="6" y="18"/>
                    <a:pt x="5" y="20"/>
                  </a:cubicBezTo>
                  <a:cubicBezTo>
                    <a:pt x="4" y="21"/>
                    <a:pt x="3" y="23"/>
                    <a:pt x="3" y="25"/>
                  </a:cubicBezTo>
                  <a:cubicBezTo>
                    <a:pt x="3" y="27"/>
                    <a:pt x="4" y="29"/>
                    <a:pt x="5" y="31"/>
                  </a:cubicBezTo>
                  <a:cubicBezTo>
                    <a:pt x="6" y="33"/>
                    <a:pt x="7" y="34"/>
                    <a:pt x="9" y="35"/>
                  </a:cubicBezTo>
                  <a:cubicBezTo>
                    <a:pt x="11" y="36"/>
                    <a:pt x="13" y="37"/>
                    <a:pt x="15" y="37"/>
                  </a:cubicBezTo>
                  <a:cubicBezTo>
                    <a:pt x="17" y="37"/>
                    <a:pt x="19" y="36"/>
                    <a:pt x="20" y="35"/>
                  </a:cubicBezTo>
                  <a:cubicBezTo>
                    <a:pt x="22" y="34"/>
                    <a:pt x="24" y="33"/>
                    <a:pt x="25" y="31"/>
                  </a:cubicBezTo>
                  <a:cubicBezTo>
                    <a:pt x="26" y="30"/>
                    <a:pt x="26" y="28"/>
                    <a:pt x="26" y="25"/>
                  </a:cubicBezTo>
                  <a:cubicBezTo>
                    <a:pt x="26" y="22"/>
                    <a:pt x="25" y="19"/>
                    <a:pt x="23" y="17"/>
                  </a:cubicBezTo>
                  <a:cubicBezTo>
                    <a:pt x="21" y="15"/>
                    <a:pt x="18" y="14"/>
                    <a:pt x="15" y="1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578">
              <a:extLst>
                <a:ext uri="{FF2B5EF4-FFF2-40B4-BE49-F238E27FC236}">
                  <a16:creationId xmlns:a16="http://schemas.microsoft.com/office/drawing/2014/main" id="{B4DAFB6D-94D8-4DAE-9983-B329AE8D75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014104" y="890212"/>
              <a:ext cx="68573" cy="71763"/>
            </a:xfrm>
            <a:custGeom>
              <a:avLst/>
              <a:gdLst>
                <a:gd name="T0" fmla="*/ 29 w 29"/>
                <a:gd name="T1" fmla="*/ 1 h 30"/>
                <a:gd name="T2" fmla="*/ 29 w 29"/>
                <a:gd name="T3" fmla="*/ 30 h 30"/>
                <a:gd name="T4" fmla="*/ 26 w 29"/>
                <a:gd name="T5" fmla="*/ 30 h 30"/>
                <a:gd name="T6" fmla="*/ 26 w 29"/>
                <a:gd name="T7" fmla="*/ 25 h 30"/>
                <a:gd name="T8" fmla="*/ 20 w 29"/>
                <a:gd name="T9" fmla="*/ 29 h 30"/>
                <a:gd name="T10" fmla="*/ 14 w 29"/>
                <a:gd name="T11" fmla="*/ 30 h 30"/>
                <a:gd name="T12" fmla="*/ 4 w 29"/>
                <a:gd name="T13" fmla="*/ 26 h 30"/>
                <a:gd name="T14" fmla="*/ 0 w 29"/>
                <a:gd name="T15" fmla="*/ 15 h 30"/>
                <a:gd name="T16" fmla="*/ 4 w 29"/>
                <a:gd name="T17" fmla="*/ 5 h 30"/>
                <a:gd name="T18" fmla="*/ 14 w 29"/>
                <a:gd name="T19" fmla="*/ 0 h 30"/>
                <a:gd name="T20" fmla="*/ 21 w 29"/>
                <a:gd name="T21" fmla="*/ 2 h 30"/>
                <a:gd name="T22" fmla="*/ 26 w 29"/>
                <a:gd name="T23" fmla="*/ 6 h 30"/>
                <a:gd name="T24" fmla="*/ 26 w 29"/>
                <a:gd name="T25" fmla="*/ 1 h 30"/>
                <a:gd name="T26" fmla="*/ 29 w 29"/>
                <a:gd name="T27" fmla="*/ 1 h 30"/>
                <a:gd name="T28" fmla="*/ 15 w 29"/>
                <a:gd name="T29" fmla="*/ 4 h 30"/>
                <a:gd name="T30" fmla="*/ 9 w 29"/>
                <a:gd name="T31" fmla="*/ 5 h 30"/>
                <a:gd name="T32" fmla="*/ 5 w 29"/>
                <a:gd name="T33" fmla="*/ 10 h 30"/>
                <a:gd name="T34" fmla="*/ 3 w 29"/>
                <a:gd name="T35" fmla="*/ 15 h 30"/>
                <a:gd name="T36" fmla="*/ 5 w 29"/>
                <a:gd name="T37" fmla="*/ 21 h 30"/>
                <a:gd name="T38" fmla="*/ 9 w 29"/>
                <a:gd name="T39" fmla="*/ 25 h 30"/>
                <a:gd name="T40" fmla="*/ 15 w 29"/>
                <a:gd name="T41" fmla="*/ 27 h 30"/>
                <a:gd name="T42" fmla="*/ 20 w 29"/>
                <a:gd name="T43" fmla="*/ 25 h 30"/>
                <a:gd name="T44" fmla="*/ 24 w 29"/>
                <a:gd name="T45" fmla="*/ 21 h 30"/>
                <a:gd name="T46" fmla="*/ 26 w 29"/>
                <a:gd name="T47" fmla="*/ 15 h 30"/>
                <a:gd name="T48" fmla="*/ 23 w 29"/>
                <a:gd name="T49" fmla="*/ 7 h 30"/>
                <a:gd name="T50" fmla="*/ 15 w 29"/>
                <a:gd name="T5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0">
                  <a:moveTo>
                    <a:pt x="29" y="1"/>
                  </a:moveTo>
                  <a:cubicBezTo>
                    <a:pt x="29" y="30"/>
                    <a:pt x="29" y="30"/>
                    <a:pt x="29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4" y="27"/>
                    <a:pt x="22" y="28"/>
                    <a:pt x="20" y="29"/>
                  </a:cubicBezTo>
                  <a:cubicBezTo>
                    <a:pt x="19" y="30"/>
                    <a:pt x="16" y="30"/>
                    <a:pt x="14" y="30"/>
                  </a:cubicBezTo>
                  <a:cubicBezTo>
                    <a:pt x="10" y="30"/>
                    <a:pt x="7" y="29"/>
                    <a:pt x="4" y="26"/>
                  </a:cubicBezTo>
                  <a:cubicBezTo>
                    <a:pt x="1" y="23"/>
                    <a:pt x="0" y="19"/>
                    <a:pt x="0" y="15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7" y="2"/>
                    <a:pt x="10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3" y="3"/>
                    <a:pt x="24" y="4"/>
                    <a:pt x="26" y="6"/>
                  </a:cubicBezTo>
                  <a:cubicBezTo>
                    <a:pt x="26" y="1"/>
                    <a:pt x="26" y="1"/>
                    <a:pt x="26" y="1"/>
                  </a:cubicBezTo>
                  <a:lnTo>
                    <a:pt x="29" y="1"/>
                  </a:lnTo>
                  <a:close/>
                  <a:moveTo>
                    <a:pt x="15" y="4"/>
                  </a:moveTo>
                  <a:cubicBezTo>
                    <a:pt x="13" y="4"/>
                    <a:pt x="11" y="4"/>
                    <a:pt x="9" y="5"/>
                  </a:cubicBezTo>
                  <a:cubicBezTo>
                    <a:pt x="7" y="6"/>
                    <a:pt x="6" y="8"/>
                    <a:pt x="5" y="10"/>
                  </a:cubicBezTo>
                  <a:cubicBezTo>
                    <a:pt x="4" y="11"/>
                    <a:pt x="3" y="13"/>
                    <a:pt x="3" y="15"/>
                  </a:cubicBezTo>
                  <a:cubicBezTo>
                    <a:pt x="3" y="17"/>
                    <a:pt x="4" y="19"/>
                    <a:pt x="5" y="21"/>
                  </a:cubicBezTo>
                  <a:cubicBezTo>
                    <a:pt x="6" y="23"/>
                    <a:pt x="7" y="24"/>
                    <a:pt x="9" y="25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8" y="26"/>
                    <a:pt x="20" y="25"/>
                  </a:cubicBezTo>
                  <a:cubicBezTo>
                    <a:pt x="22" y="24"/>
                    <a:pt x="23" y="23"/>
                    <a:pt x="24" y="21"/>
                  </a:cubicBezTo>
                  <a:cubicBezTo>
                    <a:pt x="25" y="20"/>
                    <a:pt x="26" y="18"/>
                    <a:pt x="26" y="15"/>
                  </a:cubicBezTo>
                  <a:cubicBezTo>
                    <a:pt x="26" y="12"/>
                    <a:pt x="25" y="9"/>
                    <a:pt x="23" y="7"/>
                  </a:cubicBezTo>
                  <a:cubicBezTo>
                    <a:pt x="20" y="5"/>
                    <a:pt x="18" y="4"/>
                    <a:pt x="15" y="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579">
              <a:extLst>
                <a:ext uri="{FF2B5EF4-FFF2-40B4-BE49-F238E27FC236}">
                  <a16:creationId xmlns:a16="http://schemas.microsoft.com/office/drawing/2014/main" id="{295764C6-F4C3-4341-9CF1-83F4F7E7B9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08193" y="890212"/>
              <a:ext cx="36679" cy="71763"/>
            </a:xfrm>
            <a:custGeom>
              <a:avLst/>
              <a:gdLst>
                <a:gd name="T0" fmla="*/ 0 w 15"/>
                <a:gd name="T1" fmla="*/ 1 h 30"/>
                <a:gd name="T2" fmla="*/ 4 w 15"/>
                <a:gd name="T3" fmla="*/ 1 h 30"/>
                <a:gd name="T4" fmla="*/ 4 w 15"/>
                <a:gd name="T5" fmla="*/ 5 h 30"/>
                <a:gd name="T6" fmla="*/ 8 w 15"/>
                <a:gd name="T7" fmla="*/ 2 h 30"/>
                <a:gd name="T8" fmla="*/ 11 w 15"/>
                <a:gd name="T9" fmla="*/ 0 h 30"/>
                <a:gd name="T10" fmla="*/ 15 w 15"/>
                <a:gd name="T11" fmla="*/ 1 h 30"/>
                <a:gd name="T12" fmla="*/ 13 w 15"/>
                <a:gd name="T13" fmla="*/ 4 h 30"/>
                <a:gd name="T14" fmla="*/ 11 w 15"/>
                <a:gd name="T15" fmla="*/ 4 h 30"/>
                <a:gd name="T16" fmla="*/ 7 w 15"/>
                <a:gd name="T17" fmla="*/ 5 h 30"/>
                <a:gd name="T18" fmla="*/ 5 w 15"/>
                <a:gd name="T19" fmla="*/ 10 h 30"/>
                <a:gd name="T20" fmla="*/ 4 w 15"/>
                <a:gd name="T21" fmla="*/ 20 h 30"/>
                <a:gd name="T22" fmla="*/ 4 w 15"/>
                <a:gd name="T23" fmla="*/ 30 h 30"/>
                <a:gd name="T24" fmla="*/ 0 w 15"/>
                <a:gd name="T25" fmla="*/ 30 h 30"/>
                <a:gd name="T26" fmla="*/ 0 w 15"/>
                <a:gd name="T2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0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6" y="2"/>
                    <a:pt x="8" y="2"/>
                  </a:cubicBezTo>
                  <a:cubicBezTo>
                    <a:pt x="9" y="1"/>
                    <a:pt x="10" y="0"/>
                    <a:pt x="11" y="0"/>
                  </a:cubicBezTo>
                  <a:cubicBezTo>
                    <a:pt x="12" y="0"/>
                    <a:pt x="14" y="1"/>
                    <a:pt x="15" y="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8" y="4"/>
                    <a:pt x="7" y="5"/>
                  </a:cubicBezTo>
                  <a:cubicBezTo>
                    <a:pt x="6" y="6"/>
                    <a:pt x="5" y="8"/>
                    <a:pt x="5" y="10"/>
                  </a:cubicBezTo>
                  <a:cubicBezTo>
                    <a:pt x="4" y="12"/>
                    <a:pt x="4" y="15"/>
                    <a:pt x="4" y="2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580">
              <a:extLst>
                <a:ext uri="{FF2B5EF4-FFF2-40B4-BE49-F238E27FC236}">
                  <a16:creationId xmlns:a16="http://schemas.microsoft.com/office/drawing/2014/main" id="{750013AC-B5DC-48AF-A686-4A28C1B12D8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159224" y="866291"/>
              <a:ext cx="68573" cy="95683"/>
            </a:xfrm>
            <a:custGeom>
              <a:avLst/>
              <a:gdLst>
                <a:gd name="T0" fmla="*/ 29 w 29"/>
                <a:gd name="T1" fmla="*/ 0 h 40"/>
                <a:gd name="T2" fmla="*/ 29 w 29"/>
                <a:gd name="T3" fmla="*/ 40 h 40"/>
                <a:gd name="T4" fmla="*/ 26 w 29"/>
                <a:gd name="T5" fmla="*/ 40 h 40"/>
                <a:gd name="T6" fmla="*/ 26 w 29"/>
                <a:gd name="T7" fmla="*/ 35 h 40"/>
                <a:gd name="T8" fmla="*/ 21 w 29"/>
                <a:gd name="T9" fmla="*/ 39 h 40"/>
                <a:gd name="T10" fmla="*/ 14 w 29"/>
                <a:gd name="T11" fmla="*/ 40 h 40"/>
                <a:gd name="T12" fmla="*/ 4 w 29"/>
                <a:gd name="T13" fmla="*/ 36 h 40"/>
                <a:gd name="T14" fmla="*/ 0 w 29"/>
                <a:gd name="T15" fmla="*/ 25 h 40"/>
                <a:gd name="T16" fmla="*/ 4 w 29"/>
                <a:gd name="T17" fmla="*/ 15 h 40"/>
                <a:gd name="T18" fmla="*/ 15 w 29"/>
                <a:gd name="T19" fmla="*/ 10 h 40"/>
                <a:gd name="T20" fmla="*/ 21 w 29"/>
                <a:gd name="T21" fmla="*/ 12 h 40"/>
                <a:gd name="T22" fmla="*/ 26 w 29"/>
                <a:gd name="T23" fmla="*/ 16 h 40"/>
                <a:gd name="T24" fmla="*/ 26 w 29"/>
                <a:gd name="T25" fmla="*/ 0 h 40"/>
                <a:gd name="T26" fmla="*/ 29 w 29"/>
                <a:gd name="T27" fmla="*/ 0 h 40"/>
                <a:gd name="T28" fmla="*/ 15 w 29"/>
                <a:gd name="T29" fmla="*/ 14 h 40"/>
                <a:gd name="T30" fmla="*/ 9 w 29"/>
                <a:gd name="T31" fmla="*/ 15 h 40"/>
                <a:gd name="T32" fmla="*/ 5 w 29"/>
                <a:gd name="T33" fmla="*/ 20 h 40"/>
                <a:gd name="T34" fmla="*/ 4 w 29"/>
                <a:gd name="T35" fmla="*/ 25 h 40"/>
                <a:gd name="T36" fmla="*/ 5 w 29"/>
                <a:gd name="T37" fmla="*/ 31 h 40"/>
                <a:gd name="T38" fmla="*/ 9 w 29"/>
                <a:gd name="T39" fmla="*/ 35 h 40"/>
                <a:gd name="T40" fmla="*/ 15 w 29"/>
                <a:gd name="T41" fmla="*/ 37 h 40"/>
                <a:gd name="T42" fmla="*/ 21 w 29"/>
                <a:gd name="T43" fmla="*/ 35 h 40"/>
                <a:gd name="T44" fmla="*/ 25 w 29"/>
                <a:gd name="T45" fmla="*/ 31 h 40"/>
                <a:gd name="T46" fmla="*/ 26 w 29"/>
                <a:gd name="T47" fmla="*/ 25 h 40"/>
                <a:gd name="T48" fmla="*/ 23 w 29"/>
                <a:gd name="T49" fmla="*/ 17 h 40"/>
                <a:gd name="T50" fmla="*/ 15 w 29"/>
                <a:gd name="T51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40">
                  <a:moveTo>
                    <a:pt x="29" y="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7"/>
                    <a:pt x="23" y="38"/>
                    <a:pt x="21" y="39"/>
                  </a:cubicBezTo>
                  <a:cubicBezTo>
                    <a:pt x="19" y="40"/>
                    <a:pt x="17" y="40"/>
                    <a:pt x="14" y="40"/>
                  </a:cubicBezTo>
                  <a:cubicBezTo>
                    <a:pt x="10" y="40"/>
                    <a:pt x="7" y="39"/>
                    <a:pt x="4" y="36"/>
                  </a:cubicBezTo>
                  <a:cubicBezTo>
                    <a:pt x="1" y="33"/>
                    <a:pt x="0" y="29"/>
                    <a:pt x="0" y="25"/>
                  </a:cubicBezTo>
                  <a:cubicBezTo>
                    <a:pt x="0" y="21"/>
                    <a:pt x="1" y="18"/>
                    <a:pt x="4" y="15"/>
                  </a:cubicBezTo>
                  <a:cubicBezTo>
                    <a:pt x="7" y="12"/>
                    <a:pt x="11" y="10"/>
                    <a:pt x="15" y="10"/>
                  </a:cubicBezTo>
                  <a:cubicBezTo>
                    <a:pt x="17" y="10"/>
                    <a:pt x="19" y="11"/>
                    <a:pt x="21" y="12"/>
                  </a:cubicBezTo>
                  <a:cubicBezTo>
                    <a:pt x="23" y="13"/>
                    <a:pt x="24" y="14"/>
                    <a:pt x="26" y="16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9" y="0"/>
                  </a:lnTo>
                  <a:close/>
                  <a:moveTo>
                    <a:pt x="15" y="14"/>
                  </a:moveTo>
                  <a:cubicBezTo>
                    <a:pt x="13" y="14"/>
                    <a:pt x="11" y="14"/>
                    <a:pt x="9" y="15"/>
                  </a:cubicBezTo>
                  <a:cubicBezTo>
                    <a:pt x="8" y="16"/>
                    <a:pt x="6" y="18"/>
                    <a:pt x="5" y="20"/>
                  </a:cubicBezTo>
                  <a:cubicBezTo>
                    <a:pt x="4" y="21"/>
                    <a:pt x="4" y="23"/>
                    <a:pt x="4" y="25"/>
                  </a:cubicBezTo>
                  <a:cubicBezTo>
                    <a:pt x="4" y="27"/>
                    <a:pt x="4" y="29"/>
                    <a:pt x="5" y="31"/>
                  </a:cubicBezTo>
                  <a:cubicBezTo>
                    <a:pt x="6" y="33"/>
                    <a:pt x="8" y="34"/>
                    <a:pt x="9" y="35"/>
                  </a:cubicBezTo>
                  <a:cubicBezTo>
                    <a:pt x="11" y="36"/>
                    <a:pt x="13" y="37"/>
                    <a:pt x="15" y="37"/>
                  </a:cubicBezTo>
                  <a:cubicBezTo>
                    <a:pt x="17" y="37"/>
                    <a:pt x="19" y="36"/>
                    <a:pt x="21" y="35"/>
                  </a:cubicBezTo>
                  <a:cubicBezTo>
                    <a:pt x="22" y="34"/>
                    <a:pt x="24" y="33"/>
                    <a:pt x="25" y="31"/>
                  </a:cubicBezTo>
                  <a:cubicBezTo>
                    <a:pt x="26" y="30"/>
                    <a:pt x="26" y="28"/>
                    <a:pt x="26" y="25"/>
                  </a:cubicBezTo>
                  <a:cubicBezTo>
                    <a:pt x="26" y="22"/>
                    <a:pt x="25" y="19"/>
                    <a:pt x="23" y="17"/>
                  </a:cubicBezTo>
                  <a:cubicBezTo>
                    <a:pt x="21" y="15"/>
                    <a:pt x="18" y="14"/>
                    <a:pt x="15" y="1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581">
              <a:extLst>
                <a:ext uri="{FF2B5EF4-FFF2-40B4-BE49-F238E27FC236}">
                  <a16:creationId xmlns:a16="http://schemas.microsoft.com/office/drawing/2014/main" id="{6FE6799D-4F40-41DC-A67F-2784AB6E80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51717" y="890212"/>
              <a:ext cx="39868" cy="71763"/>
            </a:xfrm>
            <a:custGeom>
              <a:avLst/>
              <a:gdLst>
                <a:gd name="T0" fmla="*/ 17 w 17"/>
                <a:gd name="T1" fmla="*/ 4 h 30"/>
                <a:gd name="T2" fmla="*/ 15 w 17"/>
                <a:gd name="T3" fmla="*/ 7 h 30"/>
                <a:gd name="T4" fmla="*/ 9 w 17"/>
                <a:gd name="T5" fmla="*/ 4 h 30"/>
                <a:gd name="T6" fmla="*/ 6 w 17"/>
                <a:gd name="T7" fmla="*/ 5 h 30"/>
                <a:gd name="T8" fmla="*/ 5 w 17"/>
                <a:gd name="T9" fmla="*/ 8 h 30"/>
                <a:gd name="T10" fmla="*/ 6 w 17"/>
                <a:gd name="T11" fmla="*/ 10 h 30"/>
                <a:gd name="T12" fmla="*/ 10 w 17"/>
                <a:gd name="T13" fmla="*/ 13 h 30"/>
                <a:gd name="T14" fmla="*/ 16 w 17"/>
                <a:gd name="T15" fmla="*/ 17 h 30"/>
                <a:gd name="T16" fmla="*/ 17 w 17"/>
                <a:gd name="T17" fmla="*/ 22 h 30"/>
                <a:gd name="T18" fmla="*/ 15 w 17"/>
                <a:gd name="T19" fmla="*/ 28 h 30"/>
                <a:gd name="T20" fmla="*/ 9 w 17"/>
                <a:gd name="T21" fmla="*/ 30 h 30"/>
                <a:gd name="T22" fmla="*/ 4 w 17"/>
                <a:gd name="T23" fmla="*/ 29 h 30"/>
                <a:gd name="T24" fmla="*/ 0 w 17"/>
                <a:gd name="T25" fmla="*/ 26 h 30"/>
                <a:gd name="T26" fmla="*/ 3 w 17"/>
                <a:gd name="T27" fmla="*/ 24 h 30"/>
                <a:gd name="T28" fmla="*/ 9 w 17"/>
                <a:gd name="T29" fmla="*/ 27 h 30"/>
                <a:gd name="T30" fmla="*/ 12 w 17"/>
                <a:gd name="T31" fmla="*/ 25 h 30"/>
                <a:gd name="T32" fmla="*/ 14 w 17"/>
                <a:gd name="T33" fmla="*/ 22 h 30"/>
                <a:gd name="T34" fmla="*/ 13 w 17"/>
                <a:gd name="T35" fmla="*/ 19 h 30"/>
                <a:gd name="T36" fmla="*/ 8 w 17"/>
                <a:gd name="T37" fmla="*/ 16 h 30"/>
                <a:gd name="T38" fmla="*/ 3 w 17"/>
                <a:gd name="T39" fmla="*/ 12 h 30"/>
                <a:gd name="T40" fmla="*/ 2 w 17"/>
                <a:gd name="T41" fmla="*/ 8 h 30"/>
                <a:gd name="T42" fmla="*/ 4 w 17"/>
                <a:gd name="T43" fmla="*/ 3 h 30"/>
                <a:gd name="T44" fmla="*/ 9 w 17"/>
                <a:gd name="T45" fmla="*/ 0 h 30"/>
                <a:gd name="T46" fmla="*/ 17 w 17"/>
                <a:gd name="T47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30">
                  <a:moveTo>
                    <a:pt x="17" y="4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3" y="5"/>
                    <a:pt x="11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5" y="9"/>
                    <a:pt x="5" y="10"/>
                    <a:pt x="6" y="10"/>
                  </a:cubicBezTo>
                  <a:cubicBezTo>
                    <a:pt x="7" y="11"/>
                    <a:pt x="8" y="12"/>
                    <a:pt x="10" y="13"/>
                  </a:cubicBezTo>
                  <a:cubicBezTo>
                    <a:pt x="13" y="15"/>
                    <a:pt x="15" y="16"/>
                    <a:pt x="16" y="17"/>
                  </a:cubicBezTo>
                  <a:cubicBezTo>
                    <a:pt x="17" y="19"/>
                    <a:pt x="17" y="20"/>
                    <a:pt x="17" y="22"/>
                  </a:cubicBezTo>
                  <a:cubicBezTo>
                    <a:pt x="17" y="24"/>
                    <a:pt x="17" y="26"/>
                    <a:pt x="15" y="28"/>
                  </a:cubicBezTo>
                  <a:cubicBezTo>
                    <a:pt x="13" y="29"/>
                    <a:pt x="11" y="30"/>
                    <a:pt x="9" y="30"/>
                  </a:cubicBezTo>
                  <a:cubicBezTo>
                    <a:pt x="7" y="30"/>
                    <a:pt x="6" y="30"/>
                    <a:pt x="4" y="29"/>
                  </a:cubicBezTo>
                  <a:cubicBezTo>
                    <a:pt x="3" y="28"/>
                    <a:pt x="1" y="27"/>
                    <a:pt x="0" y="26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5" y="26"/>
                    <a:pt x="6" y="27"/>
                    <a:pt x="9" y="27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3" y="24"/>
                    <a:pt x="14" y="23"/>
                    <a:pt x="14" y="22"/>
                  </a:cubicBezTo>
                  <a:cubicBezTo>
                    <a:pt x="14" y="21"/>
                    <a:pt x="14" y="20"/>
                    <a:pt x="13" y="19"/>
                  </a:cubicBezTo>
                  <a:cubicBezTo>
                    <a:pt x="12" y="18"/>
                    <a:pt x="11" y="17"/>
                    <a:pt x="8" y="16"/>
                  </a:cubicBezTo>
                  <a:cubicBezTo>
                    <a:pt x="6" y="15"/>
                    <a:pt x="4" y="14"/>
                    <a:pt x="3" y="12"/>
                  </a:cubicBezTo>
                  <a:cubicBezTo>
                    <a:pt x="2" y="11"/>
                    <a:pt x="2" y="10"/>
                    <a:pt x="2" y="8"/>
                  </a:cubicBezTo>
                  <a:cubicBezTo>
                    <a:pt x="2" y="6"/>
                    <a:pt x="2" y="4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5" y="2"/>
                    <a:pt x="17" y="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82">
              <a:extLst>
                <a:ext uri="{FF2B5EF4-FFF2-40B4-BE49-F238E27FC236}">
                  <a16:creationId xmlns:a16="http://schemas.microsoft.com/office/drawing/2014/main" id="{FF6CB771-D4A0-46E1-9088-7AD54191E6B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66537" y="867886"/>
              <a:ext cx="55816" cy="94089"/>
            </a:xfrm>
            <a:custGeom>
              <a:avLst/>
              <a:gdLst>
                <a:gd name="T0" fmla="*/ 0 w 24"/>
                <a:gd name="T1" fmla="*/ 0 h 39"/>
                <a:gd name="T2" fmla="*/ 7 w 24"/>
                <a:gd name="T3" fmla="*/ 0 h 39"/>
                <a:gd name="T4" fmla="*/ 16 w 24"/>
                <a:gd name="T5" fmla="*/ 1 h 39"/>
                <a:gd name="T6" fmla="*/ 22 w 24"/>
                <a:gd name="T7" fmla="*/ 4 h 39"/>
                <a:gd name="T8" fmla="*/ 24 w 24"/>
                <a:gd name="T9" fmla="*/ 10 h 39"/>
                <a:gd name="T10" fmla="*/ 22 w 24"/>
                <a:gd name="T11" fmla="*/ 17 h 39"/>
                <a:gd name="T12" fmla="*/ 16 w 24"/>
                <a:gd name="T13" fmla="*/ 20 h 39"/>
                <a:gd name="T14" fmla="*/ 6 w 24"/>
                <a:gd name="T15" fmla="*/ 21 h 39"/>
                <a:gd name="T16" fmla="*/ 4 w 24"/>
                <a:gd name="T17" fmla="*/ 21 h 39"/>
                <a:gd name="T18" fmla="*/ 4 w 24"/>
                <a:gd name="T19" fmla="*/ 39 h 39"/>
                <a:gd name="T20" fmla="*/ 0 w 24"/>
                <a:gd name="T21" fmla="*/ 39 h 39"/>
                <a:gd name="T22" fmla="*/ 0 w 24"/>
                <a:gd name="T23" fmla="*/ 0 h 39"/>
                <a:gd name="T24" fmla="*/ 4 w 24"/>
                <a:gd name="T25" fmla="*/ 4 h 39"/>
                <a:gd name="T26" fmla="*/ 4 w 24"/>
                <a:gd name="T27" fmla="*/ 17 h 39"/>
                <a:gd name="T28" fmla="*/ 10 w 24"/>
                <a:gd name="T29" fmla="*/ 17 h 39"/>
                <a:gd name="T30" fmla="*/ 16 w 24"/>
                <a:gd name="T31" fmla="*/ 16 h 39"/>
                <a:gd name="T32" fmla="*/ 19 w 24"/>
                <a:gd name="T33" fmla="*/ 14 h 39"/>
                <a:gd name="T34" fmla="*/ 20 w 24"/>
                <a:gd name="T35" fmla="*/ 10 h 39"/>
                <a:gd name="T36" fmla="*/ 19 w 24"/>
                <a:gd name="T37" fmla="*/ 7 h 39"/>
                <a:gd name="T38" fmla="*/ 16 w 24"/>
                <a:gd name="T39" fmla="*/ 5 h 39"/>
                <a:gd name="T40" fmla="*/ 10 w 24"/>
                <a:gd name="T41" fmla="*/ 4 h 39"/>
                <a:gd name="T42" fmla="*/ 4 w 24"/>
                <a:gd name="T4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39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0"/>
                    <a:pt x="16" y="1"/>
                  </a:cubicBezTo>
                  <a:cubicBezTo>
                    <a:pt x="18" y="1"/>
                    <a:pt x="20" y="2"/>
                    <a:pt x="22" y="4"/>
                  </a:cubicBezTo>
                  <a:cubicBezTo>
                    <a:pt x="23" y="6"/>
                    <a:pt x="24" y="8"/>
                    <a:pt x="24" y="10"/>
                  </a:cubicBezTo>
                  <a:cubicBezTo>
                    <a:pt x="24" y="13"/>
                    <a:pt x="23" y="15"/>
                    <a:pt x="22" y="17"/>
                  </a:cubicBezTo>
                  <a:cubicBezTo>
                    <a:pt x="20" y="18"/>
                    <a:pt x="18" y="19"/>
                    <a:pt x="16" y="20"/>
                  </a:cubicBezTo>
                  <a:cubicBezTo>
                    <a:pt x="14" y="20"/>
                    <a:pt x="11" y="21"/>
                    <a:pt x="6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0"/>
                  </a:lnTo>
                  <a:close/>
                  <a:moveTo>
                    <a:pt x="4" y="4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3" y="17"/>
                    <a:pt x="15" y="17"/>
                    <a:pt x="16" y="16"/>
                  </a:cubicBezTo>
                  <a:cubicBezTo>
                    <a:pt x="17" y="16"/>
                    <a:pt x="18" y="15"/>
                    <a:pt x="19" y="14"/>
                  </a:cubicBezTo>
                  <a:cubicBezTo>
                    <a:pt x="19" y="13"/>
                    <a:pt x="20" y="12"/>
                    <a:pt x="20" y="10"/>
                  </a:cubicBezTo>
                  <a:cubicBezTo>
                    <a:pt x="20" y="9"/>
                    <a:pt x="19" y="8"/>
                    <a:pt x="19" y="7"/>
                  </a:cubicBezTo>
                  <a:cubicBezTo>
                    <a:pt x="18" y="6"/>
                    <a:pt x="17" y="5"/>
                    <a:pt x="16" y="5"/>
                  </a:cubicBezTo>
                  <a:cubicBezTo>
                    <a:pt x="15" y="4"/>
                    <a:pt x="13" y="4"/>
                    <a:pt x="10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83">
              <a:extLst>
                <a:ext uri="{FF2B5EF4-FFF2-40B4-BE49-F238E27FC236}">
                  <a16:creationId xmlns:a16="http://schemas.microsoft.com/office/drawing/2014/main" id="{903CF516-0ED6-4F28-8AAF-B9118757F96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441488" y="890212"/>
              <a:ext cx="70168" cy="71763"/>
            </a:xfrm>
            <a:custGeom>
              <a:avLst/>
              <a:gdLst>
                <a:gd name="T0" fmla="*/ 25 w 29"/>
                <a:gd name="T1" fmla="*/ 20 h 30"/>
                <a:gd name="T2" fmla="*/ 28 w 29"/>
                <a:gd name="T3" fmla="*/ 22 h 30"/>
                <a:gd name="T4" fmla="*/ 24 w 29"/>
                <a:gd name="T5" fmla="*/ 27 h 30"/>
                <a:gd name="T6" fmla="*/ 20 w 29"/>
                <a:gd name="T7" fmla="*/ 29 h 30"/>
                <a:gd name="T8" fmla="*/ 14 w 29"/>
                <a:gd name="T9" fmla="*/ 30 h 30"/>
                <a:gd name="T10" fmla="*/ 3 w 29"/>
                <a:gd name="T11" fmla="*/ 26 h 30"/>
                <a:gd name="T12" fmla="*/ 0 w 29"/>
                <a:gd name="T13" fmla="*/ 15 h 30"/>
                <a:gd name="T14" fmla="*/ 3 w 29"/>
                <a:gd name="T15" fmla="*/ 6 h 30"/>
                <a:gd name="T16" fmla="*/ 14 w 29"/>
                <a:gd name="T17" fmla="*/ 0 h 30"/>
                <a:gd name="T18" fmla="*/ 26 w 29"/>
                <a:gd name="T19" fmla="*/ 6 h 30"/>
                <a:gd name="T20" fmla="*/ 29 w 29"/>
                <a:gd name="T21" fmla="*/ 16 h 30"/>
                <a:gd name="T22" fmla="*/ 3 w 29"/>
                <a:gd name="T23" fmla="*/ 16 h 30"/>
                <a:gd name="T24" fmla="*/ 7 w 29"/>
                <a:gd name="T25" fmla="*/ 24 h 30"/>
                <a:gd name="T26" fmla="*/ 14 w 29"/>
                <a:gd name="T27" fmla="*/ 27 h 30"/>
                <a:gd name="T28" fmla="*/ 18 w 29"/>
                <a:gd name="T29" fmla="*/ 26 h 30"/>
                <a:gd name="T30" fmla="*/ 22 w 29"/>
                <a:gd name="T31" fmla="*/ 24 h 30"/>
                <a:gd name="T32" fmla="*/ 25 w 29"/>
                <a:gd name="T33" fmla="*/ 20 h 30"/>
                <a:gd name="T34" fmla="*/ 25 w 29"/>
                <a:gd name="T35" fmla="*/ 12 h 30"/>
                <a:gd name="T36" fmla="*/ 23 w 29"/>
                <a:gd name="T37" fmla="*/ 8 h 30"/>
                <a:gd name="T38" fmla="*/ 19 w 29"/>
                <a:gd name="T39" fmla="*/ 5 h 30"/>
                <a:gd name="T40" fmla="*/ 14 w 29"/>
                <a:gd name="T41" fmla="*/ 4 h 30"/>
                <a:gd name="T42" fmla="*/ 7 w 29"/>
                <a:gd name="T43" fmla="*/ 7 h 30"/>
                <a:gd name="T44" fmla="*/ 4 w 29"/>
                <a:gd name="T45" fmla="*/ 12 h 30"/>
                <a:gd name="T46" fmla="*/ 25 w 29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30">
                  <a:moveTo>
                    <a:pt x="25" y="20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24"/>
                    <a:pt x="26" y="25"/>
                    <a:pt x="24" y="27"/>
                  </a:cubicBezTo>
                  <a:cubicBezTo>
                    <a:pt x="23" y="28"/>
                    <a:pt x="22" y="29"/>
                    <a:pt x="20" y="29"/>
                  </a:cubicBezTo>
                  <a:cubicBezTo>
                    <a:pt x="18" y="30"/>
                    <a:pt x="16" y="30"/>
                    <a:pt x="14" y="30"/>
                  </a:cubicBezTo>
                  <a:cubicBezTo>
                    <a:pt x="10" y="30"/>
                    <a:pt x="6" y="29"/>
                    <a:pt x="3" y="26"/>
                  </a:cubicBezTo>
                  <a:cubicBezTo>
                    <a:pt x="1" y="23"/>
                    <a:pt x="0" y="19"/>
                    <a:pt x="0" y="15"/>
                  </a:cubicBezTo>
                  <a:cubicBezTo>
                    <a:pt x="0" y="12"/>
                    <a:pt x="1" y="9"/>
                    <a:pt x="3" y="6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9" y="0"/>
                    <a:pt x="23" y="2"/>
                    <a:pt x="26" y="6"/>
                  </a:cubicBezTo>
                  <a:cubicBezTo>
                    <a:pt x="28" y="8"/>
                    <a:pt x="29" y="12"/>
                    <a:pt x="29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9"/>
                    <a:pt x="4" y="22"/>
                    <a:pt x="7" y="24"/>
                  </a:cubicBezTo>
                  <a:cubicBezTo>
                    <a:pt x="9" y="26"/>
                    <a:pt x="11" y="27"/>
                    <a:pt x="14" y="27"/>
                  </a:cubicBezTo>
                  <a:cubicBezTo>
                    <a:pt x="16" y="27"/>
                    <a:pt x="17" y="27"/>
                    <a:pt x="18" y="26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3" y="23"/>
                    <a:pt x="24" y="22"/>
                    <a:pt x="25" y="20"/>
                  </a:cubicBezTo>
                  <a:close/>
                  <a:moveTo>
                    <a:pt x="25" y="12"/>
                  </a:moveTo>
                  <a:cubicBezTo>
                    <a:pt x="24" y="10"/>
                    <a:pt x="24" y="9"/>
                    <a:pt x="23" y="8"/>
                  </a:cubicBezTo>
                  <a:cubicBezTo>
                    <a:pt x="22" y="7"/>
                    <a:pt x="21" y="6"/>
                    <a:pt x="19" y="5"/>
                  </a:cubicBezTo>
                  <a:cubicBezTo>
                    <a:pt x="18" y="4"/>
                    <a:pt x="16" y="4"/>
                    <a:pt x="14" y="4"/>
                  </a:cubicBezTo>
                  <a:cubicBezTo>
                    <a:pt x="11" y="4"/>
                    <a:pt x="9" y="5"/>
                    <a:pt x="7" y="7"/>
                  </a:cubicBezTo>
                  <a:cubicBezTo>
                    <a:pt x="6" y="8"/>
                    <a:pt x="4" y="10"/>
                    <a:pt x="4" y="12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584">
              <a:extLst>
                <a:ext uri="{FF2B5EF4-FFF2-40B4-BE49-F238E27FC236}">
                  <a16:creationId xmlns:a16="http://schemas.microsoft.com/office/drawing/2014/main" id="{62BF4C1D-91A4-4FC4-BEA9-9F525F1E7E1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535577" y="890212"/>
              <a:ext cx="68573" cy="71763"/>
            </a:xfrm>
            <a:custGeom>
              <a:avLst/>
              <a:gdLst>
                <a:gd name="T0" fmla="*/ 14 w 29"/>
                <a:gd name="T1" fmla="*/ 0 h 30"/>
                <a:gd name="T2" fmla="*/ 25 w 29"/>
                <a:gd name="T3" fmla="*/ 5 h 30"/>
                <a:gd name="T4" fmla="*/ 29 w 29"/>
                <a:gd name="T5" fmla="*/ 15 h 30"/>
                <a:gd name="T6" fmla="*/ 25 w 29"/>
                <a:gd name="T7" fmla="*/ 26 h 30"/>
                <a:gd name="T8" fmla="*/ 14 w 29"/>
                <a:gd name="T9" fmla="*/ 30 h 30"/>
                <a:gd name="T10" fmla="*/ 4 w 29"/>
                <a:gd name="T11" fmla="*/ 26 h 30"/>
                <a:gd name="T12" fmla="*/ 0 w 29"/>
                <a:gd name="T13" fmla="*/ 15 h 30"/>
                <a:gd name="T14" fmla="*/ 4 w 29"/>
                <a:gd name="T15" fmla="*/ 5 h 30"/>
                <a:gd name="T16" fmla="*/ 14 w 29"/>
                <a:gd name="T17" fmla="*/ 0 h 30"/>
                <a:gd name="T18" fmla="*/ 14 w 29"/>
                <a:gd name="T19" fmla="*/ 4 h 30"/>
                <a:gd name="T20" fmla="*/ 7 w 29"/>
                <a:gd name="T21" fmla="*/ 7 h 30"/>
                <a:gd name="T22" fmla="*/ 3 w 29"/>
                <a:gd name="T23" fmla="*/ 15 h 30"/>
                <a:gd name="T24" fmla="*/ 5 w 29"/>
                <a:gd name="T25" fmla="*/ 21 h 30"/>
                <a:gd name="T26" fmla="*/ 9 w 29"/>
                <a:gd name="T27" fmla="*/ 25 h 30"/>
                <a:gd name="T28" fmla="*/ 14 w 29"/>
                <a:gd name="T29" fmla="*/ 27 h 30"/>
                <a:gd name="T30" fmla="*/ 20 w 29"/>
                <a:gd name="T31" fmla="*/ 25 h 30"/>
                <a:gd name="T32" fmla="*/ 24 w 29"/>
                <a:gd name="T33" fmla="*/ 21 h 30"/>
                <a:gd name="T34" fmla="*/ 26 w 29"/>
                <a:gd name="T35" fmla="*/ 15 h 30"/>
                <a:gd name="T36" fmla="*/ 22 w 29"/>
                <a:gd name="T37" fmla="*/ 7 h 30"/>
                <a:gd name="T38" fmla="*/ 14 w 29"/>
                <a:gd name="T3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30">
                  <a:moveTo>
                    <a:pt x="14" y="0"/>
                  </a:moveTo>
                  <a:cubicBezTo>
                    <a:pt x="19" y="0"/>
                    <a:pt x="22" y="2"/>
                    <a:pt x="25" y="5"/>
                  </a:cubicBezTo>
                  <a:cubicBezTo>
                    <a:pt x="28" y="8"/>
                    <a:pt x="29" y="11"/>
                    <a:pt x="29" y="15"/>
                  </a:cubicBezTo>
                  <a:cubicBezTo>
                    <a:pt x="29" y="19"/>
                    <a:pt x="28" y="23"/>
                    <a:pt x="25" y="26"/>
                  </a:cubicBezTo>
                  <a:cubicBezTo>
                    <a:pt x="22" y="29"/>
                    <a:pt x="19" y="30"/>
                    <a:pt x="14" y="30"/>
                  </a:cubicBezTo>
                  <a:cubicBezTo>
                    <a:pt x="10" y="30"/>
                    <a:pt x="7" y="29"/>
                    <a:pt x="4" y="26"/>
                  </a:cubicBezTo>
                  <a:cubicBezTo>
                    <a:pt x="1" y="23"/>
                    <a:pt x="0" y="19"/>
                    <a:pt x="0" y="15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4" y="0"/>
                  </a:cubicBezTo>
                  <a:close/>
                  <a:moveTo>
                    <a:pt x="14" y="4"/>
                  </a:moveTo>
                  <a:cubicBezTo>
                    <a:pt x="11" y="4"/>
                    <a:pt x="9" y="5"/>
                    <a:pt x="7" y="7"/>
                  </a:cubicBezTo>
                  <a:cubicBezTo>
                    <a:pt x="4" y="10"/>
                    <a:pt x="3" y="12"/>
                    <a:pt x="3" y="15"/>
                  </a:cubicBezTo>
                  <a:cubicBezTo>
                    <a:pt x="3" y="18"/>
                    <a:pt x="4" y="19"/>
                    <a:pt x="5" y="21"/>
                  </a:cubicBezTo>
                  <a:cubicBezTo>
                    <a:pt x="6" y="23"/>
                    <a:pt x="7" y="24"/>
                    <a:pt x="9" y="25"/>
                  </a:cubicBezTo>
                  <a:cubicBezTo>
                    <a:pt x="11" y="26"/>
                    <a:pt x="12" y="27"/>
                    <a:pt x="14" y="27"/>
                  </a:cubicBezTo>
                  <a:cubicBezTo>
                    <a:pt x="16" y="27"/>
                    <a:pt x="18" y="26"/>
                    <a:pt x="20" y="25"/>
                  </a:cubicBezTo>
                  <a:cubicBezTo>
                    <a:pt x="22" y="24"/>
                    <a:pt x="23" y="23"/>
                    <a:pt x="24" y="21"/>
                  </a:cubicBezTo>
                  <a:cubicBezTo>
                    <a:pt x="25" y="19"/>
                    <a:pt x="26" y="18"/>
                    <a:pt x="26" y="15"/>
                  </a:cubicBezTo>
                  <a:cubicBezTo>
                    <a:pt x="26" y="12"/>
                    <a:pt x="24" y="10"/>
                    <a:pt x="22" y="7"/>
                  </a:cubicBezTo>
                  <a:cubicBezTo>
                    <a:pt x="20" y="5"/>
                    <a:pt x="17" y="4"/>
                    <a:pt x="14" y="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585">
              <a:extLst>
                <a:ext uri="{FF2B5EF4-FFF2-40B4-BE49-F238E27FC236}">
                  <a16:creationId xmlns:a16="http://schemas.microsoft.com/office/drawing/2014/main" id="{816BD2A4-1C0B-4343-8CC8-E6D6B9E2FF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629665" y="890212"/>
              <a:ext cx="71763" cy="95683"/>
            </a:xfrm>
            <a:custGeom>
              <a:avLst/>
              <a:gdLst>
                <a:gd name="T0" fmla="*/ 0 w 30"/>
                <a:gd name="T1" fmla="*/ 1 h 40"/>
                <a:gd name="T2" fmla="*/ 4 w 30"/>
                <a:gd name="T3" fmla="*/ 1 h 40"/>
                <a:gd name="T4" fmla="*/ 4 w 30"/>
                <a:gd name="T5" fmla="*/ 6 h 40"/>
                <a:gd name="T6" fmla="*/ 9 w 30"/>
                <a:gd name="T7" fmla="*/ 2 h 40"/>
                <a:gd name="T8" fmla="*/ 15 w 30"/>
                <a:gd name="T9" fmla="*/ 0 h 40"/>
                <a:gd name="T10" fmla="*/ 26 w 30"/>
                <a:gd name="T11" fmla="*/ 5 h 40"/>
                <a:gd name="T12" fmla="*/ 30 w 30"/>
                <a:gd name="T13" fmla="*/ 15 h 40"/>
                <a:gd name="T14" fmla="*/ 26 w 30"/>
                <a:gd name="T15" fmla="*/ 26 h 40"/>
                <a:gd name="T16" fmla="*/ 15 w 30"/>
                <a:gd name="T17" fmla="*/ 30 h 40"/>
                <a:gd name="T18" fmla="*/ 9 w 30"/>
                <a:gd name="T19" fmla="*/ 29 h 40"/>
                <a:gd name="T20" fmla="*/ 4 w 30"/>
                <a:gd name="T21" fmla="*/ 25 h 40"/>
                <a:gd name="T22" fmla="*/ 4 w 30"/>
                <a:gd name="T23" fmla="*/ 40 h 40"/>
                <a:gd name="T24" fmla="*/ 0 w 30"/>
                <a:gd name="T25" fmla="*/ 40 h 40"/>
                <a:gd name="T26" fmla="*/ 0 w 30"/>
                <a:gd name="T27" fmla="*/ 1 h 40"/>
                <a:gd name="T28" fmla="*/ 15 w 30"/>
                <a:gd name="T29" fmla="*/ 4 h 40"/>
                <a:gd name="T30" fmla="*/ 7 w 30"/>
                <a:gd name="T31" fmla="*/ 7 h 40"/>
                <a:gd name="T32" fmla="*/ 4 w 30"/>
                <a:gd name="T33" fmla="*/ 15 h 40"/>
                <a:gd name="T34" fmla="*/ 5 w 30"/>
                <a:gd name="T35" fmla="*/ 21 h 40"/>
                <a:gd name="T36" fmla="*/ 9 w 30"/>
                <a:gd name="T37" fmla="*/ 25 h 40"/>
                <a:gd name="T38" fmla="*/ 15 w 30"/>
                <a:gd name="T39" fmla="*/ 27 h 40"/>
                <a:gd name="T40" fmla="*/ 21 w 30"/>
                <a:gd name="T41" fmla="*/ 25 h 40"/>
                <a:gd name="T42" fmla="*/ 25 w 30"/>
                <a:gd name="T43" fmla="*/ 21 h 40"/>
                <a:gd name="T44" fmla="*/ 26 w 30"/>
                <a:gd name="T45" fmla="*/ 15 h 40"/>
                <a:gd name="T46" fmla="*/ 25 w 30"/>
                <a:gd name="T47" fmla="*/ 10 h 40"/>
                <a:gd name="T48" fmla="*/ 21 w 30"/>
                <a:gd name="T49" fmla="*/ 5 h 40"/>
                <a:gd name="T50" fmla="*/ 15 w 30"/>
                <a:gd name="T51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40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4"/>
                    <a:pt x="7" y="3"/>
                    <a:pt x="9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9" y="0"/>
                    <a:pt x="23" y="2"/>
                    <a:pt x="26" y="5"/>
                  </a:cubicBezTo>
                  <a:cubicBezTo>
                    <a:pt x="29" y="8"/>
                    <a:pt x="30" y="11"/>
                    <a:pt x="30" y="15"/>
                  </a:cubicBezTo>
                  <a:cubicBezTo>
                    <a:pt x="30" y="19"/>
                    <a:pt x="29" y="23"/>
                    <a:pt x="26" y="26"/>
                  </a:cubicBezTo>
                  <a:cubicBezTo>
                    <a:pt x="23" y="29"/>
                    <a:pt x="19" y="30"/>
                    <a:pt x="15" y="30"/>
                  </a:cubicBezTo>
                  <a:cubicBezTo>
                    <a:pt x="13" y="30"/>
                    <a:pt x="11" y="30"/>
                    <a:pt x="9" y="29"/>
                  </a:cubicBezTo>
                  <a:cubicBezTo>
                    <a:pt x="7" y="28"/>
                    <a:pt x="6" y="27"/>
                    <a:pt x="4" y="2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0" y="1"/>
                  </a:lnTo>
                  <a:close/>
                  <a:moveTo>
                    <a:pt x="15" y="4"/>
                  </a:moveTo>
                  <a:cubicBezTo>
                    <a:pt x="12" y="4"/>
                    <a:pt x="9" y="5"/>
                    <a:pt x="7" y="7"/>
                  </a:cubicBezTo>
                  <a:cubicBezTo>
                    <a:pt x="5" y="9"/>
                    <a:pt x="4" y="12"/>
                    <a:pt x="4" y="15"/>
                  </a:cubicBezTo>
                  <a:cubicBezTo>
                    <a:pt x="4" y="18"/>
                    <a:pt x="4" y="20"/>
                    <a:pt x="5" y="21"/>
                  </a:cubicBezTo>
                  <a:cubicBezTo>
                    <a:pt x="6" y="23"/>
                    <a:pt x="8" y="24"/>
                    <a:pt x="9" y="25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9" y="26"/>
                    <a:pt x="21" y="25"/>
                  </a:cubicBezTo>
                  <a:cubicBezTo>
                    <a:pt x="22" y="24"/>
                    <a:pt x="24" y="23"/>
                    <a:pt x="25" y="21"/>
                  </a:cubicBezTo>
                  <a:cubicBezTo>
                    <a:pt x="26" y="19"/>
                    <a:pt x="26" y="17"/>
                    <a:pt x="26" y="15"/>
                  </a:cubicBezTo>
                  <a:cubicBezTo>
                    <a:pt x="26" y="13"/>
                    <a:pt x="26" y="11"/>
                    <a:pt x="25" y="10"/>
                  </a:cubicBezTo>
                  <a:cubicBezTo>
                    <a:pt x="24" y="8"/>
                    <a:pt x="22" y="6"/>
                    <a:pt x="21" y="5"/>
                  </a:cubicBezTo>
                  <a:cubicBezTo>
                    <a:pt x="19" y="4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586">
              <a:extLst>
                <a:ext uri="{FF2B5EF4-FFF2-40B4-BE49-F238E27FC236}">
                  <a16:creationId xmlns:a16="http://schemas.microsoft.com/office/drawing/2014/main" id="{9B63D5C7-13FB-4090-ABFE-A71B7E581A5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728537" y="866291"/>
              <a:ext cx="6379" cy="95683"/>
            </a:xfrm>
            <a:prstGeom prst="rect">
              <a:avLst/>
            </a:pr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87">
              <a:extLst>
                <a:ext uri="{FF2B5EF4-FFF2-40B4-BE49-F238E27FC236}">
                  <a16:creationId xmlns:a16="http://schemas.microsoft.com/office/drawing/2014/main" id="{96D58EF5-0F2C-4F7C-A2DB-722FED03972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760431" y="890212"/>
              <a:ext cx="70168" cy="71763"/>
            </a:xfrm>
            <a:custGeom>
              <a:avLst/>
              <a:gdLst>
                <a:gd name="T0" fmla="*/ 25 w 29"/>
                <a:gd name="T1" fmla="*/ 20 h 30"/>
                <a:gd name="T2" fmla="*/ 28 w 29"/>
                <a:gd name="T3" fmla="*/ 22 h 30"/>
                <a:gd name="T4" fmla="*/ 25 w 29"/>
                <a:gd name="T5" fmla="*/ 27 h 30"/>
                <a:gd name="T6" fmla="*/ 20 w 29"/>
                <a:gd name="T7" fmla="*/ 29 h 30"/>
                <a:gd name="T8" fmla="*/ 14 w 29"/>
                <a:gd name="T9" fmla="*/ 30 h 30"/>
                <a:gd name="T10" fmla="*/ 4 w 29"/>
                <a:gd name="T11" fmla="*/ 26 h 30"/>
                <a:gd name="T12" fmla="*/ 0 w 29"/>
                <a:gd name="T13" fmla="*/ 15 h 30"/>
                <a:gd name="T14" fmla="*/ 3 w 29"/>
                <a:gd name="T15" fmla="*/ 6 h 30"/>
                <a:gd name="T16" fmla="*/ 14 w 29"/>
                <a:gd name="T17" fmla="*/ 0 h 30"/>
                <a:gd name="T18" fmla="*/ 26 w 29"/>
                <a:gd name="T19" fmla="*/ 6 h 30"/>
                <a:gd name="T20" fmla="*/ 29 w 29"/>
                <a:gd name="T21" fmla="*/ 16 h 30"/>
                <a:gd name="T22" fmla="*/ 3 w 29"/>
                <a:gd name="T23" fmla="*/ 16 h 30"/>
                <a:gd name="T24" fmla="*/ 7 w 29"/>
                <a:gd name="T25" fmla="*/ 24 h 30"/>
                <a:gd name="T26" fmla="*/ 14 w 29"/>
                <a:gd name="T27" fmla="*/ 27 h 30"/>
                <a:gd name="T28" fmla="*/ 18 w 29"/>
                <a:gd name="T29" fmla="*/ 26 h 30"/>
                <a:gd name="T30" fmla="*/ 22 w 29"/>
                <a:gd name="T31" fmla="*/ 24 h 30"/>
                <a:gd name="T32" fmla="*/ 25 w 29"/>
                <a:gd name="T33" fmla="*/ 20 h 30"/>
                <a:gd name="T34" fmla="*/ 25 w 29"/>
                <a:gd name="T35" fmla="*/ 12 h 30"/>
                <a:gd name="T36" fmla="*/ 23 w 29"/>
                <a:gd name="T37" fmla="*/ 8 h 30"/>
                <a:gd name="T38" fmla="*/ 19 w 29"/>
                <a:gd name="T39" fmla="*/ 5 h 30"/>
                <a:gd name="T40" fmla="*/ 14 w 29"/>
                <a:gd name="T41" fmla="*/ 4 h 30"/>
                <a:gd name="T42" fmla="*/ 7 w 29"/>
                <a:gd name="T43" fmla="*/ 7 h 30"/>
                <a:gd name="T44" fmla="*/ 4 w 29"/>
                <a:gd name="T45" fmla="*/ 12 h 30"/>
                <a:gd name="T46" fmla="*/ 25 w 29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30">
                  <a:moveTo>
                    <a:pt x="25" y="20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24"/>
                    <a:pt x="26" y="25"/>
                    <a:pt x="25" y="27"/>
                  </a:cubicBezTo>
                  <a:cubicBezTo>
                    <a:pt x="23" y="28"/>
                    <a:pt x="22" y="29"/>
                    <a:pt x="20" y="29"/>
                  </a:cubicBezTo>
                  <a:cubicBezTo>
                    <a:pt x="18" y="30"/>
                    <a:pt x="17" y="30"/>
                    <a:pt x="14" y="30"/>
                  </a:cubicBezTo>
                  <a:cubicBezTo>
                    <a:pt x="10" y="30"/>
                    <a:pt x="6" y="29"/>
                    <a:pt x="4" y="26"/>
                  </a:cubicBezTo>
                  <a:cubicBezTo>
                    <a:pt x="1" y="23"/>
                    <a:pt x="0" y="19"/>
                    <a:pt x="0" y="15"/>
                  </a:cubicBezTo>
                  <a:cubicBezTo>
                    <a:pt x="0" y="12"/>
                    <a:pt x="1" y="9"/>
                    <a:pt x="3" y="6"/>
                  </a:cubicBezTo>
                  <a:cubicBezTo>
                    <a:pt x="6" y="2"/>
                    <a:pt x="10" y="0"/>
                    <a:pt x="14" y="0"/>
                  </a:cubicBezTo>
                  <a:cubicBezTo>
                    <a:pt x="19" y="0"/>
                    <a:pt x="23" y="2"/>
                    <a:pt x="26" y="6"/>
                  </a:cubicBezTo>
                  <a:cubicBezTo>
                    <a:pt x="28" y="8"/>
                    <a:pt x="29" y="12"/>
                    <a:pt x="29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9"/>
                    <a:pt x="5" y="22"/>
                    <a:pt x="7" y="24"/>
                  </a:cubicBezTo>
                  <a:cubicBezTo>
                    <a:pt x="9" y="26"/>
                    <a:pt x="11" y="27"/>
                    <a:pt x="14" y="27"/>
                  </a:cubicBezTo>
                  <a:cubicBezTo>
                    <a:pt x="16" y="27"/>
                    <a:pt x="17" y="27"/>
                    <a:pt x="18" y="26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3" y="23"/>
                    <a:pt x="24" y="22"/>
                    <a:pt x="25" y="20"/>
                  </a:cubicBezTo>
                  <a:close/>
                  <a:moveTo>
                    <a:pt x="25" y="12"/>
                  </a:moveTo>
                  <a:cubicBezTo>
                    <a:pt x="24" y="10"/>
                    <a:pt x="24" y="9"/>
                    <a:pt x="23" y="8"/>
                  </a:cubicBezTo>
                  <a:cubicBezTo>
                    <a:pt x="22" y="7"/>
                    <a:pt x="21" y="6"/>
                    <a:pt x="19" y="5"/>
                  </a:cubicBezTo>
                  <a:cubicBezTo>
                    <a:pt x="18" y="4"/>
                    <a:pt x="16" y="4"/>
                    <a:pt x="14" y="4"/>
                  </a:cubicBezTo>
                  <a:cubicBezTo>
                    <a:pt x="12" y="4"/>
                    <a:pt x="9" y="5"/>
                    <a:pt x="7" y="7"/>
                  </a:cubicBezTo>
                  <a:cubicBezTo>
                    <a:pt x="6" y="8"/>
                    <a:pt x="5" y="10"/>
                    <a:pt x="4" y="12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58876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theme" Target="../theme/theme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Header Placeholder 1">
            <a:extLst>
              <a:ext uri="{FF2B5EF4-FFF2-40B4-BE49-F238E27FC236}">
                <a16:creationId xmlns:a16="http://schemas.microsoft.com/office/drawing/2014/main" id="{0CA89A9A-A5F7-417D-8281-0F0AD414CD1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416408" y="0"/>
            <a:ext cx="2696906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>
                <a:cs typeface="Tahoma" panose="020B0604030504040204" pitchFamily="34" charset="0"/>
              </a:rPr>
              <a:t>Headline</a:t>
            </a:r>
            <a:endParaRPr lang="en-US" dirty="0">
              <a:cs typeface="Tahoma" panose="020B0604030504040204" pitchFamily="34" charset="0"/>
            </a:endParaRP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3A42CB4B-57D2-407D-B106-3003DD1CC0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646816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BDF556B1-47E5-4841-AF78-A552147C4512}" type="datetimeFigureOut">
              <a:rPr lang="en-US" smtClean="0">
                <a:cs typeface="Tahoma" panose="020B0604030504040204" pitchFamily="34" charset="0"/>
              </a:rPr>
              <a:pPr/>
              <a:t>9/10/2019</a:t>
            </a:fld>
            <a:endParaRPr lang="en-US">
              <a:cs typeface="Tahoma" panose="020B0604030504040204" pitchFamily="34" charset="0"/>
            </a:endParaRP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C6A86D3-EC4B-4CF0-BE59-F74CA7A04F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‹#›</a:t>
            </a:fld>
            <a:endParaRPr lang="en-US">
              <a:cs typeface="Tahoma" panose="020B0604030504040204" pitchFamily="34" charset="0"/>
            </a:endParaRPr>
          </a:p>
        </p:txBody>
      </p:sp>
      <p:grpSp>
        <p:nvGrpSpPr>
          <p:cNvPr id="54" name="קבוצה 53">
            <a:extLst>
              <a:ext uri="{FF2B5EF4-FFF2-40B4-BE49-F238E27FC236}">
                <a16:creationId xmlns:a16="http://schemas.microsoft.com/office/drawing/2014/main" id="{0002F051-D97F-4490-8155-EFDC83EB22D4}"/>
              </a:ext>
            </a:extLst>
          </p:cNvPr>
          <p:cNvGrpSpPr/>
          <p:nvPr/>
        </p:nvGrpSpPr>
        <p:grpSpPr>
          <a:xfrm>
            <a:off x="487353" y="8442026"/>
            <a:ext cx="1168026" cy="486374"/>
            <a:chOff x="10299671" y="346413"/>
            <a:chExt cx="1535713" cy="639482"/>
          </a:xfrm>
        </p:grpSpPr>
        <p:pic>
          <p:nvPicPr>
            <p:cNvPr id="55" name="Picture 557">
              <a:extLst>
                <a:ext uri="{FF2B5EF4-FFF2-40B4-BE49-F238E27FC236}">
                  <a16:creationId xmlns:a16="http://schemas.microsoft.com/office/drawing/2014/main" id="{298B8FEE-FBC0-4001-9448-C1B0BE0ACC2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08853" y="346413"/>
              <a:ext cx="328512" cy="4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558">
              <a:extLst>
                <a:ext uri="{FF2B5EF4-FFF2-40B4-BE49-F238E27FC236}">
                  <a16:creationId xmlns:a16="http://schemas.microsoft.com/office/drawing/2014/main" id="{8BE8B8BA-AEE3-4AD1-B554-69BB44C7F96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6660" y="354387"/>
              <a:ext cx="314160" cy="470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559">
              <a:extLst>
                <a:ext uri="{FF2B5EF4-FFF2-40B4-BE49-F238E27FC236}">
                  <a16:creationId xmlns:a16="http://schemas.microsoft.com/office/drawing/2014/main" id="{FB06006E-E417-4CA3-9F4A-0274FFA33D64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82871" y="346413"/>
              <a:ext cx="328512" cy="4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560">
              <a:extLst>
                <a:ext uri="{FF2B5EF4-FFF2-40B4-BE49-F238E27FC236}">
                  <a16:creationId xmlns:a16="http://schemas.microsoft.com/office/drawing/2014/main" id="{2160B201-484A-43AC-A607-C8CCEBB7BCE4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99671" y="590405"/>
              <a:ext cx="755895" cy="23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Picture 561">
              <a:extLst>
                <a:ext uri="{FF2B5EF4-FFF2-40B4-BE49-F238E27FC236}">
                  <a16:creationId xmlns:a16="http://schemas.microsoft.com/office/drawing/2014/main" id="{ED40B19C-9058-4568-AAEB-B4F56B202C7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7832" y="346413"/>
              <a:ext cx="320538" cy="4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562">
              <a:extLst>
                <a:ext uri="{FF2B5EF4-FFF2-40B4-BE49-F238E27FC236}">
                  <a16:creationId xmlns:a16="http://schemas.microsoft.com/office/drawing/2014/main" id="{DDE74F5F-3501-4F33-8084-309F13A487A4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06404" y="346413"/>
              <a:ext cx="307781" cy="4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563">
              <a:extLst>
                <a:ext uri="{FF2B5EF4-FFF2-40B4-BE49-F238E27FC236}">
                  <a16:creationId xmlns:a16="http://schemas.microsoft.com/office/drawing/2014/main" id="{CAAFAADF-5A06-4CC4-B1AD-4264ED4B168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55841" y="346413"/>
              <a:ext cx="322133" cy="4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Freeform 564">
              <a:extLst>
                <a:ext uri="{FF2B5EF4-FFF2-40B4-BE49-F238E27FC236}">
                  <a16:creationId xmlns:a16="http://schemas.microsoft.com/office/drawing/2014/main" id="{911EC386-5B81-40D8-9BD9-F055D565E4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2642" y="360766"/>
              <a:ext cx="621939" cy="457684"/>
            </a:xfrm>
            <a:custGeom>
              <a:avLst/>
              <a:gdLst>
                <a:gd name="T0" fmla="*/ 245 w 261"/>
                <a:gd name="T1" fmla="*/ 100 h 192"/>
                <a:gd name="T2" fmla="*/ 139 w 261"/>
                <a:gd name="T3" fmla="*/ 192 h 192"/>
                <a:gd name="T4" fmla="*/ 261 w 261"/>
                <a:gd name="T5" fmla="*/ 88 h 192"/>
                <a:gd name="T6" fmla="*/ 17 w 261"/>
                <a:gd name="T7" fmla="*/ 88 h 192"/>
                <a:gd name="T8" fmla="*/ 124 w 261"/>
                <a:gd name="T9" fmla="*/ 0 h 192"/>
                <a:gd name="T10" fmla="*/ 0 w 261"/>
                <a:gd name="T11" fmla="*/ 100 h 192"/>
                <a:gd name="T12" fmla="*/ 245 w 261"/>
                <a:gd name="T13" fmla="*/ 10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192">
                  <a:moveTo>
                    <a:pt x="245" y="100"/>
                  </a:moveTo>
                  <a:cubicBezTo>
                    <a:pt x="245" y="167"/>
                    <a:pt x="142" y="192"/>
                    <a:pt x="139" y="192"/>
                  </a:cubicBezTo>
                  <a:cubicBezTo>
                    <a:pt x="150" y="192"/>
                    <a:pt x="261" y="172"/>
                    <a:pt x="261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7" y="22"/>
                    <a:pt x="121" y="0"/>
                    <a:pt x="124" y="0"/>
                  </a:cubicBezTo>
                  <a:cubicBezTo>
                    <a:pt x="113" y="0"/>
                    <a:pt x="0" y="18"/>
                    <a:pt x="0" y="100"/>
                  </a:cubicBezTo>
                  <a:lnTo>
                    <a:pt x="245" y="100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63" name="Picture 565">
              <a:extLst>
                <a:ext uri="{FF2B5EF4-FFF2-40B4-BE49-F238E27FC236}">
                  <a16:creationId xmlns:a16="http://schemas.microsoft.com/office/drawing/2014/main" id="{8D1489E3-CB74-4F33-AA28-04DE4992A5BC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06872" y="351198"/>
              <a:ext cx="328512" cy="236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Freeform 566">
              <a:extLst>
                <a:ext uri="{FF2B5EF4-FFF2-40B4-BE49-F238E27FC236}">
                  <a16:creationId xmlns:a16="http://schemas.microsoft.com/office/drawing/2014/main" id="{D784CD7D-F0D6-4C69-B3AD-5BD6FB6A04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6050" y="429338"/>
              <a:ext cx="157877" cy="151499"/>
            </a:xfrm>
            <a:custGeom>
              <a:avLst/>
              <a:gdLst>
                <a:gd name="T0" fmla="*/ 0 w 99"/>
                <a:gd name="T1" fmla="*/ 95 h 95"/>
                <a:gd name="T2" fmla="*/ 24 w 99"/>
                <a:gd name="T3" fmla="*/ 0 h 95"/>
                <a:gd name="T4" fmla="*/ 99 w 99"/>
                <a:gd name="T5" fmla="*/ 0 h 95"/>
                <a:gd name="T6" fmla="*/ 93 w 99"/>
                <a:gd name="T7" fmla="*/ 23 h 95"/>
                <a:gd name="T8" fmla="*/ 48 w 99"/>
                <a:gd name="T9" fmla="*/ 23 h 95"/>
                <a:gd name="T10" fmla="*/ 45 w 99"/>
                <a:gd name="T11" fmla="*/ 36 h 95"/>
                <a:gd name="T12" fmla="*/ 82 w 99"/>
                <a:gd name="T13" fmla="*/ 36 h 95"/>
                <a:gd name="T14" fmla="*/ 76 w 99"/>
                <a:gd name="T15" fmla="*/ 57 h 95"/>
                <a:gd name="T16" fmla="*/ 39 w 99"/>
                <a:gd name="T17" fmla="*/ 57 h 95"/>
                <a:gd name="T18" fmla="*/ 36 w 99"/>
                <a:gd name="T19" fmla="*/ 72 h 95"/>
                <a:gd name="T20" fmla="*/ 82 w 99"/>
                <a:gd name="T21" fmla="*/ 72 h 95"/>
                <a:gd name="T22" fmla="*/ 76 w 99"/>
                <a:gd name="T23" fmla="*/ 95 h 95"/>
                <a:gd name="T24" fmla="*/ 0 w 99"/>
                <a:gd name="T2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5">
                  <a:moveTo>
                    <a:pt x="0" y="95"/>
                  </a:moveTo>
                  <a:lnTo>
                    <a:pt x="24" y="0"/>
                  </a:lnTo>
                  <a:lnTo>
                    <a:pt x="99" y="0"/>
                  </a:lnTo>
                  <a:lnTo>
                    <a:pt x="93" y="23"/>
                  </a:lnTo>
                  <a:lnTo>
                    <a:pt x="48" y="23"/>
                  </a:lnTo>
                  <a:lnTo>
                    <a:pt x="45" y="36"/>
                  </a:lnTo>
                  <a:lnTo>
                    <a:pt x="82" y="36"/>
                  </a:lnTo>
                  <a:lnTo>
                    <a:pt x="76" y="57"/>
                  </a:lnTo>
                  <a:lnTo>
                    <a:pt x="39" y="57"/>
                  </a:lnTo>
                  <a:lnTo>
                    <a:pt x="36" y="72"/>
                  </a:lnTo>
                  <a:lnTo>
                    <a:pt x="82" y="72"/>
                  </a:lnTo>
                  <a:lnTo>
                    <a:pt x="76" y="95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67">
              <a:extLst>
                <a:ext uri="{FF2B5EF4-FFF2-40B4-BE49-F238E27FC236}">
                  <a16:creationId xmlns:a16="http://schemas.microsoft.com/office/drawing/2014/main" id="{3CABE504-8F60-4614-98F0-A38E199829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60738" y="429338"/>
              <a:ext cx="143524" cy="151499"/>
            </a:xfrm>
            <a:custGeom>
              <a:avLst/>
              <a:gdLst>
                <a:gd name="T0" fmla="*/ 6 w 90"/>
                <a:gd name="T1" fmla="*/ 0 h 95"/>
                <a:gd name="T2" fmla="*/ 90 w 90"/>
                <a:gd name="T3" fmla="*/ 0 h 95"/>
                <a:gd name="T4" fmla="*/ 84 w 90"/>
                <a:gd name="T5" fmla="*/ 26 h 95"/>
                <a:gd name="T6" fmla="*/ 57 w 90"/>
                <a:gd name="T7" fmla="*/ 26 h 95"/>
                <a:gd name="T8" fmla="*/ 39 w 90"/>
                <a:gd name="T9" fmla="*/ 95 h 95"/>
                <a:gd name="T10" fmla="*/ 9 w 90"/>
                <a:gd name="T11" fmla="*/ 95 h 95"/>
                <a:gd name="T12" fmla="*/ 27 w 90"/>
                <a:gd name="T13" fmla="*/ 26 h 95"/>
                <a:gd name="T14" fmla="*/ 0 w 90"/>
                <a:gd name="T15" fmla="*/ 26 h 95"/>
                <a:gd name="T16" fmla="*/ 6 w 90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6" y="0"/>
                  </a:moveTo>
                  <a:lnTo>
                    <a:pt x="90" y="0"/>
                  </a:lnTo>
                  <a:lnTo>
                    <a:pt x="84" y="26"/>
                  </a:lnTo>
                  <a:lnTo>
                    <a:pt x="57" y="26"/>
                  </a:lnTo>
                  <a:lnTo>
                    <a:pt x="39" y="95"/>
                  </a:lnTo>
                  <a:lnTo>
                    <a:pt x="9" y="95"/>
                  </a:lnTo>
                  <a:lnTo>
                    <a:pt x="27" y="26"/>
                  </a:lnTo>
                  <a:lnTo>
                    <a:pt x="0" y="2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68">
              <a:extLst>
                <a:ext uri="{FF2B5EF4-FFF2-40B4-BE49-F238E27FC236}">
                  <a16:creationId xmlns:a16="http://schemas.microsoft.com/office/drawing/2014/main" id="{E67C61BA-93EE-4772-9E27-FD907BC8C3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75558" y="427744"/>
              <a:ext cx="151499" cy="154688"/>
            </a:xfrm>
            <a:custGeom>
              <a:avLst/>
              <a:gdLst>
                <a:gd name="T0" fmla="*/ 43 w 64"/>
                <a:gd name="T1" fmla="*/ 19 h 65"/>
                <a:gd name="T2" fmla="*/ 42 w 64"/>
                <a:gd name="T3" fmla="*/ 15 h 65"/>
                <a:gd name="T4" fmla="*/ 37 w 64"/>
                <a:gd name="T5" fmla="*/ 14 h 65"/>
                <a:gd name="T6" fmla="*/ 30 w 64"/>
                <a:gd name="T7" fmla="*/ 18 h 65"/>
                <a:gd name="T8" fmla="*/ 58 w 64"/>
                <a:gd name="T9" fmla="*/ 44 h 65"/>
                <a:gd name="T10" fmla="*/ 24 w 64"/>
                <a:gd name="T11" fmla="*/ 65 h 65"/>
                <a:gd name="T12" fmla="*/ 2 w 64"/>
                <a:gd name="T13" fmla="*/ 44 h 65"/>
                <a:gd name="T14" fmla="*/ 21 w 64"/>
                <a:gd name="T15" fmla="*/ 44 h 65"/>
                <a:gd name="T16" fmla="*/ 23 w 64"/>
                <a:gd name="T17" fmla="*/ 49 h 65"/>
                <a:gd name="T18" fmla="*/ 29 w 64"/>
                <a:gd name="T19" fmla="*/ 51 h 65"/>
                <a:gd name="T20" fmla="*/ 38 w 64"/>
                <a:gd name="T21" fmla="*/ 46 h 65"/>
                <a:gd name="T22" fmla="*/ 10 w 64"/>
                <a:gd name="T23" fmla="*/ 20 h 65"/>
                <a:gd name="T24" fmla="*/ 41 w 64"/>
                <a:gd name="T25" fmla="*/ 0 h 65"/>
                <a:gd name="T26" fmla="*/ 62 w 64"/>
                <a:gd name="T27" fmla="*/ 19 h 65"/>
                <a:gd name="T28" fmla="*/ 43 w 64"/>
                <a:gd name="T29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65">
                  <a:moveTo>
                    <a:pt x="43" y="19"/>
                  </a:moveTo>
                  <a:cubicBezTo>
                    <a:pt x="44" y="17"/>
                    <a:pt x="43" y="16"/>
                    <a:pt x="42" y="15"/>
                  </a:cubicBezTo>
                  <a:cubicBezTo>
                    <a:pt x="40" y="14"/>
                    <a:pt x="39" y="14"/>
                    <a:pt x="37" y="14"/>
                  </a:cubicBezTo>
                  <a:cubicBezTo>
                    <a:pt x="32" y="14"/>
                    <a:pt x="30" y="15"/>
                    <a:pt x="30" y="18"/>
                  </a:cubicBezTo>
                  <a:cubicBezTo>
                    <a:pt x="27" y="27"/>
                    <a:pt x="64" y="21"/>
                    <a:pt x="58" y="44"/>
                  </a:cubicBezTo>
                  <a:cubicBezTo>
                    <a:pt x="54" y="58"/>
                    <a:pt x="41" y="65"/>
                    <a:pt x="24" y="65"/>
                  </a:cubicBezTo>
                  <a:cubicBezTo>
                    <a:pt x="8" y="65"/>
                    <a:pt x="0" y="56"/>
                    <a:pt x="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7"/>
                    <a:pt x="22" y="48"/>
                    <a:pt x="23" y="49"/>
                  </a:cubicBezTo>
                  <a:cubicBezTo>
                    <a:pt x="25" y="50"/>
                    <a:pt x="27" y="51"/>
                    <a:pt x="29" y="51"/>
                  </a:cubicBezTo>
                  <a:cubicBezTo>
                    <a:pt x="34" y="51"/>
                    <a:pt x="37" y="49"/>
                    <a:pt x="38" y="46"/>
                  </a:cubicBezTo>
                  <a:cubicBezTo>
                    <a:pt x="40" y="37"/>
                    <a:pt x="4" y="43"/>
                    <a:pt x="10" y="20"/>
                  </a:cubicBezTo>
                  <a:cubicBezTo>
                    <a:pt x="13" y="6"/>
                    <a:pt x="26" y="0"/>
                    <a:pt x="41" y="0"/>
                  </a:cubicBezTo>
                  <a:cubicBezTo>
                    <a:pt x="58" y="0"/>
                    <a:pt x="64" y="8"/>
                    <a:pt x="62" y="19"/>
                  </a:cubicBezTo>
                  <a:lnTo>
                    <a:pt x="43" y="19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69">
              <a:extLst>
                <a:ext uri="{FF2B5EF4-FFF2-40B4-BE49-F238E27FC236}">
                  <a16:creationId xmlns:a16="http://schemas.microsoft.com/office/drawing/2014/main" id="{ED5B4DE0-6944-49C0-8A8A-6E5B96641A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12703" y="429338"/>
              <a:ext cx="86115" cy="151499"/>
            </a:xfrm>
            <a:custGeom>
              <a:avLst/>
              <a:gdLst>
                <a:gd name="T0" fmla="*/ 0 w 54"/>
                <a:gd name="T1" fmla="*/ 95 h 95"/>
                <a:gd name="T2" fmla="*/ 24 w 54"/>
                <a:gd name="T3" fmla="*/ 0 h 95"/>
                <a:gd name="T4" fmla="*/ 54 w 54"/>
                <a:gd name="T5" fmla="*/ 0 h 95"/>
                <a:gd name="T6" fmla="*/ 30 w 54"/>
                <a:gd name="T7" fmla="*/ 95 h 95"/>
                <a:gd name="T8" fmla="*/ 0 w 54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95">
                  <a:moveTo>
                    <a:pt x="0" y="95"/>
                  </a:moveTo>
                  <a:lnTo>
                    <a:pt x="24" y="0"/>
                  </a:lnTo>
                  <a:lnTo>
                    <a:pt x="54" y="0"/>
                  </a:lnTo>
                  <a:lnTo>
                    <a:pt x="30" y="95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70">
              <a:extLst>
                <a:ext uri="{FF2B5EF4-FFF2-40B4-BE49-F238E27FC236}">
                  <a16:creationId xmlns:a16="http://schemas.microsoft.com/office/drawing/2014/main" id="{FF663DC5-2B55-4D1E-AA79-A388292F38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9240" y="867886"/>
              <a:ext cx="49437" cy="94089"/>
            </a:xfrm>
            <a:custGeom>
              <a:avLst/>
              <a:gdLst>
                <a:gd name="T0" fmla="*/ 0 w 31"/>
                <a:gd name="T1" fmla="*/ 6 h 59"/>
                <a:gd name="T2" fmla="*/ 0 w 31"/>
                <a:gd name="T3" fmla="*/ 0 h 59"/>
                <a:gd name="T4" fmla="*/ 31 w 31"/>
                <a:gd name="T5" fmla="*/ 0 h 59"/>
                <a:gd name="T6" fmla="*/ 31 w 31"/>
                <a:gd name="T7" fmla="*/ 6 h 59"/>
                <a:gd name="T8" fmla="*/ 17 w 31"/>
                <a:gd name="T9" fmla="*/ 6 h 59"/>
                <a:gd name="T10" fmla="*/ 17 w 31"/>
                <a:gd name="T11" fmla="*/ 59 h 59"/>
                <a:gd name="T12" fmla="*/ 11 w 31"/>
                <a:gd name="T13" fmla="*/ 59 h 59"/>
                <a:gd name="T14" fmla="*/ 11 w 31"/>
                <a:gd name="T15" fmla="*/ 6 h 59"/>
                <a:gd name="T16" fmla="*/ 0 w 31"/>
                <a:gd name="T17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59">
                  <a:moveTo>
                    <a:pt x="0" y="6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6"/>
                  </a:lnTo>
                  <a:lnTo>
                    <a:pt x="17" y="6"/>
                  </a:lnTo>
                  <a:lnTo>
                    <a:pt x="17" y="59"/>
                  </a:lnTo>
                  <a:lnTo>
                    <a:pt x="11" y="59"/>
                  </a:lnTo>
                  <a:lnTo>
                    <a:pt x="11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71">
              <a:extLst>
                <a:ext uri="{FF2B5EF4-FFF2-40B4-BE49-F238E27FC236}">
                  <a16:creationId xmlns:a16="http://schemas.microsoft.com/office/drawing/2014/main" id="{11C782A3-E7FE-476E-8C2D-38171D3B2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79407" y="866291"/>
              <a:ext cx="60599" cy="95683"/>
            </a:xfrm>
            <a:custGeom>
              <a:avLst/>
              <a:gdLst>
                <a:gd name="T0" fmla="*/ 0 w 25"/>
                <a:gd name="T1" fmla="*/ 0 h 40"/>
                <a:gd name="T2" fmla="*/ 4 w 25"/>
                <a:gd name="T3" fmla="*/ 0 h 40"/>
                <a:gd name="T4" fmla="*/ 4 w 25"/>
                <a:gd name="T5" fmla="*/ 16 h 40"/>
                <a:gd name="T6" fmla="*/ 8 w 25"/>
                <a:gd name="T7" fmla="*/ 12 h 40"/>
                <a:gd name="T8" fmla="*/ 14 w 25"/>
                <a:gd name="T9" fmla="*/ 10 h 40"/>
                <a:gd name="T10" fmla="*/ 20 w 25"/>
                <a:gd name="T11" fmla="*/ 12 h 40"/>
                <a:gd name="T12" fmla="*/ 24 w 25"/>
                <a:gd name="T13" fmla="*/ 16 h 40"/>
                <a:gd name="T14" fmla="*/ 25 w 25"/>
                <a:gd name="T15" fmla="*/ 25 h 40"/>
                <a:gd name="T16" fmla="*/ 25 w 25"/>
                <a:gd name="T17" fmla="*/ 40 h 40"/>
                <a:gd name="T18" fmla="*/ 21 w 25"/>
                <a:gd name="T19" fmla="*/ 40 h 40"/>
                <a:gd name="T20" fmla="*/ 21 w 25"/>
                <a:gd name="T21" fmla="*/ 26 h 40"/>
                <a:gd name="T22" fmla="*/ 21 w 25"/>
                <a:gd name="T23" fmla="*/ 19 h 40"/>
                <a:gd name="T24" fmla="*/ 18 w 25"/>
                <a:gd name="T25" fmla="*/ 15 h 40"/>
                <a:gd name="T26" fmla="*/ 14 w 25"/>
                <a:gd name="T27" fmla="*/ 14 h 40"/>
                <a:gd name="T28" fmla="*/ 8 w 25"/>
                <a:gd name="T29" fmla="*/ 16 h 40"/>
                <a:gd name="T30" fmla="*/ 4 w 25"/>
                <a:gd name="T31" fmla="*/ 21 h 40"/>
                <a:gd name="T32" fmla="*/ 4 w 25"/>
                <a:gd name="T33" fmla="*/ 29 h 40"/>
                <a:gd name="T34" fmla="*/ 4 w 25"/>
                <a:gd name="T35" fmla="*/ 40 h 40"/>
                <a:gd name="T36" fmla="*/ 0 w 25"/>
                <a:gd name="T37" fmla="*/ 40 h 40"/>
                <a:gd name="T38" fmla="*/ 0 w 25"/>
                <a:gd name="T3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40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4"/>
                    <a:pt x="7" y="13"/>
                    <a:pt x="8" y="12"/>
                  </a:cubicBezTo>
                  <a:cubicBezTo>
                    <a:pt x="10" y="11"/>
                    <a:pt x="12" y="10"/>
                    <a:pt x="14" y="10"/>
                  </a:cubicBezTo>
                  <a:cubicBezTo>
                    <a:pt x="16" y="10"/>
                    <a:pt x="18" y="11"/>
                    <a:pt x="20" y="12"/>
                  </a:cubicBezTo>
                  <a:cubicBezTo>
                    <a:pt x="22" y="13"/>
                    <a:pt x="23" y="15"/>
                    <a:pt x="24" y="16"/>
                  </a:cubicBezTo>
                  <a:cubicBezTo>
                    <a:pt x="24" y="18"/>
                    <a:pt x="25" y="21"/>
                    <a:pt x="25" y="2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3"/>
                    <a:pt x="21" y="21"/>
                    <a:pt x="21" y="19"/>
                  </a:cubicBezTo>
                  <a:cubicBezTo>
                    <a:pt x="20" y="18"/>
                    <a:pt x="19" y="16"/>
                    <a:pt x="18" y="15"/>
                  </a:cubicBezTo>
                  <a:cubicBezTo>
                    <a:pt x="17" y="14"/>
                    <a:pt x="15" y="14"/>
                    <a:pt x="14" y="14"/>
                  </a:cubicBezTo>
                  <a:cubicBezTo>
                    <a:pt x="11" y="14"/>
                    <a:pt x="9" y="14"/>
                    <a:pt x="8" y="16"/>
                  </a:cubicBezTo>
                  <a:cubicBezTo>
                    <a:pt x="6" y="17"/>
                    <a:pt x="5" y="19"/>
                    <a:pt x="4" y="21"/>
                  </a:cubicBezTo>
                  <a:cubicBezTo>
                    <a:pt x="4" y="23"/>
                    <a:pt x="4" y="25"/>
                    <a:pt x="4" y="2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572">
              <a:extLst>
                <a:ext uri="{FF2B5EF4-FFF2-40B4-BE49-F238E27FC236}">
                  <a16:creationId xmlns:a16="http://schemas.microsoft.com/office/drawing/2014/main" id="{35EED4D9-667C-4474-8188-B3F4105CCD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463928" y="890212"/>
              <a:ext cx="70168" cy="71763"/>
            </a:xfrm>
            <a:custGeom>
              <a:avLst/>
              <a:gdLst>
                <a:gd name="T0" fmla="*/ 26 w 30"/>
                <a:gd name="T1" fmla="*/ 20 h 30"/>
                <a:gd name="T2" fmla="*/ 29 w 30"/>
                <a:gd name="T3" fmla="*/ 22 h 30"/>
                <a:gd name="T4" fmla="*/ 25 w 30"/>
                <a:gd name="T5" fmla="*/ 27 h 30"/>
                <a:gd name="T6" fmla="*/ 21 w 30"/>
                <a:gd name="T7" fmla="*/ 29 h 30"/>
                <a:gd name="T8" fmla="*/ 15 w 30"/>
                <a:gd name="T9" fmla="*/ 30 h 30"/>
                <a:gd name="T10" fmla="*/ 4 w 30"/>
                <a:gd name="T11" fmla="*/ 26 h 30"/>
                <a:gd name="T12" fmla="*/ 0 w 30"/>
                <a:gd name="T13" fmla="*/ 15 h 30"/>
                <a:gd name="T14" fmla="*/ 4 w 30"/>
                <a:gd name="T15" fmla="*/ 6 h 30"/>
                <a:gd name="T16" fmla="*/ 15 w 30"/>
                <a:gd name="T17" fmla="*/ 0 h 30"/>
                <a:gd name="T18" fmla="*/ 27 w 30"/>
                <a:gd name="T19" fmla="*/ 6 h 30"/>
                <a:gd name="T20" fmla="*/ 30 w 30"/>
                <a:gd name="T21" fmla="*/ 16 h 30"/>
                <a:gd name="T22" fmla="*/ 4 w 30"/>
                <a:gd name="T23" fmla="*/ 16 h 30"/>
                <a:gd name="T24" fmla="*/ 7 w 30"/>
                <a:gd name="T25" fmla="*/ 24 h 30"/>
                <a:gd name="T26" fmla="*/ 15 w 30"/>
                <a:gd name="T27" fmla="*/ 27 h 30"/>
                <a:gd name="T28" fmla="*/ 19 w 30"/>
                <a:gd name="T29" fmla="*/ 26 h 30"/>
                <a:gd name="T30" fmla="*/ 23 w 30"/>
                <a:gd name="T31" fmla="*/ 24 h 30"/>
                <a:gd name="T32" fmla="*/ 26 w 30"/>
                <a:gd name="T33" fmla="*/ 20 h 30"/>
                <a:gd name="T34" fmla="*/ 26 w 30"/>
                <a:gd name="T35" fmla="*/ 12 h 30"/>
                <a:gd name="T36" fmla="*/ 24 w 30"/>
                <a:gd name="T37" fmla="*/ 8 h 30"/>
                <a:gd name="T38" fmla="*/ 20 w 30"/>
                <a:gd name="T39" fmla="*/ 5 h 30"/>
                <a:gd name="T40" fmla="*/ 15 w 30"/>
                <a:gd name="T41" fmla="*/ 4 h 30"/>
                <a:gd name="T42" fmla="*/ 8 w 30"/>
                <a:gd name="T43" fmla="*/ 7 h 30"/>
                <a:gd name="T44" fmla="*/ 5 w 30"/>
                <a:gd name="T45" fmla="*/ 12 h 30"/>
                <a:gd name="T46" fmla="*/ 26 w 30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26" y="20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8" y="24"/>
                    <a:pt x="27" y="25"/>
                    <a:pt x="25" y="27"/>
                  </a:cubicBezTo>
                  <a:cubicBezTo>
                    <a:pt x="24" y="28"/>
                    <a:pt x="23" y="29"/>
                    <a:pt x="21" y="29"/>
                  </a:cubicBezTo>
                  <a:cubicBezTo>
                    <a:pt x="19" y="30"/>
                    <a:pt x="17" y="30"/>
                    <a:pt x="15" y="30"/>
                  </a:cubicBezTo>
                  <a:cubicBezTo>
                    <a:pt x="11" y="30"/>
                    <a:pt x="7" y="29"/>
                    <a:pt x="4" y="26"/>
                  </a:cubicBezTo>
                  <a:cubicBezTo>
                    <a:pt x="2" y="23"/>
                    <a:pt x="0" y="19"/>
                    <a:pt x="0" y="15"/>
                  </a:cubicBezTo>
                  <a:cubicBezTo>
                    <a:pt x="0" y="12"/>
                    <a:pt x="2" y="9"/>
                    <a:pt x="4" y="6"/>
                  </a:cubicBezTo>
                  <a:cubicBezTo>
                    <a:pt x="7" y="2"/>
                    <a:pt x="10" y="0"/>
                    <a:pt x="15" y="0"/>
                  </a:cubicBezTo>
                  <a:cubicBezTo>
                    <a:pt x="20" y="0"/>
                    <a:pt x="24" y="2"/>
                    <a:pt x="27" y="6"/>
                  </a:cubicBezTo>
                  <a:cubicBezTo>
                    <a:pt x="29" y="8"/>
                    <a:pt x="30" y="12"/>
                    <a:pt x="3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9"/>
                    <a:pt x="5" y="22"/>
                    <a:pt x="7" y="24"/>
                  </a:cubicBezTo>
                  <a:cubicBezTo>
                    <a:pt x="9" y="26"/>
                    <a:pt x="12" y="27"/>
                    <a:pt x="15" y="27"/>
                  </a:cubicBezTo>
                  <a:cubicBezTo>
                    <a:pt x="16" y="27"/>
                    <a:pt x="18" y="27"/>
                    <a:pt x="19" y="26"/>
                  </a:cubicBezTo>
                  <a:cubicBezTo>
                    <a:pt x="21" y="26"/>
                    <a:pt x="22" y="25"/>
                    <a:pt x="23" y="24"/>
                  </a:cubicBezTo>
                  <a:cubicBezTo>
                    <a:pt x="24" y="23"/>
                    <a:pt x="25" y="22"/>
                    <a:pt x="26" y="20"/>
                  </a:cubicBezTo>
                  <a:close/>
                  <a:moveTo>
                    <a:pt x="26" y="12"/>
                  </a:moveTo>
                  <a:cubicBezTo>
                    <a:pt x="25" y="10"/>
                    <a:pt x="25" y="9"/>
                    <a:pt x="24" y="8"/>
                  </a:cubicBezTo>
                  <a:cubicBezTo>
                    <a:pt x="23" y="7"/>
                    <a:pt x="21" y="6"/>
                    <a:pt x="20" y="5"/>
                  </a:cubicBezTo>
                  <a:cubicBezTo>
                    <a:pt x="18" y="4"/>
                    <a:pt x="17" y="4"/>
                    <a:pt x="15" y="4"/>
                  </a:cubicBezTo>
                  <a:cubicBezTo>
                    <a:pt x="12" y="4"/>
                    <a:pt x="10" y="5"/>
                    <a:pt x="8" y="7"/>
                  </a:cubicBezTo>
                  <a:cubicBezTo>
                    <a:pt x="6" y="8"/>
                    <a:pt x="5" y="10"/>
                    <a:pt x="5" y="12"/>
                  </a:cubicBezTo>
                  <a:lnTo>
                    <a:pt x="26" y="12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573">
              <a:extLst>
                <a:ext uri="{FF2B5EF4-FFF2-40B4-BE49-F238E27FC236}">
                  <a16:creationId xmlns:a16="http://schemas.microsoft.com/office/drawing/2014/main" id="{8362B5CB-6262-411F-8D62-3ADAB3D279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99478" y="866291"/>
              <a:ext cx="52626" cy="95683"/>
            </a:xfrm>
            <a:custGeom>
              <a:avLst/>
              <a:gdLst>
                <a:gd name="T0" fmla="*/ 0 w 22"/>
                <a:gd name="T1" fmla="*/ 32 h 40"/>
                <a:gd name="T2" fmla="*/ 3 w 22"/>
                <a:gd name="T3" fmla="*/ 30 h 40"/>
                <a:gd name="T4" fmla="*/ 11 w 22"/>
                <a:gd name="T5" fmla="*/ 37 h 40"/>
                <a:gd name="T6" fmla="*/ 14 w 22"/>
                <a:gd name="T7" fmla="*/ 36 h 40"/>
                <a:gd name="T8" fmla="*/ 17 w 22"/>
                <a:gd name="T9" fmla="*/ 33 h 40"/>
                <a:gd name="T10" fmla="*/ 18 w 22"/>
                <a:gd name="T11" fmla="*/ 30 h 40"/>
                <a:gd name="T12" fmla="*/ 17 w 22"/>
                <a:gd name="T13" fmla="*/ 26 h 40"/>
                <a:gd name="T14" fmla="*/ 10 w 22"/>
                <a:gd name="T15" fmla="*/ 20 h 40"/>
                <a:gd name="T16" fmla="*/ 4 w 22"/>
                <a:gd name="T17" fmla="*/ 15 h 40"/>
                <a:gd name="T18" fmla="*/ 2 w 22"/>
                <a:gd name="T19" fmla="*/ 9 h 40"/>
                <a:gd name="T20" fmla="*/ 3 w 22"/>
                <a:gd name="T21" fmla="*/ 5 h 40"/>
                <a:gd name="T22" fmla="*/ 7 w 22"/>
                <a:gd name="T23" fmla="*/ 1 h 40"/>
                <a:gd name="T24" fmla="*/ 11 w 22"/>
                <a:gd name="T25" fmla="*/ 0 h 40"/>
                <a:gd name="T26" fmla="*/ 16 w 22"/>
                <a:gd name="T27" fmla="*/ 1 h 40"/>
                <a:gd name="T28" fmla="*/ 21 w 22"/>
                <a:gd name="T29" fmla="*/ 6 h 40"/>
                <a:gd name="T30" fmla="*/ 18 w 22"/>
                <a:gd name="T31" fmla="*/ 9 h 40"/>
                <a:gd name="T32" fmla="*/ 15 w 22"/>
                <a:gd name="T33" fmla="*/ 5 h 40"/>
                <a:gd name="T34" fmla="*/ 11 w 22"/>
                <a:gd name="T35" fmla="*/ 4 h 40"/>
                <a:gd name="T36" fmla="*/ 7 w 22"/>
                <a:gd name="T37" fmla="*/ 6 h 40"/>
                <a:gd name="T38" fmla="*/ 6 w 22"/>
                <a:gd name="T39" fmla="*/ 9 h 40"/>
                <a:gd name="T40" fmla="*/ 7 w 22"/>
                <a:gd name="T41" fmla="*/ 11 h 40"/>
                <a:gd name="T42" fmla="*/ 8 w 22"/>
                <a:gd name="T43" fmla="*/ 14 h 40"/>
                <a:gd name="T44" fmla="*/ 13 w 22"/>
                <a:gd name="T45" fmla="*/ 18 h 40"/>
                <a:gd name="T46" fmla="*/ 20 w 22"/>
                <a:gd name="T47" fmla="*/ 24 h 40"/>
                <a:gd name="T48" fmla="*/ 22 w 22"/>
                <a:gd name="T49" fmla="*/ 30 h 40"/>
                <a:gd name="T50" fmla="*/ 19 w 22"/>
                <a:gd name="T51" fmla="*/ 37 h 40"/>
                <a:gd name="T52" fmla="*/ 11 w 22"/>
                <a:gd name="T53" fmla="*/ 40 h 40"/>
                <a:gd name="T54" fmla="*/ 5 w 22"/>
                <a:gd name="T55" fmla="*/ 39 h 40"/>
                <a:gd name="T56" fmla="*/ 0 w 22"/>
                <a:gd name="T5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" h="40">
                  <a:moveTo>
                    <a:pt x="0" y="32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5" y="35"/>
                    <a:pt x="8" y="37"/>
                    <a:pt x="11" y="37"/>
                  </a:cubicBezTo>
                  <a:cubicBezTo>
                    <a:pt x="12" y="37"/>
                    <a:pt x="13" y="36"/>
                    <a:pt x="14" y="36"/>
                  </a:cubicBezTo>
                  <a:cubicBezTo>
                    <a:pt x="16" y="35"/>
                    <a:pt x="16" y="34"/>
                    <a:pt x="17" y="33"/>
                  </a:cubicBezTo>
                  <a:cubicBezTo>
                    <a:pt x="18" y="32"/>
                    <a:pt x="18" y="31"/>
                    <a:pt x="18" y="30"/>
                  </a:cubicBezTo>
                  <a:cubicBezTo>
                    <a:pt x="18" y="29"/>
                    <a:pt x="17" y="28"/>
                    <a:pt x="17" y="26"/>
                  </a:cubicBezTo>
                  <a:cubicBezTo>
                    <a:pt x="15" y="25"/>
                    <a:pt x="13" y="23"/>
                    <a:pt x="10" y="20"/>
                  </a:cubicBezTo>
                  <a:cubicBezTo>
                    <a:pt x="7" y="18"/>
                    <a:pt x="5" y="16"/>
                    <a:pt x="4" y="15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4" y="3"/>
                    <a:pt x="5" y="2"/>
                    <a:pt x="7" y="1"/>
                  </a:cubicBezTo>
                  <a:cubicBezTo>
                    <a:pt x="8" y="1"/>
                    <a:pt x="10" y="0"/>
                    <a:pt x="11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20" y="4"/>
                    <a:pt x="21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7"/>
                    <a:pt x="16" y="6"/>
                    <a:pt x="15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0" y="4"/>
                    <a:pt x="8" y="5"/>
                    <a:pt x="7" y="6"/>
                  </a:cubicBezTo>
                  <a:cubicBezTo>
                    <a:pt x="6" y="6"/>
                    <a:pt x="6" y="8"/>
                    <a:pt x="6" y="9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7" y="12"/>
                    <a:pt x="8" y="13"/>
                    <a:pt x="8" y="14"/>
                  </a:cubicBezTo>
                  <a:cubicBezTo>
                    <a:pt x="9" y="14"/>
                    <a:pt x="11" y="16"/>
                    <a:pt x="13" y="18"/>
                  </a:cubicBezTo>
                  <a:cubicBezTo>
                    <a:pt x="17" y="20"/>
                    <a:pt x="19" y="22"/>
                    <a:pt x="20" y="24"/>
                  </a:cubicBezTo>
                  <a:cubicBezTo>
                    <a:pt x="21" y="26"/>
                    <a:pt x="22" y="28"/>
                    <a:pt x="22" y="30"/>
                  </a:cubicBezTo>
                  <a:cubicBezTo>
                    <a:pt x="22" y="33"/>
                    <a:pt x="21" y="35"/>
                    <a:pt x="19" y="37"/>
                  </a:cubicBezTo>
                  <a:cubicBezTo>
                    <a:pt x="17" y="39"/>
                    <a:pt x="14" y="40"/>
                    <a:pt x="11" y="40"/>
                  </a:cubicBezTo>
                  <a:cubicBezTo>
                    <a:pt x="9" y="40"/>
                    <a:pt x="7" y="40"/>
                    <a:pt x="5" y="39"/>
                  </a:cubicBezTo>
                  <a:cubicBezTo>
                    <a:pt x="3" y="37"/>
                    <a:pt x="1" y="35"/>
                    <a:pt x="0" y="32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574">
              <a:extLst>
                <a:ext uri="{FF2B5EF4-FFF2-40B4-BE49-F238E27FC236}">
                  <a16:creationId xmlns:a16="http://schemas.microsoft.com/office/drawing/2014/main" id="{2E76B8BC-7D28-4F5A-8B80-F5A2484818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74430" y="867886"/>
              <a:ext cx="36679" cy="94089"/>
            </a:xfrm>
            <a:custGeom>
              <a:avLst/>
              <a:gdLst>
                <a:gd name="T0" fmla="*/ 8 w 23"/>
                <a:gd name="T1" fmla="*/ 0 h 59"/>
                <a:gd name="T2" fmla="*/ 14 w 23"/>
                <a:gd name="T3" fmla="*/ 0 h 59"/>
                <a:gd name="T4" fmla="*/ 14 w 23"/>
                <a:gd name="T5" fmla="*/ 15 h 59"/>
                <a:gd name="T6" fmla="*/ 23 w 23"/>
                <a:gd name="T7" fmla="*/ 15 h 59"/>
                <a:gd name="T8" fmla="*/ 23 w 23"/>
                <a:gd name="T9" fmla="*/ 20 h 59"/>
                <a:gd name="T10" fmla="*/ 14 w 23"/>
                <a:gd name="T11" fmla="*/ 20 h 59"/>
                <a:gd name="T12" fmla="*/ 14 w 23"/>
                <a:gd name="T13" fmla="*/ 59 h 59"/>
                <a:gd name="T14" fmla="*/ 8 w 23"/>
                <a:gd name="T15" fmla="*/ 59 h 59"/>
                <a:gd name="T16" fmla="*/ 8 w 23"/>
                <a:gd name="T17" fmla="*/ 20 h 59"/>
                <a:gd name="T18" fmla="*/ 0 w 23"/>
                <a:gd name="T19" fmla="*/ 20 h 59"/>
                <a:gd name="T20" fmla="*/ 0 w 23"/>
                <a:gd name="T21" fmla="*/ 15 h 59"/>
                <a:gd name="T22" fmla="*/ 8 w 23"/>
                <a:gd name="T23" fmla="*/ 15 h 59"/>
                <a:gd name="T24" fmla="*/ 8 w 23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59">
                  <a:moveTo>
                    <a:pt x="8" y="0"/>
                  </a:moveTo>
                  <a:lnTo>
                    <a:pt x="14" y="0"/>
                  </a:lnTo>
                  <a:lnTo>
                    <a:pt x="14" y="15"/>
                  </a:lnTo>
                  <a:lnTo>
                    <a:pt x="23" y="15"/>
                  </a:lnTo>
                  <a:lnTo>
                    <a:pt x="23" y="20"/>
                  </a:lnTo>
                  <a:lnTo>
                    <a:pt x="14" y="20"/>
                  </a:lnTo>
                  <a:lnTo>
                    <a:pt x="14" y="59"/>
                  </a:lnTo>
                  <a:lnTo>
                    <a:pt x="8" y="59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8" y="1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575">
              <a:extLst>
                <a:ext uri="{FF2B5EF4-FFF2-40B4-BE49-F238E27FC236}">
                  <a16:creationId xmlns:a16="http://schemas.microsoft.com/office/drawing/2014/main" id="{9AC98230-5B0B-499D-A926-4DA501AA1A0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30245" y="890212"/>
              <a:ext cx="71763" cy="71763"/>
            </a:xfrm>
            <a:custGeom>
              <a:avLst/>
              <a:gdLst>
                <a:gd name="T0" fmla="*/ 30 w 30"/>
                <a:gd name="T1" fmla="*/ 1 h 30"/>
                <a:gd name="T2" fmla="*/ 30 w 30"/>
                <a:gd name="T3" fmla="*/ 30 h 30"/>
                <a:gd name="T4" fmla="*/ 26 w 30"/>
                <a:gd name="T5" fmla="*/ 30 h 30"/>
                <a:gd name="T6" fmla="*/ 26 w 30"/>
                <a:gd name="T7" fmla="*/ 25 h 30"/>
                <a:gd name="T8" fmla="*/ 21 w 30"/>
                <a:gd name="T9" fmla="*/ 29 h 30"/>
                <a:gd name="T10" fmla="*/ 15 w 30"/>
                <a:gd name="T11" fmla="*/ 30 h 30"/>
                <a:gd name="T12" fmla="*/ 4 w 30"/>
                <a:gd name="T13" fmla="*/ 26 h 30"/>
                <a:gd name="T14" fmla="*/ 0 w 30"/>
                <a:gd name="T15" fmla="*/ 15 h 30"/>
                <a:gd name="T16" fmla="*/ 4 w 30"/>
                <a:gd name="T17" fmla="*/ 5 h 30"/>
                <a:gd name="T18" fmla="*/ 15 w 30"/>
                <a:gd name="T19" fmla="*/ 0 h 30"/>
                <a:gd name="T20" fmla="*/ 21 w 30"/>
                <a:gd name="T21" fmla="*/ 2 h 30"/>
                <a:gd name="T22" fmla="*/ 26 w 30"/>
                <a:gd name="T23" fmla="*/ 6 h 30"/>
                <a:gd name="T24" fmla="*/ 26 w 30"/>
                <a:gd name="T25" fmla="*/ 1 h 30"/>
                <a:gd name="T26" fmla="*/ 30 w 30"/>
                <a:gd name="T27" fmla="*/ 1 h 30"/>
                <a:gd name="T28" fmla="*/ 15 w 30"/>
                <a:gd name="T29" fmla="*/ 4 h 30"/>
                <a:gd name="T30" fmla="*/ 9 w 30"/>
                <a:gd name="T31" fmla="*/ 5 h 30"/>
                <a:gd name="T32" fmla="*/ 5 w 30"/>
                <a:gd name="T33" fmla="*/ 10 h 30"/>
                <a:gd name="T34" fmla="*/ 4 w 30"/>
                <a:gd name="T35" fmla="*/ 15 h 30"/>
                <a:gd name="T36" fmla="*/ 5 w 30"/>
                <a:gd name="T37" fmla="*/ 21 h 30"/>
                <a:gd name="T38" fmla="*/ 9 w 30"/>
                <a:gd name="T39" fmla="*/ 25 h 30"/>
                <a:gd name="T40" fmla="*/ 15 w 30"/>
                <a:gd name="T41" fmla="*/ 27 h 30"/>
                <a:gd name="T42" fmla="*/ 21 w 30"/>
                <a:gd name="T43" fmla="*/ 25 h 30"/>
                <a:gd name="T44" fmla="*/ 25 w 30"/>
                <a:gd name="T45" fmla="*/ 21 h 30"/>
                <a:gd name="T46" fmla="*/ 26 w 30"/>
                <a:gd name="T47" fmla="*/ 15 h 30"/>
                <a:gd name="T48" fmla="*/ 23 w 30"/>
                <a:gd name="T49" fmla="*/ 7 h 30"/>
                <a:gd name="T50" fmla="*/ 15 w 30"/>
                <a:gd name="T5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0">
                  <a:moveTo>
                    <a:pt x="30" y="1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4" y="27"/>
                    <a:pt x="23" y="28"/>
                    <a:pt x="21" y="29"/>
                  </a:cubicBezTo>
                  <a:cubicBezTo>
                    <a:pt x="19" y="30"/>
                    <a:pt x="17" y="30"/>
                    <a:pt x="15" y="30"/>
                  </a:cubicBezTo>
                  <a:cubicBezTo>
                    <a:pt x="11" y="30"/>
                    <a:pt x="7" y="29"/>
                    <a:pt x="4" y="26"/>
                  </a:cubicBezTo>
                  <a:cubicBezTo>
                    <a:pt x="1" y="23"/>
                    <a:pt x="0" y="19"/>
                    <a:pt x="0" y="15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7" y="2"/>
                    <a:pt x="11" y="0"/>
                    <a:pt x="15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3" y="3"/>
                    <a:pt x="25" y="4"/>
                    <a:pt x="26" y="6"/>
                  </a:cubicBezTo>
                  <a:cubicBezTo>
                    <a:pt x="26" y="1"/>
                    <a:pt x="26" y="1"/>
                    <a:pt x="26" y="1"/>
                  </a:cubicBezTo>
                  <a:lnTo>
                    <a:pt x="30" y="1"/>
                  </a:lnTo>
                  <a:close/>
                  <a:moveTo>
                    <a:pt x="15" y="4"/>
                  </a:moveTo>
                  <a:cubicBezTo>
                    <a:pt x="13" y="4"/>
                    <a:pt x="11" y="4"/>
                    <a:pt x="9" y="5"/>
                  </a:cubicBezTo>
                  <a:cubicBezTo>
                    <a:pt x="8" y="6"/>
                    <a:pt x="6" y="8"/>
                    <a:pt x="5" y="10"/>
                  </a:cubicBezTo>
                  <a:cubicBezTo>
                    <a:pt x="4" y="11"/>
                    <a:pt x="4" y="13"/>
                    <a:pt x="4" y="15"/>
                  </a:cubicBezTo>
                  <a:cubicBezTo>
                    <a:pt x="4" y="17"/>
                    <a:pt x="4" y="19"/>
                    <a:pt x="5" y="21"/>
                  </a:cubicBezTo>
                  <a:cubicBezTo>
                    <a:pt x="6" y="23"/>
                    <a:pt x="8" y="24"/>
                    <a:pt x="9" y="25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9" y="26"/>
                    <a:pt x="21" y="25"/>
                  </a:cubicBezTo>
                  <a:cubicBezTo>
                    <a:pt x="22" y="24"/>
                    <a:pt x="24" y="23"/>
                    <a:pt x="25" y="21"/>
                  </a:cubicBezTo>
                  <a:cubicBezTo>
                    <a:pt x="26" y="20"/>
                    <a:pt x="26" y="18"/>
                    <a:pt x="26" y="15"/>
                  </a:cubicBezTo>
                  <a:cubicBezTo>
                    <a:pt x="26" y="12"/>
                    <a:pt x="25" y="9"/>
                    <a:pt x="23" y="7"/>
                  </a:cubicBezTo>
                  <a:cubicBezTo>
                    <a:pt x="21" y="5"/>
                    <a:pt x="18" y="4"/>
                    <a:pt x="15" y="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576">
              <a:extLst>
                <a:ext uri="{FF2B5EF4-FFF2-40B4-BE49-F238E27FC236}">
                  <a16:creationId xmlns:a16="http://schemas.microsoft.com/office/drawing/2014/main" id="{6B62D9A9-D65C-409E-9D98-5C7C07EDBA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30712" y="890212"/>
              <a:ext cx="59005" cy="71763"/>
            </a:xfrm>
            <a:custGeom>
              <a:avLst/>
              <a:gdLst>
                <a:gd name="T0" fmla="*/ 0 w 25"/>
                <a:gd name="T1" fmla="*/ 1 h 30"/>
                <a:gd name="T2" fmla="*/ 4 w 25"/>
                <a:gd name="T3" fmla="*/ 1 h 30"/>
                <a:gd name="T4" fmla="*/ 4 w 25"/>
                <a:gd name="T5" fmla="*/ 6 h 30"/>
                <a:gd name="T6" fmla="*/ 9 w 25"/>
                <a:gd name="T7" fmla="*/ 2 h 30"/>
                <a:gd name="T8" fmla="*/ 14 w 25"/>
                <a:gd name="T9" fmla="*/ 0 h 30"/>
                <a:gd name="T10" fmla="*/ 20 w 25"/>
                <a:gd name="T11" fmla="*/ 2 h 30"/>
                <a:gd name="T12" fmla="*/ 24 w 25"/>
                <a:gd name="T13" fmla="*/ 6 h 30"/>
                <a:gd name="T14" fmla="*/ 25 w 25"/>
                <a:gd name="T15" fmla="*/ 15 h 30"/>
                <a:gd name="T16" fmla="*/ 25 w 25"/>
                <a:gd name="T17" fmla="*/ 30 h 30"/>
                <a:gd name="T18" fmla="*/ 21 w 25"/>
                <a:gd name="T19" fmla="*/ 30 h 30"/>
                <a:gd name="T20" fmla="*/ 21 w 25"/>
                <a:gd name="T21" fmla="*/ 16 h 30"/>
                <a:gd name="T22" fmla="*/ 21 w 25"/>
                <a:gd name="T23" fmla="*/ 9 h 30"/>
                <a:gd name="T24" fmla="*/ 18 w 25"/>
                <a:gd name="T25" fmla="*/ 5 h 30"/>
                <a:gd name="T26" fmla="*/ 14 w 25"/>
                <a:gd name="T27" fmla="*/ 4 h 30"/>
                <a:gd name="T28" fmla="*/ 8 w 25"/>
                <a:gd name="T29" fmla="*/ 6 h 30"/>
                <a:gd name="T30" fmla="*/ 4 w 25"/>
                <a:gd name="T31" fmla="*/ 11 h 30"/>
                <a:gd name="T32" fmla="*/ 4 w 25"/>
                <a:gd name="T33" fmla="*/ 19 h 30"/>
                <a:gd name="T34" fmla="*/ 4 w 25"/>
                <a:gd name="T35" fmla="*/ 30 h 30"/>
                <a:gd name="T36" fmla="*/ 0 w 25"/>
                <a:gd name="T37" fmla="*/ 30 h 30"/>
                <a:gd name="T38" fmla="*/ 0 w 25"/>
                <a:gd name="T3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30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4"/>
                    <a:pt x="7" y="3"/>
                    <a:pt x="9" y="2"/>
                  </a:cubicBezTo>
                  <a:cubicBezTo>
                    <a:pt x="10" y="1"/>
                    <a:pt x="12" y="0"/>
                    <a:pt x="14" y="0"/>
                  </a:cubicBezTo>
                  <a:cubicBezTo>
                    <a:pt x="17" y="0"/>
                    <a:pt x="18" y="1"/>
                    <a:pt x="20" y="2"/>
                  </a:cubicBezTo>
                  <a:cubicBezTo>
                    <a:pt x="22" y="3"/>
                    <a:pt x="23" y="5"/>
                    <a:pt x="24" y="6"/>
                  </a:cubicBezTo>
                  <a:cubicBezTo>
                    <a:pt x="25" y="8"/>
                    <a:pt x="25" y="11"/>
                    <a:pt x="25" y="15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3"/>
                    <a:pt x="21" y="11"/>
                    <a:pt x="21" y="9"/>
                  </a:cubicBezTo>
                  <a:cubicBezTo>
                    <a:pt x="20" y="8"/>
                    <a:pt x="20" y="6"/>
                    <a:pt x="18" y="5"/>
                  </a:cubicBezTo>
                  <a:cubicBezTo>
                    <a:pt x="17" y="4"/>
                    <a:pt x="16" y="4"/>
                    <a:pt x="14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4" y="13"/>
                    <a:pt x="4" y="15"/>
                    <a:pt x="4" y="1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577">
              <a:extLst>
                <a:ext uri="{FF2B5EF4-FFF2-40B4-BE49-F238E27FC236}">
                  <a16:creationId xmlns:a16="http://schemas.microsoft.com/office/drawing/2014/main" id="{5D8ECD4C-8C7C-40BD-87EF-34D8DD3B522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915232" y="866291"/>
              <a:ext cx="70168" cy="95683"/>
            </a:xfrm>
            <a:custGeom>
              <a:avLst/>
              <a:gdLst>
                <a:gd name="T0" fmla="*/ 29 w 29"/>
                <a:gd name="T1" fmla="*/ 0 h 40"/>
                <a:gd name="T2" fmla="*/ 29 w 29"/>
                <a:gd name="T3" fmla="*/ 40 h 40"/>
                <a:gd name="T4" fmla="*/ 26 w 29"/>
                <a:gd name="T5" fmla="*/ 40 h 40"/>
                <a:gd name="T6" fmla="*/ 26 w 29"/>
                <a:gd name="T7" fmla="*/ 35 h 40"/>
                <a:gd name="T8" fmla="*/ 21 w 29"/>
                <a:gd name="T9" fmla="*/ 39 h 40"/>
                <a:gd name="T10" fmla="*/ 14 w 29"/>
                <a:gd name="T11" fmla="*/ 40 h 40"/>
                <a:gd name="T12" fmla="*/ 4 w 29"/>
                <a:gd name="T13" fmla="*/ 36 h 40"/>
                <a:gd name="T14" fmla="*/ 0 w 29"/>
                <a:gd name="T15" fmla="*/ 25 h 40"/>
                <a:gd name="T16" fmla="*/ 4 w 29"/>
                <a:gd name="T17" fmla="*/ 15 h 40"/>
                <a:gd name="T18" fmla="*/ 14 w 29"/>
                <a:gd name="T19" fmla="*/ 10 h 40"/>
                <a:gd name="T20" fmla="*/ 21 w 29"/>
                <a:gd name="T21" fmla="*/ 12 h 40"/>
                <a:gd name="T22" fmla="*/ 26 w 29"/>
                <a:gd name="T23" fmla="*/ 16 h 40"/>
                <a:gd name="T24" fmla="*/ 26 w 29"/>
                <a:gd name="T25" fmla="*/ 0 h 40"/>
                <a:gd name="T26" fmla="*/ 29 w 29"/>
                <a:gd name="T27" fmla="*/ 0 h 40"/>
                <a:gd name="T28" fmla="*/ 15 w 29"/>
                <a:gd name="T29" fmla="*/ 14 h 40"/>
                <a:gd name="T30" fmla="*/ 9 w 29"/>
                <a:gd name="T31" fmla="*/ 15 h 40"/>
                <a:gd name="T32" fmla="*/ 5 w 29"/>
                <a:gd name="T33" fmla="*/ 20 h 40"/>
                <a:gd name="T34" fmla="*/ 3 w 29"/>
                <a:gd name="T35" fmla="*/ 25 h 40"/>
                <a:gd name="T36" fmla="*/ 5 w 29"/>
                <a:gd name="T37" fmla="*/ 31 h 40"/>
                <a:gd name="T38" fmla="*/ 9 w 29"/>
                <a:gd name="T39" fmla="*/ 35 h 40"/>
                <a:gd name="T40" fmla="*/ 15 w 29"/>
                <a:gd name="T41" fmla="*/ 37 h 40"/>
                <a:gd name="T42" fmla="*/ 20 w 29"/>
                <a:gd name="T43" fmla="*/ 35 h 40"/>
                <a:gd name="T44" fmla="*/ 25 w 29"/>
                <a:gd name="T45" fmla="*/ 31 h 40"/>
                <a:gd name="T46" fmla="*/ 26 w 29"/>
                <a:gd name="T47" fmla="*/ 25 h 40"/>
                <a:gd name="T48" fmla="*/ 23 w 29"/>
                <a:gd name="T49" fmla="*/ 17 h 40"/>
                <a:gd name="T50" fmla="*/ 15 w 29"/>
                <a:gd name="T51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40">
                  <a:moveTo>
                    <a:pt x="29" y="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7"/>
                    <a:pt x="23" y="38"/>
                    <a:pt x="21" y="39"/>
                  </a:cubicBezTo>
                  <a:cubicBezTo>
                    <a:pt x="19" y="40"/>
                    <a:pt x="17" y="40"/>
                    <a:pt x="14" y="40"/>
                  </a:cubicBezTo>
                  <a:cubicBezTo>
                    <a:pt x="10" y="40"/>
                    <a:pt x="7" y="39"/>
                    <a:pt x="4" y="36"/>
                  </a:cubicBezTo>
                  <a:cubicBezTo>
                    <a:pt x="1" y="33"/>
                    <a:pt x="0" y="29"/>
                    <a:pt x="0" y="25"/>
                  </a:cubicBezTo>
                  <a:cubicBezTo>
                    <a:pt x="0" y="21"/>
                    <a:pt x="1" y="18"/>
                    <a:pt x="4" y="15"/>
                  </a:cubicBezTo>
                  <a:cubicBezTo>
                    <a:pt x="7" y="12"/>
                    <a:pt x="10" y="10"/>
                    <a:pt x="14" y="10"/>
                  </a:cubicBezTo>
                  <a:cubicBezTo>
                    <a:pt x="17" y="10"/>
                    <a:pt x="19" y="11"/>
                    <a:pt x="21" y="12"/>
                  </a:cubicBezTo>
                  <a:cubicBezTo>
                    <a:pt x="23" y="13"/>
                    <a:pt x="24" y="14"/>
                    <a:pt x="26" y="16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9" y="0"/>
                  </a:lnTo>
                  <a:close/>
                  <a:moveTo>
                    <a:pt x="15" y="14"/>
                  </a:moveTo>
                  <a:cubicBezTo>
                    <a:pt x="13" y="14"/>
                    <a:pt x="11" y="14"/>
                    <a:pt x="9" y="15"/>
                  </a:cubicBezTo>
                  <a:cubicBezTo>
                    <a:pt x="7" y="16"/>
                    <a:pt x="6" y="18"/>
                    <a:pt x="5" y="20"/>
                  </a:cubicBezTo>
                  <a:cubicBezTo>
                    <a:pt x="4" y="21"/>
                    <a:pt x="3" y="23"/>
                    <a:pt x="3" y="25"/>
                  </a:cubicBezTo>
                  <a:cubicBezTo>
                    <a:pt x="3" y="27"/>
                    <a:pt x="4" y="29"/>
                    <a:pt x="5" y="31"/>
                  </a:cubicBezTo>
                  <a:cubicBezTo>
                    <a:pt x="6" y="33"/>
                    <a:pt x="7" y="34"/>
                    <a:pt x="9" y="35"/>
                  </a:cubicBezTo>
                  <a:cubicBezTo>
                    <a:pt x="11" y="36"/>
                    <a:pt x="13" y="37"/>
                    <a:pt x="15" y="37"/>
                  </a:cubicBezTo>
                  <a:cubicBezTo>
                    <a:pt x="17" y="37"/>
                    <a:pt x="19" y="36"/>
                    <a:pt x="20" y="35"/>
                  </a:cubicBezTo>
                  <a:cubicBezTo>
                    <a:pt x="22" y="34"/>
                    <a:pt x="24" y="33"/>
                    <a:pt x="25" y="31"/>
                  </a:cubicBezTo>
                  <a:cubicBezTo>
                    <a:pt x="26" y="30"/>
                    <a:pt x="26" y="28"/>
                    <a:pt x="26" y="25"/>
                  </a:cubicBezTo>
                  <a:cubicBezTo>
                    <a:pt x="26" y="22"/>
                    <a:pt x="25" y="19"/>
                    <a:pt x="23" y="17"/>
                  </a:cubicBezTo>
                  <a:cubicBezTo>
                    <a:pt x="21" y="15"/>
                    <a:pt x="18" y="14"/>
                    <a:pt x="15" y="1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578">
              <a:extLst>
                <a:ext uri="{FF2B5EF4-FFF2-40B4-BE49-F238E27FC236}">
                  <a16:creationId xmlns:a16="http://schemas.microsoft.com/office/drawing/2014/main" id="{FAF4847C-4836-4770-BCB8-AF17E01C8F0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014104" y="890212"/>
              <a:ext cx="68573" cy="71763"/>
            </a:xfrm>
            <a:custGeom>
              <a:avLst/>
              <a:gdLst>
                <a:gd name="T0" fmla="*/ 29 w 29"/>
                <a:gd name="T1" fmla="*/ 1 h 30"/>
                <a:gd name="T2" fmla="*/ 29 w 29"/>
                <a:gd name="T3" fmla="*/ 30 h 30"/>
                <a:gd name="T4" fmla="*/ 26 w 29"/>
                <a:gd name="T5" fmla="*/ 30 h 30"/>
                <a:gd name="T6" fmla="*/ 26 w 29"/>
                <a:gd name="T7" fmla="*/ 25 h 30"/>
                <a:gd name="T8" fmla="*/ 20 w 29"/>
                <a:gd name="T9" fmla="*/ 29 h 30"/>
                <a:gd name="T10" fmla="*/ 14 w 29"/>
                <a:gd name="T11" fmla="*/ 30 h 30"/>
                <a:gd name="T12" fmla="*/ 4 w 29"/>
                <a:gd name="T13" fmla="*/ 26 h 30"/>
                <a:gd name="T14" fmla="*/ 0 w 29"/>
                <a:gd name="T15" fmla="*/ 15 h 30"/>
                <a:gd name="T16" fmla="*/ 4 w 29"/>
                <a:gd name="T17" fmla="*/ 5 h 30"/>
                <a:gd name="T18" fmla="*/ 14 w 29"/>
                <a:gd name="T19" fmla="*/ 0 h 30"/>
                <a:gd name="T20" fmla="*/ 21 w 29"/>
                <a:gd name="T21" fmla="*/ 2 h 30"/>
                <a:gd name="T22" fmla="*/ 26 w 29"/>
                <a:gd name="T23" fmla="*/ 6 h 30"/>
                <a:gd name="T24" fmla="*/ 26 w 29"/>
                <a:gd name="T25" fmla="*/ 1 h 30"/>
                <a:gd name="T26" fmla="*/ 29 w 29"/>
                <a:gd name="T27" fmla="*/ 1 h 30"/>
                <a:gd name="T28" fmla="*/ 15 w 29"/>
                <a:gd name="T29" fmla="*/ 4 h 30"/>
                <a:gd name="T30" fmla="*/ 9 w 29"/>
                <a:gd name="T31" fmla="*/ 5 h 30"/>
                <a:gd name="T32" fmla="*/ 5 w 29"/>
                <a:gd name="T33" fmla="*/ 10 h 30"/>
                <a:gd name="T34" fmla="*/ 3 w 29"/>
                <a:gd name="T35" fmla="*/ 15 h 30"/>
                <a:gd name="T36" fmla="*/ 5 w 29"/>
                <a:gd name="T37" fmla="*/ 21 h 30"/>
                <a:gd name="T38" fmla="*/ 9 w 29"/>
                <a:gd name="T39" fmla="*/ 25 h 30"/>
                <a:gd name="T40" fmla="*/ 15 w 29"/>
                <a:gd name="T41" fmla="*/ 27 h 30"/>
                <a:gd name="T42" fmla="*/ 20 w 29"/>
                <a:gd name="T43" fmla="*/ 25 h 30"/>
                <a:gd name="T44" fmla="*/ 24 w 29"/>
                <a:gd name="T45" fmla="*/ 21 h 30"/>
                <a:gd name="T46" fmla="*/ 26 w 29"/>
                <a:gd name="T47" fmla="*/ 15 h 30"/>
                <a:gd name="T48" fmla="*/ 23 w 29"/>
                <a:gd name="T49" fmla="*/ 7 h 30"/>
                <a:gd name="T50" fmla="*/ 15 w 29"/>
                <a:gd name="T5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0">
                  <a:moveTo>
                    <a:pt x="29" y="1"/>
                  </a:moveTo>
                  <a:cubicBezTo>
                    <a:pt x="29" y="30"/>
                    <a:pt x="29" y="30"/>
                    <a:pt x="29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4" y="27"/>
                    <a:pt x="22" y="28"/>
                    <a:pt x="20" y="29"/>
                  </a:cubicBezTo>
                  <a:cubicBezTo>
                    <a:pt x="19" y="30"/>
                    <a:pt x="16" y="30"/>
                    <a:pt x="14" y="30"/>
                  </a:cubicBezTo>
                  <a:cubicBezTo>
                    <a:pt x="10" y="30"/>
                    <a:pt x="7" y="29"/>
                    <a:pt x="4" y="26"/>
                  </a:cubicBezTo>
                  <a:cubicBezTo>
                    <a:pt x="1" y="23"/>
                    <a:pt x="0" y="19"/>
                    <a:pt x="0" y="15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7" y="2"/>
                    <a:pt x="10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3" y="3"/>
                    <a:pt x="24" y="4"/>
                    <a:pt x="26" y="6"/>
                  </a:cubicBezTo>
                  <a:cubicBezTo>
                    <a:pt x="26" y="1"/>
                    <a:pt x="26" y="1"/>
                    <a:pt x="26" y="1"/>
                  </a:cubicBezTo>
                  <a:lnTo>
                    <a:pt x="29" y="1"/>
                  </a:lnTo>
                  <a:close/>
                  <a:moveTo>
                    <a:pt x="15" y="4"/>
                  </a:moveTo>
                  <a:cubicBezTo>
                    <a:pt x="13" y="4"/>
                    <a:pt x="11" y="4"/>
                    <a:pt x="9" y="5"/>
                  </a:cubicBezTo>
                  <a:cubicBezTo>
                    <a:pt x="7" y="6"/>
                    <a:pt x="6" y="8"/>
                    <a:pt x="5" y="10"/>
                  </a:cubicBezTo>
                  <a:cubicBezTo>
                    <a:pt x="4" y="11"/>
                    <a:pt x="3" y="13"/>
                    <a:pt x="3" y="15"/>
                  </a:cubicBezTo>
                  <a:cubicBezTo>
                    <a:pt x="3" y="17"/>
                    <a:pt x="4" y="19"/>
                    <a:pt x="5" y="21"/>
                  </a:cubicBezTo>
                  <a:cubicBezTo>
                    <a:pt x="6" y="23"/>
                    <a:pt x="7" y="24"/>
                    <a:pt x="9" y="25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8" y="26"/>
                    <a:pt x="20" y="25"/>
                  </a:cubicBezTo>
                  <a:cubicBezTo>
                    <a:pt x="22" y="24"/>
                    <a:pt x="23" y="23"/>
                    <a:pt x="24" y="21"/>
                  </a:cubicBezTo>
                  <a:cubicBezTo>
                    <a:pt x="25" y="20"/>
                    <a:pt x="26" y="18"/>
                    <a:pt x="26" y="15"/>
                  </a:cubicBezTo>
                  <a:cubicBezTo>
                    <a:pt x="26" y="12"/>
                    <a:pt x="25" y="9"/>
                    <a:pt x="23" y="7"/>
                  </a:cubicBezTo>
                  <a:cubicBezTo>
                    <a:pt x="20" y="5"/>
                    <a:pt x="18" y="4"/>
                    <a:pt x="15" y="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579">
              <a:extLst>
                <a:ext uri="{FF2B5EF4-FFF2-40B4-BE49-F238E27FC236}">
                  <a16:creationId xmlns:a16="http://schemas.microsoft.com/office/drawing/2014/main" id="{C792681A-A195-4054-98CF-1BE8118D3A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08193" y="890212"/>
              <a:ext cx="36679" cy="71763"/>
            </a:xfrm>
            <a:custGeom>
              <a:avLst/>
              <a:gdLst>
                <a:gd name="T0" fmla="*/ 0 w 15"/>
                <a:gd name="T1" fmla="*/ 1 h 30"/>
                <a:gd name="T2" fmla="*/ 4 w 15"/>
                <a:gd name="T3" fmla="*/ 1 h 30"/>
                <a:gd name="T4" fmla="*/ 4 w 15"/>
                <a:gd name="T5" fmla="*/ 5 h 30"/>
                <a:gd name="T6" fmla="*/ 8 w 15"/>
                <a:gd name="T7" fmla="*/ 2 h 30"/>
                <a:gd name="T8" fmla="*/ 11 w 15"/>
                <a:gd name="T9" fmla="*/ 0 h 30"/>
                <a:gd name="T10" fmla="*/ 15 w 15"/>
                <a:gd name="T11" fmla="*/ 1 h 30"/>
                <a:gd name="T12" fmla="*/ 13 w 15"/>
                <a:gd name="T13" fmla="*/ 4 h 30"/>
                <a:gd name="T14" fmla="*/ 11 w 15"/>
                <a:gd name="T15" fmla="*/ 4 h 30"/>
                <a:gd name="T16" fmla="*/ 7 w 15"/>
                <a:gd name="T17" fmla="*/ 5 h 30"/>
                <a:gd name="T18" fmla="*/ 5 w 15"/>
                <a:gd name="T19" fmla="*/ 10 h 30"/>
                <a:gd name="T20" fmla="*/ 4 w 15"/>
                <a:gd name="T21" fmla="*/ 20 h 30"/>
                <a:gd name="T22" fmla="*/ 4 w 15"/>
                <a:gd name="T23" fmla="*/ 30 h 30"/>
                <a:gd name="T24" fmla="*/ 0 w 15"/>
                <a:gd name="T25" fmla="*/ 30 h 30"/>
                <a:gd name="T26" fmla="*/ 0 w 15"/>
                <a:gd name="T2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0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6" y="2"/>
                    <a:pt x="8" y="2"/>
                  </a:cubicBezTo>
                  <a:cubicBezTo>
                    <a:pt x="9" y="1"/>
                    <a:pt x="10" y="0"/>
                    <a:pt x="11" y="0"/>
                  </a:cubicBezTo>
                  <a:cubicBezTo>
                    <a:pt x="12" y="0"/>
                    <a:pt x="14" y="1"/>
                    <a:pt x="15" y="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8" y="4"/>
                    <a:pt x="7" y="5"/>
                  </a:cubicBezTo>
                  <a:cubicBezTo>
                    <a:pt x="6" y="6"/>
                    <a:pt x="5" y="8"/>
                    <a:pt x="5" y="10"/>
                  </a:cubicBezTo>
                  <a:cubicBezTo>
                    <a:pt x="4" y="12"/>
                    <a:pt x="4" y="15"/>
                    <a:pt x="4" y="2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580">
              <a:extLst>
                <a:ext uri="{FF2B5EF4-FFF2-40B4-BE49-F238E27FC236}">
                  <a16:creationId xmlns:a16="http://schemas.microsoft.com/office/drawing/2014/main" id="{F860F466-4E9E-4FAB-9191-889E48281BF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159224" y="866291"/>
              <a:ext cx="68573" cy="95683"/>
            </a:xfrm>
            <a:custGeom>
              <a:avLst/>
              <a:gdLst>
                <a:gd name="T0" fmla="*/ 29 w 29"/>
                <a:gd name="T1" fmla="*/ 0 h 40"/>
                <a:gd name="T2" fmla="*/ 29 w 29"/>
                <a:gd name="T3" fmla="*/ 40 h 40"/>
                <a:gd name="T4" fmla="*/ 26 w 29"/>
                <a:gd name="T5" fmla="*/ 40 h 40"/>
                <a:gd name="T6" fmla="*/ 26 w 29"/>
                <a:gd name="T7" fmla="*/ 35 h 40"/>
                <a:gd name="T8" fmla="*/ 21 w 29"/>
                <a:gd name="T9" fmla="*/ 39 h 40"/>
                <a:gd name="T10" fmla="*/ 14 w 29"/>
                <a:gd name="T11" fmla="*/ 40 h 40"/>
                <a:gd name="T12" fmla="*/ 4 w 29"/>
                <a:gd name="T13" fmla="*/ 36 h 40"/>
                <a:gd name="T14" fmla="*/ 0 w 29"/>
                <a:gd name="T15" fmla="*/ 25 h 40"/>
                <a:gd name="T16" fmla="*/ 4 w 29"/>
                <a:gd name="T17" fmla="*/ 15 h 40"/>
                <a:gd name="T18" fmla="*/ 15 w 29"/>
                <a:gd name="T19" fmla="*/ 10 h 40"/>
                <a:gd name="T20" fmla="*/ 21 w 29"/>
                <a:gd name="T21" fmla="*/ 12 h 40"/>
                <a:gd name="T22" fmla="*/ 26 w 29"/>
                <a:gd name="T23" fmla="*/ 16 h 40"/>
                <a:gd name="T24" fmla="*/ 26 w 29"/>
                <a:gd name="T25" fmla="*/ 0 h 40"/>
                <a:gd name="T26" fmla="*/ 29 w 29"/>
                <a:gd name="T27" fmla="*/ 0 h 40"/>
                <a:gd name="T28" fmla="*/ 15 w 29"/>
                <a:gd name="T29" fmla="*/ 14 h 40"/>
                <a:gd name="T30" fmla="*/ 9 w 29"/>
                <a:gd name="T31" fmla="*/ 15 h 40"/>
                <a:gd name="T32" fmla="*/ 5 w 29"/>
                <a:gd name="T33" fmla="*/ 20 h 40"/>
                <a:gd name="T34" fmla="*/ 4 w 29"/>
                <a:gd name="T35" fmla="*/ 25 h 40"/>
                <a:gd name="T36" fmla="*/ 5 w 29"/>
                <a:gd name="T37" fmla="*/ 31 h 40"/>
                <a:gd name="T38" fmla="*/ 9 w 29"/>
                <a:gd name="T39" fmla="*/ 35 h 40"/>
                <a:gd name="T40" fmla="*/ 15 w 29"/>
                <a:gd name="T41" fmla="*/ 37 h 40"/>
                <a:gd name="T42" fmla="*/ 21 w 29"/>
                <a:gd name="T43" fmla="*/ 35 h 40"/>
                <a:gd name="T44" fmla="*/ 25 w 29"/>
                <a:gd name="T45" fmla="*/ 31 h 40"/>
                <a:gd name="T46" fmla="*/ 26 w 29"/>
                <a:gd name="T47" fmla="*/ 25 h 40"/>
                <a:gd name="T48" fmla="*/ 23 w 29"/>
                <a:gd name="T49" fmla="*/ 17 h 40"/>
                <a:gd name="T50" fmla="*/ 15 w 29"/>
                <a:gd name="T51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40">
                  <a:moveTo>
                    <a:pt x="29" y="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7"/>
                    <a:pt x="23" y="38"/>
                    <a:pt x="21" y="39"/>
                  </a:cubicBezTo>
                  <a:cubicBezTo>
                    <a:pt x="19" y="40"/>
                    <a:pt x="17" y="40"/>
                    <a:pt x="14" y="40"/>
                  </a:cubicBezTo>
                  <a:cubicBezTo>
                    <a:pt x="10" y="40"/>
                    <a:pt x="7" y="39"/>
                    <a:pt x="4" y="36"/>
                  </a:cubicBezTo>
                  <a:cubicBezTo>
                    <a:pt x="1" y="33"/>
                    <a:pt x="0" y="29"/>
                    <a:pt x="0" y="25"/>
                  </a:cubicBezTo>
                  <a:cubicBezTo>
                    <a:pt x="0" y="21"/>
                    <a:pt x="1" y="18"/>
                    <a:pt x="4" y="15"/>
                  </a:cubicBezTo>
                  <a:cubicBezTo>
                    <a:pt x="7" y="12"/>
                    <a:pt x="11" y="10"/>
                    <a:pt x="15" y="10"/>
                  </a:cubicBezTo>
                  <a:cubicBezTo>
                    <a:pt x="17" y="10"/>
                    <a:pt x="19" y="11"/>
                    <a:pt x="21" y="12"/>
                  </a:cubicBezTo>
                  <a:cubicBezTo>
                    <a:pt x="23" y="13"/>
                    <a:pt x="24" y="14"/>
                    <a:pt x="26" y="16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9" y="0"/>
                  </a:lnTo>
                  <a:close/>
                  <a:moveTo>
                    <a:pt x="15" y="14"/>
                  </a:moveTo>
                  <a:cubicBezTo>
                    <a:pt x="13" y="14"/>
                    <a:pt x="11" y="14"/>
                    <a:pt x="9" y="15"/>
                  </a:cubicBezTo>
                  <a:cubicBezTo>
                    <a:pt x="8" y="16"/>
                    <a:pt x="6" y="18"/>
                    <a:pt x="5" y="20"/>
                  </a:cubicBezTo>
                  <a:cubicBezTo>
                    <a:pt x="4" y="21"/>
                    <a:pt x="4" y="23"/>
                    <a:pt x="4" y="25"/>
                  </a:cubicBezTo>
                  <a:cubicBezTo>
                    <a:pt x="4" y="27"/>
                    <a:pt x="4" y="29"/>
                    <a:pt x="5" y="31"/>
                  </a:cubicBezTo>
                  <a:cubicBezTo>
                    <a:pt x="6" y="33"/>
                    <a:pt x="8" y="34"/>
                    <a:pt x="9" y="35"/>
                  </a:cubicBezTo>
                  <a:cubicBezTo>
                    <a:pt x="11" y="36"/>
                    <a:pt x="13" y="37"/>
                    <a:pt x="15" y="37"/>
                  </a:cubicBezTo>
                  <a:cubicBezTo>
                    <a:pt x="17" y="37"/>
                    <a:pt x="19" y="36"/>
                    <a:pt x="21" y="35"/>
                  </a:cubicBezTo>
                  <a:cubicBezTo>
                    <a:pt x="22" y="34"/>
                    <a:pt x="24" y="33"/>
                    <a:pt x="25" y="31"/>
                  </a:cubicBezTo>
                  <a:cubicBezTo>
                    <a:pt x="26" y="30"/>
                    <a:pt x="26" y="28"/>
                    <a:pt x="26" y="25"/>
                  </a:cubicBezTo>
                  <a:cubicBezTo>
                    <a:pt x="26" y="22"/>
                    <a:pt x="25" y="19"/>
                    <a:pt x="23" y="17"/>
                  </a:cubicBezTo>
                  <a:cubicBezTo>
                    <a:pt x="21" y="15"/>
                    <a:pt x="18" y="14"/>
                    <a:pt x="15" y="1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581">
              <a:extLst>
                <a:ext uri="{FF2B5EF4-FFF2-40B4-BE49-F238E27FC236}">
                  <a16:creationId xmlns:a16="http://schemas.microsoft.com/office/drawing/2014/main" id="{1C2FD782-88A5-4E4E-89F9-910CA5334C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51717" y="890212"/>
              <a:ext cx="39868" cy="71763"/>
            </a:xfrm>
            <a:custGeom>
              <a:avLst/>
              <a:gdLst>
                <a:gd name="T0" fmla="*/ 17 w 17"/>
                <a:gd name="T1" fmla="*/ 4 h 30"/>
                <a:gd name="T2" fmla="*/ 15 w 17"/>
                <a:gd name="T3" fmla="*/ 7 h 30"/>
                <a:gd name="T4" fmla="*/ 9 w 17"/>
                <a:gd name="T5" fmla="*/ 4 h 30"/>
                <a:gd name="T6" fmla="*/ 6 w 17"/>
                <a:gd name="T7" fmla="*/ 5 h 30"/>
                <a:gd name="T8" fmla="*/ 5 w 17"/>
                <a:gd name="T9" fmla="*/ 8 h 30"/>
                <a:gd name="T10" fmla="*/ 6 w 17"/>
                <a:gd name="T11" fmla="*/ 10 h 30"/>
                <a:gd name="T12" fmla="*/ 10 w 17"/>
                <a:gd name="T13" fmla="*/ 13 h 30"/>
                <a:gd name="T14" fmla="*/ 16 w 17"/>
                <a:gd name="T15" fmla="*/ 17 h 30"/>
                <a:gd name="T16" fmla="*/ 17 w 17"/>
                <a:gd name="T17" fmla="*/ 22 h 30"/>
                <a:gd name="T18" fmla="*/ 15 w 17"/>
                <a:gd name="T19" fmla="*/ 28 h 30"/>
                <a:gd name="T20" fmla="*/ 9 w 17"/>
                <a:gd name="T21" fmla="*/ 30 h 30"/>
                <a:gd name="T22" fmla="*/ 4 w 17"/>
                <a:gd name="T23" fmla="*/ 29 h 30"/>
                <a:gd name="T24" fmla="*/ 0 w 17"/>
                <a:gd name="T25" fmla="*/ 26 h 30"/>
                <a:gd name="T26" fmla="*/ 3 w 17"/>
                <a:gd name="T27" fmla="*/ 24 h 30"/>
                <a:gd name="T28" fmla="*/ 9 w 17"/>
                <a:gd name="T29" fmla="*/ 27 h 30"/>
                <a:gd name="T30" fmla="*/ 12 w 17"/>
                <a:gd name="T31" fmla="*/ 25 h 30"/>
                <a:gd name="T32" fmla="*/ 14 w 17"/>
                <a:gd name="T33" fmla="*/ 22 h 30"/>
                <a:gd name="T34" fmla="*/ 13 w 17"/>
                <a:gd name="T35" fmla="*/ 19 h 30"/>
                <a:gd name="T36" fmla="*/ 8 w 17"/>
                <a:gd name="T37" fmla="*/ 16 h 30"/>
                <a:gd name="T38" fmla="*/ 3 w 17"/>
                <a:gd name="T39" fmla="*/ 12 h 30"/>
                <a:gd name="T40" fmla="*/ 2 w 17"/>
                <a:gd name="T41" fmla="*/ 8 h 30"/>
                <a:gd name="T42" fmla="*/ 4 w 17"/>
                <a:gd name="T43" fmla="*/ 3 h 30"/>
                <a:gd name="T44" fmla="*/ 9 w 17"/>
                <a:gd name="T45" fmla="*/ 0 h 30"/>
                <a:gd name="T46" fmla="*/ 17 w 17"/>
                <a:gd name="T47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30">
                  <a:moveTo>
                    <a:pt x="17" y="4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3" y="5"/>
                    <a:pt x="11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5" y="9"/>
                    <a:pt x="5" y="10"/>
                    <a:pt x="6" y="10"/>
                  </a:cubicBezTo>
                  <a:cubicBezTo>
                    <a:pt x="7" y="11"/>
                    <a:pt x="8" y="12"/>
                    <a:pt x="10" y="13"/>
                  </a:cubicBezTo>
                  <a:cubicBezTo>
                    <a:pt x="13" y="15"/>
                    <a:pt x="15" y="16"/>
                    <a:pt x="16" y="17"/>
                  </a:cubicBezTo>
                  <a:cubicBezTo>
                    <a:pt x="17" y="19"/>
                    <a:pt x="17" y="20"/>
                    <a:pt x="17" y="22"/>
                  </a:cubicBezTo>
                  <a:cubicBezTo>
                    <a:pt x="17" y="24"/>
                    <a:pt x="17" y="26"/>
                    <a:pt x="15" y="28"/>
                  </a:cubicBezTo>
                  <a:cubicBezTo>
                    <a:pt x="13" y="29"/>
                    <a:pt x="11" y="30"/>
                    <a:pt x="9" y="30"/>
                  </a:cubicBezTo>
                  <a:cubicBezTo>
                    <a:pt x="7" y="30"/>
                    <a:pt x="6" y="30"/>
                    <a:pt x="4" y="29"/>
                  </a:cubicBezTo>
                  <a:cubicBezTo>
                    <a:pt x="3" y="28"/>
                    <a:pt x="1" y="27"/>
                    <a:pt x="0" y="26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5" y="26"/>
                    <a:pt x="6" y="27"/>
                    <a:pt x="9" y="27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3" y="24"/>
                    <a:pt x="14" y="23"/>
                    <a:pt x="14" y="22"/>
                  </a:cubicBezTo>
                  <a:cubicBezTo>
                    <a:pt x="14" y="21"/>
                    <a:pt x="14" y="20"/>
                    <a:pt x="13" y="19"/>
                  </a:cubicBezTo>
                  <a:cubicBezTo>
                    <a:pt x="12" y="18"/>
                    <a:pt x="11" y="17"/>
                    <a:pt x="8" y="16"/>
                  </a:cubicBezTo>
                  <a:cubicBezTo>
                    <a:pt x="6" y="15"/>
                    <a:pt x="4" y="14"/>
                    <a:pt x="3" y="12"/>
                  </a:cubicBezTo>
                  <a:cubicBezTo>
                    <a:pt x="2" y="11"/>
                    <a:pt x="2" y="10"/>
                    <a:pt x="2" y="8"/>
                  </a:cubicBezTo>
                  <a:cubicBezTo>
                    <a:pt x="2" y="6"/>
                    <a:pt x="2" y="4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5" y="2"/>
                    <a:pt x="17" y="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582">
              <a:extLst>
                <a:ext uri="{FF2B5EF4-FFF2-40B4-BE49-F238E27FC236}">
                  <a16:creationId xmlns:a16="http://schemas.microsoft.com/office/drawing/2014/main" id="{AA0304B4-16F1-4CD8-BB14-707B7F80430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66537" y="867886"/>
              <a:ext cx="55816" cy="94089"/>
            </a:xfrm>
            <a:custGeom>
              <a:avLst/>
              <a:gdLst>
                <a:gd name="T0" fmla="*/ 0 w 24"/>
                <a:gd name="T1" fmla="*/ 0 h 39"/>
                <a:gd name="T2" fmla="*/ 7 w 24"/>
                <a:gd name="T3" fmla="*/ 0 h 39"/>
                <a:gd name="T4" fmla="*/ 16 w 24"/>
                <a:gd name="T5" fmla="*/ 1 h 39"/>
                <a:gd name="T6" fmla="*/ 22 w 24"/>
                <a:gd name="T7" fmla="*/ 4 h 39"/>
                <a:gd name="T8" fmla="*/ 24 w 24"/>
                <a:gd name="T9" fmla="*/ 10 h 39"/>
                <a:gd name="T10" fmla="*/ 22 w 24"/>
                <a:gd name="T11" fmla="*/ 17 h 39"/>
                <a:gd name="T12" fmla="*/ 16 w 24"/>
                <a:gd name="T13" fmla="*/ 20 h 39"/>
                <a:gd name="T14" fmla="*/ 6 w 24"/>
                <a:gd name="T15" fmla="*/ 21 h 39"/>
                <a:gd name="T16" fmla="*/ 4 w 24"/>
                <a:gd name="T17" fmla="*/ 21 h 39"/>
                <a:gd name="T18" fmla="*/ 4 w 24"/>
                <a:gd name="T19" fmla="*/ 39 h 39"/>
                <a:gd name="T20" fmla="*/ 0 w 24"/>
                <a:gd name="T21" fmla="*/ 39 h 39"/>
                <a:gd name="T22" fmla="*/ 0 w 24"/>
                <a:gd name="T23" fmla="*/ 0 h 39"/>
                <a:gd name="T24" fmla="*/ 4 w 24"/>
                <a:gd name="T25" fmla="*/ 4 h 39"/>
                <a:gd name="T26" fmla="*/ 4 w 24"/>
                <a:gd name="T27" fmla="*/ 17 h 39"/>
                <a:gd name="T28" fmla="*/ 10 w 24"/>
                <a:gd name="T29" fmla="*/ 17 h 39"/>
                <a:gd name="T30" fmla="*/ 16 w 24"/>
                <a:gd name="T31" fmla="*/ 16 h 39"/>
                <a:gd name="T32" fmla="*/ 19 w 24"/>
                <a:gd name="T33" fmla="*/ 14 h 39"/>
                <a:gd name="T34" fmla="*/ 20 w 24"/>
                <a:gd name="T35" fmla="*/ 10 h 39"/>
                <a:gd name="T36" fmla="*/ 19 w 24"/>
                <a:gd name="T37" fmla="*/ 7 h 39"/>
                <a:gd name="T38" fmla="*/ 16 w 24"/>
                <a:gd name="T39" fmla="*/ 5 h 39"/>
                <a:gd name="T40" fmla="*/ 10 w 24"/>
                <a:gd name="T41" fmla="*/ 4 h 39"/>
                <a:gd name="T42" fmla="*/ 4 w 24"/>
                <a:gd name="T4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39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0"/>
                    <a:pt x="16" y="1"/>
                  </a:cubicBezTo>
                  <a:cubicBezTo>
                    <a:pt x="18" y="1"/>
                    <a:pt x="20" y="2"/>
                    <a:pt x="22" y="4"/>
                  </a:cubicBezTo>
                  <a:cubicBezTo>
                    <a:pt x="23" y="6"/>
                    <a:pt x="24" y="8"/>
                    <a:pt x="24" y="10"/>
                  </a:cubicBezTo>
                  <a:cubicBezTo>
                    <a:pt x="24" y="13"/>
                    <a:pt x="23" y="15"/>
                    <a:pt x="22" y="17"/>
                  </a:cubicBezTo>
                  <a:cubicBezTo>
                    <a:pt x="20" y="18"/>
                    <a:pt x="18" y="19"/>
                    <a:pt x="16" y="20"/>
                  </a:cubicBezTo>
                  <a:cubicBezTo>
                    <a:pt x="14" y="20"/>
                    <a:pt x="11" y="21"/>
                    <a:pt x="6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0"/>
                  </a:lnTo>
                  <a:close/>
                  <a:moveTo>
                    <a:pt x="4" y="4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3" y="17"/>
                    <a:pt x="15" y="17"/>
                    <a:pt x="16" y="16"/>
                  </a:cubicBezTo>
                  <a:cubicBezTo>
                    <a:pt x="17" y="16"/>
                    <a:pt x="18" y="15"/>
                    <a:pt x="19" y="14"/>
                  </a:cubicBezTo>
                  <a:cubicBezTo>
                    <a:pt x="19" y="13"/>
                    <a:pt x="20" y="12"/>
                    <a:pt x="20" y="10"/>
                  </a:cubicBezTo>
                  <a:cubicBezTo>
                    <a:pt x="20" y="9"/>
                    <a:pt x="19" y="8"/>
                    <a:pt x="19" y="7"/>
                  </a:cubicBezTo>
                  <a:cubicBezTo>
                    <a:pt x="18" y="6"/>
                    <a:pt x="17" y="5"/>
                    <a:pt x="16" y="5"/>
                  </a:cubicBezTo>
                  <a:cubicBezTo>
                    <a:pt x="15" y="4"/>
                    <a:pt x="13" y="4"/>
                    <a:pt x="10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583">
              <a:extLst>
                <a:ext uri="{FF2B5EF4-FFF2-40B4-BE49-F238E27FC236}">
                  <a16:creationId xmlns:a16="http://schemas.microsoft.com/office/drawing/2014/main" id="{2DF743D5-A415-4BF6-B0A3-8AC5B67319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441488" y="890212"/>
              <a:ext cx="70168" cy="71763"/>
            </a:xfrm>
            <a:custGeom>
              <a:avLst/>
              <a:gdLst>
                <a:gd name="T0" fmla="*/ 25 w 29"/>
                <a:gd name="T1" fmla="*/ 20 h 30"/>
                <a:gd name="T2" fmla="*/ 28 w 29"/>
                <a:gd name="T3" fmla="*/ 22 h 30"/>
                <a:gd name="T4" fmla="*/ 24 w 29"/>
                <a:gd name="T5" fmla="*/ 27 h 30"/>
                <a:gd name="T6" fmla="*/ 20 w 29"/>
                <a:gd name="T7" fmla="*/ 29 h 30"/>
                <a:gd name="T8" fmla="*/ 14 w 29"/>
                <a:gd name="T9" fmla="*/ 30 h 30"/>
                <a:gd name="T10" fmla="*/ 3 w 29"/>
                <a:gd name="T11" fmla="*/ 26 h 30"/>
                <a:gd name="T12" fmla="*/ 0 w 29"/>
                <a:gd name="T13" fmla="*/ 15 h 30"/>
                <a:gd name="T14" fmla="*/ 3 w 29"/>
                <a:gd name="T15" fmla="*/ 6 h 30"/>
                <a:gd name="T16" fmla="*/ 14 w 29"/>
                <a:gd name="T17" fmla="*/ 0 h 30"/>
                <a:gd name="T18" fmla="*/ 26 w 29"/>
                <a:gd name="T19" fmla="*/ 6 h 30"/>
                <a:gd name="T20" fmla="*/ 29 w 29"/>
                <a:gd name="T21" fmla="*/ 16 h 30"/>
                <a:gd name="T22" fmla="*/ 3 w 29"/>
                <a:gd name="T23" fmla="*/ 16 h 30"/>
                <a:gd name="T24" fmla="*/ 7 w 29"/>
                <a:gd name="T25" fmla="*/ 24 h 30"/>
                <a:gd name="T26" fmla="*/ 14 w 29"/>
                <a:gd name="T27" fmla="*/ 27 h 30"/>
                <a:gd name="T28" fmla="*/ 18 w 29"/>
                <a:gd name="T29" fmla="*/ 26 h 30"/>
                <a:gd name="T30" fmla="*/ 22 w 29"/>
                <a:gd name="T31" fmla="*/ 24 h 30"/>
                <a:gd name="T32" fmla="*/ 25 w 29"/>
                <a:gd name="T33" fmla="*/ 20 h 30"/>
                <a:gd name="T34" fmla="*/ 25 w 29"/>
                <a:gd name="T35" fmla="*/ 12 h 30"/>
                <a:gd name="T36" fmla="*/ 23 w 29"/>
                <a:gd name="T37" fmla="*/ 8 h 30"/>
                <a:gd name="T38" fmla="*/ 19 w 29"/>
                <a:gd name="T39" fmla="*/ 5 h 30"/>
                <a:gd name="T40" fmla="*/ 14 w 29"/>
                <a:gd name="T41" fmla="*/ 4 h 30"/>
                <a:gd name="T42" fmla="*/ 7 w 29"/>
                <a:gd name="T43" fmla="*/ 7 h 30"/>
                <a:gd name="T44" fmla="*/ 4 w 29"/>
                <a:gd name="T45" fmla="*/ 12 h 30"/>
                <a:gd name="T46" fmla="*/ 25 w 29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30">
                  <a:moveTo>
                    <a:pt x="25" y="20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24"/>
                    <a:pt x="26" y="25"/>
                    <a:pt x="24" y="27"/>
                  </a:cubicBezTo>
                  <a:cubicBezTo>
                    <a:pt x="23" y="28"/>
                    <a:pt x="22" y="29"/>
                    <a:pt x="20" y="29"/>
                  </a:cubicBezTo>
                  <a:cubicBezTo>
                    <a:pt x="18" y="30"/>
                    <a:pt x="16" y="30"/>
                    <a:pt x="14" y="30"/>
                  </a:cubicBezTo>
                  <a:cubicBezTo>
                    <a:pt x="10" y="30"/>
                    <a:pt x="6" y="29"/>
                    <a:pt x="3" y="26"/>
                  </a:cubicBezTo>
                  <a:cubicBezTo>
                    <a:pt x="1" y="23"/>
                    <a:pt x="0" y="19"/>
                    <a:pt x="0" y="15"/>
                  </a:cubicBezTo>
                  <a:cubicBezTo>
                    <a:pt x="0" y="12"/>
                    <a:pt x="1" y="9"/>
                    <a:pt x="3" y="6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9" y="0"/>
                    <a:pt x="23" y="2"/>
                    <a:pt x="26" y="6"/>
                  </a:cubicBezTo>
                  <a:cubicBezTo>
                    <a:pt x="28" y="8"/>
                    <a:pt x="29" y="12"/>
                    <a:pt x="29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9"/>
                    <a:pt x="4" y="22"/>
                    <a:pt x="7" y="24"/>
                  </a:cubicBezTo>
                  <a:cubicBezTo>
                    <a:pt x="9" y="26"/>
                    <a:pt x="11" y="27"/>
                    <a:pt x="14" y="27"/>
                  </a:cubicBezTo>
                  <a:cubicBezTo>
                    <a:pt x="16" y="27"/>
                    <a:pt x="17" y="27"/>
                    <a:pt x="18" y="26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3" y="23"/>
                    <a:pt x="24" y="22"/>
                    <a:pt x="25" y="20"/>
                  </a:cubicBezTo>
                  <a:close/>
                  <a:moveTo>
                    <a:pt x="25" y="12"/>
                  </a:moveTo>
                  <a:cubicBezTo>
                    <a:pt x="24" y="10"/>
                    <a:pt x="24" y="9"/>
                    <a:pt x="23" y="8"/>
                  </a:cubicBezTo>
                  <a:cubicBezTo>
                    <a:pt x="22" y="7"/>
                    <a:pt x="21" y="6"/>
                    <a:pt x="19" y="5"/>
                  </a:cubicBezTo>
                  <a:cubicBezTo>
                    <a:pt x="18" y="4"/>
                    <a:pt x="16" y="4"/>
                    <a:pt x="14" y="4"/>
                  </a:cubicBezTo>
                  <a:cubicBezTo>
                    <a:pt x="11" y="4"/>
                    <a:pt x="9" y="5"/>
                    <a:pt x="7" y="7"/>
                  </a:cubicBezTo>
                  <a:cubicBezTo>
                    <a:pt x="6" y="8"/>
                    <a:pt x="4" y="10"/>
                    <a:pt x="4" y="12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584">
              <a:extLst>
                <a:ext uri="{FF2B5EF4-FFF2-40B4-BE49-F238E27FC236}">
                  <a16:creationId xmlns:a16="http://schemas.microsoft.com/office/drawing/2014/main" id="{3C727FF0-B644-4A2B-960F-B25EA00AE48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535577" y="890212"/>
              <a:ext cx="68573" cy="71763"/>
            </a:xfrm>
            <a:custGeom>
              <a:avLst/>
              <a:gdLst>
                <a:gd name="T0" fmla="*/ 14 w 29"/>
                <a:gd name="T1" fmla="*/ 0 h 30"/>
                <a:gd name="T2" fmla="*/ 25 w 29"/>
                <a:gd name="T3" fmla="*/ 5 h 30"/>
                <a:gd name="T4" fmla="*/ 29 w 29"/>
                <a:gd name="T5" fmla="*/ 15 h 30"/>
                <a:gd name="T6" fmla="*/ 25 w 29"/>
                <a:gd name="T7" fmla="*/ 26 h 30"/>
                <a:gd name="T8" fmla="*/ 14 w 29"/>
                <a:gd name="T9" fmla="*/ 30 h 30"/>
                <a:gd name="T10" fmla="*/ 4 w 29"/>
                <a:gd name="T11" fmla="*/ 26 h 30"/>
                <a:gd name="T12" fmla="*/ 0 w 29"/>
                <a:gd name="T13" fmla="*/ 15 h 30"/>
                <a:gd name="T14" fmla="*/ 4 w 29"/>
                <a:gd name="T15" fmla="*/ 5 h 30"/>
                <a:gd name="T16" fmla="*/ 14 w 29"/>
                <a:gd name="T17" fmla="*/ 0 h 30"/>
                <a:gd name="T18" fmla="*/ 14 w 29"/>
                <a:gd name="T19" fmla="*/ 4 h 30"/>
                <a:gd name="T20" fmla="*/ 7 w 29"/>
                <a:gd name="T21" fmla="*/ 7 h 30"/>
                <a:gd name="T22" fmla="*/ 3 w 29"/>
                <a:gd name="T23" fmla="*/ 15 h 30"/>
                <a:gd name="T24" fmla="*/ 5 w 29"/>
                <a:gd name="T25" fmla="*/ 21 h 30"/>
                <a:gd name="T26" fmla="*/ 9 w 29"/>
                <a:gd name="T27" fmla="*/ 25 h 30"/>
                <a:gd name="T28" fmla="*/ 14 w 29"/>
                <a:gd name="T29" fmla="*/ 27 h 30"/>
                <a:gd name="T30" fmla="*/ 20 w 29"/>
                <a:gd name="T31" fmla="*/ 25 h 30"/>
                <a:gd name="T32" fmla="*/ 24 w 29"/>
                <a:gd name="T33" fmla="*/ 21 h 30"/>
                <a:gd name="T34" fmla="*/ 26 w 29"/>
                <a:gd name="T35" fmla="*/ 15 h 30"/>
                <a:gd name="T36" fmla="*/ 22 w 29"/>
                <a:gd name="T37" fmla="*/ 7 h 30"/>
                <a:gd name="T38" fmla="*/ 14 w 29"/>
                <a:gd name="T3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30">
                  <a:moveTo>
                    <a:pt x="14" y="0"/>
                  </a:moveTo>
                  <a:cubicBezTo>
                    <a:pt x="19" y="0"/>
                    <a:pt x="22" y="2"/>
                    <a:pt x="25" y="5"/>
                  </a:cubicBezTo>
                  <a:cubicBezTo>
                    <a:pt x="28" y="8"/>
                    <a:pt x="29" y="11"/>
                    <a:pt x="29" y="15"/>
                  </a:cubicBezTo>
                  <a:cubicBezTo>
                    <a:pt x="29" y="19"/>
                    <a:pt x="28" y="23"/>
                    <a:pt x="25" y="26"/>
                  </a:cubicBezTo>
                  <a:cubicBezTo>
                    <a:pt x="22" y="29"/>
                    <a:pt x="19" y="30"/>
                    <a:pt x="14" y="30"/>
                  </a:cubicBezTo>
                  <a:cubicBezTo>
                    <a:pt x="10" y="30"/>
                    <a:pt x="7" y="29"/>
                    <a:pt x="4" y="26"/>
                  </a:cubicBezTo>
                  <a:cubicBezTo>
                    <a:pt x="1" y="23"/>
                    <a:pt x="0" y="19"/>
                    <a:pt x="0" y="15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4" y="0"/>
                  </a:cubicBezTo>
                  <a:close/>
                  <a:moveTo>
                    <a:pt x="14" y="4"/>
                  </a:moveTo>
                  <a:cubicBezTo>
                    <a:pt x="11" y="4"/>
                    <a:pt x="9" y="5"/>
                    <a:pt x="7" y="7"/>
                  </a:cubicBezTo>
                  <a:cubicBezTo>
                    <a:pt x="4" y="10"/>
                    <a:pt x="3" y="12"/>
                    <a:pt x="3" y="15"/>
                  </a:cubicBezTo>
                  <a:cubicBezTo>
                    <a:pt x="3" y="18"/>
                    <a:pt x="4" y="19"/>
                    <a:pt x="5" y="21"/>
                  </a:cubicBezTo>
                  <a:cubicBezTo>
                    <a:pt x="6" y="23"/>
                    <a:pt x="7" y="24"/>
                    <a:pt x="9" y="25"/>
                  </a:cubicBezTo>
                  <a:cubicBezTo>
                    <a:pt x="11" y="26"/>
                    <a:pt x="12" y="27"/>
                    <a:pt x="14" y="27"/>
                  </a:cubicBezTo>
                  <a:cubicBezTo>
                    <a:pt x="16" y="27"/>
                    <a:pt x="18" y="26"/>
                    <a:pt x="20" y="25"/>
                  </a:cubicBezTo>
                  <a:cubicBezTo>
                    <a:pt x="22" y="24"/>
                    <a:pt x="23" y="23"/>
                    <a:pt x="24" y="21"/>
                  </a:cubicBezTo>
                  <a:cubicBezTo>
                    <a:pt x="25" y="19"/>
                    <a:pt x="26" y="18"/>
                    <a:pt x="26" y="15"/>
                  </a:cubicBezTo>
                  <a:cubicBezTo>
                    <a:pt x="26" y="12"/>
                    <a:pt x="24" y="10"/>
                    <a:pt x="22" y="7"/>
                  </a:cubicBezTo>
                  <a:cubicBezTo>
                    <a:pt x="20" y="5"/>
                    <a:pt x="17" y="4"/>
                    <a:pt x="14" y="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85">
              <a:extLst>
                <a:ext uri="{FF2B5EF4-FFF2-40B4-BE49-F238E27FC236}">
                  <a16:creationId xmlns:a16="http://schemas.microsoft.com/office/drawing/2014/main" id="{4A808CD2-18F3-449F-A991-CF96363A45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629665" y="890212"/>
              <a:ext cx="71763" cy="95683"/>
            </a:xfrm>
            <a:custGeom>
              <a:avLst/>
              <a:gdLst>
                <a:gd name="T0" fmla="*/ 0 w 30"/>
                <a:gd name="T1" fmla="*/ 1 h 40"/>
                <a:gd name="T2" fmla="*/ 4 w 30"/>
                <a:gd name="T3" fmla="*/ 1 h 40"/>
                <a:gd name="T4" fmla="*/ 4 w 30"/>
                <a:gd name="T5" fmla="*/ 6 h 40"/>
                <a:gd name="T6" fmla="*/ 9 w 30"/>
                <a:gd name="T7" fmla="*/ 2 h 40"/>
                <a:gd name="T8" fmla="*/ 15 w 30"/>
                <a:gd name="T9" fmla="*/ 0 h 40"/>
                <a:gd name="T10" fmla="*/ 26 w 30"/>
                <a:gd name="T11" fmla="*/ 5 h 40"/>
                <a:gd name="T12" fmla="*/ 30 w 30"/>
                <a:gd name="T13" fmla="*/ 15 h 40"/>
                <a:gd name="T14" fmla="*/ 26 w 30"/>
                <a:gd name="T15" fmla="*/ 26 h 40"/>
                <a:gd name="T16" fmla="*/ 15 w 30"/>
                <a:gd name="T17" fmla="*/ 30 h 40"/>
                <a:gd name="T18" fmla="*/ 9 w 30"/>
                <a:gd name="T19" fmla="*/ 29 h 40"/>
                <a:gd name="T20" fmla="*/ 4 w 30"/>
                <a:gd name="T21" fmla="*/ 25 h 40"/>
                <a:gd name="T22" fmla="*/ 4 w 30"/>
                <a:gd name="T23" fmla="*/ 40 h 40"/>
                <a:gd name="T24" fmla="*/ 0 w 30"/>
                <a:gd name="T25" fmla="*/ 40 h 40"/>
                <a:gd name="T26" fmla="*/ 0 w 30"/>
                <a:gd name="T27" fmla="*/ 1 h 40"/>
                <a:gd name="T28" fmla="*/ 15 w 30"/>
                <a:gd name="T29" fmla="*/ 4 h 40"/>
                <a:gd name="T30" fmla="*/ 7 w 30"/>
                <a:gd name="T31" fmla="*/ 7 h 40"/>
                <a:gd name="T32" fmla="*/ 4 w 30"/>
                <a:gd name="T33" fmla="*/ 15 h 40"/>
                <a:gd name="T34" fmla="*/ 5 w 30"/>
                <a:gd name="T35" fmla="*/ 21 h 40"/>
                <a:gd name="T36" fmla="*/ 9 w 30"/>
                <a:gd name="T37" fmla="*/ 25 h 40"/>
                <a:gd name="T38" fmla="*/ 15 w 30"/>
                <a:gd name="T39" fmla="*/ 27 h 40"/>
                <a:gd name="T40" fmla="*/ 21 w 30"/>
                <a:gd name="T41" fmla="*/ 25 h 40"/>
                <a:gd name="T42" fmla="*/ 25 w 30"/>
                <a:gd name="T43" fmla="*/ 21 h 40"/>
                <a:gd name="T44" fmla="*/ 26 w 30"/>
                <a:gd name="T45" fmla="*/ 15 h 40"/>
                <a:gd name="T46" fmla="*/ 25 w 30"/>
                <a:gd name="T47" fmla="*/ 10 h 40"/>
                <a:gd name="T48" fmla="*/ 21 w 30"/>
                <a:gd name="T49" fmla="*/ 5 h 40"/>
                <a:gd name="T50" fmla="*/ 15 w 30"/>
                <a:gd name="T51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40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4"/>
                    <a:pt x="7" y="3"/>
                    <a:pt x="9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9" y="0"/>
                    <a:pt x="23" y="2"/>
                    <a:pt x="26" y="5"/>
                  </a:cubicBezTo>
                  <a:cubicBezTo>
                    <a:pt x="29" y="8"/>
                    <a:pt x="30" y="11"/>
                    <a:pt x="30" y="15"/>
                  </a:cubicBezTo>
                  <a:cubicBezTo>
                    <a:pt x="30" y="19"/>
                    <a:pt x="29" y="23"/>
                    <a:pt x="26" y="26"/>
                  </a:cubicBezTo>
                  <a:cubicBezTo>
                    <a:pt x="23" y="29"/>
                    <a:pt x="19" y="30"/>
                    <a:pt x="15" y="30"/>
                  </a:cubicBezTo>
                  <a:cubicBezTo>
                    <a:pt x="13" y="30"/>
                    <a:pt x="11" y="30"/>
                    <a:pt x="9" y="29"/>
                  </a:cubicBezTo>
                  <a:cubicBezTo>
                    <a:pt x="7" y="28"/>
                    <a:pt x="6" y="27"/>
                    <a:pt x="4" y="2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0" y="1"/>
                  </a:lnTo>
                  <a:close/>
                  <a:moveTo>
                    <a:pt x="15" y="4"/>
                  </a:moveTo>
                  <a:cubicBezTo>
                    <a:pt x="12" y="4"/>
                    <a:pt x="9" y="5"/>
                    <a:pt x="7" y="7"/>
                  </a:cubicBezTo>
                  <a:cubicBezTo>
                    <a:pt x="5" y="9"/>
                    <a:pt x="4" y="12"/>
                    <a:pt x="4" y="15"/>
                  </a:cubicBezTo>
                  <a:cubicBezTo>
                    <a:pt x="4" y="18"/>
                    <a:pt x="4" y="20"/>
                    <a:pt x="5" y="21"/>
                  </a:cubicBezTo>
                  <a:cubicBezTo>
                    <a:pt x="6" y="23"/>
                    <a:pt x="8" y="24"/>
                    <a:pt x="9" y="25"/>
                  </a:cubicBezTo>
                  <a:cubicBezTo>
                    <a:pt x="11" y="26"/>
                    <a:pt x="13" y="27"/>
                    <a:pt x="15" y="27"/>
                  </a:cubicBezTo>
                  <a:cubicBezTo>
                    <a:pt x="17" y="27"/>
                    <a:pt x="19" y="26"/>
                    <a:pt x="21" y="25"/>
                  </a:cubicBezTo>
                  <a:cubicBezTo>
                    <a:pt x="22" y="24"/>
                    <a:pt x="24" y="23"/>
                    <a:pt x="25" y="21"/>
                  </a:cubicBezTo>
                  <a:cubicBezTo>
                    <a:pt x="26" y="19"/>
                    <a:pt x="26" y="17"/>
                    <a:pt x="26" y="15"/>
                  </a:cubicBezTo>
                  <a:cubicBezTo>
                    <a:pt x="26" y="13"/>
                    <a:pt x="26" y="11"/>
                    <a:pt x="25" y="10"/>
                  </a:cubicBezTo>
                  <a:cubicBezTo>
                    <a:pt x="24" y="8"/>
                    <a:pt x="22" y="6"/>
                    <a:pt x="21" y="5"/>
                  </a:cubicBezTo>
                  <a:cubicBezTo>
                    <a:pt x="19" y="4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586">
              <a:extLst>
                <a:ext uri="{FF2B5EF4-FFF2-40B4-BE49-F238E27FC236}">
                  <a16:creationId xmlns:a16="http://schemas.microsoft.com/office/drawing/2014/main" id="{3EC021A0-1E7F-47D7-914D-758B06AB45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728537" y="866291"/>
              <a:ext cx="6379" cy="95683"/>
            </a:xfrm>
            <a:prstGeom prst="rect">
              <a:avLst/>
            </a:pr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87">
              <a:extLst>
                <a:ext uri="{FF2B5EF4-FFF2-40B4-BE49-F238E27FC236}">
                  <a16:creationId xmlns:a16="http://schemas.microsoft.com/office/drawing/2014/main" id="{167C89AE-02E0-4FE1-A187-477C3D2DE4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760431" y="890212"/>
              <a:ext cx="70168" cy="71763"/>
            </a:xfrm>
            <a:custGeom>
              <a:avLst/>
              <a:gdLst>
                <a:gd name="T0" fmla="*/ 25 w 29"/>
                <a:gd name="T1" fmla="*/ 20 h 30"/>
                <a:gd name="T2" fmla="*/ 28 w 29"/>
                <a:gd name="T3" fmla="*/ 22 h 30"/>
                <a:gd name="T4" fmla="*/ 25 w 29"/>
                <a:gd name="T5" fmla="*/ 27 h 30"/>
                <a:gd name="T6" fmla="*/ 20 w 29"/>
                <a:gd name="T7" fmla="*/ 29 h 30"/>
                <a:gd name="T8" fmla="*/ 14 w 29"/>
                <a:gd name="T9" fmla="*/ 30 h 30"/>
                <a:gd name="T10" fmla="*/ 4 w 29"/>
                <a:gd name="T11" fmla="*/ 26 h 30"/>
                <a:gd name="T12" fmla="*/ 0 w 29"/>
                <a:gd name="T13" fmla="*/ 15 h 30"/>
                <a:gd name="T14" fmla="*/ 3 w 29"/>
                <a:gd name="T15" fmla="*/ 6 h 30"/>
                <a:gd name="T16" fmla="*/ 14 w 29"/>
                <a:gd name="T17" fmla="*/ 0 h 30"/>
                <a:gd name="T18" fmla="*/ 26 w 29"/>
                <a:gd name="T19" fmla="*/ 6 h 30"/>
                <a:gd name="T20" fmla="*/ 29 w 29"/>
                <a:gd name="T21" fmla="*/ 16 h 30"/>
                <a:gd name="T22" fmla="*/ 3 w 29"/>
                <a:gd name="T23" fmla="*/ 16 h 30"/>
                <a:gd name="T24" fmla="*/ 7 w 29"/>
                <a:gd name="T25" fmla="*/ 24 h 30"/>
                <a:gd name="T26" fmla="*/ 14 w 29"/>
                <a:gd name="T27" fmla="*/ 27 h 30"/>
                <a:gd name="T28" fmla="*/ 18 w 29"/>
                <a:gd name="T29" fmla="*/ 26 h 30"/>
                <a:gd name="T30" fmla="*/ 22 w 29"/>
                <a:gd name="T31" fmla="*/ 24 h 30"/>
                <a:gd name="T32" fmla="*/ 25 w 29"/>
                <a:gd name="T33" fmla="*/ 20 h 30"/>
                <a:gd name="T34" fmla="*/ 25 w 29"/>
                <a:gd name="T35" fmla="*/ 12 h 30"/>
                <a:gd name="T36" fmla="*/ 23 w 29"/>
                <a:gd name="T37" fmla="*/ 8 h 30"/>
                <a:gd name="T38" fmla="*/ 19 w 29"/>
                <a:gd name="T39" fmla="*/ 5 h 30"/>
                <a:gd name="T40" fmla="*/ 14 w 29"/>
                <a:gd name="T41" fmla="*/ 4 h 30"/>
                <a:gd name="T42" fmla="*/ 7 w 29"/>
                <a:gd name="T43" fmla="*/ 7 h 30"/>
                <a:gd name="T44" fmla="*/ 4 w 29"/>
                <a:gd name="T45" fmla="*/ 12 h 30"/>
                <a:gd name="T46" fmla="*/ 25 w 29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30">
                  <a:moveTo>
                    <a:pt x="25" y="20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24"/>
                    <a:pt x="26" y="25"/>
                    <a:pt x="25" y="27"/>
                  </a:cubicBezTo>
                  <a:cubicBezTo>
                    <a:pt x="23" y="28"/>
                    <a:pt x="22" y="29"/>
                    <a:pt x="20" y="29"/>
                  </a:cubicBezTo>
                  <a:cubicBezTo>
                    <a:pt x="18" y="30"/>
                    <a:pt x="17" y="30"/>
                    <a:pt x="14" y="30"/>
                  </a:cubicBezTo>
                  <a:cubicBezTo>
                    <a:pt x="10" y="30"/>
                    <a:pt x="6" y="29"/>
                    <a:pt x="4" y="26"/>
                  </a:cubicBezTo>
                  <a:cubicBezTo>
                    <a:pt x="1" y="23"/>
                    <a:pt x="0" y="19"/>
                    <a:pt x="0" y="15"/>
                  </a:cubicBezTo>
                  <a:cubicBezTo>
                    <a:pt x="0" y="12"/>
                    <a:pt x="1" y="9"/>
                    <a:pt x="3" y="6"/>
                  </a:cubicBezTo>
                  <a:cubicBezTo>
                    <a:pt x="6" y="2"/>
                    <a:pt x="10" y="0"/>
                    <a:pt x="14" y="0"/>
                  </a:cubicBezTo>
                  <a:cubicBezTo>
                    <a:pt x="19" y="0"/>
                    <a:pt x="23" y="2"/>
                    <a:pt x="26" y="6"/>
                  </a:cubicBezTo>
                  <a:cubicBezTo>
                    <a:pt x="28" y="8"/>
                    <a:pt x="29" y="12"/>
                    <a:pt x="29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9"/>
                    <a:pt x="5" y="22"/>
                    <a:pt x="7" y="24"/>
                  </a:cubicBezTo>
                  <a:cubicBezTo>
                    <a:pt x="9" y="26"/>
                    <a:pt x="11" y="27"/>
                    <a:pt x="14" y="27"/>
                  </a:cubicBezTo>
                  <a:cubicBezTo>
                    <a:pt x="16" y="27"/>
                    <a:pt x="17" y="27"/>
                    <a:pt x="18" y="26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3" y="23"/>
                    <a:pt x="24" y="22"/>
                    <a:pt x="25" y="20"/>
                  </a:cubicBezTo>
                  <a:close/>
                  <a:moveTo>
                    <a:pt x="25" y="12"/>
                  </a:moveTo>
                  <a:cubicBezTo>
                    <a:pt x="24" y="10"/>
                    <a:pt x="24" y="9"/>
                    <a:pt x="23" y="8"/>
                  </a:cubicBezTo>
                  <a:cubicBezTo>
                    <a:pt x="22" y="7"/>
                    <a:pt x="21" y="6"/>
                    <a:pt x="19" y="5"/>
                  </a:cubicBezTo>
                  <a:cubicBezTo>
                    <a:pt x="18" y="4"/>
                    <a:pt x="16" y="4"/>
                    <a:pt x="14" y="4"/>
                  </a:cubicBezTo>
                  <a:cubicBezTo>
                    <a:pt x="12" y="4"/>
                    <a:pt x="9" y="5"/>
                    <a:pt x="7" y="7"/>
                  </a:cubicBezTo>
                  <a:cubicBezTo>
                    <a:pt x="6" y="8"/>
                    <a:pt x="5" y="10"/>
                    <a:pt x="4" y="12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rgbClr val="004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2171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1pPr>
    <a:lvl2pPr marL="6286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2pPr>
    <a:lvl3pPr marL="10858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3pPr>
    <a:lvl4pPr marL="15430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4pPr>
    <a:lvl5pPr marL="20002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קבוצה 18">
            <a:extLst>
              <a:ext uri="{FF2B5EF4-FFF2-40B4-BE49-F238E27FC236}">
                <a16:creationId xmlns:a16="http://schemas.microsoft.com/office/drawing/2014/main" id="{630DADC7-25AE-4B73-A1DD-1C0132BB56CA}"/>
              </a:ext>
            </a:extLst>
          </p:cNvPr>
          <p:cNvGrpSpPr/>
          <p:nvPr userDrawn="1"/>
        </p:nvGrpSpPr>
        <p:grpSpPr>
          <a:xfrm>
            <a:off x="1953901" y="0"/>
            <a:ext cx="7667717" cy="6858001"/>
            <a:chOff x="2731193" y="0"/>
            <a:chExt cx="7667717" cy="6858001"/>
          </a:xfrm>
        </p:grpSpPr>
        <p:sp>
          <p:nvSpPr>
            <p:cNvPr id="20" name="צורה חופשית: צורה 19">
              <a:extLst>
                <a:ext uri="{FF2B5EF4-FFF2-40B4-BE49-F238E27FC236}">
                  <a16:creationId xmlns:a16="http://schemas.microsoft.com/office/drawing/2014/main" id="{17DF4961-DCED-4D2E-A58B-A63307BFE713}"/>
                </a:ext>
              </a:extLst>
            </p:cNvPr>
            <p:cNvSpPr/>
            <p:nvPr userDrawn="1"/>
          </p:nvSpPr>
          <p:spPr>
            <a:xfrm>
              <a:off x="4777558" y="0"/>
              <a:ext cx="4389250" cy="6858000"/>
            </a:xfrm>
            <a:custGeom>
              <a:avLst/>
              <a:gdLst>
                <a:gd name="connsiteX0" fmla="*/ 2039448 w 4389250"/>
                <a:gd name="connsiteY0" fmla="*/ 0 h 6858000"/>
                <a:gd name="connsiteX1" fmla="*/ 2783030 w 4389250"/>
                <a:gd name="connsiteY1" fmla="*/ 0 h 6858000"/>
                <a:gd name="connsiteX2" fmla="*/ 2854818 w 4389250"/>
                <a:gd name="connsiteY2" fmla="*/ 53222 h 6858000"/>
                <a:gd name="connsiteX3" fmla="*/ 4388762 w 4389250"/>
                <a:gd name="connsiteY3" fmla="*/ 2923229 h 6858000"/>
                <a:gd name="connsiteX4" fmla="*/ 692952 w 4389250"/>
                <a:gd name="connsiteY4" fmla="*/ 6796091 h 6858000"/>
                <a:gd name="connsiteX5" fmla="*/ 498457 w 4389250"/>
                <a:gd name="connsiteY5" fmla="*/ 6858000 h 6858000"/>
                <a:gd name="connsiteX6" fmla="*/ 0 w 4389250"/>
                <a:gd name="connsiteY6" fmla="*/ 6858000 h 6858000"/>
                <a:gd name="connsiteX7" fmla="*/ 163544 w 4389250"/>
                <a:gd name="connsiteY7" fmla="*/ 6793240 h 6858000"/>
                <a:gd name="connsiteX8" fmla="*/ 3648163 w 4389250"/>
                <a:gd name="connsiteY8" fmla="*/ 2892256 h 6858000"/>
                <a:gd name="connsiteX9" fmla="*/ 2055949 w 4389250"/>
                <a:gd name="connsiteY9" fmla="*/ 12634 h 6858000"/>
                <a:gd name="connsiteX10" fmla="*/ 2039448 w 4389250"/>
                <a:gd name="connsiteY10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89250" h="6858000">
                  <a:moveTo>
                    <a:pt x="2039448" y="0"/>
                  </a:moveTo>
                  <a:lnTo>
                    <a:pt x="2783030" y="0"/>
                  </a:lnTo>
                  <a:lnTo>
                    <a:pt x="2854818" y="53222"/>
                  </a:lnTo>
                  <a:cubicBezTo>
                    <a:pt x="3715038" y="727088"/>
                    <a:pt x="4367479" y="1656240"/>
                    <a:pt x="4388762" y="2923229"/>
                  </a:cubicBezTo>
                  <a:cubicBezTo>
                    <a:pt x="4425645" y="5114604"/>
                    <a:pt x="2365114" y="6242376"/>
                    <a:pt x="692952" y="6796091"/>
                  </a:cubicBezTo>
                  <a:lnTo>
                    <a:pt x="498457" y="6858000"/>
                  </a:lnTo>
                  <a:lnTo>
                    <a:pt x="0" y="6858000"/>
                  </a:lnTo>
                  <a:lnTo>
                    <a:pt x="163544" y="6793240"/>
                  </a:lnTo>
                  <a:cubicBezTo>
                    <a:pt x="1669864" y="6179291"/>
                    <a:pt x="3711092" y="4949986"/>
                    <a:pt x="3648163" y="2892256"/>
                  </a:cubicBezTo>
                  <a:cubicBezTo>
                    <a:pt x="3610657" y="1644998"/>
                    <a:pt x="2917462" y="702965"/>
                    <a:pt x="2055949" y="12634"/>
                  </a:cubicBezTo>
                  <a:lnTo>
                    <a:pt x="2039448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/>
            </a:p>
          </p:txBody>
        </p:sp>
        <p:sp>
          <p:nvSpPr>
            <p:cNvPr id="21" name="צורה חופשית: צורה 20">
              <a:extLst>
                <a:ext uri="{FF2B5EF4-FFF2-40B4-BE49-F238E27FC236}">
                  <a16:creationId xmlns:a16="http://schemas.microsoft.com/office/drawing/2014/main" id="{9F261F25-391E-4495-9F8C-317D9B8B7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31193" y="2"/>
              <a:ext cx="4206981" cy="6857999"/>
            </a:xfrm>
            <a:custGeom>
              <a:avLst/>
              <a:gdLst>
                <a:gd name="connsiteX0" fmla="*/ 2134482 w 4206981"/>
                <a:gd name="connsiteY0" fmla="*/ 0 h 6857999"/>
                <a:gd name="connsiteX1" fmla="*/ 2565507 w 4206981"/>
                <a:gd name="connsiteY1" fmla="*/ 0 h 6857999"/>
                <a:gd name="connsiteX2" fmla="*/ 2607190 w 4206981"/>
                <a:gd name="connsiteY2" fmla="*/ 29852 h 6857999"/>
                <a:gd name="connsiteX3" fmla="*/ 4206859 w 4206981"/>
                <a:gd name="connsiteY3" fmla="*/ 2889873 h 6857999"/>
                <a:gd name="connsiteX4" fmla="*/ 364395 w 4206981"/>
                <a:gd name="connsiteY4" fmla="*/ 6830388 h 6857999"/>
                <a:gd name="connsiteX5" fmla="*/ 280110 w 4206981"/>
                <a:gd name="connsiteY5" fmla="*/ 6857999 h 6857999"/>
                <a:gd name="connsiteX6" fmla="*/ 0 w 4206981"/>
                <a:gd name="connsiteY6" fmla="*/ 6857999 h 6857999"/>
                <a:gd name="connsiteX7" fmla="*/ 67164 w 4206981"/>
                <a:gd name="connsiteY7" fmla="*/ 6831728 h 6857999"/>
                <a:gd name="connsiteX8" fmla="*/ 3516140 w 4206981"/>
                <a:gd name="connsiteY8" fmla="*/ 2908934 h 6857999"/>
                <a:gd name="connsiteX9" fmla="*/ 2319762 w 4206981"/>
                <a:gd name="connsiteY9" fmla="*/ 163793 h 6857999"/>
                <a:gd name="connsiteX10" fmla="*/ 2134482 w 4206981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06981" h="6857999">
                  <a:moveTo>
                    <a:pt x="2134482" y="0"/>
                  </a:moveTo>
                  <a:lnTo>
                    <a:pt x="2565507" y="0"/>
                  </a:lnTo>
                  <a:lnTo>
                    <a:pt x="2607190" y="29852"/>
                  </a:lnTo>
                  <a:cubicBezTo>
                    <a:pt x="3525928" y="721020"/>
                    <a:pt x="4217577" y="1658697"/>
                    <a:pt x="4206859" y="2889873"/>
                  </a:cubicBezTo>
                  <a:cubicBezTo>
                    <a:pt x="4186902" y="5047419"/>
                    <a:pt x="2074272" y="6248861"/>
                    <a:pt x="364395" y="6830388"/>
                  </a:cubicBezTo>
                  <a:lnTo>
                    <a:pt x="280110" y="6857999"/>
                  </a:lnTo>
                  <a:lnTo>
                    <a:pt x="0" y="6857999"/>
                  </a:lnTo>
                  <a:lnTo>
                    <a:pt x="67164" y="6831728"/>
                  </a:lnTo>
                  <a:cubicBezTo>
                    <a:pt x="1611971" y="6205232"/>
                    <a:pt x="3504906" y="4917315"/>
                    <a:pt x="3516140" y="2908934"/>
                  </a:cubicBezTo>
                  <a:cubicBezTo>
                    <a:pt x="3522095" y="1708731"/>
                    <a:pt x="3017034" y="819374"/>
                    <a:pt x="2319762" y="163793"/>
                  </a:cubicBezTo>
                  <a:lnTo>
                    <a:pt x="2134482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2" name="צורה חופשית: צורה 21">
              <a:extLst>
                <a:ext uri="{FF2B5EF4-FFF2-40B4-BE49-F238E27FC236}">
                  <a16:creationId xmlns:a16="http://schemas.microsoft.com/office/drawing/2014/main" id="{703373F4-4545-463C-90D2-59838D91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5728" y="1"/>
              <a:ext cx="4093156" cy="6857999"/>
            </a:xfrm>
            <a:custGeom>
              <a:avLst/>
              <a:gdLst>
                <a:gd name="connsiteX0" fmla="*/ 1916065 w 4093156"/>
                <a:gd name="connsiteY0" fmla="*/ 0 h 6857999"/>
                <a:gd name="connsiteX1" fmla="*/ 2481932 w 4093156"/>
                <a:gd name="connsiteY1" fmla="*/ 0 h 6857999"/>
                <a:gd name="connsiteX2" fmla="*/ 2637513 w 4093156"/>
                <a:gd name="connsiteY2" fmla="*/ 119981 h 6857999"/>
                <a:gd name="connsiteX3" fmla="*/ 4093021 w 4093156"/>
                <a:gd name="connsiteY3" fmla="*/ 2889873 h 6857999"/>
                <a:gd name="connsiteX4" fmla="*/ 424957 w 4093156"/>
                <a:gd name="connsiteY4" fmla="*/ 6820408 h 6857999"/>
                <a:gd name="connsiteX5" fmla="*/ 312696 w 4093156"/>
                <a:gd name="connsiteY5" fmla="*/ 6857999 h 6857999"/>
                <a:gd name="connsiteX6" fmla="*/ 0 w 4093156"/>
                <a:gd name="connsiteY6" fmla="*/ 6857999 h 6857999"/>
                <a:gd name="connsiteX7" fmla="*/ 37473 w 4093156"/>
                <a:gd name="connsiteY7" fmla="*/ 6843451 h 6857999"/>
                <a:gd name="connsiteX8" fmla="*/ 3414182 w 4093156"/>
                <a:gd name="connsiteY8" fmla="*/ 2923229 h 6857999"/>
                <a:gd name="connsiteX9" fmla="*/ 1931972 w 4093156"/>
                <a:gd name="connsiteY9" fmla="*/ 12867 h 6857999"/>
                <a:gd name="connsiteX10" fmla="*/ 1916065 w 4093156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93156" h="6857999">
                  <a:moveTo>
                    <a:pt x="1916065" y="0"/>
                  </a:moveTo>
                  <a:lnTo>
                    <a:pt x="2481932" y="0"/>
                  </a:lnTo>
                  <a:lnTo>
                    <a:pt x="2637513" y="119981"/>
                  </a:lnTo>
                  <a:cubicBezTo>
                    <a:pt x="3461823" y="790118"/>
                    <a:pt x="4082377" y="1693319"/>
                    <a:pt x="4093021" y="2889873"/>
                  </a:cubicBezTo>
                  <a:cubicBezTo>
                    <a:pt x="4112374" y="5087764"/>
                    <a:pt x="2050364" y="6254462"/>
                    <a:pt x="424957" y="6820408"/>
                  </a:cubicBezTo>
                  <a:lnTo>
                    <a:pt x="312696" y="6857999"/>
                  </a:lnTo>
                  <a:lnTo>
                    <a:pt x="0" y="6857999"/>
                  </a:lnTo>
                  <a:lnTo>
                    <a:pt x="37473" y="6843451"/>
                  </a:lnTo>
                  <a:cubicBezTo>
                    <a:pt x="1492772" y="6258553"/>
                    <a:pt x="3443881" y="5043389"/>
                    <a:pt x="3414182" y="2923229"/>
                  </a:cubicBezTo>
                  <a:cubicBezTo>
                    <a:pt x="3397211" y="1658102"/>
                    <a:pt x="2750863" y="707246"/>
                    <a:pt x="1931972" y="12867"/>
                  </a:cubicBezTo>
                  <a:lnTo>
                    <a:pt x="1916065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3" name="צורה חופשית: צורה 22">
              <a:extLst>
                <a:ext uri="{FF2B5EF4-FFF2-40B4-BE49-F238E27FC236}">
                  <a16:creationId xmlns:a16="http://schemas.microsoft.com/office/drawing/2014/main" id="{590407C2-26F7-45D5-BE31-B110BBC520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3203" y="1"/>
              <a:ext cx="2425707" cy="2659585"/>
            </a:xfrm>
            <a:custGeom>
              <a:avLst/>
              <a:gdLst>
                <a:gd name="connsiteX0" fmla="*/ 0 w 2425707"/>
                <a:gd name="connsiteY0" fmla="*/ 0 h 2659585"/>
                <a:gd name="connsiteX1" fmla="*/ 544789 w 2425707"/>
                <a:gd name="connsiteY1" fmla="*/ 0 h 2659585"/>
                <a:gd name="connsiteX2" fmla="*/ 617562 w 2425707"/>
                <a:gd name="connsiteY2" fmla="*/ 48632 h 2659585"/>
                <a:gd name="connsiteX3" fmla="*/ 2425707 w 2425707"/>
                <a:gd name="connsiteY3" fmla="*/ 2659585 h 2659585"/>
                <a:gd name="connsiteX4" fmla="*/ 1558654 w 2425707"/>
                <a:gd name="connsiteY4" fmla="*/ 2659585 h 2659585"/>
                <a:gd name="connsiteX5" fmla="*/ 140026 w 2425707"/>
                <a:gd name="connsiteY5" fmla="*/ 105783 h 2659585"/>
                <a:gd name="connsiteX6" fmla="*/ 0 w 2425707"/>
                <a:gd name="connsiteY6" fmla="*/ 0 h 265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707" h="2659585">
                  <a:moveTo>
                    <a:pt x="0" y="0"/>
                  </a:moveTo>
                  <a:lnTo>
                    <a:pt x="544789" y="0"/>
                  </a:lnTo>
                  <a:lnTo>
                    <a:pt x="617562" y="48632"/>
                  </a:lnTo>
                  <a:cubicBezTo>
                    <a:pt x="1525571" y="684578"/>
                    <a:pt x="2263581" y="1537343"/>
                    <a:pt x="2425707" y="2659585"/>
                  </a:cubicBezTo>
                  <a:lnTo>
                    <a:pt x="1558654" y="2659585"/>
                  </a:lnTo>
                  <a:cubicBezTo>
                    <a:pt x="1555379" y="1581578"/>
                    <a:pt x="942724" y="742636"/>
                    <a:pt x="140026" y="10578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</p:grp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C889F92E-54E5-4148-B838-023E4ACC68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2" y="389003"/>
            <a:ext cx="3414056" cy="1400739"/>
          </a:xfrm>
          <a:prstGeom prst="rect">
            <a:avLst/>
          </a:prstGeom>
        </p:spPr>
      </p:pic>
      <p:sp>
        <p:nvSpPr>
          <p:cNvPr id="26" name="מציין מיקום טקסט 46">
            <a:extLst>
              <a:ext uri="{FF2B5EF4-FFF2-40B4-BE49-F238E27FC236}">
                <a16:creationId xmlns:a16="http://schemas.microsoft.com/office/drawing/2014/main" id="{E8764290-FB38-42DB-A451-B6028A7F4A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7315" y="5945551"/>
            <a:ext cx="2037913" cy="360000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0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0" name="כותרת 1">
            <a:extLst>
              <a:ext uri="{FF2B5EF4-FFF2-40B4-BE49-F238E27FC236}">
                <a16:creationId xmlns:a16="http://schemas.microsoft.com/office/drawing/2014/main" id="{9ABE937E-880A-485B-B24C-45CBD5961E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1" name="מציין מיקום טקסט 46">
            <a:extLst>
              <a:ext uri="{FF2B5EF4-FFF2-40B4-BE49-F238E27FC236}">
                <a16:creationId xmlns:a16="http://schemas.microsoft.com/office/drawing/2014/main" id="{DBBED7A2-FE66-4BAE-B1DF-AE0297E5DF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Name</a:t>
            </a:r>
          </a:p>
        </p:txBody>
      </p:sp>
      <p:sp>
        <p:nvSpPr>
          <p:cNvPr id="32" name="מציין מיקום טקסט 46">
            <a:extLst>
              <a:ext uri="{FF2B5EF4-FFF2-40B4-BE49-F238E27FC236}">
                <a16:creationId xmlns:a16="http://schemas.microsoft.com/office/drawing/2014/main" id="{04D61B56-6656-4B35-905A-D7A6DE36E9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Text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CA7211-2781-4CC7-A862-D01C14DA3256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239F56A-2FC9-4842-8E82-805A8A15B5D4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25BB3E-08E5-45D6-B257-2910811173C9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720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ackground_Whit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1"/>
            <a:ext cx="1220046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239351" y="115200"/>
            <a:ext cx="11712000" cy="468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ja-JP" altLang="en-US" dirty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kumimoji="1" lang="en-US" altLang="ja-JP" dirty="0"/>
              <a:t>Enter the title.</a:t>
            </a:r>
            <a:endParaRPr kumimoji="1" lang="ja-JP" altLang="en-US" dirty="0"/>
          </a:p>
        </p:txBody>
      </p:sp>
      <p:sp>
        <p:nvSpPr>
          <p:cNvPr id="12" name="コンテンツ プレースホルダー"/>
          <p:cNvSpPr>
            <a:spLocks noGrp="1"/>
          </p:cNvSpPr>
          <p:nvPr>
            <p:ph sz="quarter" idx="10" hasCustomPrompt="1"/>
          </p:nvPr>
        </p:nvSpPr>
        <p:spPr bwMode="gray">
          <a:xfrm>
            <a:off x="239350" y="836712"/>
            <a:ext cx="11713301" cy="5616476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ja-JP" altLang="en-US" baseline="0" noProof="0" dirty="0" smtClean="0">
                <a:latin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ja-JP" altLang="en-US" noProof="0" dirty="0" smtClean="0">
                <a:latin typeface="Verdana" panose="020B0604030504040204" pitchFamily="34" charset="0"/>
                <a:cs typeface="Verdana" panose="020B0604030504040204" pitchFamily="34" charset="0"/>
              </a:defRPr>
            </a:lvl2pPr>
            <a:lvl3pPr marL="466725" indent="-107950">
              <a:defRPr lang="ja-JP" altLang="en-US" noProof="0" dirty="0" smtClean="0">
                <a:latin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ja-JP" altLang="en-US" noProof="0" dirty="0" smtClean="0">
                <a:latin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kumimoji="1" lang="en-US" altLang="ja-JP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Enter the text.</a:t>
            </a:r>
            <a:endParaRPr kumimoji="1" lang="ja-JP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/>
            <a:r>
              <a:rPr kumimoji="1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Second level</a:t>
            </a:r>
            <a:endParaRPr kumimoji="1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2"/>
            <a:r>
              <a:rPr kumimoji="1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Third level</a:t>
            </a:r>
            <a:endParaRPr kumimoji="1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3"/>
            <a:r>
              <a:rPr kumimoji="1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Fourth level</a:t>
            </a:r>
            <a:endParaRPr kumimoji="1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7007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ackground_Whit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1"/>
            <a:ext cx="1220046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239351" y="115200"/>
            <a:ext cx="11712000" cy="468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ja-JP" altLang="en-US" dirty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Enter the title.</a:t>
            </a:r>
            <a:endParaRPr kumimoji="1" lang="ja-JP" altLang="en-US" dirty="0"/>
          </a:p>
        </p:txBody>
      </p:sp>
      <p:sp>
        <p:nvSpPr>
          <p:cNvPr id="6" name="コンテンツ プレースホルダー"/>
          <p:cNvSpPr>
            <a:spLocks noGrp="1"/>
          </p:cNvSpPr>
          <p:nvPr>
            <p:ph sz="quarter" idx="10" hasCustomPrompt="1"/>
          </p:nvPr>
        </p:nvSpPr>
        <p:spPr bwMode="gray">
          <a:xfrm>
            <a:off x="239184" y="836613"/>
            <a:ext cx="5664000" cy="56165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ja-JP" altLang="en-US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kumimoji="1" lang="en-US" altLang="ja-JP" dirty="0"/>
              <a:t>Enter the text</a:t>
            </a:r>
            <a:endParaRPr kumimoji="1" lang="ja-JP" altLang="en-US" dirty="0"/>
          </a:p>
          <a:p>
            <a:pPr lvl="1"/>
            <a:r>
              <a:rPr kumimoji="1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Second level</a:t>
            </a:r>
            <a:endParaRPr kumimoji="1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2"/>
            <a:r>
              <a:rPr kumimoji="1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Third level</a:t>
            </a:r>
            <a:endParaRPr kumimoji="1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3"/>
            <a:r>
              <a:rPr kumimoji="1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Fourth level</a:t>
            </a:r>
            <a:endParaRPr kumimoji="1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7" name="コンテンツ プレースホルダー"/>
          <p:cNvSpPr>
            <a:spLocks noGrp="1"/>
          </p:cNvSpPr>
          <p:nvPr>
            <p:ph sz="quarter" idx="11" hasCustomPrompt="1"/>
          </p:nvPr>
        </p:nvSpPr>
        <p:spPr bwMode="gray">
          <a:xfrm>
            <a:off x="6288817" y="836613"/>
            <a:ext cx="5664000" cy="56165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ja-JP" altLang="en-US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kumimoji="1" lang="en-US" altLang="ja-JP" dirty="0"/>
              <a:t>Enter the text.</a:t>
            </a:r>
            <a:endParaRPr kumimoji="1" lang="ja-JP" altLang="en-US" dirty="0"/>
          </a:p>
          <a:p>
            <a:pPr lvl="1"/>
            <a:r>
              <a:rPr kumimoji="1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Second level</a:t>
            </a:r>
            <a:endParaRPr kumimoji="1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2"/>
            <a:r>
              <a:rPr kumimoji="1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Third level</a:t>
            </a:r>
            <a:endParaRPr kumimoji="1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3"/>
            <a:r>
              <a:rPr kumimoji="1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Fourth level</a:t>
            </a:r>
            <a:endParaRPr kumimoji="1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30994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15B2BD-39A7-4F11-A0F9-A8EBC07F4ED4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44E42D40-548C-4F03-B969-9E06A979BE3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44B39FA4-0625-40DB-9345-F9D4DCF46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/>
            <a:r>
              <a:rPr lang="en-GB" dirty="0" err="1"/>
              <a:t>OCG-Workshop#02</a:t>
            </a:r>
            <a:r>
              <a:rPr lang="en-GB" dirty="0"/>
              <a:t> </a:t>
            </a:r>
            <a:r>
              <a:rPr lang="en-US" dirty="0"/>
              <a:t>-   11 June 2019</a:t>
            </a:r>
          </a:p>
        </p:txBody>
      </p:sp>
    </p:spTree>
    <p:extLst>
      <p:ext uri="{BB962C8B-B14F-4D97-AF65-F5344CB8AC3E}">
        <p14:creationId xmlns:p14="http://schemas.microsoft.com/office/powerpoint/2010/main" val="232834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B1FBECD-340B-4FAB-BA12-88175B94A2C1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84EF2ADB-9A89-40BC-BC15-3C01C6088479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7EFE5C21-EDE3-49A3-AB4C-201632488C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/>
            <a:r>
              <a:rPr lang="en-GB" dirty="0" err="1"/>
              <a:t>OCG-Workshop#02</a:t>
            </a:r>
            <a:r>
              <a:rPr lang="en-GB" dirty="0"/>
              <a:t> </a:t>
            </a:r>
            <a:r>
              <a:rPr lang="en-US" dirty="0"/>
              <a:t>-   11 June 2019</a:t>
            </a:r>
          </a:p>
        </p:txBody>
      </p:sp>
    </p:spTree>
    <p:extLst>
      <p:ext uri="{BB962C8B-B14F-4D97-AF65-F5344CB8AC3E}">
        <p14:creationId xmlns:p14="http://schemas.microsoft.com/office/powerpoint/2010/main" val="1717414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5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76EC95-DA8E-4E8D-AC58-BCC198B18C8A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D92B2546-3267-4D3A-95E9-94EEDE110FA2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9DDB4D93-0915-4D24-8981-29B50DDF61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/>
            <a:r>
              <a:rPr lang="en-GB" dirty="0" err="1"/>
              <a:t>OCG-Workshop#02</a:t>
            </a:r>
            <a:r>
              <a:rPr lang="en-GB" dirty="0"/>
              <a:t> </a:t>
            </a:r>
            <a:r>
              <a:rPr lang="en-US" dirty="0"/>
              <a:t>-   11 June 2019</a:t>
            </a:r>
          </a:p>
        </p:txBody>
      </p:sp>
    </p:spTree>
    <p:extLst>
      <p:ext uri="{BB962C8B-B14F-4D97-AF65-F5344CB8AC3E}">
        <p14:creationId xmlns:p14="http://schemas.microsoft.com/office/powerpoint/2010/main" val="3690701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Securi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7C45AA8-2DD0-41E2-BE70-2C7C2A145571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24" name="Footer Placeholder 3">
            <a:extLst>
              <a:ext uri="{FF2B5EF4-FFF2-40B4-BE49-F238E27FC236}">
                <a16:creationId xmlns:a16="http://schemas.microsoft.com/office/drawing/2014/main" id="{550B28D8-9AF2-47E9-A96A-1E52D940EB6C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2071622C-6C1B-4FFB-B420-1523F3F5E8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/>
            <a:r>
              <a:rPr lang="en-GB" dirty="0" err="1"/>
              <a:t>OCG-Workshop#02</a:t>
            </a:r>
            <a:r>
              <a:rPr lang="en-GB" dirty="0"/>
              <a:t> </a:t>
            </a:r>
            <a:r>
              <a:rPr lang="en-US" dirty="0"/>
              <a:t>-   11 June 2019</a:t>
            </a:r>
          </a:p>
        </p:txBody>
      </p:sp>
    </p:spTree>
    <p:extLst>
      <p:ext uri="{BB962C8B-B14F-4D97-AF65-F5344CB8AC3E}">
        <p14:creationId xmlns:p14="http://schemas.microsoft.com/office/powerpoint/2010/main" val="1509007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Wireless System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9F14565-13C1-487B-AFFC-C2EB753F6140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21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Network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37112E6-CDF3-4B9F-8343-2D9B2244ABFA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29" name="Footer Placeholder 3">
            <a:extLst>
              <a:ext uri="{FF2B5EF4-FFF2-40B4-BE49-F238E27FC236}">
                <a16:creationId xmlns:a16="http://schemas.microsoft.com/office/drawing/2014/main" id="{11AB7998-3E65-42DE-8F1E-102D673380FB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91FE33DA-C4E1-4139-A4EE-3CA5644C85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/>
            <a:r>
              <a:rPr lang="en-GB" dirty="0" err="1"/>
              <a:t>OCG-Workshop#02</a:t>
            </a:r>
            <a:r>
              <a:rPr lang="en-GB" dirty="0"/>
              <a:t> </a:t>
            </a:r>
            <a:r>
              <a:rPr lang="en-US" dirty="0"/>
              <a:t>-   11 June 2019</a:t>
            </a:r>
          </a:p>
        </p:txBody>
      </p:sp>
    </p:spTree>
    <p:extLst>
      <p:ext uri="{BB962C8B-B14F-4D97-AF65-F5344CB8AC3E}">
        <p14:creationId xmlns:p14="http://schemas.microsoft.com/office/powerpoint/2010/main" val="1364606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F2461A2C-52BF-4F6E-AC6D-0086E64568D6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11225625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8" name="תמונה 7">
            <a:extLst>
              <a:ext uri="{FF2B5EF4-FFF2-40B4-BE49-F238E27FC236}">
                <a16:creationId xmlns:a16="http://schemas.microsoft.com/office/drawing/2014/main" id="{D9A40441-B7FA-4C56-A9F6-81667400FC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B85ED7-A3EC-4840-B6B7-F3AAEA6A7EC6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65198F5C-2171-4B1F-A434-2CDEB837F2F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ABF021DF-3E27-4B8F-9DFB-28249E42FB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/>
            <a:r>
              <a:rPr lang="en-GB" dirty="0" err="1"/>
              <a:t>OCG-Workshop#02</a:t>
            </a:r>
            <a:r>
              <a:rPr lang="en-GB" dirty="0"/>
              <a:t> </a:t>
            </a:r>
            <a:r>
              <a:rPr lang="en-US" dirty="0"/>
              <a:t>-   11 June 2019</a:t>
            </a:r>
          </a:p>
        </p:txBody>
      </p:sp>
    </p:spTree>
    <p:extLst>
      <p:ext uri="{BB962C8B-B14F-4D97-AF65-F5344CB8AC3E}">
        <p14:creationId xmlns:p14="http://schemas.microsoft.com/office/powerpoint/2010/main" val="2495678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dual list</a:t>
            </a:r>
            <a:endParaRPr lang="en-GB" dirty="0"/>
          </a:p>
        </p:txBody>
      </p:sp>
      <p:sp>
        <p:nvSpPr>
          <p:cNvPr id="3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9" y="1600571"/>
            <a:ext cx="5211012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sp>
        <p:nvSpPr>
          <p:cNvPr id="4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431713" y="1600571"/>
            <a:ext cx="5211012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686137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מציין מיקום של כותרת 1">
            <a:extLst>
              <a:ext uri="{FF2B5EF4-FFF2-40B4-BE49-F238E27FC236}">
                <a16:creationId xmlns:a16="http://schemas.microsoft.com/office/drawing/2014/main" id="{2CFED113-5DDD-4FFD-8CCB-BC6D24C5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/>
          <a:p>
            <a:r>
              <a:rPr lang="en-US" dirty="0"/>
              <a:t>Click to edit headline style</a:t>
            </a:r>
          </a:p>
        </p:txBody>
      </p:sp>
      <p:sp>
        <p:nvSpPr>
          <p:cNvPr id="24" name="מציין מיקום טקסט 2">
            <a:extLst>
              <a:ext uri="{FF2B5EF4-FFF2-40B4-BE49-F238E27FC236}">
                <a16:creationId xmlns:a16="http://schemas.microsoft.com/office/drawing/2014/main" id="{C17FB1B4-EC1B-4F1E-A23B-7FB39219B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759" y="1600571"/>
            <a:ext cx="11225625" cy="4527011"/>
          </a:xfrm>
          <a:prstGeom prst="rect">
            <a:avLst/>
          </a:prstGeom>
        </p:spPr>
        <p:txBody>
          <a:bodyPr vert="horz" lIns="108878" tIns="54439" rIns="108878" bIns="54439" rtlCol="0">
            <a:noAutofit/>
          </a:bodyPr>
          <a:lstStyle/>
          <a:p>
            <a:pPr lvl="0"/>
            <a:r>
              <a:rPr lang="en-US" dirty="0"/>
              <a:t>First Level Text</a:t>
            </a:r>
            <a:endParaRPr lang="he-IL" dirty="0"/>
          </a:p>
          <a:p>
            <a:pPr lvl="1"/>
            <a:r>
              <a:rPr lang="en-US" dirty="0"/>
              <a:t>First Level Bullet</a:t>
            </a:r>
            <a:endParaRPr lang="he-IL" dirty="0"/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Number</a:t>
            </a:r>
            <a:endParaRPr lang="he-IL" dirty="0"/>
          </a:p>
          <a:p>
            <a:pPr lvl="4"/>
            <a:r>
              <a:rPr lang="en-US" dirty="0"/>
              <a:t>First Level Number</a:t>
            </a:r>
          </a:p>
          <a:p>
            <a:pPr lvl="5"/>
            <a:r>
              <a:rPr lang="en-US" dirty="0"/>
              <a:t>Second Level Number</a:t>
            </a:r>
          </a:p>
          <a:p>
            <a:pPr lvl="6"/>
            <a:r>
              <a:rPr lang="en-US" dirty="0"/>
              <a:t>Third Level Number</a:t>
            </a:r>
          </a:p>
          <a:p>
            <a:pPr lvl="7"/>
            <a:r>
              <a:rPr lang="en-US" dirty="0"/>
              <a:t>Note</a:t>
            </a:r>
          </a:p>
        </p:txBody>
      </p:sp>
    </p:spTree>
    <p:extLst>
      <p:ext uri="{BB962C8B-B14F-4D97-AF65-F5344CB8AC3E}">
        <p14:creationId xmlns:p14="http://schemas.microsoft.com/office/powerpoint/2010/main" val="85360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35" r:id="rId2"/>
    <p:sldLayoutId id="2147483837" r:id="rId3"/>
    <p:sldLayoutId id="2147483841" r:id="rId4"/>
    <p:sldLayoutId id="2147483805" r:id="rId5"/>
    <p:sldLayoutId id="2147483814" r:id="rId6"/>
    <p:sldLayoutId id="2147483817" r:id="rId7"/>
    <p:sldLayoutId id="2147483843" r:id="rId8"/>
    <p:sldLayoutId id="2147483846" r:id="rId9"/>
    <p:sldLayoutId id="2147483844" r:id="rId10"/>
    <p:sldLayoutId id="2147483845" r:id="rId11"/>
  </p:sldLayoutIdLst>
  <p:hf sldNum="0"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3000" b="0" kern="1200" baseline="0">
          <a:solidFill>
            <a:schemeClr val="accent1"/>
          </a:solidFill>
          <a:latin typeface="+mn-lt"/>
          <a:ea typeface="+mj-ea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None/>
        <a:defRPr sz="2400" kern="1200" baseline="0">
          <a:solidFill>
            <a:schemeClr val="tx1"/>
          </a:solidFill>
          <a:latin typeface="+mn-lt"/>
          <a:ea typeface="+mn-ea"/>
          <a:cs typeface="Tahoma" panose="020B0604030504040204" pitchFamily="34" charset="0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3"/>
        </a:buClr>
        <a:buSzPct val="93000"/>
        <a:buFontTx/>
        <a:buBlip>
          <a:blip r:embed="rId13"/>
        </a:buBlip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SzPct val="93000"/>
        <a:buFontTx/>
        <a:buBlip>
          <a:blip r:embed="rId13"/>
        </a:buBlip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3pPr>
      <a:lvl4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SzPct val="93000"/>
        <a:buFontTx/>
        <a:buBlip>
          <a:blip r:embed="rId13"/>
        </a:buBlip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4pPr>
      <a:lvl5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2"/>
        </a:buClr>
        <a:buFont typeface="+mj-lt"/>
        <a:buAutoNum type="arabicPeriod"/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5pPr>
      <a:lvl6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Font typeface="+mj-lt"/>
        <a:buAutoNum type="arabicParenR"/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6pPr>
      <a:lvl7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Font typeface="+mj-lt"/>
        <a:buAutoNum type="alphaLcParenR"/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7pPr>
      <a:lvl8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960" userDrawn="1">
          <p15:clr>
            <a:srgbClr val="F26B43"/>
          </p15:clr>
        </p15:guide>
        <p15:guide id="3" orient="horz" pos="345" userDrawn="1">
          <p15:clr>
            <a:srgbClr val="F26B43"/>
          </p15:clr>
        </p15:guide>
        <p15:guide id="4" pos="336" userDrawn="1">
          <p15:clr>
            <a:srgbClr val="F26B43"/>
          </p15:clr>
        </p15:guide>
        <p15:guide id="5" pos="7334" userDrawn="1">
          <p15:clr>
            <a:srgbClr val="F26B43"/>
          </p15:clr>
        </p15:guide>
        <p15:guide id="6" orient="horz" pos="1192" userDrawn="1">
          <p15:clr>
            <a:srgbClr val="A4A3A4"/>
          </p15:clr>
        </p15:guide>
        <p15:guide id="7" orient="horz" pos="960" userDrawn="1">
          <p15:clr>
            <a:srgbClr val="A4A3A4"/>
          </p15:clr>
        </p15:guide>
        <p15:guide id="9" orient="horz" pos="1420" userDrawn="1">
          <p15:clr>
            <a:srgbClr val="A4A3A4"/>
          </p15:clr>
        </p15:guide>
        <p15:guide id="12" orient="horz" pos="2160" userDrawn="1">
          <p15:clr>
            <a:srgbClr val="A4A3A4"/>
          </p15:clr>
        </p15:guide>
        <p15:guide id="13" orient="horz" pos="632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docbox.etsi.org/ATTM/ATTM_ESO_CG/SF-SSCC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כותרת 6">
            <a:extLst>
              <a:ext uri="{FF2B5EF4-FFF2-40B4-BE49-F238E27FC236}">
                <a16:creationId xmlns:a16="http://schemas.microsoft.com/office/drawing/2014/main" id="{224AF3FA-F451-4A5D-A720-5355AF7784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ETSI Smart City Specifications</a:t>
            </a:r>
            <a:br>
              <a:rPr lang="en-GB" b="1" dirty="0"/>
            </a:br>
            <a:r>
              <a:rPr lang="en-GB" b="1" dirty="0"/>
              <a:t>(for input to SF-SSCC)</a:t>
            </a:r>
            <a:endParaRPr lang="en-US" dirty="0"/>
          </a:p>
        </p:txBody>
      </p:sp>
      <p:sp>
        <p:nvSpPr>
          <p:cNvPr id="8" name="מציין מיקום טקסט 7">
            <a:extLst>
              <a:ext uri="{FF2B5EF4-FFF2-40B4-BE49-F238E27FC236}">
                <a16:creationId xmlns:a16="http://schemas.microsoft.com/office/drawing/2014/main" id="{BA1CF5E7-FE2F-43E9-AE77-3434E34C18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Lindsay Frost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8156C221-E8FE-4FCC-B9EC-0C922B7AB2C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350642" y="5070432"/>
            <a:ext cx="4003158" cy="325683"/>
          </a:xfrm>
        </p:spPr>
        <p:txBody>
          <a:bodyPr/>
          <a:lstStyle/>
          <a:p>
            <a:r>
              <a:rPr lang="en-GB" dirty="0"/>
              <a:t>OCG </a:t>
            </a:r>
            <a:r>
              <a:rPr lang="de-DE" dirty="0"/>
              <a:t>#69 - remote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B5E449-9AE3-4975-8BFD-CF6AF85DA045}"/>
              </a:ext>
            </a:extLst>
          </p:cNvPr>
          <p:cNvSpPr txBox="1"/>
          <p:nvPr/>
        </p:nvSpPr>
        <p:spPr>
          <a:xfrm>
            <a:off x="7806905" y="259935"/>
            <a:ext cx="4156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Doc: </a:t>
            </a:r>
            <a:r>
              <a:rPr lang="en-GB" b="1" dirty="0"/>
              <a:t>OCG(19)069_</a:t>
            </a:r>
            <a:r>
              <a:rPr lang="fr-FR" b="1" dirty="0"/>
              <a:t>057</a:t>
            </a:r>
            <a:endParaRPr lang="en-US" sz="2400" dirty="0">
              <a:solidFill>
                <a:schemeClr val="accent1"/>
              </a:solidFill>
            </a:endParaRPr>
          </a:p>
          <a:p>
            <a:r>
              <a:rPr lang="en-US" sz="2400" dirty="0">
                <a:solidFill>
                  <a:schemeClr val="accent1"/>
                </a:solidFill>
              </a:rPr>
              <a:t>Source:</a:t>
            </a:r>
            <a:r>
              <a:rPr lang="en-US" sz="2400" dirty="0">
                <a:solidFill>
                  <a:schemeClr val="accent1"/>
                </a:solidFill>
                <a:latin typeface="+mj-lt"/>
              </a:rPr>
              <a:t> Lindsay Frost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Agenda item:</a:t>
            </a:r>
            <a:r>
              <a:rPr lang="en-US" sz="2400" dirty="0">
                <a:solidFill>
                  <a:schemeClr val="accent1"/>
                </a:solidFill>
                <a:latin typeface="+mj-lt"/>
              </a:rPr>
              <a:t> 5.2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78572" y="4375753"/>
            <a:ext cx="91753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Presented to OCG for feedback and additional input of references of TBs</a:t>
            </a:r>
          </a:p>
        </p:txBody>
      </p:sp>
    </p:spTree>
    <p:extLst>
      <p:ext uri="{BB962C8B-B14F-4D97-AF65-F5344CB8AC3E}">
        <p14:creationId xmlns:p14="http://schemas.microsoft.com/office/powerpoint/2010/main" val="1000391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 and Request to TB Chairpersons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09758" y="1405288"/>
            <a:ext cx="11225625" cy="4875283"/>
          </a:xfrm>
        </p:spPr>
        <p:txBody>
          <a:bodyPr/>
          <a:lstStyle/>
          <a:p>
            <a:r>
              <a:rPr lang="en-GB" dirty="0"/>
              <a:t>The SF-SSCC (Sector Forum for Smart and Sustainable Cities and Communities) is a coordination group of CEN/CENELEC/ETSI.  The main work of the SF is to communicate work of common interest.</a:t>
            </a:r>
          </a:p>
          <a:p>
            <a:r>
              <a:rPr lang="en-GB" dirty="0"/>
              <a:t>The Board nominated Lindsay Frost as main delegate and he has stored resorts and reports here </a:t>
            </a:r>
            <a:r>
              <a:rPr lang="en-GB" dirty="0">
                <a:hlinkClick r:id="rId2"/>
              </a:rPr>
              <a:t>https://docbox.etsi.org/ATTM/ATTM_ESO_CG/SF-SSCC</a:t>
            </a:r>
            <a:r>
              <a:rPr lang="en-GB" dirty="0"/>
              <a:t> </a:t>
            </a:r>
          </a:p>
          <a:p>
            <a:r>
              <a:rPr lang="en-GB" dirty="0"/>
              <a:t>There has been a</a:t>
            </a:r>
            <a:r>
              <a:rPr lang="en-GB" b="1" dirty="0"/>
              <a:t> lot of work to make an overview of specifications</a:t>
            </a:r>
            <a:r>
              <a:rPr lang="en-GB" dirty="0"/>
              <a:t> in a form which is flexible (adaptable) and relatively simple for non-experts (based on UN SDGs).</a:t>
            </a:r>
          </a:p>
          <a:p>
            <a:r>
              <a:rPr lang="en-GB" dirty="0"/>
              <a:t>Lindsay would like to contribute a draft Excel Sheet of ETSI specifications, classified according to themes requested in SF-SSCC (aligned with UN Sustainability Goals) and which is based on info extracted from the ETSI public web database.</a:t>
            </a:r>
          </a:p>
          <a:p>
            <a:r>
              <a:rPr lang="en-GB" b="1" dirty="0"/>
              <a:t>OCG Chairs are requested to review the list and add/edit material before 15</a:t>
            </a:r>
            <a:r>
              <a:rPr lang="en-GB" b="1" baseline="30000" dirty="0"/>
              <a:t>th</a:t>
            </a:r>
            <a:r>
              <a:rPr lang="en-GB" b="1" dirty="0"/>
              <a:t> October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/>
            <a:r>
              <a:rPr lang="en-GB"/>
              <a:t>OCG-Workshop#02 </a:t>
            </a:r>
            <a:r>
              <a:rPr lang="en-US"/>
              <a:t>-   11 June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733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SF-SSCC requests </a:t>
            </a:r>
            <a:r>
              <a:rPr lang="en-GB" b="1" dirty="0"/>
              <a:t>classifying</a:t>
            </a:r>
            <a:r>
              <a:rPr lang="en-GB" dirty="0"/>
              <a:t> based (roughly) on </a:t>
            </a:r>
            <a:r>
              <a:rPr lang="en-GB" b="1" dirty="0"/>
              <a:t>UN SDG</a:t>
            </a:r>
            <a:r>
              <a:rPr lang="en-GB" dirty="0"/>
              <a:t>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543" y="2254250"/>
            <a:ext cx="9267135" cy="320996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/>
            <a:r>
              <a:rPr lang="en-GB"/>
              <a:t>OCG-Workshop#02 </a:t>
            </a:r>
            <a:r>
              <a:rPr lang="en-US"/>
              <a:t>-   11 June 2019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759" y="1141539"/>
            <a:ext cx="53138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tx2"/>
                </a:solidFill>
              </a:rPr>
              <a:t>Kinds of classifications (relevant to ETSI) :</a:t>
            </a:r>
          </a:p>
        </p:txBody>
      </p:sp>
    </p:spTree>
    <p:extLst>
      <p:ext uri="{BB962C8B-B14F-4D97-AF65-F5344CB8AC3E}">
        <p14:creationId xmlns:p14="http://schemas.microsoft.com/office/powerpoint/2010/main" val="433702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SF-SSCC requests classifying </a:t>
            </a:r>
            <a:r>
              <a:rPr lang="en-GB" b="1" dirty="0"/>
              <a:t>Groups</a:t>
            </a:r>
            <a:r>
              <a:rPr lang="en-GB" dirty="0"/>
              <a:t> (roughly) on UN SDGs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/>
            <a:r>
              <a:rPr lang="en-GB"/>
              <a:t>OCG-Workshop#02 </a:t>
            </a:r>
            <a:r>
              <a:rPr lang="en-US"/>
              <a:t>-   11 June 2019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759" y="1140812"/>
            <a:ext cx="111629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tx2"/>
                </a:solidFill>
              </a:rPr>
              <a:t>Proposed classifications of ETSI Groups (for convenient “discovery” by users) : 66 named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DFCFD"/>
              </a:clrFrom>
              <a:clrTo>
                <a:srgbClr val="FDFC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43" y="1524000"/>
            <a:ext cx="9973198" cy="526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973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SF-SSCC requests classifying </a:t>
            </a:r>
            <a:r>
              <a:rPr lang="en-GB" b="1" dirty="0"/>
              <a:t>Specs</a:t>
            </a:r>
            <a:r>
              <a:rPr lang="en-GB" dirty="0"/>
              <a:t> (roughly) on UN SDGs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/>
            <a:r>
              <a:rPr lang="en-GB"/>
              <a:t>OCG-Workshop#02 </a:t>
            </a:r>
            <a:r>
              <a:rPr lang="en-US"/>
              <a:t>-   11 June 2019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759" y="1140812"/>
            <a:ext cx="7879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tx2"/>
                </a:solidFill>
              </a:rPr>
              <a:t>Proposed classifications (for convenient “discovery” by users)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22" y="2568387"/>
            <a:ext cx="11546556" cy="382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735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SF-SSCC requests classifying </a:t>
            </a:r>
            <a:r>
              <a:rPr lang="en-GB" b="1" dirty="0"/>
              <a:t>Specs</a:t>
            </a:r>
            <a:r>
              <a:rPr lang="en-GB" dirty="0"/>
              <a:t> (roughly) on UN SDGs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/>
            <a:r>
              <a:rPr lang="en-GB"/>
              <a:t>OCG-Workshop#02 </a:t>
            </a:r>
            <a:r>
              <a:rPr lang="en-US"/>
              <a:t>-   11 June 2019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759" y="1140812"/>
            <a:ext cx="113184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tx2"/>
                </a:solidFill>
              </a:rPr>
              <a:t>Proposed classifications (Tag1 &amp; Tag2) of ETSI Specs (for convenient “discovery” by users) </a:t>
            </a:r>
          </a:p>
          <a:p>
            <a:r>
              <a:rPr lang="en-GB" sz="2400" dirty="0">
                <a:solidFill>
                  <a:schemeClr val="tx2"/>
                </a:solidFill>
              </a:rPr>
              <a:t>(Title, Full Title, Abstract are extracted from ETSI web database): </a:t>
            </a:r>
            <a:r>
              <a:rPr lang="en-GB" sz="2400" b="1" dirty="0">
                <a:solidFill>
                  <a:schemeClr val="tx2"/>
                </a:solidFill>
              </a:rPr>
              <a:t>125 selected</a:t>
            </a:r>
          </a:p>
          <a:p>
            <a:r>
              <a:rPr lang="en-GB" sz="2400" dirty="0">
                <a:solidFill>
                  <a:schemeClr val="tx2"/>
                </a:solidFill>
              </a:rPr>
              <a:t>Note: specs were found by database search </a:t>
            </a:r>
            <a:r>
              <a:rPr lang="en-GB" sz="2400" u="sng" dirty="0">
                <a:solidFill>
                  <a:schemeClr val="tx2"/>
                </a:solidFill>
              </a:rPr>
              <a:t>and</a:t>
            </a:r>
            <a:r>
              <a:rPr lang="en-GB" sz="2400" dirty="0">
                <a:solidFill>
                  <a:schemeClr val="tx2"/>
                </a:solidFill>
              </a:rPr>
              <a:t> using inputs to GSC-22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58" y="2448145"/>
            <a:ext cx="11691683" cy="35303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931009">
            <a:off x="10673741" y="1923116"/>
            <a:ext cx="1375698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tx2"/>
                </a:solidFill>
              </a:rPr>
              <a:t>EXAMPLE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759" y="6158162"/>
            <a:ext cx="113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tx2"/>
                </a:solidFill>
              </a:rPr>
              <a:t>NOTE: the classifications can be kept very flexible, but we </a:t>
            </a:r>
            <a:r>
              <a:rPr lang="en-GB" sz="2400" b="1" dirty="0">
                <a:solidFill>
                  <a:schemeClr val="tx2"/>
                </a:solidFill>
              </a:rPr>
              <a:t>should ensure best specs are IN</a:t>
            </a:r>
          </a:p>
        </p:txBody>
      </p:sp>
    </p:spTree>
    <p:extLst>
      <p:ext uri="{BB962C8B-B14F-4D97-AF65-F5344CB8AC3E}">
        <p14:creationId xmlns:p14="http://schemas.microsoft.com/office/powerpoint/2010/main" val="2748408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Structure of attached Excel Document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/>
            <a:r>
              <a:rPr lang="en-GB"/>
              <a:t>OCG-Workshop#02 </a:t>
            </a:r>
            <a:r>
              <a:rPr lang="en-US"/>
              <a:t>-   11 June 2019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77136" y="1321369"/>
            <a:ext cx="1103296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indent="-539750"/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Sheet “</a:t>
            </a:r>
            <a:r>
              <a:rPr lang="en-GB" sz="2200" b="1" dirty="0">
                <a:solidFill>
                  <a:srgbClr val="000000"/>
                </a:solidFill>
                <a:latin typeface="Calibri" panose="020F0502020204030204" pitchFamily="34" charset="0"/>
              </a:rPr>
              <a:t>ReadMe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” has overall notes</a:t>
            </a:r>
          </a:p>
          <a:p>
            <a:pPr marL="539750" indent="-539750"/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Sheet "</a:t>
            </a:r>
            <a:r>
              <a:rPr lang="en-GB" sz="22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DatabaseLinks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" contains a list of searchable databases of standards documents from major SDOs.</a:t>
            </a:r>
          </a:p>
          <a:p>
            <a:pPr marL="539750" indent="-539750"/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Sheet "</a:t>
            </a:r>
            <a:r>
              <a:rPr lang="en-GB" sz="2200" b="1" dirty="0">
                <a:solidFill>
                  <a:srgbClr val="000000"/>
                </a:solidFill>
                <a:latin typeface="Calibri" panose="020F0502020204030204" pitchFamily="34" charset="0"/>
              </a:rPr>
              <a:t>Organisations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" lists very many </a:t>
            </a:r>
            <a:r>
              <a:rPr lang="en-GB" sz="2200" dirty="0" err="1">
                <a:solidFill>
                  <a:srgbClr val="000000"/>
                </a:solidFill>
                <a:latin typeface="Calibri" panose="020F0502020204030204" pitchFamily="34" charset="0"/>
              </a:rPr>
              <a:t>organisatiosn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 relevant to </a:t>
            </a:r>
            <a:r>
              <a:rPr lang="en-GB" sz="2200" dirty="0" err="1">
                <a:solidFill>
                  <a:srgbClr val="000000"/>
                </a:solidFill>
                <a:latin typeface="Calibri" panose="020F0502020204030204" pitchFamily="34" charset="0"/>
              </a:rPr>
              <a:t>SmartCity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 topics, curated according to SF-SSCC categories. This is the primary example for creating curated </a:t>
            </a:r>
            <a:r>
              <a:rPr lang="en-GB" sz="2200" dirty="0" err="1">
                <a:solidFill>
                  <a:srgbClr val="000000"/>
                </a:solidFill>
                <a:latin typeface="Calibri" panose="020F0502020204030204" pitchFamily="34" charset="0"/>
              </a:rPr>
              <a:t>mindmaps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539750" indent="-539750"/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Sheet "</a:t>
            </a:r>
            <a:r>
              <a:rPr lang="en-GB" sz="2200" b="1" dirty="0">
                <a:solidFill>
                  <a:srgbClr val="000000"/>
                </a:solidFill>
                <a:latin typeface="Calibri" panose="020F0502020204030204" pitchFamily="34" charset="0"/>
              </a:rPr>
              <a:t>Specifications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" is an incomplete and unsorted list of specifications (not checked) which will hopefully be curated soon.</a:t>
            </a:r>
          </a:p>
          <a:p>
            <a:pPr marL="539750" indent="-539750"/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Sheet "</a:t>
            </a:r>
            <a:r>
              <a:rPr lang="en-GB" sz="2200" b="1" dirty="0">
                <a:solidFill>
                  <a:srgbClr val="000000"/>
                </a:solidFill>
                <a:latin typeface="Calibri" panose="020F0502020204030204" pitchFamily="34" charset="0"/>
              </a:rPr>
              <a:t>References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" is an incomplete list of references (not checked) from technical publications which will hopefully be curated soon.</a:t>
            </a:r>
          </a:p>
          <a:p>
            <a:pPr marL="539750" indent="-539750"/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Sheet </a:t>
            </a:r>
            <a:r>
              <a:rPr lang="en-GB" sz="2200" b="1" dirty="0">
                <a:solidFill>
                  <a:srgbClr val="000000"/>
                </a:solidFill>
                <a:latin typeface="Calibri" panose="020F0502020204030204" pitchFamily="34" charset="0"/>
              </a:rPr>
              <a:t>Test1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, Test2, Test3 are simple test sheets to allow users to try out different changes and see the very simple </a:t>
            </a:r>
            <a:r>
              <a:rPr lang="en-GB" sz="2200" dirty="0" err="1">
                <a:solidFill>
                  <a:srgbClr val="000000"/>
                </a:solidFill>
                <a:latin typeface="Calibri" panose="020F0502020204030204" pitchFamily="34" charset="0"/>
              </a:rPr>
              <a:t>Mindmap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 file outputs test1.mm </a:t>
            </a:r>
            <a:r>
              <a:rPr lang="en-GB" sz="2200" dirty="0" err="1">
                <a:solidFill>
                  <a:srgbClr val="000000"/>
                </a:solidFill>
                <a:latin typeface="Calibri" panose="020F0502020204030204" pitchFamily="34" charset="0"/>
              </a:rPr>
              <a:t>etc</a:t>
            </a:r>
            <a:endParaRPr lang="en-GB" sz="2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539750" indent="-539750"/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Sheet "</a:t>
            </a:r>
            <a:r>
              <a:rPr lang="en-GB" sz="22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DropDownLists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" is used for curated tagging of Organisations by SF-SSCC conventions</a:t>
            </a:r>
          </a:p>
          <a:p>
            <a:pPr marL="539750" indent="-539750"/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Sheet "</a:t>
            </a:r>
            <a:r>
              <a:rPr lang="en-GB" sz="22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DefaultMM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" is protected (using Excel functionality) against changes because it is needed to fill in default </a:t>
            </a:r>
            <a:r>
              <a:rPr lang="en-GB" sz="2200" dirty="0" err="1">
                <a:solidFill>
                  <a:srgbClr val="000000"/>
                </a:solidFill>
                <a:latin typeface="Calibri" panose="020F0502020204030204" pitchFamily="34" charset="0"/>
              </a:rPr>
              <a:t>mindmap</a:t>
            </a:r>
            <a:r>
              <a:rPr lang="en-GB" sz="2200" dirty="0">
                <a:solidFill>
                  <a:srgbClr val="000000"/>
                </a:solidFill>
                <a:latin typeface="Calibri" panose="020F0502020204030204" pitchFamily="34" charset="0"/>
              </a:rPr>
              <a:t> initial text and formatting. Experts may adapt it.</a:t>
            </a:r>
            <a:r>
              <a:rPr lang="en-GB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21521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Embedded Excel Sheet (.</a:t>
            </a:r>
            <a:r>
              <a:rPr lang="en-GB" dirty="0" err="1"/>
              <a:t>xlsx</a:t>
            </a:r>
            <a:r>
              <a:rPr lang="en-GB" dirty="0"/>
              <a:t>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/>
            <a:r>
              <a:rPr lang="en-GB"/>
              <a:t>OCG-Workshop#02 </a:t>
            </a:r>
            <a:r>
              <a:rPr lang="en-US"/>
              <a:t>-   11 June 2019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652218"/>
              </p:ext>
            </p:extLst>
          </p:nvPr>
        </p:nvGraphicFramePr>
        <p:xfrm>
          <a:off x="1331913" y="2520950"/>
          <a:ext cx="8897937" cy="188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Packager Shell Object" showAsIcon="1" r:id="rId3" imgW="3044520" imgH="646560" progId="Package">
                  <p:embed/>
                </p:oleObj>
              </mc:Choice>
              <mc:Fallback>
                <p:oleObj name="Packager Shell Object" showAsIcon="1" r:id="rId3" imgW="3044520" imgH="646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1913" y="2520950"/>
                        <a:ext cx="8897937" cy="188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5427163" y="3244334"/>
            <a:ext cx="1337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© ETSI 2018</a:t>
            </a:r>
            <a:endParaRPr lang="he-IL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56162" y="4231988"/>
            <a:ext cx="8879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rgbClr val="FF0000"/>
                </a:solidFill>
              </a:rPr>
              <a:t>NOTE: this file does NOT contain macros for creating </a:t>
            </a:r>
            <a:r>
              <a:rPr lang="en-US" b="1" dirty="0" err="1">
                <a:solidFill>
                  <a:srgbClr val="FF0000"/>
                </a:solidFill>
              </a:rPr>
              <a:t>mindmaps</a:t>
            </a:r>
            <a:r>
              <a:rPr lang="en-US" b="1" dirty="0">
                <a:solidFill>
                  <a:srgbClr val="FF0000"/>
                </a:solidFill>
              </a:rPr>
              <a:t>, to avoid security concerns </a:t>
            </a:r>
            <a:endParaRPr lang="he-IL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047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pt-PT" sz="4400" b="1" dirty="0"/>
          </a:p>
          <a:p>
            <a:endParaRPr lang="pt-PT" sz="4400" b="1" dirty="0"/>
          </a:p>
          <a:p>
            <a:pPr algn="ctr"/>
            <a:r>
              <a:rPr lang="pt-PT" sz="4800" b="1" dirty="0">
                <a:solidFill>
                  <a:srgbClr val="004A8D"/>
                </a:solidFill>
              </a:rPr>
              <a:t>Thank You ... </a:t>
            </a:r>
            <a:r>
              <a:rPr lang="pt-PT" sz="4800" b="1" i="1" dirty="0">
                <a:solidFill>
                  <a:srgbClr val="004A8D"/>
                </a:solidFill>
              </a:rPr>
              <a:t>for any comments/critique!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/>
              <a:t>ETSI/GA(18)72_034a1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577168"/>
      </p:ext>
    </p:extLst>
  </p:cSld>
  <p:clrMapOvr>
    <a:masterClrMapping/>
  </p:clrMapOvr>
</p:sld>
</file>

<file path=ppt/theme/theme1.xml><?xml version="1.0" encoding="utf-8"?>
<a:theme xmlns:a="http://schemas.openxmlformats.org/drawingml/2006/main" name="ETSI Corporate 2018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9653E5D7-FE0F-4482-AA13-06B9DB75913B}" vid="{1F6212F2-B118-4DEA-A1B0-C6F5E65197BA}"/>
    </a:ext>
  </a:extLst>
</a:theme>
</file>

<file path=ppt/theme/theme2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ETSI_CORPORATE_PRESENTATION_template_2018_Full_Version</Template>
  <TotalTime>16611</TotalTime>
  <Words>617</Words>
  <Application>Microsoft Office PowerPoint</Application>
  <PresentationFormat>Widescreen</PresentationFormat>
  <Paragraphs>48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Wingdings</vt:lpstr>
      <vt:lpstr>ETSI Corporate 2018</vt:lpstr>
      <vt:lpstr>Packager Shell Object</vt:lpstr>
      <vt:lpstr>ETSI Smart City Specifications (for input to SF-SSCC)</vt:lpstr>
      <vt:lpstr>Background and Request to TB Chairpersons </vt:lpstr>
      <vt:lpstr>SF-SSCC requests classifying based (roughly) on UN SDGs</vt:lpstr>
      <vt:lpstr>SF-SSCC requests classifying Groups (roughly) on UN SDGs</vt:lpstr>
      <vt:lpstr>SF-SSCC requests classifying Specs (roughly) on UN SDGs</vt:lpstr>
      <vt:lpstr>SF-SSCC requests classifying Specs (roughly) on UN SDGs</vt:lpstr>
      <vt:lpstr>Structure of attached Excel Document</vt:lpstr>
      <vt:lpstr>Embedded Excel Sheet (.xlsx)</vt:lpstr>
      <vt:lpstr>PowerPoint Presentation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ETSI/GA(18)72_041 - ETSI PAS Process</dc:title>
  <dc:subject>ETSI/GA(18)72_041 - ETSI PAS Process</dc:subject>
  <dc:creator>ETSI Board LTS006</dc:creator>
  <cp:keywords/>
  <cp:lastModifiedBy>Christine Mera</cp:lastModifiedBy>
  <cp:revision>147</cp:revision>
  <dcterms:created xsi:type="dcterms:W3CDTF">2018-07-06T03:45:25Z</dcterms:created>
  <dcterms:modified xsi:type="dcterms:W3CDTF">2019-09-10T07:52:17Z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urityLevel">
    <vt:lpwstr>Level 2 – Sensitive</vt:lpwstr>
  </property>
  <property fmtid="{D5CDD505-2E9C-101B-9397-08002B2CF9AE}" pid="3" name="Updated">
    <vt:bool>true</vt:bool>
  </property>
</Properties>
</file>