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Lst>
  <p:notesMasterIdLst>
    <p:notesMasterId r:id="rId34"/>
  </p:notesMasterIdLst>
  <p:handoutMasterIdLst>
    <p:handoutMasterId r:id="rId35"/>
  </p:handoutMasterIdLst>
  <p:sldIdLst>
    <p:sldId id="507" r:id="rId2"/>
    <p:sldId id="512" r:id="rId3"/>
    <p:sldId id="534" r:id="rId4"/>
    <p:sldId id="529" r:id="rId5"/>
    <p:sldId id="559" r:id="rId6"/>
    <p:sldId id="531" r:id="rId7"/>
    <p:sldId id="418" r:id="rId8"/>
    <p:sldId id="492" r:id="rId9"/>
    <p:sldId id="532" r:id="rId10"/>
    <p:sldId id="488" r:id="rId11"/>
    <p:sldId id="554" r:id="rId12"/>
    <p:sldId id="556" r:id="rId13"/>
    <p:sldId id="550" r:id="rId14"/>
    <p:sldId id="524" r:id="rId15"/>
    <p:sldId id="561" r:id="rId16"/>
    <p:sldId id="519" r:id="rId17"/>
    <p:sldId id="533" r:id="rId18"/>
    <p:sldId id="500" r:id="rId19"/>
    <p:sldId id="501" r:id="rId20"/>
    <p:sldId id="552" r:id="rId21"/>
    <p:sldId id="557" r:id="rId22"/>
    <p:sldId id="553" r:id="rId23"/>
    <p:sldId id="555" r:id="rId24"/>
    <p:sldId id="502" r:id="rId25"/>
    <p:sldId id="539" r:id="rId26"/>
    <p:sldId id="510" r:id="rId27"/>
    <p:sldId id="541" r:id="rId28"/>
    <p:sldId id="560" r:id="rId29"/>
    <p:sldId id="562" r:id="rId30"/>
    <p:sldId id="528" r:id="rId31"/>
    <p:sldId id="563" r:id="rId32"/>
    <p:sldId id="511" r:id="rId33"/>
  </p:sldIdLst>
  <p:sldSz cx="9144000" cy="6858000" type="screen4x3"/>
  <p:notesSz cx="6889750" cy="10021888"/>
  <p:defaultTextStyle>
    <a:defPPr>
      <a:defRPr lang="en-CA"/>
    </a:defPPr>
    <a:lvl1pPr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E8AE052D-2538-47C7-AD2C-E2A99691FE68}">
          <p14:sldIdLst>
            <p14:sldId id="507"/>
            <p14:sldId id="512"/>
            <p14:sldId id="534"/>
            <p14:sldId id="529"/>
            <p14:sldId id="559"/>
            <p14:sldId id="531"/>
            <p14:sldId id="418"/>
            <p14:sldId id="492"/>
            <p14:sldId id="532"/>
            <p14:sldId id="488"/>
            <p14:sldId id="554"/>
            <p14:sldId id="556"/>
            <p14:sldId id="550"/>
            <p14:sldId id="524"/>
            <p14:sldId id="561"/>
            <p14:sldId id="519"/>
            <p14:sldId id="533"/>
            <p14:sldId id="500"/>
            <p14:sldId id="501"/>
            <p14:sldId id="552"/>
            <p14:sldId id="557"/>
            <p14:sldId id="553"/>
            <p14:sldId id="555"/>
            <p14:sldId id="502"/>
            <p14:sldId id="539"/>
            <p14:sldId id="510"/>
          </p14:sldIdLst>
        </p14:section>
        <p14:section name="Untitled Section" id="{91990B03-0E64-4AD6-AA9D-86CC943FDE43}">
          <p14:sldIdLst>
            <p14:sldId id="541"/>
            <p14:sldId id="560"/>
            <p14:sldId id="562"/>
            <p14:sldId id="528"/>
            <p14:sldId id="563"/>
            <p14:sldId id="51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7" userDrawn="1">
          <p15:clr>
            <a:srgbClr val="A4A3A4"/>
          </p15:clr>
        </p15:guide>
        <p15:guide id="2" pos="217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FF3399"/>
    <a:srgbClr val="FF0000"/>
    <a:srgbClr val="000066"/>
    <a:srgbClr val="0E438A"/>
    <a:srgbClr val="525152"/>
    <a:srgbClr val="0099CC"/>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60" autoAdjust="0"/>
    <p:restoredTop sz="89649" autoAdjust="0"/>
  </p:normalViewPr>
  <p:slideViewPr>
    <p:cSldViewPr>
      <p:cViewPr varScale="1">
        <p:scale>
          <a:sx n="77" d="100"/>
          <a:sy n="77" d="100"/>
        </p:scale>
        <p:origin x="1474" y="58"/>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7742"/>
    </p:cViewPr>
  </p:sorterViewPr>
  <p:notesViewPr>
    <p:cSldViewPr>
      <p:cViewPr>
        <p:scale>
          <a:sx n="75" d="100"/>
          <a:sy n="75" d="100"/>
        </p:scale>
        <p:origin x="-1326" y="1494"/>
      </p:cViewPr>
      <p:guideLst>
        <p:guide orient="horz" pos="3157"/>
        <p:guide pos="21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93D4177-F006-4A4A-B855-168C5F26ED3B}"/>
              </a:ext>
            </a:extLst>
          </p:cNvPr>
          <p:cNvSpPr>
            <a:spLocks noGrp="1" noChangeArrowheads="1"/>
          </p:cNvSpPr>
          <p:nvPr>
            <p:ph type="hdr" sz="quarter"/>
          </p:nvPr>
        </p:nvSpPr>
        <p:spPr bwMode="auto">
          <a:xfrm>
            <a:off x="0" y="0"/>
            <a:ext cx="2986309" cy="501656"/>
          </a:xfrm>
          <a:prstGeom prst="rect">
            <a:avLst/>
          </a:prstGeom>
          <a:noFill/>
          <a:ln w="9525">
            <a:noFill/>
            <a:miter lim="800000"/>
            <a:headEnd/>
            <a:tailEnd/>
          </a:ln>
          <a:effectLst/>
        </p:spPr>
        <p:txBody>
          <a:bodyPr vert="horz" wrap="square" lIns="92464" tIns="46232" rIns="92464" bIns="46232" numCol="1" anchor="t" anchorCtr="0" compatLnSpc="1">
            <a:prstTxWarp prst="textNoShape">
              <a:avLst/>
            </a:prstTxWarp>
          </a:bodyPr>
          <a:lstStyle>
            <a:lvl1pPr>
              <a:defRPr sz="1200"/>
            </a:lvl1pPr>
          </a:lstStyle>
          <a:p>
            <a:pPr>
              <a:defRPr/>
            </a:pPr>
            <a:endParaRPr lang="en-US" altLang="en-US"/>
          </a:p>
        </p:txBody>
      </p:sp>
      <p:sp>
        <p:nvSpPr>
          <p:cNvPr id="28675" name="Rectangle 3">
            <a:extLst>
              <a:ext uri="{FF2B5EF4-FFF2-40B4-BE49-F238E27FC236}">
                <a16:creationId xmlns:a16="http://schemas.microsoft.com/office/drawing/2014/main" id="{85257A40-B9D0-47D1-8308-61CAD0D5DFBB}"/>
              </a:ext>
            </a:extLst>
          </p:cNvPr>
          <p:cNvSpPr>
            <a:spLocks noGrp="1" noChangeArrowheads="1"/>
          </p:cNvSpPr>
          <p:nvPr>
            <p:ph type="dt" sz="quarter" idx="1"/>
          </p:nvPr>
        </p:nvSpPr>
        <p:spPr bwMode="auto">
          <a:xfrm>
            <a:off x="3903441" y="0"/>
            <a:ext cx="2986309" cy="501656"/>
          </a:xfrm>
          <a:prstGeom prst="rect">
            <a:avLst/>
          </a:prstGeom>
          <a:noFill/>
          <a:ln w="9525">
            <a:noFill/>
            <a:miter lim="800000"/>
            <a:headEnd/>
            <a:tailEnd/>
          </a:ln>
          <a:effectLst/>
        </p:spPr>
        <p:txBody>
          <a:bodyPr vert="horz" wrap="square" lIns="92464" tIns="46232" rIns="92464" bIns="46232" numCol="1" anchor="t" anchorCtr="0" compatLnSpc="1">
            <a:prstTxWarp prst="textNoShape">
              <a:avLst/>
            </a:prstTxWarp>
          </a:bodyPr>
          <a:lstStyle>
            <a:lvl1pPr algn="r">
              <a:defRPr sz="1200"/>
            </a:lvl1pPr>
          </a:lstStyle>
          <a:p>
            <a:pPr>
              <a:defRPr/>
            </a:pPr>
            <a:endParaRPr lang="en-US" altLang="en-US"/>
          </a:p>
        </p:txBody>
      </p:sp>
      <p:sp>
        <p:nvSpPr>
          <p:cNvPr id="28676" name="Rectangle 4">
            <a:extLst>
              <a:ext uri="{FF2B5EF4-FFF2-40B4-BE49-F238E27FC236}">
                <a16:creationId xmlns:a16="http://schemas.microsoft.com/office/drawing/2014/main" id="{C5132C05-8045-4186-A4B6-8EB34D9845E8}"/>
              </a:ext>
            </a:extLst>
          </p:cNvPr>
          <p:cNvSpPr>
            <a:spLocks noGrp="1" noChangeArrowheads="1"/>
          </p:cNvSpPr>
          <p:nvPr>
            <p:ph type="ftr" sz="quarter" idx="2"/>
          </p:nvPr>
        </p:nvSpPr>
        <p:spPr bwMode="auto">
          <a:xfrm>
            <a:off x="0" y="9520232"/>
            <a:ext cx="2986309" cy="501656"/>
          </a:xfrm>
          <a:prstGeom prst="rect">
            <a:avLst/>
          </a:prstGeom>
          <a:noFill/>
          <a:ln w="9525">
            <a:noFill/>
            <a:miter lim="800000"/>
            <a:headEnd/>
            <a:tailEnd/>
          </a:ln>
          <a:effectLst/>
        </p:spPr>
        <p:txBody>
          <a:bodyPr vert="horz" wrap="square" lIns="92464" tIns="46232" rIns="92464" bIns="46232" numCol="1" anchor="b" anchorCtr="0" compatLnSpc="1">
            <a:prstTxWarp prst="textNoShape">
              <a:avLst/>
            </a:prstTxWarp>
          </a:bodyPr>
          <a:lstStyle>
            <a:lvl1pPr>
              <a:defRPr sz="1200"/>
            </a:lvl1pPr>
          </a:lstStyle>
          <a:p>
            <a:pPr>
              <a:defRPr/>
            </a:pPr>
            <a:endParaRPr lang="en-US" altLang="en-US"/>
          </a:p>
        </p:txBody>
      </p:sp>
      <p:sp>
        <p:nvSpPr>
          <p:cNvPr id="28677" name="Rectangle 5">
            <a:extLst>
              <a:ext uri="{FF2B5EF4-FFF2-40B4-BE49-F238E27FC236}">
                <a16:creationId xmlns:a16="http://schemas.microsoft.com/office/drawing/2014/main" id="{F47C01F9-E228-4A09-8449-6925B71BCD71}"/>
              </a:ext>
            </a:extLst>
          </p:cNvPr>
          <p:cNvSpPr>
            <a:spLocks noGrp="1" noChangeArrowheads="1"/>
          </p:cNvSpPr>
          <p:nvPr>
            <p:ph type="sldNum" sz="quarter" idx="3"/>
          </p:nvPr>
        </p:nvSpPr>
        <p:spPr bwMode="auto">
          <a:xfrm>
            <a:off x="3903441" y="9520232"/>
            <a:ext cx="2986309" cy="501656"/>
          </a:xfrm>
          <a:prstGeom prst="rect">
            <a:avLst/>
          </a:prstGeom>
          <a:noFill/>
          <a:ln w="9525">
            <a:noFill/>
            <a:miter lim="800000"/>
            <a:headEnd/>
            <a:tailEnd/>
          </a:ln>
          <a:effectLst/>
        </p:spPr>
        <p:txBody>
          <a:bodyPr vert="horz" wrap="square" lIns="92464" tIns="46232" rIns="92464" bIns="46232" numCol="1" anchor="b" anchorCtr="0" compatLnSpc="1">
            <a:prstTxWarp prst="textNoShape">
              <a:avLst/>
            </a:prstTxWarp>
          </a:bodyPr>
          <a:lstStyle>
            <a:lvl1pPr algn="r">
              <a:defRPr sz="1200" smtClean="0"/>
            </a:lvl1pPr>
          </a:lstStyle>
          <a:p>
            <a:pPr>
              <a:defRPr/>
            </a:pPr>
            <a:fld id="{6405311F-2D9F-4E88-9D78-819E179FB7C8}"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BEA9D0A8-445D-46F3-A10C-6BF6D04C23D2}"/>
              </a:ext>
            </a:extLst>
          </p:cNvPr>
          <p:cNvSpPr>
            <a:spLocks noGrp="1" noChangeArrowheads="1"/>
          </p:cNvSpPr>
          <p:nvPr>
            <p:ph type="hdr" sz="quarter"/>
          </p:nvPr>
        </p:nvSpPr>
        <p:spPr bwMode="auto">
          <a:xfrm>
            <a:off x="0" y="0"/>
            <a:ext cx="2986309" cy="501656"/>
          </a:xfrm>
          <a:prstGeom prst="rect">
            <a:avLst/>
          </a:prstGeom>
          <a:noFill/>
          <a:ln w="9525">
            <a:noFill/>
            <a:miter lim="800000"/>
            <a:headEnd/>
            <a:tailEnd/>
          </a:ln>
          <a:effectLst/>
        </p:spPr>
        <p:txBody>
          <a:bodyPr vert="horz" wrap="square" lIns="92464" tIns="46232" rIns="92464" bIns="46232" numCol="1" anchor="t" anchorCtr="0" compatLnSpc="1">
            <a:prstTxWarp prst="textNoShape">
              <a:avLst/>
            </a:prstTxWarp>
          </a:bodyPr>
          <a:lstStyle>
            <a:lvl1pPr>
              <a:defRPr sz="1200"/>
            </a:lvl1pPr>
          </a:lstStyle>
          <a:p>
            <a:pPr>
              <a:defRPr/>
            </a:pPr>
            <a:endParaRPr lang="en-US" altLang="en-US"/>
          </a:p>
        </p:txBody>
      </p:sp>
      <p:sp>
        <p:nvSpPr>
          <p:cNvPr id="48131" name="Rectangle 3">
            <a:extLst>
              <a:ext uri="{FF2B5EF4-FFF2-40B4-BE49-F238E27FC236}">
                <a16:creationId xmlns:a16="http://schemas.microsoft.com/office/drawing/2014/main" id="{1DE852C7-70A7-4C50-80CA-6D528AB6196E}"/>
              </a:ext>
            </a:extLst>
          </p:cNvPr>
          <p:cNvSpPr>
            <a:spLocks noGrp="1" noChangeArrowheads="1"/>
          </p:cNvSpPr>
          <p:nvPr>
            <p:ph type="dt" idx="1"/>
          </p:nvPr>
        </p:nvSpPr>
        <p:spPr bwMode="auto">
          <a:xfrm>
            <a:off x="3903441" y="0"/>
            <a:ext cx="2986309" cy="501656"/>
          </a:xfrm>
          <a:prstGeom prst="rect">
            <a:avLst/>
          </a:prstGeom>
          <a:noFill/>
          <a:ln w="9525">
            <a:noFill/>
            <a:miter lim="800000"/>
            <a:headEnd/>
            <a:tailEnd/>
          </a:ln>
          <a:effectLst/>
        </p:spPr>
        <p:txBody>
          <a:bodyPr vert="horz" wrap="square" lIns="92464" tIns="46232" rIns="92464" bIns="46232" numCol="1" anchor="t" anchorCtr="0" compatLnSpc="1">
            <a:prstTxWarp prst="textNoShape">
              <a:avLst/>
            </a:prstTxWarp>
          </a:bodyPr>
          <a:lstStyle>
            <a:lvl1pPr algn="r">
              <a:defRPr sz="1200"/>
            </a:lvl1pPr>
          </a:lstStyle>
          <a:p>
            <a:pPr>
              <a:defRPr/>
            </a:pPr>
            <a:endParaRPr lang="en-US" altLang="en-US"/>
          </a:p>
        </p:txBody>
      </p:sp>
      <p:sp>
        <p:nvSpPr>
          <p:cNvPr id="3076" name="Rectangle 4">
            <a:extLst>
              <a:ext uri="{FF2B5EF4-FFF2-40B4-BE49-F238E27FC236}">
                <a16:creationId xmlns:a16="http://schemas.microsoft.com/office/drawing/2014/main" id="{070140B6-A41B-40D4-9728-75BA1111C63A}"/>
              </a:ext>
            </a:extLst>
          </p:cNvPr>
          <p:cNvSpPr>
            <a:spLocks noGrp="1" noRot="1" noChangeAspect="1" noChangeArrowheads="1" noTextEdit="1"/>
          </p:cNvSpPr>
          <p:nvPr>
            <p:ph type="sldImg" idx="2"/>
          </p:nvPr>
        </p:nvSpPr>
        <p:spPr bwMode="auto">
          <a:xfrm>
            <a:off x="939800" y="752475"/>
            <a:ext cx="5010150" cy="37576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a:extLst>
              <a:ext uri="{FF2B5EF4-FFF2-40B4-BE49-F238E27FC236}">
                <a16:creationId xmlns:a16="http://schemas.microsoft.com/office/drawing/2014/main" id="{F01B4F5E-763B-4A85-8EDF-CFB67637CBFE}"/>
              </a:ext>
            </a:extLst>
          </p:cNvPr>
          <p:cNvSpPr>
            <a:spLocks noGrp="1" noChangeArrowheads="1"/>
          </p:cNvSpPr>
          <p:nvPr>
            <p:ph type="body" sz="quarter" idx="3"/>
          </p:nvPr>
        </p:nvSpPr>
        <p:spPr bwMode="auto">
          <a:xfrm>
            <a:off x="918741" y="4760116"/>
            <a:ext cx="5052269" cy="4510090"/>
          </a:xfrm>
          <a:prstGeom prst="rect">
            <a:avLst/>
          </a:prstGeom>
          <a:noFill/>
          <a:ln w="9525">
            <a:noFill/>
            <a:miter lim="800000"/>
            <a:headEnd/>
            <a:tailEnd/>
          </a:ln>
          <a:effectLst/>
        </p:spPr>
        <p:txBody>
          <a:bodyPr vert="horz" wrap="square" lIns="92464" tIns="46232" rIns="92464" bIns="46232"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48134" name="Rectangle 6">
            <a:extLst>
              <a:ext uri="{FF2B5EF4-FFF2-40B4-BE49-F238E27FC236}">
                <a16:creationId xmlns:a16="http://schemas.microsoft.com/office/drawing/2014/main" id="{14F2C6E0-BAB3-494F-9037-DC4EDE843372}"/>
              </a:ext>
            </a:extLst>
          </p:cNvPr>
          <p:cNvSpPr>
            <a:spLocks noGrp="1" noChangeArrowheads="1"/>
          </p:cNvSpPr>
          <p:nvPr>
            <p:ph type="ftr" sz="quarter" idx="4"/>
          </p:nvPr>
        </p:nvSpPr>
        <p:spPr bwMode="auto">
          <a:xfrm>
            <a:off x="0" y="9520232"/>
            <a:ext cx="2986309" cy="501656"/>
          </a:xfrm>
          <a:prstGeom prst="rect">
            <a:avLst/>
          </a:prstGeom>
          <a:noFill/>
          <a:ln w="9525">
            <a:noFill/>
            <a:miter lim="800000"/>
            <a:headEnd/>
            <a:tailEnd/>
          </a:ln>
          <a:effectLst/>
        </p:spPr>
        <p:txBody>
          <a:bodyPr vert="horz" wrap="square" lIns="92464" tIns="46232" rIns="92464" bIns="46232" numCol="1" anchor="b" anchorCtr="0" compatLnSpc="1">
            <a:prstTxWarp prst="textNoShape">
              <a:avLst/>
            </a:prstTxWarp>
          </a:bodyPr>
          <a:lstStyle>
            <a:lvl1pPr>
              <a:defRPr sz="1200"/>
            </a:lvl1pPr>
          </a:lstStyle>
          <a:p>
            <a:pPr>
              <a:defRPr/>
            </a:pPr>
            <a:endParaRPr lang="en-US" altLang="en-US"/>
          </a:p>
        </p:txBody>
      </p:sp>
      <p:sp>
        <p:nvSpPr>
          <p:cNvPr id="48135" name="Rectangle 7">
            <a:extLst>
              <a:ext uri="{FF2B5EF4-FFF2-40B4-BE49-F238E27FC236}">
                <a16:creationId xmlns:a16="http://schemas.microsoft.com/office/drawing/2014/main" id="{A7F44104-36D3-4A3D-8DB2-649CE615A7B1}"/>
              </a:ext>
            </a:extLst>
          </p:cNvPr>
          <p:cNvSpPr>
            <a:spLocks noGrp="1" noChangeArrowheads="1"/>
          </p:cNvSpPr>
          <p:nvPr>
            <p:ph type="sldNum" sz="quarter" idx="5"/>
          </p:nvPr>
        </p:nvSpPr>
        <p:spPr bwMode="auto">
          <a:xfrm>
            <a:off x="3903441" y="9520232"/>
            <a:ext cx="2986309" cy="501656"/>
          </a:xfrm>
          <a:prstGeom prst="rect">
            <a:avLst/>
          </a:prstGeom>
          <a:noFill/>
          <a:ln w="9525">
            <a:noFill/>
            <a:miter lim="800000"/>
            <a:headEnd/>
            <a:tailEnd/>
          </a:ln>
          <a:effectLst/>
        </p:spPr>
        <p:txBody>
          <a:bodyPr vert="horz" wrap="square" lIns="92464" tIns="46232" rIns="92464" bIns="46232" numCol="1" anchor="b" anchorCtr="0" compatLnSpc="1">
            <a:prstTxWarp prst="textNoShape">
              <a:avLst/>
            </a:prstTxWarp>
          </a:bodyPr>
          <a:lstStyle>
            <a:lvl1pPr algn="r">
              <a:defRPr sz="1200" smtClean="0"/>
            </a:lvl1pPr>
          </a:lstStyle>
          <a:p>
            <a:pPr>
              <a:defRPr/>
            </a:pPr>
            <a:fld id="{3CE94072-F488-4510-B684-C5534CC95E90}"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96E87432-E6F5-4C56-9D90-31340A38FB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C4A1392D-F139-4E92-A09D-B21AD4797B1C}" type="slidenum">
              <a:rPr lang="en-CA" altLang="en-US" sz="1200"/>
              <a:pPr/>
              <a:t>1</a:t>
            </a:fld>
            <a:endParaRPr lang="en-CA" altLang="en-US" sz="1200"/>
          </a:p>
        </p:txBody>
      </p:sp>
      <p:sp>
        <p:nvSpPr>
          <p:cNvPr id="6147" name="Rectangle 2">
            <a:extLst>
              <a:ext uri="{FF2B5EF4-FFF2-40B4-BE49-F238E27FC236}">
                <a16:creationId xmlns:a16="http://schemas.microsoft.com/office/drawing/2014/main" id="{4B1A4C5F-EC9B-46E9-98E3-DB99EB793712}"/>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C452D3B1-486B-489B-99F8-9C3797C7584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326F5378-BC0A-46F2-8F12-9D84AB839A6D}"/>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A25CFEDA-68DD-4A09-8396-BCF8439B24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cs typeface="Arial" panose="020B0604020202020204" pitchFamily="34" charset="0"/>
            </a:endParaRPr>
          </a:p>
        </p:txBody>
      </p:sp>
      <p:sp>
        <p:nvSpPr>
          <p:cNvPr id="15364" name="Slide Number Placeholder 3">
            <a:extLst>
              <a:ext uri="{FF2B5EF4-FFF2-40B4-BE49-F238E27FC236}">
                <a16:creationId xmlns:a16="http://schemas.microsoft.com/office/drawing/2014/main" id="{95FD8D94-966F-4111-9099-93E098DCE34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DB9705FD-800F-40D5-857B-ECE3C67F68D0}" type="slidenum">
              <a:rPr lang="en-CA" altLang="en-US" sz="1200"/>
              <a:pPr/>
              <a:t>16</a:t>
            </a:fld>
            <a:endParaRPr lang="en-CA"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CE94072-F488-4510-B684-C5534CC95E90}" type="slidenum">
              <a:rPr lang="en-CA" altLang="en-US" smtClean="0"/>
              <a:pPr>
                <a:defRPr/>
              </a:pPr>
              <a:t>18</a:t>
            </a:fld>
            <a:endParaRPr lang="en-CA" altLang="en-US"/>
          </a:p>
        </p:txBody>
      </p:sp>
    </p:spTree>
    <p:extLst>
      <p:ext uri="{BB962C8B-B14F-4D97-AF65-F5344CB8AC3E}">
        <p14:creationId xmlns:p14="http://schemas.microsoft.com/office/powerpoint/2010/main" val="3537993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8E49133-EDC2-49AF-AB8D-411FD2A72920}"/>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DBAFA4E9-B06F-4942-86D0-F09635ED69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Describe the types and why they are separate..</a:t>
            </a:r>
            <a:endParaRPr lang="en-GB" altLang="en-US">
              <a:cs typeface="Arial" panose="020B0604020202020204" pitchFamily="34" charset="0"/>
            </a:endParaRPr>
          </a:p>
        </p:txBody>
      </p:sp>
      <p:sp>
        <p:nvSpPr>
          <p:cNvPr id="24580" name="Slide Number Placeholder 3">
            <a:extLst>
              <a:ext uri="{FF2B5EF4-FFF2-40B4-BE49-F238E27FC236}">
                <a16:creationId xmlns:a16="http://schemas.microsoft.com/office/drawing/2014/main" id="{65207BC1-117E-4C06-B5C5-8FB0304E4C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1202C8DF-BC2C-47C8-93FF-7340A3CF3BB6}" type="slidenum">
              <a:rPr lang="en-CA" altLang="en-US" sz="1200"/>
              <a:pPr/>
              <a:t>19</a:t>
            </a:fld>
            <a:endParaRPr lang="en-CA"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5F74D842-F72A-46C6-A984-2F244123651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22863B3E-A45D-47A4-9CEE-7FACF2F9E3FF}" type="slidenum">
              <a:rPr lang="en-US" altLang="en-US" sz="1200"/>
              <a:pPr/>
              <a:t>24</a:t>
            </a:fld>
            <a:endParaRPr lang="en-US" altLang="en-US" sz="1200"/>
          </a:p>
        </p:txBody>
      </p:sp>
      <p:sp>
        <p:nvSpPr>
          <p:cNvPr id="30723" name="Rectangle 2">
            <a:extLst>
              <a:ext uri="{FF2B5EF4-FFF2-40B4-BE49-F238E27FC236}">
                <a16:creationId xmlns:a16="http://schemas.microsoft.com/office/drawing/2014/main" id="{AEFD8967-B2E2-4CCF-B07F-6C8CDF8FD7F1}"/>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E563065C-340A-4E36-9126-1398F47E53C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CE94072-F488-4510-B684-C5534CC95E90}" type="slidenum">
              <a:rPr lang="en-CA" altLang="en-US" smtClean="0"/>
              <a:pPr>
                <a:defRPr/>
              </a:pPr>
              <a:t>28</a:t>
            </a:fld>
            <a:endParaRPr lang="en-CA" altLang="en-US"/>
          </a:p>
        </p:txBody>
      </p:sp>
    </p:spTree>
    <p:extLst>
      <p:ext uri="{BB962C8B-B14F-4D97-AF65-F5344CB8AC3E}">
        <p14:creationId xmlns:p14="http://schemas.microsoft.com/office/powerpoint/2010/main" val="1606494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FA9C4428-BCF9-4317-BE65-8AD89EECFDCF}"/>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F98FE112-F2F6-44BA-87B4-039963DEB8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cs typeface="Arial" panose="020B0604020202020204" pitchFamily="34" charset="0"/>
            </a:endParaRPr>
          </a:p>
        </p:txBody>
      </p:sp>
      <p:sp>
        <p:nvSpPr>
          <p:cNvPr id="37892" name="Slide Number Placeholder 3">
            <a:extLst>
              <a:ext uri="{FF2B5EF4-FFF2-40B4-BE49-F238E27FC236}">
                <a16:creationId xmlns:a16="http://schemas.microsoft.com/office/drawing/2014/main" id="{218000CB-8DB7-4D2B-AAE3-ADACFCBD13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D47D767D-7D4B-495D-97A6-3E72B3A4F7A8}" type="slidenum">
              <a:rPr lang="en-CA" altLang="en-US" sz="1200"/>
              <a:pPr/>
              <a:t>30</a:t>
            </a:fld>
            <a:endParaRPr lang="en-CA"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FA9C4428-BCF9-4317-BE65-8AD89EECFDCF}"/>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F98FE112-F2F6-44BA-87B4-039963DEB8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3370" indent="-173370">
              <a:buFontTx/>
              <a:buChar char="-"/>
            </a:pPr>
            <a:r>
              <a:rPr lang="en-US" altLang="en-US" dirty="0">
                <a:cs typeface="Arial" panose="020B0604020202020204" pitchFamily="34" charset="0"/>
              </a:rPr>
              <a:t>The second edition of the Regional</a:t>
            </a:r>
            <a:r>
              <a:rPr lang="en-US" altLang="en-US" baseline="0" dirty="0">
                <a:cs typeface="Arial" panose="020B0604020202020204" pitchFamily="34" charset="0"/>
              </a:rPr>
              <a:t> Forum for Europe on Accessibility, organized in partnership with the European Commission, seeks to gather all stakeholders from the Private and Public sectors, NGOs, Civil society groups and Academia to discuss ICT accessibility.</a:t>
            </a:r>
          </a:p>
          <a:p>
            <a:pPr marL="173370" indent="-173370">
              <a:buFontTx/>
              <a:buChar char="-"/>
            </a:pPr>
            <a:r>
              <a:rPr lang="en-US" altLang="en-US" baseline="0" dirty="0">
                <a:cs typeface="Arial" panose="020B0604020202020204" pitchFamily="34" charset="0"/>
              </a:rPr>
              <a:t>When?: 4-6 December 2019</a:t>
            </a:r>
          </a:p>
          <a:p>
            <a:pPr marL="173370" indent="-173370">
              <a:buFontTx/>
              <a:buChar char="-"/>
            </a:pPr>
            <a:r>
              <a:rPr lang="en-US" altLang="en-US" baseline="0" dirty="0">
                <a:cs typeface="Arial" panose="020B0604020202020204" pitchFamily="34" charset="0"/>
              </a:rPr>
              <a:t>Where?: Malta </a:t>
            </a:r>
          </a:p>
          <a:p>
            <a:r>
              <a:rPr lang="en-US" altLang="en-US" baseline="0" dirty="0">
                <a:cs typeface="Arial" panose="020B0604020202020204" pitchFamily="34" charset="0"/>
              </a:rPr>
              <a:t>Among 12 sessions addressing a variety of topics in the broad field of ICT accessibility, (including, among other, audiovisual and media services, the use of AI and the role of standards) there will be a dedicated session on relay services.</a:t>
            </a:r>
          </a:p>
          <a:p>
            <a:r>
              <a:rPr lang="en-US" altLang="en-US" baseline="0" dirty="0">
                <a:cs typeface="Arial" panose="020B0604020202020204" pitchFamily="34" charset="0"/>
              </a:rPr>
              <a:t>More information about the event will be displayed on the event’s webpage (see link) in the coming days. Registrations for the event will open on 1 September 2019.</a:t>
            </a:r>
          </a:p>
        </p:txBody>
      </p:sp>
      <p:sp>
        <p:nvSpPr>
          <p:cNvPr id="37892" name="Slide Number Placeholder 3">
            <a:extLst>
              <a:ext uri="{FF2B5EF4-FFF2-40B4-BE49-F238E27FC236}">
                <a16:creationId xmlns:a16="http://schemas.microsoft.com/office/drawing/2014/main" id="{218000CB-8DB7-4D2B-AAE3-ADACFCBD13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D47D767D-7D4B-495D-97A6-3E72B3A4F7A8}" type="slidenum">
              <a:rPr lang="en-CA" altLang="en-US" sz="1200"/>
              <a:pPr/>
              <a:t>31</a:t>
            </a:fld>
            <a:endParaRPr lang="en-CA"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698531B0-AB45-49BD-804B-329E01140918}"/>
              </a:ext>
            </a:extLst>
          </p:cNvPr>
          <p:cNvSpPr>
            <a:spLocks noGrp="1" noRot="1" noChangeAspect="1" noChangeArrowheads="1" noTextEdit="1"/>
          </p:cNvSpPr>
          <p:nvPr>
            <p:ph type="sldImg"/>
          </p:nvPr>
        </p:nvSpPr>
        <p:spPr>
          <a:ln/>
        </p:spPr>
      </p:sp>
      <p:sp>
        <p:nvSpPr>
          <p:cNvPr id="39939" name="Notes Placeholder 2">
            <a:extLst>
              <a:ext uri="{FF2B5EF4-FFF2-40B4-BE49-F238E27FC236}">
                <a16:creationId xmlns:a16="http://schemas.microsoft.com/office/drawing/2014/main" id="{D14769A0-F6F0-4C79-8625-E6A0101A01A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cs typeface="Arial" panose="020B0604020202020204" pitchFamily="34" charset="0"/>
            </a:endParaRPr>
          </a:p>
        </p:txBody>
      </p:sp>
      <p:sp>
        <p:nvSpPr>
          <p:cNvPr id="39940" name="Slide Number Placeholder 3">
            <a:extLst>
              <a:ext uri="{FF2B5EF4-FFF2-40B4-BE49-F238E27FC236}">
                <a16:creationId xmlns:a16="http://schemas.microsoft.com/office/drawing/2014/main" id="{020AE5A9-75B2-44EA-AD9A-1B5FA793D67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5EF6857E-B8F4-48C4-BC76-F306E32D6DB0}" type="slidenum">
              <a:rPr lang="en-CA" altLang="en-US" sz="1200"/>
              <a:pPr/>
              <a:t>32</a:t>
            </a:fld>
            <a:endParaRPr lang="en-CA"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9B9B2A77-E0A0-40C6-ABE6-EC281DD7A81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A53C8174-0AF3-4786-BB79-A065F182873F}" type="slidenum">
              <a:rPr lang="en-US" altLang="en-US" sz="1200"/>
              <a:pPr/>
              <a:t>2</a:t>
            </a:fld>
            <a:endParaRPr lang="en-US" altLang="en-US" sz="1200"/>
          </a:p>
        </p:txBody>
      </p:sp>
      <p:sp>
        <p:nvSpPr>
          <p:cNvPr id="38915" name="Rectangle 2">
            <a:extLst>
              <a:ext uri="{FF2B5EF4-FFF2-40B4-BE49-F238E27FC236}">
                <a16:creationId xmlns:a16="http://schemas.microsoft.com/office/drawing/2014/main" id="{38D6E6F2-2758-4D16-9D2E-8294DB0160C2}"/>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36E4B1A2-FD13-4BF2-8FDF-9B366417A18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cs typeface="Arial" panose="020B0604020202020204" pitchFamily="34" charset="0"/>
              </a:rPr>
              <a:t>Why is there so much attention given to promoting accessible ICTs for persons with disabilities?</a:t>
            </a:r>
          </a:p>
          <a:p>
            <a:pPr eaLnBrk="1" hangingPunct="1">
              <a:buFontTx/>
              <a:buChar char="•"/>
            </a:pPr>
            <a:r>
              <a:rPr lang="en-US" altLang="en-US">
                <a:cs typeface="Arial" panose="020B0604020202020204" pitchFamily="34" charset="0"/>
              </a:rPr>
              <a:t> Accessibility is a human right recognized in the United Nations Convention on the Rights of Persons with Disabilities which has now been signed by 147 countries and ratified by 95!  Chances are good that your country is a signatory.</a:t>
            </a:r>
          </a:p>
          <a:p>
            <a:pPr eaLnBrk="1" hangingPunct="1">
              <a:buFontTx/>
              <a:buChar char="•"/>
            </a:pPr>
            <a:r>
              <a:rPr lang="en-US" altLang="en-US">
                <a:cs typeface="Arial" panose="020B0604020202020204" pitchFamily="34" charset="0"/>
              </a:rPr>
              <a:t> The Convention puts rights to ICT accessibility on a par with well-recognized rights to accessibility to transportation and the physical environment, such as ramps to buildings for those in wheelchairs. </a:t>
            </a:r>
          </a:p>
          <a:p>
            <a:pPr eaLnBrk="1" hangingPunct="1">
              <a:buFontTx/>
              <a:buChar char="•"/>
            </a:pPr>
            <a:r>
              <a:rPr lang="en-US" altLang="en-US">
                <a:cs typeface="Arial" panose="020B0604020202020204" pitchFamily="34" charset="0"/>
              </a:rPr>
              <a:t>Provisions on ICT accessibility are enshrined in Article 9 of the CRPD.</a:t>
            </a:r>
          </a:p>
          <a:p>
            <a:pPr eaLnBrk="1" hangingPunct="1">
              <a:buFontTx/>
              <a:buChar char="•"/>
            </a:pPr>
            <a:r>
              <a:rPr lang="en-US" altLang="en-US">
                <a:cs typeface="Arial" panose="020B0604020202020204" pitchFamily="34" charset="0"/>
              </a:rPr>
              <a:t> It has been shown that all too often, few persons with disabilities in have good access to education.  As a result, they remain illiterate and have no viable job skills.</a:t>
            </a:r>
          </a:p>
          <a:p>
            <a:pPr eaLnBrk="1" hangingPunct="1">
              <a:buFontTx/>
              <a:buChar char="•"/>
            </a:pPr>
            <a:r>
              <a:rPr lang="en-US" altLang="en-US">
                <a:cs typeface="Arial" panose="020B0604020202020204" pitchFamily="34" charset="0"/>
              </a:rPr>
              <a:t>Accessible ICTs can provide a path out of poverty and ensure an inclusive education for persons with disabilities.</a:t>
            </a:r>
          </a:p>
          <a:p>
            <a:pPr eaLnBrk="1" hangingPunct="1">
              <a:buFontTx/>
              <a:buChar char="•"/>
            </a:pPr>
            <a:endParaRPr lang="en-US" altLang="en-US">
              <a:cs typeface="Arial" panose="020B0604020202020204" pitchFamily="34" charset="0"/>
            </a:endParaRPr>
          </a:p>
          <a:p>
            <a:pPr eaLnBrk="1" hangingPunct="1">
              <a:buFontTx/>
              <a:buChar char="•"/>
            </a:pPr>
            <a:endParaRPr lang="en-US"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A752BCA7-414F-4EFF-AB65-E681584F5F07}"/>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B01B244C-B081-46CB-B377-011E71E55F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cs typeface="Arial" panose="020B0604020202020204" pitchFamily="34" charset="0"/>
            </a:endParaRPr>
          </a:p>
        </p:txBody>
      </p:sp>
      <p:sp>
        <p:nvSpPr>
          <p:cNvPr id="16388" name="Slide Number Placeholder 3">
            <a:extLst>
              <a:ext uri="{FF2B5EF4-FFF2-40B4-BE49-F238E27FC236}">
                <a16:creationId xmlns:a16="http://schemas.microsoft.com/office/drawing/2014/main" id="{9050AA59-5522-47A4-9053-2B39771C4E8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56B4EF4C-73FF-4D06-9F25-7C9BD6B8D946}" type="slidenum">
              <a:rPr lang="en-CA" altLang="en-US" sz="1200"/>
              <a:pPr/>
              <a:t>7</a:t>
            </a:fld>
            <a:endParaRPr lang="en-CA"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5540D33E-5734-4008-9EDF-4E3434EF8EB1}"/>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43705665-EFB4-41F5-8EBD-996CA73EE0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cs typeface="Arial" panose="020B0604020202020204" pitchFamily="34" charset="0"/>
            </a:endParaRPr>
          </a:p>
        </p:txBody>
      </p:sp>
      <p:sp>
        <p:nvSpPr>
          <p:cNvPr id="18436" name="Slide Number Placeholder 3">
            <a:extLst>
              <a:ext uri="{FF2B5EF4-FFF2-40B4-BE49-F238E27FC236}">
                <a16:creationId xmlns:a16="http://schemas.microsoft.com/office/drawing/2014/main" id="{585E22B3-93C6-4D84-B0C9-BE3225ACA27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820B1A90-3D87-49E0-A7F2-40F1DA9BC327}" type="slidenum">
              <a:rPr lang="en-CA" altLang="en-US" sz="1200"/>
              <a:pPr/>
              <a:t>8</a:t>
            </a:fld>
            <a:endParaRPr lang="en-CA"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067B4080-DB96-4EB4-BDA8-DDD68D344FDE}"/>
              </a:ext>
            </a:extLst>
          </p:cNvPr>
          <p:cNvSpPr>
            <a:spLocks noGrp="1" noRot="1" noChangeAspect="1" noChangeArrowheads="1" noTextEdit="1"/>
          </p:cNvSpPr>
          <p:nvPr>
            <p:ph type="sldImg"/>
          </p:nvPr>
        </p:nvSpPr>
        <p:spPr>
          <a:ln/>
        </p:spPr>
      </p:sp>
      <p:sp>
        <p:nvSpPr>
          <p:cNvPr id="13315" name="Notes Placeholder 2">
            <a:extLst>
              <a:ext uri="{FF2B5EF4-FFF2-40B4-BE49-F238E27FC236}">
                <a16:creationId xmlns:a16="http://schemas.microsoft.com/office/drawing/2014/main" id="{1F5D441B-0161-493D-BAD6-94D6521A52D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cs typeface="Arial" panose="020B0604020202020204" pitchFamily="34" charset="0"/>
            </a:endParaRPr>
          </a:p>
        </p:txBody>
      </p:sp>
      <p:sp>
        <p:nvSpPr>
          <p:cNvPr id="13316" name="Slide Number Placeholder 3">
            <a:extLst>
              <a:ext uri="{FF2B5EF4-FFF2-40B4-BE49-F238E27FC236}">
                <a16:creationId xmlns:a16="http://schemas.microsoft.com/office/drawing/2014/main" id="{7EB403A1-62F7-4722-B7CA-3FC0A8437F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23F02E95-D9CF-4BA4-B524-1905ED380227}" type="slidenum">
              <a:rPr lang="en-CA" altLang="en-US" sz="1200"/>
              <a:pPr/>
              <a:t>10</a:t>
            </a:fld>
            <a:endParaRPr lang="en-CA"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D365EEBA-EE80-4B85-B0C0-50ED7CB9A3EF}"/>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0C5A2053-6FD1-4A34-A322-B233BDABA8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cs typeface="Arial" panose="020B0604020202020204" pitchFamily="34" charset="0"/>
            </a:endParaRPr>
          </a:p>
        </p:txBody>
      </p:sp>
      <p:sp>
        <p:nvSpPr>
          <p:cNvPr id="24580" name="Slide Number Placeholder 3">
            <a:extLst>
              <a:ext uri="{FF2B5EF4-FFF2-40B4-BE49-F238E27FC236}">
                <a16:creationId xmlns:a16="http://schemas.microsoft.com/office/drawing/2014/main" id="{0C349946-2402-44FB-8FEF-07E9AE32D32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5C40F4F1-A04A-4356-A850-E7B00D0B63BA}" type="slidenum">
              <a:rPr lang="en-CA" altLang="en-US" sz="1200"/>
              <a:pPr/>
              <a:t>12</a:t>
            </a:fld>
            <a:endParaRPr lang="en-CA" altLang="en-US" sz="1200"/>
          </a:p>
        </p:txBody>
      </p:sp>
    </p:spTree>
    <p:extLst>
      <p:ext uri="{BB962C8B-B14F-4D97-AF65-F5344CB8AC3E}">
        <p14:creationId xmlns:p14="http://schemas.microsoft.com/office/powerpoint/2010/main" val="1541737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3F4C89EB-6959-457B-B7B9-150686296C46}"/>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FF72802E-12CA-461C-B6CA-C728E15A28C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cs typeface="Arial" panose="020B0604020202020204" pitchFamily="34" charset="0"/>
            </a:endParaRPr>
          </a:p>
        </p:txBody>
      </p:sp>
      <p:sp>
        <p:nvSpPr>
          <p:cNvPr id="22532" name="Slide Number Placeholder 3">
            <a:extLst>
              <a:ext uri="{FF2B5EF4-FFF2-40B4-BE49-F238E27FC236}">
                <a16:creationId xmlns:a16="http://schemas.microsoft.com/office/drawing/2014/main" id="{23B4312E-176D-4E37-B8FE-F87DEDF64E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7BBF1E48-BA96-4692-9D43-7A6F8E8EE528}" type="slidenum">
              <a:rPr lang="en-CA" altLang="en-US" sz="1200"/>
              <a:pPr/>
              <a:t>13</a:t>
            </a:fld>
            <a:endParaRPr lang="en-CA" altLang="en-US" sz="1200"/>
          </a:p>
        </p:txBody>
      </p:sp>
    </p:spTree>
    <p:extLst>
      <p:ext uri="{BB962C8B-B14F-4D97-AF65-F5344CB8AC3E}">
        <p14:creationId xmlns:p14="http://schemas.microsoft.com/office/powerpoint/2010/main" val="2184280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99581674-D93F-4C89-BAFF-43C3D36EB073}"/>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F0DC462A-51FA-40C0-8377-1091AB8F31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cs typeface="Arial" panose="020B0604020202020204" pitchFamily="34" charset="0"/>
            </a:endParaRPr>
          </a:p>
        </p:txBody>
      </p:sp>
      <p:sp>
        <p:nvSpPr>
          <p:cNvPr id="26628" name="Slide Number Placeholder 3">
            <a:extLst>
              <a:ext uri="{FF2B5EF4-FFF2-40B4-BE49-F238E27FC236}">
                <a16:creationId xmlns:a16="http://schemas.microsoft.com/office/drawing/2014/main" id="{C2167665-E598-4678-A593-338034702D1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763F4512-2584-4148-8E20-E2489A904FDE}" type="slidenum">
              <a:rPr lang="en-CA" altLang="en-US" sz="1200"/>
              <a:pPr/>
              <a:t>14</a:t>
            </a:fld>
            <a:endParaRPr lang="en-CA"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83A21DE7-644E-45E2-8C17-86383BE4D843}"/>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1CE91ABD-F474-4525-A223-3FC2A03EED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cs typeface="Arial" panose="020B0604020202020204" pitchFamily="34" charset="0"/>
            </a:endParaRPr>
          </a:p>
        </p:txBody>
      </p:sp>
      <p:sp>
        <p:nvSpPr>
          <p:cNvPr id="22532" name="Slide Number Placeholder 3">
            <a:extLst>
              <a:ext uri="{FF2B5EF4-FFF2-40B4-BE49-F238E27FC236}">
                <a16:creationId xmlns:a16="http://schemas.microsoft.com/office/drawing/2014/main" id="{1F3CF57B-41B6-4132-B802-02F11C6A5D7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51271" indent="-288950">
              <a:defRPr sz="2400">
                <a:solidFill>
                  <a:schemeClr val="tx1"/>
                </a:solidFill>
                <a:latin typeface="Verdana" panose="020B0604030504040204" pitchFamily="34" charset="0"/>
                <a:cs typeface="Arial" panose="020B0604020202020204" pitchFamily="34" charset="0"/>
              </a:defRPr>
            </a:lvl2pPr>
            <a:lvl3pPr marL="1155802" indent="-231160">
              <a:defRPr sz="2400">
                <a:solidFill>
                  <a:schemeClr val="tx1"/>
                </a:solidFill>
                <a:latin typeface="Verdana" panose="020B0604030504040204" pitchFamily="34" charset="0"/>
                <a:cs typeface="Arial" panose="020B0604020202020204" pitchFamily="34" charset="0"/>
              </a:defRPr>
            </a:lvl3pPr>
            <a:lvl4pPr marL="1618122" indent="-231160">
              <a:defRPr sz="2400">
                <a:solidFill>
                  <a:schemeClr val="tx1"/>
                </a:solidFill>
                <a:latin typeface="Verdana" panose="020B0604030504040204" pitchFamily="34" charset="0"/>
                <a:cs typeface="Arial" panose="020B0604020202020204" pitchFamily="34" charset="0"/>
              </a:defRPr>
            </a:lvl4pPr>
            <a:lvl5pPr marL="2080443" indent="-231160">
              <a:defRPr sz="2400">
                <a:solidFill>
                  <a:schemeClr val="tx1"/>
                </a:solidFill>
                <a:latin typeface="Verdana" panose="020B0604030504040204" pitchFamily="34" charset="0"/>
                <a:cs typeface="Arial" panose="020B0604020202020204" pitchFamily="34" charset="0"/>
              </a:defRPr>
            </a:lvl5pPr>
            <a:lvl6pPr marL="254276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3005084"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6740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929725" indent="-23116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82558A2D-B3D7-418B-AF2A-E454C4BDF3AB}" type="slidenum">
              <a:rPr lang="en-CA" altLang="en-US" sz="1200"/>
              <a:pPr/>
              <a:t>15</a:t>
            </a:fld>
            <a:endParaRPr lang="en-CA" altLang="en-US" sz="1200"/>
          </a:p>
        </p:txBody>
      </p:sp>
    </p:spTree>
    <p:extLst>
      <p:ext uri="{BB962C8B-B14F-4D97-AF65-F5344CB8AC3E}">
        <p14:creationId xmlns:p14="http://schemas.microsoft.com/office/powerpoint/2010/main" val="36975447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atermark">
            <a:extLst>
              <a:ext uri="{FF2B5EF4-FFF2-40B4-BE49-F238E27FC236}">
                <a16:creationId xmlns:a16="http://schemas.microsoft.com/office/drawing/2014/main" id="{BCB4858A-6638-44DA-B338-91B3F10838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44" b="12590"/>
          <a:stretch>
            <a:fillRect/>
          </a:stretch>
        </p:blipFill>
        <p:spPr bwMode="auto">
          <a:xfrm>
            <a:off x="0" y="809625"/>
            <a:ext cx="5710238" cy="606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a:extLst>
              <a:ext uri="{FF2B5EF4-FFF2-40B4-BE49-F238E27FC236}">
                <a16:creationId xmlns:a16="http://schemas.microsoft.com/office/drawing/2014/main" id="{9AEA02E8-499A-418B-8559-AE2DD62298EA}"/>
              </a:ext>
            </a:extLst>
          </p:cNvPr>
          <p:cNvSpPr>
            <a:spLocks noChangeArrowheads="1"/>
          </p:cNvSpPr>
          <p:nvPr/>
        </p:nvSpPr>
        <p:spPr bwMode="auto">
          <a:xfrm>
            <a:off x="5280025" y="4802188"/>
            <a:ext cx="444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r>
              <a:rPr lang="en-US" altLang="en-US" sz="1000">
                <a:solidFill>
                  <a:srgbClr val="000000"/>
                </a:solidFill>
              </a:rPr>
              <a:t> </a:t>
            </a:r>
            <a:endParaRPr lang="en-US" altLang="en-US"/>
          </a:p>
        </p:txBody>
      </p:sp>
      <p:pic>
        <p:nvPicPr>
          <p:cNvPr id="6" name="Picture 9">
            <a:extLst>
              <a:ext uri="{FF2B5EF4-FFF2-40B4-BE49-F238E27FC236}">
                <a16:creationId xmlns:a16="http://schemas.microsoft.com/office/drawing/2014/main" id="{F373C640-E3F0-48FB-8D67-DCC6D734985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white">
          <a:xfrm>
            <a:off x="5508625" y="5229225"/>
            <a:ext cx="3635375"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7" name="Text Box 11">
            <a:extLst>
              <a:ext uri="{FF2B5EF4-FFF2-40B4-BE49-F238E27FC236}">
                <a16:creationId xmlns:a16="http://schemas.microsoft.com/office/drawing/2014/main" id="{BD28A849-B65F-44E0-B30A-AF5CD2837E7C}"/>
              </a:ext>
            </a:extLst>
          </p:cNvPr>
          <p:cNvSpPr txBox="1">
            <a:spLocks noChangeArrowheads="1"/>
          </p:cNvSpPr>
          <p:nvPr userDrawn="1"/>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lgn="ctr"/>
            <a:endParaRPr lang="en-US" altLang="en-US" b="1">
              <a:solidFill>
                <a:srgbClr val="000000"/>
              </a:solidFill>
            </a:endParaRPr>
          </a:p>
        </p:txBody>
      </p:sp>
      <p:sp>
        <p:nvSpPr>
          <p:cNvPr id="63498" name="Rectangle 10"/>
          <p:cNvSpPr>
            <a:spLocks noGrp="1" noChangeArrowheads="1"/>
          </p:cNvSpPr>
          <p:nvPr>
            <p:ph type="ctrTitle"/>
          </p:nvPr>
        </p:nvSpPr>
        <p:spPr>
          <a:xfrm>
            <a:off x="0" y="2349500"/>
            <a:ext cx="9144000" cy="1470025"/>
          </a:xfrm>
        </p:spPr>
        <p:txBody>
          <a:bodyPr/>
          <a:lstStyle>
            <a:lvl1pPr>
              <a:defRPr sz="3200">
                <a:solidFill>
                  <a:srgbClr val="000000"/>
                </a:solidFill>
              </a:defRPr>
            </a:lvl1pPr>
          </a:lstStyle>
          <a:p>
            <a:r>
              <a:rPr lang="en-US"/>
              <a:t>Title</a:t>
            </a:r>
          </a:p>
        </p:txBody>
      </p:sp>
      <p:sp>
        <p:nvSpPr>
          <p:cNvPr id="63500" name="Rectangle 12"/>
          <p:cNvSpPr>
            <a:spLocks noGrp="1" noChangeArrowheads="1"/>
          </p:cNvSpPr>
          <p:nvPr>
            <p:ph type="subTitle" idx="1"/>
          </p:nvPr>
        </p:nvSpPr>
        <p:spPr>
          <a:xfrm>
            <a:off x="1371600" y="3860800"/>
            <a:ext cx="6400800" cy="1752600"/>
          </a:xfrm>
        </p:spPr>
        <p:txBody>
          <a:bodyPr/>
          <a:lstStyle>
            <a:lvl1pPr marL="0" indent="0" algn="ctr">
              <a:buFontTx/>
              <a:buNone/>
              <a:defRPr/>
            </a:lvl1pPr>
          </a:lstStyle>
          <a:p>
            <a:r>
              <a:rPr lang="en-US"/>
              <a:t>Click to edit Master subtitle style</a:t>
            </a:r>
          </a:p>
        </p:txBody>
      </p:sp>
      <p:sp>
        <p:nvSpPr>
          <p:cNvPr id="8" name="Rectangle 8">
            <a:extLst>
              <a:ext uri="{FF2B5EF4-FFF2-40B4-BE49-F238E27FC236}">
                <a16:creationId xmlns:a16="http://schemas.microsoft.com/office/drawing/2014/main" id="{454AAEED-A7CE-4CE7-9C56-A7BD02B80CF3}"/>
              </a:ext>
            </a:extLst>
          </p:cNvPr>
          <p:cNvSpPr>
            <a:spLocks noGrp="1" noChangeArrowheads="1"/>
          </p:cNvSpPr>
          <p:nvPr>
            <p:ph type="dt" sz="half" idx="10"/>
          </p:nvPr>
        </p:nvSpPr>
        <p:spPr>
          <a:xfrm>
            <a:off x="468313" y="6453188"/>
            <a:ext cx="4475162" cy="404812"/>
          </a:xfrm>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2931526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6">
            <a:extLst>
              <a:ext uri="{FF2B5EF4-FFF2-40B4-BE49-F238E27FC236}">
                <a16:creationId xmlns:a16="http://schemas.microsoft.com/office/drawing/2014/main" id="{9E2E149B-81F8-48D2-BB48-74943EFD01B1}"/>
              </a:ext>
            </a:extLst>
          </p:cNvPr>
          <p:cNvSpPr>
            <a:spLocks noGrp="1" noChangeArrowheads="1"/>
          </p:cNvSpPr>
          <p:nvPr>
            <p:ph type="sldNum" sz="quarter" idx="10"/>
          </p:nvPr>
        </p:nvSpPr>
        <p:spPr>
          <a:ln/>
        </p:spPr>
        <p:txBody>
          <a:bodyPr/>
          <a:lstStyle>
            <a:lvl1pPr>
              <a:defRPr/>
            </a:lvl1pPr>
          </a:lstStyle>
          <a:p>
            <a:pPr>
              <a:defRPr/>
            </a:pPr>
            <a:fld id="{43F69ADC-2E0B-432F-9CC8-427B3EF63860}" type="slidenum">
              <a:rPr lang="en-US" altLang="en-US"/>
              <a:pPr>
                <a:defRPr/>
              </a:pPr>
              <a:t>‹#›</a:t>
            </a:fld>
            <a:endParaRPr lang="en-US" altLang="en-US"/>
          </a:p>
        </p:txBody>
      </p:sp>
      <p:sp>
        <p:nvSpPr>
          <p:cNvPr id="5" name="Rectangle 10">
            <a:extLst>
              <a:ext uri="{FF2B5EF4-FFF2-40B4-BE49-F238E27FC236}">
                <a16:creationId xmlns:a16="http://schemas.microsoft.com/office/drawing/2014/main" id="{883F307A-53EA-4464-99A6-6B691CBD1D18}"/>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1027318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8769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0"/>
            <a:ext cx="6705600" cy="58769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6">
            <a:extLst>
              <a:ext uri="{FF2B5EF4-FFF2-40B4-BE49-F238E27FC236}">
                <a16:creationId xmlns:a16="http://schemas.microsoft.com/office/drawing/2014/main" id="{E7C0073B-48B9-4C4C-84DA-5B5302096442}"/>
              </a:ext>
            </a:extLst>
          </p:cNvPr>
          <p:cNvSpPr>
            <a:spLocks noGrp="1" noChangeArrowheads="1"/>
          </p:cNvSpPr>
          <p:nvPr>
            <p:ph type="sldNum" sz="quarter" idx="10"/>
          </p:nvPr>
        </p:nvSpPr>
        <p:spPr>
          <a:ln/>
        </p:spPr>
        <p:txBody>
          <a:bodyPr/>
          <a:lstStyle>
            <a:lvl1pPr>
              <a:defRPr/>
            </a:lvl1pPr>
          </a:lstStyle>
          <a:p>
            <a:pPr>
              <a:defRPr/>
            </a:pPr>
            <a:fld id="{16F37D89-78CC-4394-AFDF-C5A6AC81A902}" type="slidenum">
              <a:rPr lang="en-US" altLang="en-US"/>
              <a:pPr>
                <a:defRPr/>
              </a:pPr>
              <a:t>‹#›</a:t>
            </a:fld>
            <a:endParaRPr lang="en-US" altLang="en-US"/>
          </a:p>
        </p:txBody>
      </p:sp>
      <p:sp>
        <p:nvSpPr>
          <p:cNvPr id="5" name="Rectangle 10">
            <a:extLst>
              <a:ext uri="{FF2B5EF4-FFF2-40B4-BE49-F238E27FC236}">
                <a16:creationId xmlns:a16="http://schemas.microsoft.com/office/drawing/2014/main" id="{99FB1084-0FD4-4B18-A94F-2E386C2E866F}"/>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2119501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6">
            <a:extLst>
              <a:ext uri="{FF2B5EF4-FFF2-40B4-BE49-F238E27FC236}">
                <a16:creationId xmlns:a16="http://schemas.microsoft.com/office/drawing/2014/main" id="{52B7B46B-1D02-4CFA-9F09-52A17BD2FA25}"/>
              </a:ext>
            </a:extLst>
          </p:cNvPr>
          <p:cNvSpPr>
            <a:spLocks noGrp="1" noChangeArrowheads="1"/>
          </p:cNvSpPr>
          <p:nvPr>
            <p:ph type="sldNum" sz="quarter" idx="10"/>
          </p:nvPr>
        </p:nvSpPr>
        <p:spPr>
          <a:ln/>
        </p:spPr>
        <p:txBody>
          <a:bodyPr/>
          <a:lstStyle>
            <a:lvl1pPr>
              <a:defRPr/>
            </a:lvl1pPr>
          </a:lstStyle>
          <a:p>
            <a:pPr>
              <a:defRPr/>
            </a:pPr>
            <a:fld id="{DAC5334C-2C3A-4775-AC60-0778426596A8}" type="slidenum">
              <a:rPr lang="en-US" altLang="en-US"/>
              <a:pPr>
                <a:defRPr/>
              </a:pPr>
              <a:t>‹#›</a:t>
            </a:fld>
            <a:endParaRPr lang="en-US" altLang="en-US"/>
          </a:p>
        </p:txBody>
      </p:sp>
      <p:sp>
        <p:nvSpPr>
          <p:cNvPr id="5" name="Rectangle 10">
            <a:extLst>
              <a:ext uri="{FF2B5EF4-FFF2-40B4-BE49-F238E27FC236}">
                <a16:creationId xmlns:a16="http://schemas.microsoft.com/office/drawing/2014/main" id="{D2DD3240-17F8-4B33-8956-8AD296051501}"/>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3270341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044861A5-4AAF-4488-B37D-6DF5951B7763}"/>
              </a:ext>
            </a:extLst>
          </p:cNvPr>
          <p:cNvSpPr>
            <a:spLocks noGrp="1" noChangeArrowheads="1"/>
          </p:cNvSpPr>
          <p:nvPr>
            <p:ph type="sldNum" sz="quarter" idx="10"/>
          </p:nvPr>
        </p:nvSpPr>
        <p:spPr>
          <a:ln/>
        </p:spPr>
        <p:txBody>
          <a:bodyPr/>
          <a:lstStyle>
            <a:lvl1pPr>
              <a:defRPr/>
            </a:lvl1pPr>
          </a:lstStyle>
          <a:p>
            <a:pPr>
              <a:defRPr/>
            </a:pPr>
            <a:fld id="{78176A98-F55B-47C2-835A-CE41A8DBB5B2}" type="slidenum">
              <a:rPr lang="en-US" altLang="en-US"/>
              <a:pPr>
                <a:defRPr/>
              </a:pPr>
              <a:t>‹#›</a:t>
            </a:fld>
            <a:endParaRPr lang="en-US" altLang="en-US"/>
          </a:p>
        </p:txBody>
      </p:sp>
      <p:sp>
        <p:nvSpPr>
          <p:cNvPr id="5" name="Rectangle 10">
            <a:extLst>
              <a:ext uri="{FF2B5EF4-FFF2-40B4-BE49-F238E27FC236}">
                <a16:creationId xmlns:a16="http://schemas.microsoft.com/office/drawing/2014/main" id="{2DC8BC3B-3A92-4489-89F2-CBB8DBA86D61}"/>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1891268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50825" y="1163638"/>
            <a:ext cx="4244975" cy="47132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63638"/>
            <a:ext cx="4244975" cy="47132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6">
            <a:extLst>
              <a:ext uri="{FF2B5EF4-FFF2-40B4-BE49-F238E27FC236}">
                <a16:creationId xmlns:a16="http://schemas.microsoft.com/office/drawing/2014/main" id="{42C3FCD4-36C8-4F28-A11D-5BCDAEDE26F2}"/>
              </a:ext>
            </a:extLst>
          </p:cNvPr>
          <p:cNvSpPr>
            <a:spLocks noGrp="1" noChangeArrowheads="1"/>
          </p:cNvSpPr>
          <p:nvPr>
            <p:ph type="sldNum" sz="quarter" idx="10"/>
          </p:nvPr>
        </p:nvSpPr>
        <p:spPr>
          <a:ln/>
        </p:spPr>
        <p:txBody>
          <a:bodyPr/>
          <a:lstStyle>
            <a:lvl1pPr>
              <a:defRPr/>
            </a:lvl1pPr>
          </a:lstStyle>
          <a:p>
            <a:pPr>
              <a:defRPr/>
            </a:pPr>
            <a:fld id="{8B55F314-E9ED-4B01-A4D2-5F9550D31309}" type="slidenum">
              <a:rPr lang="en-US" altLang="en-US"/>
              <a:pPr>
                <a:defRPr/>
              </a:pPr>
              <a:t>‹#›</a:t>
            </a:fld>
            <a:endParaRPr lang="en-US" altLang="en-US"/>
          </a:p>
        </p:txBody>
      </p:sp>
      <p:sp>
        <p:nvSpPr>
          <p:cNvPr id="6" name="Rectangle 10">
            <a:extLst>
              <a:ext uri="{FF2B5EF4-FFF2-40B4-BE49-F238E27FC236}">
                <a16:creationId xmlns:a16="http://schemas.microsoft.com/office/drawing/2014/main" id="{2AC55C3A-383C-4D45-9611-179662D87274}"/>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251499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7366B0E6-083E-41CD-9642-47D26E26F598}"/>
              </a:ext>
            </a:extLst>
          </p:cNvPr>
          <p:cNvSpPr>
            <a:spLocks noGrp="1" noChangeArrowheads="1"/>
          </p:cNvSpPr>
          <p:nvPr>
            <p:ph type="sldNum" sz="quarter" idx="10"/>
          </p:nvPr>
        </p:nvSpPr>
        <p:spPr>
          <a:ln/>
        </p:spPr>
        <p:txBody>
          <a:bodyPr/>
          <a:lstStyle>
            <a:lvl1pPr>
              <a:defRPr/>
            </a:lvl1pPr>
          </a:lstStyle>
          <a:p>
            <a:pPr>
              <a:defRPr/>
            </a:pPr>
            <a:fld id="{EFA6A1DA-7070-4B56-AECA-FB0510D5E921}" type="slidenum">
              <a:rPr lang="en-US" altLang="en-US"/>
              <a:pPr>
                <a:defRPr/>
              </a:pPr>
              <a:t>‹#›</a:t>
            </a:fld>
            <a:endParaRPr lang="en-US" altLang="en-US"/>
          </a:p>
        </p:txBody>
      </p:sp>
      <p:sp>
        <p:nvSpPr>
          <p:cNvPr id="8" name="Rectangle 10">
            <a:extLst>
              <a:ext uri="{FF2B5EF4-FFF2-40B4-BE49-F238E27FC236}">
                <a16:creationId xmlns:a16="http://schemas.microsoft.com/office/drawing/2014/main" id="{42474419-C83D-4B76-8CE2-6556440EA02A}"/>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368756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6">
            <a:extLst>
              <a:ext uri="{FF2B5EF4-FFF2-40B4-BE49-F238E27FC236}">
                <a16:creationId xmlns:a16="http://schemas.microsoft.com/office/drawing/2014/main" id="{428C537A-5C5F-4C7D-B04D-2D858B2FF0C7}"/>
              </a:ext>
            </a:extLst>
          </p:cNvPr>
          <p:cNvSpPr>
            <a:spLocks noGrp="1" noChangeArrowheads="1"/>
          </p:cNvSpPr>
          <p:nvPr>
            <p:ph type="sldNum" sz="quarter" idx="10"/>
          </p:nvPr>
        </p:nvSpPr>
        <p:spPr>
          <a:ln/>
        </p:spPr>
        <p:txBody>
          <a:bodyPr/>
          <a:lstStyle>
            <a:lvl1pPr>
              <a:defRPr/>
            </a:lvl1pPr>
          </a:lstStyle>
          <a:p>
            <a:pPr>
              <a:defRPr/>
            </a:pPr>
            <a:fld id="{79182A40-4B9D-4B9B-8E09-8FEAA477C728}" type="slidenum">
              <a:rPr lang="en-US" altLang="en-US"/>
              <a:pPr>
                <a:defRPr/>
              </a:pPr>
              <a:t>‹#›</a:t>
            </a:fld>
            <a:endParaRPr lang="en-US" altLang="en-US"/>
          </a:p>
        </p:txBody>
      </p:sp>
      <p:sp>
        <p:nvSpPr>
          <p:cNvPr id="4" name="Rectangle 10">
            <a:extLst>
              <a:ext uri="{FF2B5EF4-FFF2-40B4-BE49-F238E27FC236}">
                <a16:creationId xmlns:a16="http://schemas.microsoft.com/office/drawing/2014/main" id="{A4A7B2F7-B76A-4FD4-BAE5-B5A57886E00A}"/>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2900036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C0D6733-B570-4305-8766-0CC48EBC2580}"/>
              </a:ext>
            </a:extLst>
          </p:cNvPr>
          <p:cNvSpPr>
            <a:spLocks noGrp="1" noChangeArrowheads="1"/>
          </p:cNvSpPr>
          <p:nvPr>
            <p:ph type="sldNum" sz="quarter" idx="10"/>
          </p:nvPr>
        </p:nvSpPr>
        <p:spPr>
          <a:ln/>
        </p:spPr>
        <p:txBody>
          <a:bodyPr/>
          <a:lstStyle>
            <a:lvl1pPr>
              <a:defRPr/>
            </a:lvl1pPr>
          </a:lstStyle>
          <a:p>
            <a:pPr>
              <a:defRPr/>
            </a:pPr>
            <a:fld id="{11591F56-BE99-42DB-A6CB-890903DC3554}" type="slidenum">
              <a:rPr lang="en-US" altLang="en-US"/>
              <a:pPr>
                <a:defRPr/>
              </a:pPr>
              <a:t>‹#›</a:t>
            </a:fld>
            <a:endParaRPr lang="en-US" altLang="en-US"/>
          </a:p>
        </p:txBody>
      </p:sp>
      <p:sp>
        <p:nvSpPr>
          <p:cNvPr id="3" name="Rectangle 10">
            <a:extLst>
              <a:ext uri="{FF2B5EF4-FFF2-40B4-BE49-F238E27FC236}">
                <a16:creationId xmlns:a16="http://schemas.microsoft.com/office/drawing/2014/main" id="{13D28279-08A0-46B3-87BC-57A42FAF1B70}"/>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3330510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2832227-0550-4C1E-81C1-51213C7D75EF}"/>
              </a:ext>
            </a:extLst>
          </p:cNvPr>
          <p:cNvSpPr>
            <a:spLocks noGrp="1" noChangeArrowheads="1"/>
          </p:cNvSpPr>
          <p:nvPr>
            <p:ph type="sldNum" sz="quarter" idx="10"/>
          </p:nvPr>
        </p:nvSpPr>
        <p:spPr>
          <a:ln/>
        </p:spPr>
        <p:txBody>
          <a:bodyPr/>
          <a:lstStyle>
            <a:lvl1pPr>
              <a:defRPr/>
            </a:lvl1pPr>
          </a:lstStyle>
          <a:p>
            <a:pPr>
              <a:defRPr/>
            </a:pPr>
            <a:fld id="{63586DEA-5E10-42A5-B1D5-9047FE6AA188}" type="slidenum">
              <a:rPr lang="en-US" altLang="en-US"/>
              <a:pPr>
                <a:defRPr/>
              </a:pPr>
              <a:t>‹#›</a:t>
            </a:fld>
            <a:endParaRPr lang="en-US" altLang="en-US"/>
          </a:p>
        </p:txBody>
      </p:sp>
      <p:sp>
        <p:nvSpPr>
          <p:cNvPr id="6" name="Rectangle 10">
            <a:extLst>
              <a:ext uri="{FF2B5EF4-FFF2-40B4-BE49-F238E27FC236}">
                <a16:creationId xmlns:a16="http://schemas.microsoft.com/office/drawing/2014/main" id="{36074F03-6E20-4C11-9832-7C6D32EAC1A2}"/>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1953716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16A252B-CF4E-4C3C-A59F-09C5A0A73453}"/>
              </a:ext>
            </a:extLst>
          </p:cNvPr>
          <p:cNvSpPr>
            <a:spLocks noGrp="1" noChangeArrowheads="1"/>
          </p:cNvSpPr>
          <p:nvPr>
            <p:ph type="sldNum" sz="quarter" idx="10"/>
          </p:nvPr>
        </p:nvSpPr>
        <p:spPr>
          <a:ln/>
        </p:spPr>
        <p:txBody>
          <a:bodyPr/>
          <a:lstStyle>
            <a:lvl1pPr>
              <a:defRPr/>
            </a:lvl1pPr>
          </a:lstStyle>
          <a:p>
            <a:pPr>
              <a:defRPr/>
            </a:pPr>
            <a:fld id="{AC67E11F-E3AC-4B63-A5BF-EDF8709C685D}" type="slidenum">
              <a:rPr lang="en-US" altLang="en-US"/>
              <a:pPr>
                <a:defRPr/>
              </a:pPr>
              <a:t>‹#›</a:t>
            </a:fld>
            <a:endParaRPr lang="en-US" altLang="en-US"/>
          </a:p>
        </p:txBody>
      </p:sp>
      <p:sp>
        <p:nvSpPr>
          <p:cNvPr id="6" name="Rectangle 10">
            <a:extLst>
              <a:ext uri="{FF2B5EF4-FFF2-40B4-BE49-F238E27FC236}">
                <a16:creationId xmlns:a16="http://schemas.microsoft.com/office/drawing/2014/main" id="{84D02947-575D-483C-9C53-BD9397D0C2E7}"/>
              </a:ext>
            </a:extLst>
          </p:cNvPr>
          <p:cNvSpPr>
            <a:spLocks noGrp="1" noChangeArrowheads="1"/>
          </p:cNvSpPr>
          <p:nvPr>
            <p:ph type="dt" sz="half" idx="11"/>
          </p:nvPr>
        </p:nvSpPr>
        <p:spPr>
          <a:ln/>
        </p:spPr>
        <p:txBody>
          <a:bodyPr/>
          <a:lstStyle>
            <a:lvl1pPr>
              <a:defRPr/>
            </a:lvl1pPr>
          </a:lstStyle>
          <a:p>
            <a:pPr>
              <a:defRPr/>
            </a:pPr>
            <a:r>
              <a:rPr lang="en-US" dirty="0"/>
              <a:t>XVIII World Congress, WFD, Paris, 23-27 July 2019</a:t>
            </a:r>
          </a:p>
        </p:txBody>
      </p:sp>
    </p:spTree>
    <p:extLst>
      <p:ext uri="{BB962C8B-B14F-4D97-AF65-F5344CB8AC3E}">
        <p14:creationId xmlns:p14="http://schemas.microsoft.com/office/powerpoint/2010/main" val="4131884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Watermark">
            <a:extLst>
              <a:ext uri="{FF2B5EF4-FFF2-40B4-BE49-F238E27FC236}">
                <a16:creationId xmlns:a16="http://schemas.microsoft.com/office/drawing/2014/main" id="{1805BEE5-4FB7-4080-ADCC-4344E948B10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6723" b="12773"/>
          <a:stretch>
            <a:fillRect/>
          </a:stretch>
        </p:blipFill>
        <p:spPr bwMode="auto">
          <a:xfrm>
            <a:off x="0" y="809625"/>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a:extLst>
              <a:ext uri="{FF2B5EF4-FFF2-40B4-BE49-F238E27FC236}">
                <a16:creationId xmlns:a16="http://schemas.microsoft.com/office/drawing/2014/main" id="{77706C1F-B4D7-416E-8534-60B55F1A5C89}"/>
              </a:ext>
            </a:extLst>
          </p:cNvPr>
          <p:cNvSpPr>
            <a:spLocks noGrp="1" noChangeArrowheads="1"/>
          </p:cNvSpPr>
          <p:nvPr>
            <p:ph type="title"/>
          </p:nvPr>
        </p:nvSpPr>
        <p:spPr bwMode="auto">
          <a:xfrm>
            <a:off x="0" y="0"/>
            <a:ext cx="91440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5">
            <a:extLst>
              <a:ext uri="{FF2B5EF4-FFF2-40B4-BE49-F238E27FC236}">
                <a16:creationId xmlns:a16="http://schemas.microsoft.com/office/drawing/2014/main" id="{DF83F760-35AE-4A11-9354-91357F0D0C6A}"/>
              </a:ext>
            </a:extLst>
          </p:cNvPr>
          <p:cNvSpPr>
            <a:spLocks noGrp="1" noChangeArrowheads="1"/>
          </p:cNvSpPr>
          <p:nvPr>
            <p:ph type="body" idx="1"/>
          </p:nvPr>
        </p:nvSpPr>
        <p:spPr bwMode="auto">
          <a:xfrm>
            <a:off x="250825" y="1163638"/>
            <a:ext cx="8642350" cy="471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8">
            <a:extLst>
              <a:ext uri="{FF2B5EF4-FFF2-40B4-BE49-F238E27FC236}">
                <a16:creationId xmlns:a16="http://schemas.microsoft.com/office/drawing/2014/main" id="{E07EFCE2-824D-4824-9419-1BBFBAC14748}"/>
              </a:ext>
            </a:extLst>
          </p:cNvPr>
          <p:cNvSpPr>
            <a:spLocks noChangeArrowheads="1"/>
          </p:cNvSpPr>
          <p:nvPr userDrawn="1"/>
        </p:nvSpPr>
        <p:spPr bwMode="auto">
          <a:xfrm>
            <a:off x="0" y="3062288"/>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endParaRPr lang="en-GB" altLang="en-US"/>
          </a:p>
        </p:txBody>
      </p:sp>
      <p:pic>
        <p:nvPicPr>
          <p:cNvPr id="1030" name="Picture 9">
            <a:extLst>
              <a:ext uri="{FF2B5EF4-FFF2-40B4-BE49-F238E27FC236}">
                <a16:creationId xmlns:a16="http://schemas.microsoft.com/office/drawing/2014/main" id="{9937A304-425B-4BD8-AD95-05CBB5603FDC}"/>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white">
          <a:xfrm>
            <a:off x="6877050" y="5997575"/>
            <a:ext cx="20510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lgn="ctr">
                <a:solidFill>
                  <a:srgbClr val="000000"/>
                </a:solidFill>
                <a:miter lim="800000"/>
                <a:headEnd/>
                <a:tailEnd/>
              </a14:hiddenLine>
            </a:ext>
          </a:extLst>
        </p:spPr>
      </p:pic>
      <p:sp>
        <p:nvSpPr>
          <p:cNvPr id="62470" name="Rectangle 6">
            <a:extLst>
              <a:ext uri="{FF2B5EF4-FFF2-40B4-BE49-F238E27FC236}">
                <a16:creationId xmlns:a16="http://schemas.microsoft.com/office/drawing/2014/main" id="{C714C120-311D-4D69-8113-4CA71DFFD81E}"/>
              </a:ext>
            </a:extLst>
          </p:cNvPr>
          <p:cNvSpPr>
            <a:spLocks noGrp="1" noChangeArrowheads="1"/>
          </p:cNvSpPr>
          <p:nvPr>
            <p:ph type="sldNum" sz="quarter" idx="4"/>
          </p:nvPr>
        </p:nvSpPr>
        <p:spPr bwMode="auto">
          <a:xfrm>
            <a:off x="7099300" y="6559550"/>
            <a:ext cx="2133600" cy="349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smtClean="0"/>
            </a:lvl1pPr>
          </a:lstStyle>
          <a:p>
            <a:pPr>
              <a:defRPr/>
            </a:pPr>
            <a:fld id="{0250F619-2D5D-4119-AA60-E19A82EF37BA}" type="slidenum">
              <a:rPr lang="en-US" altLang="en-US"/>
              <a:pPr>
                <a:defRPr/>
              </a:pPr>
              <a:t>‹#›</a:t>
            </a:fld>
            <a:endParaRPr lang="en-US" altLang="en-US"/>
          </a:p>
        </p:txBody>
      </p:sp>
      <p:sp>
        <p:nvSpPr>
          <p:cNvPr id="62474" name="Rectangle 10">
            <a:extLst>
              <a:ext uri="{FF2B5EF4-FFF2-40B4-BE49-F238E27FC236}">
                <a16:creationId xmlns:a16="http://schemas.microsoft.com/office/drawing/2014/main" id="{A50E83C9-C9D4-4BD9-A792-7C25FAE9D6D0}"/>
              </a:ext>
            </a:extLst>
          </p:cNvPr>
          <p:cNvSpPr>
            <a:spLocks noGrp="1" noChangeArrowheads="1"/>
          </p:cNvSpPr>
          <p:nvPr>
            <p:ph type="dt" sz="half" idx="2"/>
          </p:nvPr>
        </p:nvSpPr>
        <p:spPr bwMode="auto">
          <a:xfrm>
            <a:off x="107950" y="6308725"/>
            <a:ext cx="6192838" cy="549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E438A"/>
                </a:solidFill>
                <a:latin typeface="Univers" pitchFamily="34" charset="0"/>
                <a:ea typeface="宋体" pitchFamily="2" charset="-122"/>
                <a:cs typeface="Arial" charset="0"/>
              </a:defRPr>
            </a:lvl1pPr>
          </a:lstStyle>
          <a:p>
            <a:pPr>
              <a:defRPr/>
            </a:pPr>
            <a:r>
              <a:rPr lang="en-US" dirty="0"/>
              <a:t>XVIII World Congress, WFD, Paris, 23-27 July 2019</a:t>
            </a:r>
          </a:p>
        </p:txBody>
      </p:sp>
    </p:spTree>
  </p:cSld>
  <p:clrMap bg1="lt1" tx1="dk1" bg2="lt2" tx2="dk2" accent1="accent1" accent2="accent2" accent3="accent3" accent4="accent4" accent5="accent5" accent6="accent6" hlink="hlink" folHlink="folHlink"/>
  <p:sldLayoutIdLst>
    <p:sldLayoutId id="2147483937"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hf hdr="0" ftr="0"/>
  <p:txStyles>
    <p:titleStyle>
      <a:lvl1pPr algn="ctr" rtl="0" eaLnBrk="0" fontAlgn="base" hangingPunct="0">
        <a:spcBef>
          <a:spcPct val="0"/>
        </a:spcBef>
        <a:spcAft>
          <a:spcPct val="0"/>
        </a:spcAft>
        <a:defRPr sz="3600" b="1">
          <a:solidFill>
            <a:srgbClr val="0066CC"/>
          </a:solidFill>
          <a:latin typeface="+mj-lt"/>
          <a:ea typeface="+mj-ea"/>
          <a:cs typeface="+mj-cs"/>
        </a:defRPr>
      </a:lvl1pPr>
      <a:lvl2pPr algn="ctr" rtl="0" eaLnBrk="0" fontAlgn="base" hangingPunct="0">
        <a:spcBef>
          <a:spcPct val="0"/>
        </a:spcBef>
        <a:spcAft>
          <a:spcPct val="0"/>
        </a:spcAft>
        <a:defRPr sz="3600" b="1">
          <a:solidFill>
            <a:srgbClr val="0066CC"/>
          </a:solidFill>
          <a:latin typeface="Verdana" pitchFamily="34" charset="0"/>
        </a:defRPr>
      </a:lvl2pPr>
      <a:lvl3pPr algn="ctr" rtl="0" eaLnBrk="0" fontAlgn="base" hangingPunct="0">
        <a:spcBef>
          <a:spcPct val="0"/>
        </a:spcBef>
        <a:spcAft>
          <a:spcPct val="0"/>
        </a:spcAft>
        <a:defRPr sz="3600" b="1">
          <a:solidFill>
            <a:srgbClr val="0066CC"/>
          </a:solidFill>
          <a:latin typeface="Verdana" pitchFamily="34" charset="0"/>
        </a:defRPr>
      </a:lvl3pPr>
      <a:lvl4pPr algn="ctr" rtl="0" eaLnBrk="0" fontAlgn="base" hangingPunct="0">
        <a:spcBef>
          <a:spcPct val="0"/>
        </a:spcBef>
        <a:spcAft>
          <a:spcPct val="0"/>
        </a:spcAft>
        <a:defRPr sz="3600" b="1">
          <a:solidFill>
            <a:srgbClr val="0066CC"/>
          </a:solidFill>
          <a:latin typeface="Verdana" pitchFamily="34" charset="0"/>
        </a:defRPr>
      </a:lvl4pPr>
      <a:lvl5pPr algn="ctr" rtl="0" eaLnBrk="0" fontAlgn="base" hangingPunct="0">
        <a:spcBef>
          <a:spcPct val="0"/>
        </a:spcBef>
        <a:spcAft>
          <a:spcPct val="0"/>
        </a:spcAft>
        <a:defRPr sz="3600" b="1">
          <a:solidFill>
            <a:srgbClr val="0066CC"/>
          </a:solidFill>
          <a:latin typeface="Verdana" pitchFamily="34" charset="0"/>
        </a:defRPr>
      </a:lvl5pPr>
      <a:lvl6pPr marL="457200" algn="ctr" rtl="0" eaLnBrk="0" fontAlgn="base" hangingPunct="0">
        <a:spcBef>
          <a:spcPct val="0"/>
        </a:spcBef>
        <a:spcAft>
          <a:spcPct val="0"/>
        </a:spcAft>
        <a:defRPr sz="3600" b="1">
          <a:solidFill>
            <a:srgbClr val="0066CC"/>
          </a:solidFill>
          <a:latin typeface="Verdana" pitchFamily="34" charset="0"/>
        </a:defRPr>
      </a:lvl6pPr>
      <a:lvl7pPr marL="914400" algn="ctr" rtl="0" eaLnBrk="0" fontAlgn="base" hangingPunct="0">
        <a:spcBef>
          <a:spcPct val="0"/>
        </a:spcBef>
        <a:spcAft>
          <a:spcPct val="0"/>
        </a:spcAft>
        <a:defRPr sz="3600" b="1">
          <a:solidFill>
            <a:srgbClr val="0066CC"/>
          </a:solidFill>
          <a:latin typeface="Verdana" pitchFamily="34" charset="0"/>
        </a:defRPr>
      </a:lvl7pPr>
      <a:lvl8pPr marL="1371600" algn="ctr" rtl="0" eaLnBrk="0" fontAlgn="base" hangingPunct="0">
        <a:spcBef>
          <a:spcPct val="0"/>
        </a:spcBef>
        <a:spcAft>
          <a:spcPct val="0"/>
        </a:spcAft>
        <a:defRPr sz="3600" b="1">
          <a:solidFill>
            <a:srgbClr val="0066CC"/>
          </a:solidFill>
          <a:latin typeface="Verdana" pitchFamily="34" charset="0"/>
        </a:defRPr>
      </a:lvl8pPr>
      <a:lvl9pPr marL="1828800" algn="ctr" rtl="0" eaLnBrk="0" fontAlgn="base" hangingPunct="0">
        <a:spcBef>
          <a:spcPct val="0"/>
        </a:spcBef>
        <a:spcAft>
          <a:spcPct val="0"/>
        </a:spcAft>
        <a:defRPr sz="3600" b="1">
          <a:solidFill>
            <a:srgbClr val="0066CC"/>
          </a:solidFill>
          <a:latin typeface="Verdana" pitchFamily="34" charset="0"/>
        </a:defRPr>
      </a:lvl9pPr>
    </p:titleStyle>
    <p:bodyStyle>
      <a:lvl1pPr marL="342900" indent="-342900" algn="l" rtl="0" eaLnBrk="0" fontAlgn="base" hangingPunct="0">
        <a:spcBef>
          <a:spcPct val="20000"/>
        </a:spcBef>
        <a:spcAft>
          <a:spcPct val="0"/>
        </a:spcAft>
        <a:buSzPct val="75000"/>
        <a:buBlip>
          <a:blip r:embed="rId15"/>
        </a:buBlip>
        <a:defRPr sz="3200">
          <a:solidFill>
            <a:srgbClr val="0066CC"/>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800">
          <a:solidFill>
            <a:srgbClr val="0066CC"/>
          </a:solidFill>
          <a:latin typeface="+mn-lt"/>
        </a:defRPr>
      </a:lvl2pPr>
      <a:lvl3pPr marL="1143000" indent="-228600" algn="l" rtl="0" eaLnBrk="0" fontAlgn="base" hangingPunct="0">
        <a:spcBef>
          <a:spcPct val="20000"/>
        </a:spcBef>
        <a:spcAft>
          <a:spcPct val="0"/>
        </a:spcAft>
        <a:buSzPct val="60000"/>
        <a:buBlip>
          <a:blip r:embed="rId16"/>
        </a:buBlip>
        <a:defRPr sz="2400">
          <a:solidFill>
            <a:srgbClr val="0066CC"/>
          </a:solidFill>
          <a:latin typeface="+mn-lt"/>
        </a:defRPr>
      </a:lvl3pPr>
      <a:lvl4pPr marL="1600200" indent="-228600" algn="l" rtl="0" eaLnBrk="0" fontAlgn="base" hangingPunct="0">
        <a:spcBef>
          <a:spcPct val="20000"/>
        </a:spcBef>
        <a:spcAft>
          <a:spcPct val="0"/>
        </a:spcAft>
        <a:buSzPct val="75000"/>
        <a:buBlip>
          <a:blip r:embed="rId17"/>
        </a:buBlip>
        <a:defRPr sz="2000">
          <a:solidFill>
            <a:srgbClr val="0066CC"/>
          </a:solidFill>
          <a:latin typeface="+mn-lt"/>
        </a:defRPr>
      </a:lvl4pPr>
      <a:lvl5pPr marL="2057400" indent="-228600" algn="l" rtl="0" eaLnBrk="0" fontAlgn="base" hangingPunct="0">
        <a:spcBef>
          <a:spcPct val="20000"/>
        </a:spcBef>
        <a:spcAft>
          <a:spcPct val="0"/>
        </a:spcAft>
        <a:buSzPct val="60000"/>
        <a:buFont typeface="ZapfDingbats BT" pitchFamily="18" charset="2"/>
        <a:buBlip>
          <a:blip r:embed="rId18"/>
        </a:buBlip>
        <a:defRPr sz="2000">
          <a:solidFill>
            <a:srgbClr val="0066CC"/>
          </a:solidFill>
          <a:latin typeface="+mn-lt"/>
        </a:defRPr>
      </a:lvl5pPr>
      <a:lvl6pPr marL="2514600" indent="-228600" algn="l" rtl="0" eaLnBrk="0" fontAlgn="base" hangingPunct="0">
        <a:spcBef>
          <a:spcPct val="20000"/>
        </a:spcBef>
        <a:spcAft>
          <a:spcPct val="0"/>
        </a:spcAft>
        <a:buSzPct val="60000"/>
        <a:buFont typeface="ZapfDingbats BT" pitchFamily="18" charset="2"/>
        <a:buBlip>
          <a:blip r:embed="rId18"/>
        </a:buBlip>
        <a:defRPr sz="2000">
          <a:solidFill>
            <a:srgbClr val="0066CC"/>
          </a:solidFill>
          <a:latin typeface="+mn-lt"/>
        </a:defRPr>
      </a:lvl6pPr>
      <a:lvl7pPr marL="2971800" indent="-228600" algn="l" rtl="0" eaLnBrk="0" fontAlgn="base" hangingPunct="0">
        <a:spcBef>
          <a:spcPct val="20000"/>
        </a:spcBef>
        <a:spcAft>
          <a:spcPct val="0"/>
        </a:spcAft>
        <a:buSzPct val="60000"/>
        <a:buFont typeface="ZapfDingbats BT" pitchFamily="18" charset="2"/>
        <a:buBlip>
          <a:blip r:embed="rId18"/>
        </a:buBlip>
        <a:defRPr sz="2000">
          <a:solidFill>
            <a:srgbClr val="0066CC"/>
          </a:solidFill>
          <a:latin typeface="+mn-lt"/>
        </a:defRPr>
      </a:lvl7pPr>
      <a:lvl8pPr marL="3429000" indent="-228600" algn="l" rtl="0" eaLnBrk="0" fontAlgn="base" hangingPunct="0">
        <a:spcBef>
          <a:spcPct val="20000"/>
        </a:spcBef>
        <a:spcAft>
          <a:spcPct val="0"/>
        </a:spcAft>
        <a:buSzPct val="60000"/>
        <a:buFont typeface="ZapfDingbats BT" pitchFamily="18" charset="2"/>
        <a:buBlip>
          <a:blip r:embed="rId18"/>
        </a:buBlip>
        <a:defRPr sz="2000">
          <a:solidFill>
            <a:srgbClr val="0066CC"/>
          </a:solidFill>
          <a:latin typeface="+mn-lt"/>
        </a:defRPr>
      </a:lvl8pPr>
      <a:lvl9pPr marL="3886200" indent="-228600" algn="l" rtl="0" eaLnBrk="0" fontAlgn="base" hangingPunct="0">
        <a:spcBef>
          <a:spcPct val="20000"/>
        </a:spcBef>
        <a:spcAft>
          <a:spcPct val="0"/>
        </a:spcAft>
        <a:buSzPct val="60000"/>
        <a:buFont typeface="ZapfDingbats BT" pitchFamily="18" charset="2"/>
        <a:buBlip>
          <a:blip r:embed="rId18"/>
        </a:buBlip>
        <a:defRPr sz="2000">
          <a:solidFill>
            <a:srgbClr val="0066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20%20PP-10/Accessibility/My%20presentation/Uganda%20PPT/scenario12/scenario_12.wmv" TargetMode="External"/><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6.png"/><Relationship Id="rId4" Type="http://schemas.openxmlformats.org/officeDocument/2006/relationships/image" Target="../media/image21.jpeg"/><Relationship Id="rId9"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itu.int/rec/T-REC-F.930"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png"/><Relationship Id="rId7" Type="http://schemas.openxmlformats.org/officeDocument/2006/relationships/hyperlink" Target="http://itu.int/go/Accessible-Europe-19"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hyperlink" Target="http://www.itu.int/themes/accessibility/dc/index.html" TargetMode="External"/><Relationship Id="rId3" Type="http://schemas.openxmlformats.org/officeDocument/2006/relationships/image" Target="../media/image3.png"/><Relationship Id="rId7" Type="http://schemas.openxmlformats.org/officeDocument/2006/relationships/hyperlink" Target="http://www.itu.int/en/ITU-T/jca/ahf/Pages/default.asp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hyperlink" Target="mailto:Andrea.andreasaks@microsoft.com" TargetMode="External"/><Relationship Id="rId5" Type="http://schemas.openxmlformats.org/officeDocument/2006/relationships/image" Target="../media/image5.png"/><Relationship Id="rId10" Type="http://schemas.openxmlformats.org/officeDocument/2006/relationships/hyperlink" Target="http://g3ict.org/about/management" TargetMode="External"/><Relationship Id="rId4" Type="http://schemas.openxmlformats.org/officeDocument/2006/relationships/image" Target="../media/image4.png"/><Relationship Id="rId9" Type="http://schemas.openxmlformats.org/officeDocument/2006/relationships/hyperlink" Target="https://tdiforaccess.org/index.aspx"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8">
            <a:extLst>
              <a:ext uri="{FF2B5EF4-FFF2-40B4-BE49-F238E27FC236}">
                <a16:creationId xmlns:a16="http://schemas.microsoft.com/office/drawing/2014/main" id="{F95624B7-06E7-4449-B13F-F8F7FF3ED9BB}"/>
              </a:ext>
            </a:extLst>
          </p:cNvPr>
          <p:cNvSpPr>
            <a:spLocks noGrp="1" noChangeArrowheads="1"/>
          </p:cNvSpPr>
          <p:nvPr>
            <p:ph type="ctrTitle"/>
          </p:nvPr>
        </p:nvSpPr>
        <p:spPr>
          <a:xfrm>
            <a:off x="466725" y="1700213"/>
            <a:ext cx="8353425" cy="2016125"/>
          </a:xfrm>
          <a:noFill/>
        </p:spPr>
        <p:txBody>
          <a:bodyPr/>
          <a:lstStyle/>
          <a:p>
            <a:br>
              <a:rPr lang="en-GB" altLang="en-US" sz="2800" dirty="0"/>
            </a:br>
            <a:r>
              <a:rPr lang="en-US" altLang="en-US" dirty="0"/>
              <a:t>Telecommunications Relay Service</a:t>
            </a:r>
            <a:r>
              <a:rPr lang="en-GB" altLang="en-US" sz="2800" dirty="0"/>
              <a:t> *Before and After Its Beginnings* </a:t>
            </a:r>
            <a:br>
              <a:rPr lang="en-GB" altLang="en-US" sz="2800" dirty="0"/>
            </a:br>
            <a:r>
              <a:rPr lang="en-GB" altLang="en-US" dirty="0"/>
              <a:t> </a:t>
            </a:r>
          </a:p>
        </p:txBody>
      </p:sp>
      <p:sp>
        <p:nvSpPr>
          <p:cNvPr id="5123" name="Rectangle 6">
            <a:extLst>
              <a:ext uri="{FF2B5EF4-FFF2-40B4-BE49-F238E27FC236}">
                <a16:creationId xmlns:a16="http://schemas.microsoft.com/office/drawing/2014/main" id="{2EF09714-0D8E-465A-BEC6-F5F6B1E45481}"/>
              </a:ext>
            </a:extLst>
          </p:cNvPr>
          <p:cNvSpPr>
            <a:spLocks noGrp="1" noChangeArrowheads="1"/>
          </p:cNvSpPr>
          <p:nvPr>
            <p:ph type="subTitle" idx="1"/>
          </p:nvPr>
        </p:nvSpPr>
        <p:spPr>
          <a:xfrm>
            <a:off x="179388" y="3357563"/>
            <a:ext cx="8964612" cy="1943100"/>
          </a:xfrm>
        </p:spPr>
        <p:txBody>
          <a:bodyPr/>
          <a:lstStyle/>
          <a:p>
            <a:pPr eaLnBrk="1" hangingPunct="1"/>
            <a:r>
              <a:rPr lang="en-CA" altLang="en-US" sz="2800" b="1" dirty="0">
                <a:solidFill>
                  <a:srgbClr val="0E438A"/>
                </a:solidFill>
              </a:rPr>
              <a:t>Andrea J. Saks</a:t>
            </a:r>
            <a:r>
              <a:rPr lang="en-CA" altLang="en-US" b="1" dirty="0">
                <a:solidFill>
                  <a:srgbClr val="0E438A"/>
                </a:solidFill>
              </a:rPr>
              <a:t>: </a:t>
            </a:r>
            <a:r>
              <a:rPr lang="en-US" altLang="zh-CN" sz="2800" b="1" dirty="0">
                <a:solidFill>
                  <a:srgbClr val="0E438A"/>
                </a:solidFill>
                <a:ea typeface="宋体" panose="02010600030101010101" pitchFamily="2" charset="-122"/>
              </a:rPr>
              <a:t>Chairman</a:t>
            </a:r>
          </a:p>
          <a:p>
            <a:pPr eaLnBrk="1" hangingPunct="1"/>
            <a:r>
              <a:rPr lang="en-US" altLang="zh-CN" sz="2400" b="1" dirty="0">
                <a:solidFill>
                  <a:srgbClr val="0E438A"/>
                </a:solidFill>
                <a:ea typeface="宋体" panose="02010600030101010101" pitchFamily="2" charset="-122"/>
              </a:rPr>
              <a:t>ITU-T Joint Coordination Activity on Accessibility and Human Factors (</a:t>
            </a:r>
            <a:r>
              <a:rPr lang="en-US" altLang="zh-CN" sz="2200" b="1" dirty="0">
                <a:solidFill>
                  <a:srgbClr val="0E438A"/>
                </a:solidFill>
                <a:ea typeface="宋体" panose="02010600030101010101" pitchFamily="2" charset="-122"/>
              </a:rPr>
              <a:t>ITU-T JCA-AHF</a:t>
            </a:r>
            <a:r>
              <a:rPr lang="en-US" altLang="zh-CN" sz="2400" b="1" dirty="0">
                <a:solidFill>
                  <a:srgbClr val="0E438A"/>
                </a:solidFill>
                <a:ea typeface="宋体" panose="02010600030101010101" pitchFamily="2" charset="-122"/>
              </a:rPr>
              <a:t>)</a:t>
            </a:r>
            <a:r>
              <a:rPr lang="en-CA" altLang="en-US" sz="2400" b="1" dirty="0">
                <a:solidFill>
                  <a:srgbClr val="0E438A"/>
                </a:solidFill>
              </a:rPr>
              <a:t> </a:t>
            </a:r>
          </a:p>
          <a:p>
            <a:pPr eaLnBrk="1" hangingPunct="1"/>
            <a:r>
              <a:rPr lang="en-CA" altLang="en-US" sz="2400" b="1" dirty="0">
                <a:solidFill>
                  <a:srgbClr val="0E438A"/>
                </a:solidFill>
              </a:rPr>
              <a:t>CODA</a:t>
            </a:r>
          </a:p>
          <a:p>
            <a:pPr eaLnBrk="1" hangingPunct="1"/>
            <a:endParaRPr lang="en-CA" altLang="en-US" sz="2400" b="1" dirty="0">
              <a:solidFill>
                <a:srgbClr val="0E438A"/>
              </a:solidFill>
            </a:endParaRPr>
          </a:p>
        </p:txBody>
      </p:sp>
      <p:sp>
        <p:nvSpPr>
          <p:cNvPr id="5124" name="Rectangle 4">
            <a:extLst>
              <a:ext uri="{FF2B5EF4-FFF2-40B4-BE49-F238E27FC236}">
                <a16:creationId xmlns:a16="http://schemas.microsoft.com/office/drawing/2014/main" id="{7C3C311C-1E87-4BF8-8D4B-78129827ECFC}"/>
              </a:ext>
            </a:extLst>
          </p:cNvPr>
          <p:cNvSpPr>
            <a:spLocks noChangeArrowheads="1"/>
          </p:cNvSpPr>
          <p:nvPr/>
        </p:nvSpPr>
        <p:spPr bwMode="auto">
          <a:xfrm>
            <a:off x="901700" y="23463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lgn="ctr" eaLnBrk="1" hangingPunct="1">
              <a:spcBef>
                <a:spcPct val="0"/>
              </a:spcBef>
              <a:buSzTx/>
              <a:buFontTx/>
              <a:buNone/>
            </a:pPr>
            <a:endParaRPr lang="en-US" altLang="en-US" b="1">
              <a:solidFill>
                <a:srgbClr val="000066"/>
              </a:solidFill>
            </a:endParaRPr>
          </a:p>
        </p:txBody>
      </p:sp>
      <p:sp>
        <p:nvSpPr>
          <p:cNvPr id="5125" name="Rectangle 7">
            <a:extLst>
              <a:ext uri="{FF2B5EF4-FFF2-40B4-BE49-F238E27FC236}">
                <a16:creationId xmlns:a16="http://schemas.microsoft.com/office/drawing/2014/main" id="{C4218F11-40CD-43DC-BF7B-FDFB43CD08DD}"/>
              </a:ext>
            </a:extLst>
          </p:cNvPr>
          <p:cNvSpPr>
            <a:spLocks noChangeArrowheads="1"/>
          </p:cNvSpPr>
          <p:nvPr/>
        </p:nvSpPr>
        <p:spPr bwMode="auto">
          <a:xfrm>
            <a:off x="107950" y="6524625"/>
            <a:ext cx="6192838"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endParaRPr lang="en-US" altLang="en-US" sz="1400">
              <a:solidFill>
                <a:schemeClr val="tx1"/>
              </a:solidFill>
              <a:latin typeface="Univers" panose="020B0503020202020204" pitchFamily="34" charset="0"/>
            </a:endParaRPr>
          </a:p>
        </p:txBody>
      </p:sp>
      <p:sp>
        <p:nvSpPr>
          <p:cNvPr id="5126" name="Text Box 9">
            <a:extLst>
              <a:ext uri="{FF2B5EF4-FFF2-40B4-BE49-F238E27FC236}">
                <a16:creationId xmlns:a16="http://schemas.microsoft.com/office/drawing/2014/main" id="{0EDEAB38-EF75-492F-B943-92E3A5BC58F9}"/>
              </a:ext>
            </a:extLst>
          </p:cNvPr>
          <p:cNvSpPr txBox="1">
            <a:spLocks noChangeArrowheads="1"/>
          </p:cNvSpPr>
          <p:nvPr/>
        </p:nvSpPr>
        <p:spPr bwMode="auto">
          <a:xfrm>
            <a:off x="395288" y="765175"/>
            <a:ext cx="849788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lgn="ctr">
              <a:spcBef>
                <a:spcPct val="0"/>
              </a:spcBef>
              <a:buSzTx/>
              <a:buFontTx/>
              <a:buNone/>
            </a:pPr>
            <a:r>
              <a:rPr lang="en-GB" altLang="zh-CN" b="1" dirty="0">
                <a:solidFill>
                  <a:srgbClr val="0E438A"/>
                </a:solidFill>
                <a:ea typeface="宋体" panose="02010600030101010101" pitchFamily="2" charset="-122"/>
              </a:rPr>
              <a:t>XVIII World Congress of the World Federation of the Deaf</a:t>
            </a:r>
            <a:endParaRPr lang="en-US" altLang="zh-CN" b="1" dirty="0">
              <a:solidFill>
                <a:srgbClr val="0E438A"/>
              </a:solidFill>
              <a:ea typeface="宋体" panose="02010600030101010101" pitchFamily="2" charset="-122"/>
            </a:endParaRPr>
          </a:p>
        </p:txBody>
      </p:sp>
      <p:sp>
        <p:nvSpPr>
          <p:cNvPr id="5127" name="Date Placeholder 1">
            <a:extLst>
              <a:ext uri="{FF2B5EF4-FFF2-40B4-BE49-F238E27FC236}">
                <a16:creationId xmlns:a16="http://schemas.microsoft.com/office/drawing/2014/main" id="{B165F3E4-10A5-4242-94CE-40B1D59E038F}"/>
              </a:ext>
            </a:extLst>
          </p:cNvPr>
          <p:cNvSpPr>
            <a:spLocks noGrp="1"/>
          </p:cNvSpPr>
          <p:nvPr>
            <p:ph type="dt" sz="quarter" idx="10"/>
          </p:nvPr>
        </p:nvSpPr>
        <p:spPr>
          <a:xfrm>
            <a:off x="107950" y="6165850"/>
            <a:ext cx="4835525" cy="692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a:t>
            </a:r>
            <a:br>
              <a:rPr lang="en-US" altLang="en-US" sz="1400" dirty="0">
                <a:solidFill>
                  <a:srgbClr val="0E438A"/>
                </a:solidFill>
                <a:latin typeface="Univers" panose="020B0503020202020204" pitchFamily="34" charset="0"/>
                <a:cs typeface="Arial" panose="020B0604020202020204" pitchFamily="34" charset="0"/>
              </a:rPr>
            </a:br>
            <a:r>
              <a:rPr lang="en-US" altLang="en-US" sz="1400" dirty="0">
                <a:solidFill>
                  <a:srgbClr val="0E438A"/>
                </a:solidFill>
                <a:latin typeface="Univers" panose="020B0503020202020204" pitchFamily="34" charset="0"/>
                <a:cs typeface="Arial" panose="020B0604020202020204" pitchFamily="34" charset="0"/>
              </a:rPr>
              <a:t>Paris, 23-27 July 2019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a:extLst>
              <a:ext uri="{FF2B5EF4-FFF2-40B4-BE49-F238E27FC236}">
                <a16:creationId xmlns:a16="http://schemas.microsoft.com/office/drawing/2014/main" id="{00BD7888-0351-4D6E-947D-F079AA25934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5CD476A2-49E2-4134-BC34-6A438DB01967}" type="slidenum">
              <a:rPr lang="en-US" altLang="en-US" sz="1000">
                <a:solidFill>
                  <a:schemeClr val="tx1"/>
                </a:solidFill>
              </a:rPr>
              <a:pPr>
                <a:spcBef>
                  <a:spcPct val="0"/>
                </a:spcBef>
                <a:buSzTx/>
                <a:buFontTx/>
                <a:buNone/>
              </a:pPr>
              <a:t>10</a:t>
            </a:fld>
            <a:endParaRPr lang="en-US" altLang="en-US" sz="1000">
              <a:solidFill>
                <a:schemeClr val="tx1"/>
              </a:solidFill>
            </a:endParaRPr>
          </a:p>
        </p:txBody>
      </p:sp>
      <p:sp>
        <p:nvSpPr>
          <p:cNvPr id="12291" name="Date Placeholder 4">
            <a:extLst>
              <a:ext uri="{FF2B5EF4-FFF2-40B4-BE49-F238E27FC236}">
                <a16:creationId xmlns:a16="http://schemas.microsoft.com/office/drawing/2014/main" id="{5B49B0D2-BECB-4BE3-8A45-257ABF2B54FE}"/>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12292" name="Rectangle 2">
            <a:extLst>
              <a:ext uri="{FF2B5EF4-FFF2-40B4-BE49-F238E27FC236}">
                <a16:creationId xmlns:a16="http://schemas.microsoft.com/office/drawing/2014/main" id="{CA7B2CA3-1A1C-46F3-B77B-8B096BD3DCFE}"/>
              </a:ext>
            </a:extLst>
          </p:cNvPr>
          <p:cNvSpPr>
            <a:spLocks noGrp="1" noChangeArrowheads="1"/>
          </p:cNvSpPr>
          <p:nvPr>
            <p:ph type="title"/>
          </p:nvPr>
        </p:nvSpPr>
        <p:spPr/>
        <p:txBody>
          <a:bodyPr/>
          <a:lstStyle/>
          <a:p>
            <a:r>
              <a:rPr lang="en-US" altLang="en-US" dirty="0"/>
              <a:t>Would you trust this child to run your life and do your banking?</a:t>
            </a:r>
          </a:p>
        </p:txBody>
      </p:sp>
      <p:sp>
        <p:nvSpPr>
          <p:cNvPr id="12293" name="Rectangle 3">
            <a:extLst>
              <a:ext uri="{FF2B5EF4-FFF2-40B4-BE49-F238E27FC236}">
                <a16:creationId xmlns:a16="http://schemas.microsoft.com/office/drawing/2014/main" id="{C88CF78D-F9FA-4222-BE5C-CCDB574386D8}"/>
              </a:ext>
            </a:extLst>
          </p:cNvPr>
          <p:cNvSpPr>
            <a:spLocks noGrp="1" noChangeArrowheads="1"/>
          </p:cNvSpPr>
          <p:nvPr>
            <p:ph type="body" idx="1"/>
          </p:nvPr>
        </p:nvSpPr>
        <p:spPr>
          <a:xfrm>
            <a:off x="250825" y="1000125"/>
            <a:ext cx="8893175" cy="5143500"/>
          </a:xfrm>
        </p:spPr>
        <p:txBody>
          <a:bodyPr/>
          <a:lstStyle/>
          <a:p>
            <a:pPr algn="ctr"/>
            <a:r>
              <a:rPr lang="en-US" altLang="en-US" dirty="0"/>
              <a:t>I am the tiny girl with dark hair!</a:t>
            </a:r>
          </a:p>
          <a:p>
            <a:pPr lvl="1" algn="ctr">
              <a:lnSpc>
                <a:spcPct val="150000"/>
              </a:lnSpc>
              <a:buFont typeface="Verdana" panose="020B0604030504040204" pitchFamily="34" charset="0"/>
              <a:buNone/>
            </a:pPr>
            <a:r>
              <a:rPr lang="en-US" altLang="en-US" dirty="0"/>
              <a:t>The first Deaf Telephone and Relay Service Me!</a:t>
            </a:r>
          </a:p>
          <a:p>
            <a:pPr lvl="1"/>
            <a:endParaRPr lang="en-US" altLang="en-US" sz="2400" dirty="0"/>
          </a:p>
          <a:p>
            <a:pPr lvl="1">
              <a:buFont typeface="Verdana" panose="020B0604030504040204" pitchFamily="34" charset="0"/>
              <a:buNone/>
            </a:pPr>
            <a:endParaRPr lang="en-US" altLang="en-US" sz="2400" dirty="0"/>
          </a:p>
          <a:p>
            <a:pPr>
              <a:buFontTx/>
              <a:buNone/>
            </a:pPr>
            <a:endParaRPr lang="en-US" altLang="en-US" sz="2800" dirty="0"/>
          </a:p>
          <a:p>
            <a:endParaRPr lang="en-US" altLang="en-US" sz="2800" dirty="0"/>
          </a:p>
        </p:txBody>
      </p:sp>
      <p:pic>
        <p:nvPicPr>
          <p:cNvPr id="12294" name="Picture 2" descr="C:\Users\Andrea\Pictures\Andrea\Ford Country Day School Andrea 2nd right with tongue .jpg">
            <a:extLst>
              <a:ext uri="{FF2B5EF4-FFF2-40B4-BE49-F238E27FC236}">
                <a16:creationId xmlns:a16="http://schemas.microsoft.com/office/drawing/2014/main" id="{64F6A41D-1DAB-48C7-8136-BA154422E48B}"/>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672741" y="2214563"/>
            <a:ext cx="6049342"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5" name="Down Arrow 7">
            <a:extLst>
              <a:ext uri="{FF2B5EF4-FFF2-40B4-BE49-F238E27FC236}">
                <a16:creationId xmlns:a16="http://schemas.microsoft.com/office/drawing/2014/main" id="{39B9533E-C0B2-4880-AF4A-2D6D7CC8FBCB}"/>
              </a:ext>
            </a:extLst>
          </p:cNvPr>
          <p:cNvSpPr>
            <a:spLocks noChangeArrowheads="1"/>
          </p:cNvSpPr>
          <p:nvPr/>
        </p:nvSpPr>
        <p:spPr bwMode="auto">
          <a:xfrm>
            <a:off x="6597478" y="3645024"/>
            <a:ext cx="484187" cy="287337"/>
          </a:xfrm>
          <a:prstGeom prst="downArrow">
            <a:avLst>
              <a:gd name="adj1" fmla="val 50000"/>
              <a:gd name="adj2" fmla="val 50000"/>
            </a:avLst>
          </a:prstGeom>
          <a:solidFill>
            <a:schemeClr val="accent1"/>
          </a:solidFill>
          <a:ln w="9525" algn="ctr">
            <a:solidFill>
              <a:schemeClr val="tx1"/>
            </a:solidFill>
            <a:round/>
            <a:headEnd/>
            <a:tailEnd/>
          </a:ln>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endParaRPr lang="en-GB" altLang="en-US" sz="240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036D933-8661-4088-95D4-B5687CD8861E}"/>
              </a:ext>
            </a:extLst>
          </p:cNvPr>
          <p:cNvSpPr>
            <a:spLocks noGrp="1" noChangeArrowheads="1"/>
          </p:cNvSpPr>
          <p:nvPr>
            <p:ph type="title"/>
          </p:nvPr>
        </p:nvSpPr>
        <p:spPr/>
        <p:txBody>
          <a:bodyPr/>
          <a:lstStyle/>
          <a:p>
            <a:r>
              <a:rPr lang="en-US" altLang="en-US"/>
              <a:t>The First Transatlantic Call 1975</a:t>
            </a:r>
            <a:endParaRPr lang="en-GB" altLang="en-US"/>
          </a:p>
        </p:txBody>
      </p:sp>
      <p:sp>
        <p:nvSpPr>
          <p:cNvPr id="16387" name="Content Placeholder 2">
            <a:extLst>
              <a:ext uri="{FF2B5EF4-FFF2-40B4-BE49-F238E27FC236}">
                <a16:creationId xmlns:a16="http://schemas.microsoft.com/office/drawing/2014/main" id="{94C72DC1-F0CB-4AD8-8D4B-98CC94EED650}"/>
              </a:ext>
            </a:extLst>
          </p:cNvPr>
          <p:cNvSpPr>
            <a:spLocks noGrp="1" noChangeArrowheads="1"/>
          </p:cNvSpPr>
          <p:nvPr>
            <p:ph idx="1"/>
          </p:nvPr>
        </p:nvSpPr>
        <p:spPr>
          <a:xfrm>
            <a:off x="250825" y="332655"/>
            <a:ext cx="8642350" cy="5976069"/>
          </a:xfrm>
        </p:spPr>
        <p:txBody>
          <a:bodyPr/>
          <a:lstStyle/>
          <a:p>
            <a:endParaRPr lang="en-US" altLang="en-US" dirty="0"/>
          </a:p>
          <a:p>
            <a:r>
              <a:rPr lang="en-US" altLang="en-US" sz="2800" dirty="0"/>
              <a:t>The late Lord Jack Ashley was at the time a British MP</a:t>
            </a:r>
          </a:p>
          <a:p>
            <a:r>
              <a:rPr lang="en-US" altLang="en-US" sz="2800" dirty="0"/>
              <a:t>USA Ambassador to UK,                  the late Elliot Richardson</a:t>
            </a:r>
          </a:p>
          <a:p>
            <a:r>
              <a:rPr lang="en-US" altLang="en-US" sz="2800" dirty="0"/>
              <a:t>The late Michael Kingbeer                  Engineer</a:t>
            </a:r>
          </a:p>
          <a:p>
            <a:r>
              <a:rPr lang="en-US" altLang="en-US" sz="2800" dirty="0"/>
              <a:t>To Dr Boise Williams HEW</a:t>
            </a:r>
          </a:p>
          <a:p>
            <a:r>
              <a:rPr lang="en-US" altLang="en-US" sz="2800" dirty="0"/>
              <a:t>London US Trade Center                   Building, to the US HEW in           Washington, D.C.</a:t>
            </a:r>
          </a:p>
          <a:p>
            <a:r>
              <a:rPr lang="en-US" altLang="en-US" sz="2800" dirty="0"/>
              <a:t>Broke the docket at the FCC!</a:t>
            </a:r>
          </a:p>
          <a:p>
            <a:endParaRPr lang="en-US" altLang="en-US" sz="2800" dirty="0"/>
          </a:p>
          <a:p>
            <a:endParaRPr lang="en-US" altLang="en-US" dirty="0"/>
          </a:p>
          <a:p>
            <a:endParaRPr lang="en-US" altLang="en-US" dirty="0"/>
          </a:p>
          <a:p>
            <a:endParaRPr lang="en-US" altLang="en-US" dirty="0"/>
          </a:p>
          <a:p>
            <a:pPr>
              <a:buFontTx/>
              <a:buNone/>
            </a:pPr>
            <a:endParaRPr lang="en-US" altLang="en-US" dirty="0"/>
          </a:p>
          <a:p>
            <a:pPr>
              <a:buFontTx/>
              <a:buNone/>
            </a:pPr>
            <a:r>
              <a:rPr lang="en-US" altLang="en-US" sz="2800" dirty="0"/>
              <a:t> </a:t>
            </a:r>
            <a:endParaRPr lang="en-US" altLang="en-US" dirty="0"/>
          </a:p>
          <a:p>
            <a:pPr>
              <a:buFontTx/>
              <a:buNone/>
            </a:pPr>
            <a:endParaRPr lang="en-GB" altLang="en-US" dirty="0"/>
          </a:p>
        </p:txBody>
      </p:sp>
      <p:sp>
        <p:nvSpPr>
          <p:cNvPr id="16388" name="Slide Number Placeholder 3">
            <a:extLst>
              <a:ext uri="{FF2B5EF4-FFF2-40B4-BE49-F238E27FC236}">
                <a16:creationId xmlns:a16="http://schemas.microsoft.com/office/drawing/2014/main" id="{32DC0BCC-3A99-49D6-9B28-C7FE0AC6E15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33B6BF94-8436-4B16-A31C-F2EA15CC80FA}" type="slidenum">
              <a:rPr lang="en-US" altLang="en-US" sz="1000">
                <a:solidFill>
                  <a:schemeClr val="tx1"/>
                </a:solidFill>
              </a:rPr>
              <a:pPr>
                <a:spcBef>
                  <a:spcPct val="0"/>
                </a:spcBef>
                <a:buSzTx/>
                <a:buFontTx/>
                <a:buNone/>
              </a:pPr>
              <a:t>11</a:t>
            </a:fld>
            <a:endParaRPr lang="en-US" altLang="en-US" sz="1000">
              <a:solidFill>
                <a:schemeClr val="tx1"/>
              </a:solidFill>
            </a:endParaRPr>
          </a:p>
        </p:txBody>
      </p:sp>
      <p:sp>
        <p:nvSpPr>
          <p:cNvPr id="16389" name="Date Placeholder 4">
            <a:extLst>
              <a:ext uri="{FF2B5EF4-FFF2-40B4-BE49-F238E27FC236}">
                <a16:creationId xmlns:a16="http://schemas.microsoft.com/office/drawing/2014/main" id="{A89574A1-A85D-49EE-9D2B-B5077442BE99}"/>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pic>
        <p:nvPicPr>
          <p:cNvPr id="16390" name="Picture 5" descr="001.jpg">
            <a:extLst>
              <a:ext uri="{FF2B5EF4-FFF2-40B4-BE49-F238E27FC236}">
                <a16:creationId xmlns:a16="http://schemas.microsoft.com/office/drawing/2014/main" id="{10B6CF0C-F5C9-4616-9E70-49FBC700298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44208" y="1986105"/>
            <a:ext cx="2863850"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0149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a:extLst>
              <a:ext uri="{FF2B5EF4-FFF2-40B4-BE49-F238E27FC236}">
                <a16:creationId xmlns:a16="http://schemas.microsoft.com/office/drawing/2014/main" id="{AA989F37-63CF-49AB-8284-02CCF4D0B6F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CF371114-0909-487F-BF8F-28C8EE02C614}" type="slidenum">
              <a:rPr lang="en-US" altLang="en-US" sz="1000">
                <a:solidFill>
                  <a:schemeClr val="tx1"/>
                </a:solidFill>
              </a:rPr>
              <a:pPr>
                <a:spcBef>
                  <a:spcPct val="0"/>
                </a:spcBef>
                <a:buSzTx/>
                <a:buFontTx/>
                <a:buNone/>
              </a:pPr>
              <a:t>12</a:t>
            </a:fld>
            <a:endParaRPr lang="en-US" altLang="en-US" sz="1000">
              <a:solidFill>
                <a:schemeClr val="tx1"/>
              </a:solidFill>
            </a:endParaRPr>
          </a:p>
        </p:txBody>
      </p:sp>
      <p:sp>
        <p:nvSpPr>
          <p:cNvPr id="23555" name="Date Placeholder 4">
            <a:extLst>
              <a:ext uri="{FF2B5EF4-FFF2-40B4-BE49-F238E27FC236}">
                <a16:creationId xmlns:a16="http://schemas.microsoft.com/office/drawing/2014/main" id="{937A356E-9664-42ED-9A73-D687D6892D60}"/>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23556" name="Rectangle 2">
            <a:extLst>
              <a:ext uri="{FF2B5EF4-FFF2-40B4-BE49-F238E27FC236}">
                <a16:creationId xmlns:a16="http://schemas.microsoft.com/office/drawing/2014/main" id="{49786F58-BD28-453C-9F8A-ADFB039CE99E}"/>
              </a:ext>
            </a:extLst>
          </p:cNvPr>
          <p:cNvSpPr>
            <a:spLocks noGrp="1" noChangeArrowheads="1"/>
          </p:cNvSpPr>
          <p:nvPr>
            <p:ph type="title"/>
          </p:nvPr>
        </p:nvSpPr>
        <p:spPr/>
        <p:txBody>
          <a:bodyPr/>
          <a:lstStyle/>
          <a:p>
            <a:r>
              <a:rPr lang="en-US" altLang="en-US"/>
              <a:t>Father of V.18, Dick Brandt</a:t>
            </a:r>
          </a:p>
        </p:txBody>
      </p:sp>
      <p:sp>
        <p:nvSpPr>
          <p:cNvPr id="23557" name="Rectangle 3">
            <a:extLst>
              <a:ext uri="{FF2B5EF4-FFF2-40B4-BE49-F238E27FC236}">
                <a16:creationId xmlns:a16="http://schemas.microsoft.com/office/drawing/2014/main" id="{E8F464F8-F72E-4BB7-BE3C-48263FC1B670}"/>
              </a:ext>
            </a:extLst>
          </p:cNvPr>
          <p:cNvSpPr>
            <a:spLocks noGrp="1" noChangeArrowheads="1"/>
          </p:cNvSpPr>
          <p:nvPr>
            <p:ph type="body" idx="1"/>
          </p:nvPr>
        </p:nvSpPr>
        <p:spPr>
          <a:xfrm>
            <a:off x="250825" y="1000125"/>
            <a:ext cx="8893175" cy="5143500"/>
          </a:xfrm>
        </p:spPr>
        <p:txBody>
          <a:bodyPr/>
          <a:lstStyle/>
          <a:p>
            <a:endParaRPr lang="en-US" altLang="en-US" sz="2800"/>
          </a:p>
          <a:p>
            <a:r>
              <a:rPr lang="en-US" altLang="en-US" sz="2800"/>
              <a:t>He wrote most of ITU.T V.18</a:t>
            </a:r>
          </a:p>
          <a:p>
            <a:r>
              <a:rPr lang="en-US" altLang="en-US" sz="2800"/>
              <a:t>Saved Baudot protocol from</a:t>
            </a:r>
          </a:p>
          <a:p>
            <a:pPr>
              <a:buFontTx/>
              <a:buNone/>
            </a:pPr>
            <a:r>
              <a:rPr lang="en-US" altLang="en-US" sz="2800"/>
              <a:t>	being deleted from V.18</a:t>
            </a:r>
          </a:p>
          <a:p>
            <a:r>
              <a:rPr lang="en-US" altLang="en-US" sz="2800"/>
              <a:t>1st rapporteur for the </a:t>
            </a:r>
          </a:p>
          <a:p>
            <a:pPr>
              <a:buFontTx/>
              <a:buNone/>
            </a:pPr>
            <a:r>
              <a:rPr lang="en-US" altLang="en-US" sz="2800"/>
              <a:t>	Disability question in ITU-T</a:t>
            </a:r>
          </a:p>
          <a:p>
            <a:r>
              <a:rPr lang="en-US" altLang="en-US" sz="2800"/>
              <a:t>Recipient of the TDI Robert </a:t>
            </a:r>
          </a:p>
          <a:p>
            <a:pPr>
              <a:buFontTx/>
              <a:buNone/>
            </a:pPr>
            <a:r>
              <a:rPr lang="en-US" altLang="en-US" sz="2800"/>
              <a:t>	Weitbrecht award</a:t>
            </a:r>
          </a:p>
          <a:p>
            <a:r>
              <a:rPr lang="en-US" altLang="en-US" sz="2800"/>
              <a:t>Invited AJS to ITU to help</a:t>
            </a:r>
            <a:br>
              <a:rPr lang="en-US" altLang="en-US" sz="2800"/>
            </a:br>
            <a:r>
              <a:rPr lang="en-US" altLang="en-US" sz="2800"/>
              <a:t>in 1991</a:t>
            </a:r>
          </a:p>
          <a:p>
            <a:endParaRPr lang="en-US" altLang="en-US" sz="2800"/>
          </a:p>
          <a:p>
            <a:endParaRPr lang="en-US" altLang="en-US" sz="2800"/>
          </a:p>
          <a:p>
            <a:endParaRPr lang="en-US" altLang="en-US" sz="2800"/>
          </a:p>
          <a:p>
            <a:endParaRPr lang="en-US" altLang="en-US" sz="2800"/>
          </a:p>
          <a:p>
            <a:endParaRPr lang="en-US" altLang="en-US" sz="2800"/>
          </a:p>
          <a:p>
            <a:endParaRPr lang="en-US" altLang="en-US" sz="2800"/>
          </a:p>
          <a:p>
            <a:endParaRPr lang="en-US" altLang="en-US" sz="2800"/>
          </a:p>
          <a:p>
            <a:endParaRPr lang="en-US" altLang="en-US" sz="2800"/>
          </a:p>
        </p:txBody>
      </p:sp>
      <p:pic>
        <p:nvPicPr>
          <p:cNvPr id="23558" name="Picture 5" descr="Dick Brandt (b&amp;w).tif">
            <a:extLst>
              <a:ext uri="{FF2B5EF4-FFF2-40B4-BE49-F238E27FC236}">
                <a16:creationId xmlns:a16="http://schemas.microsoft.com/office/drawing/2014/main" id="{BADEF90D-A240-4B8E-A1BF-407E498E62B1}"/>
              </a:ext>
            </a:extLst>
          </p:cNvPr>
          <p:cNvPicPr>
            <a:picLocks noChangeAspect="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5857875" y="1500188"/>
            <a:ext cx="2741613"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4072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3">
            <a:extLst>
              <a:ext uri="{FF2B5EF4-FFF2-40B4-BE49-F238E27FC236}">
                <a16:creationId xmlns:a16="http://schemas.microsoft.com/office/drawing/2014/main" id="{975C5499-300A-4D71-9A94-63E8249CB41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803ED0EE-E417-4142-BE85-0D2F1B4F1354}" type="slidenum">
              <a:rPr lang="en-US" altLang="en-US" sz="1000">
                <a:solidFill>
                  <a:schemeClr val="tx1"/>
                </a:solidFill>
              </a:rPr>
              <a:pPr>
                <a:spcBef>
                  <a:spcPct val="0"/>
                </a:spcBef>
                <a:buSzTx/>
                <a:buFontTx/>
                <a:buNone/>
              </a:pPr>
              <a:t>13</a:t>
            </a:fld>
            <a:endParaRPr lang="en-US" altLang="en-US" sz="1000">
              <a:solidFill>
                <a:schemeClr val="tx1"/>
              </a:solidFill>
            </a:endParaRPr>
          </a:p>
        </p:txBody>
      </p:sp>
      <p:sp>
        <p:nvSpPr>
          <p:cNvPr id="21507" name="Date Placeholder 4">
            <a:extLst>
              <a:ext uri="{FF2B5EF4-FFF2-40B4-BE49-F238E27FC236}">
                <a16:creationId xmlns:a16="http://schemas.microsoft.com/office/drawing/2014/main" id="{5455E5D9-FA6B-4ED8-937E-C2136B34D3A8}"/>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21508" name="Rectangle 2">
            <a:extLst>
              <a:ext uri="{FF2B5EF4-FFF2-40B4-BE49-F238E27FC236}">
                <a16:creationId xmlns:a16="http://schemas.microsoft.com/office/drawing/2014/main" id="{D8292767-C22E-4492-9402-BE11B35B9EC2}"/>
              </a:ext>
            </a:extLst>
          </p:cNvPr>
          <p:cNvSpPr>
            <a:spLocks noGrp="1" noChangeArrowheads="1"/>
          </p:cNvSpPr>
          <p:nvPr>
            <p:ph type="title"/>
          </p:nvPr>
        </p:nvSpPr>
        <p:spPr/>
        <p:txBody>
          <a:bodyPr/>
          <a:lstStyle/>
          <a:p>
            <a:r>
              <a:rPr lang="en-GB" altLang="en-US"/>
              <a:t> The beginning at ITU: 1991</a:t>
            </a:r>
            <a:endParaRPr lang="en-US" altLang="en-US"/>
          </a:p>
        </p:txBody>
      </p:sp>
      <p:sp>
        <p:nvSpPr>
          <p:cNvPr id="21509" name="Rectangle 3">
            <a:extLst>
              <a:ext uri="{FF2B5EF4-FFF2-40B4-BE49-F238E27FC236}">
                <a16:creationId xmlns:a16="http://schemas.microsoft.com/office/drawing/2014/main" id="{505D19C5-9632-49B0-BA16-CFAF2EF5AF35}"/>
              </a:ext>
            </a:extLst>
          </p:cNvPr>
          <p:cNvSpPr>
            <a:spLocks noGrp="1" noChangeArrowheads="1"/>
          </p:cNvSpPr>
          <p:nvPr>
            <p:ph type="body" idx="1"/>
          </p:nvPr>
        </p:nvSpPr>
        <p:spPr>
          <a:xfrm>
            <a:off x="0" y="1052513"/>
            <a:ext cx="9144000" cy="5256212"/>
          </a:xfrm>
        </p:spPr>
        <p:txBody>
          <a:bodyPr/>
          <a:lstStyle/>
          <a:p>
            <a:endParaRPr lang="en-US" altLang="en-US"/>
          </a:p>
          <a:p>
            <a:endParaRPr lang="en-US" altLang="en-US"/>
          </a:p>
          <a:p>
            <a:endParaRPr lang="en-US" altLang="en-US"/>
          </a:p>
          <a:p>
            <a:endParaRPr lang="en-US" altLang="en-US"/>
          </a:p>
          <a:p>
            <a:endParaRPr lang="en-US" altLang="en-US"/>
          </a:p>
          <a:p>
            <a:endParaRPr lang="en-US" altLang="en-US"/>
          </a:p>
          <a:p>
            <a:endParaRPr lang="en-US" altLang="en-US"/>
          </a:p>
          <a:p>
            <a:r>
              <a:rPr lang="en-US" altLang="en-US"/>
              <a:t>Gary Fereno, US State Department &amp; AJS</a:t>
            </a:r>
          </a:p>
          <a:p>
            <a:pPr lvl="1"/>
            <a:r>
              <a:rPr lang="en-US" altLang="en-US"/>
              <a:t>No personal computers just lots of paper!</a:t>
            </a:r>
          </a:p>
          <a:p>
            <a:pPr lvl="1"/>
            <a:endParaRPr lang="en-US" altLang="en-US"/>
          </a:p>
        </p:txBody>
      </p:sp>
      <p:pic>
        <p:nvPicPr>
          <p:cNvPr id="21510" name="Picture 6" descr="Andrea ITU.jpg">
            <a:extLst>
              <a:ext uri="{FF2B5EF4-FFF2-40B4-BE49-F238E27FC236}">
                <a16:creationId xmlns:a16="http://schemas.microsoft.com/office/drawing/2014/main" id="{3F26F6F5-944F-4516-95A6-F470BD69F3E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857375" y="1214438"/>
            <a:ext cx="5664200"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4631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a:extLst>
              <a:ext uri="{FF2B5EF4-FFF2-40B4-BE49-F238E27FC236}">
                <a16:creationId xmlns:a16="http://schemas.microsoft.com/office/drawing/2014/main" id="{1BC6C7F5-7616-4908-9FA9-C41707F9C9EC}"/>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659EE9B1-64A2-4AEA-9DEE-2A2D4222EA96}" type="slidenum">
              <a:rPr lang="en-US" altLang="en-US" sz="1000">
                <a:solidFill>
                  <a:schemeClr val="tx1"/>
                </a:solidFill>
              </a:rPr>
              <a:pPr>
                <a:spcBef>
                  <a:spcPct val="0"/>
                </a:spcBef>
                <a:buSzTx/>
                <a:buFontTx/>
                <a:buNone/>
              </a:pPr>
              <a:t>14</a:t>
            </a:fld>
            <a:endParaRPr lang="en-US" altLang="en-US" sz="1000">
              <a:solidFill>
                <a:schemeClr val="tx1"/>
              </a:solidFill>
            </a:endParaRPr>
          </a:p>
        </p:txBody>
      </p:sp>
      <p:sp>
        <p:nvSpPr>
          <p:cNvPr id="25603" name="Date Placeholder 4">
            <a:extLst>
              <a:ext uri="{FF2B5EF4-FFF2-40B4-BE49-F238E27FC236}">
                <a16:creationId xmlns:a16="http://schemas.microsoft.com/office/drawing/2014/main" id="{C66C9388-15D9-4F47-BE5B-2E40BE964AFD}"/>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25604" name="Rectangle 2">
            <a:extLst>
              <a:ext uri="{FF2B5EF4-FFF2-40B4-BE49-F238E27FC236}">
                <a16:creationId xmlns:a16="http://schemas.microsoft.com/office/drawing/2014/main" id="{315FF4CC-A810-48E3-A45B-A87711238EB7}"/>
              </a:ext>
            </a:extLst>
          </p:cNvPr>
          <p:cNvSpPr>
            <a:spLocks noGrp="1" noChangeArrowheads="1"/>
          </p:cNvSpPr>
          <p:nvPr>
            <p:ph type="title"/>
          </p:nvPr>
        </p:nvSpPr>
        <p:spPr/>
        <p:txBody>
          <a:bodyPr/>
          <a:lstStyle/>
          <a:p>
            <a:r>
              <a:rPr lang="en-US" altLang="en-US"/>
              <a:t>Gunnar Hellstrom</a:t>
            </a:r>
            <a:br>
              <a:rPr lang="en-US" altLang="en-US"/>
            </a:br>
            <a:r>
              <a:rPr lang="en-US" altLang="en-US"/>
              <a:t> F.703 Total Conversation author</a:t>
            </a:r>
          </a:p>
        </p:txBody>
      </p:sp>
      <p:sp>
        <p:nvSpPr>
          <p:cNvPr id="25605" name="Rectangle 3">
            <a:extLst>
              <a:ext uri="{FF2B5EF4-FFF2-40B4-BE49-F238E27FC236}">
                <a16:creationId xmlns:a16="http://schemas.microsoft.com/office/drawing/2014/main" id="{D0BE939F-CB07-4E66-9D2C-6C2F88D6E51F}"/>
              </a:ext>
            </a:extLst>
          </p:cNvPr>
          <p:cNvSpPr>
            <a:spLocks noGrp="1" noChangeArrowheads="1"/>
          </p:cNvSpPr>
          <p:nvPr>
            <p:ph type="body" idx="1"/>
          </p:nvPr>
        </p:nvSpPr>
        <p:spPr>
          <a:xfrm>
            <a:off x="250825" y="981075"/>
            <a:ext cx="8893175" cy="5111750"/>
          </a:xfrm>
        </p:spPr>
        <p:txBody>
          <a:bodyPr/>
          <a:lstStyle/>
          <a:p>
            <a:pPr marL="342900" lvl="1" indent="-342900">
              <a:buClrTx/>
              <a:buSzPct val="75000"/>
              <a:buFont typeface="Verdana" panose="020B0604030504040204" pitchFamily="34" charset="0"/>
              <a:buBlip>
                <a:blip r:embed="rId3"/>
              </a:buBlip>
            </a:pPr>
            <a:r>
              <a:rPr lang="en-US" altLang="en-US" sz="3200"/>
              <a:t>What is Total Conversation?</a:t>
            </a:r>
          </a:p>
          <a:p>
            <a:pPr marL="342900" lvl="1" indent="-342900">
              <a:buClrTx/>
              <a:buSzPct val="75000"/>
              <a:buFont typeface="Verdana" panose="020B0604030504040204" pitchFamily="34" charset="0"/>
              <a:buBlip>
                <a:blip r:embed="rId3"/>
              </a:buBlip>
            </a:pPr>
            <a:r>
              <a:rPr lang="en-US" altLang="en-US" sz="3200"/>
              <a:t>Real Time Text, Video and Voice</a:t>
            </a:r>
            <a:endParaRPr lang="en-US" altLang="en-US" sz="2000" b="1"/>
          </a:p>
          <a:p>
            <a:pPr marL="342900" lvl="1" indent="-342900">
              <a:buClrTx/>
              <a:buSzPct val="75000"/>
              <a:buFont typeface="Verdana" panose="020B0604030504040204" pitchFamily="34" charset="0"/>
              <a:buBlip>
                <a:blip r:embed="rId3"/>
              </a:buBlip>
            </a:pPr>
            <a:r>
              <a:rPr lang="en-US" altLang="en-US" sz="3200"/>
              <a:t>Disability Rapporteur after Dick Brandt</a:t>
            </a:r>
          </a:p>
          <a:p>
            <a:pPr marL="342900" lvl="1" indent="-342900"/>
            <a:r>
              <a:rPr lang="en-US" altLang="en-US" sz="2400"/>
              <a:t>Improved V.18 </a:t>
            </a:r>
          </a:p>
          <a:p>
            <a:pPr marL="342900" lvl="1" indent="-342900"/>
            <a:r>
              <a:rPr lang="en-US" altLang="en-US" sz="2400"/>
              <a:t>Author of the Accessibility</a:t>
            </a:r>
          </a:p>
          <a:p>
            <a:pPr marL="342900" lvl="1" indent="-342900">
              <a:buFont typeface="Verdana" panose="020B0604030504040204" pitchFamily="34" charset="0"/>
              <a:buNone/>
            </a:pPr>
            <a:r>
              <a:rPr lang="en-US" altLang="en-US" sz="2400"/>
              <a:t>	 Checklist</a:t>
            </a:r>
          </a:p>
          <a:p>
            <a:r>
              <a:rPr lang="en-US" altLang="en-US"/>
              <a:t> Relay Services </a:t>
            </a:r>
          </a:p>
          <a:p>
            <a:pPr marL="342900" lvl="1" indent="-342900"/>
            <a:r>
              <a:rPr lang="en-US" altLang="en-US" sz="2400"/>
              <a:t>Implemented Total </a:t>
            </a:r>
            <a:br>
              <a:rPr lang="en-US" altLang="en-US" sz="2400"/>
            </a:br>
            <a:r>
              <a:rPr lang="en-US" altLang="en-US" sz="2400"/>
              <a:t>Conversation in relays and</a:t>
            </a:r>
          </a:p>
          <a:p>
            <a:pPr marL="342900" lvl="1" indent="-342900">
              <a:buFont typeface="Verdana" panose="020B0604030504040204" pitchFamily="34" charset="0"/>
              <a:buNone/>
            </a:pPr>
            <a:r>
              <a:rPr lang="en-US" altLang="en-US" sz="2400"/>
              <a:t>	in Emergency Services in the EU Reach 112 project.</a:t>
            </a:r>
          </a:p>
          <a:p>
            <a:pPr marL="342900" lvl="1" indent="-342900">
              <a:buFont typeface="Verdana" panose="020B0604030504040204" pitchFamily="34" charset="0"/>
              <a:buNone/>
            </a:pPr>
            <a:endParaRPr lang="en-US" altLang="en-US" sz="2400"/>
          </a:p>
          <a:p>
            <a:pPr marL="342900" lvl="1" indent="-342900"/>
            <a:endParaRPr lang="en-US" altLang="en-US" sz="2400"/>
          </a:p>
          <a:p>
            <a:pPr marL="342900" lvl="1" indent="-342900">
              <a:buFont typeface="Verdana" panose="020B0604030504040204" pitchFamily="34" charset="0"/>
              <a:buNone/>
            </a:pPr>
            <a:r>
              <a:rPr lang="en-US" altLang="en-US" sz="2400"/>
              <a:t>	</a:t>
            </a:r>
          </a:p>
          <a:p>
            <a:pPr marL="342900" lvl="1" indent="-342900">
              <a:buFont typeface="Verdana" panose="020B0604030504040204" pitchFamily="34" charset="0"/>
              <a:buNone/>
            </a:pPr>
            <a:endParaRPr lang="en-US" altLang="en-US" sz="2400"/>
          </a:p>
          <a:p>
            <a:pPr marL="342900" lvl="1" indent="-342900">
              <a:buFont typeface="Verdana" panose="020B0604030504040204" pitchFamily="34" charset="0"/>
              <a:buNone/>
            </a:pPr>
            <a:endParaRPr lang="en-US" altLang="en-US" sz="2400"/>
          </a:p>
          <a:p>
            <a:pPr marL="342900" lvl="1" indent="-342900">
              <a:buFont typeface="Verdana" panose="020B0604030504040204" pitchFamily="34" charset="0"/>
              <a:buNone/>
            </a:pPr>
            <a:endParaRPr lang="en-US" altLang="en-US" sz="2400"/>
          </a:p>
          <a:p>
            <a:pPr marL="342900" lvl="1" indent="-342900">
              <a:buFont typeface="Verdana" panose="020B0604030504040204" pitchFamily="34" charset="0"/>
              <a:buNone/>
            </a:pPr>
            <a:r>
              <a:rPr lang="en-US" altLang="en-US" sz="2400"/>
              <a:t> </a:t>
            </a:r>
          </a:p>
          <a:p>
            <a:pPr marL="342900" lvl="1" indent="-342900">
              <a:buFont typeface="Verdana" panose="020B0604030504040204" pitchFamily="34" charset="0"/>
              <a:buNone/>
            </a:pPr>
            <a:endParaRPr lang="en-US" altLang="en-US" sz="2400"/>
          </a:p>
          <a:p>
            <a:endParaRPr lang="en-US" altLang="en-US" sz="2800"/>
          </a:p>
          <a:p>
            <a:endParaRPr lang="en-US" altLang="en-US" sz="2800"/>
          </a:p>
        </p:txBody>
      </p:sp>
      <p:pic>
        <p:nvPicPr>
          <p:cNvPr id="25606" name="Picture 5" descr="Gunnar ITU.jpg">
            <a:extLst>
              <a:ext uri="{FF2B5EF4-FFF2-40B4-BE49-F238E27FC236}">
                <a16:creationId xmlns:a16="http://schemas.microsoft.com/office/drawing/2014/main" id="{883801B0-022F-4C76-A955-DFA2FC7AF79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000625" y="2714625"/>
            <a:ext cx="3843338" cy="258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3">
            <a:extLst>
              <a:ext uri="{FF2B5EF4-FFF2-40B4-BE49-F238E27FC236}">
                <a16:creationId xmlns:a16="http://schemas.microsoft.com/office/drawing/2014/main" id="{948E83B8-3769-4F25-9929-0212E04E1634}"/>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867ED26D-8312-4559-8190-49D82443B1D4}" type="slidenum">
              <a:rPr lang="en-US" altLang="en-US" sz="1000">
                <a:solidFill>
                  <a:schemeClr val="tx1"/>
                </a:solidFill>
              </a:rPr>
              <a:pPr>
                <a:spcBef>
                  <a:spcPct val="0"/>
                </a:spcBef>
                <a:buSzTx/>
                <a:buFontTx/>
                <a:buNone/>
              </a:pPr>
              <a:t>15</a:t>
            </a:fld>
            <a:endParaRPr lang="en-US" altLang="en-US" sz="1000">
              <a:solidFill>
                <a:schemeClr val="tx1"/>
              </a:solidFill>
            </a:endParaRPr>
          </a:p>
        </p:txBody>
      </p:sp>
      <p:sp>
        <p:nvSpPr>
          <p:cNvPr id="21507" name="Date Placeholder 4">
            <a:extLst>
              <a:ext uri="{FF2B5EF4-FFF2-40B4-BE49-F238E27FC236}">
                <a16:creationId xmlns:a16="http://schemas.microsoft.com/office/drawing/2014/main" id="{EBDF75D2-F86E-4C51-A975-6D24FFA42F68}"/>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21508" name="Rectangle 2">
            <a:extLst>
              <a:ext uri="{FF2B5EF4-FFF2-40B4-BE49-F238E27FC236}">
                <a16:creationId xmlns:a16="http://schemas.microsoft.com/office/drawing/2014/main" id="{6BBA954E-B841-4E5D-BA4E-B7242394A984}"/>
              </a:ext>
            </a:extLst>
          </p:cNvPr>
          <p:cNvSpPr>
            <a:spLocks noGrp="1" noChangeArrowheads="1"/>
          </p:cNvSpPr>
          <p:nvPr>
            <p:ph type="title"/>
          </p:nvPr>
        </p:nvSpPr>
        <p:spPr/>
        <p:txBody>
          <a:bodyPr/>
          <a:lstStyle/>
          <a:p>
            <a:r>
              <a:rPr lang="en-US" altLang="en-US" dirty="0"/>
              <a:t>The Beginning of Relay Services</a:t>
            </a:r>
          </a:p>
        </p:txBody>
      </p:sp>
      <p:sp>
        <p:nvSpPr>
          <p:cNvPr id="21509" name="Rectangle 3">
            <a:extLst>
              <a:ext uri="{FF2B5EF4-FFF2-40B4-BE49-F238E27FC236}">
                <a16:creationId xmlns:a16="http://schemas.microsoft.com/office/drawing/2014/main" id="{BC45839F-DCA6-4BF0-99E3-D6E615FF9319}"/>
              </a:ext>
            </a:extLst>
          </p:cNvPr>
          <p:cNvSpPr>
            <a:spLocks noGrp="1" noChangeArrowheads="1"/>
          </p:cNvSpPr>
          <p:nvPr>
            <p:ph type="body" idx="1"/>
          </p:nvPr>
        </p:nvSpPr>
        <p:spPr>
          <a:xfrm>
            <a:off x="250825" y="1000125"/>
            <a:ext cx="8893175" cy="5165725"/>
          </a:xfrm>
        </p:spPr>
        <p:txBody>
          <a:bodyPr/>
          <a:lstStyle/>
          <a:p>
            <a:pPr lvl="1">
              <a:buFont typeface="Wingdings" panose="05000000000000000000" pitchFamily="2" charset="2"/>
              <a:buChar char="§"/>
            </a:pPr>
            <a:r>
              <a:rPr lang="en-US" altLang="en-US" sz="2500" dirty="0"/>
              <a:t>The first idea with a normal </a:t>
            </a:r>
            <a:r>
              <a:rPr lang="en-US" altLang="en-US" sz="2500" b="1" dirty="0"/>
              <a:t>answering service </a:t>
            </a:r>
            <a:r>
              <a:rPr lang="en-US" altLang="en-US" sz="2500" dirty="0"/>
              <a:t>using two telephones and two textphones (TTY).</a:t>
            </a:r>
          </a:p>
          <a:p>
            <a:pPr lvl="1">
              <a:buFont typeface="Wingdings" panose="05000000000000000000" pitchFamily="2" charset="2"/>
              <a:buChar char="§"/>
            </a:pPr>
            <a:r>
              <a:rPr lang="en-US" altLang="en-US" sz="2500" dirty="0"/>
              <a:t>My father, Andrew Saks ordering </a:t>
            </a:r>
            <a:r>
              <a:rPr lang="en-US" altLang="en-US" sz="2500" b="1" dirty="0"/>
              <a:t>room service</a:t>
            </a:r>
            <a:r>
              <a:rPr lang="en-US" altLang="en-US" sz="2500" dirty="0"/>
              <a:t> in a Hotel via TTY in the 1960’s for the first time using a relay service. Breakfast is served in New York ordered by “</a:t>
            </a:r>
            <a:r>
              <a:rPr lang="en-US" altLang="en-US" sz="2500" b="1" dirty="0"/>
              <a:t>answering service</a:t>
            </a:r>
            <a:r>
              <a:rPr lang="en-US" altLang="en-US" sz="2500" dirty="0"/>
              <a:t>” </a:t>
            </a:r>
            <a:r>
              <a:rPr lang="en-US" altLang="en-US" sz="2500" b="1" dirty="0"/>
              <a:t>in California!</a:t>
            </a:r>
          </a:p>
          <a:p>
            <a:pPr lvl="1">
              <a:buFont typeface="Wingdings" panose="05000000000000000000" pitchFamily="2" charset="2"/>
              <a:buChar char="§"/>
            </a:pPr>
            <a:r>
              <a:rPr lang="en-US" altLang="en-US" sz="2500" dirty="0"/>
              <a:t>In the USA, </a:t>
            </a:r>
            <a:r>
              <a:rPr lang="en-US" altLang="en-US" sz="2500" u="sng" dirty="0"/>
              <a:t>Paul Taylor</a:t>
            </a:r>
            <a:r>
              <a:rPr lang="en-US" altLang="en-US" sz="2500" dirty="0"/>
              <a:t> starts the </a:t>
            </a:r>
            <a:r>
              <a:rPr lang="en-US" altLang="en-US" sz="2500" b="1" dirty="0"/>
              <a:t>First Relay Service, </a:t>
            </a:r>
            <a:r>
              <a:rPr lang="en-US" altLang="en-US" sz="2500" dirty="0"/>
              <a:t>enabling many deaf people to subscribe and “talk” to hearing people in the early 70’s. </a:t>
            </a:r>
          </a:p>
          <a:p>
            <a:pPr lvl="1">
              <a:buFont typeface="Wingdings" panose="05000000000000000000" pitchFamily="2" charset="2"/>
              <a:buChar char="§"/>
            </a:pPr>
            <a:r>
              <a:rPr lang="en-US" altLang="en-US" sz="2500" dirty="0"/>
              <a:t>Relay services have </a:t>
            </a:r>
            <a:r>
              <a:rPr lang="en-US" altLang="en-US" sz="2500" b="1" dirty="0"/>
              <a:t>human beings </a:t>
            </a:r>
            <a:r>
              <a:rPr lang="en-US" altLang="en-US" sz="2500" dirty="0"/>
              <a:t>as the interface called CA’s, Communication Assistant</a:t>
            </a:r>
            <a:r>
              <a:rPr lang="en-US" altLang="en-US" sz="2400" dirty="0"/>
              <a:t>s </a:t>
            </a:r>
          </a:p>
          <a:p>
            <a:pPr lvl="1">
              <a:buFont typeface="Verdana" panose="020B0604030504040204" pitchFamily="34" charset="0"/>
              <a:buNone/>
            </a:pPr>
            <a:endParaRPr lang="en-US" altLang="en-US" sz="2400" dirty="0"/>
          </a:p>
          <a:p>
            <a:pPr>
              <a:buFontTx/>
              <a:buNone/>
            </a:pPr>
            <a:endParaRPr lang="en-US" altLang="en-US" sz="2800" dirty="0"/>
          </a:p>
          <a:p>
            <a:endParaRPr lang="en-US" altLang="en-US" sz="2800" dirty="0"/>
          </a:p>
        </p:txBody>
      </p:sp>
    </p:spTree>
    <p:extLst>
      <p:ext uri="{BB962C8B-B14F-4D97-AF65-F5344CB8AC3E}">
        <p14:creationId xmlns:p14="http://schemas.microsoft.com/office/powerpoint/2010/main" val="1143005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35B5DF1B-BA18-4DC8-B271-9B54350A4A6B}"/>
              </a:ext>
            </a:extLst>
          </p:cNvPr>
          <p:cNvSpPr>
            <a:spLocks noGrp="1" noChangeArrowheads="1"/>
          </p:cNvSpPr>
          <p:nvPr>
            <p:ph type="title"/>
          </p:nvPr>
        </p:nvSpPr>
        <p:spPr>
          <a:xfrm>
            <a:off x="0" y="0"/>
            <a:ext cx="9144000" cy="692150"/>
          </a:xfrm>
        </p:spPr>
        <p:txBody>
          <a:bodyPr/>
          <a:lstStyle/>
          <a:p>
            <a:pPr marL="342900" indent="-342900"/>
            <a:r>
              <a:rPr lang="en-US" altLang="en-US" sz="2800"/>
              <a:t>USA: The first Deaf Telephone Network</a:t>
            </a:r>
            <a:br>
              <a:rPr lang="en-US" altLang="en-US"/>
            </a:br>
            <a:endParaRPr lang="en-US" altLang="en-US" sz="1800"/>
          </a:p>
        </p:txBody>
      </p:sp>
      <p:sp>
        <p:nvSpPr>
          <p:cNvPr id="14339" name="Rectangle 3">
            <a:extLst>
              <a:ext uri="{FF2B5EF4-FFF2-40B4-BE49-F238E27FC236}">
                <a16:creationId xmlns:a16="http://schemas.microsoft.com/office/drawing/2014/main" id="{9817CF52-D5E4-4492-BE96-405F968597D8}"/>
              </a:ext>
            </a:extLst>
          </p:cNvPr>
          <p:cNvSpPr>
            <a:spLocks noGrp="1" noChangeArrowheads="1"/>
          </p:cNvSpPr>
          <p:nvPr>
            <p:ph idx="1"/>
          </p:nvPr>
        </p:nvSpPr>
        <p:spPr>
          <a:xfrm>
            <a:off x="250825" y="692150"/>
            <a:ext cx="8893175" cy="5451475"/>
          </a:xfrm>
        </p:spPr>
        <p:txBody>
          <a:bodyPr/>
          <a:lstStyle/>
          <a:p>
            <a:pPr marL="342900" lvl="1" indent="-342900">
              <a:buClrTx/>
              <a:buSzPct val="75000"/>
              <a:buFont typeface="Verdana" panose="020B0604030504040204" pitchFamily="34" charset="0"/>
              <a:buBlip>
                <a:blip r:embed="rId3"/>
              </a:buBlip>
            </a:pPr>
            <a:r>
              <a:rPr lang="en-US" altLang="en-US" sz="2400"/>
              <a:t>The Deaf created and made their system work themselves long before relay services started</a:t>
            </a:r>
          </a:p>
          <a:p>
            <a:pPr marL="342900" lvl="1" indent="-342900">
              <a:buClrTx/>
              <a:buSzPct val="75000"/>
              <a:buFont typeface="Verdana" panose="020B0604030504040204" pitchFamily="34" charset="0"/>
              <a:buBlip>
                <a:blip r:embed="rId3"/>
              </a:buBlip>
            </a:pPr>
            <a:r>
              <a:rPr lang="en-US" altLang="en-US" sz="1600"/>
              <a:t>Photo: Sally A. Taylor wife of Paul Taylor founder of relay services pictured below</a:t>
            </a:r>
          </a:p>
          <a:p>
            <a:pPr marL="342900" lvl="1" indent="-342900">
              <a:buClrTx/>
              <a:buSzPct val="75000"/>
              <a:buFont typeface="Verdana" panose="020B0604030504040204" pitchFamily="34" charset="0"/>
              <a:buBlip>
                <a:blip r:embed="rId3"/>
              </a:buBlip>
            </a:pPr>
            <a:endParaRPr lang="en-US" altLang="en-US" sz="2400"/>
          </a:p>
          <a:p>
            <a:pPr marL="342900" lvl="1" indent="-342900"/>
            <a:endParaRPr lang="en-US" altLang="en-US"/>
          </a:p>
          <a:p>
            <a:pPr marL="342900" lvl="1" indent="-342900"/>
            <a:endParaRPr lang="en-US" altLang="en-US"/>
          </a:p>
          <a:p>
            <a:pPr marL="342900" lvl="1" indent="-342900"/>
            <a:endParaRPr lang="en-US" altLang="en-US"/>
          </a:p>
          <a:p>
            <a:pPr marL="342900" lvl="1" indent="-342900"/>
            <a:endParaRPr lang="en-US" altLang="en-US"/>
          </a:p>
          <a:p>
            <a:pPr marL="342900" lvl="1" indent="-342900"/>
            <a:endParaRPr lang="en-US" altLang="en-US" sz="1600"/>
          </a:p>
          <a:p>
            <a:pPr marL="342900" lvl="1" indent="-342900"/>
            <a:endParaRPr lang="en-US" altLang="en-US" sz="1600"/>
          </a:p>
          <a:p>
            <a:pPr marL="342900" lvl="1" indent="-342900">
              <a:buFont typeface="Verdana" panose="020B0604030504040204" pitchFamily="34" charset="0"/>
              <a:buNone/>
            </a:pPr>
            <a:endParaRPr lang="en-US" altLang="en-US" sz="1600"/>
          </a:p>
          <a:p>
            <a:pPr marL="342900" lvl="1" indent="-342900">
              <a:buFont typeface="Wingdings" panose="05000000000000000000" pitchFamily="2" charset="2"/>
              <a:buChar char="§"/>
            </a:pPr>
            <a:r>
              <a:rPr lang="en-US" altLang="en-US" sz="1900"/>
              <a:t>Reconditioning teleprinters/telex machines donated to TDI Inc.</a:t>
            </a:r>
          </a:p>
          <a:p>
            <a:pPr marL="342900" lvl="1" indent="-342900">
              <a:buFont typeface="Wingdings" panose="05000000000000000000" pitchFamily="2" charset="2"/>
              <a:buChar char="§"/>
            </a:pPr>
            <a:r>
              <a:rPr lang="en-US" altLang="en-US" sz="1900"/>
              <a:t>It was by the Deaf for the Deaf working together with Western Union Volunteers and the Telephone Pioneers of America</a:t>
            </a:r>
          </a:p>
          <a:p>
            <a:pPr marL="342900" lvl="1" indent="-342900"/>
            <a:endParaRPr lang="en-US" altLang="en-US" sz="2400"/>
          </a:p>
          <a:p>
            <a:pPr marL="342900" lvl="1" indent="-342900">
              <a:buFont typeface="Verdana" panose="020B0604030504040204" pitchFamily="34" charset="0"/>
              <a:buNone/>
            </a:pPr>
            <a:endParaRPr lang="en-US" altLang="en-US" sz="2400"/>
          </a:p>
          <a:p>
            <a:pPr>
              <a:buFontTx/>
              <a:buNone/>
            </a:pPr>
            <a:endParaRPr lang="en-US" altLang="en-US" sz="2800"/>
          </a:p>
          <a:p>
            <a:endParaRPr lang="en-US" altLang="en-US" sz="2800"/>
          </a:p>
        </p:txBody>
      </p:sp>
      <p:sp>
        <p:nvSpPr>
          <p:cNvPr id="14340" name="Slide Number Placeholder 3">
            <a:extLst>
              <a:ext uri="{FF2B5EF4-FFF2-40B4-BE49-F238E27FC236}">
                <a16:creationId xmlns:a16="http://schemas.microsoft.com/office/drawing/2014/main" id="{29F572B0-A0FD-4F63-A20F-E4784F6E7F0C}"/>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4D0ABA91-5AF1-463C-8F2F-C3094700856F}" type="slidenum">
              <a:rPr lang="en-US" altLang="en-US" sz="1000">
                <a:solidFill>
                  <a:schemeClr val="tx1"/>
                </a:solidFill>
              </a:rPr>
              <a:pPr>
                <a:spcBef>
                  <a:spcPct val="0"/>
                </a:spcBef>
                <a:buSzTx/>
                <a:buFontTx/>
                <a:buNone/>
              </a:pPr>
              <a:t>16</a:t>
            </a:fld>
            <a:endParaRPr lang="en-US" altLang="en-US" sz="1000">
              <a:solidFill>
                <a:schemeClr val="tx1"/>
              </a:solidFill>
            </a:endParaRPr>
          </a:p>
        </p:txBody>
      </p:sp>
      <p:sp>
        <p:nvSpPr>
          <p:cNvPr id="14341" name="Date Placeholder 4">
            <a:extLst>
              <a:ext uri="{FF2B5EF4-FFF2-40B4-BE49-F238E27FC236}">
                <a16:creationId xmlns:a16="http://schemas.microsoft.com/office/drawing/2014/main" id="{B4EC93D0-5472-4FAE-BA28-CFB61C5272F9}"/>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pic>
        <p:nvPicPr>
          <p:cNvPr id="14342" name="Picture 6" descr="C:\Users\Andrea\Pictures\TTY history\repairng old teleprinters.jpg">
            <a:extLst>
              <a:ext uri="{FF2B5EF4-FFF2-40B4-BE49-F238E27FC236}">
                <a16:creationId xmlns:a16="http://schemas.microsoft.com/office/drawing/2014/main" id="{A5E5D465-E157-46A1-B5D6-55CA68F38F8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27313" y="1989138"/>
            <a:ext cx="3905250" cy="314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CEC78263-5BB5-41F2-A221-B1565C0F9DDF}"/>
              </a:ext>
            </a:extLst>
          </p:cNvPr>
          <p:cNvSpPr>
            <a:spLocks noGrp="1" noChangeArrowheads="1"/>
          </p:cNvSpPr>
          <p:nvPr>
            <p:ph type="title"/>
          </p:nvPr>
        </p:nvSpPr>
        <p:spPr/>
        <p:txBody>
          <a:bodyPr/>
          <a:lstStyle/>
          <a:p>
            <a:r>
              <a:rPr lang="en-US" altLang="en-US" dirty="0"/>
              <a:t>Why do we now need relay?</a:t>
            </a:r>
            <a:endParaRPr lang="en-GB" altLang="en-US" dirty="0"/>
          </a:p>
        </p:txBody>
      </p:sp>
      <p:sp>
        <p:nvSpPr>
          <p:cNvPr id="14339" name="Content Placeholder 2">
            <a:extLst>
              <a:ext uri="{FF2B5EF4-FFF2-40B4-BE49-F238E27FC236}">
                <a16:creationId xmlns:a16="http://schemas.microsoft.com/office/drawing/2014/main" id="{FB81F3B2-0278-4AE8-806F-69F2238A0304}"/>
              </a:ext>
            </a:extLst>
          </p:cNvPr>
          <p:cNvSpPr>
            <a:spLocks noGrp="1" noChangeArrowheads="1"/>
          </p:cNvSpPr>
          <p:nvPr>
            <p:ph idx="1"/>
          </p:nvPr>
        </p:nvSpPr>
        <p:spPr>
          <a:xfrm>
            <a:off x="250825" y="908050"/>
            <a:ext cx="8642350" cy="5113338"/>
          </a:xfrm>
        </p:spPr>
        <p:txBody>
          <a:bodyPr/>
          <a:lstStyle/>
          <a:p>
            <a:r>
              <a:rPr lang="en-US" altLang="en-US" dirty="0"/>
              <a:t> </a:t>
            </a:r>
            <a:r>
              <a:rPr lang="en-US" altLang="en-US" sz="3600" dirty="0"/>
              <a:t>When we have:</a:t>
            </a:r>
          </a:p>
          <a:p>
            <a:pPr lvl="1"/>
            <a:r>
              <a:rPr lang="en-US" altLang="en-US" sz="3600" dirty="0"/>
              <a:t>Computers with video</a:t>
            </a:r>
          </a:p>
          <a:p>
            <a:pPr lvl="1"/>
            <a:r>
              <a:rPr lang="en-US" altLang="en-US" sz="3600" dirty="0"/>
              <a:t>Video phones</a:t>
            </a:r>
          </a:p>
          <a:p>
            <a:pPr lvl="1"/>
            <a:r>
              <a:rPr lang="en-US" altLang="en-US" sz="3600" dirty="0"/>
              <a:t>Email, Mobile phones </a:t>
            </a:r>
            <a:endParaRPr lang="en-GB" altLang="en-US" sz="3600" dirty="0"/>
          </a:p>
          <a:p>
            <a:pPr lvl="1"/>
            <a:r>
              <a:rPr lang="en-US" altLang="en-US" sz="3600" dirty="0"/>
              <a:t>iPads/Tablets</a:t>
            </a:r>
          </a:p>
          <a:p>
            <a:pPr lvl="1"/>
            <a:r>
              <a:rPr lang="en-US" altLang="en-US" sz="3600" dirty="0"/>
              <a:t>WhatsApp and SMS</a:t>
            </a:r>
          </a:p>
          <a:p>
            <a:pPr lvl="1"/>
            <a:r>
              <a:rPr lang="en-US" altLang="en-US" sz="3600" dirty="0"/>
              <a:t>Instant Messaging</a:t>
            </a:r>
          </a:p>
          <a:p>
            <a:endParaRPr lang="en-US" altLang="en-US" dirty="0"/>
          </a:p>
          <a:p>
            <a:pPr lvl="1">
              <a:buFont typeface="Verdana" panose="020B0604030504040204" pitchFamily="34" charset="0"/>
              <a:buNone/>
            </a:pPr>
            <a:endParaRPr lang="en-US" altLang="en-US" dirty="0"/>
          </a:p>
          <a:p>
            <a:pPr>
              <a:buFontTx/>
              <a:buNone/>
            </a:pPr>
            <a:endParaRPr lang="en-US" altLang="en-US" dirty="0"/>
          </a:p>
          <a:p>
            <a:pPr>
              <a:buFontTx/>
              <a:buNone/>
            </a:pPr>
            <a:endParaRPr lang="en-US" altLang="en-US" dirty="0"/>
          </a:p>
        </p:txBody>
      </p:sp>
      <p:sp>
        <p:nvSpPr>
          <p:cNvPr id="14340" name="Slide Number Placeholder 3">
            <a:extLst>
              <a:ext uri="{FF2B5EF4-FFF2-40B4-BE49-F238E27FC236}">
                <a16:creationId xmlns:a16="http://schemas.microsoft.com/office/drawing/2014/main" id="{5ED5763B-585E-4C2E-AAD2-421C43D5B67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81914116-C626-4E5F-9394-189D07717D83}" type="slidenum">
              <a:rPr lang="en-US" altLang="en-US" sz="1000">
                <a:solidFill>
                  <a:schemeClr val="tx1"/>
                </a:solidFill>
              </a:rPr>
              <a:pPr>
                <a:spcBef>
                  <a:spcPct val="0"/>
                </a:spcBef>
                <a:buSzTx/>
                <a:buFontTx/>
                <a:buNone/>
              </a:pPr>
              <a:t>17</a:t>
            </a:fld>
            <a:endParaRPr lang="en-US" altLang="en-US" sz="1000">
              <a:solidFill>
                <a:schemeClr val="tx1"/>
              </a:solidFill>
            </a:endParaRPr>
          </a:p>
        </p:txBody>
      </p:sp>
      <p:sp>
        <p:nvSpPr>
          <p:cNvPr id="14341" name="Date Placeholder 4">
            <a:extLst>
              <a:ext uri="{FF2B5EF4-FFF2-40B4-BE49-F238E27FC236}">
                <a16:creationId xmlns:a16="http://schemas.microsoft.com/office/drawing/2014/main" id="{28A6E005-CFD8-46C0-9876-720F65F56711}"/>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A4114E6C-5FB9-4328-A38A-49F929F942AE}"/>
              </a:ext>
            </a:extLst>
          </p:cNvPr>
          <p:cNvSpPr>
            <a:spLocks noGrp="1" noChangeArrowheads="1"/>
          </p:cNvSpPr>
          <p:nvPr>
            <p:ph type="title"/>
          </p:nvPr>
        </p:nvSpPr>
        <p:spPr/>
        <p:txBody>
          <a:bodyPr/>
          <a:lstStyle/>
          <a:p>
            <a:r>
              <a:rPr lang="en-US" altLang="en-US"/>
              <a:t>Why People need relay Services</a:t>
            </a:r>
            <a:endParaRPr lang="en-GB" altLang="en-US"/>
          </a:p>
        </p:txBody>
      </p:sp>
      <p:sp>
        <p:nvSpPr>
          <p:cNvPr id="33795" name="Content Placeholder 2">
            <a:extLst>
              <a:ext uri="{FF2B5EF4-FFF2-40B4-BE49-F238E27FC236}">
                <a16:creationId xmlns:a16="http://schemas.microsoft.com/office/drawing/2014/main" id="{8EEB7109-9BEC-4406-942D-D26DC61CB278}"/>
              </a:ext>
            </a:extLst>
          </p:cNvPr>
          <p:cNvSpPr>
            <a:spLocks noGrp="1" noChangeArrowheads="1"/>
          </p:cNvSpPr>
          <p:nvPr>
            <p:ph idx="1"/>
          </p:nvPr>
        </p:nvSpPr>
        <p:spPr>
          <a:xfrm>
            <a:off x="250825" y="765175"/>
            <a:ext cx="8642350" cy="5256213"/>
          </a:xfrm>
        </p:spPr>
        <p:txBody>
          <a:bodyPr/>
          <a:lstStyle/>
          <a:p>
            <a:r>
              <a:rPr lang="en-US" altLang="en-US" sz="2800" dirty="0"/>
              <a:t>Relay Services connect people to the hearing world in </a:t>
            </a:r>
            <a:r>
              <a:rPr lang="en-US" altLang="en-US" sz="2800" b="1" dirty="0"/>
              <a:t>real time</a:t>
            </a:r>
            <a:r>
              <a:rPr lang="en-US" altLang="en-US" sz="2800" dirty="0"/>
              <a:t>.</a:t>
            </a:r>
          </a:p>
          <a:p>
            <a:r>
              <a:rPr lang="en-US" altLang="en-US" sz="2800" b="1" dirty="0"/>
              <a:t>Establishing independence </a:t>
            </a:r>
            <a:r>
              <a:rPr lang="en-US" altLang="en-US" sz="2800" dirty="0"/>
              <a:t>&amp; not having to rely on children-family-friends-strangers.</a:t>
            </a:r>
          </a:p>
          <a:p>
            <a:r>
              <a:rPr lang="en-US" altLang="en-US" sz="2800" dirty="0"/>
              <a:t>A personal </a:t>
            </a:r>
            <a:r>
              <a:rPr lang="en-US" altLang="en-US" sz="2800" b="1" dirty="0"/>
              <a:t>private phone calls </a:t>
            </a:r>
            <a:r>
              <a:rPr lang="en-US" altLang="en-US" sz="2800" dirty="0"/>
              <a:t>with a doctor, lawyer or their child’s teacher via a relay.</a:t>
            </a:r>
          </a:p>
          <a:p>
            <a:r>
              <a:rPr lang="en-US" altLang="en-US" sz="2800" dirty="0"/>
              <a:t>People answer voice calls in </a:t>
            </a:r>
            <a:r>
              <a:rPr lang="en-US" altLang="en-US" sz="2800" b="1" dirty="0"/>
              <a:t>real time</a:t>
            </a:r>
            <a:r>
              <a:rPr lang="en-US" altLang="en-US" sz="2800" dirty="0"/>
              <a:t>.</a:t>
            </a:r>
          </a:p>
          <a:p>
            <a:r>
              <a:rPr lang="en-US" altLang="en-US" sz="2800" dirty="0"/>
              <a:t>Email, instant messaging and SMS </a:t>
            </a:r>
            <a:r>
              <a:rPr lang="en-US" altLang="en-US" sz="2800" b="1" dirty="0"/>
              <a:t>not real time</a:t>
            </a:r>
            <a:r>
              <a:rPr lang="en-US" altLang="en-US" sz="2800" dirty="0"/>
              <a:t> and not reliable for real time tasks.</a:t>
            </a:r>
          </a:p>
          <a:p>
            <a:r>
              <a:rPr lang="en-US" altLang="en-US" sz="2800" dirty="0"/>
              <a:t> </a:t>
            </a:r>
            <a:r>
              <a:rPr lang="en-US" altLang="en-US" sz="2800" b="1" dirty="0"/>
              <a:t>Jobs</a:t>
            </a:r>
            <a:r>
              <a:rPr lang="en-US" altLang="en-US" sz="2800" dirty="0"/>
              <a:t> and </a:t>
            </a:r>
            <a:r>
              <a:rPr lang="en-US" altLang="en-US" sz="2800" b="1" dirty="0"/>
              <a:t>Education</a:t>
            </a:r>
            <a:r>
              <a:rPr lang="en-US" altLang="en-US" sz="2800" dirty="0"/>
              <a:t> with Relay Services!</a:t>
            </a:r>
          </a:p>
          <a:p>
            <a:endParaRPr lang="en-GB" altLang="en-US" sz="2800" dirty="0"/>
          </a:p>
          <a:p>
            <a:pPr>
              <a:buFontTx/>
              <a:buNone/>
            </a:pPr>
            <a:endParaRPr lang="en-US" altLang="en-US" sz="2800" dirty="0"/>
          </a:p>
        </p:txBody>
      </p:sp>
      <p:sp>
        <p:nvSpPr>
          <p:cNvPr id="33796" name="Slide Number Placeholder 3">
            <a:extLst>
              <a:ext uri="{FF2B5EF4-FFF2-40B4-BE49-F238E27FC236}">
                <a16:creationId xmlns:a16="http://schemas.microsoft.com/office/drawing/2014/main" id="{6AF2F9BF-1D57-495A-BCDD-A5E274B1223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DF8FCA04-3D42-43FD-B09D-4B850397BAB5}" type="slidenum">
              <a:rPr lang="en-US" altLang="en-US" sz="1000">
                <a:solidFill>
                  <a:schemeClr val="tx1"/>
                </a:solidFill>
              </a:rPr>
              <a:pPr>
                <a:spcBef>
                  <a:spcPct val="0"/>
                </a:spcBef>
                <a:buSzTx/>
                <a:buFontTx/>
                <a:buNone/>
              </a:pPr>
              <a:t>18</a:t>
            </a:fld>
            <a:endParaRPr lang="en-US" altLang="en-US" sz="1000">
              <a:solidFill>
                <a:schemeClr val="tx1"/>
              </a:solidFill>
            </a:endParaRPr>
          </a:p>
        </p:txBody>
      </p:sp>
      <p:sp>
        <p:nvSpPr>
          <p:cNvPr id="33797" name="Date Placeholder 4">
            <a:extLst>
              <a:ext uri="{FF2B5EF4-FFF2-40B4-BE49-F238E27FC236}">
                <a16:creationId xmlns:a16="http://schemas.microsoft.com/office/drawing/2014/main" id="{72174621-E13A-407F-A314-8AC9867F9334}"/>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849DE886-368D-42E3-BDCD-1E2FA639F9BA}"/>
              </a:ext>
            </a:extLst>
          </p:cNvPr>
          <p:cNvSpPr>
            <a:spLocks noGrp="1" noChangeArrowheads="1"/>
          </p:cNvSpPr>
          <p:nvPr>
            <p:ph type="title"/>
          </p:nvPr>
        </p:nvSpPr>
        <p:spPr/>
        <p:txBody>
          <a:bodyPr/>
          <a:lstStyle/>
          <a:p>
            <a:r>
              <a:rPr lang="en-US" altLang="en-US"/>
              <a:t>Types of Relay Services</a:t>
            </a:r>
            <a:endParaRPr lang="en-GB" altLang="en-US"/>
          </a:p>
        </p:txBody>
      </p:sp>
      <p:sp>
        <p:nvSpPr>
          <p:cNvPr id="23555" name="Content Placeholder 2">
            <a:extLst>
              <a:ext uri="{FF2B5EF4-FFF2-40B4-BE49-F238E27FC236}">
                <a16:creationId xmlns:a16="http://schemas.microsoft.com/office/drawing/2014/main" id="{37DB9C49-9488-4386-BEF2-6864706C8BA3}"/>
              </a:ext>
            </a:extLst>
          </p:cNvPr>
          <p:cNvSpPr>
            <a:spLocks noGrp="1" noChangeArrowheads="1"/>
          </p:cNvSpPr>
          <p:nvPr>
            <p:ph idx="1"/>
          </p:nvPr>
        </p:nvSpPr>
        <p:spPr>
          <a:xfrm>
            <a:off x="250825" y="1163638"/>
            <a:ext cx="8642350" cy="4929187"/>
          </a:xfrm>
        </p:spPr>
        <p:txBody>
          <a:bodyPr/>
          <a:lstStyle/>
          <a:p>
            <a:r>
              <a:rPr lang="en-US" altLang="en-US" sz="2800" b="1" dirty="0"/>
              <a:t>Text  Relay Service </a:t>
            </a:r>
            <a:r>
              <a:rPr lang="en-US" altLang="en-US" sz="2800" dirty="0"/>
              <a:t>using a typing device, with or without  VCO (voice carry over) and  often called “TRS” as the T stood for TEXT.</a:t>
            </a:r>
          </a:p>
          <a:p>
            <a:r>
              <a:rPr lang="en-US" altLang="en-US" sz="2800" b="1" dirty="0"/>
              <a:t>Video Relay Service </a:t>
            </a:r>
            <a:r>
              <a:rPr lang="en-US" altLang="en-US" sz="2800" dirty="0"/>
              <a:t>for sign language users and some lip reading.</a:t>
            </a:r>
          </a:p>
          <a:p>
            <a:r>
              <a:rPr lang="en-US" altLang="en-US" sz="2800" b="1" dirty="0" err="1"/>
              <a:t>CapTel</a:t>
            </a:r>
            <a:r>
              <a:rPr lang="en-US" altLang="en-US" sz="2800" b="1" dirty="0"/>
              <a:t>/Web </a:t>
            </a:r>
            <a:r>
              <a:rPr lang="en-US" altLang="en-US" sz="2800" b="1" dirty="0" err="1"/>
              <a:t>CapTel</a:t>
            </a:r>
            <a:r>
              <a:rPr lang="en-US" altLang="en-US" sz="2800" b="1" dirty="0"/>
              <a:t> Relay</a:t>
            </a:r>
            <a:r>
              <a:rPr lang="en-US" altLang="en-US" sz="2800" dirty="0"/>
              <a:t>: the user with his own voice, speaking directly (VCO) to whom he is calling but receiving reply in text so no need to type. </a:t>
            </a:r>
          </a:p>
          <a:p>
            <a:r>
              <a:rPr lang="en-US" altLang="en-US" sz="2800" b="1" dirty="0"/>
              <a:t>Speech to Speech </a:t>
            </a:r>
            <a:r>
              <a:rPr lang="en-US" altLang="en-US" sz="2800" dirty="0"/>
              <a:t>Relay for those who may have hearing but speak with difficulty. </a:t>
            </a:r>
          </a:p>
          <a:p>
            <a:endParaRPr lang="en-GB" altLang="en-US" dirty="0"/>
          </a:p>
        </p:txBody>
      </p:sp>
      <p:sp>
        <p:nvSpPr>
          <p:cNvPr id="23556" name="Slide Number Placeholder 3">
            <a:extLst>
              <a:ext uri="{FF2B5EF4-FFF2-40B4-BE49-F238E27FC236}">
                <a16:creationId xmlns:a16="http://schemas.microsoft.com/office/drawing/2014/main" id="{E6A4CF9B-E624-47E6-841C-914C6128498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7C253F9C-8514-44E7-8517-CB712F88C625}" type="slidenum">
              <a:rPr lang="en-US" altLang="en-US" sz="1000">
                <a:solidFill>
                  <a:schemeClr val="tx1"/>
                </a:solidFill>
              </a:rPr>
              <a:pPr>
                <a:spcBef>
                  <a:spcPct val="0"/>
                </a:spcBef>
                <a:buSzTx/>
                <a:buFontTx/>
                <a:buNone/>
              </a:pPr>
              <a:t>19</a:t>
            </a:fld>
            <a:endParaRPr lang="en-US" altLang="en-US" sz="1000">
              <a:solidFill>
                <a:schemeClr val="tx1"/>
              </a:solidFill>
            </a:endParaRPr>
          </a:p>
        </p:txBody>
      </p:sp>
      <p:sp>
        <p:nvSpPr>
          <p:cNvPr id="23557" name="Date Placeholder 4">
            <a:extLst>
              <a:ext uri="{FF2B5EF4-FFF2-40B4-BE49-F238E27FC236}">
                <a16:creationId xmlns:a16="http://schemas.microsoft.com/office/drawing/2014/main" id="{08691296-4BE3-4BFC-BFBE-6E347D4E815F}"/>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a:extLst>
              <a:ext uri="{FF2B5EF4-FFF2-40B4-BE49-F238E27FC236}">
                <a16:creationId xmlns:a16="http://schemas.microsoft.com/office/drawing/2014/main" id="{6DD1D502-CE93-474E-8DF1-5137B67FF21E}"/>
              </a:ext>
            </a:extLst>
          </p:cNvPr>
          <p:cNvSpPr>
            <a:spLocks noGrp="1"/>
          </p:cNvSpPr>
          <p:nvPr>
            <p:ph type="sldNum" sz="quarter" idx="10"/>
          </p:nvPr>
        </p:nvSpPr>
        <p:spPr>
          <a:xfrm>
            <a:off x="8474075" y="6381750"/>
            <a:ext cx="419100" cy="287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23D8331C-F36B-422D-A421-072EBFF078D1}" type="slidenum">
              <a:rPr lang="en-US" altLang="en-US" sz="1000">
                <a:solidFill>
                  <a:schemeClr val="tx1"/>
                </a:solidFill>
              </a:rPr>
              <a:pPr>
                <a:spcBef>
                  <a:spcPct val="0"/>
                </a:spcBef>
                <a:buSzTx/>
                <a:buFontTx/>
                <a:buNone/>
              </a:pPr>
              <a:t>2</a:t>
            </a:fld>
            <a:endParaRPr lang="en-US" altLang="en-US" sz="1000">
              <a:solidFill>
                <a:schemeClr val="tx1"/>
              </a:solidFill>
            </a:endParaRPr>
          </a:p>
        </p:txBody>
      </p:sp>
      <p:sp>
        <p:nvSpPr>
          <p:cNvPr id="37891" name="Rectangle 2">
            <a:extLst>
              <a:ext uri="{FF2B5EF4-FFF2-40B4-BE49-F238E27FC236}">
                <a16:creationId xmlns:a16="http://schemas.microsoft.com/office/drawing/2014/main" id="{8A359658-9366-407B-90A2-97019650BFA6}"/>
              </a:ext>
            </a:extLst>
          </p:cNvPr>
          <p:cNvSpPr>
            <a:spLocks noGrp="1" noChangeArrowheads="1"/>
          </p:cNvSpPr>
          <p:nvPr>
            <p:ph type="title"/>
          </p:nvPr>
        </p:nvSpPr>
        <p:spPr>
          <a:xfrm>
            <a:off x="684213" y="333375"/>
            <a:ext cx="7772400" cy="1347788"/>
          </a:xfrm>
        </p:spPr>
        <p:txBody>
          <a:bodyPr/>
          <a:lstStyle/>
          <a:p>
            <a:r>
              <a:rPr lang="en-US" altLang="en-US" sz="2800"/>
              <a:t>Why promote and create accessible ICTs, Assistive Technology and International Relay Services</a:t>
            </a:r>
            <a:r>
              <a:rPr lang="en-US" altLang="en-US" sz="3200"/>
              <a:t>?</a:t>
            </a:r>
          </a:p>
        </p:txBody>
      </p:sp>
      <p:sp>
        <p:nvSpPr>
          <p:cNvPr id="37892" name="Rectangle 3">
            <a:extLst>
              <a:ext uri="{FF2B5EF4-FFF2-40B4-BE49-F238E27FC236}">
                <a16:creationId xmlns:a16="http://schemas.microsoft.com/office/drawing/2014/main" id="{2686404F-BC4B-4AA6-A685-C7BA2895F183}"/>
              </a:ext>
            </a:extLst>
          </p:cNvPr>
          <p:cNvSpPr>
            <a:spLocks noGrp="1" noChangeArrowheads="1"/>
          </p:cNvSpPr>
          <p:nvPr>
            <p:ph type="body" idx="1"/>
          </p:nvPr>
        </p:nvSpPr>
        <p:spPr>
          <a:xfrm>
            <a:off x="395288" y="1844675"/>
            <a:ext cx="8424862" cy="4248150"/>
          </a:xfrm>
        </p:spPr>
        <p:txBody>
          <a:bodyPr/>
          <a:lstStyle/>
          <a:p>
            <a:pPr>
              <a:lnSpc>
                <a:spcPct val="80000"/>
              </a:lnSpc>
            </a:pPr>
            <a:r>
              <a:rPr lang="en-US" altLang="en-US" sz="2400">
                <a:solidFill>
                  <a:schemeClr val="tx2"/>
                </a:solidFill>
              </a:rPr>
              <a:t>It is a human right recognized in the UN Convention on the Rights of Persons with Disabilities (UNCRPD):Enshrined in Article 9</a:t>
            </a:r>
            <a:endParaRPr lang="en-US" altLang="en-US" sz="1800" b="1"/>
          </a:p>
          <a:p>
            <a:pPr>
              <a:lnSpc>
                <a:spcPct val="80000"/>
              </a:lnSpc>
              <a:buFontTx/>
              <a:buNone/>
            </a:pPr>
            <a:endParaRPr lang="en-US" altLang="en-US" sz="1400">
              <a:solidFill>
                <a:schemeClr val="tx2"/>
              </a:solidFill>
            </a:endParaRPr>
          </a:p>
          <a:p>
            <a:pPr lvl="1">
              <a:buFont typeface="Wingdings" panose="05000000000000000000" pitchFamily="2" charset="2"/>
              <a:buChar char="§"/>
            </a:pPr>
            <a:r>
              <a:rPr lang="en-US" altLang="en-US" sz="1800" b="1"/>
              <a:t>Article 9 of the UNCRPD defines ICT accessibility as an integral part of accessibility rights on par with transportation and the physical environment.  </a:t>
            </a:r>
          </a:p>
          <a:p>
            <a:pPr lvl="1">
              <a:buFont typeface="Wingdings" panose="05000000000000000000" pitchFamily="2" charset="2"/>
              <a:buChar char="§"/>
            </a:pPr>
            <a:r>
              <a:rPr lang="en-US" altLang="en-US" sz="1800" b="1"/>
              <a:t>Article 9 concerns all ICT products and ICT based applications and services, with a far-reaching implication for industry, governments and civil society</a:t>
            </a:r>
            <a:endParaRPr lang="en-US" altLang="en-US" sz="2000" b="1"/>
          </a:p>
          <a:p>
            <a:pPr>
              <a:lnSpc>
                <a:spcPct val="90000"/>
              </a:lnSpc>
              <a:spcAft>
                <a:spcPct val="15000"/>
              </a:spcAft>
            </a:pPr>
            <a:endParaRPr lang="en-US" altLang="ko-KR" sz="1100">
              <a:solidFill>
                <a:schemeClr val="tx2"/>
              </a:solidFill>
              <a:ea typeface="Gulim" panose="020B0600000101010101" pitchFamily="34" charset="-127"/>
            </a:endParaRPr>
          </a:p>
          <a:p>
            <a:pPr>
              <a:lnSpc>
                <a:spcPct val="90000"/>
              </a:lnSpc>
              <a:spcAft>
                <a:spcPct val="15000"/>
              </a:spcAft>
            </a:pPr>
            <a:r>
              <a:rPr lang="en-US" altLang="ko-KR" sz="2400">
                <a:solidFill>
                  <a:schemeClr val="tx2"/>
                </a:solidFill>
                <a:ea typeface="Gulim" panose="020B0600000101010101" pitchFamily="34" charset="-127"/>
              </a:rPr>
              <a:t>All of us who age will have age-related disabilities, We all (100%) can benefit from more accessible devices and services. We will need relay services</a:t>
            </a:r>
            <a:r>
              <a:rPr lang="en-US" altLang="ko-KR" sz="2400">
                <a:ea typeface="Gulim" panose="020B0600000101010101" pitchFamily="34" charset="-127"/>
              </a:rPr>
              <a:t>.</a:t>
            </a:r>
          </a:p>
        </p:txBody>
      </p:sp>
      <p:sp>
        <p:nvSpPr>
          <p:cNvPr id="37893" name="Date Placeholder 1">
            <a:extLst>
              <a:ext uri="{FF2B5EF4-FFF2-40B4-BE49-F238E27FC236}">
                <a16:creationId xmlns:a16="http://schemas.microsoft.com/office/drawing/2014/main" id="{01606A80-EDB3-45D4-BCE3-B2504B75AB6E}"/>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CF83399-FDD0-419C-B28A-F43FB2A5F2E1}"/>
              </a:ext>
            </a:extLst>
          </p:cNvPr>
          <p:cNvSpPr>
            <a:spLocks noGrp="1" noChangeArrowheads="1"/>
          </p:cNvSpPr>
          <p:nvPr>
            <p:ph type="title"/>
          </p:nvPr>
        </p:nvSpPr>
        <p:spPr/>
        <p:txBody>
          <a:bodyPr/>
          <a:lstStyle/>
          <a:p>
            <a:r>
              <a:rPr lang="en-US" altLang="en-US"/>
              <a:t>Who needs Relay Services?</a:t>
            </a:r>
            <a:endParaRPr lang="en-GB" altLang="en-US"/>
          </a:p>
        </p:txBody>
      </p:sp>
      <p:sp>
        <p:nvSpPr>
          <p:cNvPr id="27651" name="Content Placeholder 2">
            <a:extLst>
              <a:ext uri="{FF2B5EF4-FFF2-40B4-BE49-F238E27FC236}">
                <a16:creationId xmlns:a16="http://schemas.microsoft.com/office/drawing/2014/main" id="{F008DB4F-0636-43EB-9CCA-C039F1F0D8B2}"/>
              </a:ext>
            </a:extLst>
          </p:cNvPr>
          <p:cNvSpPr>
            <a:spLocks noGrp="1" noChangeArrowheads="1"/>
          </p:cNvSpPr>
          <p:nvPr>
            <p:ph idx="1"/>
          </p:nvPr>
        </p:nvSpPr>
        <p:spPr/>
        <p:txBody>
          <a:bodyPr/>
          <a:lstStyle/>
          <a:p>
            <a:r>
              <a:rPr lang="en-US" altLang="en-US" sz="2800" b="1" dirty="0"/>
              <a:t>Persons who are deaf, hard of hearing autistic and those speech difficulties</a:t>
            </a:r>
          </a:p>
          <a:p>
            <a:pPr marL="971550" lvl="1" indent="-514350">
              <a:buFont typeface="Verdana" panose="020B0604030504040204" pitchFamily="34" charset="0"/>
              <a:buAutoNum type="arabicPeriod"/>
            </a:pPr>
            <a:r>
              <a:rPr lang="en-US" altLang="en-US" sz="2400" dirty="0"/>
              <a:t>People who use sign language with or without speech and there are as </a:t>
            </a:r>
            <a:r>
              <a:rPr lang="en-US" altLang="en-US" sz="2400" b="1" dirty="0"/>
              <a:t>many sign languages</a:t>
            </a:r>
            <a:r>
              <a:rPr lang="en-US" altLang="en-US" sz="2400" dirty="0"/>
              <a:t> as countries on the planet if not more</a:t>
            </a:r>
            <a:r>
              <a:rPr lang="en-US" altLang="en-US" dirty="0"/>
              <a:t>. </a:t>
            </a:r>
          </a:p>
          <a:p>
            <a:pPr marL="971550" lvl="1" indent="-514350">
              <a:buFont typeface="Verdana" panose="020B0604030504040204" pitchFamily="34" charset="0"/>
              <a:buAutoNum type="arabicPeriod"/>
            </a:pPr>
            <a:r>
              <a:rPr lang="en-US" altLang="en-US" sz="2400" dirty="0"/>
              <a:t>Persons who </a:t>
            </a:r>
            <a:r>
              <a:rPr lang="en-US" altLang="en-US" sz="2400" b="1" dirty="0"/>
              <a:t>do not sign </a:t>
            </a:r>
            <a:r>
              <a:rPr lang="en-US" altLang="en-US" sz="2400" dirty="0"/>
              <a:t>but are either deaf or have hearing difficulties and </a:t>
            </a:r>
            <a:r>
              <a:rPr lang="en-US" altLang="en-US" sz="2400" b="1" dirty="0"/>
              <a:t>older persons </a:t>
            </a:r>
            <a:r>
              <a:rPr lang="en-US" altLang="en-US" sz="2400" dirty="0"/>
              <a:t>who are deafened later life. </a:t>
            </a:r>
          </a:p>
          <a:p>
            <a:pPr marL="971550" lvl="1" indent="-514350">
              <a:buFont typeface="Verdana" panose="020B0604030504040204" pitchFamily="34" charset="0"/>
              <a:buAutoNum type="arabicPeriod"/>
            </a:pPr>
            <a:r>
              <a:rPr lang="en-US" altLang="en-US" sz="2400" dirty="0"/>
              <a:t>Persons who have </a:t>
            </a:r>
            <a:r>
              <a:rPr lang="en-US" altLang="en-US" sz="2400" b="1" dirty="0"/>
              <a:t>autism</a:t>
            </a:r>
          </a:p>
          <a:p>
            <a:pPr marL="971550" lvl="1" indent="-514350">
              <a:buFont typeface="Verdana" panose="020B0604030504040204" pitchFamily="34" charset="0"/>
              <a:buAutoNum type="arabicPeriod"/>
            </a:pPr>
            <a:r>
              <a:rPr lang="en-US" altLang="en-US" sz="2400" dirty="0"/>
              <a:t>Persons with </a:t>
            </a:r>
            <a:r>
              <a:rPr lang="en-US" altLang="en-US" sz="2400" b="1" dirty="0"/>
              <a:t>speech difficulties </a:t>
            </a:r>
            <a:endParaRPr lang="en-US" altLang="en-US" b="1" dirty="0"/>
          </a:p>
          <a:p>
            <a:endParaRPr lang="en-US" altLang="en-US" dirty="0"/>
          </a:p>
          <a:p>
            <a:pPr>
              <a:buFontTx/>
              <a:buNone/>
            </a:pPr>
            <a:endParaRPr lang="en-US" altLang="en-US" dirty="0"/>
          </a:p>
          <a:p>
            <a:pPr>
              <a:buFontTx/>
              <a:buNone/>
            </a:pPr>
            <a:endParaRPr lang="en-US" altLang="en-US" dirty="0"/>
          </a:p>
        </p:txBody>
      </p:sp>
      <p:sp>
        <p:nvSpPr>
          <p:cNvPr id="27652" name="Slide Number Placeholder 3">
            <a:extLst>
              <a:ext uri="{FF2B5EF4-FFF2-40B4-BE49-F238E27FC236}">
                <a16:creationId xmlns:a16="http://schemas.microsoft.com/office/drawing/2014/main" id="{43B71B75-084F-40B9-A743-0A9120B6935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985B30BF-E67B-4ACA-B153-162DA589D58F}" type="slidenum">
              <a:rPr lang="en-US" altLang="en-US" sz="1000">
                <a:solidFill>
                  <a:schemeClr val="tx1"/>
                </a:solidFill>
              </a:rPr>
              <a:pPr>
                <a:spcBef>
                  <a:spcPct val="0"/>
                </a:spcBef>
                <a:buSzTx/>
                <a:buFontTx/>
                <a:buNone/>
              </a:pPr>
              <a:t>20</a:t>
            </a:fld>
            <a:endParaRPr lang="en-US" altLang="en-US" sz="1000">
              <a:solidFill>
                <a:schemeClr val="tx1"/>
              </a:solidFill>
            </a:endParaRPr>
          </a:p>
        </p:txBody>
      </p:sp>
      <p:sp>
        <p:nvSpPr>
          <p:cNvPr id="27653" name="Date Placeholder 4">
            <a:extLst>
              <a:ext uri="{FF2B5EF4-FFF2-40B4-BE49-F238E27FC236}">
                <a16:creationId xmlns:a16="http://schemas.microsoft.com/office/drawing/2014/main" id="{36872EAC-0CE2-4024-9F5D-6DF57486EFD2}"/>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extLst>
      <p:ext uri="{BB962C8B-B14F-4D97-AF65-F5344CB8AC3E}">
        <p14:creationId xmlns:p14="http://schemas.microsoft.com/office/powerpoint/2010/main" val="816884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8074BD6A-5142-4ED1-832F-E51E265BA841}"/>
              </a:ext>
            </a:extLst>
          </p:cNvPr>
          <p:cNvSpPr>
            <a:spLocks noGrp="1" noChangeArrowheads="1"/>
          </p:cNvSpPr>
          <p:nvPr>
            <p:ph type="title"/>
          </p:nvPr>
        </p:nvSpPr>
        <p:spPr/>
        <p:txBody>
          <a:bodyPr/>
          <a:lstStyle/>
          <a:p>
            <a:r>
              <a:rPr lang="en-US" altLang="en-US"/>
              <a:t>For those wish to use their Voice</a:t>
            </a:r>
            <a:endParaRPr lang="en-GB" altLang="en-US"/>
          </a:p>
        </p:txBody>
      </p:sp>
      <p:sp>
        <p:nvSpPr>
          <p:cNvPr id="25603" name="Content Placeholder 2">
            <a:extLst>
              <a:ext uri="{FF2B5EF4-FFF2-40B4-BE49-F238E27FC236}">
                <a16:creationId xmlns:a16="http://schemas.microsoft.com/office/drawing/2014/main" id="{51A2A85E-02CB-471F-810E-6BF87FED63D7}"/>
              </a:ext>
            </a:extLst>
          </p:cNvPr>
          <p:cNvSpPr>
            <a:spLocks noGrp="1" noChangeArrowheads="1"/>
          </p:cNvSpPr>
          <p:nvPr>
            <p:ph idx="1"/>
          </p:nvPr>
        </p:nvSpPr>
        <p:spPr/>
        <p:txBody>
          <a:bodyPr/>
          <a:lstStyle/>
          <a:p>
            <a:r>
              <a:rPr lang="en-US" altLang="en-US" dirty="0" err="1"/>
              <a:t>Captel</a:t>
            </a:r>
            <a:r>
              <a:rPr lang="en-US" altLang="en-US" dirty="0"/>
              <a:t> Relay device for speaking and receiving text for people who wish to speak for themselves.                        It is a hidden process</a:t>
            </a:r>
          </a:p>
          <a:p>
            <a:pPr marL="0" indent="0">
              <a:buNone/>
            </a:pPr>
            <a:endParaRPr lang="en-US" altLang="en-US" dirty="0"/>
          </a:p>
          <a:p>
            <a:r>
              <a:rPr lang="en-US" altLang="en-US" dirty="0"/>
              <a:t>This is often used by                     older persons who                     become deaf later in                        life.</a:t>
            </a:r>
          </a:p>
        </p:txBody>
      </p:sp>
      <p:sp>
        <p:nvSpPr>
          <p:cNvPr id="25604" name="Slide Number Placeholder 3">
            <a:extLst>
              <a:ext uri="{FF2B5EF4-FFF2-40B4-BE49-F238E27FC236}">
                <a16:creationId xmlns:a16="http://schemas.microsoft.com/office/drawing/2014/main" id="{D18542AC-7920-4D68-8750-C81A73065D5B}"/>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A2BAE013-A8B2-417E-9F0C-C50A23FFE897}" type="slidenum">
              <a:rPr lang="en-US" altLang="en-US" sz="1000">
                <a:solidFill>
                  <a:schemeClr val="tx1"/>
                </a:solidFill>
              </a:rPr>
              <a:pPr>
                <a:spcBef>
                  <a:spcPct val="0"/>
                </a:spcBef>
                <a:buSzTx/>
                <a:buFontTx/>
                <a:buNone/>
              </a:pPr>
              <a:t>21</a:t>
            </a:fld>
            <a:endParaRPr lang="en-US" altLang="en-US" sz="1000">
              <a:solidFill>
                <a:schemeClr val="tx1"/>
              </a:solidFill>
            </a:endParaRPr>
          </a:p>
        </p:txBody>
      </p:sp>
      <p:sp>
        <p:nvSpPr>
          <p:cNvPr id="25605" name="Date Placeholder 4">
            <a:extLst>
              <a:ext uri="{FF2B5EF4-FFF2-40B4-BE49-F238E27FC236}">
                <a16:creationId xmlns:a16="http://schemas.microsoft.com/office/drawing/2014/main" id="{7DD35F71-12A2-425C-B1B6-B1CCCFFA961F}"/>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pic>
        <p:nvPicPr>
          <p:cNvPr id="25606" name="detailed-image" descr="apTel 840i">
            <a:extLst>
              <a:ext uri="{FF2B5EF4-FFF2-40B4-BE49-F238E27FC236}">
                <a16:creationId xmlns:a16="http://schemas.microsoft.com/office/drawing/2014/main" id="{7D315B75-90D3-41A9-A72B-81ACB6DE30C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7910" y="2179637"/>
            <a:ext cx="3716090"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05888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F2B0A46-B406-4500-8A96-CAF28A3A5A92}"/>
              </a:ext>
            </a:extLst>
          </p:cNvPr>
          <p:cNvSpPr>
            <a:spLocks noGrp="1" noChangeArrowheads="1"/>
          </p:cNvSpPr>
          <p:nvPr>
            <p:ph type="title"/>
          </p:nvPr>
        </p:nvSpPr>
        <p:spPr/>
        <p:txBody>
          <a:bodyPr/>
          <a:lstStyle/>
          <a:p>
            <a:r>
              <a:rPr lang="en-US" altLang="en-US" dirty="0"/>
              <a:t>The Deaf Community</a:t>
            </a:r>
            <a:endParaRPr lang="en-GB" altLang="en-US" dirty="0"/>
          </a:p>
        </p:txBody>
      </p:sp>
      <p:sp>
        <p:nvSpPr>
          <p:cNvPr id="13315" name="Content Placeholder 2">
            <a:extLst>
              <a:ext uri="{FF2B5EF4-FFF2-40B4-BE49-F238E27FC236}">
                <a16:creationId xmlns:a16="http://schemas.microsoft.com/office/drawing/2014/main" id="{30EA6F26-2A9A-4C1D-AB74-57BB570A6C6E}"/>
              </a:ext>
            </a:extLst>
          </p:cNvPr>
          <p:cNvSpPr>
            <a:spLocks noGrp="1" noChangeArrowheads="1"/>
          </p:cNvSpPr>
          <p:nvPr>
            <p:ph idx="1"/>
          </p:nvPr>
        </p:nvSpPr>
        <p:spPr>
          <a:xfrm>
            <a:off x="250825" y="1163638"/>
            <a:ext cx="8642350" cy="4929187"/>
          </a:xfrm>
        </p:spPr>
        <p:txBody>
          <a:bodyPr/>
          <a:lstStyle/>
          <a:p>
            <a:r>
              <a:rPr lang="en-US" altLang="en-US" dirty="0"/>
              <a:t>Created their own Deaf Telephone Network</a:t>
            </a:r>
          </a:p>
          <a:p>
            <a:r>
              <a:rPr lang="en-US" altLang="en-US" dirty="0"/>
              <a:t>Wants International Access that is transparent</a:t>
            </a:r>
          </a:p>
          <a:p>
            <a:r>
              <a:rPr lang="en-US" altLang="en-US" dirty="0"/>
              <a:t>Must be directly involved and their needs listened to. ITU includes!</a:t>
            </a:r>
          </a:p>
          <a:p>
            <a:r>
              <a:rPr lang="en-US" altLang="en-US" dirty="0"/>
              <a:t>Participation and creativity in the past to be regarded with respect.</a:t>
            </a:r>
          </a:p>
          <a:p>
            <a:r>
              <a:rPr lang="en-US" altLang="en-US" dirty="0"/>
              <a:t> Experience must be respected.</a:t>
            </a:r>
            <a:endParaRPr lang="en-GB" altLang="en-US" dirty="0"/>
          </a:p>
        </p:txBody>
      </p:sp>
      <p:sp>
        <p:nvSpPr>
          <p:cNvPr id="13316" name="Slide Number Placeholder 3">
            <a:extLst>
              <a:ext uri="{FF2B5EF4-FFF2-40B4-BE49-F238E27FC236}">
                <a16:creationId xmlns:a16="http://schemas.microsoft.com/office/drawing/2014/main" id="{370FD06D-F367-41B4-ABA8-3B871EAF90D0}"/>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F7DD6FB7-3FE7-451C-A2C7-47DB5A9A3088}" type="slidenum">
              <a:rPr lang="en-US" altLang="en-US" sz="1000">
                <a:solidFill>
                  <a:schemeClr val="tx1"/>
                </a:solidFill>
              </a:rPr>
              <a:pPr>
                <a:spcBef>
                  <a:spcPct val="0"/>
                </a:spcBef>
                <a:buSzTx/>
                <a:buFontTx/>
                <a:buNone/>
              </a:pPr>
              <a:t>22</a:t>
            </a:fld>
            <a:endParaRPr lang="en-US" altLang="en-US" sz="1000">
              <a:solidFill>
                <a:schemeClr val="tx1"/>
              </a:solidFill>
            </a:endParaRPr>
          </a:p>
        </p:txBody>
      </p:sp>
      <p:sp>
        <p:nvSpPr>
          <p:cNvPr id="13317" name="Date Placeholder 4">
            <a:extLst>
              <a:ext uri="{FF2B5EF4-FFF2-40B4-BE49-F238E27FC236}">
                <a16:creationId xmlns:a16="http://schemas.microsoft.com/office/drawing/2014/main" id="{1C829117-1747-458E-8AD0-DF46F664C28B}"/>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extLst>
      <p:ext uri="{BB962C8B-B14F-4D97-AF65-F5344CB8AC3E}">
        <p14:creationId xmlns:p14="http://schemas.microsoft.com/office/powerpoint/2010/main" val="15538525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2072CF6E-A8C9-4B66-AC8B-E9BBA8B89E5E}"/>
              </a:ext>
            </a:extLst>
          </p:cNvPr>
          <p:cNvSpPr>
            <a:spLocks noGrp="1" noChangeArrowheads="1"/>
          </p:cNvSpPr>
          <p:nvPr>
            <p:ph type="title"/>
          </p:nvPr>
        </p:nvSpPr>
        <p:spPr/>
        <p:txBody>
          <a:bodyPr/>
          <a:lstStyle/>
          <a:p>
            <a:r>
              <a:rPr lang="sv-SE" altLang="en-US"/>
              <a:t>Real Time text conversation</a:t>
            </a:r>
          </a:p>
        </p:txBody>
      </p:sp>
      <p:sp>
        <p:nvSpPr>
          <p:cNvPr id="2051" name="Text Box 3">
            <a:extLst>
              <a:ext uri="{FF2B5EF4-FFF2-40B4-BE49-F238E27FC236}">
                <a16:creationId xmlns:a16="http://schemas.microsoft.com/office/drawing/2014/main" id="{6F947E9C-FA3D-4A9A-B3E8-00AD8BD7798E}"/>
              </a:ext>
            </a:extLst>
          </p:cNvPr>
          <p:cNvSpPr txBox="1">
            <a:spLocks noChangeArrowheads="1"/>
          </p:cNvSpPr>
          <p:nvPr/>
        </p:nvSpPr>
        <p:spPr bwMode="auto">
          <a:xfrm>
            <a:off x="838200" y="3352800"/>
            <a:ext cx="7429500" cy="1117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sv-SE" altLang="en-US" sz="1400" dirty="0">
                <a:solidFill>
                  <a:schemeClr val="tx1"/>
                </a:solidFill>
                <a:latin typeface="Arial" panose="020B0604020202020204" pitchFamily="34" charset="0"/>
              </a:rPr>
              <a:t>				</a:t>
            </a:r>
            <a:r>
              <a:rPr lang="sv-SE" altLang="en-US" sz="1400" dirty="0" err="1">
                <a:solidFill>
                  <a:schemeClr val="tx1"/>
                </a:solidFill>
                <a:latin typeface="Arial" panose="020B0604020202020204" pitchFamily="34" charset="0"/>
              </a:rPr>
              <a:t>Why</a:t>
            </a:r>
            <a:r>
              <a:rPr lang="sv-SE" altLang="en-US" sz="1400" dirty="0">
                <a:solidFill>
                  <a:schemeClr val="tx1"/>
                </a:solidFill>
                <a:latin typeface="Arial" panose="020B0604020202020204" pitchFamily="34" charset="0"/>
              </a:rPr>
              <a:t> do </a:t>
            </a:r>
            <a:r>
              <a:rPr lang="sv-SE" altLang="en-US" sz="1400" dirty="0" err="1">
                <a:solidFill>
                  <a:schemeClr val="tx1"/>
                </a:solidFill>
                <a:latin typeface="Arial" panose="020B0604020202020204" pitchFamily="34" charset="0"/>
              </a:rPr>
              <a:t>you</a:t>
            </a:r>
            <a:r>
              <a:rPr lang="sv-SE" altLang="en-US" sz="1400" dirty="0">
                <a:solidFill>
                  <a:schemeClr val="tx1"/>
                </a:solidFill>
                <a:latin typeface="Arial" panose="020B0604020202020204" pitchFamily="34" charset="0"/>
              </a:rPr>
              <a:t> </a:t>
            </a:r>
            <a:r>
              <a:rPr lang="sv-SE" altLang="en-US" sz="1400" dirty="0" err="1">
                <a:solidFill>
                  <a:schemeClr val="tx1"/>
                </a:solidFill>
                <a:latin typeface="Arial" panose="020B0604020202020204" pitchFamily="34" charset="0"/>
              </a:rPr>
              <a:t>need</a:t>
            </a:r>
            <a:r>
              <a:rPr lang="sv-SE" altLang="en-US" sz="1400" dirty="0">
                <a:solidFill>
                  <a:schemeClr val="tx1"/>
                </a:solidFill>
                <a:latin typeface="Arial" panose="020B0604020202020204" pitchFamily="34" charset="0"/>
              </a:rPr>
              <a:t> </a:t>
            </a:r>
            <a:r>
              <a:rPr lang="sv-SE" altLang="en-US" sz="1400" dirty="0" err="1">
                <a:solidFill>
                  <a:schemeClr val="tx1"/>
                </a:solidFill>
                <a:latin typeface="Arial" panose="020B0604020202020204" pitchFamily="34" charset="0"/>
              </a:rPr>
              <a:t>character</a:t>
            </a:r>
            <a:r>
              <a:rPr lang="sv-SE" altLang="en-US" sz="1400" dirty="0">
                <a:solidFill>
                  <a:schemeClr val="tx1"/>
                </a:solidFill>
                <a:latin typeface="Arial" panose="020B0604020202020204" pitchFamily="34" charset="0"/>
              </a:rPr>
              <a:t> by </a:t>
            </a:r>
            <a:r>
              <a:rPr lang="sv-SE" altLang="en-US" sz="1400" dirty="0" err="1">
                <a:solidFill>
                  <a:schemeClr val="tx1"/>
                </a:solidFill>
                <a:latin typeface="Arial" panose="020B0604020202020204" pitchFamily="34" charset="0"/>
              </a:rPr>
              <a:t>character</a:t>
            </a:r>
            <a:br>
              <a:rPr lang="sv-SE" altLang="en-US" sz="1400" dirty="0">
                <a:solidFill>
                  <a:schemeClr val="tx1"/>
                </a:solidFill>
                <a:latin typeface="Arial" panose="020B0604020202020204" pitchFamily="34" charset="0"/>
              </a:rPr>
            </a:br>
            <a:r>
              <a:rPr lang="sv-SE" altLang="en-US" sz="1400" dirty="0">
                <a:solidFill>
                  <a:schemeClr val="tx1"/>
                </a:solidFill>
                <a:latin typeface="Arial" panose="020B0604020202020204" pitchFamily="34" charset="0"/>
              </a:rPr>
              <a:t>				transmission?</a:t>
            </a:r>
          </a:p>
          <a:p>
            <a:pPr>
              <a:spcBef>
                <a:spcPct val="0"/>
              </a:spcBef>
              <a:buSzTx/>
              <a:buFontTx/>
              <a:buNone/>
            </a:pPr>
            <a:r>
              <a:rPr lang="sv-SE" altLang="en-US" sz="1400" dirty="0" err="1">
                <a:solidFill>
                  <a:schemeClr val="tx1"/>
                </a:solidFill>
                <a:latin typeface="Arial" panose="020B0604020202020204" pitchFamily="34" charset="0"/>
              </a:rPr>
              <a:t>Because</a:t>
            </a:r>
            <a:r>
              <a:rPr lang="sv-SE" altLang="en-US" sz="1400" dirty="0">
                <a:solidFill>
                  <a:schemeClr val="tx1"/>
                </a:solidFill>
                <a:latin typeface="Arial" panose="020B0604020202020204" pitchFamily="34" charset="0"/>
              </a:rPr>
              <a:t> </a:t>
            </a:r>
            <a:r>
              <a:rPr lang="sv-SE" altLang="en-US" sz="1400" dirty="0" err="1">
                <a:solidFill>
                  <a:schemeClr val="tx1"/>
                </a:solidFill>
                <a:latin typeface="Arial" panose="020B0604020202020204" pitchFamily="34" charset="0"/>
              </a:rPr>
              <a:t>then</a:t>
            </a:r>
            <a:r>
              <a:rPr lang="sv-SE" altLang="en-US" sz="1400" dirty="0">
                <a:solidFill>
                  <a:schemeClr val="tx1"/>
                </a:solidFill>
                <a:latin typeface="Arial" panose="020B0604020202020204" pitchFamily="34" charset="0"/>
              </a:rPr>
              <a:t> </a:t>
            </a:r>
            <a:r>
              <a:rPr lang="sv-SE" altLang="en-US" sz="1400" dirty="0" err="1">
                <a:solidFill>
                  <a:schemeClr val="tx1"/>
                </a:solidFill>
                <a:latin typeface="Arial" panose="020B0604020202020204" pitchFamily="34" charset="0"/>
              </a:rPr>
              <a:t>you</a:t>
            </a:r>
            <a:r>
              <a:rPr lang="sv-SE" altLang="en-US" sz="1400" dirty="0">
                <a:solidFill>
                  <a:schemeClr val="tx1"/>
                </a:solidFill>
                <a:latin typeface="Arial" panose="020B0604020202020204" pitchFamily="34" charset="0"/>
              </a:rPr>
              <a:t> get a live </a:t>
            </a:r>
            <a:r>
              <a:rPr lang="sv-SE" altLang="en-US" sz="1400" dirty="0" err="1">
                <a:solidFill>
                  <a:schemeClr val="tx1"/>
                </a:solidFill>
                <a:latin typeface="Arial" panose="020B0604020202020204" pitchFamily="34" charset="0"/>
              </a:rPr>
              <a:t>conversation</a:t>
            </a:r>
            <a:br>
              <a:rPr lang="sv-SE" altLang="en-US" sz="1400" dirty="0">
                <a:solidFill>
                  <a:schemeClr val="tx1"/>
                </a:solidFill>
                <a:latin typeface="Arial" panose="020B0604020202020204" pitchFamily="34" charset="0"/>
              </a:rPr>
            </a:br>
            <a:r>
              <a:rPr lang="sv-SE" altLang="en-US" sz="1400" dirty="0" err="1">
                <a:solidFill>
                  <a:schemeClr val="tx1"/>
                </a:solidFill>
                <a:latin typeface="Arial" panose="020B0604020202020204" pitchFamily="34" charset="0"/>
              </a:rPr>
              <a:t>suitable</a:t>
            </a:r>
            <a:r>
              <a:rPr lang="sv-SE" altLang="en-US" sz="1400" dirty="0">
                <a:solidFill>
                  <a:schemeClr val="tx1"/>
                </a:solidFill>
                <a:latin typeface="Arial" panose="020B0604020202020204" pitchFamily="34" charset="0"/>
              </a:rPr>
              <a:t> for a real </a:t>
            </a:r>
            <a:r>
              <a:rPr lang="sv-SE" altLang="en-US" sz="1400" dirty="0" err="1">
                <a:solidFill>
                  <a:schemeClr val="tx1"/>
                </a:solidFill>
                <a:latin typeface="Arial" panose="020B0604020202020204" pitchFamily="34" charset="0"/>
              </a:rPr>
              <a:t>time</a:t>
            </a:r>
            <a:r>
              <a:rPr lang="sv-SE" altLang="en-US" sz="1400" dirty="0">
                <a:solidFill>
                  <a:schemeClr val="tx1"/>
                </a:solidFill>
                <a:latin typeface="Arial" panose="020B0604020202020204" pitchFamily="34" charset="0"/>
              </a:rPr>
              <a:t> call.		</a:t>
            </a:r>
            <a:r>
              <a:rPr lang="sv-SE" altLang="en-US" sz="1400" dirty="0" err="1">
                <a:solidFill>
                  <a:schemeClr val="tx1"/>
                </a:solidFill>
                <a:latin typeface="Arial" panose="020B0604020202020204" pitchFamily="34" charset="0"/>
              </a:rPr>
              <a:t>Yes</a:t>
            </a:r>
            <a:r>
              <a:rPr lang="sv-SE" altLang="en-US" sz="1400" dirty="0">
                <a:solidFill>
                  <a:schemeClr val="tx1"/>
                </a:solidFill>
                <a:latin typeface="Arial" panose="020B0604020202020204" pitchFamily="34" charset="0"/>
              </a:rPr>
              <a:t>, I </a:t>
            </a:r>
            <a:r>
              <a:rPr lang="sv-SE" altLang="en-US" sz="1400" dirty="0" err="1">
                <a:solidFill>
                  <a:schemeClr val="tx1"/>
                </a:solidFill>
                <a:latin typeface="Arial" panose="020B0604020202020204" pitchFamily="34" charset="0"/>
              </a:rPr>
              <a:t>see</a:t>
            </a:r>
            <a:r>
              <a:rPr lang="sv-SE" altLang="en-US" sz="1400" dirty="0">
                <a:solidFill>
                  <a:schemeClr val="tx1"/>
                </a:solidFill>
                <a:latin typeface="Arial" panose="020B0604020202020204" pitchFamily="34" charset="0"/>
              </a:rPr>
              <a:t>, I </a:t>
            </a:r>
            <a:r>
              <a:rPr lang="sv-SE" altLang="en-US" sz="1400" dirty="0" err="1">
                <a:solidFill>
                  <a:schemeClr val="tx1"/>
                </a:solidFill>
                <a:latin typeface="Arial" panose="020B0604020202020204" pitchFamily="34" charset="0"/>
              </a:rPr>
              <a:t>can</a:t>
            </a:r>
            <a:r>
              <a:rPr lang="sv-SE" altLang="en-US" sz="1400" dirty="0">
                <a:solidFill>
                  <a:schemeClr val="tx1"/>
                </a:solidFill>
                <a:latin typeface="Arial" panose="020B0604020202020204" pitchFamily="34" charset="0"/>
              </a:rPr>
              <a:t> read </a:t>
            </a:r>
            <a:r>
              <a:rPr lang="sv-SE" altLang="en-US" sz="1400" dirty="0" err="1">
                <a:solidFill>
                  <a:schemeClr val="tx1"/>
                </a:solidFill>
                <a:latin typeface="Arial" panose="020B0604020202020204" pitchFamily="34" charset="0"/>
              </a:rPr>
              <a:t>your</a:t>
            </a:r>
            <a:r>
              <a:rPr lang="sv-SE" altLang="en-US" sz="1400" dirty="0">
                <a:solidFill>
                  <a:schemeClr val="tx1"/>
                </a:solidFill>
                <a:latin typeface="Arial" panose="020B0604020202020204" pitchFamily="34" charset="0"/>
              </a:rPr>
              <a:t> </a:t>
            </a:r>
            <a:r>
              <a:rPr lang="sv-SE" altLang="en-US" sz="1400" dirty="0" err="1">
                <a:solidFill>
                  <a:schemeClr val="tx1"/>
                </a:solidFill>
                <a:latin typeface="Arial" panose="020B0604020202020204" pitchFamily="34" charset="0"/>
              </a:rPr>
              <a:t>thoughts</a:t>
            </a:r>
            <a:r>
              <a:rPr lang="sv-SE" altLang="en-US" sz="1400" dirty="0">
                <a:solidFill>
                  <a:schemeClr val="tx1"/>
                </a:solidFill>
                <a:latin typeface="Arial" panose="020B0604020202020204" pitchFamily="34" charset="0"/>
              </a:rPr>
              <a:t> at the </a:t>
            </a:r>
          </a:p>
          <a:p>
            <a:pPr>
              <a:spcBef>
                <a:spcPct val="0"/>
              </a:spcBef>
              <a:buSzTx/>
              <a:buFontTx/>
              <a:buNone/>
            </a:pPr>
            <a:r>
              <a:rPr lang="sv-SE" altLang="en-US" sz="1400" dirty="0">
                <a:solidFill>
                  <a:schemeClr val="tx1"/>
                </a:solidFill>
                <a:latin typeface="Arial" panose="020B0604020202020204" pitchFamily="34" charset="0"/>
              </a:rPr>
              <a:t>				moment </a:t>
            </a:r>
            <a:r>
              <a:rPr lang="sv-SE" altLang="en-US" sz="1400" dirty="0" err="1">
                <a:solidFill>
                  <a:schemeClr val="tx1"/>
                </a:solidFill>
                <a:latin typeface="Arial" panose="020B0604020202020204" pitchFamily="34" charset="0"/>
              </a:rPr>
              <a:t>you</a:t>
            </a:r>
            <a:r>
              <a:rPr lang="sv-SE" altLang="en-US" sz="1400" dirty="0">
                <a:solidFill>
                  <a:schemeClr val="tx1"/>
                </a:solidFill>
                <a:latin typeface="Arial" panose="020B0604020202020204" pitchFamily="34" charset="0"/>
              </a:rPr>
              <a:t> express </a:t>
            </a:r>
            <a:r>
              <a:rPr lang="sv-SE" altLang="en-US" sz="1400" dirty="0" err="1">
                <a:solidFill>
                  <a:schemeClr val="tx1"/>
                </a:solidFill>
                <a:latin typeface="Arial" panose="020B0604020202020204" pitchFamily="34" charset="0"/>
              </a:rPr>
              <a:t>them</a:t>
            </a:r>
            <a:r>
              <a:rPr lang="sv-SE" altLang="en-US" sz="1400" dirty="0">
                <a:solidFill>
                  <a:schemeClr val="tx1"/>
                </a:solidFill>
                <a:latin typeface="Arial" panose="020B0604020202020204" pitchFamily="34" charset="0"/>
              </a:rPr>
              <a:t>. No </a:t>
            </a:r>
            <a:r>
              <a:rPr lang="sv-SE" altLang="en-US" sz="1400" dirty="0" err="1">
                <a:solidFill>
                  <a:schemeClr val="tx1"/>
                </a:solidFill>
                <a:latin typeface="Arial" panose="020B0604020202020204" pitchFamily="34" charset="0"/>
              </a:rPr>
              <a:t>waiting</a:t>
            </a:r>
            <a:r>
              <a:rPr lang="sv-SE" altLang="en-US" sz="1400" dirty="0">
                <a:solidFill>
                  <a:schemeClr val="tx1"/>
                </a:solidFill>
                <a:latin typeface="Arial" panose="020B0604020202020204" pitchFamily="34" charset="0"/>
              </a:rPr>
              <a:t>. </a:t>
            </a:r>
            <a:r>
              <a:rPr lang="sv-SE" altLang="en-US" sz="1400" dirty="0" err="1">
                <a:solidFill>
                  <a:schemeClr val="tx1"/>
                </a:solidFill>
                <a:latin typeface="Arial" panose="020B0604020202020204" pitchFamily="34" charset="0"/>
              </a:rPr>
              <a:t>Good</a:t>
            </a:r>
            <a:r>
              <a:rPr lang="sv-SE" altLang="en-US" sz="1400" dirty="0">
                <a:solidFill>
                  <a:schemeClr val="tx1"/>
                </a:solidFill>
                <a:latin typeface="Arial" panose="020B0604020202020204" pitchFamily="34" charset="0"/>
              </a:rPr>
              <a:t>!</a:t>
            </a:r>
          </a:p>
        </p:txBody>
      </p:sp>
      <p:sp>
        <p:nvSpPr>
          <p:cNvPr id="27652" name="Line 4">
            <a:extLst>
              <a:ext uri="{FF2B5EF4-FFF2-40B4-BE49-F238E27FC236}">
                <a16:creationId xmlns:a16="http://schemas.microsoft.com/office/drawing/2014/main" id="{B7714BF1-629B-4CA0-987B-61980AF6F63F}"/>
              </a:ext>
            </a:extLst>
          </p:cNvPr>
          <p:cNvSpPr>
            <a:spLocks noChangeShapeType="1"/>
          </p:cNvSpPr>
          <p:nvPr/>
        </p:nvSpPr>
        <p:spPr bwMode="auto">
          <a:xfrm flipH="1" flipV="1">
            <a:off x="4486275" y="3341688"/>
            <a:ext cx="0" cy="11303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7653" name="Text Box 5">
            <a:extLst>
              <a:ext uri="{FF2B5EF4-FFF2-40B4-BE49-F238E27FC236}">
                <a16:creationId xmlns:a16="http://schemas.microsoft.com/office/drawing/2014/main" id="{D8947879-F3F0-47C3-915C-8F7D1ED4AF34}"/>
              </a:ext>
            </a:extLst>
          </p:cNvPr>
          <p:cNvSpPr txBox="1">
            <a:spLocks noChangeArrowheads="1"/>
          </p:cNvSpPr>
          <p:nvPr/>
        </p:nvSpPr>
        <p:spPr bwMode="auto">
          <a:xfrm>
            <a:off x="5753100" y="3133725"/>
            <a:ext cx="649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sv-SE" altLang="en-US" sz="1200">
                <a:solidFill>
                  <a:schemeClr val="tx1"/>
                </a:solidFill>
                <a:latin typeface="Arial" panose="020B0604020202020204" pitchFamily="34" charset="0"/>
              </a:rPr>
              <a:t>User B</a:t>
            </a:r>
          </a:p>
        </p:txBody>
      </p:sp>
      <p:sp>
        <p:nvSpPr>
          <p:cNvPr id="27654" name="Text Box 6">
            <a:extLst>
              <a:ext uri="{FF2B5EF4-FFF2-40B4-BE49-F238E27FC236}">
                <a16:creationId xmlns:a16="http://schemas.microsoft.com/office/drawing/2014/main" id="{D5B55D3C-F506-4682-8F6B-177E5926254E}"/>
              </a:ext>
            </a:extLst>
          </p:cNvPr>
          <p:cNvSpPr txBox="1">
            <a:spLocks noChangeArrowheads="1"/>
          </p:cNvSpPr>
          <p:nvPr/>
        </p:nvSpPr>
        <p:spPr bwMode="auto">
          <a:xfrm>
            <a:off x="1917700" y="3111500"/>
            <a:ext cx="7270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sv-SE" altLang="en-US" sz="1400">
                <a:solidFill>
                  <a:schemeClr val="tx1"/>
                </a:solidFill>
                <a:latin typeface="Arial" panose="020B0604020202020204" pitchFamily="34" charset="0"/>
              </a:rPr>
              <a:t>User A</a:t>
            </a:r>
          </a:p>
        </p:txBody>
      </p:sp>
    </p:spTree>
    <p:extLst>
      <p:ext uri="{BB962C8B-B14F-4D97-AF65-F5344CB8AC3E}">
        <p14:creationId xmlns:p14="http://schemas.microsoft.com/office/powerpoint/2010/main" val="4068199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2051">
                                            <p:txEl>
                                              <p:charRg st="4294967295" end="4294967295"/>
                                            </p:txEl>
                                          </p:spTgt>
                                        </p:tgtEl>
                                        <p:attrNameLst>
                                          <p:attrName>style.visibility</p:attrName>
                                        </p:attrNameLst>
                                      </p:cBhvr>
                                      <p:to>
                                        <p:strVal val="visible"/>
                                      </p:to>
                                    </p:set>
                                    <p:animEffect transition="in" filter="wipe(up)">
                                      <p:cBhvr>
                                        <p:cTn id="7" dur="75"/>
                                        <p:tgtEl>
                                          <p:spTgt spid="2051">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AD401FAE-6CC6-4162-9018-554C51EB4095}"/>
              </a:ext>
            </a:extLst>
          </p:cNvPr>
          <p:cNvSpPr>
            <a:spLocks noGrp="1" noChangeArrowheads="1"/>
          </p:cNvSpPr>
          <p:nvPr>
            <p:ph type="body" idx="1"/>
          </p:nvPr>
        </p:nvSpPr>
        <p:spPr>
          <a:xfrm>
            <a:off x="323850" y="908050"/>
            <a:ext cx="8208963" cy="2881313"/>
          </a:xfrm>
        </p:spPr>
        <p:txBody>
          <a:bodyPr/>
          <a:lstStyle/>
          <a:p>
            <a:pPr eaLnBrk="1" hangingPunct="1"/>
            <a:r>
              <a:rPr lang="sv-SE" altLang="en-US" dirty="0"/>
              <a:t>A </a:t>
            </a:r>
            <a:r>
              <a:rPr lang="sv-SE" altLang="en-US" dirty="0" err="1"/>
              <a:t>deaf</a:t>
            </a:r>
            <a:r>
              <a:rPr lang="sv-SE" altLang="en-US" dirty="0"/>
              <a:t>-blind </a:t>
            </a:r>
            <a:r>
              <a:rPr lang="sv-SE" altLang="en-US" dirty="0" err="1"/>
              <a:t>woman</a:t>
            </a:r>
            <a:r>
              <a:rPr lang="sv-SE" altLang="en-US" dirty="0"/>
              <a:t> </a:t>
            </a:r>
            <a:r>
              <a:rPr lang="sv-SE" altLang="en-US" dirty="0" err="1"/>
              <a:t>uses</a:t>
            </a:r>
            <a:r>
              <a:rPr lang="sv-SE" altLang="en-US" dirty="0"/>
              <a:t> multimedia </a:t>
            </a:r>
            <a:r>
              <a:rPr lang="sv-SE" altLang="en-US" dirty="0" err="1"/>
              <a:t>communication</a:t>
            </a:r>
            <a:r>
              <a:rPr lang="sv-SE" altLang="en-US" dirty="0"/>
              <a:t> </a:t>
            </a:r>
            <a:r>
              <a:rPr lang="sv-SE" altLang="en-US" sz="2000" dirty="0"/>
              <a:t>(ITU-T F.703 service </a:t>
            </a:r>
            <a:r>
              <a:rPr lang="sv-SE" altLang="en-US" sz="2000" dirty="0" err="1"/>
              <a:t>description</a:t>
            </a:r>
            <a:r>
              <a:rPr lang="sv-SE" altLang="en-US" sz="2000" dirty="0"/>
              <a:t>):</a:t>
            </a:r>
          </a:p>
          <a:p>
            <a:pPr lvl="1" eaLnBrk="1" hangingPunct="1"/>
            <a:r>
              <a:rPr lang="sv-SE" altLang="en-US" sz="2400" dirty="0" err="1"/>
              <a:t>She</a:t>
            </a:r>
            <a:r>
              <a:rPr lang="sv-SE" altLang="en-US" sz="2400" dirty="0"/>
              <a:t> </a:t>
            </a:r>
            <a:r>
              <a:rPr lang="sv-SE" altLang="en-US" sz="2400" dirty="0" err="1"/>
              <a:t>uses</a:t>
            </a:r>
            <a:r>
              <a:rPr lang="sv-SE" altLang="en-US" sz="2400" dirty="0"/>
              <a:t> </a:t>
            </a:r>
            <a:r>
              <a:rPr lang="sv-SE" altLang="en-US" sz="2400" dirty="0" err="1"/>
              <a:t>sign-language</a:t>
            </a:r>
            <a:endParaRPr lang="sv-SE" altLang="en-US" sz="2400" dirty="0"/>
          </a:p>
          <a:p>
            <a:pPr lvl="1" eaLnBrk="1" hangingPunct="1"/>
            <a:r>
              <a:rPr lang="sv-SE" altLang="en-US" sz="2400" dirty="0" err="1"/>
              <a:t>She</a:t>
            </a:r>
            <a:r>
              <a:rPr lang="sv-SE" altLang="en-US" sz="2400" dirty="0"/>
              <a:t> </a:t>
            </a:r>
            <a:r>
              <a:rPr lang="sv-SE" altLang="en-US" sz="2400" dirty="0" err="1"/>
              <a:t>receives</a:t>
            </a:r>
            <a:r>
              <a:rPr lang="sv-SE" altLang="en-US" sz="2400" dirty="0"/>
              <a:t> text</a:t>
            </a:r>
          </a:p>
          <a:p>
            <a:pPr eaLnBrk="1" hangingPunct="1"/>
            <a:r>
              <a:rPr lang="sv-SE" altLang="en-US" sz="2800" dirty="0" err="1"/>
              <a:t>Also</a:t>
            </a:r>
            <a:r>
              <a:rPr lang="sv-SE" altLang="en-US" sz="2800" dirty="0"/>
              <a:t> for </a:t>
            </a:r>
            <a:r>
              <a:rPr lang="sv-SE" altLang="en-US" sz="2800" dirty="0" err="1"/>
              <a:t>emergency</a:t>
            </a:r>
            <a:r>
              <a:rPr lang="sv-SE" altLang="en-US" sz="2800" dirty="0"/>
              <a:t> services </a:t>
            </a:r>
            <a:br>
              <a:rPr lang="sv-SE" altLang="en-US" sz="2800" dirty="0"/>
            </a:br>
            <a:r>
              <a:rPr lang="sv-SE" altLang="en-US" sz="2800" dirty="0"/>
              <a:t>(</a:t>
            </a:r>
            <a:r>
              <a:rPr lang="sv-SE" altLang="en-US" sz="2800" dirty="0" err="1"/>
              <a:t>Outreach</a:t>
            </a:r>
            <a:r>
              <a:rPr lang="sv-SE" altLang="en-US" sz="2800" dirty="0"/>
              <a:t> 112 trial)</a:t>
            </a:r>
            <a:endParaRPr lang="en-US" altLang="en-US" sz="2800" dirty="0"/>
          </a:p>
        </p:txBody>
      </p:sp>
      <p:sp>
        <p:nvSpPr>
          <p:cNvPr id="29699" name="Rectangle 2">
            <a:extLst>
              <a:ext uri="{FF2B5EF4-FFF2-40B4-BE49-F238E27FC236}">
                <a16:creationId xmlns:a16="http://schemas.microsoft.com/office/drawing/2014/main" id="{F390F299-18E8-40BF-8AF4-78A8E36C2C96}"/>
              </a:ext>
            </a:extLst>
          </p:cNvPr>
          <p:cNvSpPr>
            <a:spLocks noGrp="1" noChangeArrowheads="1"/>
          </p:cNvSpPr>
          <p:nvPr>
            <p:ph type="title"/>
          </p:nvPr>
        </p:nvSpPr>
        <p:spPr>
          <a:xfrm>
            <a:off x="471488" y="188913"/>
            <a:ext cx="8277225" cy="641350"/>
          </a:xfrm>
        </p:spPr>
        <p:txBody>
          <a:bodyPr/>
          <a:lstStyle/>
          <a:p>
            <a:pPr eaLnBrk="1" hangingPunct="1"/>
            <a:r>
              <a:rPr lang="en-US" altLang="en-US"/>
              <a:t>Embracing total conversation</a:t>
            </a:r>
          </a:p>
        </p:txBody>
      </p:sp>
      <p:pic>
        <p:nvPicPr>
          <p:cNvPr id="29700" name="Picture 3" descr="DeafBlind Telecom.jpg">
            <a:hlinkClick r:id="rId3"/>
            <a:extLst>
              <a:ext uri="{FF2B5EF4-FFF2-40B4-BE49-F238E27FC236}">
                <a16:creationId xmlns:a16="http://schemas.microsoft.com/office/drawing/2014/main" id="{BFD630B8-B003-4D59-9EED-07A52CD881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0825" y="3848100"/>
            <a:ext cx="2520950"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4" descr="BrailleDisplay on Laptop (DeafBlind).jpg">
            <a:extLst>
              <a:ext uri="{FF2B5EF4-FFF2-40B4-BE49-F238E27FC236}">
                <a16:creationId xmlns:a16="http://schemas.microsoft.com/office/drawing/2014/main" id="{2A3CB85C-4223-4636-BC59-64E40C27164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57500" y="4121150"/>
            <a:ext cx="22907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descr="total conv1">
            <a:extLst>
              <a:ext uri="{FF2B5EF4-FFF2-40B4-BE49-F238E27FC236}">
                <a16:creationId xmlns:a16="http://schemas.microsoft.com/office/drawing/2014/main" id="{2668F232-36C6-4C2D-9117-41F0698519A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888" y="2708275"/>
            <a:ext cx="2592387"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Rectangle 2">
            <a:extLst>
              <a:ext uri="{FF2B5EF4-FFF2-40B4-BE49-F238E27FC236}">
                <a16:creationId xmlns:a16="http://schemas.microsoft.com/office/drawing/2014/main" id="{2E163A01-69E6-45AB-BB10-B95B9A69E45A}"/>
              </a:ext>
            </a:extLst>
          </p:cNvPr>
          <p:cNvSpPr>
            <a:spLocks noChangeArrowheads="1"/>
          </p:cNvSpPr>
          <p:nvPr/>
        </p:nvSpPr>
        <p:spPr bwMode="auto">
          <a:xfrm>
            <a:off x="250825" y="5876925"/>
            <a:ext cx="4967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SzPct val="75000"/>
              <a:buBlip>
                <a:blip r:embed="rId7"/>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8"/>
              </a:buBlip>
              <a:defRPr sz="2400">
                <a:solidFill>
                  <a:srgbClr val="0066CC"/>
                </a:solidFill>
                <a:latin typeface="Verdana" panose="020B0604030504040204" pitchFamily="34" charset="0"/>
              </a:defRPr>
            </a:lvl3pPr>
            <a:lvl4pPr marL="1600200" indent="-228600">
              <a:spcBef>
                <a:spcPct val="20000"/>
              </a:spcBef>
              <a:buSzPct val="75000"/>
              <a:buBlip>
                <a:blip r:embed="rId9"/>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10"/>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9pPr>
          </a:lstStyle>
          <a:p>
            <a:pPr algn="ctr">
              <a:spcBef>
                <a:spcPct val="0"/>
              </a:spcBef>
              <a:buSzTx/>
              <a:buFontTx/>
              <a:buNone/>
            </a:pPr>
            <a:r>
              <a:rPr lang="en-US" altLang="en-US" sz="2400">
                <a:solidFill>
                  <a:schemeClr val="tx1"/>
                </a:solidFill>
              </a:rPr>
              <a:t>refreshable Braille device</a:t>
            </a:r>
          </a:p>
        </p:txBody>
      </p:sp>
      <p:sp>
        <p:nvSpPr>
          <p:cNvPr id="29704" name="Rectangle 2">
            <a:extLst>
              <a:ext uri="{FF2B5EF4-FFF2-40B4-BE49-F238E27FC236}">
                <a16:creationId xmlns:a16="http://schemas.microsoft.com/office/drawing/2014/main" id="{FF451CE3-17D6-4600-9CF1-DAD82E1E9229}"/>
              </a:ext>
            </a:extLst>
          </p:cNvPr>
          <p:cNvSpPr>
            <a:spLocks noChangeArrowheads="1"/>
          </p:cNvSpPr>
          <p:nvPr/>
        </p:nvSpPr>
        <p:spPr bwMode="auto">
          <a:xfrm>
            <a:off x="5724525" y="4724400"/>
            <a:ext cx="341947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SzPct val="75000"/>
              <a:buBlip>
                <a:blip r:embed="rId7"/>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8"/>
              </a:buBlip>
              <a:defRPr sz="2400">
                <a:solidFill>
                  <a:srgbClr val="0066CC"/>
                </a:solidFill>
                <a:latin typeface="Verdana" panose="020B0604030504040204" pitchFamily="34" charset="0"/>
              </a:defRPr>
            </a:lvl3pPr>
            <a:lvl4pPr marL="1600200" indent="-228600">
              <a:spcBef>
                <a:spcPct val="20000"/>
              </a:spcBef>
              <a:buSzPct val="75000"/>
              <a:buBlip>
                <a:blip r:embed="rId9"/>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10"/>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9pPr>
          </a:lstStyle>
          <a:p>
            <a:pPr algn="ctr">
              <a:spcBef>
                <a:spcPct val="0"/>
              </a:spcBef>
              <a:buSzTx/>
              <a:buFontTx/>
              <a:buNone/>
            </a:pPr>
            <a:r>
              <a:rPr lang="en-US" altLang="en-US" sz="2000">
                <a:solidFill>
                  <a:schemeClr val="tx1"/>
                </a:solidFill>
              </a:rPr>
              <a:t>Voice, video, text relay</a:t>
            </a:r>
          </a:p>
        </p:txBody>
      </p:sp>
      <p:sp>
        <p:nvSpPr>
          <p:cNvPr id="29705" name="Date Placeholder 1">
            <a:extLst>
              <a:ext uri="{FF2B5EF4-FFF2-40B4-BE49-F238E27FC236}">
                <a16:creationId xmlns:a16="http://schemas.microsoft.com/office/drawing/2014/main" id="{E6456C8E-FD86-4823-969F-7DB623E74C53}"/>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7"/>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8"/>
              </a:buBlip>
              <a:defRPr sz="2400">
                <a:solidFill>
                  <a:srgbClr val="0066CC"/>
                </a:solidFill>
                <a:latin typeface="Verdana" panose="020B0604030504040204" pitchFamily="34" charset="0"/>
              </a:defRPr>
            </a:lvl3pPr>
            <a:lvl4pPr marL="1600200" indent="-228600">
              <a:spcBef>
                <a:spcPct val="20000"/>
              </a:spcBef>
              <a:buSzPct val="75000"/>
              <a:buBlip>
                <a:blip r:embed="rId9"/>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10"/>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29706" name="Slide Number Placeholder 2">
            <a:extLst>
              <a:ext uri="{FF2B5EF4-FFF2-40B4-BE49-F238E27FC236}">
                <a16:creationId xmlns:a16="http://schemas.microsoft.com/office/drawing/2014/main" id="{EBEDC9C5-5CA1-45CF-9FA9-DF0F416C22EC}"/>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7"/>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8"/>
              </a:buBlip>
              <a:defRPr sz="2400">
                <a:solidFill>
                  <a:srgbClr val="0066CC"/>
                </a:solidFill>
                <a:latin typeface="Verdana" panose="020B0604030504040204" pitchFamily="34" charset="0"/>
              </a:defRPr>
            </a:lvl3pPr>
            <a:lvl4pPr marL="1600200" indent="-228600">
              <a:spcBef>
                <a:spcPct val="20000"/>
              </a:spcBef>
              <a:buSzPct val="75000"/>
              <a:buBlip>
                <a:blip r:embed="rId9"/>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10"/>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10"/>
              </a:buBlip>
              <a:defRPr sz="2000">
                <a:solidFill>
                  <a:srgbClr val="0066CC"/>
                </a:solidFill>
                <a:latin typeface="Verdana" panose="020B0604030504040204" pitchFamily="34" charset="0"/>
              </a:defRPr>
            </a:lvl9pPr>
          </a:lstStyle>
          <a:p>
            <a:pPr>
              <a:spcBef>
                <a:spcPct val="0"/>
              </a:spcBef>
              <a:buSzTx/>
              <a:buFontTx/>
              <a:buNone/>
            </a:pPr>
            <a:fld id="{8BFB6E59-B50E-4D5D-A3D1-D159CC618570}" type="slidenum">
              <a:rPr lang="en-US" altLang="en-US" sz="1000">
                <a:solidFill>
                  <a:schemeClr val="tx1"/>
                </a:solidFill>
              </a:rPr>
              <a:pPr>
                <a:spcBef>
                  <a:spcPct val="0"/>
                </a:spcBef>
                <a:buSzTx/>
                <a:buFontTx/>
                <a:buNone/>
              </a:pPr>
              <a:t>24</a:t>
            </a:fld>
            <a:endParaRPr lang="en-US" altLang="en-US" sz="1000">
              <a:solidFill>
                <a:schemeClr val="tx1"/>
              </a:solidFill>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5E2A9515-580E-442A-A99C-3DF6CC75C70C}"/>
              </a:ext>
            </a:extLst>
          </p:cNvPr>
          <p:cNvSpPr>
            <a:spLocks noGrp="1" noChangeArrowheads="1"/>
          </p:cNvSpPr>
          <p:nvPr>
            <p:ph type="title"/>
          </p:nvPr>
        </p:nvSpPr>
        <p:spPr/>
        <p:txBody>
          <a:bodyPr/>
          <a:lstStyle/>
          <a:p>
            <a:r>
              <a:rPr lang="en-US" altLang="en-US"/>
              <a:t>Why People need Relay on the Go</a:t>
            </a:r>
            <a:endParaRPr lang="en-GB" altLang="en-US"/>
          </a:p>
        </p:txBody>
      </p:sp>
      <p:sp>
        <p:nvSpPr>
          <p:cNvPr id="34819" name="Content Placeholder 2">
            <a:extLst>
              <a:ext uri="{FF2B5EF4-FFF2-40B4-BE49-F238E27FC236}">
                <a16:creationId xmlns:a16="http://schemas.microsoft.com/office/drawing/2014/main" id="{B9B77929-F6E2-4A08-9F05-8B73326A8A67}"/>
              </a:ext>
            </a:extLst>
          </p:cNvPr>
          <p:cNvSpPr>
            <a:spLocks noGrp="1" noChangeArrowheads="1"/>
          </p:cNvSpPr>
          <p:nvPr>
            <p:ph idx="1"/>
          </p:nvPr>
        </p:nvSpPr>
        <p:spPr/>
        <p:txBody>
          <a:bodyPr/>
          <a:lstStyle/>
          <a:p>
            <a:r>
              <a:rPr lang="en-US" altLang="en-US"/>
              <a:t>In the USA some Relay providers use apps for Mobile phones.</a:t>
            </a:r>
          </a:p>
          <a:p>
            <a:r>
              <a:rPr lang="en-US" altLang="en-US"/>
              <a:t>Some use Android platforms others use Apple based apps for relay on the move.</a:t>
            </a:r>
          </a:p>
          <a:p>
            <a:r>
              <a:rPr lang="en-US" altLang="en-US"/>
              <a:t>Portability for Relay Services in real time for real time situations.</a:t>
            </a:r>
          </a:p>
          <a:p>
            <a:r>
              <a:rPr lang="en-US" altLang="en-US"/>
              <a:t>One major category of importance is real time emergency serivces</a:t>
            </a:r>
          </a:p>
          <a:p>
            <a:endParaRPr lang="en-GB" altLang="en-US"/>
          </a:p>
        </p:txBody>
      </p:sp>
      <p:sp>
        <p:nvSpPr>
          <p:cNvPr id="34820" name="Slide Number Placeholder 3">
            <a:extLst>
              <a:ext uri="{FF2B5EF4-FFF2-40B4-BE49-F238E27FC236}">
                <a16:creationId xmlns:a16="http://schemas.microsoft.com/office/drawing/2014/main" id="{5172B495-BDA3-4576-9B41-7459463A3DEA}"/>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3925104B-3819-4472-955B-4F3046297D51}" type="slidenum">
              <a:rPr lang="en-US" altLang="en-US" sz="1000">
                <a:solidFill>
                  <a:schemeClr val="tx1"/>
                </a:solidFill>
              </a:rPr>
              <a:pPr>
                <a:spcBef>
                  <a:spcPct val="0"/>
                </a:spcBef>
                <a:buSzTx/>
                <a:buFontTx/>
                <a:buNone/>
              </a:pPr>
              <a:t>25</a:t>
            </a:fld>
            <a:endParaRPr lang="en-US" altLang="en-US" sz="1000">
              <a:solidFill>
                <a:schemeClr val="tx1"/>
              </a:solidFill>
            </a:endParaRPr>
          </a:p>
        </p:txBody>
      </p:sp>
      <p:sp>
        <p:nvSpPr>
          <p:cNvPr id="34821" name="Date Placeholder 4">
            <a:extLst>
              <a:ext uri="{FF2B5EF4-FFF2-40B4-BE49-F238E27FC236}">
                <a16:creationId xmlns:a16="http://schemas.microsoft.com/office/drawing/2014/main" id="{AE017308-A80B-4CAE-8D45-A3EF1E6C50D4}"/>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D6971CCC-419C-4E58-88A1-72D0BBE2BEF3}"/>
              </a:ext>
            </a:extLst>
          </p:cNvPr>
          <p:cNvSpPr>
            <a:spLocks noGrp="1" noChangeArrowheads="1"/>
          </p:cNvSpPr>
          <p:nvPr>
            <p:ph type="title"/>
          </p:nvPr>
        </p:nvSpPr>
        <p:spPr/>
        <p:txBody>
          <a:bodyPr/>
          <a:lstStyle/>
          <a:p>
            <a:r>
              <a:rPr lang="en-US" altLang="en-US"/>
              <a:t>What is next to Discuss ?</a:t>
            </a:r>
            <a:endParaRPr lang="en-GB" altLang="en-US"/>
          </a:p>
        </p:txBody>
      </p:sp>
      <p:sp>
        <p:nvSpPr>
          <p:cNvPr id="36867" name="Content Placeholder 2">
            <a:extLst>
              <a:ext uri="{FF2B5EF4-FFF2-40B4-BE49-F238E27FC236}">
                <a16:creationId xmlns:a16="http://schemas.microsoft.com/office/drawing/2014/main" id="{AAB0ECF9-8FA2-42A6-A66F-28620A66CDA8}"/>
              </a:ext>
            </a:extLst>
          </p:cNvPr>
          <p:cNvSpPr>
            <a:spLocks noGrp="1" noChangeArrowheads="1"/>
          </p:cNvSpPr>
          <p:nvPr>
            <p:ph idx="1"/>
          </p:nvPr>
        </p:nvSpPr>
        <p:spPr>
          <a:xfrm>
            <a:off x="250825" y="1163638"/>
            <a:ext cx="8642350" cy="5001666"/>
          </a:xfrm>
        </p:spPr>
        <p:txBody>
          <a:bodyPr/>
          <a:lstStyle/>
          <a:p>
            <a:pPr algn="ctr">
              <a:buFontTx/>
              <a:buNone/>
            </a:pPr>
            <a:r>
              <a:rPr lang="en-US" altLang="en-US" b="1" dirty="0"/>
              <a:t>Future Global Access </a:t>
            </a:r>
            <a:endParaRPr lang="en-US" altLang="en-US" dirty="0"/>
          </a:p>
          <a:p>
            <a:r>
              <a:rPr lang="en-US" altLang="en-US" dirty="0"/>
              <a:t>Standards: Every relay service should be international like the telephone.</a:t>
            </a:r>
          </a:p>
          <a:p>
            <a:r>
              <a:rPr lang="en-US" altLang="en-US" dirty="0"/>
              <a:t>International numbering for global access.</a:t>
            </a:r>
          </a:p>
          <a:p>
            <a:r>
              <a:rPr lang="en-US" altLang="en-US" dirty="0"/>
              <a:t>Who should pay and </a:t>
            </a:r>
            <a:r>
              <a:rPr lang="en-US" altLang="en-US" b="1" dirty="0"/>
              <a:t>equivalent service </a:t>
            </a:r>
            <a:r>
              <a:rPr lang="en-US" altLang="en-US" dirty="0"/>
              <a:t>under article 9 of the </a:t>
            </a:r>
            <a:r>
              <a:rPr lang="en-US" altLang="en-US" b="1" dirty="0"/>
              <a:t>UNCRPD</a:t>
            </a:r>
            <a:r>
              <a:rPr lang="en-US" altLang="en-US" dirty="0"/>
              <a:t>.</a:t>
            </a:r>
          </a:p>
          <a:p>
            <a:r>
              <a:rPr lang="en-US" altLang="en-US" dirty="0"/>
              <a:t>Only 26 countries to date have relays</a:t>
            </a:r>
          </a:p>
          <a:p>
            <a:endParaRPr lang="en-GB" altLang="en-US" dirty="0"/>
          </a:p>
        </p:txBody>
      </p:sp>
      <p:sp>
        <p:nvSpPr>
          <p:cNvPr id="36868" name="Slide Number Placeholder 3">
            <a:extLst>
              <a:ext uri="{FF2B5EF4-FFF2-40B4-BE49-F238E27FC236}">
                <a16:creationId xmlns:a16="http://schemas.microsoft.com/office/drawing/2014/main" id="{6505F269-8BE8-43B5-AF8A-D567DE077DC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AFA2A9EA-4440-44CE-85CA-0ECBD3F32A55}" type="slidenum">
              <a:rPr lang="en-US" altLang="en-US" sz="1000">
                <a:solidFill>
                  <a:schemeClr val="tx1"/>
                </a:solidFill>
              </a:rPr>
              <a:pPr>
                <a:spcBef>
                  <a:spcPct val="0"/>
                </a:spcBef>
                <a:buSzTx/>
                <a:buFontTx/>
                <a:buNone/>
              </a:pPr>
              <a:t>26</a:t>
            </a:fld>
            <a:endParaRPr lang="en-US" altLang="en-US" sz="1000">
              <a:solidFill>
                <a:schemeClr val="tx1"/>
              </a:solidFill>
            </a:endParaRPr>
          </a:p>
        </p:txBody>
      </p:sp>
      <p:sp>
        <p:nvSpPr>
          <p:cNvPr id="36869" name="Date Placeholder 4">
            <a:extLst>
              <a:ext uri="{FF2B5EF4-FFF2-40B4-BE49-F238E27FC236}">
                <a16:creationId xmlns:a16="http://schemas.microsoft.com/office/drawing/2014/main" id="{B14054ED-9A32-4AFC-AE99-BA64DAE017B5}"/>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8C84437D-8800-4475-BC19-ECF60CFE5EB7}"/>
              </a:ext>
            </a:extLst>
          </p:cNvPr>
          <p:cNvSpPr>
            <a:spLocks noGrp="1" noChangeArrowheads="1"/>
          </p:cNvSpPr>
          <p:nvPr>
            <p:ph type="title"/>
          </p:nvPr>
        </p:nvSpPr>
        <p:spPr/>
        <p:txBody>
          <a:bodyPr/>
          <a:lstStyle/>
          <a:p>
            <a:r>
              <a:rPr lang="en-US" altLang="en-US"/>
              <a:t>Standardizing Relay Services</a:t>
            </a:r>
            <a:endParaRPr lang="en-GB" altLang="en-US"/>
          </a:p>
        </p:txBody>
      </p:sp>
      <p:sp>
        <p:nvSpPr>
          <p:cNvPr id="34819" name="Content Placeholder 2">
            <a:extLst>
              <a:ext uri="{FF2B5EF4-FFF2-40B4-BE49-F238E27FC236}">
                <a16:creationId xmlns:a16="http://schemas.microsoft.com/office/drawing/2014/main" id="{24159EAC-FCD0-4728-AE22-C83978E4D629}"/>
              </a:ext>
            </a:extLst>
          </p:cNvPr>
          <p:cNvSpPr>
            <a:spLocks noGrp="1" noChangeArrowheads="1"/>
          </p:cNvSpPr>
          <p:nvPr>
            <p:ph idx="1"/>
          </p:nvPr>
        </p:nvSpPr>
        <p:spPr>
          <a:xfrm>
            <a:off x="250825" y="764704"/>
            <a:ext cx="8642350" cy="5256684"/>
          </a:xfrm>
        </p:spPr>
        <p:txBody>
          <a:bodyPr/>
          <a:lstStyle/>
          <a:p>
            <a:pPr lvl="0"/>
            <a:endParaRPr lang="en-US" u="sng" dirty="0">
              <a:hlinkClick r:id="rId2"/>
            </a:endParaRPr>
          </a:p>
          <a:p>
            <a:pPr lvl="0"/>
            <a:r>
              <a:rPr lang="en-US" sz="3600" u="sng" dirty="0">
                <a:hlinkClick r:id="rId2"/>
              </a:rPr>
              <a:t>ITU-T F.930 (03/2018)</a:t>
            </a:r>
            <a:r>
              <a:rPr lang="en-US" sz="3600" dirty="0"/>
              <a:t> - Multimedia telecommunication relay services</a:t>
            </a:r>
            <a:endParaRPr lang="en-GB" sz="3600" dirty="0"/>
          </a:p>
          <a:p>
            <a:r>
              <a:rPr lang="en-US" altLang="en-US" sz="3600" dirty="0"/>
              <a:t>Q26/16 leading the work in Relay Services and Guidelines for PWDs</a:t>
            </a:r>
          </a:p>
          <a:p>
            <a:r>
              <a:rPr lang="en-US" altLang="en-US" sz="3600" dirty="0"/>
              <a:t>Relay Service Providers and PWDs participated in the work</a:t>
            </a:r>
          </a:p>
        </p:txBody>
      </p:sp>
      <p:sp>
        <p:nvSpPr>
          <p:cNvPr id="34820" name="Slide Number Placeholder 3">
            <a:extLst>
              <a:ext uri="{FF2B5EF4-FFF2-40B4-BE49-F238E27FC236}">
                <a16:creationId xmlns:a16="http://schemas.microsoft.com/office/drawing/2014/main" id="{446DD394-89CE-4260-AEC5-C6C5627F591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496A369E-545D-42FC-BAB0-295F8B4BE0F2}" type="slidenum">
              <a:rPr lang="en-US" altLang="en-US" sz="1000">
                <a:solidFill>
                  <a:schemeClr val="tx1"/>
                </a:solidFill>
              </a:rPr>
              <a:pPr>
                <a:spcBef>
                  <a:spcPct val="0"/>
                </a:spcBef>
                <a:buSzTx/>
                <a:buFontTx/>
                <a:buNone/>
              </a:pPr>
              <a:t>27</a:t>
            </a:fld>
            <a:endParaRPr lang="en-US" altLang="en-US" sz="1000">
              <a:solidFill>
                <a:schemeClr val="tx1"/>
              </a:solidFill>
            </a:endParaRPr>
          </a:p>
        </p:txBody>
      </p:sp>
      <p:sp>
        <p:nvSpPr>
          <p:cNvPr id="34821" name="Date Placeholder 4">
            <a:extLst>
              <a:ext uri="{FF2B5EF4-FFF2-40B4-BE49-F238E27FC236}">
                <a16:creationId xmlns:a16="http://schemas.microsoft.com/office/drawing/2014/main" id="{C4378F08-B7AE-42A8-9688-30A8C4B5F275}"/>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E0D3F-304B-4C4C-8DC1-1E453523D74D}"/>
              </a:ext>
            </a:extLst>
          </p:cNvPr>
          <p:cNvSpPr>
            <a:spLocks noGrp="1"/>
          </p:cNvSpPr>
          <p:nvPr>
            <p:ph type="title"/>
          </p:nvPr>
        </p:nvSpPr>
        <p:spPr>
          <a:xfrm>
            <a:off x="0" y="-1"/>
            <a:ext cx="9144000" cy="1052737"/>
          </a:xfrm>
        </p:spPr>
        <p:txBody>
          <a:bodyPr/>
          <a:lstStyle/>
          <a:p>
            <a:r>
              <a:rPr lang="en-GB" dirty="0"/>
              <a:t>The list of countries with some form of Relay services.</a:t>
            </a:r>
          </a:p>
        </p:txBody>
      </p:sp>
      <p:sp>
        <p:nvSpPr>
          <p:cNvPr id="3" name="Content Placeholder 2">
            <a:extLst>
              <a:ext uri="{FF2B5EF4-FFF2-40B4-BE49-F238E27FC236}">
                <a16:creationId xmlns:a16="http://schemas.microsoft.com/office/drawing/2014/main" id="{924146FF-8684-4A07-9378-F23B03A35906}"/>
              </a:ext>
            </a:extLst>
          </p:cNvPr>
          <p:cNvSpPr>
            <a:spLocks noGrp="1"/>
          </p:cNvSpPr>
          <p:nvPr>
            <p:ph idx="1"/>
          </p:nvPr>
        </p:nvSpPr>
        <p:spPr/>
        <p:txBody>
          <a:bodyPr/>
          <a:lstStyle/>
          <a:p>
            <a:r>
              <a:rPr lang="en-GB" sz="2400" b="1" dirty="0"/>
              <a:t>Europe:</a:t>
            </a:r>
            <a:r>
              <a:rPr lang="en-GB" sz="2400" dirty="0"/>
              <a:t> (Europe) 16:Belgium, Czech, Denmark, England, Finland, France, Germany, Greece, Hungary, Ireland, Italy, Netherlands. Norway, Spain, Sweden, Switzerland</a:t>
            </a:r>
          </a:p>
          <a:p>
            <a:pPr>
              <a:lnSpc>
                <a:spcPct val="150000"/>
              </a:lnSpc>
            </a:pPr>
            <a:r>
              <a:rPr lang="en-GB" sz="2400" b="1" dirty="0"/>
              <a:t>Middle East </a:t>
            </a:r>
            <a:r>
              <a:rPr lang="en-GB" sz="2400" dirty="0"/>
              <a:t>1: Egypt</a:t>
            </a:r>
          </a:p>
          <a:p>
            <a:pPr>
              <a:lnSpc>
                <a:spcPct val="150000"/>
              </a:lnSpc>
            </a:pPr>
            <a:r>
              <a:rPr lang="en-GB" sz="2400" b="1" dirty="0"/>
              <a:t>The Americas </a:t>
            </a:r>
            <a:r>
              <a:rPr lang="en-GB" sz="2400" dirty="0"/>
              <a:t>4:Canada, Colombia, Paraguay</a:t>
            </a:r>
          </a:p>
          <a:p>
            <a:pPr>
              <a:lnSpc>
                <a:spcPct val="150000"/>
              </a:lnSpc>
            </a:pPr>
            <a:r>
              <a:rPr lang="en-GB" sz="2400" b="1" dirty="0"/>
              <a:t>USA</a:t>
            </a:r>
            <a:r>
              <a:rPr lang="en-GB" sz="2400" dirty="0"/>
              <a:t>  many: access in all 52 States</a:t>
            </a:r>
          </a:p>
          <a:p>
            <a:pPr algn="just">
              <a:lnSpc>
                <a:spcPct val="150000"/>
              </a:lnSpc>
            </a:pPr>
            <a:r>
              <a:rPr lang="en-GB" sz="2400" b="1" dirty="0"/>
              <a:t>Asia </a:t>
            </a:r>
            <a:r>
              <a:rPr lang="en-GB" sz="2400" dirty="0"/>
              <a:t>3: Republic of Korea, Thailand, Japan </a:t>
            </a:r>
          </a:p>
          <a:p>
            <a:r>
              <a:rPr lang="en-GB" sz="2400" b="1" dirty="0"/>
              <a:t>Oceania </a:t>
            </a:r>
            <a:r>
              <a:rPr lang="en-GB" sz="2400" dirty="0"/>
              <a:t>2: Australia, New Zealand </a:t>
            </a:r>
          </a:p>
          <a:p>
            <a:pPr marL="0" indent="0">
              <a:buNone/>
            </a:pPr>
            <a:r>
              <a:rPr lang="en-GB" dirty="0"/>
              <a:t> </a:t>
            </a:r>
          </a:p>
          <a:p>
            <a:pPr marL="0" indent="0">
              <a:buNone/>
            </a:pPr>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pPr marL="0" indent="0">
              <a:buNone/>
            </a:pPr>
            <a:endParaRPr lang="en-GB" dirty="0"/>
          </a:p>
          <a:p>
            <a:endParaRPr lang="en-GB" dirty="0"/>
          </a:p>
          <a:p>
            <a:endParaRPr lang="en-GB" dirty="0"/>
          </a:p>
          <a:p>
            <a:endParaRPr lang="en-GB" dirty="0"/>
          </a:p>
          <a:p>
            <a:endParaRPr lang="en-GB" dirty="0"/>
          </a:p>
          <a:p>
            <a:endParaRPr lang="en-GB" dirty="0"/>
          </a:p>
          <a:p>
            <a:pPr marL="0" indent="0">
              <a:buNone/>
            </a:pPr>
            <a:endParaRPr lang="en-GB" dirty="0"/>
          </a:p>
          <a:p>
            <a:r>
              <a:rPr lang="en-GB" dirty="0"/>
              <a:t>Spain</a:t>
            </a:r>
          </a:p>
          <a:p>
            <a:r>
              <a:rPr lang="en-GB" dirty="0"/>
              <a:t>Sweden</a:t>
            </a:r>
          </a:p>
          <a:p>
            <a:r>
              <a:rPr lang="en-GB" dirty="0"/>
              <a:t>Sweden</a:t>
            </a:r>
          </a:p>
          <a:p>
            <a:endParaRPr lang="en-GB" dirty="0"/>
          </a:p>
        </p:txBody>
      </p:sp>
      <p:sp>
        <p:nvSpPr>
          <p:cNvPr id="4" name="Slide Number Placeholder 3">
            <a:extLst>
              <a:ext uri="{FF2B5EF4-FFF2-40B4-BE49-F238E27FC236}">
                <a16:creationId xmlns:a16="http://schemas.microsoft.com/office/drawing/2014/main" id="{493C1D7B-2198-4B94-967A-A6A86A80C96C}"/>
              </a:ext>
            </a:extLst>
          </p:cNvPr>
          <p:cNvSpPr>
            <a:spLocks noGrp="1"/>
          </p:cNvSpPr>
          <p:nvPr>
            <p:ph type="sldNum" sz="quarter" idx="10"/>
          </p:nvPr>
        </p:nvSpPr>
        <p:spPr/>
        <p:txBody>
          <a:bodyPr/>
          <a:lstStyle/>
          <a:p>
            <a:pPr>
              <a:defRPr/>
            </a:pPr>
            <a:fld id="{DAC5334C-2C3A-4775-AC60-0778426596A8}" type="slidenum">
              <a:rPr lang="en-US" altLang="en-US" smtClean="0"/>
              <a:pPr>
                <a:defRPr/>
              </a:pPr>
              <a:t>28</a:t>
            </a:fld>
            <a:endParaRPr lang="en-US" altLang="en-US"/>
          </a:p>
        </p:txBody>
      </p:sp>
      <p:sp>
        <p:nvSpPr>
          <p:cNvPr id="5" name="Date Placeholder 4">
            <a:extLst>
              <a:ext uri="{FF2B5EF4-FFF2-40B4-BE49-F238E27FC236}">
                <a16:creationId xmlns:a16="http://schemas.microsoft.com/office/drawing/2014/main" id="{B09CA591-D05F-46D5-AA60-896A5D32C09D}"/>
              </a:ext>
            </a:extLst>
          </p:cNvPr>
          <p:cNvSpPr>
            <a:spLocks noGrp="1"/>
          </p:cNvSpPr>
          <p:nvPr>
            <p:ph type="dt" sz="half" idx="11"/>
          </p:nvPr>
        </p:nvSpPr>
        <p:spPr/>
        <p:txBody>
          <a:bodyPr/>
          <a:lstStyle/>
          <a:p>
            <a:pPr>
              <a:defRPr/>
            </a:pPr>
            <a:r>
              <a:rPr lang="en-US" dirty="0"/>
              <a:t>XVIII World Congress, WFD, Paris, 23-27 July 2019</a:t>
            </a:r>
          </a:p>
        </p:txBody>
      </p:sp>
    </p:spTree>
    <p:extLst>
      <p:ext uri="{BB962C8B-B14F-4D97-AF65-F5344CB8AC3E}">
        <p14:creationId xmlns:p14="http://schemas.microsoft.com/office/powerpoint/2010/main" val="177561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8B968-D92A-4AF5-AD12-B514FCBB25E7}"/>
              </a:ext>
            </a:extLst>
          </p:cNvPr>
          <p:cNvSpPr>
            <a:spLocks noGrp="1"/>
          </p:cNvSpPr>
          <p:nvPr>
            <p:ph type="title"/>
          </p:nvPr>
        </p:nvSpPr>
        <p:spPr/>
        <p:txBody>
          <a:bodyPr/>
          <a:lstStyle/>
          <a:p>
            <a:r>
              <a:rPr lang="en-GB" dirty="0"/>
              <a:t>Map of existing Relays</a:t>
            </a:r>
          </a:p>
        </p:txBody>
      </p:sp>
      <p:pic>
        <p:nvPicPr>
          <p:cNvPr id="7" name="Content Placeholder 6" descr="A close up of a map&#10;&#10;Description automatically generated">
            <a:extLst>
              <a:ext uri="{FF2B5EF4-FFF2-40B4-BE49-F238E27FC236}">
                <a16:creationId xmlns:a16="http://schemas.microsoft.com/office/drawing/2014/main" id="{C20EBA47-05D9-47A8-B5C0-664B5F2C183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0825" y="1192466"/>
            <a:ext cx="8642350" cy="4655631"/>
          </a:xfrm>
        </p:spPr>
      </p:pic>
      <p:sp>
        <p:nvSpPr>
          <p:cNvPr id="4" name="Slide Number Placeholder 3">
            <a:extLst>
              <a:ext uri="{FF2B5EF4-FFF2-40B4-BE49-F238E27FC236}">
                <a16:creationId xmlns:a16="http://schemas.microsoft.com/office/drawing/2014/main" id="{42682EE1-BBBC-4C33-B91D-D01A22A13618}"/>
              </a:ext>
            </a:extLst>
          </p:cNvPr>
          <p:cNvSpPr>
            <a:spLocks noGrp="1"/>
          </p:cNvSpPr>
          <p:nvPr>
            <p:ph type="sldNum" sz="quarter" idx="10"/>
          </p:nvPr>
        </p:nvSpPr>
        <p:spPr/>
        <p:txBody>
          <a:bodyPr/>
          <a:lstStyle/>
          <a:p>
            <a:pPr>
              <a:defRPr/>
            </a:pPr>
            <a:fld id="{DAC5334C-2C3A-4775-AC60-0778426596A8}" type="slidenum">
              <a:rPr lang="en-US" altLang="en-US" smtClean="0"/>
              <a:pPr>
                <a:defRPr/>
              </a:pPr>
              <a:t>29</a:t>
            </a:fld>
            <a:endParaRPr lang="en-US" altLang="en-US"/>
          </a:p>
        </p:txBody>
      </p:sp>
      <p:sp>
        <p:nvSpPr>
          <p:cNvPr id="5" name="Date Placeholder 4">
            <a:extLst>
              <a:ext uri="{FF2B5EF4-FFF2-40B4-BE49-F238E27FC236}">
                <a16:creationId xmlns:a16="http://schemas.microsoft.com/office/drawing/2014/main" id="{527C1884-FA4B-4311-911C-005DE10239F5}"/>
              </a:ext>
            </a:extLst>
          </p:cNvPr>
          <p:cNvSpPr>
            <a:spLocks noGrp="1"/>
          </p:cNvSpPr>
          <p:nvPr>
            <p:ph type="dt" sz="half" idx="11"/>
          </p:nvPr>
        </p:nvSpPr>
        <p:spPr/>
        <p:txBody>
          <a:bodyPr/>
          <a:lstStyle/>
          <a:p>
            <a:pPr>
              <a:defRPr/>
            </a:pPr>
            <a:r>
              <a:rPr lang="en-US"/>
              <a:t>XVIII World Congress, WFD, Paris, 23-27 July 2019</a:t>
            </a:r>
            <a:endParaRPr lang="en-US" dirty="0"/>
          </a:p>
        </p:txBody>
      </p:sp>
    </p:spTree>
    <p:extLst>
      <p:ext uri="{BB962C8B-B14F-4D97-AF65-F5344CB8AC3E}">
        <p14:creationId xmlns:p14="http://schemas.microsoft.com/office/powerpoint/2010/main" val="401347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8827869-474B-4511-9B90-CE54679281E8}"/>
              </a:ext>
            </a:extLst>
          </p:cNvPr>
          <p:cNvSpPr>
            <a:spLocks noGrp="1" noChangeArrowheads="1"/>
          </p:cNvSpPr>
          <p:nvPr>
            <p:ph type="title"/>
          </p:nvPr>
        </p:nvSpPr>
        <p:spPr/>
        <p:txBody>
          <a:bodyPr/>
          <a:lstStyle/>
          <a:p>
            <a:r>
              <a:rPr lang="en-US" altLang="en-US" dirty="0"/>
              <a:t>I am of Deaf Parents</a:t>
            </a:r>
            <a:endParaRPr lang="en-GB" altLang="en-US" dirty="0"/>
          </a:p>
        </p:txBody>
      </p:sp>
      <p:sp>
        <p:nvSpPr>
          <p:cNvPr id="7171" name="Content Placeholder 2">
            <a:extLst>
              <a:ext uri="{FF2B5EF4-FFF2-40B4-BE49-F238E27FC236}">
                <a16:creationId xmlns:a16="http://schemas.microsoft.com/office/drawing/2014/main" id="{66B2A4FE-3134-43D5-B1AF-D4CED78D074F}"/>
              </a:ext>
            </a:extLst>
          </p:cNvPr>
          <p:cNvSpPr>
            <a:spLocks noGrp="1" noChangeArrowheads="1"/>
          </p:cNvSpPr>
          <p:nvPr>
            <p:ph idx="1"/>
          </p:nvPr>
        </p:nvSpPr>
        <p:spPr/>
        <p:txBody>
          <a:bodyPr/>
          <a:lstStyle/>
          <a:p>
            <a:r>
              <a:rPr lang="en-US" altLang="en-US" dirty="0"/>
              <a:t>I lived during a time when there wasn’t any independent communication for persons who are Deaf over the phone.</a:t>
            </a:r>
          </a:p>
          <a:p>
            <a:r>
              <a:rPr lang="en-US" altLang="en-US" dirty="0"/>
              <a:t>I also lived during a time to see the world change for the Deaf community. They took their own destiny into their hands, changed their futures and became independent.</a:t>
            </a:r>
          </a:p>
          <a:p>
            <a:endParaRPr lang="en-GB" altLang="en-US" dirty="0"/>
          </a:p>
        </p:txBody>
      </p:sp>
      <p:sp>
        <p:nvSpPr>
          <p:cNvPr id="7172" name="Slide Number Placeholder 3">
            <a:extLst>
              <a:ext uri="{FF2B5EF4-FFF2-40B4-BE49-F238E27FC236}">
                <a16:creationId xmlns:a16="http://schemas.microsoft.com/office/drawing/2014/main" id="{61B08DC9-2424-4B87-8929-0261B201251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75DC835D-8238-4E64-9C41-97498238D329}" type="slidenum">
              <a:rPr lang="en-US" altLang="en-US" sz="1000">
                <a:solidFill>
                  <a:schemeClr val="tx1"/>
                </a:solidFill>
              </a:rPr>
              <a:pPr>
                <a:spcBef>
                  <a:spcPct val="0"/>
                </a:spcBef>
                <a:buSzTx/>
                <a:buFontTx/>
                <a:buNone/>
              </a:pPr>
              <a:t>3</a:t>
            </a:fld>
            <a:endParaRPr lang="en-US" altLang="en-US" sz="1000">
              <a:solidFill>
                <a:schemeClr val="tx1"/>
              </a:solidFill>
            </a:endParaRPr>
          </a:p>
        </p:txBody>
      </p:sp>
      <p:sp>
        <p:nvSpPr>
          <p:cNvPr id="7173" name="Date Placeholder 4">
            <a:extLst>
              <a:ext uri="{FF2B5EF4-FFF2-40B4-BE49-F238E27FC236}">
                <a16:creationId xmlns:a16="http://schemas.microsoft.com/office/drawing/2014/main" id="{D763DA8C-EF77-4097-950F-C62FC84AF961}"/>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4DAB985E-45B6-4116-9140-F02159240AE1}"/>
              </a:ext>
            </a:extLst>
          </p:cNvPr>
          <p:cNvSpPr>
            <a:spLocks noGrp="1" noChangeArrowheads="1"/>
          </p:cNvSpPr>
          <p:nvPr>
            <p:ph type="title"/>
          </p:nvPr>
        </p:nvSpPr>
        <p:spPr>
          <a:xfrm>
            <a:off x="0" y="116632"/>
            <a:ext cx="9144000" cy="1224136"/>
          </a:xfrm>
        </p:spPr>
        <p:txBody>
          <a:bodyPr/>
          <a:lstStyle/>
          <a:p>
            <a:r>
              <a:rPr lang="en-GB" altLang="en-US" sz="4800" dirty="0"/>
              <a:t>Final Message</a:t>
            </a:r>
          </a:p>
        </p:txBody>
      </p:sp>
      <p:sp>
        <p:nvSpPr>
          <p:cNvPr id="36867" name="Content Placeholder 2">
            <a:extLst>
              <a:ext uri="{FF2B5EF4-FFF2-40B4-BE49-F238E27FC236}">
                <a16:creationId xmlns:a16="http://schemas.microsoft.com/office/drawing/2014/main" id="{2646CE94-A9D8-4DB9-968C-EB9FA8512E93}"/>
              </a:ext>
            </a:extLst>
          </p:cNvPr>
          <p:cNvSpPr>
            <a:spLocks noGrp="1" noChangeArrowheads="1"/>
          </p:cNvSpPr>
          <p:nvPr>
            <p:ph idx="1"/>
          </p:nvPr>
        </p:nvSpPr>
        <p:spPr>
          <a:xfrm>
            <a:off x="250825" y="1124743"/>
            <a:ext cx="8893175" cy="5112545"/>
          </a:xfrm>
        </p:spPr>
        <p:txBody>
          <a:bodyPr/>
          <a:lstStyle/>
          <a:p>
            <a:pPr marL="0" indent="0">
              <a:buNone/>
            </a:pPr>
            <a:endParaRPr lang="en-GB" altLang="en-US" sz="2400" dirty="0"/>
          </a:p>
          <a:p>
            <a:r>
              <a:rPr lang="en-US" altLang="en-US" sz="4200" b="1" dirty="0"/>
              <a:t>People need relays to have full lives for work, family, friends, education and to contribute back to society and in real time</a:t>
            </a:r>
          </a:p>
          <a:p>
            <a:r>
              <a:rPr lang="en-US" altLang="en-US" sz="4200" b="1" dirty="0"/>
              <a:t>ITU continues to work on Accessibility for ALL</a:t>
            </a:r>
            <a:endParaRPr lang="en-GB" altLang="en-US" sz="4200" dirty="0"/>
          </a:p>
          <a:p>
            <a:pPr marL="0" indent="0">
              <a:buNone/>
            </a:pPr>
            <a:r>
              <a:rPr lang="en-GB" altLang="en-US" sz="4400" dirty="0"/>
              <a:t> </a:t>
            </a:r>
            <a:endParaRPr lang="en-US" altLang="en-US" sz="4400" dirty="0"/>
          </a:p>
          <a:p>
            <a:pPr>
              <a:buFontTx/>
              <a:buNone/>
            </a:pPr>
            <a:endParaRPr lang="en-GB" altLang="en-US" dirty="0"/>
          </a:p>
          <a:p>
            <a:endParaRPr lang="en-GB" altLang="en-US" dirty="0"/>
          </a:p>
          <a:p>
            <a:pPr>
              <a:buFontTx/>
              <a:buNone/>
            </a:pPr>
            <a:r>
              <a:rPr lang="en-GB" altLang="en-US" dirty="0"/>
              <a:t>	</a:t>
            </a:r>
          </a:p>
        </p:txBody>
      </p:sp>
      <p:sp>
        <p:nvSpPr>
          <p:cNvPr id="36868" name="Slide Number Placeholder 3">
            <a:extLst>
              <a:ext uri="{FF2B5EF4-FFF2-40B4-BE49-F238E27FC236}">
                <a16:creationId xmlns:a16="http://schemas.microsoft.com/office/drawing/2014/main" id="{F1CC1525-ABA1-41E0-9BEA-F9E5B913F5E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A914CA7E-D6C8-4F62-87E6-44A9EEA79C54}" type="slidenum">
              <a:rPr lang="en-US" altLang="en-US" sz="1000">
                <a:solidFill>
                  <a:schemeClr val="tx1"/>
                </a:solidFill>
              </a:rPr>
              <a:pPr>
                <a:spcBef>
                  <a:spcPct val="0"/>
                </a:spcBef>
                <a:buSzTx/>
                <a:buFontTx/>
                <a:buNone/>
              </a:pPr>
              <a:t>30</a:t>
            </a:fld>
            <a:endParaRPr lang="en-US" altLang="en-US" sz="1000">
              <a:solidFill>
                <a:schemeClr val="tx1"/>
              </a:solidFill>
            </a:endParaRPr>
          </a:p>
        </p:txBody>
      </p:sp>
      <p:sp>
        <p:nvSpPr>
          <p:cNvPr id="36869" name="Date Placeholder 4">
            <a:extLst>
              <a:ext uri="{FF2B5EF4-FFF2-40B4-BE49-F238E27FC236}">
                <a16:creationId xmlns:a16="http://schemas.microsoft.com/office/drawing/2014/main" id="{73C6FB52-1258-4550-8381-4049F361BC86}"/>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4DAB985E-45B6-4116-9140-F02159240AE1}"/>
              </a:ext>
            </a:extLst>
          </p:cNvPr>
          <p:cNvSpPr>
            <a:spLocks noGrp="1" noChangeArrowheads="1"/>
          </p:cNvSpPr>
          <p:nvPr>
            <p:ph type="title"/>
          </p:nvPr>
        </p:nvSpPr>
        <p:spPr/>
        <p:txBody>
          <a:bodyPr/>
          <a:lstStyle/>
          <a:p>
            <a:r>
              <a:rPr lang="en-US" altLang="en-US" dirty="0"/>
              <a:t>ACCESSIBLE EUROPE 2019</a:t>
            </a:r>
            <a:endParaRPr lang="en-GB" altLang="en-US" dirty="0"/>
          </a:p>
        </p:txBody>
      </p:sp>
      <p:sp>
        <p:nvSpPr>
          <p:cNvPr id="36868" name="Slide Number Placeholder 3">
            <a:extLst>
              <a:ext uri="{FF2B5EF4-FFF2-40B4-BE49-F238E27FC236}">
                <a16:creationId xmlns:a16="http://schemas.microsoft.com/office/drawing/2014/main" id="{F1CC1525-ABA1-41E0-9BEA-F9E5B913F5E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A914CA7E-D6C8-4F62-87E6-44A9EEA79C54}" type="slidenum">
              <a:rPr lang="en-US" altLang="en-US" sz="1000">
                <a:solidFill>
                  <a:schemeClr val="tx1"/>
                </a:solidFill>
              </a:rPr>
              <a:pPr>
                <a:spcBef>
                  <a:spcPct val="0"/>
                </a:spcBef>
                <a:buSzTx/>
                <a:buFontTx/>
                <a:buNone/>
              </a:pPr>
              <a:t>31</a:t>
            </a:fld>
            <a:endParaRPr lang="en-US" altLang="en-US" sz="1000">
              <a:solidFill>
                <a:schemeClr val="tx1"/>
              </a:solidFill>
            </a:endParaRPr>
          </a:p>
        </p:txBody>
      </p:sp>
      <p:sp>
        <p:nvSpPr>
          <p:cNvPr id="36869" name="Date Placeholder 4">
            <a:extLst>
              <a:ext uri="{FF2B5EF4-FFF2-40B4-BE49-F238E27FC236}">
                <a16:creationId xmlns:a16="http://schemas.microsoft.com/office/drawing/2014/main" id="{73C6FB52-1258-4550-8381-4049F361BC86}"/>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4" name="TextBox 3"/>
          <p:cNvSpPr txBox="1"/>
          <p:nvPr/>
        </p:nvSpPr>
        <p:spPr>
          <a:xfrm>
            <a:off x="971600" y="4854880"/>
            <a:ext cx="7416824" cy="769441"/>
          </a:xfrm>
          <a:prstGeom prst="rect">
            <a:avLst/>
          </a:prstGeom>
          <a:noFill/>
        </p:spPr>
        <p:txBody>
          <a:bodyPr wrap="square" rtlCol="0">
            <a:spAutoFit/>
          </a:bodyPr>
          <a:lstStyle/>
          <a:p>
            <a:r>
              <a:rPr lang="en-US" sz="2000" dirty="0"/>
              <a:t>More information available at: </a:t>
            </a:r>
            <a:r>
              <a:rPr lang="en-GB" u="sng" dirty="0">
                <a:hlinkClick r:id="rId7"/>
              </a:rPr>
              <a:t>http://itu.int/go/Accessible-Europe-19</a:t>
            </a:r>
            <a:endParaRPr lang="en-GB" sz="2000" dirty="0"/>
          </a:p>
        </p:txBody>
      </p:sp>
      <p:pic>
        <p:nvPicPr>
          <p:cNvPr id="5" name="Picture 4" descr="Accessible Europe 2019 Flyer" title="Accessible Europe: ICT 4 ALL 2019, 4-6 December 2019, Malta"/>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76233" y="888313"/>
            <a:ext cx="6791533" cy="3816427"/>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3">
            <a:extLst>
              <a:ext uri="{FF2B5EF4-FFF2-40B4-BE49-F238E27FC236}">
                <a16:creationId xmlns:a16="http://schemas.microsoft.com/office/drawing/2014/main" id="{505E1EB5-5A19-4D69-AD5B-98FEDF2E8A9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79F9E770-7D81-41F0-84CC-04FD93AC8E9F}" type="slidenum">
              <a:rPr lang="en-US" altLang="en-US" sz="1000">
                <a:solidFill>
                  <a:schemeClr val="tx1"/>
                </a:solidFill>
              </a:rPr>
              <a:pPr>
                <a:spcBef>
                  <a:spcPct val="0"/>
                </a:spcBef>
                <a:buSzTx/>
                <a:buFontTx/>
                <a:buNone/>
              </a:pPr>
              <a:t>32</a:t>
            </a:fld>
            <a:endParaRPr lang="en-US" altLang="en-US" sz="1000">
              <a:solidFill>
                <a:schemeClr val="tx1"/>
              </a:solidFill>
            </a:endParaRPr>
          </a:p>
        </p:txBody>
      </p:sp>
      <p:sp>
        <p:nvSpPr>
          <p:cNvPr id="38915" name="Date Placeholder 4">
            <a:extLst>
              <a:ext uri="{FF2B5EF4-FFF2-40B4-BE49-F238E27FC236}">
                <a16:creationId xmlns:a16="http://schemas.microsoft.com/office/drawing/2014/main" id="{52E21B80-79E0-4A66-BDF6-EB4177807580}"/>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38916" name="Rectangle 2">
            <a:extLst>
              <a:ext uri="{FF2B5EF4-FFF2-40B4-BE49-F238E27FC236}">
                <a16:creationId xmlns:a16="http://schemas.microsoft.com/office/drawing/2014/main" id="{4DA9BA65-4E28-40BE-B79A-01FC5901C098}"/>
              </a:ext>
            </a:extLst>
          </p:cNvPr>
          <p:cNvSpPr>
            <a:spLocks noGrp="1" noChangeArrowheads="1"/>
          </p:cNvSpPr>
          <p:nvPr>
            <p:ph type="title"/>
          </p:nvPr>
        </p:nvSpPr>
        <p:spPr/>
        <p:txBody>
          <a:bodyPr/>
          <a:lstStyle/>
          <a:p>
            <a:r>
              <a:rPr lang="en-US" altLang="en-US"/>
              <a:t>Contact</a:t>
            </a:r>
          </a:p>
        </p:txBody>
      </p:sp>
      <p:sp>
        <p:nvSpPr>
          <p:cNvPr id="38917" name="Rectangle 3">
            <a:extLst>
              <a:ext uri="{FF2B5EF4-FFF2-40B4-BE49-F238E27FC236}">
                <a16:creationId xmlns:a16="http://schemas.microsoft.com/office/drawing/2014/main" id="{D52A192D-9A94-4735-A63B-2C5AF294ACD2}"/>
              </a:ext>
            </a:extLst>
          </p:cNvPr>
          <p:cNvSpPr>
            <a:spLocks noGrp="1" noChangeArrowheads="1"/>
          </p:cNvSpPr>
          <p:nvPr>
            <p:ph type="body" idx="1"/>
          </p:nvPr>
        </p:nvSpPr>
        <p:spPr>
          <a:xfrm>
            <a:off x="214313" y="1071563"/>
            <a:ext cx="8642350" cy="5094287"/>
          </a:xfrm>
        </p:spPr>
        <p:txBody>
          <a:bodyPr/>
          <a:lstStyle/>
          <a:p>
            <a:pPr algn="ctr">
              <a:lnSpc>
                <a:spcPct val="150000"/>
              </a:lnSpc>
              <a:buFontTx/>
              <a:buNone/>
            </a:pPr>
            <a:r>
              <a:rPr lang="en-US" altLang="zh-CN" sz="2800" b="1" dirty="0">
                <a:ea typeface="宋体" panose="02010600030101010101" pitchFamily="2" charset="-122"/>
              </a:rPr>
              <a:t>Andrea J. Saks </a:t>
            </a:r>
          </a:p>
          <a:p>
            <a:r>
              <a:rPr lang="en-US" altLang="zh-CN" sz="2400" dirty="0">
                <a:ea typeface="宋体" panose="02010600030101010101" pitchFamily="2" charset="-122"/>
              </a:rPr>
              <a:t>Chairman, ITU-T Joint Coordination Activity on Accessibility and Human Factors, (</a:t>
            </a:r>
            <a:r>
              <a:rPr lang="en-GB" altLang="en-US" sz="2400" dirty="0">
                <a:solidFill>
                  <a:srgbClr val="0070C0"/>
                </a:solidFill>
                <a:hlinkClick r:id="rId7"/>
              </a:rPr>
              <a:t>JCA-AHF</a:t>
            </a:r>
            <a:r>
              <a:rPr lang="en-GB" altLang="en-US" sz="2400" dirty="0"/>
              <a:t>)</a:t>
            </a:r>
            <a:endParaRPr lang="en-US" altLang="zh-CN" sz="2400" dirty="0">
              <a:ea typeface="宋体" panose="02010600030101010101" pitchFamily="2" charset="-122"/>
            </a:endParaRPr>
          </a:p>
          <a:p>
            <a:r>
              <a:rPr lang="en-US" altLang="zh-CN" sz="2400" dirty="0">
                <a:ea typeface="宋体" panose="02010600030101010101" pitchFamily="2" charset="-122"/>
              </a:rPr>
              <a:t>Coordinator, Internet Governance Forum,</a:t>
            </a:r>
            <a:br>
              <a:rPr lang="en-US" altLang="zh-CN" sz="2400" dirty="0">
                <a:ea typeface="宋体" panose="02010600030101010101" pitchFamily="2" charset="-122"/>
              </a:rPr>
            </a:br>
            <a:r>
              <a:rPr lang="en-US" altLang="zh-CN" sz="2400" dirty="0">
                <a:ea typeface="宋体" panose="02010600030101010101" pitchFamily="2" charset="-122"/>
              </a:rPr>
              <a:t>Dynamic Coalition on Accessibility and Disability</a:t>
            </a:r>
            <a:br>
              <a:rPr lang="en-US" altLang="zh-CN" sz="2400" dirty="0">
                <a:ea typeface="宋体" panose="02010600030101010101" pitchFamily="2" charset="-122"/>
              </a:rPr>
            </a:br>
            <a:r>
              <a:rPr lang="en-US" altLang="zh-CN" sz="2400" dirty="0">
                <a:ea typeface="宋体" panose="02010600030101010101" pitchFamily="2" charset="-122"/>
              </a:rPr>
              <a:t>(</a:t>
            </a:r>
            <a:r>
              <a:rPr lang="en-US" altLang="zh-CN" sz="2400" dirty="0">
                <a:ea typeface="宋体" panose="02010600030101010101" pitchFamily="2" charset="-122"/>
                <a:hlinkClick r:id="rId8"/>
              </a:rPr>
              <a:t>IGF DCAD</a:t>
            </a:r>
            <a:r>
              <a:rPr lang="en-US" altLang="zh-CN" sz="2400" dirty="0">
                <a:ea typeface="宋体" panose="02010600030101010101" pitchFamily="2" charset="-122"/>
              </a:rPr>
              <a:t>)</a:t>
            </a:r>
          </a:p>
          <a:p>
            <a:r>
              <a:rPr lang="en-US" altLang="zh-CN" sz="2400" dirty="0">
                <a:ea typeface="宋体" panose="02010600030101010101" pitchFamily="2" charset="-122"/>
              </a:rPr>
              <a:t>TDI Representative to ITU (</a:t>
            </a:r>
            <a:r>
              <a:rPr lang="en-US" altLang="zh-CN" sz="2400" dirty="0">
                <a:ea typeface="宋体" panose="02010600030101010101" pitchFamily="2" charset="-122"/>
                <a:hlinkClick r:id="rId9"/>
              </a:rPr>
              <a:t>website</a:t>
            </a:r>
            <a:r>
              <a:rPr lang="en-US" altLang="zh-CN" sz="2400" dirty="0">
                <a:ea typeface="宋体" panose="02010600030101010101" pitchFamily="2" charset="-122"/>
              </a:rPr>
              <a:t>) G3ict Representative to ITU </a:t>
            </a:r>
            <a:r>
              <a:rPr lang="en-US" altLang="zh-CN" sz="2400" dirty="0">
                <a:ea typeface="宋体" panose="02010600030101010101" pitchFamily="2" charset="-122"/>
                <a:hlinkClick r:id="rId10"/>
              </a:rPr>
              <a:t>http://g3ict.org/about/management</a:t>
            </a:r>
            <a:endParaRPr lang="en-US" altLang="zh-CN" sz="2400" dirty="0">
              <a:ea typeface="宋体" panose="02010600030101010101" pitchFamily="2" charset="-122"/>
            </a:endParaRPr>
          </a:p>
          <a:p>
            <a:r>
              <a:rPr lang="en-US" altLang="zh-CN" sz="2400" dirty="0">
                <a:ea typeface="宋体" panose="02010600030101010101" pitchFamily="2" charset="-122"/>
              </a:rPr>
              <a:t>Accessibility Advisor to USA delegations attending ITU-T and ITU-D Study Groups.</a:t>
            </a:r>
            <a:br>
              <a:rPr lang="en-US" altLang="zh-CN" sz="2400" dirty="0">
                <a:ea typeface="宋体" panose="02010600030101010101" pitchFamily="2" charset="-122"/>
              </a:rPr>
            </a:br>
            <a:r>
              <a:rPr lang="en-US" altLang="zh-CN" sz="2400" dirty="0">
                <a:ea typeface="宋体" panose="02010600030101010101" pitchFamily="2" charset="-122"/>
              </a:rPr>
              <a:t>E-mails: </a:t>
            </a:r>
            <a:r>
              <a:rPr lang="en-US" altLang="zh-CN" sz="2400" dirty="0">
                <a:ea typeface="宋体" panose="02010600030101010101" pitchFamily="2" charset="-122"/>
                <a:hlinkClick r:id="rId11"/>
              </a:rPr>
              <a:t>Andrea.andreasaks@microsoft.com</a:t>
            </a:r>
            <a:endParaRPr lang="en-US" altLang="zh-CN" sz="2400" dirty="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518E75D-1C31-4FF0-B814-97E881F518F4}"/>
              </a:ext>
            </a:extLst>
          </p:cNvPr>
          <p:cNvSpPr>
            <a:spLocks noGrp="1" noChangeArrowheads="1"/>
          </p:cNvSpPr>
          <p:nvPr>
            <p:ph type="title"/>
          </p:nvPr>
        </p:nvSpPr>
        <p:spPr/>
        <p:txBody>
          <a:bodyPr/>
          <a:lstStyle/>
          <a:p>
            <a:r>
              <a:rPr lang="en-US" altLang="en-US" dirty="0"/>
              <a:t>My Parents</a:t>
            </a:r>
            <a:endParaRPr lang="en-GB" altLang="en-US" dirty="0"/>
          </a:p>
        </p:txBody>
      </p:sp>
      <p:sp>
        <p:nvSpPr>
          <p:cNvPr id="8195" name="Slide Number Placeholder 3">
            <a:extLst>
              <a:ext uri="{FF2B5EF4-FFF2-40B4-BE49-F238E27FC236}">
                <a16:creationId xmlns:a16="http://schemas.microsoft.com/office/drawing/2014/main" id="{3570ABAE-F326-4110-A9E7-BF08102971C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3A5F684E-B4AB-4098-B5B2-954DA3E1C1A3}" type="slidenum">
              <a:rPr lang="en-US" altLang="en-US" sz="1000">
                <a:solidFill>
                  <a:schemeClr val="tx1"/>
                </a:solidFill>
              </a:rPr>
              <a:pPr>
                <a:spcBef>
                  <a:spcPct val="0"/>
                </a:spcBef>
                <a:buSzTx/>
                <a:buFontTx/>
                <a:buNone/>
              </a:pPr>
              <a:t>4</a:t>
            </a:fld>
            <a:endParaRPr lang="en-US" altLang="en-US" sz="1000">
              <a:solidFill>
                <a:schemeClr val="tx1"/>
              </a:solidFill>
            </a:endParaRPr>
          </a:p>
        </p:txBody>
      </p:sp>
      <p:sp>
        <p:nvSpPr>
          <p:cNvPr id="8196" name="Date Placeholder 4">
            <a:extLst>
              <a:ext uri="{FF2B5EF4-FFF2-40B4-BE49-F238E27FC236}">
                <a16:creationId xmlns:a16="http://schemas.microsoft.com/office/drawing/2014/main" id="{C0FA8776-F10E-4D77-8998-92A3D852950D}"/>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pic>
        <p:nvPicPr>
          <p:cNvPr id="8197" name="Content Placeholder 7" descr="Mom &amp; Dad - Wedding + Cake.jpg">
            <a:extLst>
              <a:ext uri="{FF2B5EF4-FFF2-40B4-BE49-F238E27FC236}">
                <a16:creationId xmlns:a16="http://schemas.microsoft.com/office/drawing/2014/main" id="{12B58129-44C0-41C3-805E-96982E244930}"/>
              </a:ext>
            </a:extLst>
          </p:cNvPr>
          <p:cNvPicPr>
            <a:picLocks noGrp="1" noChangeAspect="1" noChangeArrowheads="1"/>
          </p:cNvPicPr>
          <p:nvPr>
            <p:ph idx="1"/>
          </p:nvPr>
        </p:nvPicPr>
        <p:blipFill>
          <a:blip r:embed="rId6" cstate="hqprint">
            <a:extLst>
              <a:ext uri="{28A0092B-C50C-407E-A947-70E740481C1C}">
                <a14:useLocalDpi xmlns:a14="http://schemas.microsoft.com/office/drawing/2010/main" val="0"/>
              </a:ext>
            </a:extLst>
          </a:blip>
          <a:srcRect/>
          <a:stretch>
            <a:fillRect/>
          </a:stretch>
        </p:blipFill>
        <p:spPr>
          <a:xfrm>
            <a:off x="684213" y="1052513"/>
            <a:ext cx="3670300" cy="4713287"/>
          </a:xfrm>
        </p:spPr>
      </p:pic>
      <p:pic>
        <p:nvPicPr>
          <p:cNvPr id="8198" name="Picture 8" descr="Mom &amp; Dad.jpg">
            <a:extLst>
              <a:ext uri="{FF2B5EF4-FFF2-40B4-BE49-F238E27FC236}">
                <a16:creationId xmlns:a16="http://schemas.microsoft.com/office/drawing/2014/main" id="{63E96CC9-E991-44B4-B8C4-C69C4DF7A68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787900" y="981075"/>
            <a:ext cx="3511550"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36BE1A9-DB08-4E65-B8DF-7A331BDF626B}"/>
              </a:ext>
            </a:extLst>
          </p:cNvPr>
          <p:cNvSpPr>
            <a:spLocks noGrp="1" noChangeArrowheads="1"/>
          </p:cNvSpPr>
          <p:nvPr>
            <p:ph type="title"/>
          </p:nvPr>
        </p:nvSpPr>
        <p:spPr/>
        <p:txBody>
          <a:bodyPr/>
          <a:lstStyle/>
          <a:p>
            <a:r>
              <a:rPr lang="en-US" altLang="en-US" dirty="0"/>
              <a:t>Phone calls before Text Phones and Relay?</a:t>
            </a:r>
            <a:endParaRPr lang="en-GB" altLang="en-US" dirty="0"/>
          </a:p>
        </p:txBody>
      </p:sp>
      <p:sp>
        <p:nvSpPr>
          <p:cNvPr id="9219" name="Content Placeholder 2">
            <a:extLst>
              <a:ext uri="{FF2B5EF4-FFF2-40B4-BE49-F238E27FC236}">
                <a16:creationId xmlns:a16="http://schemas.microsoft.com/office/drawing/2014/main" id="{F83657EF-FE3D-40B8-A1AE-2EFF37E489D7}"/>
              </a:ext>
            </a:extLst>
          </p:cNvPr>
          <p:cNvSpPr>
            <a:spLocks noGrp="1" noChangeArrowheads="1"/>
          </p:cNvSpPr>
          <p:nvPr>
            <p:ph idx="1"/>
          </p:nvPr>
        </p:nvSpPr>
        <p:spPr>
          <a:xfrm>
            <a:off x="250825" y="1163638"/>
            <a:ext cx="8642350" cy="5002212"/>
          </a:xfrm>
        </p:spPr>
        <p:txBody>
          <a:bodyPr/>
          <a:lstStyle/>
          <a:p>
            <a:r>
              <a:rPr lang="en-US" altLang="en-US" dirty="0"/>
              <a:t>As late as 1960, no independent calls!</a:t>
            </a:r>
          </a:p>
          <a:p>
            <a:r>
              <a:rPr lang="en-US" altLang="en-US" dirty="0"/>
              <a:t>There was no email</a:t>
            </a:r>
          </a:p>
          <a:p>
            <a:r>
              <a:rPr lang="en-US" altLang="en-US" dirty="0"/>
              <a:t>No internet or instant messaging</a:t>
            </a:r>
          </a:p>
          <a:p>
            <a:r>
              <a:rPr lang="en-US" altLang="en-US" dirty="0"/>
              <a:t>No mobile phones</a:t>
            </a:r>
          </a:p>
          <a:p>
            <a:r>
              <a:rPr lang="en-US" altLang="en-US" dirty="0"/>
              <a:t>No SMS</a:t>
            </a:r>
          </a:p>
          <a:p>
            <a:r>
              <a:rPr lang="en-US" altLang="en-US" dirty="0"/>
              <a:t>No direct dial phones in many places - only with a hearing operator</a:t>
            </a:r>
          </a:p>
          <a:p>
            <a:r>
              <a:rPr lang="en-US" altLang="en-US" dirty="0"/>
              <a:t>No way without asking a hearing person to help.</a:t>
            </a:r>
          </a:p>
          <a:p>
            <a:endParaRPr lang="en-GB" altLang="en-US" dirty="0"/>
          </a:p>
        </p:txBody>
      </p:sp>
      <p:sp>
        <p:nvSpPr>
          <p:cNvPr id="9220" name="Slide Number Placeholder 3">
            <a:extLst>
              <a:ext uri="{FF2B5EF4-FFF2-40B4-BE49-F238E27FC236}">
                <a16:creationId xmlns:a16="http://schemas.microsoft.com/office/drawing/2014/main" id="{60933095-E5A9-432C-AF2F-9AD906A758E0}"/>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6B76E666-29EC-492D-847F-8F38D43632BF}" type="slidenum">
              <a:rPr lang="en-US" altLang="en-US" sz="1000">
                <a:solidFill>
                  <a:schemeClr val="tx1"/>
                </a:solidFill>
              </a:rPr>
              <a:pPr>
                <a:spcBef>
                  <a:spcPct val="0"/>
                </a:spcBef>
                <a:buSzTx/>
                <a:buFontTx/>
                <a:buNone/>
              </a:pPr>
              <a:t>5</a:t>
            </a:fld>
            <a:endParaRPr lang="en-US" altLang="en-US" sz="1000">
              <a:solidFill>
                <a:schemeClr val="tx1"/>
              </a:solidFill>
            </a:endParaRPr>
          </a:p>
        </p:txBody>
      </p:sp>
      <p:sp>
        <p:nvSpPr>
          <p:cNvPr id="9221" name="Date Placeholder 4">
            <a:extLst>
              <a:ext uri="{FF2B5EF4-FFF2-40B4-BE49-F238E27FC236}">
                <a16:creationId xmlns:a16="http://schemas.microsoft.com/office/drawing/2014/main" id="{26513EC0-1D6A-4BD6-BB87-668A7E8723C1}"/>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extLst>
      <p:ext uri="{BB962C8B-B14F-4D97-AF65-F5344CB8AC3E}">
        <p14:creationId xmlns:p14="http://schemas.microsoft.com/office/powerpoint/2010/main" val="3543405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18BDE24-5264-4502-8068-4E926AC4B3F3}"/>
              </a:ext>
            </a:extLst>
          </p:cNvPr>
          <p:cNvSpPr>
            <a:spLocks noGrp="1" noChangeArrowheads="1"/>
          </p:cNvSpPr>
          <p:nvPr>
            <p:ph type="title"/>
          </p:nvPr>
        </p:nvSpPr>
        <p:spPr/>
        <p:txBody>
          <a:bodyPr/>
          <a:lstStyle/>
          <a:p>
            <a:r>
              <a:rPr lang="en-US" altLang="en-US" dirty="0"/>
              <a:t>Long Distance Communication</a:t>
            </a:r>
            <a:endParaRPr lang="en-GB" altLang="en-US" dirty="0"/>
          </a:p>
        </p:txBody>
      </p:sp>
      <p:sp>
        <p:nvSpPr>
          <p:cNvPr id="10243" name="Content Placeholder 2">
            <a:extLst>
              <a:ext uri="{FF2B5EF4-FFF2-40B4-BE49-F238E27FC236}">
                <a16:creationId xmlns:a16="http://schemas.microsoft.com/office/drawing/2014/main" id="{8359C57A-A569-44E3-A868-4B471759DFEA}"/>
              </a:ext>
            </a:extLst>
          </p:cNvPr>
          <p:cNvSpPr>
            <a:spLocks noGrp="1" noChangeArrowheads="1"/>
          </p:cNvSpPr>
          <p:nvPr>
            <p:ph idx="1"/>
          </p:nvPr>
        </p:nvSpPr>
        <p:spPr>
          <a:xfrm>
            <a:off x="250825" y="1163638"/>
            <a:ext cx="8642350" cy="5001666"/>
          </a:xfrm>
        </p:spPr>
        <p:txBody>
          <a:bodyPr/>
          <a:lstStyle/>
          <a:p>
            <a:r>
              <a:rPr lang="en-US" altLang="en-US" dirty="0"/>
              <a:t>Deaf People wrote letters but this took time for a response</a:t>
            </a:r>
          </a:p>
          <a:p>
            <a:r>
              <a:rPr lang="en-US" altLang="en-US" dirty="0"/>
              <a:t>Drove to make appointments in person or asked hearing friends/family to call</a:t>
            </a:r>
          </a:p>
          <a:p>
            <a:r>
              <a:rPr lang="en-US" altLang="en-US" dirty="0"/>
              <a:t>Sometimes people were not at home.</a:t>
            </a:r>
          </a:p>
          <a:p>
            <a:r>
              <a:rPr lang="en-US" altLang="en-US" dirty="0"/>
              <a:t>Strangers sometimes made the calls, especially in an emergency.</a:t>
            </a:r>
          </a:p>
        </p:txBody>
      </p:sp>
      <p:sp>
        <p:nvSpPr>
          <p:cNvPr id="10244" name="Slide Number Placeholder 3">
            <a:extLst>
              <a:ext uri="{FF2B5EF4-FFF2-40B4-BE49-F238E27FC236}">
                <a16:creationId xmlns:a16="http://schemas.microsoft.com/office/drawing/2014/main" id="{2C10593F-28B7-47AE-B88E-4D6359248D1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EBCED061-B422-4B20-9254-7C9FCA43C115}" type="slidenum">
              <a:rPr lang="en-US" altLang="en-US" sz="1000">
                <a:solidFill>
                  <a:schemeClr val="tx1"/>
                </a:solidFill>
              </a:rPr>
              <a:pPr>
                <a:spcBef>
                  <a:spcPct val="0"/>
                </a:spcBef>
                <a:buSzTx/>
                <a:buFontTx/>
                <a:buNone/>
              </a:pPr>
              <a:t>6</a:t>
            </a:fld>
            <a:endParaRPr lang="en-US" altLang="en-US" sz="1000">
              <a:solidFill>
                <a:schemeClr val="tx1"/>
              </a:solidFill>
            </a:endParaRPr>
          </a:p>
        </p:txBody>
      </p:sp>
      <p:sp>
        <p:nvSpPr>
          <p:cNvPr id="10245" name="Date Placeholder 4">
            <a:extLst>
              <a:ext uri="{FF2B5EF4-FFF2-40B4-BE49-F238E27FC236}">
                <a16:creationId xmlns:a16="http://schemas.microsoft.com/office/drawing/2014/main" id="{DAF0D651-CD56-4E99-AFD8-DC00A41F7843}"/>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3">
            <a:extLst>
              <a:ext uri="{FF2B5EF4-FFF2-40B4-BE49-F238E27FC236}">
                <a16:creationId xmlns:a16="http://schemas.microsoft.com/office/drawing/2014/main" id="{D5F9BE23-CCA4-41A0-B4A2-18C880D202F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21875467-6961-4BD6-9EE7-13481CC495FB}" type="slidenum">
              <a:rPr lang="en-US" altLang="en-US" sz="1000">
                <a:solidFill>
                  <a:schemeClr val="tx1"/>
                </a:solidFill>
              </a:rPr>
              <a:pPr>
                <a:spcBef>
                  <a:spcPct val="0"/>
                </a:spcBef>
                <a:buSzTx/>
                <a:buFontTx/>
                <a:buNone/>
              </a:pPr>
              <a:t>7</a:t>
            </a:fld>
            <a:endParaRPr lang="en-US" altLang="en-US" sz="1000">
              <a:solidFill>
                <a:schemeClr val="tx1"/>
              </a:solidFill>
            </a:endParaRPr>
          </a:p>
        </p:txBody>
      </p:sp>
      <p:sp>
        <p:nvSpPr>
          <p:cNvPr id="15363" name="Date Placeholder 4">
            <a:extLst>
              <a:ext uri="{FF2B5EF4-FFF2-40B4-BE49-F238E27FC236}">
                <a16:creationId xmlns:a16="http://schemas.microsoft.com/office/drawing/2014/main" id="{99636274-CCBB-4218-BADF-006F7C70A1B2}"/>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15364" name="Rectangle 2">
            <a:extLst>
              <a:ext uri="{FF2B5EF4-FFF2-40B4-BE49-F238E27FC236}">
                <a16:creationId xmlns:a16="http://schemas.microsoft.com/office/drawing/2014/main" id="{9417A39B-A450-4DDD-88EA-5AFBD149ABD3}"/>
              </a:ext>
            </a:extLst>
          </p:cNvPr>
          <p:cNvSpPr>
            <a:spLocks noGrp="1" noChangeArrowheads="1"/>
          </p:cNvSpPr>
          <p:nvPr>
            <p:ph type="title"/>
          </p:nvPr>
        </p:nvSpPr>
        <p:spPr/>
        <p:txBody>
          <a:bodyPr/>
          <a:lstStyle/>
          <a:p>
            <a:br>
              <a:rPr lang="fr-CH" altLang="en-US" dirty="0"/>
            </a:br>
            <a:r>
              <a:rPr lang="fr-CH" altLang="en-US" dirty="0"/>
              <a:t>The </a:t>
            </a:r>
            <a:r>
              <a:rPr lang="fr-CH" altLang="en-US" dirty="0" err="1"/>
              <a:t>Beginning</a:t>
            </a:r>
            <a:br>
              <a:rPr lang="en-US" altLang="en-US" dirty="0"/>
            </a:br>
            <a:endParaRPr lang="en-US" altLang="en-US" dirty="0"/>
          </a:p>
        </p:txBody>
      </p:sp>
      <p:sp>
        <p:nvSpPr>
          <p:cNvPr id="15365" name="Rectangle 3">
            <a:extLst>
              <a:ext uri="{FF2B5EF4-FFF2-40B4-BE49-F238E27FC236}">
                <a16:creationId xmlns:a16="http://schemas.microsoft.com/office/drawing/2014/main" id="{65BEC7B0-7F9E-45E5-8DFC-0AE5EE7DD986}"/>
              </a:ext>
            </a:extLst>
          </p:cNvPr>
          <p:cNvSpPr>
            <a:spLocks noGrp="1" noChangeArrowheads="1"/>
          </p:cNvSpPr>
          <p:nvPr>
            <p:ph type="body" idx="1"/>
          </p:nvPr>
        </p:nvSpPr>
        <p:spPr>
          <a:xfrm>
            <a:off x="250825" y="836613"/>
            <a:ext cx="8642350" cy="4519612"/>
          </a:xfrm>
        </p:spPr>
        <p:txBody>
          <a:bodyPr/>
          <a:lstStyle/>
          <a:p>
            <a:pPr>
              <a:buFontTx/>
              <a:buNone/>
            </a:pPr>
            <a:r>
              <a:rPr lang="en-US" altLang="en-US" b="1"/>
              <a:t>Three Deaf Men </a:t>
            </a:r>
            <a:r>
              <a:rPr lang="sv-SE" altLang="en-US" b="1"/>
              <a:t>Changed the World </a:t>
            </a:r>
            <a:endParaRPr lang="en-US" altLang="en-US" b="1"/>
          </a:p>
          <a:p>
            <a:pPr>
              <a:buFontTx/>
              <a:buNone/>
            </a:pPr>
            <a:endParaRPr lang="en-US" altLang="en-US"/>
          </a:p>
          <a:p>
            <a:pPr>
              <a:buFontTx/>
              <a:buNone/>
            </a:pPr>
            <a:endParaRPr lang="en-US" altLang="en-US"/>
          </a:p>
        </p:txBody>
      </p:sp>
      <p:sp>
        <p:nvSpPr>
          <p:cNvPr id="15366" name="Rectangle 5">
            <a:extLst>
              <a:ext uri="{FF2B5EF4-FFF2-40B4-BE49-F238E27FC236}">
                <a16:creationId xmlns:a16="http://schemas.microsoft.com/office/drawing/2014/main" id="{FD71AC9F-6458-4AC1-95ED-AC3876ECE63E}"/>
              </a:ext>
            </a:extLst>
          </p:cNvPr>
          <p:cNvSpPr>
            <a:spLocks noChangeArrowheads="1"/>
          </p:cNvSpPr>
          <p:nvPr/>
        </p:nvSpPr>
        <p:spPr bwMode="auto">
          <a:xfrm>
            <a:off x="0" y="1484313"/>
            <a:ext cx="4284663"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20638">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lgn="ctr">
              <a:buClr>
                <a:srgbClr val="BC5E00"/>
              </a:buClr>
              <a:buSzTx/>
              <a:buFont typeface="Wingdings" panose="05000000000000000000" pitchFamily="2" charset="2"/>
              <a:buNone/>
            </a:pPr>
            <a:r>
              <a:rPr lang="sv-SE" altLang="en-US" sz="2700" b="1" dirty="0"/>
              <a:t>Robert </a:t>
            </a:r>
            <a:r>
              <a:rPr lang="sv-SE" altLang="en-US" sz="2700" b="1" dirty="0" err="1"/>
              <a:t>Weitbrecht</a:t>
            </a:r>
            <a:br>
              <a:rPr lang="sv-SE" altLang="en-US" sz="2700" b="1" dirty="0"/>
            </a:br>
            <a:r>
              <a:rPr lang="sv-SE" altLang="en-US" sz="2700" b="1" dirty="0"/>
              <a:t>Andrew Saks</a:t>
            </a:r>
            <a:br>
              <a:rPr lang="sv-SE" altLang="en-US" sz="2700" b="1" dirty="0"/>
            </a:br>
            <a:r>
              <a:rPr lang="sv-SE" altLang="en-US" sz="2700" b="1" dirty="0"/>
              <a:t>James C Marsters</a:t>
            </a:r>
            <a:endParaRPr lang="sv-SE" altLang="en-US" sz="2700" dirty="0">
              <a:solidFill>
                <a:schemeClr val="tx1"/>
              </a:solidFill>
            </a:endParaRPr>
          </a:p>
          <a:p>
            <a:pPr algn="ctr">
              <a:buClr>
                <a:srgbClr val="BC5E00"/>
              </a:buClr>
              <a:buSzTx/>
              <a:buFontTx/>
              <a:buNone/>
            </a:pPr>
            <a:r>
              <a:rPr lang="sv-SE" altLang="en-US" sz="2700" dirty="0" err="1"/>
              <a:t>Liberated</a:t>
            </a:r>
            <a:r>
              <a:rPr lang="sv-SE" altLang="en-US" sz="2700" dirty="0"/>
              <a:t> the telephone and </a:t>
            </a:r>
            <a:r>
              <a:rPr lang="sv-SE" altLang="en-US" sz="2700" dirty="0" err="1"/>
              <a:t>that</a:t>
            </a:r>
            <a:r>
              <a:rPr lang="sv-SE" altLang="en-US" sz="2700" dirty="0"/>
              <a:t> enabled </a:t>
            </a:r>
            <a:r>
              <a:rPr lang="sv-SE" altLang="en-US" sz="2700" dirty="0" err="1"/>
              <a:t>deaf</a:t>
            </a:r>
            <a:r>
              <a:rPr lang="sv-SE" altLang="en-US" sz="2700" dirty="0"/>
              <a:t> </a:t>
            </a:r>
            <a:r>
              <a:rPr lang="sv-SE" altLang="en-US" sz="2700" dirty="0" err="1"/>
              <a:t>people</a:t>
            </a:r>
            <a:r>
              <a:rPr lang="sv-SE" altLang="en-US" sz="2700" dirty="0"/>
              <a:t> to </a:t>
            </a:r>
            <a:r>
              <a:rPr lang="sv-SE" altLang="en-US" sz="2700" dirty="0" err="1"/>
              <a:t>have</a:t>
            </a:r>
            <a:r>
              <a:rPr lang="sv-SE" altLang="en-US" sz="2700" dirty="0"/>
              <a:t> a </a:t>
            </a:r>
            <a:r>
              <a:rPr lang="sv-SE" altLang="en-US" sz="2700" dirty="0" err="1"/>
              <a:t>political</a:t>
            </a:r>
            <a:r>
              <a:rPr lang="sv-SE" altLang="en-US" sz="2700" dirty="0"/>
              <a:t> voice </a:t>
            </a:r>
            <a:r>
              <a:rPr lang="sv-SE" altLang="en-US" sz="2700" dirty="0" err="1"/>
              <a:t>that</a:t>
            </a:r>
            <a:r>
              <a:rPr lang="sv-SE" altLang="en-US" sz="2700" dirty="0"/>
              <a:t> is </a:t>
            </a:r>
            <a:r>
              <a:rPr lang="sv-SE" altLang="en-US" sz="2700" dirty="0" err="1"/>
              <a:t>now</a:t>
            </a:r>
            <a:r>
              <a:rPr lang="sv-SE" altLang="en-US" sz="2700" dirty="0"/>
              <a:t> </a:t>
            </a:r>
            <a:r>
              <a:rPr lang="sv-SE" altLang="en-US" sz="2700" dirty="0" err="1"/>
              <a:t>heard</a:t>
            </a:r>
            <a:r>
              <a:rPr lang="sv-SE" altLang="en-US" sz="2700" dirty="0"/>
              <a:t> </a:t>
            </a:r>
            <a:r>
              <a:rPr lang="sv-SE" altLang="en-US" sz="2700" dirty="0" err="1"/>
              <a:t>around</a:t>
            </a:r>
            <a:r>
              <a:rPr lang="sv-SE" altLang="en-US" sz="2700" dirty="0"/>
              <a:t> the </a:t>
            </a:r>
            <a:r>
              <a:rPr lang="sv-SE" altLang="en-US" sz="2700" dirty="0" err="1"/>
              <a:t>world</a:t>
            </a:r>
            <a:r>
              <a:rPr lang="sv-SE" altLang="en-US" sz="2700" dirty="0"/>
              <a:t>!</a:t>
            </a:r>
            <a:br>
              <a:rPr lang="sv-SE" altLang="en-US" sz="2700" dirty="0"/>
            </a:br>
            <a:endParaRPr lang="sv-SE" altLang="en-US" sz="2700" b="1" dirty="0"/>
          </a:p>
        </p:txBody>
      </p:sp>
      <p:pic>
        <p:nvPicPr>
          <p:cNvPr id="15367" name="Picture 9" descr="C:\_Omnitor_actions\Konferenser\IMTC San Diego 2006\TTY.jpg">
            <a:extLst>
              <a:ext uri="{FF2B5EF4-FFF2-40B4-BE49-F238E27FC236}">
                <a16:creationId xmlns:a16="http://schemas.microsoft.com/office/drawing/2014/main" id="{345B29F2-73D2-4CAC-8244-B097AC005F0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57688" y="1857375"/>
            <a:ext cx="4440237" cy="376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a:extLst>
              <a:ext uri="{FF2B5EF4-FFF2-40B4-BE49-F238E27FC236}">
                <a16:creationId xmlns:a16="http://schemas.microsoft.com/office/drawing/2014/main" id="{10BFC2DE-E5EC-4C1A-AB76-3E2127D34AB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fld id="{76130095-37FF-455F-8D3D-15FC45F57F5C}" type="slidenum">
              <a:rPr lang="en-US" altLang="en-US" sz="1000">
                <a:solidFill>
                  <a:schemeClr val="tx1"/>
                </a:solidFill>
              </a:rPr>
              <a:pPr>
                <a:spcBef>
                  <a:spcPct val="0"/>
                </a:spcBef>
                <a:buSzTx/>
                <a:buFontTx/>
                <a:buNone/>
              </a:pPr>
              <a:t>8</a:t>
            </a:fld>
            <a:endParaRPr lang="en-US" altLang="en-US" sz="1000">
              <a:solidFill>
                <a:schemeClr val="tx1"/>
              </a:solidFill>
            </a:endParaRPr>
          </a:p>
        </p:txBody>
      </p:sp>
      <p:sp>
        <p:nvSpPr>
          <p:cNvPr id="17411" name="Date Placeholder 4">
            <a:extLst>
              <a:ext uri="{FF2B5EF4-FFF2-40B4-BE49-F238E27FC236}">
                <a16:creationId xmlns:a16="http://schemas.microsoft.com/office/drawing/2014/main" id="{C6A82B48-C5F8-421C-B77D-951CF5F3122A}"/>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3"/>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4"/>
              </a:buBlip>
              <a:defRPr sz="2400">
                <a:solidFill>
                  <a:srgbClr val="0066CC"/>
                </a:solidFill>
                <a:latin typeface="Verdana" panose="020B0604030504040204" pitchFamily="34" charset="0"/>
              </a:defRPr>
            </a:lvl3pPr>
            <a:lvl4pPr marL="1600200" indent="-228600">
              <a:spcBef>
                <a:spcPct val="20000"/>
              </a:spcBef>
              <a:buSzPct val="75000"/>
              <a:buBlip>
                <a:blip r:embed="rId5"/>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sp>
        <p:nvSpPr>
          <p:cNvPr id="17412" name="Rectangle 2">
            <a:extLst>
              <a:ext uri="{FF2B5EF4-FFF2-40B4-BE49-F238E27FC236}">
                <a16:creationId xmlns:a16="http://schemas.microsoft.com/office/drawing/2014/main" id="{B0B94292-7508-456A-A95C-425341890552}"/>
              </a:ext>
            </a:extLst>
          </p:cNvPr>
          <p:cNvSpPr>
            <a:spLocks noGrp="1" noChangeArrowheads="1"/>
          </p:cNvSpPr>
          <p:nvPr>
            <p:ph type="title"/>
          </p:nvPr>
        </p:nvSpPr>
        <p:spPr/>
        <p:txBody>
          <a:bodyPr/>
          <a:lstStyle/>
          <a:p>
            <a:r>
              <a:rPr lang="en-US" altLang="en-US" dirty="0"/>
              <a:t>A Historical View of events</a:t>
            </a:r>
          </a:p>
        </p:txBody>
      </p:sp>
      <p:sp>
        <p:nvSpPr>
          <p:cNvPr id="17413" name="Rectangle 3">
            <a:extLst>
              <a:ext uri="{FF2B5EF4-FFF2-40B4-BE49-F238E27FC236}">
                <a16:creationId xmlns:a16="http://schemas.microsoft.com/office/drawing/2014/main" id="{AEA8D6C9-6CC6-4B13-924A-953932ACC8A1}"/>
              </a:ext>
            </a:extLst>
          </p:cNvPr>
          <p:cNvSpPr>
            <a:spLocks noGrp="1" noChangeArrowheads="1"/>
          </p:cNvSpPr>
          <p:nvPr>
            <p:ph type="body" idx="1"/>
          </p:nvPr>
        </p:nvSpPr>
        <p:spPr>
          <a:xfrm>
            <a:off x="250825" y="1000125"/>
            <a:ext cx="8893175" cy="5143500"/>
          </a:xfrm>
        </p:spPr>
        <p:txBody>
          <a:bodyPr/>
          <a:lstStyle/>
          <a:p>
            <a:pPr marL="342900" lvl="1" indent="-342900">
              <a:buClrTx/>
              <a:buSzPct val="75000"/>
              <a:buFont typeface="Verdana" panose="020B0604030504040204" pitchFamily="34" charset="0"/>
              <a:buBlip>
                <a:blip r:embed="rId3"/>
              </a:buBlip>
            </a:pPr>
            <a:r>
              <a:rPr lang="en-US" altLang="en-US" dirty="0"/>
              <a:t>In the 1960’s they and their tiny company, Applied Communications Corporation (APCOM) created the first successful deaf telephone network with a modem and a surplus TTY.</a:t>
            </a:r>
          </a:p>
          <a:p>
            <a:pPr>
              <a:buFontTx/>
              <a:buNone/>
            </a:pPr>
            <a:r>
              <a:rPr lang="en-US" altLang="en-US" dirty="0"/>
              <a:t>		  </a:t>
            </a:r>
            <a:r>
              <a:rPr lang="en-US" altLang="en-US" sz="2000" dirty="0"/>
              <a:t>Surplus model 15		</a:t>
            </a:r>
            <a:r>
              <a:rPr lang="en-US" altLang="en-US" sz="2000" dirty="0" err="1"/>
              <a:t>Phonetype</a:t>
            </a:r>
            <a:r>
              <a:rPr lang="en-US" altLang="en-US" sz="2000" dirty="0"/>
              <a:t> acoustic coupler</a:t>
            </a:r>
          </a:p>
          <a:p>
            <a:pPr marL="342900" lvl="1" indent="-342900"/>
            <a:endParaRPr lang="en-US" altLang="en-US" dirty="0"/>
          </a:p>
          <a:p>
            <a:pPr marL="342900" lvl="1" indent="-342900"/>
            <a:endParaRPr lang="en-US" altLang="en-US" dirty="0"/>
          </a:p>
          <a:p>
            <a:pPr marL="342900" lvl="1" indent="-342900">
              <a:buFont typeface="Verdana" panose="020B0604030504040204" pitchFamily="34" charset="0"/>
              <a:buNone/>
            </a:pPr>
            <a:endParaRPr lang="en-US" altLang="en-US" sz="2400" dirty="0"/>
          </a:p>
          <a:p>
            <a:pPr marL="342900" lvl="1" indent="-342900">
              <a:buFont typeface="Verdana" panose="020B0604030504040204" pitchFamily="34" charset="0"/>
              <a:buNone/>
            </a:pPr>
            <a:endParaRPr lang="en-US" altLang="en-US" sz="2400" dirty="0"/>
          </a:p>
          <a:p>
            <a:pPr>
              <a:buFontTx/>
              <a:buNone/>
            </a:pPr>
            <a:endParaRPr lang="en-US" altLang="en-US" sz="2800" dirty="0"/>
          </a:p>
          <a:p>
            <a:endParaRPr lang="en-US" altLang="en-US" sz="2800" dirty="0"/>
          </a:p>
        </p:txBody>
      </p:sp>
      <p:pic>
        <p:nvPicPr>
          <p:cNvPr id="17414" name="Picture 2" descr="C:\Users\Andrea\Pictures\TTY history\phonetype.jpg">
            <a:extLst>
              <a:ext uri="{FF2B5EF4-FFF2-40B4-BE49-F238E27FC236}">
                <a16:creationId xmlns:a16="http://schemas.microsoft.com/office/drawing/2014/main" id="{6E94DEEA-4569-4B87-A82B-A07DF66AFD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64163" y="3357563"/>
            <a:ext cx="2517775"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3" descr="C:\Users\Andrea\Pictures\TTY history\model 15 TTY from TDI website.jpg">
            <a:extLst>
              <a:ext uri="{FF2B5EF4-FFF2-40B4-BE49-F238E27FC236}">
                <a16:creationId xmlns:a16="http://schemas.microsoft.com/office/drawing/2014/main" id="{761DD102-B8A0-46E9-BDEA-0CF56A5FAEC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8888" y="3357563"/>
            <a:ext cx="2706687" cy="257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153DDE8-94D7-4A74-913E-EE84A857E6B5}"/>
              </a:ext>
            </a:extLst>
          </p:cNvPr>
          <p:cNvSpPr>
            <a:spLocks noGrp="1" noChangeArrowheads="1"/>
          </p:cNvSpPr>
          <p:nvPr>
            <p:ph type="title"/>
          </p:nvPr>
        </p:nvSpPr>
        <p:spPr/>
        <p:txBody>
          <a:bodyPr/>
          <a:lstStyle/>
          <a:p>
            <a:r>
              <a:rPr lang="en-US" altLang="en-US"/>
              <a:t>One of the First Deaf Telephone Relay Services </a:t>
            </a:r>
            <a:endParaRPr lang="en-GB" altLang="en-US"/>
          </a:p>
        </p:txBody>
      </p:sp>
      <p:sp>
        <p:nvSpPr>
          <p:cNvPr id="11267" name="Content Placeholder 2">
            <a:extLst>
              <a:ext uri="{FF2B5EF4-FFF2-40B4-BE49-F238E27FC236}">
                <a16:creationId xmlns:a16="http://schemas.microsoft.com/office/drawing/2014/main" id="{D734C287-7106-4489-A077-E4625163E230}"/>
              </a:ext>
            </a:extLst>
          </p:cNvPr>
          <p:cNvSpPr>
            <a:spLocks noGrp="1" noChangeArrowheads="1"/>
          </p:cNvSpPr>
          <p:nvPr>
            <p:ph idx="1"/>
          </p:nvPr>
        </p:nvSpPr>
        <p:spPr>
          <a:xfrm>
            <a:off x="250825" y="1163638"/>
            <a:ext cx="8247063" cy="4713287"/>
          </a:xfrm>
        </p:spPr>
        <p:txBody>
          <a:bodyPr/>
          <a:lstStyle/>
          <a:p>
            <a:r>
              <a:rPr lang="en-US" altLang="en-US" dirty="0"/>
              <a:t>The hearing children</a:t>
            </a:r>
          </a:p>
          <a:p>
            <a:r>
              <a:rPr lang="en-US" altLang="en-US" dirty="0"/>
              <a:t>I was one (me 1948)</a:t>
            </a:r>
          </a:p>
          <a:p>
            <a:r>
              <a:rPr lang="en-US" altLang="en-US" dirty="0"/>
              <a:t>1</a:t>
            </a:r>
            <a:r>
              <a:rPr lang="en-US" altLang="en-US" baseline="30000" dirty="0"/>
              <a:t>st</a:t>
            </a:r>
            <a:r>
              <a:rPr lang="en-US" altLang="en-US" dirty="0"/>
              <a:t> call at 16 months</a:t>
            </a:r>
          </a:p>
          <a:p>
            <a:r>
              <a:rPr lang="en-US" altLang="en-US" dirty="0"/>
              <a:t>Techniques varied</a:t>
            </a:r>
          </a:p>
          <a:p>
            <a:r>
              <a:rPr lang="en-US" altLang="en-US" dirty="0"/>
              <a:t>Father spoke directly</a:t>
            </a:r>
          </a:p>
          <a:p>
            <a:r>
              <a:rPr lang="en-US" altLang="en-US" dirty="0"/>
              <a:t>I listened (earpiece)</a:t>
            </a:r>
          </a:p>
          <a:p>
            <a:r>
              <a:rPr lang="en-US" altLang="en-US" dirty="0"/>
              <a:t>Oral interpreted</a:t>
            </a:r>
          </a:p>
          <a:p>
            <a:r>
              <a:rPr lang="en-US" altLang="en-US" dirty="0"/>
              <a:t>Was this 20</a:t>
            </a:r>
            <a:r>
              <a:rPr lang="en-US" altLang="en-US" sz="1800" dirty="0"/>
              <a:t>th</a:t>
            </a:r>
            <a:r>
              <a:rPr lang="en-US" altLang="en-US" dirty="0"/>
              <a:t> century? </a:t>
            </a:r>
          </a:p>
          <a:p>
            <a:pPr>
              <a:buFontTx/>
              <a:buNone/>
            </a:pPr>
            <a:endParaRPr lang="en-US" altLang="en-US" dirty="0"/>
          </a:p>
          <a:p>
            <a:endParaRPr lang="en-GB" altLang="en-US" dirty="0"/>
          </a:p>
        </p:txBody>
      </p:sp>
      <p:sp>
        <p:nvSpPr>
          <p:cNvPr id="11268" name="Slide Number Placeholder 3">
            <a:extLst>
              <a:ext uri="{FF2B5EF4-FFF2-40B4-BE49-F238E27FC236}">
                <a16:creationId xmlns:a16="http://schemas.microsoft.com/office/drawing/2014/main" id="{CFF02843-5F9C-4ACD-9EE5-D5F467E1C79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fld id="{DACC3988-A9EA-4D5C-B5DD-08BB489EECC5}" type="slidenum">
              <a:rPr lang="en-US" altLang="en-US" sz="1000">
                <a:solidFill>
                  <a:schemeClr val="tx1"/>
                </a:solidFill>
              </a:rPr>
              <a:pPr>
                <a:spcBef>
                  <a:spcPct val="0"/>
                </a:spcBef>
                <a:buSzTx/>
                <a:buFontTx/>
                <a:buNone/>
              </a:pPr>
              <a:t>9</a:t>
            </a:fld>
            <a:endParaRPr lang="en-US" altLang="en-US" sz="1000">
              <a:solidFill>
                <a:schemeClr val="tx1"/>
              </a:solidFill>
            </a:endParaRPr>
          </a:p>
        </p:txBody>
      </p:sp>
      <p:sp>
        <p:nvSpPr>
          <p:cNvPr id="11269" name="Date Placeholder 4">
            <a:extLst>
              <a:ext uri="{FF2B5EF4-FFF2-40B4-BE49-F238E27FC236}">
                <a16:creationId xmlns:a16="http://schemas.microsoft.com/office/drawing/2014/main" id="{8E702011-828B-49D2-A7A3-DEDB005A7AE9}"/>
              </a:ext>
            </a:extLst>
          </p:cNvPr>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75000"/>
              <a:buBlip>
                <a:blip r:embed="rId2"/>
              </a:buBlip>
              <a:defRPr sz="3200">
                <a:solidFill>
                  <a:srgbClr val="0066CC"/>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800">
                <a:solidFill>
                  <a:srgbClr val="0066CC"/>
                </a:solidFill>
                <a:latin typeface="Verdana" panose="020B0604030504040204" pitchFamily="34" charset="0"/>
              </a:defRPr>
            </a:lvl2pPr>
            <a:lvl3pPr marL="1143000" indent="-228600">
              <a:spcBef>
                <a:spcPct val="20000"/>
              </a:spcBef>
              <a:buSzPct val="60000"/>
              <a:buBlip>
                <a:blip r:embed="rId3"/>
              </a:buBlip>
              <a:defRPr sz="2400">
                <a:solidFill>
                  <a:srgbClr val="0066CC"/>
                </a:solidFill>
                <a:latin typeface="Verdana" panose="020B0604030504040204" pitchFamily="34" charset="0"/>
              </a:defRPr>
            </a:lvl3pPr>
            <a:lvl4pPr marL="1600200" indent="-228600">
              <a:spcBef>
                <a:spcPct val="20000"/>
              </a:spcBef>
              <a:buSzPct val="75000"/>
              <a:buBlip>
                <a:blip r:embed="rId4"/>
              </a:buBlip>
              <a:defRPr sz="2000">
                <a:solidFill>
                  <a:srgbClr val="0066CC"/>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2000">
                <a:solidFill>
                  <a:srgbClr val="0066CC"/>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2000">
                <a:solidFill>
                  <a:srgbClr val="0066CC"/>
                </a:solidFill>
                <a:latin typeface="Verdana" panose="020B0604030504040204" pitchFamily="34" charset="0"/>
              </a:defRPr>
            </a:lvl9pPr>
          </a:lstStyle>
          <a:p>
            <a:pPr>
              <a:spcBef>
                <a:spcPct val="0"/>
              </a:spcBef>
              <a:buSzTx/>
              <a:buFontTx/>
              <a:buNone/>
            </a:pPr>
            <a:r>
              <a:rPr lang="en-US" altLang="en-US" sz="1400" dirty="0">
                <a:solidFill>
                  <a:srgbClr val="0E438A"/>
                </a:solidFill>
                <a:latin typeface="Univers" panose="020B0503020202020204" pitchFamily="34" charset="0"/>
                <a:cs typeface="Arial" panose="020B0604020202020204" pitchFamily="34" charset="0"/>
              </a:rPr>
              <a:t>XVIII World Congress, WFD, Paris, 23-27 July 2019</a:t>
            </a:r>
          </a:p>
        </p:txBody>
      </p:sp>
      <p:pic>
        <p:nvPicPr>
          <p:cNvPr id="11270" name="Picture 8" descr="Andrea Saks 1948 001.jpg">
            <a:extLst>
              <a:ext uri="{FF2B5EF4-FFF2-40B4-BE49-F238E27FC236}">
                <a16:creationId xmlns:a16="http://schemas.microsoft.com/office/drawing/2014/main" id="{B1C22281-2C68-4ECA-87EC-EB8C7AD3641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508104" y="1224685"/>
            <a:ext cx="3494088" cy="479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ITU-official-template-SC">
  <a:themeElements>
    <a:clrScheme name="ITU-official-template-SC 3">
      <a:dk1>
        <a:srgbClr val="3333CC"/>
      </a:dk1>
      <a:lt1>
        <a:srgbClr val="FFFFFF"/>
      </a:lt1>
      <a:dk2>
        <a:srgbClr val="000000"/>
      </a:dk2>
      <a:lt2>
        <a:srgbClr val="3333CC"/>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fontScheme name="ITU-official-template-SC">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sz="24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sz="24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ITU-official-template-S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2">
        <a:dk1>
          <a:srgbClr val="3333CC"/>
        </a:dk1>
        <a:lt1>
          <a:srgbClr val="FFFFFF"/>
        </a:lt1>
        <a:dk2>
          <a:srgbClr val="000000"/>
        </a:dk2>
        <a:lt2>
          <a:srgbClr val="808080"/>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3">
        <a:dk1>
          <a:srgbClr val="3333CC"/>
        </a:dk1>
        <a:lt1>
          <a:srgbClr val="FFFFFF"/>
        </a:lt1>
        <a:dk2>
          <a:srgbClr val="000000"/>
        </a:dk2>
        <a:lt2>
          <a:srgbClr val="3333CC"/>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Kigali Template</Template>
  <TotalTime>20036</TotalTime>
  <Words>2088</Words>
  <Application>Microsoft Office PowerPoint</Application>
  <PresentationFormat>On-screen Show (4:3)</PresentationFormat>
  <Paragraphs>335</Paragraphs>
  <Slides>32</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Univers</vt:lpstr>
      <vt:lpstr>Verdana</vt:lpstr>
      <vt:lpstr>Wingdings</vt:lpstr>
      <vt:lpstr>ZapfDingbats BT</vt:lpstr>
      <vt:lpstr>ITU-official-template-SC</vt:lpstr>
      <vt:lpstr> Telecommunications Relay Service *Before and After Its Beginnings*   </vt:lpstr>
      <vt:lpstr>Why promote and create accessible ICTs, Assistive Technology and International Relay Services?</vt:lpstr>
      <vt:lpstr>I am of Deaf Parents</vt:lpstr>
      <vt:lpstr>My Parents</vt:lpstr>
      <vt:lpstr>Phone calls before Text Phones and Relay?</vt:lpstr>
      <vt:lpstr>Long Distance Communication</vt:lpstr>
      <vt:lpstr> The Beginning </vt:lpstr>
      <vt:lpstr>A Historical View of events</vt:lpstr>
      <vt:lpstr>One of the First Deaf Telephone Relay Services </vt:lpstr>
      <vt:lpstr>Would you trust this child to run your life and do your banking?</vt:lpstr>
      <vt:lpstr>The First Transatlantic Call 1975</vt:lpstr>
      <vt:lpstr>Father of V.18, Dick Brandt</vt:lpstr>
      <vt:lpstr> The beginning at ITU: 1991</vt:lpstr>
      <vt:lpstr>Gunnar Hellstrom  F.703 Total Conversation author</vt:lpstr>
      <vt:lpstr>The Beginning of Relay Services</vt:lpstr>
      <vt:lpstr>USA: The first Deaf Telephone Network </vt:lpstr>
      <vt:lpstr>Why do we now need relay?</vt:lpstr>
      <vt:lpstr>Why People need relay Services</vt:lpstr>
      <vt:lpstr>Types of Relay Services</vt:lpstr>
      <vt:lpstr>Who needs Relay Services?</vt:lpstr>
      <vt:lpstr>For those wish to use their Voice</vt:lpstr>
      <vt:lpstr>The Deaf Community</vt:lpstr>
      <vt:lpstr>Real Time text conversation</vt:lpstr>
      <vt:lpstr>Embracing total conversation</vt:lpstr>
      <vt:lpstr>Why People need Relay on the Go</vt:lpstr>
      <vt:lpstr>What is next to Discuss ?</vt:lpstr>
      <vt:lpstr>Standardizing Relay Services</vt:lpstr>
      <vt:lpstr>The list of countries with some form of Relay services.</vt:lpstr>
      <vt:lpstr>Map of existing Relays</vt:lpstr>
      <vt:lpstr>Final Message</vt:lpstr>
      <vt:lpstr>ACCESSIBLE EUROPE 2019</vt:lpstr>
      <vt:lpstr>Contact</vt:lpstr>
    </vt:vector>
  </TitlesOfParts>
  <Company>PROBST ICT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ITU-T Standardization: Multimedia</dc:title>
  <dc:creator>Probst</dc:creator>
  <cp:lastModifiedBy>Andrea Saks</cp:lastModifiedBy>
  <cp:revision>608</cp:revision>
  <cp:lastPrinted>2019-07-20T14:25:59Z</cp:lastPrinted>
  <dcterms:created xsi:type="dcterms:W3CDTF">2007-09-19T08:27:50Z</dcterms:created>
  <dcterms:modified xsi:type="dcterms:W3CDTF">2019-07-22T18:06:43Z</dcterms:modified>
</cp:coreProperties>
</file>