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7" r:id="rId2"/>
    <p:sldId id="318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771A-FEBB-1941-8944-F9286CDF1895}" type="datetimeFigureOut">
              <a:rPr lang="en-US" smtClean="0"/>
              <a:t>2/12/18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38003-DDED-F444-8CC5-00EB27A6B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21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2A790-27DE-3C41-9D63-EFD59DE12645}" type="datetimeFigureOut">
              <a:rPr lang="en-US" smtClean="0"/>
              <a:t>2/12/18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08FAF-37AC-BE4B-B376-932ABAE4F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46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30503-471E-FB44-B356-F9A0CB5ED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6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B95CC-4591-8D40-A2E6-B98FF0C8F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58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50EC2-AC2B-F04E-92AD-C5D739E74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7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39E2D-F4AB-2546-AD0B-5C30DF622F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44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09306-D5B5-6645-BA6A-E3EE45118A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E3018-765A-4946-8001-13C3F03D2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97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62A9-9FCA-8741-BC4D-F8B086E34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68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6DF7-2A1A-D145-8AF5-F9B62D78E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3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7011B-30A6-BC43-BC92-6CF0FD9A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7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4F51D-201E-F549-8D2D-58E292E0F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9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6257-293B-9B4E-8A0A-789E45B8B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87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01B9207E-485A-664C-95DE-D38EF80BF6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cc.gov/real-time-text" TargetMode="External"/><Relationship Id="rId4" Type="http://schemas.openxmlformats.org/officeDocument/2006/relationships/hyperlink" Target="https://www.dropbox.com/s/uj4yhshxwd3igv6/Wireless%20RTT%20in%20the%20USA.mp4?dl=0" TargetMode="External"/><Relationship Id="rId5" Type="http://schemas.openxmlformats.org/officeDocument/2006/relationships/hyperlink" Target="https://www.facebook.com/cvogler/posts/10155835658981132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hyperlink" Target="https://tap.gallaudet.edu/smarthom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-7620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cs typeface="+mj-cs"/>
              </a:rPr>
              <a:t>Updates on real-time text deployments in the USA</a:t>
            </a:r>
            <a:endParaRPr lang="en-US" sz="32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FCC </a:t>
            </a:r>
            <a:r>
              <a:rPr lang="en-US" sz="2400" dirty="0" smtClean="0">
                <a:hlinkClick r:id="rId3"/>
              </a:rPr>
              <a:t>rules</a:t>
            </a:r>
            <a:r>
              <a:rPr lang="en-US" sz="2400" dirty="0" smtClean="0"/>
              <a:t> went into effect </a:t>
            </a:r>
            <a:r>
              <a:rPr lang="en-US" sz="2400" smtClean="0"/>
              <a:t>on </a:t>
            </a:r>
            <a:r>
              <a:rPr lang="en-US" sz="2400" smtClean="0"/>
              <a:t>Dec </a:t>
            </a:r>
            <a:r>
              <a:rPr lang="en-US" sz="2400" dirty="0" smtClean="0"/>
              <a:t>31, 2017</a:t>
            </a:r>
          </a:p>
          <a:p>
            <a:pPr lvl="1">
              <a:defRPr/>
            </a:pPr>
            <a:r>
              <a:rPr lang="en-US" sz="2400" dirty="0" smtClean="0"/>
              <a:t>AT&amp;T: downloadable apps for </a:t>
            </a:r>
            <a:r>
              <a:rPr lang="en-US" sz="2400" dirty="0" err="1" smtClean="0"/>
              <a:t>iOS</a:t>
            </a:r>
            <a:r>
              <a:rPr lang="en-US" sz="2400" dirty="0" smtClean="0"/>
              <a:t> and Android 4.2+</a:t>
            </a:r>
          </a:p>
          <a:p>
            <a:pPr lvl="1">
              <a:defRPr/>
            </a:pPr>
            <a:r>
              <a:rPr lang="en-US" sz="2400" dirty="0" smtClean="0"/>
              <a:t>Verizon: native support in </a:t>
            </a:r>
            <a:r>
              <a:rPr lang="en-US" sz="2400" dirty="0" err="1" smtClean="0"/>
              <a:t>iOS</a:t>
            </a:r>
            <a:r>
              <a:rPr lang="en-US" sz="2400" dirty="0" smtClean="0"/>
              <a:t> 11.2+</a:t>
            </a:r>
          </a:p>
          <a:p>
            <a:pPr lvl="1">
              <a:defRPr/>
            </a:pPr>
            <a:r>
              <a:rPr lang="en-US" sz="2400" dirty="0" smtClean="0"/>
              <a:t>T-Mobile: native support in LG G6; possibly </a:t>
            </a:r>
            <a:r>
              <a:rPr lang="en-US" sz="2400" dirty="0" err="1" smtClean="0"/>
              <a:t>iOS</a:t>
            </a:r>
            <a:r>
              <a:rPr lang="en-US" sz="2400" dirty="0" smtClean="0"/>
              <a:t> 11.3</a:t>
            </a:r>
          </a:p>
          <a:p>
            <a:pPr lvl="1">
              <a:defRPr/>
            </a:pPr>
            <a:r>
              <a:rPr lang="en-US" sz="2400" dirty="0" smtClean="0"/>
              <a:t>Sprint retains TTY support; </a:t>
            </a:r>
            <a:r>
              <a:rPr lang="en-US" sz="2400" dirty="0" err="1" smtClean="0"/>
              <a:t>VoLTE</a:t>
            </a:r>
            <a:r>
              <a:rPr lang="en-US" sz="2400" dirty="0" smtClean="0"/>
              <a:t> transition TBD</a:t>
            </a:r>
          </a:p>
          <a:p>
            <a:pPr>
              <a:defRPr/>
            </a:pPr>
            <a:r>
              <a:rPr lang="en-US" sz="2400" dirty="0" smtClean="0"/>
              <a:t>Simultaneous RTT &amp; voice; voice plan required</a:t>
            </a:r>
          </a:p>
          <a:p>
            <a:pPr>
              <a:defRPr/>
            </a:pPr>
            <a:r>
              <a:rPr lang="en-US" sz="2400" dirty="0" smtClean="0"/>
              <a:t>Interoperability between AT&amp;T and Verizon verified</a:t>
            </a:r>
          </a:p>
          <a:p>
            <a:pPr>
              <a:defRPr/>
            </a:pPr>
            <a:r>
              <a:rPr lang="en-US" sz="2400" dirty="0" smtClean="0"/>
              <a:t>Interworking between TTYs and RTT, including 7-1-1 TTY TRS and 9-1-1 TTYs</a:t>
            </a:r>
          </a:p>
          <a:p>
            <a:pPr>
              <a:defRPr/>
            </a:pPr>
            <a:r>
              <a:rPr lang="en-US" sz="2400" dirty="0" smtClean="0">
                <a:hlinkClick r:id="rId4"/>
              </a:rPr>
              <a:t>Video recorded </a:t>
            </a:r>
            <a:r>
              <a:rPr lang="en-US" sz="2400" dirty="0" smtClean="0"/>
              <a:t>on AT&amp;T iPhone</a:t>
            </a:r>
          </a:p>
          <a:p>
            <a:pPr>
              <a:defRPr/>
            </a:pPr>
            <a:r>
              <a:rPr lang="en-US" sz="2400" dirty="0" smtClean="0"/>
              <a:t>See handout for </a:t>
            </a:r>
            <a:r>
              <a:rPr lang="en-US" sz="2400" dirty="0" smtClean="0">
                <a:hlinkClick r:id="rId5"/>
              </a:rPr>
              <a:t>why RTT matters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821039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-76200"/>
            <a:ext cx="5562600" cy="1143000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bg1"/>
                </a:solidFill>
                <a:cs typeface="+mj-cs"/>
              </a:rPr>
              <a:t>Accessible </a:t>
            </a:r>
            <a:r>
              <a:rPr lang="en-US" sz="3200" dirty="0" err="1" smtClean="0">
                <a:solidFill>
                  <a:schemeClr val="bg1"/>
                </a:solidFill>
                <a:cs typeface="+mj-cs"/>
              </a:rPr>
              <a:t>IoT</a:t>
            </a:r>
            <a:r>
              <a:rPr lang="en-US" sz="3200" dirty="0" smtClean="0">
                <a:solidFill>
                  <a:schemeClr val="bg1"/>
                </a:solidFill>
                <a:cs typeface="+mj-cs"/>
              </a:rPr>
              <a:t>-based </a:t>
            </a:r>
            <a:r>
              <a:rPr lang="en-US" sz="3200" dirty="0">
                <a:solidFill>
                  <a:schemeClr val="bg1"/>
                </a:solidFill>
                <a:cs typeface="+mj-cs"/>
              </a:rPr>
              <a:t>visual home alerting </a:t>
            </a:r>
            <a:r>
              <a:rPr lang="en-US" sz="3200" dirty="0" smtClean="0">
                <a:solidFill>
                  <a:schemeClr val="bg1"/>
                </a:solidFill>
                <a:cs typeface="+mj-cs"/>
              </a:rPr>
              <a:t>systems</a:t>
            </a:r>
            <a:endParaRPr lang="en-US" sz="32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err="1" smtClean="0"/>
              <a:t>IoT</a:t>
            </a:r>
            <a:r>
              <a:rPr lang="en-US" sz="2400" dirty="0" smtClean="0"/>
              <a:t> has been wonderful for some people with disabilities (e.g. </a:t>
            </a:r>
            <a:r>
              <a:rPr lang="en-US" sz="2400" dirty="0" err="1" smtClean="0"/>
              <a:t>Alexa</a:t>
            </a:r>
            <a:r>
              <a:rPr lang="en-US" sz="2400" dirty="0" smtClean="0"/>
              <a:t> for the blind community)</a:t>
            </a:r>
          </a:p>
          <a:p>
            <a:pPr>
              <a:defRPr/>
            </a:pPr>
            <a:r>
              <a:rPr lang="en-US" sz="2400" dirty="0" err="1" smtClean="0"/>
              <a:t>IoT</a:t>
            </a:r>
            <a:r>
              <a:rPr lang="en-US" sz="2400" dirty="0" smtClean="0"/>
              <a:t> also has huge potential for the deaf and </a:t>
            </a:r>
            <a:r>
              <a:rPr lang="en-US" sz="2400" dirty="0" err="1" smtClean="0"/>
              <a:t>hoh</a:t>
            </a:r>
            <a:endParaRPr lang="en-US" sz="2400" dirty="0" smtClean="0"/>
          </a:p>
          <a:p>
            <a:pPr lvl="1">
              <a:defRPr/>
            </a:pPr>
            <a:r>
              <a:rPr lang="en-US" sz="2400" dirty="0" smtClean="0"/>
              <a:t>But no commercial products yet</a:t>
            </a:r>
          </a:p>
          <a:p>
            <a:pPr>
              <a:defRPr/>
            </a:pPr>
            <a:r>
              <a:rPr lang="en-US" sz="2400" dirty="0" smtClean="0"/>
              <a:t>Gallaudet has been working on adding visual alerting and notifications to </a:t>
            </a:r>
            <a:r>
              <a:rPr lang="en-US" sz="2400" dirty="0" err="1" smtClean="0"/>
              <a:t>IoT</a:t>
            </a:r>
            <a:r>
              <a:rPr lang="en-US" sz="2400" dirty="0" smtClean="0"/>
              <a:t> products</a:t>
            </a:r>
          </a:p>
          <a:p>
            <a:pPr>
              <a:defRPr/>
            </a:pPr>
            <a:r>
              <a:rPr lang="en-US" sz="2400" dirty="0" smtClean="0"/>
              <a:t>Deaf-friendly features: color-coded events, custom flash patterns, custom strobe lights</a:t>
            </a:r>
          </a:p>
          <a:p>
            <a:pPr>
              <a:defRPr/>
            </a:pPr>
            <a:r>
              <a:rPr lang="en-US" sz="2400" dirty="0" smtClean="0"/>
              <a:t>Device </a:t>
            </a:r>
            <a:r>
              <a:rPr lang="en-US" sz="2400" smtClean="0"/>
              <a:t>drivers intended </a:t>
            </a:r>
            <a:r>
              <a:rPr lang="en-US" sz="2400" dirty="0" smtClean="0"/>
              <a:t>to work with standard mainstream systems</a:t>
            </a:r>
          </a:p>
          <a:p>
            <a:pPr lvl="1">
              <a:defRPr/>
            </a:pPr>
            <a:r>
              <a:rPr lang="en-US" sz="2400" dirty="0" smtClean="0"/>
              <a:t>Currently supports Samsung </a:t>
            </a:r>
            <a:r>
              <a:rPr lang="en-US" sz="2400" dirty="0" err="1" smtClean="0"/>
              <a:t>SmartThings</a:t>
            </a:r>
            <a:endParaRPr lang="en-US" sz="2400" dirty="0" smtClean="0"/>
          </a:p>
          <a:p>
            <a:pPr>
              <a:defRPr/>
            </a:pPr>
            <a:r>
              <a:rPr lang="en-US" sz="2400" dirty="0" smtClean="0">
                <a:hlinkClick r:id="rId3"/>
              </a:rPr>
              <a:t>Video showing </a:t>
            </a:r>
            <a:r>
              <a:rPr lang="en-US" sz="2400" dirty="0" smtClean="0"/>
              <a:t>functionality</a:t>
            </a:r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7964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5046</TotalTime>
  <Words>198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Default Design</vt:lpstr>
      <vt:lpstr>Updates on real-time text deployments in the USA</vt:lpstr>
      <vt:lpstr>Accessible IoT-based visual home alerting systems</vt:lpstr>
    </vt:vector>
  </TitlesOfParts>
  <Company>Gallaudet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zhou.fang</dc:creator>
  <cp:lastModifiedBy>Christian Vogler</cp:lastModifiedBy>
  <cp:revision>273</cp:revision>
  <cp:lastPrinted>2015-10-09T18:41:24Z</cp:lastPrinted>
  <dcterms:created xsi:type="dcterms:W3CDTF">2010-02-04T18:36:00Z</dcterms:created>
  <dcterms:modified xsi:type="dcterms:W3CDTF">2018-02-12T08:42:32Z</dcterms:modified>
</cp:coreProperties>
</file>