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7" r:id="rId3"/>
    <p:sldId id="262" r:id="rId4"/>
    <p:sldId id="260" r:id="rId5"/>
    <p:sldId id="263" r:id="rId6"/>
    <p:sldId id="264" r:id="rId7"/>
    <p:sldId id="266" r:id="rId8"/>
  </p:sldIdLst>
  <p:sldSz cx="9144000" cy="6858000" type="screen4x3"/>
  <p:notesSz cx="6881813" cy="100028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FF"/>
    <a:srgbClr val="0066FF"/>
    <a:srgbClr val="FFFF99"/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84" y="3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492004D-1B86-42E9-A480-7039CB4FE3C5}" type="doc">
      <dgm:prSet loTypeId="urn:microsoft.com/office/officeart/2005/8/layout/radial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C9988FB2-C5D9-4885-A02E-A24429C43C7B}">
      <dgm:prSet phldrT="[Text]"/>
      <dgm:spPr/>
      <dgm:t>
        <a:bodyPr/>
        <a:lstStyle/>
        <a:p>
          <a:r>
            <a:rPr lang="en-GB" dirty="0" smtClean="0"/>
            <a:t>CI</a:t>
          </a:r>
          <a:endParaRPr lang="en-GB" dirty="0"/>
        </a:p>
      </dgm:t>
    </dgm:pt>
    <dgm:pt modelId="{B10BC188-D686-49A4-A448-5B029FB8693C}" type="parTrans" cxnId="{AC595080-7F0E-4EC9-8594-04CC25C0291A}">
      <dgm:prSet/>
      <dgm:spPr/>
      <dgm:t>
        <a:bodyPr/>
        <a:lstStyle/>
        <a:p>
          <a:endParaRPr lang="en-GB"/>
        </a:p>
      </dgm:t>
    </dgm:pt>
    <dgm:pt modelId="{119C4C24-D049-4D96-9846-47919F15CC17}" type="sibTrans" cxnId="{AC595080-7F0E-4EC9-8594-04CC25C0291A}">
      <dgm:prSet/>
      <dgm:spPr/>
      <dgm:t>
        <a:bodyPr/>
        <a:lstStyle/>
        <a:p>
          <a:endParaRPr lang="en-GB"/>
        </a:p>
      </dgm:t>
    </dgm:pt>
    <dgm:pt modelId="{D94AA053-D7D8-4EA4-A03F-C31E05EA8E5C}">
      <dgm:prSet phldrT="[Text]"/>
      <dgm:spPr>
        <a:solidFill>
          <a:srgbClr val="92D050">
            <a:alpha val="50000"/>
          </a:srgbClr>
        </a:solidFill>
      </dgm:spPr>
      <dgm:t>
        <a:bodyPr/>
        <a:lstStyle/>
        <a:p>
          <a:r>
            <a:rPr lang="en-GB" b="1" u="sng" dirty="0" smtClean="0"/>
            <a:t>Loop systems</a:t>
          </a:r>
          <a:endParaRPr lang="en-GB" b="1" u="sng" dirty="0"/>
        </a:p>
      </dgm:t>
    </dgm:pt>
    <dgm:pt modelId="{7DC575E0-617D-4D6B-9875-094B5B57ED18}" type="parTrans" cxnId="{F542F0C6-C411-4679-BE8A-A2868D4E8586}">
      <dgm:prSet/>
      <dgm:spPr/>
      <dgm:t>
        <a:bodyPr/>
        <a:lstStyle/>
        <a:p>
          <a:endParaRPr lang="en-GB"/>
        </a:p>
      </dgm:t>
    </dgm:pt>
    <dgm:pt modelId="{5FD24C4D-408E-4AE8-8369-A057920D3FFD}" type="sibTrans" cxnId="{F542F0C6-C411-4679-BE8A-A2868D4E8586}">
      <dgm:prSet/>
      <dgm:spPr/>
      <dgm:t>
        <a:bodyPr/>
        <a:lstStyle/>
        <a:p>
          <a:endParaRPr lang="en-GB"/>
        </a:p>
      </dgm:t>
    </dgm:pt>
    <dgm:pt modelId="{7AE447D1-EA22-46E2-BF8E-3DD99D31D263}">
      <dgm:prSet phldrT="[Text]"/>
      <dgm:spPr>
        <a:solidFill>
          <a:srgbClr val="00B050">
            <a:alpha val="50000"/>
          </a:srgbClr>
        </a:solidFill>
      </dgm:spPr>
      <dgm:t>
        <a:bodyPr/>
        <a:lstStyle/>
        <a:p>
          <a:r>
            <a:rPr lang="en-GB" b="1" u="sng" dirty="0" smtClean="0"/>
            <a:t>2015!!</a:t>
          </a:r>
        </a:p>
        <a:p>
          <a:r>
            <a:rPr lang="en-GB" b="1" u="sng" dirty="0" smtClean="0"/>
            <a:t>Wireless technology</a:t>
          </a:r>
          <a:endParaRPr lang="en-GB" b="1" u="sng" dirty="0"/>
        </a:p>
      </dgm:t>
    </dgm:pt>
    <dgm:pt modelId="{250BF5D2-ED67-4535-8DF1-E9D43837B87C}" type="parTrans" cxnId="{34DAC05A-7BEE-4412-B9C6-8DAEE6AF76A0}">
      <dgm:prSet/>
      <dgm:spPr/>
      <dgm:t>
        <a:bodyPr/>
        <a:lstStyle/>
        <a:p>
          <a:endParaRPr lang="en-GB"/>
        </a:p>
      </dgm:t>
    </dgm:pt>
    <dgm:pt modelId="{E5D79839-2D85-4C60-A1AE-7A17CE691E99}" type="sibTrans" cxnId="{34DAC05A-7BEE-4412-B9C6-8DAEE6AF76A0}">
      <dgm:prSet/>
      <dgm:spPr/>
      <dgm:t>
        <a:bodyPr/>
        <a:lstStyle/>
        <a:p>
          <a:endParaRPr lang="en-GB"/>
        </a:p>
      </dgm:t>
    </dgm:pt>
    <dgm:pt modelId="{C8A94AE9-1B0C-4AEE-B8C5-8D55A2055408}">
      <dgm:prSet phldrT="[Text]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GB" b="1" u="sng" dirty="0"/>
        </a:p>
      </dgm:t>
    </dgm:pt>
    <dgm:pt modelId="{BC56CD2E-E9F6-4141-885E-3DDD1C97EE79}" type="parTrans" cxnId="{D1D04D51-E37D-4699-875C-26D76DCDA462}">
      <dgm:prSet/>
      <dgm:spPr/>
      <dgm:t>
        <a:bodyPr/>
        <a:lstStyle/>
        <a:p>
          <a:endParaRPr lang="en-GB"/>
        </a:p>
      </dgm:t>
    </dgm:pt>
    <dgm:pt modelId="{04B73B76-C994-4140-AC79-AD9B12D7B7EE}" type="sibTrans" cxnId="{D1D04D51-E37D-4699-875C-26D76DCDA462}">
      <dgm:prSet/>
      <dgm:spPr/>
      <dgm:t>
        <a:bodyPr/>
        <a:lstStyle/>
        <a:p>
          <a:endParaRPr lang="en-GB"/>
        </a:p>
      </dgm:t>
    </dgm:pt>
    <dgm:pt modelId="{E13B1E5C-728C-4618-B3B4-76ADC421E2B8}">
      <dgm:prSet phldrT="[Text]"/>
      <dgm:spPr>
        <a:solidFill>
          <a:schemeClr val="accent6">
            <a:lumMod val="75000"/>
            <a:alpha val="50000"/>
          </a:schemeClr>
        </a:solidFill>
      </dgm:spPr>
      <dgm:t>
        <a:bodyPr/>
        <a:lstStyle/>
        <a:p>
          <a:r>
            <a:rPr lang="en-GB" b="1" u="sng" dirty="0" smtClean="0"/>
            <a:t>Subtitles</a:t>
          </a:r>
        </a:p>
        <a:p>
          <a:r>
            <a:rPr lang="en-GB" b="1" u="sng" dirty="0" smtClean="0"/>
            <a:t>not all programmes  delays </a:t>
          </a:r>
          <a:r>
            <a:rPr lang="en-GB" b="1" u="sng" dirty="0" smtClean="0">
              <a:sym typeface="Wingdings" panose="05000000000000000000" pitchFamily="2" charset="2"/>
            </a:rPr>
            <a:t></a:t>
          </a:r>
          <a:endParaRPr lang="en-GB" b="1" u="sng" dirty="0"/>
        </a:p>
      </dgm:t>
    </dgm:pt>
    <dgm:pt modelId="{5CCAF1A6-8885-48C4-BB09-ECC40A6BDEA3}" type="parTrans" cxnId="{9908C686-997F-436B-8685-72C4E8074D4F}">
      <dgm:prSet/>
      <dgm:spPr/>
      <dgm:t>
        <a:bodyPr/>
        <a:lstStyle/>
        <a:p>
          <a:endParaRPr lang="en-GB"/>
        </a:p>
      </dgm:t>
    </dgm:pt>
    <dgm:pt modelId="{396C1692-C21F-49E0-8B33-208E6315414A}" type="sibTrans" cxnId="{9908C686-997F-436B-8685-72C4E8074D4F}">
      <dgm:prSet/>
      <dgm:spPr/>
      <dgm:t>
        <a:bodyPr/>
        <a:lstStyle/>
        <a:p>
          <a:endParaRPr lang="en-GB"/>
        </a:p>
      </dgm:t>
    </dgm:pt>
    <dgm:pt modelId="{36001B39-321D-418B-ABDC-965EF5DBCDE4}" type="pres">
      <dgm:prSet presAssocID="{7492004D-1B86-42E9-A480-7039CB4FE3C5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0353912A-1A8A-4928-B504-6212077F4DDB}" type="pres">
      <dgm:prSet presAssocID="{7492004D-1B86-42E9-A480-7039CB4FE3C5}" presName="radial" presStyleCnt="0">
        <dgm:presLayoutVars>
          <dgm:animLvl val="ctr"/>
        </dgm:presLayoutVars>
      </dgm:prSet>
      <dgm:spPr/>
    </dgm:pt>
    <dgm:pt modelId="{5FD6E139-4378-4D3D-AED2-F3962C5D20C5}" type="pres">
      <dgm:prSet presAssocID="{C9988FB2-C5D9-4885-A02E-A24429C43C7B}" presName="centerShape" presStyleLbl="vennNode1" presStyleIdx="0" presStyleCnt="5"/>
      <dgm:spPr/>
      <dgm:t>
        <a:bodyPr/>
        <a:lstStyle/>
        <a:p>
          <a:endParaRPr lang="en-GB"/>
        </a:p>
      </dgm:t>
    </dgm:pt>
    <dgm:pt modelId="{DA87F37F-9968-4395-9541-A7D3665B3A15}" type="pres">
      <dgm:prSet presAssocID="{D94AA053-D7D8-4EA4-A03F-C31E05EA8E5C}" presName="node" presStyleLbl="vennNode1" presStyleIdx="1" presStyleCnt="5" custRadScaleRad="91169" custRadScaleInc="-121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3C0065A-FF21-40D2-9745-2A1CE5FC4F04}" type="pres">
      <dgm:prSet presAssocID="{7AE447D1-EA22-46E2-BF8E-3DD99D31D263}" presName="node" presStyleLbl="vennNode1" presStyleIdx="2" presStyleCnt="5" custScaleX="186713" custScaleY="166105" custRadScaleRad="142277" custRadScaleInc="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F9CFF3F-D1A6-49F4-BC20-61DD49C80F3A}" type="pres">
      <dgm:prSet presAssocID="{C8A94AE9-1B0C-4AEE-B8C5-8D55A2055408}" presName="node" presStyleLbl="vennNode1" presStyleIdx="3" presStyleCnt="5" custScaleX="176769" custScaleY="132577" custRadScaleRad="165597" custRadScaleInc="7625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54706FE-A66C-471A-A1F4-31689F2A9A26}" type="pres">
      <dgm:prSet presAssocID="{E13B1E5C-728C-4618-B3B4-76ADC421E2B8}" presName="node" presStyleLbl="vennNode1" presStyleIdx="4" presStyleCnt="5" custScaleX="187660" custScaleY="97944" custRadScaleRad="137198" custRadScaleInc="2377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F542F0C6-C411-4679-BE8A-A2868D4E8586}" srcId="{C9988FB2-C5D9-4885-A02E-A24429C43C7B}" destId="{D94AA053-D7D8-4EA4-A03F-C31E05EA8E5C}" srcOrd="0" destOrd="0" parTransId="{7DC575E0-617D-4D6B-9875-094B5B57ED18}" sibTransId="{5FD24C4D-408E-4AE8-8369-A057920D3FFD}"/>
    <dgm:cxn modelId="{596DB0A1-CC48-4818-B4EC-B4F63578D646}" type="presOf" srcId="{C8A94AE9-1B0C-4AEE-B8C5-8D55A2055408}" destId="{3F9CFF3F-D1A6-49F4-BC20-61DD49C80F3A}" srcOrd="0" destOrd="0" presId="urn:microsoft.com/office/officeart/2005/8/layout/radial3"/>
    <dgm:cxn modelId="{5C9C96CD-A674-4CFE-A90D-17E88C246052}" type="presOf" srcId="{C9988FB2-C5D9-4885-A02E-A24429C43C7B}" destId="{5FD6E139-4378-4D3D-AED2-F3962C5D20C5}" srcOrd="0" destOrd="0" presId="urn:microsoft.com/office/officeart/2005/8/layout/radial3"/>
    <dgm:cxn modelId="{9908C686-997F-436B-8685-72C4E8074D4F}" srcId="{C9988FB2-C5D9-4885-A02E-A24429C43C7B}" destId="{E13B1E5C-728C-4618-B3B4-76ADC421E2B8}" srcOrd="3" destOrd="0" parTransId="{5CCAF1A6-8885-48C4-BB09-ECC40A6BDEA3}" sibTransId="{396C1692-C21F-49E0-8B33-208E6315414A}"/>
    <dgm:cxn modelId="{C3CC6BA2-47E8-4CE8-B5B2-3CD36462B9B9}" type="presOf" srcId="{7AE447D1-EA22-46E2-BF8E-3DD99D31D263}" destId="{E3C0065A-FF21-40D2-9745-2A1CE5FC4F04}" srcOrd="0" destOrd="0" presId="urn:microsoft.com/office/officeart/2005/8/layout/radial3"/>
    <dgm:cxn modelId="{AC595080-7F0E-4EC9-8594-04CC25C0291A}" srcId="{7492004D-1B86-42E9-A480-7039CB4FE3C5}" destId="{C9988FB2-C5D9-4885-A02E-A24429C43C7B}" srcOrd="0" destOrd="0" parTransId="{B10BC188-D686-49A4-A448-5B029FB8693C}" sibTransId="{119C4C24-D049-4D96-9846-47919F15CC17}"/>
    <dgm:cxn modelId="{05685FB8-C28D-4BBE-A12B-5E387BD14D9E}" type="presOf" srcId="{7492004D-1B86-42E9-A480-7039CB4FE3C5}" destId="{36001B39-321D-418B-ABDC-965EF5DBCDE4}" srcOrd="0" destOrd="0" presId="urn:microsoft.com/office/officeart/2005/8/layout/radial3"/>
    <dgm:cxn modelId="{F7EA0937-5462-4880-8752-8BC790DCDE7D}" type="presOf" srcId="{E13B1E5C-728C-4618-B3B4-76ADC421E2B8}" destId="{554706FE-A66C-471A-A1F4-31689F2A9A26}" srcOrd="0" destOrd="0" presId="urn:microsoft.com/office/officeart/2005/8/layout/radial3"/>
    <dgm:cxn modelId="{D1D04D51-E37D-4699-875C-26D76DCDA462}" srcId="{C9988FB2-C5D9-4885-A02E-A24429C43C7B}" destId="{C8A94AE9-1B0C-4AEE-B8C5-8D55A2055408}" srcOrd="2" destOrd="0" parTransId="{BC56CD2E-E9F6-4141-885E-3DDD1C97EE79}" sibTransId="{04B73B76-C994-4140-AC79-AD9B12D7B7EE}"/>
    <dgm:cxn modelId="{34DAC05A-7BEE-4412-B9C6-8DAEE6AF76A0}" srcId="{C9988FB2-C5D9-4885-A02E-A24429C43C7B}" destId="{7AE447D1-EA22-46E2-BF8E-3DD99D31D263}" srcOrd="1" destOrd="0" parTransId="{250BF5D2-ED67-4535-8DF1-E9D43837B87C}" sibTransId="{E5D79839-2D85-4C60-A1AE-7A17CE691E99}"/>
    <dgm:cxn modelId="{8C792A6D-39E6-492F-878F-92B943CF9A2D}" type="presOf" srcId="{D94AA053-D7D8-4EA4-A03F-C31E05EA8E5C}" destId="{DA87F37F-9968-4395-9541-A7D3665B3A15}" srcOrd="0" destOrd="0" presId="urn:microsoft.com/office/officeart/2005/8/layout/radial3"/>
    <dgm:cxn modelId="{E0A13F90-062C-458E-9B3E-5BAFD2B27B36}" type="presParOf" srcId="{36001B39-321D-418B-ABDC-965EF5DBCDE4}" destId="{0353912A-1A8A-4928-B504-6212077F4DDB}" srcOrd="0" destOrd="0" presId="urn:microsoft.com/office/officeart/2005/8/layout/radial3"/>
    <dgm:cxn modelId="{96E5FC35-DB3F-4946-8494-FF4DC7765ACF}" type="presParOf" srcId="{0353912A-1A8A-4928-B504-6212077F4DDB}" destId="{5FD6E139-4378-4D3D-AED2-F3962C5D20C5}" srcOrd="0" destOrd="0" presId="urn:microsoft.com/office/officeart/2005/8/layout/radial3"/>
    <dgm:cxn modelId="{F1C90A10-BD9B-4EB3-ADE9-4F631F3FBC2C}" type="presParOf" srcId="{0353912A-1A8A-4928-B504-6212077F4DDB}" destId="{DA87F37F-9968-4395-9541-A7D3665B3A15}" srcOrd="1" destOrd="0" presId="urn:microsoft.com/office/officeart/2005/8/layout/radial3"/>
    <dgm:cxn modelId="{0343E523-1B87-4F28-97EA-A13C6022BA21}" type="presParOf" srcId="{0353912A-1A8A-4928-B504-6212077F4DDB}" destId="{E3C0065A-FF21-40D2-9745-2A1CE5FC4F04}" srcOrd="2" destOrd="0" presId="urn:microsoft.com/office/officeart/2005/8/layout/radial3"/>
    <dgm:cxn modelId="{5358694C-D3C0-438A-847F-FD047FD7E5C5}" type="presParOf" srcId="{0353912A-1A8A-4928-B504-6212077F4DDB}" destId="{3F9CFF3F-D1A6-49F4-BC20-61DD49C80F3A}" srcOrd="3" destOrd="0" presId="urn:microsoft.com/office/officeart/2005/8/layout/radial3"/>
    <dgm:cxn modelId="{A67546C5-84BD-4EFE-9476-35A0B216DE4F}" type="presParOf" srcId="{0353912A-1A8A-4928-B504-6212077F4DDB}" destId="{554706FE-A66C-471A-A1F4-31689F2A9A26}" srcOrd="4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D6E139-4378-4D3D-AED2-F3962C5D20C5}">
      <dsp:nvSpPr>
        <dsp:cNvPr id="0" name=""/>
        <dsp:cNvSpPr/>
      </dsp:nvSpPr>
      <dsp:spPr>
        <a:xfrm>
          <a:off x="2742765" y="1040427"/>
          <a:ext cx="2884570" cy="288457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6500" kern="1200" dirty="0" smtClean="0"/>
            <a:t>CI</a:t>
          </a:r>
          <a:endParaRPr lang="en-GB" sz="6500" kern="1200" dirty="0"/>
        </a:p>
      </dsp:txBody>
      <dsp:txXfrm>
        <a:off x="3165200" y="1462862"/>
        <a:ext cx="2039700" cy="2039700"/>
      </dsp:txXfrm>
    </dsp:sp>
    <dsp:sp modelId="{DA87F37F-9968-4395-9541-A7D3665B3A15}">
      <dsp:nvSpPr>
        <dsp:cNvPr id="0" name=""/>
        <dsp:cNvSpPr/>
      </dsp:nvSpPr>
      <dsp:spPr>
        <a:xfrm>
          <a:off x="3431331" y="49253"/>
          <a:ext cx="1442285" cy="1442285"/>
        </a:xfrm>
        <a:prstGeom prst="ellipse">
          <a:avLst/>
        </a:prstGeom>
        <a:solidFill>
          <a:srgbClr val="92D050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1" u="sng" kern="1200" dirty="0" smtClean="0"/>
            <a:t>Loop systems</a:t>
          </a:r>
          <a:endParaRPr lang="en-GB" sz="1800" b="1" u="sng" kern="1200" dirty="0"/>
        </a:p>
      </dsp:txBody>
      <dsp:txXfrm>
        <a:off x="3642549" y="260471"/>
        <a:ext cx="1019849" cy="1019849"/>
      </dsp:txXfrm>
    </dsp:sp>
    <dsp:sp modelId="{E3C0065A-FF21-40D2-9745-2A1CE5FC4F04}">
      <dsp:nvSpPr>
        <dsp:cNvPr id="0" name=""/>
        <dsp:cNvSpPr/>
      </dsp:nvSpPr>
      <dsp:spPr>
        <a:xfrm>
          <a:off x="5511283" y="1284858"/>
          <a:ext cx="2692933" cy="2395707"/>
        </a:xfrm>
        <a:prstGeom prst="ellipse">
          <a:avLst/>
        </a:prstGeom>
        <a:solidFill>
          <a:srgbClr val="00B050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1" u="sng" kern="1200" dirty="0" smtClean="0"/>
            <a:t>2015!!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1" u="sng" kern="1200" dirty="0" smtClean="0"/>
            <a:t>Wireless technology</a:t>
          </a:r>
          <a:endParaRPr lang="en-GB" sz="1800" b="1" u="sng" kern="1200" dirty="0"/>
        </a:p>
      </dsp:txBody>
      <dsp:txXfrm>
        <a:off x="5905654" y="1635701"/>
        <a:ext cx="1904191" cy="1694021"/>
      </dsp:txXfrm>
    </dsp:sp>
    <dsp:sp modelId="{3F9CFF3F-D1A6-49F4-BC20-61DD49C80F3A}">
      <dsp:nvSpPr>
        <dsp:cNvPr id="0" name=""/>
        <dsp:cNvSpPr/>
      </dsp:nvSpPr>
      <dsp:spPr>
        <a:xfrm>
          <a:off x="13373" y="2660109"/>
          <a:ext cx="2549512" cy="1912138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800" b="1" u="sng" kern="1200" dirty="0"/>
        </a:p>
      </dsp:txBody>
      <dsp:txXfrm>
        <a:off x="386740" y="2940135"/>
        <a:ext cx="1802778" cy="1352086"/>
      </dsp:txXfrm>
    </dsp:sp>
    <dsp:sp modelId="{554706FE-A66C-471A-A1F4-31689F2A9A26}">
      <dsp:nvSpPr>
        <dsp:cNvPr id="0" name=""/>
        <dsp:cNvSpPr/>
      </dsp:nvSpPr>
      <dsp:spPr>
        <a:xfrm>
          <a:off x="432053" y="836259"/>
          <a:ext cx="2706592" cy="1412631"/>
        </a:xfrm>
        <a:prstGeom prst="ellipse">
          <a:avLst/>
        </a:prstGeom>
        <a:solidFill>
          <a:schemeClr val="accent6">
            <a:lumMod val="75000"/>
            <a:alpha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1" u="sng" kern="1200" dirty="0" smtClean="0"/>
            <a:t>Subtitles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1" u="sng" kern="1200" dirty="0" smtClean="0"/>
            <a:t>not all programmes  delays </a:t>
          </a:r>
          <a:r>
            <a:rPr lang="en-GB" sz="1800" b="1" u="sng" kern="1200" dirty="0" smtClean="0">
              <a:sym typeface="Wingdings" panose="05000000000000000000" pitchFamily="2" charset="2"/>
            </a:rPr>
            <a:t></a:t>
          </a:r>
          <a:endParaRPr lang="en-GB" sz="1800" b="1" u="sng" kern="1200" dirty="0"/>
        </a:p>
      </dsp:txBody>
      <dsp:txXfrm>
        <a:off x="828424" y="1043134"/>
        <a:ext cx="1913850" cy="99888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500142"/>
          </a:xfrm>
          <a:prstGeom prst="rect">
            <a:avLst/>
          </a:prstGeom>
        </p:spPr>
        <p:txBody>
          <a:bodyPr vert="horz" lIns="96478" tIns="48239" rIns="96478" bIns="48239" rtlCol="0"/>
          <a:lstStyle>
            <a:lvl1pPr algn="l">
              <a:defRPr sz="13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98102" y="0"/>
            <a:ext cx="2982119" cy="500142"/>
          </a:xfrm>
          <a:prstGeom prst="rect">
            <a:avLst/>
          </a:prstGeom>
        </p:spPr>
        <p:txBody>
          <a:bodyPr vert="horz" lIns="96478" tIns="48239" rIns="96478" bIns="48239" rtlCol="0"/>
          <a:lstStyle>
            <a:lvl1pPr algn="r">
              <a:defRPr sz="1300"/>
            </a:lvl1pPr>
          </a:lstStyle>
          <a:p>
            <a:fld id="{D2610ACA-BE17-4CF3-9284-BD98F01A2BB4}" type="datetimeFigureOut">
              <a:rPr lang="en-IE" smtClean="0"/>
              <a:t>09/09/2016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50888"/>
            <a:ext cx="4997450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478" tIns="48239" rIns="96478" bIns="48239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182" y="4751348"/>
            <a:ext cx="5505450" cy="4501277"/>
          </a:xfrm>
          <a:prstGeom prst="rect">
            <a:avLst/>
          </a:prstGeom>
        </p:spPr>
        <p:txBody>
          <a:bodyPr vert="horz" lIns="96478" tIns="48239" rIns="96478" bIns="4823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00960"/>
            <a:ext cx="2982119" cy="500142"/>
          </a:xfrm>
          <a:prstGeom prst="rect">
            <a:avLst/>
          </a:prstGeom>
        </p:spPr>
        <p:txBody>
          <a:bodyPr vert="horz" lIns="96478" tIns="48239" rIns="96478" bIns="48239" rtlCol="0" anchor="b"/>
          <a:lstStyle>
            <a:lvl1pPr algn="l">
              <a:defRPr sz="13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8102" y="9500960"/>
            <a:ext cx="2982119" cy="500142"/>
          </a:xfrm>
          <a:prstGeom prst="rect">
            <a:avLst/>
          </a:prstGeom>
        </p:spPr>
        <p:txBody>
          <a:bodyPr vert="horz" lIns="96478" tIns="48239" rIns="96478" bIns="48239" rtlCol="0" anchor="b"/>
          <a:lstStyle>
            <a:lvl1pPr algn="r">
              <a:defRPr sz="1300"/>
            </a:lvl1pPr>
          </a:lstStyle>
          <a:p>
            <a:fld id="{EB4BAE94-A9D1-42DC-836E-8EC0EDA6E7F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783461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BAE94-A9D1-42DC-836E-8EC0EDA6E7F3}" type="slidenum">
              <a:rPr lang="en-IE" smtClean="0"/>
              <a:t>1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3448581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BAE94-A9D1-42DC-836E-8EC0EDA6E7F3}" type="slidenum">
              <a:rPr lang="en-IE" smtClean="0"/>
              <a:t>2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065990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BAE94-A9D1-42DC-836E-8EC0EDA6E7F3}" type="slidenum">
              <a:rPr lang="en-IE" smtClean="0"/>
              <a:t>3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2662551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BAE94-A9D1-42DC-836E-8EC0EDA6E7F3}" type="slidenum">
              <a:rPr lang="en-IE" smtClean="0"/>
              <a:t>4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694437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BAE94-A9D1-42DC-836E-8EC0EDA6E7F3}" type="slidenum">
              <a:rPr lang="en-IE" smtClean="0"/>
              <a:t>5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9125035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BAE94-A9D1-42DC-836E-8EC0EDA6E7F3}" type="slidenum">
              <a:rPr lang="en-IE" smtClean="0"/>
              <a:t>6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9047770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BAE94-A9D1-42DC-836E-8EC0EDA6E7F3}" type="slidenum">
              <a:rPr lang="en-IE" smtClean="0"/>
              <a:t>7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2561872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0BD0D-2D80-4FE3-A607-7C6A4552C767}" type="datetimeFigureOut">
              <a:rPr lang="en-IE" smtClean="0"/>
              <a:t>09/09/2016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3D44C-B2C2-4635-8CDB-F40228D7382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0358687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0BD0D-2D80-4FE3-A607-7C6A4552C767}" type="datetimeFigureOut">
              <a:rPr lang="en-IE" smtClean="0"/>
              <a:t>09/09/2016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3D44C-B2C2-4635-8CDB-F40228D7382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846373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0BD0D-2D80-4FE3-A607-7C6A4552C767}" type="datetimeFigureOut">
              <a:rPr lang="en-IE" smtClean="0"/>
              <a:t>09/09/2016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3D44C-B2C2-4635-8CDB-F40228D7382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744882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0BD0D-2D80-4FE3-A607-7C6A4552C767}" type="datetimeFigureOut">
              <a:rPr lang="en-IE" smtClean="0"/>
              <a:t>09/09/2016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3D44C-B2C2-4635-8CDB-F40228D7382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1953699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0BD0D-2D80-4FE3-A607-7C6A4552C767}" type="datetimeFigureOut">
              <a:rPr lang="en-IE" smtClean="0"/>
              <a:t>09/09/2016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3D44C-B2C2-4635-8CDB-F40228D7382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803040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0BD0D-2D80-4FE3-A607-7C6A4552C767}" type="datetimeFigureOut">
              <a:rPr lang="en-IE" smtClean="0"/>
              <a:t>09/09/2016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3D44C-B2C2-4635-8CDB-F40228D7382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7543577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0BD0D-2D80-4FE3-A607-7C6A4552C767}" type="datetimeFigureOut">
              <a:rPr lang="en-IE" smtClean="0"/>
              <a:t>09/09/2016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3D44C-B2C2-4635-8CDB-F40228D7382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499033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0BD0D-2D80-4FE3-A607-7C6A4552C767}" type="datetimeFigureOut">
              <a:rPr lang="en-IE" smtClean="0"/>
              <a:t>09/09/2016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3D44C-B2C2-4635-8CDB-F40228D7382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39109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0BD0D-2D80-4FE3-A607-7C6A4552C767}" type="datetimeFigureOut">
              <a:rPr lang="en-IE" smtClean="0"/>
              <a:t>09/09/2016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3D44C-B2C2-4635-8CDB-F40228D7382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8972379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0BD0D-2D80-4FE3-A607-7C6A4552C767}" type="datetimeFigureOut">
              <a:rPr lang="en-IE" smtClean="0"/>
              <a:t>09/09/2016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3D44C-B2C2-4635-8CDB-F40228D7382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811295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0BD0D-2D80-4FE3-A607-7C6A4552C767}" type="datetimeFigureOut">
              <a:rPr lang="en-IE" smtClean="0"/>
              <a:t>09/09/2016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3D44C-B2C2-4635-8CDB-F40228D7382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735792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90BD0D-2D80-4FE3-A607-7C6A4552C767}" type="datetimeFigureOut">
              <a:rPr lang="en-IE" smtClean="0"/>
              <a:t>09/09/2016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13D44C-B2C2-4635-8CDB-F40228D7382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03419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6672" y="437338"/>
            <a:ext cx="7772400" cy="1470025"/>
          </a:xfrm>
        </p:spPr>
        <p:txBody>
          <a:bodyPr/>
          <a:lstStyle/>
          <a:p>
            <a:r>
              <a:rPr lang="en-IE" i="1" dirty="0" smtClean="0">
                <a:latin typeface="AR BERKLEY" panose="02000000000000000000" pitchFamily="2" charset="0"/>
              </a:rPr>
              <a:t>Hello!! Can you hear me?</a:t>
            </a:r>
            <a:br>
              <a:rPr lang="en-IE" i="1" dirty="0" smtClean="0">
                <a:latin typeface="AR BERKLEY" panose="02000000000000000000" pitchFamily="2" charset="0"/>
              </a:rPr>
            </a:br>
            <a:endParaRPr lang="en-IE" sz="1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725144"/>
            <a:ext cx="6400800" cy="1440160"/>
          </a:xfrm>
        </p:spPr>
        <p:txBody>
          <a:bodyPr>
            <a:normAutofit fontScale="32500" lnSpcReduction="20000"/>
          </a:bodyPr>
          <a:lstStyle/>
          <a:p>
            <a:r>
              <a:rPr lang="en-IE" sz="6400" b="1" dirty="0" smtClean="0">
                <a:solidFill>
                  <a:schemeClr val="tx2">
                    <a:lumMod val="50000"/>
                  </a:schemeClr>
                </a:solidFill>
              </a:rPr>
              <a:t>Sally Harvest</a:t>
            </a:r>
            <a:endParaRPr lang="en-IE" sz="6400" b="1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IE" sz="6400" b="1" dirty="0" smtClean="0">
                <a:solidFill>
                  <a:schemeClr val="tx2">
                    <a:lumMod val="50000"/>
                  </a:schemeClr>
                </a:solidFill>
              </a:rPr>
              <a:t>Global Advisor - Ear &amp; Hearing Care</a:t>
            </a:r>
          </a:p>
          <a:p>
            <a:r>
              <a:rPr lang="en-IE" dirty="0" smtClean="0"/>
              <a:t>Aural Rehabilitation Therapist</a:t>
            </a:r>
          </a:p>
          <a:p>
            <a:r>
              <a:rPr lang="en-IE" dirty="0" smtClean="0"/>
              <a:t>Tinnitus Retraining Therapist</a:t>
            </a:r>
          </a:p>
          <a:p>
            <a:r>
              <a:rPr lang="en-IE" sz="6200" b="1" dirty="0" smtClean="0"/>
              <a:t>National Cochlear Implant Programme Ireland</a:t>
            </a:r>
          </a:p>
          <a:p>
            <a:r>
              <a:rPr lang="en-IE" b="1" dirty="0">
                <a:solidFill>
                  <a:schemeClr val="tx2">
                    <a:lumMod val="50000"/>
                  </a:schemeClr>
                </a:solidFill>
              </a:rPr>
              <a:t>s</a:t>
            </a:r>
            <a:r>
              <a:rPr lang="en-IE" b="1" dirty="0" smtClean="0">
                <a:solidFill>
                  <a:schemeClr val="tx2">
                    <a:lumMod val="50000"/>
                  </a:schemeClr>
                </a:solidFill>
              </a:rPr>
              <a:t>ally.harvest@gmail.com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2060848"/>
            <a:ext cx="1565920" cy="208789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2060848"/>
            <a:ext cx="1512168" cy="2087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356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584" y="692696"/>
            <a:ext cx="7344816" cy="550861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rot="18803672">
            <a:off x="4139952" y="4581128"/>
            <a:ext cx="129614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 smtClean="0"/>
              <a:t>Lazy/stupid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0435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prstTxWarp prst="textWave2">
              <a:avLst>
                <a:gd name="adj1" fmla="val 20000"/>
                <a:gd name="adj2" fmla="val 0"/>
              </a:avLst>
            </a:prstTxWarp>
          </a:bodyPr>
          <a:lstStyle/>
          <a:p>
            <a:r>
              <a:rPr lang="en-IE" dirty="0" smtClean="0">
                <a:latin typeface="Blackadder ITC" panose="04020505051007020D02" pitchFamily="82" charset="0"/>
              </a:rPr>
              <a:t>Weighing up the odds</a:t>
            </a:r>
            <a:endParaRPr lang="en-IE" dirty="0">
              <a:latin typeface="Blackadder ITC" panose="04020505051007020D02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573" y="1412776"/>
            <a:ext cx="2962672" cy="1684784"/>
          </a:xfrm>
          <a:solidFill>
            <a:srgbClr val="FFFF00"/>
          </a:solidFill>
        </p:spPr>
        <p:txBody>
          <a:bodyPr>
            <a:prstTxWarp prst="textSlantUp">
              <a:avLst/>
            </a:prstTxWarp>
            <a:normAutofit/>
            <a:scene3d>
              <a:camera prst="perspectiveContrastingRightFacing"/>
              <a:lightRig rig="threePt" dir="t"/>
            </a:scene3d>
          </a:bodyPr>
          <a:lstStyle/>
          <a:p>
            <a:pPr marL="0" indent="0" algn="ctr">
              <a:buNone/>
            </a:pPr>
            <a:r>
              <a:rPr lang="en-IE" sz="8000" dirty="0">
                <a:latin typeface="Baskerville Old Face" panose="02020602080505020303" pitchFamily="18" charset="0"/>
              </a:rPr>
              <a:t>G</a:t>
            </a:r>
            <a:r>
              <a:rPr lang="en-IE" sz="8000" dirty="0" smtClean="0">
                <a:latin typeface="Baskerville Old Face" panose="02020602080505020303" pitchFamily="18" charset="0"/>
              </a:rPr>
              <a:t>ains</a:t>
            </a:r>
            <a:endParaRPr lang="en-IE" sz="8000" dirty="0">
              <a:latin typeface="Baskerville Old Face" panose="02020602080505020303" pitchFamily="18" charset="0"/>
            </a:endParaRPr>
          </a:p>
        </p:txBody>
      </p:sp>
      <p:pic>
        <p:nvPicPr>
          <p:cNvPr id="2050" name="Picture 2" descr="C:\Users\sally\AppData\Local\Microsoft\Windows\Temporary Internet Files\Content.IE5\JOU9J3A6\MC900370470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1823" y="2780928"/>
            <a:ext cx="1824938" cy="3573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sally\AppData\Local\Microsoft\Windows\Temporary Internet Files\Content.IE5\KHQ31DJ2\MC900389536[1].wmf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9674" y="843565"/>
            <a:ext cx="1080120" cy="2016224"/>
          </a:xfrm>
          <a:prstGeom prst="rect">
            <a:avLst/>
          </a:prstGeom>
          <a:solidFill>
            <a:srgbClr val="FFFF99"/>
          </a:solidFill>
          <a:extLst/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6588224" y="1916832"/>
            <a:ext cx="2189196" cy="1368152"/>
          </a:xfrm>
          <a:prstGeom prst="rect">
            <a:avLst/>
          </a:prstGeom>
          <a:solidFill>
            <a:srgbClr val="FF0000"/>
          </a:solidFill>
        </p:spPr>
        <p:txBody>
          <a:bodyPr vert="horz" lIns="91440" tIns="45720" rIns="91440" bIns="45720" rtlCol="0">
            <a:prstTxWarp prst="textSlantDown">
              <a:avLst/>
            </a:prstTxWarp>
            <a:normAutofit/>
            <a:scene3d>
              <a:camera prst="perspectiveContrastingRightFacing"/>
              <a:lightRig rig="threePt" dir="t"/>
            </a:scene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IE" dirty="0" smtClean="0"/>
              <a:t>Risks</a:t>
            </a:r>
            <a:endParaRPr lang="en-IE" dirty="0"/>
          </a:p>
        </p:txBody>
      </p:sp>
      <p:sp>
        <p:nvSpPr>
          <p:cNvPr id="5" name="TextBox 4"/>
          <p:cNvSpPr txBox="1"/>
          <p:nvPr/>
        </p:nvSpPr>
        <p:spPr>
          <a:xfrm>
            <a:off x="683568" y="3284984"/>
            <a:ext cx="2808312" cy="286232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5400" dirty="0" smtClean="0"/>
              <a:t>Sounds</a:t>
            </a:r>
          </a:p>
          <a:p>
            <a:pPr algn="ctr"/>
            <a:r>
              <a:rPr lang="en-IE" sz="5400" dirty="0" smtClean="0"/>
              <a:t>Speech</a:t>
            </a:r>
          </a:p>
          <a:p>
            <a:pPr algn="ctr"/>
            <a:r>
              <a:rPr lang="en-IE" sz="5400" dirty="0" smtClean="0"/>
              <a:t>Music</a:t>
            </a:r>
          </a:p>
          <a:p>
            <a:endParaRPr lang="en-IE" dirty="0"/>
          </a:p>
        </p:txBody>
      </p:sp>
      <p:sp>
        <p:nvSpPr>
          <p:cNvPr id="6" name="TextBox 5"/>
          <p:cNvSpPr txBox="1"/>
          <p:nvPr/>
        </p:nvSpPr>
        <p:spPr>
          <a:xfrm>
            <a:off x="6876256" y="3501008"/>
            <a:ext cx="2088232" cy="2031325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IE" sz="3600" dirty="0" smtClean="0"/>
              <a:t>Facial</a:t>
            </a:r>
            <a:r>
              <a:rPr lang="en-IE" sz="5400" dirty="0" smtClean="0"/>
              <a:t> </a:t>
            </a:r>
            <a:r>
              <a:rPr lang="en-IE" sz="2400" dirty="0" smtClean="0"/>
              <a:t>Palsy</a:t>
            </a:r>
          </a:p>
          <a:p>
            <a:r>
              <a:rPr lang="en-IE" sz="3600" dirty="0" smtClean="0"/>
              <a:t>Tinnitus</a:t>
            </a:r>
          </a:p>
          <a:p>
            <a:r>
              <a:rPr lang="en-IE" sz="3600" dirty="0" smtClean="0"/>
              <a:t>Vertigo</a:t>
            </a:r>
            <a:endParaRPr lang="en-IE" sz="3600" dirty="0"/>
          </a:p>
        </p:txBody>
      </p:sp>
    </p:spTree>
    <p:extLst>
      <p:ext uri="{BB962C8B-B14F-4D97-AF65-F5344CB8AC3E}">
        <p14:creationId xmlns:p14="http://schemas.microsoft.com/office/powerpoint/2010/main" val="3320380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/>
          <p:nvPr/>
        </p:nvSpPr>
        <p:spPr>
          <a:xfrm>
            <a:off x="467544" y="548680"/>
            <a:ext cx="6552728" cy="3528392"/>
          </a:xfrm>
          <a:prstGeom prst="swooshArrow">
            <a:avLst>
              <a:gd name="adj1" fmla="val 35430"/>
              <a:gd name="adj2" fmla="val 25000"/>
            </a:avLst>
          </a:prstGeom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" name="TextBox 2"/>
          <p:cNvSpPr txBox="1"/>
          <p:nvPr/>
        </p:nvSpPr>
        <p:spPr>
          <a:xfrm rot="20323656">
            <a:off x="132867" y="722415"/>
            <a:ext cx="76136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9600" dirty="0" smtClean="0">
                <a:solidFill>
                  <a:srgbClr val="993300"/>
                </a:solidFill>
                <a:latin typeface="Blackadder ITC" panose="04020505051007020D02" pitchFamily="82" charset="0"/>
              </a:rPr>
              <a:t>CI Journey</a:t>
            </a:r>
            <a:r>
              <a:rPr lang="en-IE" sz="8800" dirty="0" smtClean="0">
                <a:solidFill>
                  <a:srgbClr val="993300"/>
                </a:solidFill>
                <a:latin typeface="Blackadder ITC" panose="04020505051007020D02" pitchFamily="82" charset="0"/>
              </a:rPr>
              <a:t>…</a:t>
            </a:r>
            <a:endParaRPr lang="en-IE" sz="8800" dirty="0">
              <a:solidFill>
                <a:srgbClr val="993300"/>
              </a:solidFill>
              <a:latin typeface="Blackadder ITC" panose="04020505051007020D02" pitchFamily="8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 rot="20354533">
            <a:off x="2582681" y="1562211"/>
            <a:ext cx="6696744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IE" sz="2800" b="1" dirty="0" smtClean="0"/>
          </a:p>
          <a:p>
            <a:pPr algn="ctr"/>
            <a:r>
              <a:rPr lang="en-IE" sz="2800" b="1" dirty="0" smtClean="0"/>
              <a:t>Medical </a:t>
            </a:r>
            <a:r>
              <a:rPr lang="en-IE" sz="2800" b="1" dirty="0"/>
              <a:t>assessment </a:t>
            </a:r>
            <a:r>
              <a:rPr lang="en-IE" sz="2800" b="1" dirty="0" smtClean="0"/>
              <a:t>- MRI/CT </a:t>
            </a:r>
            <a:r>
              <a:rPr lang="en-IE" sz="2800" b="1" dirty="0"/>
              <a:t>scan</a:t>
            </a:r>
          </a:p>
          <a:p>
            <a:pPr algn="ctr"/>
            <a:r>
              <a:rPr lang="en-IE" sz="2800" b="1" dirty="0" smtClean="0"/>
              <a:t>Surgery process &amp; risks</a:t>
            </a:r>
            <a:endParaRPr lang="en-IE" sz="2800" b="1" dirty="0"/>
          </a:p>
          <a:p>
            <a:pPr algn="ctr"/>
            <a:r>
              <a:rPr lang="en-IE" sz="2800" b="1" dirty="0"/>
              <a:t>Surgery </a:t>
            </a:r>
          </a:p>
          <a:p>
            <a:pPr algn="ctr"/>
            <a:r>
              <a:rPr lang="en-IE" sz="2800" b="1" dirty="0"/>
              <a:t>Switch on </a:t>
            </a:r>
            <a:r>
              <a:rPr lang="en-IE" sz="2800" b="1" dirty="0" smtClean="0"/>
              <a:t>day!!!                                                   </a:t>
            </a:r>
          </a:p>
          <a:p>
            <a:pPr algn="ctr"/>
            <a:r>
              <a:rPr lang="en-IE" sz="2800" b="1" dirty="0" smtClean="0"/>
              <a:t>Rehabilitation</a:t>
            </a:r>
          </a:p>
          <a:p>
            <a:pPr algn="ctr"/>
            <a:r>
              <a:rPr lang="en-IE" sz="2800" b="1" dirty="0" smtClean="0"/>
              <a:t>Auditory </a:t>
            </a:r>
            <a:r>
              <a:rPr lang="en-IE" sz="2800" b="1" dirty="0"/>
              <a:t>training </a:t>
            </a:r>
          </a:p>
          <a:p>
            <a:pPr algn="ctr"/>
            <a:r>
              <a:rPr lang="en-IE" sz="2800" b="1" dirty="0"/>
              <a:t> </a:t>
            </a:r>
          </a:p>
          <a:p>
            <a:endParaRPr lang="en-IE" dirty="0"/>
          </a:p>
        </p:txBody>
      </p:sp>
      <p:sp>
        <p:nvSpPr>
          <p:cNvPr id="5" name="TextBox 4"/>
          <p:cNvSpPr txBox="1"/>
          <p:nvPr/>
        </p:nvSpPr>
        <p:spPr>
          <a:xfrm>
            <a:off x="324563" y="4725144"/>
            <a:ext cx="2735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99030"/>
            <a:ext cx="4211960" cy="315897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207743" y="5373216"/>
            <a:ext cx="46085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/>
              <a:t>What sounds will I hear?    </a:t>
            </a:r>
          </a:p>
          <a:p>
            <a:r>
              <a:rPr lang="en-GB" sz="3200" dirty="0"/>
              <a:t> </a:t>
            </a:r>
            <a:r>
              <a:rPr lang="en-GB" sz="3200" dirty="0" smtClean="0"/>
              <a:t>      EXPECTATIONS???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4278581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E" sz="6000" i="1" dirty="0" smtClean="0">
                <a:latin typeface="Blackadder ITC" panose="04020505051007020D02" pitchFamily="82" charset="0"/>
              </a:rPr>
              <a:t>Life changing!</a:t>
            </a:r>
            <a:endParaRPr lang="en-IE" sz="6000" i="1" dirty="0">
              <a:latin typeface="Blackadder ITC" panose="04020505051007020D02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88840"/>
            <a:ext cx="4038600" cy="4608512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IE" u="sng" dirty="0" smtClean="0"/>
              <a:t>Before – what </a:t>
            </a:r>
            <a:r>
              <a:rPr lang="en-IE" u="sng" dirty="0"/>
              <a:t>I</a:t>
            </a:r>
            <a:r>
              <a:rPr lang="en-IE" u="sng" dirty="0" smtClean="0"/>
              <a:t> missed</a:t>
            </a:r>
          </a:p>
          <a:p>
            <a:r>
              <a:rPr lang="en-IE" dirty="0" smtClean="0"/>
              <a:t>Sounds…….</a:t>
            </a:r>
          </a:p>
          <a:p>
            <a:r>
              <a:rPr lang="en-IE" dirty="0" smtClean="0"/>
              <a:t>Radio/TV</a:t>
            </a:r>
          </a:p>
          <a:p>
            <a:r>
              <a:rPr lang="en-IE" dirty="0"/>
              <a:t>M</a:t>
            </a:r>
            <a:r>
              <a:rPr lang="en-IE" dirty="0" smtClean="0"/>
              <a:t>usic</a:t>
            </a:r>
          </a:p>
          <a:p>
            <a:r>
              <a:rPr lang="en-IE" dirty="0"/>
              <a:t>F</a:t>
            </a:r>
            <a:r>
              <a:rPr lang="en-IE" dirty="0" smtClean="0"/>
              <a:t>ollow conversations</a:t>
            </a:r>
          </a:p>
          <a:p>
            <a:r>
              <a:rPr lang="en-IE" dirty="0" smtClean="0"/>
              <a:t>Telephone</a:t>
            </a:r>
          </a:p>
          <a:p>
            <a:pPr marL="0" indent="0">
              <a:buNone/>
            </a:pPr>
            <a:r>
              <a:rPr lang="en-IE" dirty="0" smtClean="0"/>
              <a:t>Privacy &amp; Independence</a:t>
            </a:r>
          </a:p>
          <a:p>
            <a:pPr marL="0" indent="0">
              <a:buNone/>
            </a:pPr>
            <a:endParaRPr lang="en-IE" sz="2200" i="1" dirty="0" smtClean="0"/>
          </a:p>
          <a:p>
            <a:pPr marL="0" indent="0">
              <a:buNone/>
            </a:pPr>
            <a:endParaRPr lang="en-IE" dirty="0"/>
          </a:p>
          <a:p>
            <a:endParaRPr lang="en-IE" dirty="0" smtClean="0"/>
          </a:p>
          <a:p>
            <a:pPr marL="0" indent="0">
              <a:buNone/>
            </a:pPr>
            <a:endParaRPr lang="en-IE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8840"/>
            <a:ext cx="4038600" cy="4536504"/>
          </a:xfrm>
          <a:ln w="76200">
            <a:solidFill>
              <a:srgbClr val="FFFF00"/>
            </a:solidFill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IE" sz="4400" u="sng" dirty="0" smtClean="0">
                <a:latin typeface="Blackadder ITC" panose="04020505051007020D02" pitchFamily="82" charset="0"/>
              </a:rPr>
              <a:t>And after…..</a:t>
            </a:r>
          </a:p>
          <a:p>
            <a:pPr marL="0" indent="0" algn="ctr">
              <a:buNone/>
            </a:pPr>
            <a:r>
              <a:rPr lang="en-IE" dirty="0" smtClean="0"/>
              <a:t>Each sound/music/TV</a:t>
            </a:r>
          </a:p>
          <a:p>
            <a:pPr marL="0" indent="0" algn="ctr">
              <a:buNone/>
            </a:pPr>
            <a:r>
              <a:rPr lang="en-IE" dirty="0" smtClean="0"/>
              <a:t>Inclusion</a:t>
            </a:r>
          </a:p>
          <a:p>
            <a:pPr marL="0" indent="0" algn="ctr">
              <a:buNone/>
            </a:pPr>
            <a:r>
              <a:rPr lang="en-IE" dirty="0" smtClean="0"/>
              <a:t>Telephone</a:t>
            </a:r>
          </a:p>
          <a:p>
            <a:pPr marL="0" indent="0" algn="ctr">
              <a:buNone/>
            </a:pPr>
            <a:r>
              <a:rPr lang="en-IE" dirty="0" smtClean="0"/>
              <a:t>Socialize</a:t>
            </a:r>
          </a:p>
          <a:p>
            <a:pPr marL="0" indent="0" algn="ctr">
              <a:buNone/>
            </a:pPr>
            <a:r>
              <a:rPr lang="en-IE" dirty="0" smtClean="0"/>
              <a:t>education</a:t>
            </a:r>
          </a:p>
          <a:p>
            <a:pPr marL="0" indent="0" algn="ctr">
              <a:buNone/>
            </a:pPr>
            <a:r>
              <a:rPr lang="en-IE" dirty="0" smtClean="0"/>
              <a:t>Independent</a:t>
            </a:r>
          </a:p>
          <a:p>
            <a:pPr marL="0" indent="0" algn="ctr">
              <a:buNone/>
            </a:pPr>
            <a:r>
              <a:rPr lang="en-IE" dirty="0" smtClean="0"/>
              <a:t>Privacy</a:t>
            </a:r>
          </a:p>
          <a:p>
            <a:pPr marL="0" indent="0" algn="ctr">
              <a:buNone/>
            </a:pPr>
            <a:endParaRPr lang="en-IE" dirty="0" smtClean="0"/>
          </a:p>
          <a:p>
            <a:pPr marL="0" indent="0" algn="ctr">
              <a:buNone/>
            </a:pPr>
            <a:endParaRPr lang="en-IE" dirty="0" smtClean="0"/>
          </a:p>
          <a:p>
            <a:pPr marL="0" indent="0" algn="ctr">
              <a:buNone/>
            </a:pPr>
            <a:endParaRPr lang="en-IE" dirty="0"/>
          </a:p>
          <a:p>
            <a:pPr marL="0" indent="0">
              <a:buNone/>
            </a:pPr>
            <a:endParaRPr lang="en-IE" dirty="0"/>
          </a:p>
        </p:txBody>
      </p:sp>
      <p:pic>
        <p:nvPicPr>
          <p:cNvPr id="2050" name="Picture 2" descr="C:\Users\sally\AppData\Local\Microsoft\Windows\Temporary Internet Files\Content.IE5\KHQ31DJ2\MC900441149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1928873" cy="1484784"/>
          </a:xfrm>
          <a:prstGeom prst="rect">
            <a:avLst/>
          </a:prstGeom>
          <a:noFill/>
          <a:ln w="76200">
            <a:solidFill>
              <a:schemeClr val="tx1">
                <a:lumMod val="95000"/>
                <a:lumOff val="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sally\AppData\Local\Microsoft\Windows\Temporary Internet Files\Content.IE5\JOU9J3A6\MC900022947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88640"/>
            <a:ext cx="1824228" cy="1640434"/>
          </a:xfrm>
          <a:prstGeom prst="rect">
            <a:avLst/>
          </a:prstGeom>
          <a:noFill/>
          <a:ln w="76200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 rot="20449529">
            <a:off x="258668" y="700201"/>
            <a:ext cx="19288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2400" b="1" dirty="0" smtClean="0">
                <a:solidFill>
                  <a:srgbClr val="FF0000"/>
                </a:solidFill>
              </a:rPr>
              <a:t>IMPACT</a:t>
            </a:r>
            <a:endParaRPr lang="en-IE" sz="24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 rot="1969257">
            <a:off x="7902018" y="308292"/>
            <a:ext cx="7589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b="1" i="1" dirty="0" smtClean="0"/>
              <a:t>relief</a:t>
            </a:r>
            <a:endParaRPr lang="en-IE" b="1" i="1" dirty="0"/>
          </a:p>
        </p:txBody>
      </p:sp>
    </p:spTree>
    <p:extLst>
      <p:ext uri="{BB962C8B-B14F-4D97-AF65-F5344CB8AC3E}">
        <p14:creationId xmlns:p14="http://schemas.microsoft.com/office/powerpoint/2010/main" val="2735081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979712" y="254000"/>
            <a:ext cx="4618856" cy="1143000"/>
          </a:xfrm>
          <a:solidFill>
            <a:srgbClr val="92D050"/>
          </a:solidFill>
        </p:spPr>
        <p:txBody>
          <a:bodyPr/>
          <a:lstStyle/>
          <a:p>
            <a:pPr algn="r"/>
            <a:r>
              <a:rPr lang="en-GB" u="sng" dirty="0"/>
              <a:t>S</a:t>
            </a:r>
            <a:r>
              <a:rPr lang="en-GB" u="sng" dirty="0" smtClean="0"/>
              <a:t>taying Connected</a:t>
            </a:r>
            <a:r>
              <a:rPr lang="en-GB" dirty="0" smtClean="0"/>
              <a:t> </a:t>
            </a:r>
            <a:endParaRPr lang="en-GB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889221432"/>
              </p:ext>
            </p:extLst>
          </p:nvPr>
        </p:nvGraphicFramePr>
        <p:xfrm>
          <a:off x="395536" y="1397000"/>
          <a:ext cx="8363272" cy="5200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771800" y="1596001"/>
            <a:ext cx="33947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      Ear hooks; TV; personal listening devices; </a:t>
            </a:r>
            <a:endParaRPr lang="en-GB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5580112" y="5013176"/>
            <a:ext cx="33123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Phone clip; TV streamer; </a:t>
            </a:r>
            <a:r>
              <a:rPr lang="en-GB" sz="1400" dirty="0" err="1" smtClean="0"/>
              <a:t>MiniMicrophone</a:t>
            </a:r>
            <a:endParaRPr lang="en-GB" sz="1400" dirty="0"/>
          </a:p>
        </p:txBody>
      </p:sp>
      <p:sp>
        <p:nvSpPr>
          <p:cNvPr id="2" name="Cloud Callout 1"/>
          <p:cNvSpPr/>
          <p:nvPr/>
        </p:nvSpPr>
        <p:spPr>
          <a:xfrm rot="20923126">
            <a:off x="6775416" y="496297"/>
            <a:ext cx="2344254" cy="930480"/>
          </a:xfrm>
          <a:prstGeom prst="cloudCallout">
            <a:avLst>
              <a:gd name="adj1" fmla="val -138407"/>
              <a:gd name="adj2" fmla="val 20489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/>
          <p:cNvSpPr txBox="1"/>
          <p:nvPr/>
        </p:nvSpPr>
        <p:spPr>
          <a:xfrm rot="20690769">
            <a:off x="7096258" y="720134"/>
            <a:ext cx="1702568" cy="30777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What’s a T-Switch?</a:t>
            </a:r>
            <a:endParaRPr lang="en-GB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827584" y="5960544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FACETIME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SKYPE</a:t>
            </a:r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 rot="1003841">
            <a:off x="2827650" y="5083381"/>
            <a:ext cx="31530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b="1" i="1" u="sng" dirty="0">
                <a:solidFill>
                  <a:srgbClr val="FF0000"/>
                </a:solidFill>
              </a:rPr>
              <a:t>Challenges</a:t>
            </a:r>
            <a:r>
              <a:rPr lang="en-IE" b="1" i="1" u="sng" dirty="0"/>
              <a:t> </a:t>
            </a:r>
            <a:br>
              <a:rPr lang="en-IE" b="1" i="1" u="sng" dirty="0"/>
            </a:br>
            <a:r>
              <a:rPr lang="en-IE" b="1" i="1" u="sng" dirty="0"/>
              <a:t>Technology keeps changing!</a:t>
            </a:r>
            <a:br>
              <a:rPr lang="en-IE" b="1" i="1" u="sng" dirty="0"/>
            </a:br>
            <a:r>
              <a:rPr lang="en-IE" b="1" i="1" u="sng" dirty="0"/>
              <a:t>For the better </a:t>
            </a:r>
            <a:endParaRPr lang="en-IE" b="1" i="1" u="sng" dirty="0" smtClean="0"/>
          </a:p>
          <a:p>
            <a:pPr algn="r"/>
            <a:r>
              <a:rPr lang="en-GB" b="1" dirty="0" smtClean="0"/>
              <a:t>I‘m </a:t>
            </a:r>
            <a:r>
              <a:rPr lang="en-GB" b="1" dirty="0"/>
              <a:t>here for the journey…….</a:t>
            </a:r>
          </a:p>
          <a:p>
            <a:pPr algn="r"/>
            <a:r>
              <a:rPr lang="en-IE" b="1" i="1" u="sng" dirty="0" smtClean="0"/>
              <a:t/>
            </a:r>
            <a:br>
              <a:rPr lang="en-IE" b="1" i="1" u="sng" dirty="0" smtClean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19188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4" descr="data:image/jpeg;base64,/9j/4AAQSkZJRgABAQAAAQABAAD/2wCEAAkGBwgHBgkIBwgKCgkLDRYPDQwMDRsUFRAWIB0iIiAdHx8kKDQsJCYxJx8fLT0tMTU3Ojo6Iys/RD84QzQ5OjcBCgoKDQwNGg8PGjclHyU3Nzc3Nzc3Nzc3Nzc3Nzc3Nzc3Nzc3Nzc3Nzc3Nzc3Nzc3Nzc3Nzc3Nzc3Nzc3Nzc3N//AABEIAHgA5gMBIgACEQEDEQH/xAAcAAAABwEBAAAAAAAAAAAAAAAAAgMEBQYHAQj/xABKEAACAQIEAwQGBQgHBwUBAAABAgMEEQAFEiEGMUETIlFxBxQyYYGRUqGxwdEVI0JygpLh8CRDU2Jzk8IWM0RjorLSNEV0hPEX/8QAGAEBAQEBAQAAAAAAAAAAAAAAAAECAwT/xAAiEQEAAgIBBAMBAQAAAAAAAAAAARECIRIDEzFRBEFhFCL/2gAMAwEAAhEDEQA/AKF+XJemap+8uOjO6kglcxVgN2sQbfViys7htAM1z1ucAJISVmllZdjbWcOJyVkZ7PyGZp5bfhg35bqjyzFfl/DFkl7pCqGJ8ueDzwIe5pU3F/YH4YcU5K5S5nK816isLJpK60G6nxAFt/jbfFiacBdVHXCUjYNuQzADqOf1fHBVgiFKAEU3FwCim/1YQzBlhgU08AaXXtGi6bG177D4Y49Xo8vEpOy9U1VUSAQ1M0NTIRYBQ0Y+q/QnETU0+aa1GYfnoOWpefwsL/LDaGtIiaLMY30rECCw3ToL9TzPLflg8dbaALJXSSwSA9oyOwYdTzPlv1x566mMcZZmZGrqx6TsofXJl1ABFmjJ73Ii3hbT8frQppKl/wCjCp0O6nUjDYkkczsQPE32GH7PmTLDLBIURBbUJCQo6EC3gPf9YxHVTGrpVghikqKsOXlbSAW8PtxrHGQKzOqynKx+t9tKq2ZorOtjvz0jpa4xHTwFo3lmY3CqI4wvS3U9NvniUUydgYvyfI0ikblRsbW2HnhAx1NaGURRrEPb7FQSvPcgG4Gx38+mO+48qhu+BYggXuAdrfzYYXhZ++kUrKJBdgHsGwvU5fNT6pRNGSD3QpN5B0Pu8sdp4446iJq9dV3KNC3tg29ojztY9d8aoo3pYg5cue8pF2Jw7gqFnBgeLtLaijE6SG233Nr7Dp8cFp3WnWqSSkMjs5CEC5W42Hlz+WJXLKKlECy1ELu+zaZE5Eg7/K+592LS6MPXZXAiWSVAF5CQkE3526YLl9VJUcQUcpkMjGZF1arHnb7CfnhaZ0rK9aanp0p1iJvZDYm469Nuhw9ybKUkzaCuK6UMytEqkcrixP8APXCMVWHjugWvSmj7xZCSoBtfcYouZ5ccrZVDB9R7hubjf8MaVnrHtIdlY2PMX64hJqdKtk9YpIpLEn2f441MWiktM8x7rMCtxpJuB88cWQorgSPo9opfu3254lc2gpqeJ4oKcI/rL94dABy+vEHIjLcE2B6XvjnMVKSdpWsBoUMkVgSImO5B9o77nDuuzCKtCxmLQFFgRYHmdz7zffpy22xFwwu76IwS3QLtf+fuwoYJ4NVK8dpCbnUO8NuV+njjPG9pRNyCpGsmw5Hr5YNEjIC8TWbqVNjhvosdzcYeUspUBFiEuoAWZb+GNRCk3knYhmlkOnkzOSR9eCOEZR2lQd1LE95t+g88XOhy/XTq0tJToW9odkvz5Yr/ABFlvqs9PTKF7OUELpUBhvyJ68xbHRqyOWRBmdBPqGkNdbjc9N/5OBifrKiKgquzgokYhbM8cKfL2cDHOY2FxxFlx7w7b5DBk4ly227zX/VxTkH5n4YbHHSMpaqF8/2kyv8AtZR+xjo4jyw7LM/7hxn5OCMxGLyy9pUNCPEGW23nI/YODx5xRTKXSZiBzOg4oVDS1Vc601HBJPUSOBHFGt2Y+WL5S5VkXB9Lbi2cV+aX1fkqik9i/wDaP08h9eLcz9pUDwVcVXKYqWOapkO2iKBnb5AYcR+i/M61DJHBLSaraWqdKAD9Um+Iuu9J2bCP1bIoKbKKMbLFRxBTb3uRf5WxXariXN6ty09XNIT/AGkjN9pxJxvyaaBS+jjMaJWLcRZTTTSKUk7SfYqb9Ov/AO4Vo/R1NHI7UfF+Tdq40gKb7W/W5/DGd02c5jLH6u9RaL29hvtc8/56YdUvE2YxnTPMsy39lx9h/HFjp4szpqg9HWcrCgGY0UrLsWIcaxbx8cNpuBeI4pQ8VNSNoNwRUC3xBXle22GXBXGzUNQC8jNQMdM1Od+y/vAdLeHK2LXx7lT6VzilnleAoBKqSHTY8mFvPf4HG+3cxjPhmcoq1OrvRvndWoJoqOOQNckVKgMOuwG+GVf6N+KZ9GmnoVYADUKgXuDsR4bfzthYkE97UfNjjnc8PrOO38v65d6PRgno54upvWJFooXklWx7OdN7nfwAwrxDwtxSwULkVTPGBe0VjpPXYE3PLph2GI9h3XyY4OlVVxuF7eYp4rI2JPxZ9r3olB1eV8Q5fkyO2UypaKzg0r6h08OdsGyCuVpKaJyEbUqLCSAwsbXt9eLZDm1fHbRX1Qt07Y2w2rmnrZFnZqeWVGDoaiBbqR1DqA3zvjM/HzhqOriS4gqY4ZYWkZVuDbUbYj46+m6zQfFxhtxR2+YxxKYexli/RYjS/hpblf3H3bnpS5ldHZJFdHU2ZGBBB8LY4TOWOnaIiYtKZ3Wlq6oSMqU7RjfnqDBeXy+3EEe7c39xHhtg7HdtzywmGs9tN7/VjJS0ZDkVMDFU1tXTujx7xltwb+fhty53w2z3L5KGeOpjqVqo2I7q2BFjyJHTEfDMWpW7PUulgNPPCvrLmPvuzKByOLWk0a1CvUVDyBSDIxIG22/LDzLnky2siaWDtNa7oXUAg8vj7tsR6TGKbtFBYX209MDU7G/hyN+WMpTSlraVokYvCpIvpLrtircXPG9TR9jMGDE6iratO4+WIGSRmTff34I5PYxNfnqI+BxucpmFjGF6rvVxSxrFXQU66rdp2ttRHTbzx3FJSpvGqs0mkdCARfxGOYzs4uIfzPww1Y4cKfzVv7uC0NHUZjWw0dFE0tRO4SNF6k4NmxxMcL8M5lxRmgocsiBK2Msz+xCp6sfsHM40nJfQkWVHz3NSt7FoqNeXiNbfbbGp5HkVDkWXx5flNKIaZDyG5Y+LHqffiox7ixqT0b0MeR8OMfytVx9pW5kwHahCSAq/QvY8uQB6m+MvDklnNyTfc8yTzONm4+9HmecR8UVVbRVWXBJNARJ6hg4Coo5BD1BPxxCJ6FOIyBqrsqT9V5G/041CMy2PLfyx3Q3hjUB6EuID/wC55b83/wDHA/8A4hn3XM8u/ef8MW0ZzSqbN42t87fhiR4f4YzXiOrlp8qhSR411yGSQIqKTYXJ/nY4u1P6G83JIjzfLJCeiux+7Ezkno04tyWnmgoM4pYI53DS6D7RAsOaH7cLKQFH6M8/y49u2YZczj+pRpG1jw1FABi8+jLPqfN8slyWobtAqt2Ose1HyZD5H6jiJzbhTi2gpGqJOJKRbcu25H3ez92Izg7hbjOCoWsjpKZY4qjtkkaXsy531aRb2Tcg3xq/8pWx+I8rkybM5aZjeP24mPMoeXxHI+WIzVcbY2jO8hoc5p4vX4nYxHUrKxVlvzG387YjRwDkHMRVH+e2PRh8iKqXDLozemUX9+BrIxq54AyI/wBRN/nv+OCngHJrd2ncj3zv+ONf0YJ2smXJLhwjkGx5c8aMeAcpHKlk+E7/AI47HwZlsXsRSL+szH78J6+C9qWesyyIUkCuh5qcQubZLFUR3VGlRVsqqQJIx/dJ2I/utt4W541l+CsvkNwzjx0thNuBqM+xPOp9zj8MYyz6ecbajHPHwwP/AGazadpmy+klroo11NJTpfSL/pLzU+75X54hdJWpZHDK67MrCxB8CMejRwEsVUKujrqiCoC6TIhB1L9Fhbce7ENxj6NajPZ6eohqY4po0KXdbhh4G2+PLOMfTvGU/bFKVglM9uri+/uwi0rd4G5U8saK3ojz2KIotRSsSwIazfxwxqPRlxKqgIMvcrfYVBUn95QPrxmYFHBA5dcLU8ZkawNwMWCfgfiyijkabJKhl0mzRFJR/wBJOKpPDNDM8FTFJFKD3opEKsPMHfE4lJIUdS19MXlvhKphlhjhSVNOzW9+98R3Yj6GFIFA1AYtUsJPL6AVauGkK6LfHAwnBWNl0mtV1JKm4PiD/HAwTZBT+aHljSvQdky1GaVWcSCy0i9lGbb62G9vIfbjNYlZgqopZjsFAuScb36N6H8jcJ0UDponmvNNcWOpvH4AD4YjUTS9iJH5lvPUcEanp19oXPvxQuOvSAOHXjoqKH1mtddRUNpCDxJsfl1xH8L+kKTOpjR5lAaao5R9+4b3cgQfcfnjSL81Hl3rjVRVjIQAQWuu3Kw8cL66T6C4rctU5Y942wn6y30zgLPrpOqKMcLUZK91bA9MVj1hvpnA9Yb6ZwROU2XUEE7SiSVyWLKrkEJfnbrh3/Rf0T8jis+st9M476y30jgEuK4kqszo6aMmzLYkm/M/wxa20WOmolHhaQ/jimVrk1MM1+8pG/kcPjVOFPeOBS0KSP8Aipr/AOIcLxM1/wD1Dt5nFUgqZGYd44YcY8Yx8M5arAdrWTd2CEGxY+PkOpwGirIq+1IoPvIwoXsNzjzDLxbxbXztNT19RqvcxUsAZY/dyN8XfgP0kVzVyZTxFGYZZNo5GUoHPgVPI+XPAa9V5jBRU7z1DlUSw5XuSbADzJGEnzSVACcszAqeqRofq1XxHzyw1ETRygSRutmUjYjGc8WcP5xlyvWZLNU1NGveaKFmMsfmo3Ye/mOvK+NRQ1Bs8oAbTw1kLf8ANopRb4hbfXg8Wc5VKdMWYU5b6PaC/wAjjEHzuohlWZc0l9XSCzqZmVw9jta973xG13ENRUUYJzCrmPLTM5by53xvjHtjlL0V67Si15038DfCiyRP7N2/ZOPN/DvFNdl9SFaokalbZxe2j3gdB7sTfH/EGb0+UU4pK2aKKWSzvDIUJFrgahvbnyxJiIW26nQOdx8MEYRsCSPgRjyG+aZg5u9dVMfEztg9LnmbUsqvT5nVoQb7TtbGdK9aCKIW0EqedlGGOd5DlefUpps3oo6lNwrMtnT3q3MHyx564o4ozaqpsrZK6ojEtKJJFjlZQz3IJ9/LEFTZ5m6SDRm1apttpqWH2Ww0baBxT6KZMvSWoynNklp0O8NVYOB+tyJ+AxS8+4brsgWneuj7NakEx8jcC3h54uPDfFWY1OUNJVVHb1kUhjjkmIYvYA826gE74ivSFWivlpZYzdKcMraH1KrNa9rchdeWLOMVbMTN0iaOmyuWmQVsjkgAgAW54GGsBPZKeWwwMNFyZ5fP6vVwyksoRwbjmMb1w5W9rw/l0pRiZIlOsbi+KvJSZIbh8gIt9Khb7lxZcnraQZNpijqISupUR4SgHzsfqxxuLdeMs6ZJs0zTMq0KzV1VI705N9olcqoX38uXj78PeKKCfL6aCbtAZaVYpu1Jsw1qDovzb9Jh1FueFMmzimpJaYVNNKjgXV17ykBb6ipOx3IuvMGxB2IbcZSyzR08lYuhmEojEgLE93cgA25ADUb7DlvjaLplmYLmeV09YhH51NwOjA2YfMHCt7YqXo2rFlyippQR+ZqmKD+62+LwlA8u6kYgZ68cLnDw5TUX203/AFsJPlFYL2UHyYYBASe/HQ/vwr+Sq0f1DHywPUKoc6eT904BKUh16bYLKXdVKSuhA3VQDq+Y/DCppZxsYZP3TgsUUjvoVW1dRblgFcq7R6kB5CyAcio+0YzjivXn/GNcGJ9WoFEezW2HNQehZjp+GNTo4jCq6uZH3Yy2kmkpczzKfshLC9RVvKhtaUgnQh6jvMTcctt8UR9VVTtl609HpXsgQ0KIQsMgINgOvdbmfDHcykknrWpKxg9MoeRnbZqZVOkOp81O3W4xbMhhy9aGXNZqSVJX0oIJ3uxexG5/TAB2bmRa4uLmC4gEUsTVOXRRmRpLSrJILa1HdY3O4A5LyuSd9sBfuGc5krMmhkqG1TR3jmK7gsvXyIs3kcSLZm0YDwTWYcipxROAJpewq4J5Vkk0pIzJIHBa5U7j3Bb4srRBjv8AVgh02Zzyya5YqWVr31S00bH52vhyM8rLW7Ol+FOuIyYrDCWLabA3NwLAC55kdL7YxvMc+q6jM56qmqZ4I3e6JHIyqF5Da/MgXPvJxq2aluc+ZTTqVlhpbEWt2IxB5xlMObZdJSTAKG3RwNkbobYy2n4tzyD2MymYeEiq/wBoxbuDOMKrNMw9QzJI2d1JjljTTuPEcsW4KmFYrODs9pZSgo2mW+zQtqH23wxbh/NVkEclJJGzchIQv2kY3BbddsUf0iLF29F22rRpkvoFyD3Lc+mJSxKD4j4fmFBlS0kkNQ8FN2c4jkGzX1eIuNzv7sRFHw1nE7qYqCVhe1xsB8ScdZMv03/P6wLgaFtf54v3o5SIZVWer6uy9aNiwAJ7q87dcNLMTEWf8LZKMmyiOlnWOSoLGSQ6QQGPh5DElmtJS1WT1sL0NM3aQMpcxb7C4sfcQDir8ecT1OSzQUWXELUOpd5Gj1aV5C19r7HxxVuHs7zGtzxWr66aYdhKdLN3RZSeXLp4Ys5VFM8b2jaOTXFpZr6etrYGG9BSZhNTrLTUdRLGdg0cTMPqGBjFycXpQUzDon+XhOpy71mMI7ad/aVRtgoryR3YJf3cGFXNv/Rpf3R+OMadtsyo6ZsurIZo4Yu0pGIcsLqXRirEjqdjbpYHBOKc6Spyep/MrCugCBox3W1HdGv7muGG4sw5YmeKKlqSrkf8kVc9PMxd9MTr2chFmINrENz9xF+uM2z2qqKpkjWinhhjJKx6GNz9I7c8aiWZhNejGoCZtW0uw7WBXXzU7j/r+rFzkrKxXLRTxwxforJG5bzLDb4fyMaEVQzDTDMPf2bbY0TKuI+Eclp6UNltVJVQgXqZkYFm6m17YkkLIM3zJNhPAR752H+nCg4hzFB3jG36k6H/ALiMRZ9KXD+4FDcHn+YXCZ9J2QPyy1yB4QKP9WG1pYIeJq0nvK499o2/7WOHScT1P6QP7dNIPuxUJvSNw243ymZr/wDJX/zw3PHvDHP8hz+YijH34bNL4vFL8n9WHnqXHIM5iNTJNGIC8ltQSUHFFXj3hkbDLswj/UKj7DiHznjlTUr+Roy9OR3o61CSp9xDbjDaNaWraZlBiK32vcYymrjq0zPNKWCCB2WsqbySxhuz12YEk8l/DDWj9IdfS+zlmXC/PQGU/bjoz2izDNjU1JWMVyj1iPvaYZFtofpqF+flixaJ7g85VPUNDmtZGGj0yLPJThYyTey2UbAgEi++1+oGFuJqxZqZfyRPRoEkCM4iBCuQdKPqGwbo1uYt4Yg83oayhoHPYu0kx7eV1N0d2ZVGluR7oYjw1YOG/J8z1tSNFKweOoimG9SLkqqjnazLv00YqHXCtTUR8V01LWhEnky9hKqIFGstrAIAAuFA3xfTGw3IFvcwOMVp86qaXOxnCrGZ9ZYI1wguLadugG2LDHx5ntTcUtJTPb+ziY2+vBVk9IFZ6pw5VIrESTKI7XO6lu9tbwHj1xj5ZQTdh8DjUMoq+O83kcQU1LTqoB11QEam/hfni1wcJcQ1FOjVmcZaZiLsq0QdQfC5O+AwVSGIVe8TyA5nGl8PZdBwlkc2bZmLVLr3gLXUfooPef55YtkfBGcpMsgrsmJB9r8nWYeRvh9mfAYziljgzWqSo7N9YMUbR72t0Y4vhPLDqziHNqupknfMKmMub9nDMyIvuAB5YH5dzEwrFNOlSqElTUoJWF+e7b9BjU8w9EdFDSSy0ySzyRrdYUlZWf3C9xfGau/DccrxzZdmcboxVkaYAqRzBHTAMznNUf6ui+FMuEpM1rmP5upeAW9mnJjU/BcPjUcMryy6vb/7AwX1/IV/3WSzP/i1R/jgJOFJeI+GGVmabMMtYsrG5Z4jzF+vT5YZcJZfVV+ZCOkhZ3eGVQ1jpuUIHe5DFi4Girs4rXp8gy2noYgV9YqtRYItxcAkbtbkMahl3DMlJWdvLmtVUIoIWPQqKb/StufqxJWLZXTcGcW0cYjgQqnPSlWVHyBGBjZjRKNtUn75x3GdtaGOuwUo5PuAt9uOoj/pA/EY4JVO12+WDdpGRYsTgOa2U7XP7JwqFvu9jgnaC3I2+NsGEoI7t7eVxgAUH6IT+fhjvY6huF/n4YHaAcz9WAJgRsQcKCb0ULjvwwN5xA/dhjNw3ktSdVTlWXynxemjP3YkS4bfp54NrAHePl78C0HJwTwzLscly/fosQH1jDWb0a8Ky3vlSp/hSMv34s2oWvtpHU7fbgLMh9m5PngWpreinhVh3Y6pT/8AIbDKf0P5BKfzFZWxe4SK32rjQDKbWK389scEjfR58trDBGbyehbLiPzWd1ifrQo33jDRvQuyG8XEa3HLVQ2+yTGqNLYgEfXg2sDmR5dcNjMofR9xPRQ+r0nEkAh/RSzhR+yQQD5YjK70YcTVLmSTMKSpfo0kz3+FxjYO0tvbb39fhjvadN9/fgMMk9E/FPQ0DD3TkfdhvJ6MOLIx+ap4H90VSP4Y3sOb7oR8vsx1pACL7E8gefyxbHnh/R/xjE22VVDe9J1P+rBf9kuNItly7Mxbosv4Nj0M0oRrFjvyA3J+GBJJ3bAldrgAXJwtKeehw5xwv/AZyf22/HDiPJuP09iizgeZP443wNp21b9Lm5Pwx1pLAAkX6DmcLkph0VL6SYfYizhfJyPsOI3NeHeMM1nNRmOTV0tQ1tUxgYs1vE9cegGZbgNYMTsPaY/LB2cLZWe2rkBucLKebhwTxD1yeu/yG/DDil4Mz2OVXlyWqkUW7jxOAfiBj0S7dmRrbmbBRzOCu5SxBtfkAAScWymb5RmXFuXUiUtHwzTwU6co0jZAPE7nn54l4c44pb/e8PxEf4wX7Ti3SNaxcgEnYHc/DBXZVtqBFzYciThcekpX481zflLkJjP9ypW32YGJyWNQAxKi+3ewMOX4tDGy+Oo9ALn+GOna2o6SeXUnHMDGWndQFie6PG9ycdIJUt3UUc2JubfdgYGAMqOwuoCjxbcn4YKgD7q3d+mxuT5YGBgC6RJIeyGrTs0jnr7hjpVRIFXdgLszb2BwMDBHWKowVfbYXuenj922BIUjC3cszGwLHrgYGA4ziNCwOt+V78/wGOGRoonYMZHtc7AXxzAwWigLBbkuXI35fLHKdX7MPclm3Y2v8MDAwQWJXcs5DBiSDvjqPIGfSljffvW8scwMB2ORhJJrFn97dMFEmmVu0A71tJLdLfjfAwMBxZhHMx2HaWGx8OmDmXRIzsvdYBdRPXAwMAQyFZzKVOhl0k35b4MZdMwlAJFrHT9v245gYArSDtO2iUnu6W5csFdpDOsqKhNrEX6YGBgDOwZxKmzqCPZ5g2uPqGOSyLIVkNtSD2WNtsdwMAXUjuskThJFuN3PxGA79oykLZlJI3uOVsDAwWhJQJ00zxBSDexO3zwMDAwR/9k=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390364" y="620688"/>
            <a:ext cx="8229600" cy="4221088"/>
          </a:xfrm>
          <a:prstGeom prst="rect">
            <a:avLst/>
          </a:prstGeom>
          <a:solidFill>
            <a:srgbClr val="FFFF00"/>
          </a:solidFill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IE" sz="4800" b="1" i="1" u="sng" dirty="0" smtClean="0"/>
              <a:t>Thanks for listening</a:t>
            </a:r>
            <a:endParaRPr lang="en-IE" dirty="0"/>
          </a:p>
        </p:txBody>
      </p:sp>
      <p:pic>
        <p:nvPicPr>
          <p:cNvPr id="7" name="Picture 5" descr="C:\Users\Sally\AppData\Local\Microsoft\Windows\Temporary Internet Files\Content.IE5\9LOB5LQV\MPj0406743000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772816"/>
            <a:ext cx="7200800" cy="468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48198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</TotalTime>
  <Words>151</Words>
  <Application>Microsoft Office PowerPoint</Application>
  <PresentationFormat>On-screen Show (4:3)</PresentationFormat>
  <Paragraphs>73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 BERKLEY</vt:lpstr>
      <vt:lpstr>Arial</vt:lpstr>
      <vt:lpstr>Baskerville Old Face</vt:lpstr>
      <vt:lpstr>Blackadder ITC</vt:lpstr>
      <vt:lpstr>Calibri</vt:lpstr>
      <vt:lpstr>Wingdings</vt:lpstr>
      <vt:lpstr>Office Theme</vt:lpstr>
      <vt:lpstr>Hello!! Can you hear me? </vt:lpstr>
      <vt:lpstr>PowerPoint Presentation</vt:lpstr>
      <vt:lpstr>Weighing up the odds</vt:lpstr>
      <vt:lpstr>PowerPoint Presentation</vt:lpstr>
      <vt:lpstr>Life changing!</vt:lpstr>
      <vt:lpstr>Staying Connected </vt:lpstr>
      <vt:lpstr>Thanks for listening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Life with a Cochlear Implant</dc:title>
  <dc:creator>Sally Harvest</dc:creator>
  <cp:lastModifiedBy>Sally Harvest</cp:lastModifiedBy>
  <cp:revision>33</cp:revision>
  <cp:lastPrinted>2016-09-09T18:24:04Z</cp:lastPrinted>
  <dcterms:created xsi:type="dcterms:W3CDTF">2014-06-03T14:07:59Z</dcterms:created>
  <dcterms:modified xsi:type="dcterms:W3CDTF">2016-09-09T18:25:01Z</dcterms:modified>
</cp:coreProperties>
</file>