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DE69D-6F2B-4F7A-96AF-B634F9923421}" type="datetimeFigureOut">
              <a:rPr lang="fr-FR" smtClean="0"/>
              <a:pPr/>
              <a:t>18/04/2013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3FAEB-BD36-4E8E-A0E4-A55E4B96CB9D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JCA Cloud </a:t>
            </a:r>
            <a:br>
              <a:rPr lang="fr-FR" dirty="0" smtClean="0"/>
            </a:br>
            <a:r>
              <a:rPr lang="fr-FR" dirty="0" smtClean="0"/>
              <a:t>WP2 </a:t>
            </a:r>
            <a:r>
              <a:rPr lang="fr-FR" dirty="0" err="1" smtClean="0"/>
              <a:t>cloud</a:t>
            </a:r>
            <a:r>
              <a:rPr lang="fr-FR" dirty="0" smtClean="0"/>
              <a:t> </a:t>
            </a:r>
            <a:r>
              <a:rPr lang="fr-FR" dirty="0" err="1" smtClean="0"/>
              <a:t>Activities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Jamil </a:t>
            </a:r>
            <a:r>
              <a:rPr lang="fr-FR" dirty="0" err="1" smtClean="0"/>
              <a:t>Chawki</a:t>
            </a:r>
            <a:endParaRPr lang="fr-FR" dirty="0" smtClean="0"/>
          </a:p>
          <a:p>
            <a:r>
              <a:rPr lang="fr-FR" dirty="0" smtClean="0"/>
              <a:t>17/04/2013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Cloud Questions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>
              <a:spcBef>
                <a:spcPts val="600"/>
              </a:spcBef>
              <a:spcAft>
                <a:spcPts val="0"/>
              </a:spcAft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 smtClean="0">
                <a:latin typeface="Times New Roman"/>
                <a:ea typeface="Times New Roman"/>
              </a:rPr>
              <a:t>Q17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 smtClean="0">
                <a:latin typeface="Times New Roman"/>
                <a:ea typeface="Times New Roman"/>
              </a:rPr>
              <a:t>Cloud computing ecosystem, general requirements and capabilities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lnSpc>
                <a:spcPts val="1200"/>
              </a:lnSpc>
              <a:spcBef>
                <a:spcPts val="6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fi-FI" dirty="0" smtClean="0">
                <a:latin typeface="Times New Roman"/>
                <a:ea typeface="Times New Roman"/>
              </a:rPr>
              <a:t>Kangchan Lee </a:t>
            </a:r>
            <a:r>
              <a:rPr lang="fr-FR" sz="3600" dirty="0">
                <a:latin typeface="Times New Roman"/>
                <a:ea typeface="Times New Roman"/>
              </a:rPr>
              <a:t> </a:t>
            </a:r>
            <a:r>
              <a:rPr lang="en-GB" dirty="0" smtClean="0">
                <a:latin typeface="Times New Roman"/>
                <a:ea typeface="Times New Roman"/>
              </a:rPr>
              <a:t>(ETRI, Korea)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00"/>
              </a:spcBef>
              <a:spcAft>
                <a:spcPts val="0"/>
              </a:spcAft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>
                <a:latin typeface="Times New Roman"/>
                <a:ea typeface="Times New Roman"/>
              </a:rPr>
              <a:t>Q</a:t>
            </a:r>
            <a:r>
              <a:rPr lang="en-GB" dirty="0" smtClean="0">
                <a:latin typeface="Times New Roman"/>
                <a:ea typeface="Times New Roman"/>
              </a:rPr>
              <a:t>18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 smtClean="0">
                <a:latin typeface="Times New Roman"/>
                <a:ea typeface="Times New Roman"/>
              </a:rPr>
              <a:t>Cloud functional architecture, infrastructure and networking 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dirty="0" err="1" smtClean="0">
                <a:latin typeface="Times New Roman"/>
                <a:ea typeface="SimSun"/>
              </a:rPr>
              <a:t>Mingdong</a:t>
            </a:r>
            <a:r>
              <a:rPr lang="en-US" dirty="0" smtClean="0">
                <a:latin typeface="Times New Roman"/>
                <a:ea typeface="SimSun"/>
              </a:rPr>
              <a:t> Li</a:t>
            </a:r>
            <a:r>
              <a:rPr lang="fr-FR" sz="3600" dirty="0">
                <a:latin typeface="Times New Roman"/>
                <a:ea typeface="SimSun"/>
              </a:rPr>
              <a:t> </a:t>
            </a:r>
            <a:r>
              <a:rPr lang="en-US" dirty="0" smtClean="0">
                <a:latin typeface="Times New Roman"/>
                <a:ea typeface="SimSun"/>
              </a:rPr>
              <a:t>(ZTE</a:t>
            </a:r>
            <a:r>
              <a:rPr lang="en-US" dirty="0" smtClean="0">
                <a:latin typeface="Times New Roman"/>
                <a:ea typeface="Times New Roman"/>
              </a:rPr>
              <a:t> Corporation, </a:t>
            </a:r>
            <a:r>
              <a:rPr lang="en-US" dirty="0" smtClean="0">
                <a:latin typeface="Times New Roman"/>
                <a:ea typeface="SimSun"/>
              </a:rPr>
              <a:t>China)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00"/>
              </a:spcBef>
              <a:spcAft>
                <a:spcPts val="0"/>
              </a:spcAft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dirty="0" smtClean="0">
                <a:latin typeface="Times New Roman"/>
                <a:ea typeface="Times New Roman"/>
              </a:rPr>
              <a:t>Q19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3600" dirty="0" smtClean="0">
                <a:latin typeface="Times New Roman"/>
                <a:ea typeface="Times New Roman"/>
              </a:rPr>
              <a:t>End-to-end Cloud computing service and resource management</a:t>
            </a:r>
            <a:endParaRPr lang="fr-FR" sz="36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dirty="0" smtClean="0">
                <a:latin typeface="Times New Roman"/>
                <a:ea typeface="Times New Roman"/>
              </a:rPr>
              <a:t>Richard Brackney</a:t>
            </a:r>
            <a:r>
              <a:rPr lang="fr-FR" sz="3600" dirty="0">
                <a:latin typeface="Times New Roman"/>
                <a:ea typeface="Times New Roman"/>
              </a:rPr>
              <a:t> </a:t>
            </a:r>
            <a:r>
              <a:rPr lang="en-US" dirty="0" smtClean="0">
                <a:latin typeface="Times New Roman"/>
                <a:ea typeface="Times New Roman"/>
              </a:rPr>
              <a:t>(Microsoft Corporation, USA)</a:t>
            </a:r>
            <a:endParaRPr lang="fr-FR" sz="3600" dirty="0" smtClean="0">
              <a:latin typeface="Times New Roman"/>
              <a:ea typeface="Times New Roman"/>
            </a:endParaRPr>
          </a:p>
          <a:p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Cloud </a:t>
            </a:r>
            <a:r>
              <a:rPr lang="fr-FR" dirty="0" err="1" smtClean="0"/>
              <a:t>Work</a:t>
            </a:r>
            <a:r>
              <a:rPr lang="fr-FR" dirty="0" smtClean="0"/>
              <a:t> Plan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CT on cloud  with ISO/IEC JTC1 SC38: good progress with 2 Committee Draft, next meeting in September</a:t>
            </a:r>
          </a:p>
          <a:p>
            <a:pPr lvl="1"/>
            <a:r>
              <a:rPr lang="en-US" dirty="0" err="1" smtClean="0"/>
              <a:t>Y.ccdef</a:t>
            </a:r>
            <a:r>
              <a:rPr lang="en-US" dirty="0" smtClean="0"/>
              <a:t>	17/13	Cloud definition , Vocabulary and overview  (2</a:t>
            </a:r>
            <a:r>
              <a:rPr lang="en-US" baseline="30000" dirty="0" smtClean="0"/>
              <a:t>nd</a:t>
            </a:r>
            <a:r>
              <a:rPr lang="en-US" dirty="0" smtClean="0"/>
              <a:t> CD ) 90%</a:t>
            </a:r>
          </a:p>
          <a:p>
            <a:pPr lvl="1"/>
            <a:r>
              <a:rPr lang="en-US" dirty="0" err="1" smtClean="0"/>
              <a:t>Y.ccra</a:t>
            </a:r>
            <a:r>
              <a:rPr lang="en-US" dirty="0" smtClean="0"/>
              <a:t>	18/13	Cloud Computing Reference </a:t>
            </a:r>
            <a:r>
              <a:rPr lang="en-US" smtClean="0"/>
              <a:t>Architecture  (1rst CD) 70</a:t>
            </a:r>
            <a:r>
              <a:rPr lang="en-US" dirty="0" smtClean="0"/>
              <a:t>%</a:t>
            </a:r>
          </a:p>
          <a:p>
            <a:r>
              <a:rPr lang="en-US" dirty="0" smtClean="0"/>
              <a:t>Consented  in Feb 2013</a:t>
            </a:r>
          </a:p>
          <a:p>
            <a:pPr lvl="1"/>
            <a:r>
              <a:rPr lang="en-US" dirty="0" smtClean="0"/>
              <a:t>Y.3501	17/13	Cloud Computing Framework and High-level Requirements</a:t>
            </a:r>
          </a:p>
          <a:p>
            <a:pPr lvl="1"/>
            <a:r>
              <a:rPr lang="en-US" dirty="0" smtClean="0"/>
              <a:t>Y.3510	18/13	Cloud Computing Infrastructure requirements</a:t>
            </a:r>
          </a:p>
          <a:p>
            <a:pPr lvl="1"/>
            <a:r>
              <a:rPr lang="en-US" dirty="0" smtClean="0"/>
              <a:t>Y.3520	19/13	A resource management framework for end-to-end cloud computing</a:t>
            </a:r>
          </a:p>
          <a:p>
            <a:r>
              <a:rPr lang="en-US" dirty="0" smtClean="0"/>
              <a:t>In Progress</a:t>
            </a:r>
          </a:p>
          <a:p>
            <a:pPr lvl="1"/>
            <a:r>
              <a:rPr lang="en-US" dirty="0" err="1" smtClean="0"/>
              <a:t>Y.daas</a:t>
            </a:r>
            <a:r>
              <a:rPr lang="en-US" dirty="0" smtClean="0"/>
              <a:t>	17/13	Requirements and Reference Architecture of Desktop as a Service</a:t>
            </a:r>
          </a:p>
          <a:p>
            <a:pPr lvl="1"/>
            <a:r>
              <a:rPr lang="en-US" dirty="0" err="1" smtClean="0"/>
              <a:t>Y.ccic</a:t>
            </a:r>
            <a:r>
              <a:rPr lang="en-US" dirty="0" smtClean="0"/>
              <a:t>	18/13	Framework of Inter-cloud for Network and Infrastructure</a:t>
            </a:r>
          </a:p>
          <a:p>
            <a:r>
              <a:rPr lang="en-US" dirty="0" smtClean="0"/>
              <a:t>New  WI initiated last Feb 2013</a:t>
            </a:r>
          </a:p>
          <a:p>
            <a:pPr lvl="1"/>
            <a:r>
              <a:rPr lang="en-US" dirty="0" err="1" smtClean="0"/>
              <a:t>Y.cciaas</a:t>
            </a:r>
            <a:r>
              <a:rPr lang="en-US" dirty="0" smtClean="0"/>
              <a:t>	18/13	Functional requirements and architecture of </a:t>
            </a:r>
            <a:r>
              <a:rPr lang="en-US" dirty="0" err="1" smtClean="0"/>
              <a:t>IaaS</a:t>
            </a:r>
            <a:r>
              <a:rPr lang="en-US" dirty="0" smtClean="0"/>
              <a:t> service</a:t>
            </a:r>
          </a:p>
          <a:p>
            <a:pPr lvl="1"/>
            <a:r>
              <a:rPr lang="en-US" dirty="0" err="1" smtClean="0"/>
              <a:t>Y.ccnaas</a:t>
            </a:r>
            <a:r>
              <a:rPr lang="en-US" dirty="0" smtClean="0"/>
              <a:t>	18/13	Requirements, Use Cases and Functional Architecture of Network as a Service</a:t>
            </a:r>
          </a:p>
          <a:p>
            <a:pPr lvl="1"/>
            <a:r>
              <a:rPr lang="en-US" dirty="0" smtClean="0"/>
              <a:t>Y.e2ecslm	19/13	End-to-end cloud service lifecycle management</a:t>
            </a:r>
          </a:p>
          <a:p>
            <a:pPr lvl="1"/>
            <a:r>
              <a:rPr lang="en-US" dirty="0" smtClean="0"/>
              <a:t>Y.e2ecmrgb	19/13	End-to-end cloud management guidelines and best practices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Cloud Security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r>
              <a:rPr lang="en-US" sz="2800" dirty="0" smtClean="0"/>
              <a:t>New Recommendations specific to cloud security will be developed by Q.8/13 (Security and Identity Management in Evolving Managed Networks) in collaboration with Q.17, Q.18, Q.19/13 and Q.8/17</a:t>
            </a:r>
          </a:p>
          <a:p>
            <a:r>
              <a:rPr lang="en-US" sz="2800" dirty="0" smtClean="0"/>
              <a:t>Pending the agreed split of the cloud security work between SG 13 and SG 17, Q.8/13 has put </a:t>
            </a:r>
            <a:r>
              <a:rPr lang="en-US" sz="2800" smtClean="0"/>
              <a:t>on hold the </a:t>
            </a:r>
            <a:r>
              <a:rPr lang="en-US" sz="2800" dirty="0" smtClean="0"/>
              <a:t>following </a:t>
            </a:r>
            <a:r>
              <a:rPr lang="en-US" sz="2800" smtClean="0"/>
              <a:t>work items:</a:t>
            </a:r>
            <a:endParaRPr lang="en-US" sz="2800" dirty="0" smtClean="0"/>
          </a:p>
          <a:p>
            <a:pPr lvl="1"/>
            <a:r>
              <a:rPr lang="en-GB" sz="2400" dirty="0" smtClean="0"/>
              <a:t>Cloud security use cases and requirements </a:t>
            </a:r>
          </a:p>
          <a:p>
            <a:pPr lvl="1"/>
            <a:r>
              <a:rPr lang="en-GB" sz="2400" dirty="0" smtClean="0"/>
              <a:t>Security aspects of inter-cloud computing</a:t>
            </a:r>
          </a:p>
          <a:p>
            <a:pPr lvl="1"/>
            <a:r>
              <a:rPr lang="en-GB" sz="2400" dirty="0" smtClean="0"/>
              <a:t>Framework for cloud security trust and risk management</a:t>
            </a:r>
          </a:p>
          <a:p>
            <a:pPr lvl="1"/>
            <a:r>
              <a:rPr lang="en-GB" sz="2400" dirty="0" smtClean="0"/>
              <a:t>Framework for security as a cloud service</a:t>
            </a:r>
          </a:p>
          <a:p>
            <a:pPr lvl="1"/>
            <a:endParaRPr lang="en-US" sz="2400" dirty="0" smtClean="0"/>
          </a:p>
          <a:p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163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Thème Office</vt:lpstr>
      <vt:lpstr>JCA Cloud  WP2 cloud Activities</vt:lpstr>
      <vt:lpstr>Cloud Questions</vt:lpstr>
      <vt:lpstr>Cloud Work Plan</vt:lpstr>
      <vt:lpstr>Cloud Security</vt:lpstr>
    </vt:vector>
  </TitlesOfParts>
  <Company>ORANGE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jamil</dc:creator>
  <cp:lastModifiedBy>Regan, Gabrielle</cp:lastModifiedBy>
  <cp:revision>22</cp:revision>
  <dcterms:created xsi:type="dcterms:W3CDTF">2013-04-17T11:43:18Z</dcterms:created>
  <dcterms:modified xsi:type="dcterms:W3CDTF">2013-04-18T15:23:24Z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-923727185</vt:i4>
  </property>
  <property fmtid="{D5CDD505-2E9C-101B-9397-08002B2CF9AE}" pid="3" name="_NewReviewCycle">
    <vt:lpwstr/>
  </property>
  <property fmtid="{D5CDD505-2E9C-101B-9397-08002B2CF9AE}" pid="4" name="_EmailSubject">
    <vt:lpwstr>JCA on Cloud Computing meeting - Friday April 19 2013  09.30-.12.30 Geneva</vt:lpwstr>
  </property>
  <property fmtid="{D5CDD505-2E9C-101B-9397-08002B2CF9AE}" pid="5" name="_AuthorEmail">
    <vt:lpwstr>huilan.lu@alcatel-lucent.com</vt:lpwstr>
  </property>
  <property fmtid="{D5CDD505-2E9C-101B-9397-08002B2CF9AE}" pid="6" name="_AuthorEmailDisplayName">
    <vt:lpwstr>Lu, Hui-Lan (Huilan)</vt:lpwstr>
  </property>
  <property fmtid="{D5CDD505-2E9C-101B-9397-08002B2CF9AE}" pid="7" name="_PreviousAdHocReviewCycleID">
    <vt:i4>1135218217</vt:i4>
  </property>
</Properties>
</file>