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9"/>
  </p:notesMasterIdLst>
  <p:sldIdLst>
    <p:sldId id="256" r:id="rId3"/>
    <p:sldId id="261" r:id="rId4"/>
    <p:sldId id="262" r:id="rId5"/>
    <p:sldId id="263" r:id="rId6"/>
    <p:sldId id="264" r:id="rId7"/>
    <p:sldId id="265" r:id="rId8"/>
  </p:sldIdLst>
  <p:sldSz cx="12188825" cy="6858000"/>
  <p:notesSz cx="7772400" cy="10058400"/>
  <p:defaultTextStyle>
    <a:defPPr>
      <a:defRPr lang="en-GB"/>
    </a:defPPr>
    <a:lvl1pPr algn="l" defTabSz="457200" rtl="0" eaLnBrk="0" fontAlgn="base" hangingPunct="0">
      <a:spcBef>
        <a:spcPct val="0"/>
      </a:spcBef>
      <a:spcAft>
        <a:spcPct val="0"/>
      </a:spcAft>
      <a:defRPr kern="1200">
        <a:solidFill>
          <a:schemeClr val="bg1"/>
        </a:solidFill>
        <a:latin typeface="Calibri" pitchFamily="34" charset="0"/>
        <a:ea typeface="Microsoft YaHei" pitchFamily="34" charset="-122"/>
        <a:cs typeface="+mn-cs"/>
      </a:defRPr>
    </a:lvl1pPr>
    <a:lvl2pPr marL="742950" indent="-285750" algn="l" defTabSz="457200" rtl="0" eaLnBrk="0" fontAlgn="base" hangingPunct="0">
      <a:spcBef>
        <a:spcPct val="0"/>
      </a:spcBef>
      <a:spcAft>
        <a:spcPct val="0"/>
      </a:spcAft>
      <a:defRPr kern="1200">
        <a:solidFill>
          <a:schemeClr val="bg1"/>
        </a:solidFill>
        <a:latin typeface="Calibri" pitchFamily="34" charset="0"/>
        <a:ea typeface="Microsoft YaHei" pitchFamily="34" charset="-122"/>
        <a:cs typeface="+mn-cs"/>
      </a:defRPr>
    </a:lvl2pPr>
    <a:lvl3pPr marL="1143000" indent="-228600" algn="l" defTabSz="457200" rtl="0" eaLnBrk="0" fontAlgn="base" hangingPunct="0">
      <a:spcBef>
        <a:spcPct val="0"/>
      </a:spcBef>
      <a:spcAft>
        <a:spcPct val="0"/>
      </a:spcAft>
      <a:defRPr kern="1200">
        <a:solidFill>
          <a:schemeClr val="bg1"/>
        </a:solidFill>
        <a:latin typeface="Calibri" pitchFamily="34" charset="0"/>
        <a:ea typeface="Microsoft YaHei" pitchFamily="34" charset="-122"/>
        <a:cs typeface="+mn-cs"/>
      </a:defRPr>
    </a:lvl3pPr>
    <a:lvl4pPr marL="1600200" indent="-228600" algn="l" defTabSz="457200" rtl="0" eaLnBrk="0" fontAlgn="base" hangingPunct="0">
      <a:spcBef>
        <a:spcPct val="0"/>
      </a:spcBef>
      <a:spcAft>
        <a:spcPct val="0"/>
      </a:spcAft>
      <a:defRPr kern="1200">
        <a:solidFill>
          <a:schemeClr val="bg1"/>
        </a:solidFill>
        <a:latin typeface="Calibri" pitchFamily="34" charset="0"/>
        <a:ea typeface="Microsoft YaHei" pitchFamily="34" charset="-122"/>
        <a:cs typeface="+mn-cs"/>
      </a:defRPr>
    </a:lvl4pPr>
    <a:lvl5pPr marL="2057400" indent="-228600" algn="l" defTabSz="457200" rtl="0" eaLnBrk="0" fontAlgn="base" hangingPunct="0">
      <a:spcBef>
        <a:spcPct val="0"/>
      </a:spcBef>
      <a:spcAft>
        <a:spcPct val="0"/>
      </a:spcAft>
      <a:defRPr kern="1200">
        <a:solidFill>
          <a:schemeClr val="bg1"/>
        </a:solidFill>
        <a:latin typeface="Calibri" pitchFamily="34" charset="0"/>
        <a:ea typeface="Microsoft YaHei" pitchFamily="34" charset="-122"/>
        <a:cs typeface="+mn-cs"/>
      </a:defRPr>
    </a:lvl5pPr>
    <a:lvl6pPr marL="2286000" algn="l" defTabSz="914400" rtl="0" eaLnBrk="1" latinLnBrk="0" hangingPunct="1">
      <a:defRPr kern="1200">
        <a:solidFill>
          <a:schemeClr val="bg1"/>
        </a:solidFill>
        <a:latin typeface="Calibri" pitchFamily="34" charset="0"/>
        <a:ea typeface="Microsoft YaHei" pitchFamily="34" charset="-122"/>
        <a:cs typeface="+mn-cs"/>
      </a:defRPr>
    </a:lvl6pPr>
    <a:lvl7pPr marL="2743200" algn="l" defTabSz="914400" rtl="0" eaLnBrk="1" latinLnBrk="0" hangingPunct="1">
      <a:defRPr kern="1200">
        <a:solidFill>
          <a:schemeClr val="bg1"/>
        </a:solidFill>
        <a:latin typeface="Calibri" pitchFamily="34" charset="0"/>
        <a:ea typeface="Microsoft YaHei" pitchFamily="34" charset="-122"/>
        <a:cs typeface="+mn-cs"/>
      </a:defRPr>
    </a:lvl7pPr>
    <a:lvl8pPr marL="3200400" algn="l" defTabSz="914400" rtl="0" eaLnBrk="1" latinLnBrk="0" hangingPunct="1">
      <a:defRPr kern="1200">
        <a:solidFill>
          <a:schemeClr val="bg1"/>
        </a:solidFill>
        <a:latin typeface="Calibri" pitchFamily="34" charset="0"/>
        <a:ea typeface="Microsoft YaHei" pitchFamily="34" charset="-122"/>
        <a:cs typeface="+mn-cs"/>
      </a:defRPr>
    </a:lvl8pPr>
    <a:lvl9pPr marL="3657600" algn="l" defTabSz="914400" rtl="0" eaLnBrk="1" latinLnBrk="0" hangingPunct="1">
      <a:defRPr kern="1200">
        <a:solidFill>
          <a:schemeClr val="bg1"/>
        </a:solidFill>
        <a:latin typeface="Calibri" pitchFamily="34" charset="0"/>
        <a:ea typeface="Microsoft YaHei"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71" autoAdjust="0"/>
  </p:normalViewPr>
  <p:slideViewPr>
    <p:cSldViewPr>
      <p:cViewPr varScale="1">
        <p:scale>
          <a:sx n="41" d="100"/>
          <a:sy n="41" d="100"/>
        </p:scale>
        <p:origin x="1164" y="5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Rot="1" noChangeAspect="1" noChangeArrowheads="1"/>
          </p:cNvSpPr>
          <p:nvPr>
            <p:ph type="sldImg"/>
          </p:nvPr>
        </p:nvSpPr>
        <p:spPr bwMode="auto">
          <a:xfrm>
            <a:off x="534988" y="763588"/>
            <a:ext cx="6702425" cy="377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p:cNvSpPr>
            <a:spLocks noGrp="1" noChangeArrowheads="1"/>
          </p:cNvSpPr>
          <p:nvPr>
            <p:ph type="body"/>
          </p:nvPr>
        </p:nvSpPr>
        <p:spPr bwMode="auto">
          <a:xfrm>
            <a:off x="777875" y="4776788"/>
            <a:ext cx="6216650"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a:p>
        </p:txBody>
      </p:sp>
      <p:sp>
        <p:nvSpPr>
          <p:cNvPr id="3075" name="Rectangle 3"/>
          <p:cNvSpPr>
            <a:spLocks noGrp="1" noChangeArrowheads="1"/>
          </p:cNvSpPr>
          <p:nvPr>
            <p:ph type="hdr"/>
          </p:nvPr>
        </p:nvSpPr>
        <p:spPr bwMode="auto">
          <a:xfrm>
            <a:off x="0"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3076" name="Rectangle 4"/>
          <p:cNvSpPr>
            <a:spLocks noGrp="1" noChangeArrowheads="1"/>
          </p:cNvSpPr>
          <p:nvPr>
            <p:ph type="dt"/>
          </p:nvPr>
        </p:nvSpPr>
        <p:spPr bwMode="auto">
          <a:xfrm>
            <a:off x="4398963"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3077" name="Rectangle 5"/>
          <p:cNvSpPr>
            <a:spLocks noGrp="1" noChangeArrowheads="1"/>
          </p:cNvSpPr>
          <p:nvPr>
            <p:ph type="ftr"/>
          </p:nvPr>
        </p:nvSpPr>
        <p:spPr bwMode="auto">
          <a:xfrm>
            <a:off x="0"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3078" name="Rectangle 6"/>
          <p:cNvSpPr>
            <a:spLocks noGrp="1" noChangeArrowheads="1"/>
          </p:cNvSpPr>
          <p:nvPr>
            <p:ph type="sldNum"/>
          </p:nvPr>
        </p:nvSpPr>
        <p:spPr bwMode="auto">
          <a:xfrm>
            <a:off x="4398963"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itchFamily="18" charset="0"/>
              <a:buNone/>
              <a:tabLst>
                <a:tab pos="723900" algn="l"/>
                <a:tab pos="1447800" algn="l"/>
                <a:tab pos="2171700" algn="l"/>
                <a:tab pos="2895600" algn="l"/>
              </a:tabLst>
              <a:defRPr sz="1400">
                <a:solidFill>
                  <a:srgbClr val="000000"/>
                </a:solidFill>
                <a:latin typeface="Times New Roman" pitchFamily="18" charset="0"/>
              </a:defRPr>
            </a:lvl1pPr>
          </a:lstStyle>
          <a:p>
            <a:fld id="{ABAFD413-FE18-45B6-B683-7B5C76F0FCB3}" type="slidenum">
              <a:rPr lang="en-US" altLang="en-US"/>
              <a:pPr/>
              <a:t>‹#›</a:t>
            </a:fld>
            <a:endParaRPr lang="en-US" altLang="en-US"/>
          </a:p>
        </p:txBody>
      </p:sp>
    </p:spTree>
    <p:extLst>
      <p:ext uri="{BB962C8B-B14F-4D97-AF65-F5344CB8AC3E}">
        <p14:creationId xmlns:p14="http://schemas.microsoft.com/office/powerpoint/2010/main" val="362641684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9pPr>
          </a:lstStyle>
          <a:p>
            <a:pPr>
              <a:lnSpc>
                <a:spcPct val="95000"/>
              </a:lnSpc>
            </a:pPr>
            <a:fld id="{2DCE70FE-625D-4693-94E0-B106A88FF1F4}" type="slidenum">
              <a:rPr lang="en-US" altLang="en-US">
                <a:solidFill>
                  <a:srgbClr val="000000"/>
                </a:solidFill>
                <a:latin typeface="Times New Roman" pitchFamily="18" charset="0"/>
              </a:rPr>
              <a:pPr>
                <a:lnSpc>
                  <a:spcPct val="95000"/>
                </a:lnSpc>
              </a:pPr>
              <a:t>1</a:t>
            </a:fld>
            <a:endParaRPr lang="en-US" altLang="en-US">
              <a:solidFill>
                <a:srgbClr val="000000"/>
              </a:solidFill>
              <a:latin typeface="Times New Roman" pitchFamily="18" charset="0"/>
            </a:endParaRPr>
          </a:p>
        </p:txBody>
      </p:sp>
      <p:sp>
        <p:nvSpPr>
          <p:cNvPr id="5123"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a:lnSpc>
                <a:spcPct val="104000"/>
              </a:lnSpc>
              <a:buClrTx/>
              <a:buFontTx/>
              <a:buNone/>
            </a:pPr>
            <a:fld id="{78477A94-05B8-4AE7-A310-AE98ACD5B0D1}" type="slidenum">
              <a:rPr lang="en-US" altLang="en-US" sz="1400">
                <a:solidFill>
                  <a:srgbClr val="FFFFFF"/>
                </a:solidFill>
                <a:latin typeface="Trebuchet MS" pitchFamily="34" charset="0"/>
              </a:rPr>
              <a:pPr eaLnBrk="1">
                <a:lnSpc>
                  <a:spcPct val="104000"/>
                </a:lnSpc>
                <a:buClrTx/>
                <a:buFontTx/>
                <a:buNone/>
              </a:pPr>
              <a:t>1</a:t>
            </a:fld>
            <a:endParaRPr lang="en-US" altLang="en-US" sz="1400">
              <a:solidFill>
                <a:srgbClr val="FFFFFF"/>
              </a:solidFill>
              <a:latin typeface="Trebuchet MS" pitchFamily="34" charset="0"/>
            </a:endParaRPr>
          </a:p>
        </p:txBody>
      </p:sp>
      <p:sp>
        <p:nvSpPr>
          <p:cNvPr id="5124" name="Rectangle 2"/>
          <p:cNvSpPr txBox="1">
            <a:spLocks noGrp="1" noRot="1" noChangeAspect="1" noChangeArrowheads="1" noTextEdit="1"/>
          </p:cNvSpPr>
          <p:nvPr>
            <p:ph type="sldImg"/>
          </p:nvPr>
        </p:nvSpPr>
        <p:spPr>
          <a:xfrm>
            <a:off x="534988" y="763588"/>
            <a:ext cx="6702425"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5" name="Rectangle 3"/>
          <p:cNvSpPr txBox="1">
            <a:spLocks noGrp="1"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723900" algn="l"/>
                <a:tab pos="1447800" algn="l"/>
                <a:tab pos="2171700" algn="l"/>
                <a:tab pos="2895600" algn="l"/>
                <a:tab pos="3619500" algn="l"/>
                <a:tab pos="4343400" algn="l"/>
                <a:tab pos="5067300" algn="l"/>
                <a:tab pos="5791200" algn="l"/>
              </a:tabLst>
            </a:pPr>
            <a:endParaRPr lang="en-US" altLang="en-US" sz="2000">
              <a:latin typeface="Arial" charset="0"/>
              <a:ea typeface="Microsoft YaHei"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9pPr>
          </a:lstStyle>
          <a:p>
            <a:pPr>
              <a:lnSpc>
                <a:spcPct val="95000"/>
              </a:lnSpc>
            </a:pPr>
            <a:fld id="{0CF490CA-A6E2-47F3-9988-E521B570793F}" type="slidenum">
              <a:rPr lang="en-US" altLang="en-US">
                <a:solidFill>
                  <a:srgbClr val="000000"/>
                </a:solidFill>
                <a:latin typeface="Times New Roman" pitchFamily="18" charset="0"/>
              </a:rPr>
              <a:pPr>
                <a:lnSpc>
                  <a:spcPct val="95000"/>
                </a:lnSpc>
              </a:pPr>
              <a:t>2</a:t>
            </a:fld>
            <a:endParaRPr lang="en-US" altLang="en-US">
              <a:solidFill>
                <a:srgbClr val="000000"/>
              </a:solidFill>
              <a:latin typeface="Times New Roman" pitchFamily="18" charset="0"/>
            </a:endParaRPr>
          </a:p>
        </p:txBody>
      </p:sp>
      <p:sp>
        <p:nvSpPr>
          <p:cNvPr id="9219"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a:lnSpc>
                <a:spcPct val="104000"/>
              </a:lnSpc>
              <a:buClrTx/>
              <a:buFontTx/>
              <a:buNone/>
            </a:pPr>
            <a:fld id="{A325F397-9E3C-45E8-8790-6AAE9AC42EF2}" type="slidenum">
              <a:rPr lang="en-US" altLang="en-US" sz="1400">
                <a:solidFill>
                  <a:srgbClr val="FFFFFF"/>
                </a:solidFill>
                <a:latin typeface="Trebuchet MS" pitchFamily="34" charset="0"/>
              </a:rPr>
              <a:pPr eaLnBrk="1">
                <a:lnSpc>
                  <a:spcPct val="104000"/>
                </a:lnSpc>
                <a:buClrTx/>
                <a:buFontTx/>
                <a:buNone/>
              </a:pPr>
              <a:t>2</a:t>
            </a:fld>
            <a:endParaRPr lang="en-US" altLang="en-US" sz="1400">
              <a:solidFill>
                <a:srgbClr val="FFFFFF"/>
              </a:solidFill>
              <a:latin typeface="Trebuchet MS" pitchFamily="34" charset="0"/>
            </a:endParaRPr>
          </a:p>
        </p:txBody>
      </p:sp>
      <p:sp>
        <p:nvSpPr>
          <p:cNvPr id="9220" name="Rectangle 2"/>
          <p:cNvSpPr txBox="1">
            <a:spLocks noGrp="1" noRot="1" noChangeAspect="1" noChangeArrowheads="1" noTextEdit="1"/>
          </p:cNvSpPr>
          <p:nvPr>
            <p:ph type="sldImg"/>
          </p:nvPr>
        </p:nvSpPr>
        <p:spPr>
          <a:xfrm>
            <a:off x="536575" y="763588"/>
            <a:ext cx="6696075" cy="37687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1" name="Rectangle 3"/>
          <p:cNvSpPr txBox="1">
            <a:spLocks noGrp="1" noChangeArrowheads="1"/>
          </p:cNvSpPr>
          <p:nvPr>
            <p:ph type="body" idx="1"/>
          </p:nvPr>
        </p:nvSpPr>
        <p:spPr>
          <a:xfrm>
            <a:off x="777875" y="4776788"/>
            <a:ext cx="6215063" cy="45227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000">
              <a:latin typeface="Arial" charset="0"/>
              <a:ea typeface="Microsoft YaHei" pitchFamily="34"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9pPr>
          </a:lstStyle>
          <a:p>
            <a:pPr>
              <a:lnSpc>
                <a:spcPct val="95000"/>
              </a:lnSpc>
            </a:pPr>
            <a:fld id="{0CF490CA-A6E2-47F3-9988-E521B570793F}" type="slidenum">
              <a:rPr lang="en-US" altLang="en-US">
                <a:solidFill>
                  <a:srgbClr val="000000"/>
                </a:solidFill>
                <a:latin typeface="Times New Roman" pitchFamily="18" charset="0"/>
              </a:rPr>
              <a:pPr>
                <a:lnSpc>
                  <a:spcPct val="95000"/>
                </a:lnSpc>
              </a:pPr>
              <a:t>3</a:t>
            </a:fld>
            <a:endParaRPr lang="en-US" altLang="en-US">
              <a:solidFill>
                <a:srgbClr val="000000"/>
              </a:solidFill>
              <a:latin typeface="Times New Roman" pitchFamily="18" charset="0"/>
            </a:endParaRPr>
          </a:p>
        </p:txBody>
      </p:sp>
      <p:sp>
        <p:nvSpPr>
          <p:cNvPr id="9219"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a:lnSpc>
                <a:spcPct val="104000"/>
              </a:lnSpc>
              <a:buClrTx/>
              <a:buFontTx/>
              <a:buNone/>
            </a:pPr>
            <a:fld id="{A325F397-9E3C-45E8-8790-6AAE9AC42EF2}" type="slidenum">
              <a:rPr lang="en-US" altLang="en-US" sz="1400">
                <a:solidFill>
                  <a:srgbClr val="FFFFFF"/>
                </a:solidFill>
                <a:latin typeface="Trebuchet MS" pitchFamily="34" charset="0"/>
              </a:rPr>
              <a:pPr eaLnBrk="1">
                <a:lnSpc>
                  <a:spcPct val="104000"/>
                </a:lnSpc>
                <a:buClrTx/>
                <a:buFontTx/>
                <a:buNone/>
              </a:pPr>
              <a:t>3</a:t>
            </a:fld>
            <a:endParaRPr lang="en-US" altLang="en-US" sz="1400">
              <a:solidFill>
                <a:srgbClr val="FFFFFF"/>
              </a:solidFill>
              <a:latin typeface="Trebuchet MS" pitchFamily="34" charset="0"/>
            </a:endParaRPr>
          </a:p>
        </p:txBody>
      </p:sp>
      <p:sp>
        <p:nvSpPr>
          <p:cNvPr id="9220" name="Rectangle 2"/>
          <p:cNvSpPr txBox="1">
            <a:spLocks noGrp="1" noRot="1" noChangeAspect="1" noChangeArrowheads="1" noTextEdit="1"/>
          </p:cNvSpPr>
          <p:nvPr>
            <p:ph type="sldImg"/>
          </p:nvPr>
        </p:nvSpPr>
        <p:spPr>
          <a:xfrm>
            <a:off x="536575" y="763588"/>
            <a:ext cx="6696075" cy="37687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1" name="Rectangle 3"/>
          <p:cNvSpPr txBox="1">
            <a:spLocks noGrp="1" noChangeArrowheads="1"/>
          </p:cNvSpPr>
          <p:nvPr>
            <p:ph type="body" idx="1"/>
          </p:nvPr>
        </p:nvSpPr>
        <p:spPr>
          <a:xfrm>
            <a:off x="777875" y="4776788"/>
            <a:ext cx="6215063" cy="45227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000">
              <a:latin typeface="Arial" charset="0"/>
              <a:ea typeface="Microsoft YaHei" pitchFamily="3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9pPr>
          </a:lstStyle>
          <a:p>
            <a:pPr>
              <a:lnSpc>
                <a:spcPct val="95000"/>
              </a:lnSpc>
            </a:pPr>
            <a:fld id="{0CF490CA-A6E2-47F3-9988-E521B570793F}" type="slidenum">
              <a:rPr lang="en-US" altLang="en-US">
                <a:solidFill>
                  <a:srgbClr val="000000"/>
                </a:solidFill>
                <a:latin typeface="Times New Roman" pitchFamily="18" charset="0"/>
              </a:rPr>
              <a:pPr>
                <a:lnSpc>
                  <a:spcPct val="95000"/>
                </a:lnSpc>
              </a:pPr>
              <a:t>4</a:t>
            </a:fld>
            <a:endParaRPr lang="en-US" altLang="en-US">
              <a:solidFill>
                <a:srgbClr val="000000"/>
              </a:solidFill>
              <a:latin typeface="Times New Roman" pitchFamily="18" charset="0"/>
            </a:endParaRPr>
          </a:p>
        </p:txBody>
      </p:sp>
      <p:sp>
        <p:nvSpPr>
          <p:cNvPr id="9219"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a:lnSpc>
                <a:spcPct val="104000"/>
              </a:lnSpc>
              <a:buClrTx/>
              <a:buFontTx/>
              <a:buNone/>
            </a:pPr>
            <a:fld id="{A325F397-9E3C-45E8-8790-6AAE9AC42EF2}" type="slidenum">
              <a:rPr lang="en-US" altLang="en-US" sz="1400">
                <a:solidFill>
                  <a:srgbClr val="FFFFFF"/>
                </a:solidFill>
                <a:latin typeface="Trebuchet MS" pitchFamily="34" charset="0"/>
              </a:rPr>
              <a:pPr eaLnBrk="1">
                <a:lnSpc>
                  <a:spcPct val="104000"/>
                </a:lnSpc>
                <a:buClrTx/>
                <a:buFontTx/>
                <a:buNone/>
              </a:pPr>
              <a:t>4</a:t>
            </a:fld>
            <a:endParaRPr lang="en-US" altLang="en-US" sz="1400">
              <a:solidFill>
                <a:srgbClr val="FFFFFF"/>
              </a:solidFill>
              <a:latin typeface="Trebuchet MS" pitchFamily="34" charset="0"/>
            </a:endParaRPr>
          </a:p>
        </p:txBody>
      </p:sp>
      <p:sp>
        <p:nvSpPr>
          <p:cNvPr id="9220" name="Rectangle 2"/>
          <p:cNvSpPr txBox="1">
            <a:spLocks noGrp="1" noRot="1" noChangeAspect="1" noChangeArrowheads="1" noTextEdit="1"/>
          </p:cNvSpPr>
          <p:nvPr>
            <p:ph type="sldImg"/>
          </p:nvPr>
        </p:nvSpPr>
        <p:spPr>
          <a:xfrm>
            <a:off x="536575" y="763588"/>
            <a:ext cx="6696075" cy="37687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1" name="Rectangle 3"/>
          <p:cNvSpPr txBox="1">
            <a:spLocks noGrp="1" noChangeArrowheads="1"/>
          </p:cNvSpPr>
          <p:nvPr>
            <p:ph type="body" idx="1"/>
          </p:nvPr>
        </p:nvSpPr>
        <p:spPr>
          <a:xfrm>
            <a:off x="777875" y="4776788"/>
            <a:ext cx="6215063" cy="45227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000">
              <a:latin typeface="Arial" charset="0"/>
              <a:ea typeface="Microsoft YaHei" pitchFamily="3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ea typeface="Microsoft YaHei" pitchFamily="34" charset="-122"/>
              </a:defRPr>
            </a:lvl9pPr>
          </a:lstStyle>
          <a:p>
            <a:pPr>
              <a:lnSpc>
                <a:spcPct val="95000"/>
              </a:lnSpc>
            </a:pPr>
            <a:fld id="{0CF490CA-A6E2-47F3-9988-E521B570793F}" type="slidenum">
              <a:rPr lang="en-US" altLang="en-US">
                <a:solidFill>
                  <a:srgbClr val="000000"/>
                </a:solidFill>
                <a:latin typeface="Times New Roman" pitchFamily="18" charset="0"/>
              </a:rPr>
              <a:pPr>
                <a:lnSpc>
                  <a:spcPct val="95000"/>
                </a:lnSpc>
              </a:pPr>
              <a:t>5</a:t>
            </a:fld>
            <a:endParaRPr lang="en-US" altLang="en-US">
              <a:solidFill>
                <a:srgbClr val="000000"/>
              </a:solidFill>
              <a:latin typeface="Times New Roman" pitchFamily="18" charset="0"/>
            </a:endParaRPr>
          </a:p>
        </p:txBody>
      </p:sp>
      <p:sp>
        <p:nvSpPr>
          <p:cNvPr id="9219"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a:lnSpc>
                <a:spcPct val="104000"/>
              </a:lnSpc>
              <a:buClrTx/>
              <a:buFontTx/>
              <a:buNone/>
            </a:pPr>
            <a:fld id="{A325F397-9E3C-45E8-8790-6AAE9AC42EF2}" type="slidenum">
              <a:rPr lang="en-US" altLang="en-US" sz="1400">
                <a:solidFill>
                  <a:srgbClr val="FFFFFF"/>
                </a:solidFill>
                <a:latin typeface="Trebuchet MS" pitchFamily="34" charset="0"/>
              </a:rPr>
              <a:pPr eaLnBrk="1">
                <a:lnSpc>
                  <a:spcPct val="104000"/>
                </a:lnSpc>
                <a:buClrTx/>
                <a:buFontTx/>
                <a:buNone/>
              </a:pPr>
              <a:t>5</a:t>
            </a:fld>
            <a:endParaRPr lang="en-US" altLang="en-US" sz="1400">
              <a:solidFill>
                <a:srgbClr val="FFFFFF"/>
              </a:solidFill>
              <a:latin typeface="Trebuchet MS" pitchFamily="34" charset="0"/>
            </a:endParaRPr>
          </a:p>
        </p:txBody>
      </p:sp>
      <p:sp>
        <p:nvSpPr>
          <p:cNvPr id="9220" name="Rectangle 2"/>
          <p:cNvSpPr txBox="1">
            <a:spLocks noGrp="1" noRot="1" noChangeAspect="1" noChangeArrowheads="1" noTextEdit="1"/>
          </p:cNvSpPr>
          <p:nvPr>
            <p:ph type="sldImg"/>
          </p:nvPr>
        </p:nvSpPr>
        <p:spPr>
          <a:xfrm>
            <a:off x="536575" y="763588"/>
            <a:ext cx="6696075" cy="37687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1" name="Rectangle 3"/>
          <p:cNvSpPr txBox="1">
            <a:spLocks noGrp="1" noChangeArrowheads="1"/>
          </p:cNvSpPr>
          <p:nvPr>
            <p:ph type="body" idx="1"/>
          </p:nvPr>
        </p:nvSpPr>
        <p:spPr>
          <a:xfrm>
            <a:off x="777875" y="4776788"/>
            <a:ext cx="6215063" cy="45227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000">
              <a:latin typeface="Arial" charset="0"/>
              <a:ea typeface="Microsoft YaHei"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0825"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08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Rectangle 2"/>
          <p:cNvSpPr>
            <a:spLocks noGrp="1" noChangeArrowheads="1"/>
          </p:cNvSpPr>
          <p:nvPr>
            <p:ph type="sldNum" idx="10"/>
          </p:nvPr>
        </p:nvSpPr>
        <p:spPr>
          <a:ln/>
        </p:spPr>
        <p:txBody>
          <a:bodyPr/>
          <a:lstStyle>
            <a:lvl1pPr>
              <a:defRPr/>
            </a:lvl1pPr>
          </a:lstStyle>
          <a:p>
            <a:r>
              <a:rPr lang="en-US" altLang="en-US" dirty="0"/>
              <a:t>Pg  </a:t>
            </a:r>
            <a:fld id="{FDABEBF9-CFF4-4B2C-A037-7FED68961FA9}" type="slidenum">
              <a:rPr lang="en-US" altLang="en-US"/>
              <a:pPr/>
              <a:t>‹#›</a:t>
            </a:fld>
            <a:r>
              <a:rPr lang="en-US" altLang="en-US" dirty="0"/>
              <a:t> | </a:t>
            </a:r>
          </a:p>
        </p:txBody>
      </p:sp>
    </p:spTree>
    <p:extLst>
      <p:ext uri="{BB962C8B-B14F-4D97-AF65-F5344CB8AC3E}">
        <p14:creationId xmlns:p14="http://schemas.microsoft.com/office/powerpoint/2010/main" val="3894008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2"/>
          <p:cNvSpPr>
            <a:spLocks noGrp="1" noChangeArrowheads="1"/>
          </p:cNvSpPr>
          <p:nvPr>
            <p:ph type="sldNum" idx="10"/>
          </p:nvPr>
        </p:nvSpPr>
        <p:spPr>
          <a:ln/>
        </p:spPr>
        <p:txBody>
          <a:bodyPr/>
          <a:lstStyle>
            <a:lvl1pPr>
              <a:defRPr/>
            </a:lvl1pPr>
          </a:lstStyle>
          <a:p>
            <a:r>
              <a:rPr lang="en-US" altLang="en-US" dirty="0"/>
              <a:t>Pg  </a:t>
            </a:r>
            <a:fld id="{2E7F9BDB-E7FD-42F5-9D02-133B18750C69}" type="slidenum">
              <a:rPr lang="en-US" altLang="en-US"/>
              <a:pPr/>
              <a:t>‹#›</a:t>
            </a:fld>
            <a:r>
              <a:rPr lang="en-US" altLang="en-US" dirty="0"/>
              <a:t> | </a:t>
            </a:r>
          </a:p>
        </p:txBody>
      </p:sp>
    </p:spTree>
    <p:extLst>
      <p:ext uri="{BB962C8B-B14F-4D97-AF65-F5344CB8AC3E}">
        <p14:creationId xmlns:p14="http://schemas.microsoft.com/office/powerpoint/2010/main" val="276161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4438" y="273050"/>
            <a:ext cx="2741612" cy="566737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09600" y="273050"/>
            <a:ext cx="8072438" cy="56673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2"/>
          <p:cNvSpPr>
            <a:spLocks noGrp="1" noChangeArrowheads="1"/>
          </p:cNvSpPr>
          <p:nvPr>
            <p:ph type="sldNum" idx="10"/>
          </p:nvPr>
        </p:nvSpPr>
        <p:spPr>
          <a:ln/>
        </p:spPr>
        <p:txBody>
          <a:bodyPr/>
          <a:lstStyle>
            <a:lvl1pPr>
              <a:defRPr/>
            </a:lvl1pPr>
          </a:lstStyle>
          <a:p>
            <a:r>
              <a:rPr lang="en-US" altLang="en-US" dirty="0"/>
              <a:t>Pg  </a:t>
            </a:r>
            <a:fld id="{B6E5D9D1-3681-49C9-A4CB-B20D4111E522}" type="slidenum">
              <a:rPr lang="en-US" altLang="en-US"/>
              <a:pPr/>
              <a:t>‹#›</a:t>
            </a:fld>
            <a:r>
              <a:rPr lang="en-US" altLang="en-US" dirty="0"/>
              <a:t> | </a:t>
            </a:r>
          </a:p>
        </p:txBody>
      </p:sp>
    </p:spTree>
    <p:extLst>
      <p:ext uri="{BB962C8B-B14F-4D97-AF65-F5344CB8AC3E}">
        <p14:creationId xmlns:p14="http://schemas.microsoft.com/office/powerpoint/2010/main" val="40600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0825"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08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AE0F8B42-785C-40A8-8020-B84C46DC2DE6}" type="slidenum">
              <a:rPr lang="en-US" altLang="en-US"/>
              <a:pPr/>
              <a:t>‹#›</a:t>
            </a:fld>
            <a:endParaRPr lang="en-US" altLang="en-US"/>
          </a:p>
        </p:txBody>
      </p:sp>
    </p:spTree>
    <p:extLst>
      <p:ext uri="{BB962C8B-B14F-4D97-AF65-F5344CB8AC3E}">
        <p14:creationId xmlns:p14="http://schemas.microsoft.com/office/powerpoint/2010/main" val="4087455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D54A8AA2-5A1D-490E-A50A-D66D63B37261}" type="slidenum">
              <a:rPr lang="en-US" altLang="en-US"/>
              <a:pPr/>
              <a:t>‹#›</a:t>
            </a:fld>
            <a:endParaRPr lang="en-US" altLang="en-US"/>
          </a:p>
        </p:txBody>
      </p:sp>
    </p:spTree>
    <p:extLst>
      <p:ext uri="{BB962C8B-B14F-4D97-AF65-F5344CB8AC3E}">
        <p14:creationId xmlns:p14="http://schemas.microsoft.com/office/powerpoint/2010/main" val="424757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2425"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24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402EC74D-E3A7-4A8A-8D80-98254EBA71FB}" type="slidenum">
              <a:rPr lang="en-US" altLang="en-US"/>
              <a:pPr/>
              <a:t>‹#›</a:t>
            </a:fld>
            <a:endParaRPr lang="en-US" altLang="en-US"/>
          </a:p>
        </p:txBody>
      </p:sp>
    </p:spTree>
    <p:extLst>
      <p:ext uri="{BB962C8B-B14F-4D97-AF65-F5344CB8AC3E}">
        <p14:creationId xmlns:p14="http://schemas.microsoft.com/office/powerpoint/2010/main" val="3400242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09600" y="1604963"/>
            <a:ext cx="5407025" cy="452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69025" y="1604963"/>
            <a:ext cx="5408613" cy="452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3"/>
          <p:cNvSpPr>
            <a:spLocks noGrp="1" noChangeArrowheads="1"/>
          </p:cNvSpPr>
          <p:nvPr>
            <p:ph type="dt" idx="10"/>
          </p:nvPr>
        </p:nvSpPr>
        <p:spPr>
          <a:ln/>
        </p:spPr>
        <p:txBody>
          <a:bodyPr/>
          <a:lstStyle>
            <a:lvl1pPr>
              <a:defRPr/>
            </a:lvl1pPr>
          </a:lstStyle>
          <a:p>
            <a:pPr>
              <a:defRPr/>
            </a:pPr>
            <a:endParaRPr lang="en-US" altLang="en-US"/>
          </a:p>
        </p:txBody>
      </p:sp>
      <p:sp>
        <p:nvSpPr>
          <p:cNvPr id="6" name="Rectangle 4"/>
          <p:cNvSpPr>
            <a:spLocks noGrp="1" noChangeArrowheads="1"/>
          </p:cNvSpPr>
          <p:nvPr>
            <p:ph type="ft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idx="12"/>
          </p:nvPr>
        </p:nvSpPr>
        <p:spPr>
          <a:ln/>
        </p:spPr>
        <p:txBody>
          <a:bodyPr/>
          <a:lstStyle>
            <a:lvl1pPr>
              <a:defRPr/>
            </a:lvl1pPr>
          </a:lstStyle>
          <a:p>
            <a:fld id="{C994DA26-8869-405C-BB01-C2CF22507F17}" type="slidenum">
              <a:rPr lang="en-US" altLang="en-US"/>
              <a:pPr/>
              <a:t>‹#›</a:t>
            </a:fld>
            <a:endParaRPr lang="en-US" altLang="en-US"/>
          </a:p>
        </p:txBody>
      </p:sp>
    </p:spTree>
    <p:extLst>
      <p:ext uri="{BB962C8B-B14F-4D97-AF65-F5344CB8AC3E}">
        <p14:creationId xmlns:p14="http://schemas.microsoft.com/office/powerpoint/2010/main" val="3918348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2425"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62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62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0613" y="1681163"/>
            <a:ext cx="5181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0613" y="2505075"/>
            <a:ext cx="51816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3"/>
          <p:cNvSpPr>
            <a:spLocks noGrp="1" noChangeArrowheads="1"/>
          </p:cNvSpPr>
          <p:nvPr>
            <p:ph type="dt" idx="10"/>
          </p:nvPr>
        </p:nvSpPr>
        <p:spPr>
          <a:ln/>
        </p:spPr>
        <p:txBody>
          <a:bodyPr/>
          <a:lstStyle>
            <a:lvl1pPr>
              <a:defRPr/>
            </a:lvl1pPr>
          </a:lstStyle>
          <a:p>
            <a:pPr>
              <a:defRPr/>
            </a:pPr>
            <a:endParaRPr lang="en-US" altLang="en-US"/>
          </a:p>
        </p:txBody>
      </p:sp>
      <p:sp>
        <p:nvSpPr>
          <p:cNvPr id="8" name="Rectangle 4"/>
          <p:cNvSpPr>
            <a:spLocks noGrp="1" noChangeArrowheads="1"/>
          </p:cNvSpPr>
          <p:nvPr>
            <p:ph type="ftr" idx="11"/>
          </p:nvPr>
        </p:nvSpPr>
        <p:spPr>
          <a:ln/>
        </p:spPr>
        <p:txBody>
          <a:bodyPr/>
          <a:lstStyle>
            <a:lvl1pPr>
              <a:defRPr/>
            </a:lvl1pPr>
          </a:lstStyle>
          <a:p>
            <a:pPr>
              <a:defRPr/>
            </a:pPr>
            <a:endParaRPr lang="en-US" altLang="en-US"/>
          </a:p>
        </p:txBody>
      </p:sp>
      <p:sp>
        <p:nvSpPr>
          <p:cNvPr id="9" name="Rectangle 5"/>
          <p:cNvSpPr>
            <a:spLocks noGrp="1" noChangeArrowheads="1"/>
          </p:cNvSpPr>
          <p:nvPr>
            <p:ph type="sldNum" idx="12"/>
          </p:nvPr>
        </p:nvSpPr>
        <p:spPr>
          <a:ln/>
        </p:spPr>
        <p:txBody>
          <a:bodyPr/>
          <a:lstStyle>
            <a:lvl1pPr>
              <a:defRPr/>
            </a:lvl1pPr>
          </a:lstStyle>
          <a:p>
            <a:fld id="{2FF8EDAB-5E88-48D2-B8C6-9D551E2BA104}" type="slidenum">
              <a:rPr lang="en-US" altLang="en-US"/>
              <a:pPr/>
              <a:t>‹#›</a:t>
            </a:fld>
            <a:endParaRPr lang="en-US" altLang="en-US"/>
          </a:p>
        </p:txBody>
      </p:sp>
    </p:spTree>
    <p:extLst>
      <p:ext uri="{BB962C8B-B14F-4D97-AF65-F5344CB8AC3E}">
        <p14:creationId xmlns:p14="http://schemas.microsoft.com/office/powerpoint/2010/main" val="2078719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3"/>
          <p:cNvSpPr>
            <a:spLocks noGrp="1" noChangeArrowheads="1"/>
          </p:cNvSpPr>
          <p:nvPr>
            <p:ph type="dt" idx="10"/>
          </p:nvPr>
        </p:nvSpPr>
        <p:spPr>
          <a:ln/>
        </p:spPr>
        <p:txBody>
          <a:bodyPr/>
          <a:lstStyle>
            <a:lvl1pPr>
              <a:defRPr/>
            </a:lvl1pPr>
          </a:lstStyle>
          <a:p>
            <a:pPr>
              <a:defRPr/>
            </a:pPr>
            <a:endParaRPr lang="en-US" altLang="en-US"/>
          </a:p>
        </p:txBody>
      </p:sp>
      <p:sp>
        <p:nvSpPr>
          <p:cNvPr id="4" name="Rectangle 4"/>
          <p:cNvSpPr>
            <a:spLocks noGrp="1" noChangeArrowheads="1"/>
          </p:cNvSpPr>
          <p:nvPr>
            <p:ph type="ftr" idx="11"/>
          </p:nvPr>
        </p:nvSpPr>
        <p:spPr>
          <a:ln/>
        </p:spPr>
        <p:txBody>
          <a:bodyPr/>
          <a:lstStyle>
            <a:lvl1pPr>
              <a:defRPr/>
            </a:lvl1pPr>
          </a:lstStyle>
          <a:p>
            <a:pPr>
              <a:defRPr/>
            </a:pPr>
            <a:endParaRPr lang="en-US" altLang="en-US"/>
          </a:p>
        </p:txBody>
      </p:sp>
      <p:sp>
        <p:nvSpPr>
          <p:cNvPr id="5" name="Rectangle 5"/>
          <p:cNvSpPr>
            <a:spLocks noGrp="1" noChangeArrowheads="1"/>
          </p:cNvSpPr>
          <p:nvPr>
            <p:ph type="sldNum" idx="12"/>
          </p:nvPr>
        </p:nvSpPr>
        <p:spPr>
          <a:ln/>
        </p:spPr>
        <p:txBody>
          <a:bodyPr/>
          <a:lstStyle>
            <a:lvl1pPr>
              <a:defRPr/>
            </a:lvl1pPr>
          </a:lstStyle>
          <a:p>
            <a:fld id="{B8D44E6D-FA56-4532-9228-96A659864104}" type="slidenum">
              <a:rPr lang="en-US" altLang="en-US"/>
              <a:pPr/>
              <a:t>‹#›</a:t>
            </a:fld>
            <a:endParaRPr lang="en-US" altLang="en-US"/>
          </a:p>
        </p:txBody>
      </p:sp>
    </p:spTree>
    <p:extLst>
      <p:ext uri="{BB962C8B-B14F-4D97-AF65-F5344CB8AC3E}">
        <p14:creationId xmlns:p14="http://schemas.microsoft.com/office/powerpoint/2010/main" val="1716739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ltLang="en-US"/>
          </a:p>
        </p:txBody>
      </p:sp>
      <p:sp>
        <p:nvSpPr>
          <p:cNvPr id="3" name="Rectangle 4"/>
          <p:cNvSpPr>
            <a:spLocks noGrp="1" noChangeArrowheads="1"/>
          </p:cNvSpPr>
          <p:nvPr>
            <p:ph type="ftr" idx="11"/>
          </p:nvPr>
        </p:nvSpPr>
        <p:spPr>
          <a:ln/>
        </p:spPr>
        <p:txBody>
          <a:bodyPr/>
          <a:lstStyle>
            <a:lvl1pPr>
              <a:defRPr/>
            </a:lvl1pPr>
          </a:lstStyle>
          <a:p>
            <a:pPr>
              <a:defRPr/>
            </a:pPr>
            <a:endParaRPr lang="en-US" altLang="en-US"/>
          </a:p>
        </p:txBody>
      </p:sp>
      <p:sp>
        <p:nvSpPr>
          <p:cNvPr id="4" name="Rectangle 5"/>
          <p:cNvSpPr>
            <a:spLocks noGrp="1" noChangeArrowheads="1"/>
          </p:cNvSpPr>
          <p:nvPr>
            <p:ph type="sldNum" idx="12"/>
          </p:nvPr>
        </p:nvSpPr>
        <p:spPr>
          <a:ln/>
        </p:spPr>
        <p:txBody>
          <a:bodyPr/>
          <a:lstStyle>
            <a:lvl1pPr>
              <a:defRPr/>
            </a:lvl1pPr>
          </a:lstStyle>
          <a:p>
            <a:fld id="{1341C1C5-3C1C-4C5B-9B80-CB893ACC6127}" type="slidenum">
              <a:rPr lang="en-US" altLang="en-US"/>
              <a:pPr/>
              <a:t>‹#›</a:t>
            </a:fld>
            <a:endParaRPr lang="en-US" altLang="en-US"/>
          </a:p>
        </p:txBody>
      </p:sp>
    </p:spTree>
    <p:extLst>
      <p:ext uri="{BB962C8B-B14F-4D97-AF65-F5344CB8AC3E}">
        <p14:creationId xmlns:p14="http://schemas.microsoft.com/office/powerpoint/2010/main" val="24256420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0650"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1600" y="987425"/>
            <a:ext cx="61706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ltLang="en-US"/>
          </a:p>
        </p:txBody>
      </p:sp>
      <p:sp>
        <p:nvSpPr>
          <p:cNvPr id="6" name="Rectangle 4"/>
          <p:cNvSpPr>
            <a:spLocks noGrp="1" noChangeArrowheads="1"/>
          </p:cNvSpPr>
          <p:nvPr>
            <p:ph type="ft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idx="12"/>
          </p:nvPr>
        </p:nvSpPr>
        <p:spPr>
          <a:ln/>
        </p:spPr>
        <p:txBody>
          <a:bodyPr/>
          <a:lstStyle>
            <a:lvl1pPr>
              <a:defRPr/>
            </a:lvl1pPr>
          </a:lstStyle>
          <a:p>
            <a:fld id="{7FDD043B-71C3-4A5D-83EE-DDDBDE5CF358}" type="slidenum">
              <a:rPr lang="en-US" altLang="en-US"/>
              <a:pPr/>
              <a:t>‹#›</a:t>
            </a:fld>
            <a:endParaRPr lang="en-US" altLang="en-US"/>
          </a:p>
        </p:txBody>
      </p:sp>
    </p:spTree>
    <p:extLst>
      <p:ext uri="{BB962C8B-B14F-4D97-AF65-F5344CB8AC3E}">
        <p14:creationId xmlns:p14="http://schemas.microsoft.com/office/powerpoint/2010/main" val="4827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2"/>
          <p:cNvSpPr>
            <a:spLocks noGrp="1" noChangeArrowheads="1"/>
          </p:cNvSpPr>
          <p:nvPr>
            <p:ph type="sldNum" idx="10"/>
          </p:nvPr>
        </p:nvSpPr>
        <p:spPr>
          <a:ln/>
        </p:spPr>
        <p:txBody>
          <a:bodyPr/>
          <a:lstStyle>
            <a:lvl1pPr>
              <a:defRPr/>
            </a:lvl1pPr>
          </a:lstStyle>
          <a:p>
            <a:r>
              <a:rPr lang="en-US" altLang="en-US" dirty="0"/>
              <a:t>Pg  </a:t>
            </a:r>
            <a:fld id="{43934B5E-6C22-400A-8AA2-E531F2E177B8}" type="slidenum">
              <a:rPr lang="en-US" altLang="en-US"/>
              <a:pPr/>
              <a:t>‹#›</a:t>
            </a:fld>
            <a:r>
              <a:rPr lang="en-US" altLang="en-US" dirty="0"/>
              <a:t> | </a:t>
            </a:r>
          </a:p>
        </p:txBody>
      </p:sp>
    </p:spTree>
    <p:extLst>
      <p:ext uri="{BB962C8B-B14F-4D97-AF65-F5344CB8AC3E}">
        <p14:creationId xmlns:p14="http://schemas.microsoft.com/office/powerpoint/2010/main" val="25221556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0650"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1600" y="987425"/>
            <a:ext cx="61706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ltLang="en-US"/>
          </a:p>
        </p:txBody>
      </p:sp>
      <p:sp>
        <p:nvSpPr>
          <p:cNvPr id="6" name="Rectangle 4"/>
          <p:cNvSpPr>
            <a:spLocks noGrp="1" noChangeArrowheads="1"/>
          </p:cNvSpPr>
          <p:nvPr>
            <p:ph type="ft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idx="12"/>
          </p:nvPr>
        </p:nvSpPr>
        <p:spPr>
          <a:ln/>
        </p:spPr>
        <p:txBody>
          <a:bodyPr/>
          <a:lstStyle>
            <a:lvl1pPr>
              <a:defRPr/>
            </a:lvl1pPr>
          </a:lstStyle>
          <a:p>
            <a:fld id="{8B13D419-46C0-4E43-9AB4-49EB11667D0D}" type="slidenum">
              <a:rPr lang="en-US" altLang="en-US"/>
              <a:pPr/>
              <a:t>‹#›</a:t>
            </a:fld>
            <a:endParaRPr lang="en-US" altLang="en-US"/>
          </a:p>
        </p:txBody>
      </p:sp>
    </p:spTree>
    <p:extLst>
      <p:ext uri="{BB962C8B-B14F-4D97-AF65-F5344CB8AC3E}">
        <p14:creationId xmlns:p14="http://schemas.microsoft.com/office/powerpoint/2010/main" val="18997802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BCFFE17C-2FFF-4925-AF48-0D962717E691}" type="slidenum">
              <a:rPr lang="en-US" altLang="en-US"/>
              <a:pPr/>
              <a:t>‹#›</a:t>
            </a:fld>
            <a:endParaRPr lang="en-US" altLang="en-US"/>
          </a:p>
        </p:txBody>
      </p:sp>
    </p:spTree>
    <p:extLst>
      <p:ext uri="{BB962C8B-B14F-4D97-AF65-F5344CB8AC3E}">
        <p14:creationId xmlns:p14="http://schemas.microsoft.com/office/powerpoint/2010/main" val="759547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025" y="273050"/>
            <a:ext cx="2741613" cy="585628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09600" y="273050"/>
            <a:ext cx="8074025" cy="58562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45728A64-DEB8-487A-8C71-55E719374646}" type="slidenum">
              <a:rPr lang="en-US" altLang="en-US"/>
              <a:pPr/>
              <a:t>‹#›</a:t>
            </a:fld>
            <a:endParaRPr lang="en-US" altLang="en-US"/>
          </a:p>
        </p:txBody>
      </p:sp>
    </p:spTree>
    <p:extLst>
      <p:ext uri="{BB962C8B-B14F-4D97-AF65-F5344CB8AC3E}">
        <p14:creationId xmlns:p14="http://schemas.microsoft.com/office/powerpoint/2010/main" val="190743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2425"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24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2"/>
          <p:cNvSpPr>
            <a:spLocks noGrp="1" noChangeArrowheads="1"/>
          </p:cNvSpPr>
          <p:nvPr>
            <p:ph type="sldNum" idx="10"/>
          </p:nvPr>
        </p:nvSpPr>
        <p:spPr>
          <a:ln/>
        </p:spPr>
        <p:txBody>
          <a:bodyPr/>
          <a:lstStyle>
            <a:lvl1pPr>
              <a:defRPr/>
            </a:lvl1pPr>
          </a:lstStyle>
          <a:p>
            <a:r>
              <a:rPr lang="en-US" altLang="en-US" dirty="0"/>
              <a:t>Pg  </a:t>
            </a:r>
            <a:fld id="{266CE45B-EF22-4F58-B7AB-80DC3EC4ECEF}" type="slidenum">
              <a:rPr lang="en-US" altLang="en-US"/>
              <a:pPr/>
              <a:t>‹#›</a:t>
            </a:fld>
            <a:r>
              <a:rPr lang="en-US" altLang="en-US" dirty="0"/>
              <a:t> | </a:t>
            </a:r>
          </a:p>
        </p:txBody>
      </p:sp>
    </p:spTree>
    <p:extLst>
      <p:ext uri="{BB962C8B-B14F-4D97-AF65-F5344CB8AC3E}">
        <p14:creationId xmlns:p14="http://schemas.microsoft.com/office/powerpoint/2010/main" val="2163022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09600" y="1417638"/>
            <a:ext cx="5407025" cy="4522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69025" y="1417638"/>
            <a:ext cx="5407025" cy="4522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2"/>
          <p:cNvSpPr>
            <a:spLocks noGrp="1" noChangeArrowheads="1"/>
          </p:cNvSpPr>
          <p:nvPr>
            <p:ph type="sldNum" idx="10"/>
          </p:nvPr>
        </p:nvSpPr>
        <p:spPr>
          <a:ln/>
        </p:spPr>
        <p:txBody>
          <a:bodyPr/>
          <a:lstStyle>
            <a:lvl1pPr>
              <a:defRPr/>
            </a:lvl1pPr>
          </a:lstStyle>
          <a:p>
            <a:r>
              <a:rPr lang="en-US" altLang="en-US" dirty="0"/>
              <a:t>Pg  </a:t>
            </a:r>
            <a:fld id="{C6F95B94-0865-4157-BD7F-B98857E17B1A}" type="slidenum">
              <a:rPr lang="en-US" altLang="en-US"/>
              <a:pPr/>
              <a:t>‹#›</a:t>
            </a:fld>
            <a:r>
              <a:rPr lang="en-US" altLang="en-US" dirty="0"/>
              <a:t> | </a:t>
            </a:r>
          </a:p>
        </p:txBody>
      </p:sp>
    </p:spTree>
    <p:extLst>
      <p:ext uri="{BB962C8B-B14F-4D97-AF65-F5344CB8AC3E}">
        <p14:creationId xmlns:p14="http://schemas.microsoft.com/office/powerpoint/2010/main" val="3319183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2425"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62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62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0613" y="1681163"/>
            <a:ext cx="5181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0613" y="2505075"/>
            <a:ext cx="51816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2"/>
          <p:cNvSpPr>
            <a:spLocks noGrp="1" noChangeArrowheads="1"/>
          </p:cNvSpPr>
          <p:nvPr>
            <p:ph type="sldNum" idx="10"/>
          </p:nvPr>
        </p:nvSpPr>
        <p:spPr>
          <a:ln/>
        </p:spPr>
        <p:txBody>
          <a:bodyPr/>
          <a:lstStyle>
            <a:lvl1pPr>
              <a:defRPr/>
            </a:lvl1pPr>
          </a:lstStyle>
          <a:p>
            <a:r>
              <a:rPr lang="en-US" altLang="en-US" dirty="0"/>
              <a:t>Pg  </a:t>
            </a:r>
            <a:fld id="{21360991-A48D-4988-A849-B41C6AEFD196}" type="slidenum">
              <a:rPr lang="en-US" altLang="en-US"/>
              <a:pPr/>
              <a:t>‹#›</a:t>
            </a:fld>
            <a:r>
              <a:rPr lang="en-US" altLang="en-US" dirty="0"/>
              <a:t> | </a:t>
            </a:r>
          </a:p>
        </p:txBody>
      </p:sp>
    </p:spTree>
    <p:extLst>
      <p:ext uri="{BB962C8B-B14F-4D97-AF65-F5344CB8AC3E}">
        <p14:creationId xmlns:p14="http://schemas.microsoft.com/office/powerpoint/2010/main" val="2040048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2"/>
          <p:cNvSpPr>
            <a:spLocks noGrp="1" noChangeArrowheads="1"/>
          </p:cNvSpPr>
          <p:nvPr>
            <p:ph type="sldNum" idx="10"/>
          </p:nvPr>
        </p:nvSpPr>
        <p:spPr>
          <a:ln/>
        </p:spPr>
        <p:txBody>
          <a:bodyPr/>
          <a:lstStyle>
            <a:lvl1pPr>
              <a:defRPr/>
            </a:lvl1pPr>
          </a:lstStyle>
          <a:p>
            <a:r>
              <a:rPr lang="en-US" altLang="en-US" dirty="0"/>
              <a:t>Pg  </a:t>
            </a:r>
            <a:fld id="{FA8D99C2-CAB8-4D00-A45B-16BE536A6F1C}" type="slidenum">
              <a:rPr lang="en-US" altLang="en-US"/>
              <a:pPr/>
              <a:t>‹#›</a:t>
            </a:fld>
            <a:r>
              <a:rPr lang="en-US" altLang="en-US" dirty="0"/>
              <a:t> | </a:t>
            </a:r>
          </a:p>
        </p:txBody>
      </p:sp>
    </p:spTree>
    <p:extLst>
      <p:ext uri="{BB962C8B-B14F-4D97-AF65-F5344CB8AC3E}">
        <p14:creationId xmlns:p14="http://schemas.microsoft.com/office/powerpoint/2010/main" val="183607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idx="10"/>
          </p:nvPr>
        </p:nvSpPr>
        <p:spPr>
          <a:ln/>
        </p:spPr>
        <p:txBody>
          <a:bodyPr/>
          <a:lstStyle>
            <a:lvl1pPr>
              <a:defRPr/>
            </a:lvl1pPr>
          </a:lstStyle>
          <a:p>
            <a:r>
              <a:rPr lang="en-US" altLang="en-US" dirty="0"/>
              <a:t>Pg  </a:t>
            </a:r>
            <a:fld id="{964DBC6B-5689-4FC5-9121-D2C87D05DFE7}" type="slidenum">
              <a:rPr lang="en-US" altLang="en-US"/>
              <a:pPr/>
              <a:t>‹#›</a:t>
            </a:fld>
            <a:r>
              <a:rPr lang="en-US" altLang="en-US" dirty="0"/>
              <a:t> | </a:t>
            </a:r>
          </a:p>
        </p:txBody>
      </p:sp>
    </p:spTree>
    <p:extLst>
      <p:ext uri="{BB962C8B-B14F-4D97-AF65-F5344CB8AC3E}">
        <p14:creationId xmlns:p14="http://schemas.microsoft.com/office/powerpoint/2010/main" val="391095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0650"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1600" y="987425"/>
            <a:ext cx="61706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p:cNvSpPr>
            <a:spLocks noGrp="1" noChangeArrowheads="1"/>
          </p:cNvSpPr>
          <p:nvPr>
            <p:ph type="sldNum" idx="10"/>
          </p:nvPr>
        </p:nvSpPr>
        <p:spPr>
          <a:ln/>
        </p:spPr>
        <p:txBody>
          <a:bodyPr/>
          <a:lstStyle>
            <a:lvl1pPr>
              <a:defRPr/>
            </a:lvl1pPr>
          </a:lstStyle>
          <a:p>
            <a:r>
              <a:rPr lang="en-US" altLang="en-US" dirty="0"/>
              <a:t>Pg  </a:t>
            </a:r>
            <a:fld id="{C61076B8-C296-4C7D-9C83-869403E39E19}" type="slidenum">
              <a:rPr lang="en-US" altLang="en-US"/>
              <a:pPr/>
              <a:t>‹#›</a:t>
            </a:fld>
            <a:r>
              <a:rPr lang="en-US" altLang="en-US" dirty="0"/>
              <a:t> | </a:t>
            </a:r>
          </a:p>
        </p:txBody>
      </p:sp>
    </p:spTree>
    <p:extLst>
      <p:ext uri="{BB962C8B-B14F-4D97-AF65-F5344CB8AC3E}">
        <p14:creationId xmlns:p14="http://schemas.microsoft.com/office/powerpoint/2010/main" val="2637195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0650"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1600" y="987425"/>
            <a:ext cx="61706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p:cNvSpPr>
            <a:spLocks noGrp="1" noChangeArrowheads="1"/>
          </p:cNvSpPr>
          <p:nvPr>
            <p:ph type="sldNum" idx="10"/>
          </p:nvPr>
        </p:nvSpPr>
        <p:spPr>
          <a:ln/>
        </p:spPr>
        <p:txBody>
          <a:bodyPr/>
          <a:lstStyle>
            <a:lvl1pPr>
              <a:defRPr/>
            </a:lvl1pPr>
          </a:lstStyle>
          <a:p>
            <a:r>
              <a:rPr lang="en-US" altLang="en-US" dirty="0"/>
              <a:t>Pg  </a:t>
            </a:r>
            <a:fld id="{222D3331-FB00-492E-97EB-6E22EB531D3A}" type="slidenum">
              <a:rPr lang="en-US" altLang="en-US"/>
              <a:pPr/>
              <a:t>‹#›</a:t>
            </a:fld>
            <a:r>
              <a:rPr lang="en-US" altLang="en-US" dirty="0"/>
              <a:t> | </a:t>
            </a:r>
          </a:p>
        </p:txBody>
      </p:sp>
    </p:spTree>
    <p:extLst>
      <p:ext uri="{BB962C8B-B14F-4D97-AF65-F5344CB8AC3E}">
        <p14:creationId xmlns:p14="http://schemas.microsoft.com/office/powerpoint/2010/main" val="2063959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037013" y="6356350"/>
            <a:ext cx="41132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itchFamily="18" charset="0"/>
              <a:buNone/>
            </a:pPr>
            <a:endParaRPr lang="en-IN" altLang="en-US"/>
          </a:p>
        </p:txBody>
      </p:sp>
      <p:sp>
        <p:nvSpPr>
          <p:cNvPr id="2" name="Rectangle 2"/>
          <p:cNvSpPr>
            <a:spLocks noGrp="1" noChangeArrowheads="1"/>
          </p:cNvSpPr>
          <p:nvPr>
            <p:ph type="sldNum"/>
          </p:nvPr>
        </p:nvSpPr>
        <p:spPr bwMode="auto">
          <a:xfrm>
            <a:off x="365125" y="6218238"/>
            <a:ext cx="2725738" cy="382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eaLnBrk="1">
              <a:lnSpc>
                <a:spcPct val="93000"/>
              </a:lnSpc>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defRPr>
            </a:lvl1pPr>
          </a:lstStyle>
          <a:p>
            <a:r>
              <a:rPr lang="en-US" altLang="en-US" dirty="0"/>
              <a:t>Pg  </a:t>
            </a:r>
            <a:fld id="{281F3AA1-A791-4458-B25C-0F48CFC0CE54}" type="slidenum">
              <a:rPr lang="en-US" altLang="en-US"/>
              <a:pPr/>
              <a:t>‹#›</a:t>
            </a:fld>
            <a:r>
              <a:rPr lang="en-US" altLang="en-US" dirty="0"/>
              <a:t> | </a:t>
            </a:r>
          </a:p>
        </p:txBody>
      </p:sp>
      <p:sp>
        <p:nvSpPr>
          <p:cNvPr id="1028" name="Rectangle 3"/>
          <p:cNvSpPr>
            <a:spLocks noGrp="1" noChangeArrowheads="1"/>
          </p:cNvSpPr>
          <p:nvPr>
            <p:ph type="title"/>
          </p:nvPr>
        </p:nvSpPr>
        <p:spPr bwMode="auto">
          <a:xfrm>
            <a:off x="609600" y="273050"/>
            <a:ext cx="10966450"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9" name="Rectangle 4"/>
          <p:cNvSpPr>
            <a:spLocks noGrp="1" noChangeArrowheads="1"/>
          </p:cNvSpPr>
          <p:nvPr>
            <p:ph type="body" idx="1"/>
          </p:nvPr>
        </p:nvSpPr>
        <p:spPr bwMode="auto">
          <a:xfrm>
            <a:off x="609600" y="1417638"/>
            <a:ext cx="10966450" cy="4522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pic>
        <p:nvPicPr>
          <p:cNvPr id="1030" name="Picture 5"/>
          <p:cNvPicPr>
            <a:picLocks noChangeAspect="1" noChangeArrowheads="1"/>
          </p:cNvPicPr>
          <p:nvPr/>
        </p:nvPicPr>
        <p:blipFill>
          <a:blip r:embed="rId13">
            <a:extLst>
              <a:ext uri="{28A0092B-C50C-407E-A947-70E740481C1C}">
                <a14:useLocalDpi xmlns:a14="http://schemas.microsoft.com/office/drawing/2010/main" val="0"/>
              </a:ext>
            </a:extLst>
          </a:blip>
          <a:srcRect b="33055"/>
          <a:stretch>
            <a:fillRect/>
          </a:stretch>
        </p:blipFill>
        <p:spPr bwMode="auto">
          <a:xfrm>
            <a:off x="0" y="309563"/>
            <a:ext cx="1438275" cy="1103312"/>
          </a:xfrm>
          <a:prstGeom prst="rect">
            <a:avLst/>
          </a:prstGeom>
          <a:noFill/>
          <a:ln>
            <a:noFill/>
          </a:ln>
          <a:effectLst/>
          <a:extLst>
            <a:ext uri="{909E8E84-426E-40DD-AFC4-6F175D3DCCD1}">
              <a14:hiddenFill xmlns:a14="http://schemas.microsoft.com/office/drawing/2010/main">
                <a:blipFill dpi="0" rotWithShape="0">
                  <a:blip/>
                  <a:srcRect b="33055"/>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31" name="Picture 6"/>
          <p:cNvPicPr>
            <a:picLocks noChangeAspect="1" noChangeArrowheads="1"/>
          </p:cNvPicPr>
          <p:nvPr/>
        </p:nvPicPr>
        <p:blipFill>
          <a:blip r:embed="rId13">
            <a:extLst>
              <a:ext uri="{28A0092B-C50C-407E-A947-70E740481C1C}">
                <a14:useLocalDpi xmlns:a14="http://schemas.microsoft.com/office/drawing/2010/main" val="0"/>
              </a:ext>
            </a:extLst>
          </a:blip>
          <a:srcRect l="38297" t="82542" r="11639"/>
          <a:stretch>
            <a:fillRect/>
          </a:stretch>
        </p:blipFill>
        <p:spPr bwMode="auto">
          <a:xfrm>
            <a:off x="11253788" y="6308725"/>
            <a:ext cx="719137" cy="287338"/>
          </a:xfrm>
          <a:prstGeom prst="rect">
            <a:avLst/>
          </a:prstGeom>
          <a:noFill/>
          <a:ln>
            <a:noFill/>
          </a:ln>
          <a:effectLst/>
          <a:extLst>
            <a:ext uri="{909E8E84-426E-40DD-AFC4-6F175D3DCCD1}">
              <a14:hiddenFill xmlns:a14="http://schemas.microsoft.com/office/drawing/2010/main">
                <a:blipFill dpi="0" rotWithShape="0">
                  <a:blip/>
                  <a:srcRect l="38297" t="82542" r="11639"/>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kern="1200">
          <a:solidFill>
            <a:srgbClr val="FFFFFF"/>
          </a:solidFill>
          <a:latin typeface="+mj-lt"/>
          <a:ea typeface="+mj-ea"/>
          <a:cs typeface="+mj-cs"/>
        </a:defRPr>
      </a:lvl1pPr>
      <a:lvl2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2pPr>
      <a:lvl3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3pPr>
      <a:lvl4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4pPr>
      <a:lvl5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5pPr>
      <a:lvl6pPr marL="25146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6pPr>
      <a:lvl7pPr marL="29718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7pPr>
      <a:lvl8pPr marL="34290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8pPr>
      <a:lvl9pPr marL="38862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9pPr>
    </p:titleStyle>
    <p:bodyStyle>
      <a:lvl1pPr marL="342900" indent="-342900" algn="l" defTabSz="457200" rtl="0" eaLnBrk="0" fontAlgn="base" hangingPunct="0">
        <a:lnSpc>
          <a:spcPct val="94000"/>
        </a:lnSpc>
        <a:spcBef>
          <a:spcPct val="0"/>
        </a:spcBef>
        <a:spcAft>
          <a:spcPts val="1425"/>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57200" rtl="0" eaLnBrk="0" fontAlgn="base" hangingPunct="0">
        <a:lnSpc>
          <a:spcPct val="94000"/>
        </a:lnSpc>
        <a:spcBef>
          <a:spcPct val="0"/>
        </a:spcBef>
        <a:spcAft>
          <a:spcPts val="1138"/>
        </a:spcAft>
        <a:buClr>
          <a:srgbClr val="000000"/>
        </a:buClr>
        <a:buSzPct val="100000"/>
        <a:buFont typeface="Times New Roman" panose="02020603050405020304" pitchFamily="18" charset="0"/>
        <a:defRPr kern="1200">
          <a:solidFill>
            <a:srgbClr val="000000"/>
          </a:solidFill>
          <a:latin typeface="+mn-lt"/>
          <a:ea typeface="+mn-ea"/>
          <a:cs typeface="+mn-cs"/>
        </a:defRPr>
      </a:lvl2pPr>
      <a:lvl3pPr marL="1143000" indent="-228600" algn="l" defTabSz="457200" rtl="0" eaLnBrk="0" fontAlgn="base" hangingPunct="0">
        <a:lnSpc>
          <a:spcPct val="94000"/>
        </a:lnSpc>
        <a:spcBef>
          <a:spcPct val="0"/>
        </a:spcBef>
        <a:spcAft>
          <a:spcPts val="85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600200" indent="-228600" algn="l" defTabSz="457200" rtl="0" eaLnBrk="0" fontAlgn="base" hangingPunct="0">
        <a:lnSpc>
          <a:spcPct val="94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eaLnBrk="0" fontAlgn="base" hangingPunct="0">
        <a:lnSpc>
          <a:spcPct val="94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09600" y="273050"/>
            <a:ext cx="10968038"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604963"/>
            <a:ext cx="10968038"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dt"/>
          </p:nvPr>
        </p:nvSpPr>
        <p:spPr bwMode="auto">
          <a:xfrm>
            <a:off x="609600" y="6246813"/>
            <a:ext cx="2838450" cy="471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Lst>
              <a:defRPr sz="1400" smtClean="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2052" name="Rectangle 4"/>
          <p:cNvSpPr>
            <a:spLocks noGrp="1" noChangeArrowheads="1"/>
          </p:cNvSpPr>
          <p:nvPr>
            <p:ph type="ftr"/>
          </p:nvPr>
        </p:nvSpPr>
        <p:spPr bwMode="auto">
          <a:xfrm>
            <a:off x="4168775" y="6246813"/>
            <a:ext cx="3862388" cy="471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 pos="3619500" algn="l"/>
              </a:tabLst>
              <a:defRPr sz="1400" smtClean="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2053" name="Rectangle 5"/>
          <p:cNvSpPr>
            <a:spLocks noGrp="1" noChangeArrowheads="1"/>
          </p:cNvSpPr>
          <p:nvPr>
            <p:ph type="sldNum"/>
          </p:nvPr>
        </p:nvSpPr>
        <p:spPr bwMode="auto">
          <a:xfrm>
            <a:off x="8739188" y="6246813"/>
            <a:ext cx="2838450" cy="471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itchFamily="18" charset="0"/>
              <a:buNone/>
              <a:tabLst>
                <a:tab pos="723900" algn="l"/>
                <a:tab pos="1447800" algn="l"/>
                <a:tab pos="2171700" algn="l"/>
              </a:tabLst>
              <a:defRPr sz="1400">
                <a:solidFill>
                  <a:srgbClr val="000000"/>
                </a:solidFill>
                <a:latin typeface="Times New Roman" pitchFamily="18" charset="0"/>
              </a:defRPr>
            </a:lvl1pPr>
          </a:lstStyle>
          <a:p>
            <a:fld id="{37DC475E-379D-4F92-BAD2-B45C9E14C0F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2pPr>
      <a:lvl3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3pPr>
      <a:lvl4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4pPr>
      <a:lvl5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09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3475" y="6018213"/>
            <a:ext cx="7381875" cy="4095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2" name="Group 2"/>
          <p:cNvGraphicFramePr>
            <a:graphicFrameLocks noGrp="1"/>
          </p:cNvGraphicFramePr>
          <p:nvPr>
            <p:extLst>
              <p:ext uri="{D42A27DB-BD31-4B8C-83A1-F6EECF244321}">
                <p14:modId xmlns:p14="http://schemas.microsoft.com/office/powerpoint/2010/main" val="229545878"/>
              </p:ext>
            </p:extLst>
          </p:nvPr>
        </p:nvGraphicFramePr>
        <p:xfrm>
          <a:off x="2700338" y="2649538"/>
          <a:ext cx="7346950" cy="3060781"/>
        </p:xfrm>
        <a:graphic>
          <a:graphicData uri="http://schemas.openxmlformats.org/drawingml/2006/table">
            <a:tbl>
              <a:tblPr/>
              <a:tblGrid>
                <a:gridCol w="1971615">
                  <a:extLst>
                    <a:ext uri="{9D8B030D-6E8A-4147-A177-3AD203B41FA5}">
                      <a16:colId xmlns:a16="http://schemas.microsoft.com/office/drawing/2014/main" val="20000"/>
                    </a:ext>
                  </a:extLst>
                </a:gridCol>
                <a:gridCol w="5375335">
                  <a:extLst>
                    <a:ext uri="{9D8B030D-6E8A-4147-A177-3AD203B41FA5}">
                      <a16:colId xmlns:a16="http://schemas.microsoft.com/office/drawing/2014/main" val="20001"/>
                    </a:ext>
                  </a:extLst>
                </a:gridCol>
              </a:tblGrid>
              <a:tr h="604505">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1"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Presentation Title</a:t>
                      </a:r>
                    </a:p>
                  </a:txBody>
                  <a:tcPr marL="35996" marR="35996" marT="35997" marB="35997"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pPr>
                      <a:r>
                        <a:rPr kumimoji="0" lang="en-US" altLang="en-US" sz="1800" b="1"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rPr>
                        <a:t>Agenda and Overview, IoT Strategic Session</a:t>
                      </a:r>
                    </a:p>
                  </a:txBody>
                  <a:tcPr marL="35996" marR="35996" marT="47337" marB="35997"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455581">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1"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Presenter</a:t>
                      </a:r>
                    </a:p>
                  </a:txBody>
                  <a:tcPr marL="35996" marR="35996" marT="35997" marB="35997"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1"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rPr>
                        <a:t>Gilles Thonet, IEC Head of ICT Standards</a:t>
                      </a:r>
                    </a:p>
                  </a:txBody>
                  <a:tcPr marL="35996" marR="35996" marT="35997" marB="35997"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1"/>
                  </a:ext>
                </a:extLst>
              </a:tr>
              <a:tr h="455581">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1"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Session</a:t>
                      </a:r>
                    </a:p>
                  </a:txBody>
                  <a:tcPr marL="35996" marR="35996" marT="35997" marB="35997"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Session #5: </a:t>
                      </a:r>
                      <a:r>
                        <a:rPr kumimoji="0" lang="en-US" sz="18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rPr>
                        <a:t>Strategic Topic #1: </a:t>
                      </a:r>
                      <a:r>
                        <a:rPr kumimoji="0" lang="en-US" sz="1800" b="0" i="0" u="none" strike="noStrike" kern="1200" cap="none" normalizeH="0" baseline="0" dirty="0" err="1">
                          <a:ln>
                            <a:noFill/>
                          </a:ln>
                          <a:solidFill>
                            <a:srgbClr val="000000"/>
                          </a:solidFill>
                          <a:effectLst/>
                          <a:latin typeface="Calibri" panose="020F0502020204030204" pitchFamily="34" charset="0"/>
                          <a:ea typeface="Microsoft YaHei" panose="020B0503020204020204" pitchFamily="34" charset="-122"/>
                          <a:cs typeface="+mn-cs"/>
                        </a:rPr>
                        <a:t>IoT</a:t>
                      </a:r>
                      <a:endParaRPr kumimoji="0" lang="en-US" altLang="en-US" sz="18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endParaRPr>
                    </a:p>
                  </a:txBody>
                  <a:tcPr marL="35996" marR="35996" marT="35997" marB="35997"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2"/>
                  </a:ext>
                </a:extLst>
              </a:tr>
              <a:tr h="1240233">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1"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Document Name/Version</a:t>
                      </a:r>
                    </a:p>
                  </a:txBody>
                  <a:tcPr marL="35996" marR="35996" marT="35997" marB="35997"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endParaRPr>
                    </a:p>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pPr>
                      <a:endParaRPr kumimoji="0" lang="en-US" sz="16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endParaRPr>
                    </a:p>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pPr>
                      <a:r>
                        <a:rPr kumimoji="0" lang="en-US" sz="16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rPr>
                        <a:t>GSC20_Session#5_IoT_Gilles_IEC </a:t>
                      </a:r>
                      <a:r>
                        <a:rPr kumimoji="0" lang="en-US" sz="1600" b="0" i="0" u="none" strike="noStrike" kern="1200" cap="none" normalizeH="0" baseline="0">
                          <a:ln>
                            <a:noFill/>
                          </a:ln>
                          <a:solidFill>
                            <a:srgbClr val="000000"/>
                          </a:solidFill>
                          <a:effectLst/>
                          <a:latin typeface="Calibri" panose="020F0502020204030204" pitchFamily="34" charset="0"/>
                          <a:ea typeface="Microsoft YaHei" panose="020B0503020204020204" pitchFamily="34" charset="-122"/>
                          <a:cs typeface="+mn-cs"/>
                        </a:rPr>
                        <a:t>Rev 1</a:t>
                      </a:r>
                      <a:endParaRPr kumimoji="0" lang="en-IN" sz="16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endParaRPr>
                    </a:p>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endParaRPr>
                    </a:p>
                    <a:p>
                      <a:pPr marL="0" marR="0" lvl="0" indent="0" algn="l" defTabSz="457200" rtl="0" eaLnBrk="1"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pPr>
                      <a:r>
                        <a:rPr kumimoji="0" lang="en-US" altLang="en-US" sz="1600" b="0" i="1"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Submission/Revision date: </a:t>
                      </a:r>
                      <a:br>
                        <a:rPr kumimoji="0" lang="en-US" altLang="en-US" sz="16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br>
                      <a:r>
                        <a:rPr kumimoji="0" lang="en-US" altLang="en-US" sz="16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24April 2016</a:t>
                      </a:r>
                    </a:p>
                  </a:txBody>
                  <a:tcPr marL="35996" marR="35996" marT="46077" marB="35997"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3"/>
                  </a:ext>
                </a:extLst>
              </a:tr>
            </a:tbl>
          </a:graphicData>
        </a:graphic>
      </p:graphicFrame>
      <p:pic>
        <p:nvPicPr>
          <p:cNvPr id="4116" name="Picture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7925" y="844550"/>
            <a:ext cx="4752975" cy="13620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r>
              <a:rPr lang="en-US" altLang="en-US" dirty="0">
                <a:solidFill>
                  <a:srgbClr val="000000"/>
                </a:solidFill>
                <a:latin typeface="Arial" charset="0"/>
              </a:rPr>
              <a:t>Pg  </a:t>
            </a:r>
            <a:fld id="{36FD3867-9856-456C-81EE-8B7FCF4BB622}" type="slidenum">
              <a:rPr lang="en-US" altLang="en-US">
                <a:solidFill>
                  <a:srgbClr val="000000"/>
                </a:solidFill>
                <a:latin typeface="Arial" charset="0"/>
              </a:rPr>
              <a:pPr/>
              <a:t>2</a:t>
            </a:fld>
            <a:r>
              <a:rPr lang="en-US" altLang="en-US" dirty="0">
                <a:solidFill>
                  <a:srgbClr val="000000"/>
                </a:solidFill>
                <a:latin typeface="Arial" charset="0"/>
              </a:rPr>
              <a:t> | </a:t>
            </a:r>
          </a:p>
        </p:txBody>
      </p:sp>
      <p:sp>
        <p:nvSpPr>
          <p:cNvPr id="21" name="Rectangle 2"/>
          <p:cNvSpPr>
            <a:spLocks noChangeArrowheads="1"/>
          </p:cNvSpPr>
          <p:nvPr/>
        </p:nvSpPr>
        <p:spPr bwMode="auto">
          <a:xfrm>
            <a:off x="981844" y="1940470"/>
            <a:ext cx="10009112" cy="31447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9pPr>
          </a:lstStyle>
          <a:p>
            <a:pPr marL="1587" indent="0" eaLnBrk="1" hangingPunct="1">
              <a:lnSpc>
                <a:spcPct val="110000"/>
              </a:lnSpc>
              <a:spcAft>
                <a:spcPts val="600"/>
              </a:spcAft>
              <a:buClr>
                <a:srgbClr val="808080"/>
              </a:buClr>
            </a:pPr>
            <a:r>
              <a:rPr lang="en-GB" altLang="en-US" sz="2400" dirty="0">
                <a:solidFill>
                  <a:srgbClr val="000000"/>
                </a:solidFill>
              </a:rPr>
              <a:t>IoT is a key topic for standardization among many SDOs and industry consortia. While IoT attracts much interest on the marketplace, the current standardization landscape remains challenging due to many different initiatives coming from SDOs, consortia and fora, and the open source community.</a:t>
            </a:r>
          </a:p>
          <a:p>
            <a:pPr marL="1587" indent="0" eaLnBrk="1" hangingPunct="1">
              <a:lnSpc>
                <a:spcPct val="110000"/>
              </a:lnSpc>
              <a:spcAft>
                <a:spcPts val="600"/>
              </a:spcAft>
              <a:buClr>
                <a:srgbClr val="808080"/>
              </a:buClr>
            </a:pPr>
            <a:endParaRPr lang="en-GB" altLang="en-US" sz="2400" dirty="0">
              <a:solidFill>
                <a:srgbClr val="000000"/>
              </a:solidFill>
            </a:endParaRPr>
          </a:p>
          <a:p>
            <a:pPr marL="1587" indent="0" eaLnBrk="1" hangingPunct="1">
              <a:lnSpc>
                <a:spcPct val="110000"/>
              </a:lnSpc>
              <a:spcAft>
                <a:spcPts val="600"/>
              </a:spcAft>
              <a:buClr>
                <a:srgbClr val="808080"/>
              </a:buClr>
            </a:pPr>
            <a:r>
              <a:rPr lang="en-GB" altLang="en-US" sz="2400" dirty="0">
                <a:solidFill>
                  <a:srgbClr val="000000"/>
                </a:solidFill>
              </a:rPr>
              <a:t>This session aims at revisiting IoT from a bottom-up approach, starting from application verticals that are foreseen to be key drivers for IoT deployments.</a:t>
            </a:r>
            <a:endParaRPr lang="en-US" altLang="en-US" sz="2400" dirty="0">
              <a:solidFill>
                <a:srgbClr val="000000"/>
              </a:solidFill>
            </a:endParaRPr>
          </a:p>
        </p:txBody>
      </p:sp>
      <p:sp>
        <p:nvSpPr>
          <p:cNvPr id="22" name="Rectangle 1"/>
          <p:cNvSpPr>
            <a:spLocks noChangeArrowheads="1"/>
          </p:cNvSpPr>
          <p:nvPr/>
        </p:nvSpPr>
        <p:spPr bwMode="auto">
          <a:xfrm>
            <a:off x="2205980" y="548680"/>
            <a:ext cx="8496944" cy="6312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hangingPunct="1">
              <a:lnSpc>
                <a:spcPct val="90000"/>
              </a:lnSpc>
              <a:spcBef>
                <a:spcPts val="1000"/>
              </a:spcBef>
              <a:buClrTx/>
              <a:buFontTx/>
              <a:buNone/>
            </a:pPr>
            <a:r>
              <a:rPr lang="en-US" altLang="en-US" sz="3600" b="1" dirty="0">
                <a:solidFill>
                  <a:srgbClr val="4700B8"/>
                </a:solidFill>
              </a:rPr>
              <a:t>INTRODUCTION TO THE IOT SESSION</a:t>
            </a:r>
          </a:p>
        </p:txBody>
      </p:sp>
    </p:spTree>
    <p:extLst>
      <p:ext uri="{BB962C8B-B14F-4D97-AF65-F5344CB8AC3E}">
        <p14:creationId xmlns:p14="http://schemas.microsoft.com/office/powerpoint/2010/main" val="26673581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r>
              <a:rPr lang="en-US" altLang="en-US" dirty="0">
                <a:solidFill>
                  <a:srgbClr val="000000"/>
                </a:solidFill>
                <a:latin typeface="Arial" charset="0"/>
              </a:rPr>
              <a:t>Pg  </a:t>
            </a:r>
            <a:fld id="{36FD3867-9856-456C-81EE-8B7FCF4BB622}" type="slidenum">
              <a:rPr lang="en-US" altLang="en-US">
                <a:solidFill>
                  <a:srgbClr val="000000"/>
                </a:solidFill>
                <a:latin typeface="Arial" charset="0"/>
              </a:rPr>
              <a:pPr/>
              <a:t>3</a:t>
            </a:fld>
            <a:r>
              <a:rPr lang="en-US" altLang="en-US" dirty="0">
                <a:solidFill>
                  <a:srgbClr val="000000"/>
                </a:solidFill>
                <a:latin typeface="Arial" charset="0"/>
              </a:rPr>
              <a:t> | </a:t>
            </a:r>
          </a:p>
        </p:txBody>
      </p:sp>
      <p:sp>
        <p:nvSpPr>
          <p:cNvPr id="21" name="Rectangle 2"/>
          <p:cNvSpPr>
            <a:spLocks noChangeArrowheads="1"/>
          </p:cNvSpPr>
          <p:nvPr/>
        </p:nvSpPr>
        <p:spPr bwMode="auto">
          <a:xfrm>
            <a:off x="981844" y="1868462"/>
            <a:ext cx="10009112" cy="28566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9pPr>
          </a:lstStyle>
          <a:p>
            <a:pPr eaLnBrk="1" hangingPunct="1">
              <a:lnSpc>
                <a:spcPct val="120000"/>
              </a:lnSpc>
              <a:spcAft>
                <a:spcPts val="200"/>
              </a:spcAft>
              <a:buClr>
                <a:srgbClr val="808080"/>
              </a:buClr>
              <a:buFont typeface="Wingdings" pitchFamily="2" charset="2"/>
              <a:buChar char=""/>
            </a:pPr>
            <a:r>
              <a:rPr lang="en-US" altLang="en-US" sz="2400" dirty="0">
                <a:solidFill>
                  <a:srgbClr val="000000"/>
                </a:solidFill>
              </a:rPr>
              <a:t> </a:t>
            </a:r>
            <a:r>
              <a:rPr lang="en-GB" altLang="en-US" sz="2400" dirty="0">
                <a:solidFill>
                  <a:srgbClr val="000000"/>
                </a:solidFill>
              </a:rPr>
              <a:t>Getting an overview of the latest activities of GSC members</a:t>
            </a:r>
          </a:p>
          <a:p>
            <a:pPr eaLnBrk="1" hangingPunct="1">
              <a:lnSpc>
                <a:spcPct val="120000"/>
              </a:lnSpc>
              <a:spcAft>
                <a:spcPts val="200"/>
              </a:spcAft>
              <a:buClr>
                <a:srgbClr val="808080"/>
              </a:buClr>
              <a:buFont typeface="Wingdings" pitchFamily="2" charset="2"/>
              <a:buChar char=""/>
            </a:pPr>
            <a:r>
              <a:rPr lang="en-GB" altLang="en-US" sz="2400" dirty="0">
                <a:solidFill>
                  <a:srgbClr val="000000"/>
                </a:solidFill>
              </a:rPr>
              <a:t> Better understanding requirements coming from different verticals</a:t>
            </a:r>
          </a:p>
          <a:p>
            <a:pPr eaLnBrk="1" hangingPunct="1">
              <a:lnSpc>
                <a:spcPct val="120000"/>
              </a:lnSpc>
              <a:spcAft>
                <a:spcPts val="200"/>
              </a:spcAft>
              <a:buClr>
                <a:srgbClr val="808080"/>
              </a:buClr>
              <a:buFont typeface="Wingdings" pitchFamily="2" charset="2"/>
              <a:buChar char=""/>
            </a:pPr>
            <a:r>
              <a:rPr lang="en-GB" altLang="en-US" sz="2400" dirty="0">
                <a:solidFill>
                  <a:srgbClr val="000000"/>
                </a:solidFill>
              </a:rPr>
              <a:t> Discussing the need for systems approaches in these verticals</a:t>
            </a:r>
            <a:br>
              <a:rPr lang="en-GB" altLang="en-US" sz="2400" dirty="0">
                <a:solidFill>
                  <a:srgbClr val="000000"/>
                </a:solidFill>
              </a:rPr>
            </a:br>
            <a:r>
              <a:rPr lang="en-GB" altLang="en-US" sz="2400" dirty="0">
                <a:solidFill>
                  <a:srgbClr val="000000"/>
                </a:solidFill>
              </a:rPr>
              <a:t> (e.g. interoperability requirements)</a:t>
            </a:r>
          </a:p>
          <a:p>
            <a:pPr eaLnBrk="1" hangingPunct="1">
              <a:lnSpc>
                <a:spcPct val="120000"/>
              </a:lnSpc>
              <a:spcAft>
                <a:spcPts val="200"/>
              </a:spcAft>
              <a:buClr>
                <a:srgbClr val="808080"/>
              </a:buClr>
              <a:buFont typeface="Wingdings" pitchFamily="2" charset="2"/>
              <a:buChar char=""/>
            </a:pPr>
            <a:r>
              <a:rPr lang="en-GB" altLang="en-US" sz="2400" dirty="0">
                <a:solidFill>
                  <a:srgbClr val="000000"/>
                </a:solidFill>
              </a:rPr>
              <a:t> Exploring the challenges of engaging verticals when drafting IoT standards</a:t>
            </a:r>
          </a:p>
          <a:p>
            <a:pPr eaLnBrk="1" hangingPunct="1">
              <a:lnSpc>
                <a:spcPct val="120000"/>
              </a:lnSpc>
              <a:spcAft>
                <a:spcPts val="200"/>
              </a:spcAft>
              <a:buClr>
                <a:srgbClr val="808080"/>
              </a:buClr>
              <a:buFont typeface="Wingdings" pitchFamily="2" charset="2"/>
              <a:buChar char=""/>
            </a:pPr>
            <a:r>
              <a:rPr lang="en-GB" altLang="en-US" sz="2400" dirty="0">
                <a:solidFill>
                  <a:srgbClr val="000000"/>
                </a:solidFill>
              </a:rPr>
              <a:t> Discussing potential cooperation opportunities between GSC members</a:t>
            </a:r>
          </a:p>
        </p:txBody>
      </p:sp>
      <p:sp>
        <p:nvSpPr>
          <p:cNvPr id="22" name="Rectangle 1"/>
          <p:cNvSpPr>
            <a:spLocks noChangeArrowheads="1"/>
          </p:cNvSpPr>
          <p:nvPr/>
        </p:nvSpPr>
        <p:spPr bwMode="auto">
          <a:xfrm>
            <a:off x="2205980" y="548680"/>
            <a:ext cx="8496944" cy="6312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hangingPunct="1">
              <a:lnSpc>
                <a:spcPct val="90000"/>
              </a:lnSpc>
              <a:spcBef>
                <a:spcPts val="1000"/>
              </a:spcBef>
              <a:buClrTx/>
              <a:buFontTx/>
              <a:buNone/>
            </a:pPr>
            <a:r>
              <a:rPr lang="en-US" altLang="en-US" sz="3600" b="1" dirty="0">
                <a:solidFill>
                  <a:srgbClr val="4700B8"/>
                </a:solidFill>
              </a:rPr>
              <a:t>OBJECTIVES OF THIS SESSION</a:t>
            </a:r>
          </a:p>
        </p:txBody>
      </p:sp>
    </p:spTree>
    <p:extLst>
      <p:ext uri="{BB962C8B-B14F-4D97-AF65-F5344CB8AC3E}">
        <p14:creationId xmlns:p14="http://schemas.microsoft.com/office/powerpoint/2010/main" val="185012127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r>
              <a:rPr lang="en-US" altLang="en-US" dirty="0">
                <a:solidFill>
                  <a:srgbClr val="000000"/>
                </a:solidFill>
                <a:latin typeface="Arial" charset="0"/>
              </a:rPr>
              <a:t>Pg  </a:t>
            </a:r>
            <a:fld id="{36FD3867-9856-456C-81EE-8B7FCF4BB622}" type="slidenum">
              <a:rPr lang="en-US" altLang="en-US">
                <a:solidFill>
                  <a:srgbClr val="000000"/>
                </a:solidFill>
                <a:latin typeface="Arial" charset="0"/>
              </a:rPr>
              <a:pPr/>
              <a:t>4</a:t>
            </a:fld>
            <a:r>
              <a:rPr lang="en-US" altLang="en-US" dirty="0">
                <a:solidFill>
                  <a:srgbClr val="000000"/>
                </a:solidFill>
                <a:latin typeface="Arial" charset="0"/>
              </a:rPr>
              <a:t> | </a:t>
            </a:r>
          </a:p>
        </p:txBody>
      </p:sp>
      <p:sp>
        <p:nvSpPr>
          <p:cNvPr id="21" name="Rectangle 2"/>
          <p:cNvSpPr>
            <a:spLocks noChangeArrowheads="1"/>
          </p:cNvSpPr>
          <p:nvPr/>
        </p:nvSpPr>
        <p:spPr bwMode="auto">
          <a:xfrm>
            <a:off x="981844" y="1940470"/>
            <a:ext cx="10225136" cy="30727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9pPr>
          </a:lstStyle>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a:t>
            </a:r>
            <a:r>
              <a:rPr lang="en-US" altLang="en-US" sz="2000" b="1" dirty="0">
                <a:solidFill>
                  <a:srgbClr val="000000"/>
                </a:solidFill>
              </a:rPr>
              <a:t>Smart Appliances</a:t>
            </a:r>
            <a:r>
              <a:rPr lang="en-US" altLang="en-US" sz="2000" dirty="0">
                <a:solidFill>
                  <a:srgbClr val="000000"/>
                </a:solidFill>
              </a:rPr>
              <a:t>		Francisco Da Silva				ETSI		Huawei</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a:t>
            </a:r>
            <a:r>
              <a:rPr lang="en-US" altLang="en-US" sz="2000" b="1" dirty="0">
                <a:solidFill>
                  <a:srgbClr val="000000"/>
                </a:solidFill>
              </a:rPr>
              <a:t>Overview of P2413</a:t>
            </a:r>
            <a:r>
              <a:rPr lang="en-US" altLang="en-US" sz="2000" dirty="0">
                <a:solidFill>
                  <a:srgbClr val="000000"/>
                </a:solidFill>
              </a:rPr>
              <a:t>		Srikanth Chandrasekaran		IEEE</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a:t>
            </a:r>
            <a:r>
              <a:rPr lang="en-US" altLang="en-US" sz="2000" b="1" dirty="0">
                <a:solidFill>
                  <a:srgbClr val="000000"/>
                </a:solidFill>
              </a:rPr>
              <a:t>IoT &amp; Smart Energy</a:t>
            </a:r>
            <a:r>
              <a:rPr lang="en-US" altLang="en-US" sz="2000" dirty="0">
                <a:solidFill>
                  <a:srgbClr val="000000"/>
                </a:solidFill>
              </a:rPr>
              <a:t>		Vimal Mahendru				IEC		Legrand</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a:t>
            </a:r>
            <a:r>
              <a:rPr lang="en-US" altLang="en-US" sz="2000" b="1" dirty="0">
                <a:solidFill>
                  <a:srgbClr val="000000"/>
                </a:solidFill>
              </a:rPr>
              <a:t>Connected Vehicles</a:t>
            </a:r>
            <a:r>
              <a:rPr lang="en-US" altLang="en-US" sz="2000" dirty="0">
                <a:solidFill>
                  <a:srgbClr val="000000"/>
                </a:solidFill>
              </a:rPr>
              <a:t>		Russell Shields				TIA		Ygomi</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a:t>
            </a:r>
            <a:r>
              <a:rPr lang="en-US" altLang="en-US" sz="2000" b="1" dirty="0">
                <a:solidFill>
                  <a:srgbClr val="000000"/>
                </a:solidFill>
              </a:rPr>
              <a:t>Smart Manufacturing</a:t>
            </a:r>
            <a:r>
              <a:rPr lang="en-US" altLang="en-US" sz="2000" dirty="0">
                <a:solidFill>
                  <a:srgbClr val="000000"/>
                </a:solidFill>
              </a:rPr>
              <a:t>	Mitesh Patel					TSDSI	Tata  Consultancy Services</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a:t>
            </a:r>
            <a:r>
              <a:rPr lang="en-US" altLang="en-US" sz="2000" b="1" dirty="0">
                <a:solidFill>
                  <a:srgbClr val="000000"/>
                </a:solidFill>
              </a:rPr>
              <a:t>IoT &amp; Smart Cities</a:t>
            </a:r>
            <a:r>
              <a:rPr lang="en-US" altLang="en-US" sz="2000" dirty="0">
                <a:solidFill>
                  <a:srgbClr val="000000"/>
                </a:solidFill>
              </a:rPr>
              <a:t>		Bilel Jamoussi				ITU</a:t>
            </a:r>
          </a:p>
          <a:p>
            <a:pPr marL="1587" indent="0" eaLnBrk="1" hangingPunct="1">
              <a:lnSpc>
                <a:spcPct val="110000"/>
              </a:lnSpc>
              <a:spcAft>
                <a:spcPts val="200"/>
              </a:spcAft>
              <a:buClr>
                <a:srgbClr val="808080"/>
              </a:buClr>
            </a:pPr>
            <a:endParaRPr lang="en-US" altLang="en-US" sz="2000" dirty="0">
              <a:solidFill>
                <a:srgbClr val="000000"/>
              </a:solidFill>
            </a:endParaRPr>
          </a:p>
          <a:p>
            <a:pPr marL="1587" indent="0" eaLnBrk="1" hangingPunct="1">
              <a:lnSpc>
                <a:spcPct val="110000"/>
              </a:lnSpc>
              <a:spcAft>
                <a:spcPts val="200"/>
              </a:spcAft>
              <a:buClr>
                <a:srgbClr val="808080"/>
              </a:buClr>
            </a:pPr>
            <a:r>
              <a:rPr lang="en-US" altLang="en-US" sz="2000" i="1" dirty="0">
                <a:solidFill>
                  <a:srgbClr val="000000"/>
                </a:solidFill>
              </a:rPr>
              <a:t>Please keep your presentation within the 10 minute timeframe</a:t>
            </a:r>
          </a:p>
        </p:txBody>
      </p:sp>
      <p:sp>
        <p:nvSpPr>
          <p:cNvPr id="22" name="Rectangle 1"/>
          <p:cNvSpPr>
            <a:spLocks noChangeArrowheads="1"/>
          </p:cNvSpPr>
          <p:nvPr/>
        </p:nvSpPr>
        <p:spPr bwMode="auto">
          <a:xfrm>
            <a:off x="2205980" y="548680"/>
            <a:ext cx="8496944" cy="6312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hangingPunct="1">
              <a:lnSpc>
                <a:spcPct val="90000"/>
              </a:lnSpc>
              <a:spcBef>
                <a:spcPts val="1000"/>
              </a:spcBef>
              <a:buClrTx/>
              <a:buFontTx/>
              <a:buNone/>
            </a:pPr>
            <a:r>
              <a:rPr lang="en-US" altLang="en-US" sz="3600" b="1" dirty="0">
                <a:solidFill>
                  <a:srgbClr val="4700B8"/>
                </a:solidFill>
              </a:rPr>
              <a:t>AGENDA – Guest Presentations</a:t>
            </a:r>
          </a:p>
        </p:txBody>
      </p:sp>
    </p:spTree>
    <p:extLst>
      <p:ext uri="{BB962C8B-B14F-4D97-AF65-F5344CB8AC3E}">
        <p14:creationId xmlns:p14="http://schemas.microsoft.com/office/powerpoint/2010/main" val="41552443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r>
              <a:rPr lang="en-US" altLang="en-US" dirty="0">
                <a:solidFill>
                  <a:srgbClr val="000000"/>
                </a:solidFill>
                <a:latin typeface="Arial" charset="0"/>
              </a:rPr>
              <a:t>Pg  </a:t>
            </a:r>
            <a:fld id="{36FD3867-9856-456C-81EE-8B7FCF4BB622}" type="slidenum">
              <a:rPr lang="en-US" altLang="en-US">
                <a:solidFill>
                  <a:srgbClr val="000000"/>
                </a:solidFill>
                <a:latin typeface="Arial" charset="0"/>
              </a:rPr>
              <a:pPr/>
              <a:t>5</a:t>
            </a:fld>
            <a:r>
              <a:rPr lang="en-US" altLang="en-US" dirty="0">
                <a:solidFill>
                  <a:srgbClr val="000000"/>
                </a:solidFill>
                <a:latin typeface="Arial" charset="0"/>
              </a:rPr>
              <a:t> | </a:t>
            </a:r>
          </a:p>
        </p:txBody>
      </p:sp>
      <p:sp>
        <p:nvSpPr>
          <p:cNvPr id="22" name="Rectangle 1"/>
          <p:cNvSpPr>
            <a:spLocks noChangeArrowheads="1"/>
          </p:cNvSpPr>
          <p:nvPr/>
        </p:nvSpPr>
        <p:spPr bwMode="auto">
          <a:xfrm>
            <a:off x="2205980" y="548680"/>
            <a:ext cx="8496944" cy="6312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hangingPunct="1">
              <a:lnSpc>
                <a:spcPct val="90000"/>
              </a:lnSpc>
              <a:spcBef>
                <a:spcPts val="1000"/>
              </a:spcBef>
              <a:buClrTx/>
              <a:buFontTx/>
              <a:buNone/>
            </a:pPr>
            <a:r>
              <a:rPr lang="en-US" altLang="en-US" sz="3600" b="1" dirty="0">
                <a:solidFill>
                  <a:srgbClr val="4700B8"/>
                </a:solidFill>
              </a:rPr>
              <a:t>AGENDA – Panel</a:t>
            </a:r>
          </a:p>
        </p:txBody>
      </p:sp>
      <p:sp>
        <p:nvSpPr>
          <p:cNvPr id="5" name="Rectangle 2"/>
          <p:cNvSpPr>
            <a:spLocks noChangeArrowheads="1"/>
          </p:cNvSpPr>
          <p:nvPr/>
        </p:nvSpPr>
        <p:spPr bwMode="auto">
          <a:xfrm>
            <a:off x="2205980" y="1868462"/>
            <a:ext cx="8208912" cy="34327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9pPr>
          </a:lstStyle>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Farrokh Khatibi				ATIS		Qualcomm</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Francisco Da Silva			ETSI		Huawei</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Vimal Mahendru				IEC		Legrand</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Norbert Bensalem			ISO/IEC	IBM</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Srikanth Chandrasekaran		IEEE</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Scott Belcher				TIA</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Sunil Tandon				TSDSI	Tata Teleservices</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KiYoung Kim					TTA		LG Electronics Research</a:t>
            </a:r>
          </a:p>
          <a:p>
            <a:pPr eaLnBrk="1" hangingPunct="1">
              <a:lnSpc>
                <a:spcPct val="110000"/>
              </a:lnSpc>
              <a:spcAft>
                <a:spcPts val="200"/>
              </a:spcAft>
              <a:buClr>
                <a:srgbClr val="808080"/>
              </a:buClr>
              <a:buFont typeface="Wingdings" pitchFamily="2" charset="2"/>
              <a:buChar char=""/>
            </a:pPr>
            <a:r>
              <a:rPr lang="en-US" altLang="en-US" sz="2000" dirty="0">
                <a:solidFill>
                  <a:srgbClr val="000000"/>
                </a:solidFill>
              </a:rPr>
              <a:t> Hiroshi Hamano				TTC		I3C</a:t>
            </a:r>
          </a:p>
          <a:p>
            <a:pPr eaLnBrk="1" hangingPunct="1">
              <a:lnSpc>
                <a:spcPct val="110000"/>
              </a:lnSpc>
              <a:spcAft>
                <a:spcPts val="200"/>
              </a:spcAft>
              <a:buClr>
                <a:srgbClr val="808080"/>
              </a:buClr>
              <a:buFont typeface="Wingdings" pitchFamily="2" charset="2"/>
              <a:buChar char=""/>
            </a:pPr>
            <a:endParaRPr lang="en-US" altLang="en-US" sz="2000" dirty="0">
              <a:solidFill>
                <a:srgbClr val="000000"/>
              </a:solidFill>
            </a:endParaRPr>
          </a:p>
        </p:txBody>
      </p:sp>
    </p:spTree>
    <p:extLst>
      <p:ext uri="{BB962C8B-B14F-4D97-AF65-F5344CB8AC3E}">
        <p14:creationId xmlns:p14="http://schemas.microsoft.com/office/powerpoint/2010/main" val="145573663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981844" y="1868462"/>
            <a:ext cx="10009112" cy="42968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itchFamily="34" charset="0"/>
                <a:ea typeface="Microsoft YaHei" pitchFamily="34" charset="-122"/>
              </a:defRPr>
            </a:lvl9pPr>
          </a:lstStyle>
          <a:p>
            <a:pPr marL="344487" indent="-342900" eaLnBrk="1" hangingPunct="1">
              <a:lnSpc>
                <a:spcPct val="110000"/>
              </a:lnSpc>
              <a:spcAft>
                <a:spcPts val="200"/>
              </a:spcAft>
              <a:buClr>
                <a:srgbClr val="808080"/>
              </a:buClr>
              <a:buFont typeface="Wingdings" panose="05000000000000000000" pitchFamily="2" charset="2"/>
              <a:buChar char="Ø"/>
            </a:pPr>
            <a:r>
              <a:rPr lang="en-GB" altLang="en-US" sz="2400" i="1" dirty="0">
                <a:solidFill>
                  <a:srgbClr val="000000"/>
                </a:solidFill>
              </a:rPr>
              <a:t>Which challenges do you see in your sector to make IoT a reality?</a:t>
            </a:r>
          </a:p>
          <a:p>
            <a:pPr marL="344487" indent="-342900" eaLnBrk="1" hangingPunct="1">
              <a:lnSpc>
                <a:spcPct val="110000"/>
              </a:lnSpc>
              <a:spcAft>
                <a:spcPts val="200"/>
              </a:spcAft>
              <a:buClr>
                <a:srgbClr val="808080"/>
              </a:buClr>
              <a:buFont typeface="Wingdings" panose="05000000000000000000" pitchFamily="2" charset="2"/>
              <a:buChar char="Ø"/>
            </a:pPr>
            <a:r>
              <a:rPr lang="en-GB" altLang="en-US" sz="2400" i="1" dirty="0">
                <a:solidFill>
                  <a:srgbClr val="000000"/>
                </a:solidFill>
              </a:rPr>
              <a:t>How do we ensure IoT standards are closely aligned with industry needs?</a:t>
            </a:r>
          </a:p>
          <a:p>
            <a:pPr marL="344487" indent="-342900" eaLnBrk="1" hangingPunct="1">
              <a:lnSpc>
                <a:spcPct val="110000"/>
              </a:lnSpc>
              <a:spcAft>
                <a:spcPts val="200"/>
              </a:spcAft>
              <a:buClr>
                <a:srgbClr val="808080"/>
              </a:buClr>
              <a:buFont typeface="Wingdings" panose="05000000000000000000" pitchFamily="2" charset="2"/>
              <a:buChar char="Ø"/>
            </a:pPr>
            <a:r>
              <a:rPr lang="en-GB" altLang="en-US" sz="2400" i="1" dirty="0">
                <a:solidFill>
                  <a:srgbClr val="000000"/>
                </a:solidFill>
              </a:rPr>
              <a:t>Verticals have been slow to recognize the ICT work in IoT, even though the industry has provided outreach. What more can be done to include verticals in the various IoT efforts?</a:t>
            </a:r>
          </a:p>
          <a:p>
            <a:pPr marL="344487" indent="-342900" eaLnBrk="1" hangingPunct="1">
              <a:lnSpc>
                <a:spcPct val="110000"/>
              </a:lnSpc>
              <a:spcAft>
                <a:spcPts val="200"/>
              </a:spcAft>
              <a:buClr>
                <a:srgbClr val="808080"/>
              </a:buClr>
              <a:buFont typeface="Wingdings" panose="05000000000000000000" pitchFamily="2" charset="2"/>
              <a:buChar char="Ø"/>
            </a:pPr>
            <a:r>
              <a:rPr lang="en-GB" altLang="en-US" sz="2400" i="1" dirty="0">
                <a:solidFill>
                  <a:srgbClr val="000000"/>
                </a:solidFill>
              </a:rPr>
              <a:t>How do we prevent market fragmentation when some key players (e.g. Apple, Google) are not fully engaged in IoT standardization activities?</a:t>
            </a:r>
          </a:p>
          <a:p>
            <a:pPr marL="344487" indent="-342900" eaLnBrk="1" hangingPunct="1">
              <a:lnSpc>
                <a:spcPct val="110000"/>
              </a:lnSpc>
              <a:spcAft>
                <a:spcPts val="200"/>
              </a:spcAft>
              <a:buClr>
                <a:srgbClr val="808080"/>
              </a:buClr>
              <a:buFont typeface="Wingdings" panose="05000000000000000000" pitchFamily="2" charset="2"/>
              <a:buChar char="Ø"/>
            </a:pPr>
            <a:r>
              <a:rPr lang="en-GB" altLang="en-US" sz="2400" i="1" dirty="0">
                <a:solidFill>
                  <a:srgbClr val="000000"/>
                </a:solidFill>
              </a:rPr>
              <a:t>How do we ensure that we are able to successfully collaborate to ensure adoption of IoT technology globally? Which opportunities do you see for cooperation between GSC members?</a:t>
            </a:r>
          </a:p>
          <a:p>
            <a:pPr eaLnBrk="1" hangingPunct="1">
              <a:lnSpc>
                <a:spcPct val="120000"/>
              </a:lnSpc>
              <a:spcAft>
                <a:spcPts val="200"/>
              </a:spcAft>
              <a:buClr>
                <a:srgbClr val="808080"/>
              </a:buClr>
              <a:buFont typeface="Wingdings" pitchFamily="2" charset="2"/>
              <a:buChar char=""/>
            </a:pPr>
            <a:endParaRPr lang="en-GB" altLang="en-US" sz="2400" dirty="0">
              <a:solidFill>
                <a:srgbClr val="000000"/>
              </a:solidFill>
            </a:endParaRPr>
          </a:p>
        </p:txBody>
      </p:sp>
      <p:sp>
        <p:nvSpPr>
          <p:cNvPr id="3" name="Rectangle 1"/>
          <p:cNvSpPr>
            <a:spLocks noChangeArrowheads="1"/>
          </p:cNvSpPr>
          <p:nvPr/>
        </p:nvSpPr>
        <p:spPr bwMode="auto">
          <a:xfrm>
            <a:off x="2205980" y="548680"/>
            <a:ext cx="8496944" cy="6312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1pPr>
            <a:lvl2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2pPr>
            <a:lvl3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3pPr>
            <a:lvl4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4pPr>
            <a:lvl5pPr>
              <a:lnSpc>
                <a:spcPct val="93000"/>
              </a:lnSpc>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4" charset="0"/>
                <a:ea typeface="Microsoft YaHei" pitchFamily="34" charset="-122"/>
              </a:defRPr>
            </a:lvl9pPr>
          </a:lstStyle>
          <a:p>
            <a:pPr eaLnBrk="1" hangingPunct="1">
              <a:lnSpc>
                <a:spcPct val="90000"/>
              </a:lnSpc>
              <a:spcBef>
                <a:spcPts val="1000"/>
              </a:spcBef>
              <a:buClrTx/>
              <a:buFontTx/>
              <a:buNone/>
            </a:pPr>
            <a:r>
              <a:rPr lang="en-US" altLang="en-US" sz="3600" b="1" dirty="0">
                <a:solidFill>
                  <a:srgbClr val="4700B8"/>
                </a:solidFill>
              </a:rPr>
              <a:t> PANEL QUESTIONS</a:t>
            </a:r>
          </a:p>
        </p:txBody>
      </p:sp>
    </p:spTree>
    <p:extLst>
      <p:ext uri="{BB962C8B-B14F-4D97-AF65-F5344CB8AC3E}">
        <p14:creationId xmlns:p14="http://schemas.microsoft.com/office/powerpoint/2010/main" val="390103957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rebuchet MS"/>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4BE1CF4-C854-4DE8-AEE4-90FE83A3877E}"/>
</file>

<file path=customXml/itemProps2.xml><?xml version="1.0" encoding="utf-8"?>
<ds:datastoreItem xmlns:ds="http://schemas.openxmlformats.org/officeDocument/2006/customXml" ds:itemID="{8D103345-ECCD-45B8-B391-AECA146637D3}"/>
</file>

<file path=customXml/itemProps3.xml><?xml version="1.0" encoding="utf-8"?>
<ds:datastoreItem xmlns:ds="http://schemas.openxmlformats.org/officeDocument/2006/customXml" ds:itemID="{1023023B-0769-405C-90A4-4C0D382F4E49}"/>
</file>

<file path=docProps/app.xml><?xml version="1.0" encoding="utf-8"?>
<Properties xmlns="http://schemas.openxmlformats.org/officeDocument/2006/extended-properties" xmlns:vt="http://schemas.openxmlformats.org/officeDocument/2006/docPropsVTypes">
  <TotalTime>34701</TotalTime>
  <Words>304</Words>
  <Application>Microsoft Office PowerPoint</Application>
  <PresentationFormat>Custom</PresentationFormat>
  <Paragraphs>61</Paragraphs>
  <Slides>6</Slides>
  <Notes>5</Notes>
  <HiddenSlides>1</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Microsoft YaHei</vt:lpstr>
      <vt:lpstr>Arial</vt:lpstr>
      <vt:lpstr>Calibri</vt:lpstr>
      <vt:lpstr>Lucida Sans Unicode</vt:lpstr>
      <vt:lpstr>Times New Roman</vt:lpstr>
      <vt:lpstr>Trebuchet MS</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b.sriv</dc:creator>
  <cp:lastModifiedBy>Jayeeta Saha</cp:lastModifiedBy>
  <cp:revision>36</cp:revision>
  <cp:lastPrinted>1601-01-01T00:00:00Z</cp:lastPrinted>
  <dcterms:created xsi:type="dcterms:W3CDTF">2016-04-13T17:12:01Z</dcterms:created>
  <dcterms:modified xsi:type="dcterms:W3CDTF">2016-04-26T02:14:41Z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