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57" r:id="rId4"/>
    <p:sldId id="270" r:id="rId5"/>
    <p:sldId id="258" r:id="rId6"/>
    <p:sldId id="259" r:id="rId7"/>
    <p:sldId id="268" r:id="rId8"/>
    <p:sldId id="261" r:id="rId9"/>
    <p:sldId id="267" r:id="rId10"/>
    <p:sldId id="263" r:id="rId11"/>
    <p:sldId id="264" r:id="rId12"/>
    <p:sldId id="266" r:id="rId13"/>
  </p:sldIdLst>
  <p:sldSz cx="12187238" cy="6859588"/>
  <p:notesSz cx="6858000" cy="9144000"/>
  <p:defaultTextStyle>
    <a:defPPr>
      <a:defRPr lang="en-US"/>
    </a:defPPr>
    <a:lvl1pPr marL="0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159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319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478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638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0797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4957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116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3276" algn="l" defTabSz="108831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8B"/>
    <a:srgbClr val="D6D7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60"/>
      </p:cViewPr>
      <p:guideLst>
        <p:guide orient="horz" pos="2161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59E97-7E73-4205-A6E7-5A1AAC49376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IN"/>
        </a:p>
      </dgm:t>
    </dgm:pt>
    <dgm:pt modelId="{3F5EE702-CD82-41BD-9827-000D21F461AE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800" b="1" dirty="0">
              <a:solidFill>
                <a:srgbClr val="22228B"/>
              </a:solidFill>
              <a:latin typeface="+mj-lt"/>
            </a:rPr>
            <a:t>TSDSI Technical Study/Work Groups</a:t>
          </a:r>
          <a:endParaRPr lang="en-IN" sz="1800" b="1" dirty="0">
            <a:solidFill>
              <a:srgbClr val="22228B"/>
            </a:solidFill>
            <a:latin typeface="+mj-lt"/>
          </a:endParaRPr>
        </a:p>
      </dgm:t>
    </dgm:pt>
    <dgm:pt modelId="{5343497E-7E6F-40B5-8DB7-1401DDA32A74}" type="parTrans" cxnId="{A15BB250-32AB-495D-865C-13F8CB72DBDF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5C349028-5A93-4B50-BB4E-75EF186512AE}" type="sibTrans" cxnId="{A15BB250-32AB-495D-865C-13F8CB72DBDF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552D1976-9ED5-42A6-9F2B-021B6C407B83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1800" b="1" i="1" dirty="0">
              <a:solidFill>
                <a:srgbClr val="22228B"/>
              </a:solidFill>
              <a:latin typeface="+mj-lt"/>
            </a:rPr>
            <a:t>Study Group (SG) – 1</a:t>
          </a:r>
        </a:p>
        <a:p>
          <a:r>
            <a:rPr lang="en-US" sz="1800" b="1" i="1" dirty="0">
              <a:solidFill>
                <a:srgbClr val="22228B"/>
              </a:solidFill>
              <a:latin typeface="+mj-lt"/>
            </a:rPr>
            <a:t>(Wireless Systems</a:t>
          </a:r>
          <a:endParaRPr lang="en-IN" sz="1800" b="1" dirty="0">
            <a:solidFill>
              <a:srgbClr val="22228B"/>
            </a:solidFill>
            <a:latin typeface="+mj-lt"/>
          </a:endParaRPr>
        </a:p>
      </dgm:t>
    </dgm:pt>
    <dgm:pt modelId="{A6503B4A-E93D-40B6-AD3F-EDB493E0EF5B}" type="parTrans" cxnId="{D42B475B-EDB2-41CB-A82C-14CB7D88C415}">
      <dgm:prSet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22D4ECA8-E345-4D4E-B69D-CBE1AE49D1BF}" type="sibTrans" cxnId="{D42B475B-EDB2-41CB-A82C-14CB7D88C415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777AEA15-694C-41AF-B082-20AFF46E1A4D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1800" b="1" i="1" dirty="0">
              <a:solidFill>
                <a:srgbClr val="22228B"/>
              </a:solidFill>
              <a:latin typeface="+mj-lt"/>
            </a:rPr>
            <a:t>Study Group (SG) – 2 (Services)</a:t>
          </a:r>
          <a:endParaRPr lang="en-IN" sz="1800" b="1" dirty="0">
            <a:solidFill>
              <a:srgbClr val="22228B"/>
            </a:solidFill>
            <a:latin typeface="+mj-lt"/>
          </a:endParaRPr>
        </a:p>
      </dgm:t>
    </dgm:pt>
    <dgm:pt modelId="{9F6847FA-3D4A-4344-81C8-AF4BB9341B15}" type="parTrans" cxnId="{38BE84D4-4757-4147-9C13-F28EEFD67F9B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1A9F3DE9-E500-47F2-80F9-8706FB23FCB7}" type="sibTrans" cxnId="{38BE84D4-4757-4147-9C13-F28EEFD67F9B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DE7EE2FF-94E1-4174-B0AB-261891FFC5E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b="1" i="1" dirty="0">
              <a:solidFill>
                <a:srgbClr val="22228B"/>
              </a:solidFill>
              <a:latin typeface="+mj-lt"/>
            </a:rPr>
            <a:t>Study Group (SG) – 3 (Optical Access and Transport)</a:t>
          </a:r>
          <a:endParaRPr lang="en-IN" sz="1800" b="1" dirty="0">
            <a:solidFill>
              <a:srgbClr val="22228B"/>
            </a:solidFill>
            <a:latin typeface="+mj-lt"/>
          </a:endParaRPr>
        </a:p>
      </dgm:t>
    </dgm:pt>
    <dgm:pt modelId="{AFC25F0C-8747-4C61-AF80-6D8D699CA71C}" type="parTrans" cxnId="{B9CB2764-2E91-4F0D-8296-77449451A7EB}">
      <dgm:prSet custT="1"/>
      <dgm:spPr/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2168AD23-596E-43DE-8F91-C1F3CE51D4CF}" type="sibTrans" cxnId="{B9CB2764-2E91-4F0D-8296-77449451A7EB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EBB6A4B1-2142-48A6-91A1-FFC2078117CE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1800" b="1" i="1" dirty="0">
              <a:solidFill>
                <a:srgbClr val="22228B"/>
              </a:solidFill>
              <a:latin typeface="+mj-lt"/>
            </a:rPr>
            <a:t>Study Group (SG) – 4 (Energy Efficiency)</a:t>
          </a:r>
          <a:endParaRPr lang="en-IN" sz="1800" b="1" dirty="0">
            <a:solidFill>
              <a:srgbClr val="22228B"/>
            </a:solidFill>
            <a:latin typeface="+mj-lt"/>
          </a:endParaRPr>
        </a:p>
      </dgm:t>
    </dgm:pt>
    <dgm:pt modelId="{FC4892AB-3CBF-42C8-B220-D133AD378265}" type="parTrans" cxnId="{F38D7A82-FF2C-4D5F-9E8D-CF717EF3E000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43C3D6E4-FF0D-41F8-8237-F147C82854CF}" type="sibTrans" cxnId="{F38D7A82-FF2C-4D5F-9E8D-CF717EF3E000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0DD13CC3-0731-4083-A6DB-ED40BE9EB926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1800" b="1" i="1" dirty="0">
              <a:solidFill>
                <a:srgbClr val="22228B"/>
              </a:solidFill>
              <a:latin typeface="+mj-lt"/>
            </a:rPr>
            <a:t>Study Group (SG) – 5 (Security)</a:t>
          </a:r>
          <a:endParaRPr lang="en-IN" sz="1800" b="1" dirty="0">
            <a:solidFill>
              <a:srgbClr val="22228B"/>
            </a:solidFill>
            <a:latin typeface="+mj-lt"/>
          </a:endParaRPr>
        </a:p>
      </dgm:t>
    </dgm:pt>
    <dgm:pt modelId="{F3DFD687-6158-4FEF-9545-EF6EED323ACB}" type="parTrans" cxnId="{2C4D83E8-0CBB-45E6-8030-A78AE302F279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1F848C1C-6D43-4530-A358-9E02018A3C2D}" type="sibTrans" cxnId="{2C4D83E8-0CBB-45E6-8030-A78AE302F279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C603294B-B18B-45DE-8EF0-A228A22553D0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1800" i="1" dirty="0">
              <a:solidFill>
                <a:srgbClr val="22228B"/>
              </a:solidFill>
              <a:latin typeface="+mj-lt"/>
            </a:rPr>
            <a:t>SG1-WG1: Radio Network Evolution &amp; Spectrum (RNES)</a:t>
          </a:r>
          <a:endParaRPr lang="en-IN" sz="1800" dirty="0">
            <a:solidFill>
              <a:srgbClr val="22228B"/>
            </a:solidFill>
            <a:latin typeface="+mj-lt"/>
          </a:endParaRPr>
        </a:p>
      </dgm:t>
    </dgm:pt>
    <dgm:pt modelId="{B9058BE3-34D8-4A85-937D-F78AC73AF58D}" type="parTrans" cxnId="{35411D48-F8B4-4CCE-9CF1-85C70DB10160}">
      <dgm:prSet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EA75C25F-3A51-4B9C-B6BD-D2BC17F77CCF}" type="sibTrans" cxnId="{35411D48-F8B4-4CCE-9CF1-85C70DB10160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4AE6894F-5C12-4AEE-8AB7-63EAE379D1E6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1800" i="1" dirty="0">
              <a:solidFill>
                <a:srgbClr val="22228B"/>
              </a:solidFill>
              <a:latin typeface="+mj-lt"/>
            </a:rPr>
            <a:t>SG1-WG2: Core Networks (CN)</a:t>
          </a:r>
          <a:endParaRPr lang="en-IN" sz="1800" dirty="0">
            <a:solidFill>
              <a:srgbClr val="22228B"/>
            </a:solidFill>
            <a:latin typeface="+mj-lt"/>
          </a:endParaRPr>
        </a:p>
      </dgm:t>
    </dgm:pt>
    <dgm:pt modelId="{911FE1A1-893C-4A00-A2E2-CBED0018DB5E}" type="parTrans" cxnId="{F9B1F109-EF35-46C0-9777-BD38F17DBD1C}">
      <dgm:prSet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14ABA6B0-A978-4F87-A994-0B688154E10D}" type="sibTrans" cxnId="{F9B1F109-EF35-46C0-9777-BD38F17DBD1C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A6CC70CB-4677-4EEF-B064-2063E09FEFC1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1800" i="1" dirty="0">
              <a:solidFill>
                <a:srgbClr val="22228B"/>
              </a:solidFill>
              <a:latin typeface="+mj-lt"/>
            </a:rPr>
            <a:t>SG1-WG3: 5G</a:t>
          </a:r>
          <a:endParaRPr lang="en-IN" sz="1800" dirty="0">
            <a:solidFill>
              <a:srgbClr val="22228B"/>
            </a:solidFill>
            <a:latin typeface="+mj-lt"/>
          </a:endParaRPr>
        </a:p>
      </dgm:t>
    </dgm:pt>
    <dgm:pt modelId="{C3F636F0-7B16-47DC-B9AB-2D9715781A2A}" type="parTrans" cxnId="{1F1944D9-D04B-4FEB-BB77-2BF38BA49C03}">
      <dgm:prSet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9EA01193-A36B-42E0-8F5F-1AE3E869D66F}" type="sibTrans" cxnId="{1F1944D9-D04B-4FEB-BB77-2BF38BA49C03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1B0278A0-47FA-46F7-8B7F-D71CCE97FE0F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1800" i="1" dirty="0">
              <a:solidFill>
                <a:srgbClr val="22228B"/>
              </a:solidFill>
              <a:latin typeface="+mj-lt"/>
            </a:rPr>
            <a:t>SG2-WG1: M2M</a:t>
          </a:r>
          <a:endParaRPr lang="en-IN" sz="1800" dirty="0">
            <a:solidFill>
              <a:srgbClr val="22228B"/>
            </a:solidFill>
            <a:latin typeface="+mj-lt"/>
          </a:endParaRPr>
        </a:p>
      </dgm:t>
    </dgm:pt>
    <dgm:pt modelId="{A788C04A-2926-43EC-98AB-D31721C76EA8}" type="parTrans" cxnId="{90217448-0E8E-4A2E-9ABE-2CC17105BCB6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4004EE2C-ABAB-433A-891A-9278E5C53437}" type="sibTrans" cxnId="{90217448-0E8E-4A2E-9ABE-2CC17105BCB6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F4E95393-F5D6-40C1-A133-565CCA80A04B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1800" i="1" dirty="0">
              <a:solidFill>
                <a:srgbClr val="22228B"/>
              </a:solidFill>
              <a:latin typeface="+mj-lt"/>
            </a:rPr>
            <a:t>SG2-WG2: Indian Languages</a:t>
          </a:r>
          <a:endParaRPr lang="en-IN" sz="1800" dirty="0">
            <a:solidFill>
              <a:srgbClr val="22228B"/>
            </a:solidFill>
            <a:latin typeface="+mj-lt"/>
          </a:endParaRPr>
        </a:p>
      </dgm:t>
    </dgm:pt>
    <dgm:pt modelId="{E28767A0-AA3A-4837-9C93-E07C76895B49}" type="parTrans" cxnId="{0CB072DF-A475-4469-8A5E-E26BFCD8DAE4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C27F504E-536F-46A8-96D9-B8764F2C04C4}" type="sibTrans" cxnId="{0CB072DF-A475-4469-8A5E-E26BFCD8DAE4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09B80AC6-E84A-4195-A1B0-7FB6E1B7E9A3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i="1" dirty="0">
              <a:solidFill>
                <a:srgbClr val="22228B"/>
              </a:solidFill>
              <a:latin typeface="+mj-lt"/>
            </a:rPr>
            <a:t>SG3-WG1: Backhaul</a:t>
          </a:r>
          <a:endParaRPr lang="en-IN" sz="1800" dirty="0">
            <a:solidFill>
              <a:srgbClr val="22228B"/>
            </a:solidFill>
            <a:latin typeface="+mj-lt"/>
          </a:endParaRPr>
        </a:p>
      </dgm:t>
    </dgm:pt>
    <dgm:pt modelId="{8FCFD50C-5747-4C01-B042-C37D808F883F}" type="parTrans" cxnId="{7349DF78-8369-4924-916F-32B2326CB76C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IN" sz="1600" dirty="0">
            <a:solidFill>
              <a:schemeClr val="bg1"/>
            </a:solidFill>
            <a:latin typeface="+mj-lt"/>
          </a:endParaRPr>
        </a:p>
      </dgm:t>
    </dgm:pt>
    <dgm:pt modelId="{A2AD182B-2C50-4166-B9BE-07548AF1FCA8}" type="sibTrans" cxnId="{7349DF78-8369-4924-916F-32B2326CB76C}">
      <dgm:prSet/>
      <dgm:spPr/>
      <dgm:t>
        <a:bodyPr/>
        <a:lstStyle/>
        <a:p>
          <a:endParaRPr lang="en-IN">
            <a:solidFill>
              <a:schemeClr val="bg1"/>
            </a:solidFill>
          </a:endParaRPr>
        </a:p>
      </dgm:t>
    </dgm:pt>
    <dgm:pt modelId="{1FD8A289-5C4D-4170-9A95-35B2C56A87D5}" type="pres">
      <dgm:prSet presAssocID="{B4D59E97-7E73-4205-A6E7-5A1AAC49376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FF505C0-32C5-44E2-9426-B5FA958F161E}" type="pres">
      <dgm:prSet presAssocID="{3F5EE702-CD82-41BD-9827-000D21F461AE}" presName="root1" presStyleCnt="0"/>
      <dgm:spPr/>
    </dgm:pt>
    <dgm:pt modelId="{850B140B-332C-4138-B85D-052E70D075BA}" type="pres">
      <dgm:prSet presAssocID="{3F5EE702-CD82-41BD-9827-000D21F461AE}" presName="LevelOneTextNode" presStyleLbl="node0" presStyleIdx="0" presStyleCnt="1" custScaleX="342730" custScaleY="337980" custLinFactX="-66557" custLinFactNeighborX="-100000" custLinFactNeighborY="-50077">
        <dgm:presLayoutVars>
          <dgm:chPref val="3"/>
        </dgm:presLayoutVars>
      </dgm:prSet>
      <dgm:spPr/>
    </dgm:pt>
    <dgm:pt modelId="{EB63CFD9-C3B7-45DA-A8B0-E6D164CA4532}" type="pres">
      <dgm:prSet presAssocID="{3F5EE702-CD82-41BD-9827-000D21F461AE}" presName="level2hierChild" presStyleCnt="0"/>
      <dgm:spPr/>
    </dgm:pt>
    <dgm:pt modelId="{97DAC828-D890-41CA-B99B-DF00605F1946}" type="pres">
      <dgm:prSet presAssocID="{A6503B4A-E93D-40B6-AD3F-EDB493E0EF5B}" presName="conn2-1" presStyleLbl="parChTrans1D2" presStyleIdx="0" presStyleCnt="5"/>
      <dgm:spPr/>
    </dgm:pt>
    <dgm:pt modelId="{81EBABDF-BC38-46C9-B73B-41499B763AE9}" type="pres">
      <dgm:prSet presAssocID="{A6503B4A-E93D-40B6-AD3F-EDB493E0EF5B}" presName="connTx" presStyleLbl="parChTrans1D2" presStyleIdx="0" presStyleCnt="5"/>
      <dgm:spPr/>
    </dgm:pt>
    <dgm:pt modelId="{8349068E-D2E2-4291-AFAD-0EE3DB6D5A7D}" type="pres">
      <dgm:prSet presAssocID="{552D1976-9ED5-42A6-9F2B-021B6C407B83}" presName="root2" presStyleCnt="0"/>
      <dgm:spPr/>
    </dgm:pt>
    <dgm:pt modelId="{28F6D9F0-0A84-4B57-AE53-8FE12838C355}" type="pres">
      <dgm:prSet presAssocID="{552D1976-9ED5-42A6-9F2B-021B6C407B83}" presName="LevelTwoTextNode" presStyleLbl="node2" presStyleIdx="0" presStyleCnt="5" custScaleX="337539" custScaleY="246214" custLinFactNeighborX="-8003" custLinFactNeighborY="-17508">
        <dgm:presLayoutVars>
          <dgm:chPref val="3"/>
        </dgm:presLayoutVars>
      </dgm:prSet>
      <dgm:spPr/>
    </dgm:pt>
    <dgm:pt modelId="{0188C3FA-7933-483B-85D0-D7724AE15A2C}" type="pres">
      <dgm:prSet presAssocID="{552D1976-9ED5-42A6-9F2B-021B6C407B83}" presName="level3hierChild" presStyleCnt="0"/>
      <dgm:spPr/>
    </dgm:pt>
    <dgm:pt modelId="{EDD095A0-411F-4B19-88D1-FB4D1997475F}" type="pres">
      <dgm:prSet presAssocID="{B9058BE3-34D8-4A85-937D-F78AC73AF58D}" presName="conn2-1" presStyleLbl="parChTrans1D3" presStyleIdx="0" presStyleCnt="6"/>
      <dgm:spPr/>
    </dgm:pt>
    <dgm:pt modelId="{069FD662-7986-4D2E-A970-D9826AB3ACC5}" type="pres">
      <dgm:prSet presAssocID="{B9058BE3-34D8-4A85-937D-F78AC73AF58D}" presName="connTx" presStyleLbl="parChTrans1D3" presStyleIdx="0" presStyleCnt="6"/>
      <dgm:spPr/>
    </dgm:pt>
    <dgm:pt modelId="{181AA5B9-0DD3-450A-A42D-0113A81CA8AC}" type="pres">
      <dgm:prSet presAssocID="{C603294B-B18B-45DE-8EF0-A228A22553D0}" presName="root2" presStyleCnt="0"/>
      <dgm:spPr/>
    </dgm:pt>
    <dgm:pt modelId="{611F8BF4-5980-4F1C-B0E4-BC7A8DFA35EA}" type="pres">
      <dgm:prSet presAssocID="{C603294B-B18B-45DE-8EF0-A228A22553D0}" presName="LevelTwoTextNode" presStyleLbl="node3" presStyleIdx="0" presStyleCnt="6" custScaleX="461011" custScaleY="209703" custLinFactNeighborX="82214" custLinFactNeighborY="-22619">
        <dgm:presLayoutVars>
          <dgm:chPref val="3"/>
        </dgm:presLayoutVars>
      </dgm:prSet>
      <dgm:spPr/>
    </dgm:pt>
    <dgm:pt modelId="{13BFB565-9ACF-4021-A1C2-49D5F700760E}" type="pres">
      <dgm:prSet presAssocID="{C603294B-B18B-45DE-8EF0-A228A22553D0}" presName="level3hierChild" presStyleCnt="0"/>
      <dgm:spPr/>
    </dgm:pt>
    <dgm:pt modelId="{CB46D03E-F351-4C1B-B316-FF149687385D}" type="pres">
      <dgm:prSet presAssocID="{911FE1A1-893C-4A00-A2E2-CBED0018DB5E}" presName="conn2-1" presStyleLbl="parChTrans1D3" presStyleIdx="1" presStyleCnt="6"/>
      <dgm:spPr/>
    </dgm:pt>
    <dgm:pt modelId="{905B415A-B00E-48D8-B2BC-63A13BD082EF}" type="pres">
      <dgm:prSet presAssocID="{911FE1A1-893C-4A00-A2E2-CBED0018DB5E}" presName="connTx" presStyleLbl="parChTrans1D3" presStyleIdx="1" presStyleCnt="6"/>
      <dgm:spPr/>
    </dgm:pt>
    <dgm:pt modelId="{8535C8E9-0490-498B-AD58-A755361FE61C}" type="pres">
      <dgm:prSet presAssocID="{4AE6894F-5C12-4AEE-8AB7-63EAE379D1E6}" presName="root2" presStyleCnt="0"/>
      <dgm:spPr/>
    </dgm:pt>
    <dgm:pt modelId="{74013B08-14C0-4AB1-81C9-23A189D5CAAC}" type="pres">
      <dgm:prSet presAssocID="{4AE6894F-5C12-4AEE-8AB7-63EAE379D1E6}" presName="LevelTwoTextNode" presStyleLbl="node3" presStyleIdx="1" presStyleCnt="6" custScaleX="461011" custScaleY="209703" custLinFactNeighborX="82214" custLinFactNeighborY="-22619">
        <dgm:presLayoutVars>
          <dgm:chPref val="3"/>
        </dgm:presLayoutVars>
      </dgm:prSet>
      <dgm:spPr/>
    </dgm:pt>
    <dgm:pt modelId="{C21710E4-9088-449B-A5A1-A05971E926B7}" type="pres">
      <dgm:prSet presAssocID="{4AE6894F-5C12-4AEE-8AB7-63EAE379D1E6}" presName="level3hierChild" presStyleCnt="0"/>
      <dgm:spPr/>
    </dgm:pt>
    <dgm:pt modelId="{CEB4C5EF-E276-4ACA-A2F6-84342201EB02}" type="pres">
      <dgm:prSet presAssocID="{C3F636F0-7B16-47DC-B9AB-2D9715781A2A}" presName="conn2-1" presStyleLbl="parChTrans1D3" presStyleIdx="2" presStyleCnt="6"/>
      <dgm:spPr/>
    </dgm:pt>
    <dgm:pt modelId="{47D395F3-CB51-4061-84A4-C8E3CBF1F691}" type="pres">
      <dgm:prSet presAssocID="{C3F636F0-7B16-47DC-B9AB-2D9715781A2A}" presName="connTx" presStyleLbl="parChTrans1D3" presStyleIdx="2" presStyleCnt="6"/>
      <dgm:spPr/>
    </dgm:pt>
    <dgm:pt modelId="{247BA670-748B-48F3-9344-892D4483F3B4}" type="pres">
      <dgm:prSet presAssocID="{A6CC70CB-4677-4EEF-B064-2063E09FEFC1}" presName="root2" presStyleCnt="0"/>
      <dgm:spPr/>
    </dgm:pt>
    <dgm:pt modelId="{D47B5644-9DFC-4AEE-81AA-975F971A3CEC}" type="pres">
      <dgm:prSet presAssocID="{A6CC70CB-4677-4EEF-B064-2063E09FEFC1}" presName="LevelTwoTextNode" presStyleLbl="node3" presStyleIdx="2" presStyleCnt="6" custScaleX="461011" custScaleY="209703" custLinFactNeighborX="82214" custLinFactNeighborY="-22619">
        <dgm:presLayoutVars>
          <dgm:chPref val="3"/>
        </dgm:presLayoutVars>
      </dgm:prSet>
      <dgm:spPr/>
    </dgm:pt>
    <dgm:pt modelId="{13416B31-7254-4C76-8898-E3BDD2BCF822}" type="pres">
      <dgm:prSet presAssocID="{A6CC70CB-4677-4EEF-B064-2063E09FEFC1}" presName="level3hierChild" presStyleCnt="0"/>
      <dgm:spPr/>
    </dgm:pt>
    <dgm:pt modelId="{43AF82F1-C2EE-4DF4-A3AC-32683634E0FB}" type="pres">
      <dgm:prSet presAssocID="{9F6847FA-3D4A-4344-81C8-AF4BB9341B15}" presName="conn2-1" presStyleLbl="parChTrans1D2" presStyleIdx="1" presStyleCnt="5"/>
      <dgm:spPr/>
    </dgm:pt>
    <dgm:pt modelId="{DCC1D560-C636-4772-BBF6-9AE4AC87AF2E}" type="pres">
      <dgm:prSet presAssocID="{9F6847FA-3D4A-4344-81C8-AF4BB9341B15}" presName="connTx" presStyleLbl="parChTrans1D2" presStyleIdx="1" presStyleCnt="5"/>
      <dgm:spPr/>
    </dgm:pt>
    <dgm:pt modelId="{9218A695-11A6-4568-AF95-7980A04163D3}" type="pres">
      <dgm:prSet presAssocID="{777AEA15-694C-41AF-B082-20AFF46E1A4D}" presName="root2" presStyleCnt="0"/>
      <dgm:spPr/>
    </dgm:pt>
    <dgm:pt modelId="{A22987FC-DC29-4EDB-ADEF-ED93CD86AEA2}" type="pres">
      <dgm:prSet presAssocID="{777AEA15-694C-41AF-B082-20AFF46E1A4D}" presName="LevelTwoTextNode" presStyleLbl="node2" presStyleIdx="1" presStyleCnt="5" custScaleX="337539" custScaleY="246214" custLinFactNeighborX="-8003" custLinFactNeighborY="-17508">
        <dgm:presLayoutVars>
          <dgm:chPref val="3"/>
        </dgm:presLayoutVars>
      </dgm:prSet>
      <dgm:spPr/>
    </dgm:pt>
    <dgm:pt modelId="{58A2F74C-1F82-4749-B816-21873D0C5A91}" type="pres">
      <dgm:prSet presAssocID="{777AEA15-694C-41AF-B082-20AFF46E1A4D}" presName="level3hierChild" presStyleCnt="0"/>
      <dgm:spPr/>
    </dgm:pt>
    <dgm:pt modelId="{31056F43-F5EF-4761-8311-202957B45A12}" type="pres">
      <dgm:prSet presAssocID="{A788C04A-2926-43EC-98AB-D31721C76EA8}" presName="conn2-1" presStyleLbl="parChTrans1D3" presStyleIdx="3" presStyleCnt="6"/>
      <dgm:spPr/>
    </dgm:pt>
    <dgm:pt modelId="{0512B43F-228C-46A0-B32C-8B8DED4C5176}" type="pres">
      <dgm:prSet presAssocID="{A788C04A-2926-43EC-98AB-D31721C76EA8}" presName="connTx" presStyleLbl="parChTrans1D3" presStyleIdx="3" presStyleCnt="6"/>
      <dgm:spPr/>
    </dgm:pt>
    <dgm:pt modelId="{BA739736-0686-4684-BBF9-C2D3ADA5E34E}" type="pres">
      <dgm:prSet presAssocID="{1B0278A0-47FA-46F7-8B7F-D71CCE97FE0F}" presName="root2" presStyleCnt="0"/>
      <dgm:spPr/>
    </dgm:pt>
    <dgm:pt modelId="{8C938585-7529-47DE-A686-4CB2BBCB2B33}" type="pres">
      <dgm:prSet presAssocID="{1B0278A0-47FA-46F7-8B7F-D71CCE97FE0F}" presName="LevelTwoTextNode" presStyleLbl="node3" presStyleIdx="3" presStyleCnt="6" custScaleX="461011" custScaleY="131122" custLinFactNeighborX="92792" custLinFactNeighborY="1415">
        <dgm:presLayoutVars>
          <dgm:chPref val="3"/>
        </dgm:presLayoutVars>
      </dgm:prSet>
      <dgm:spPr/>
    </dgm:pt>
    <dgm:pt modelId="{3074892C-BF0B-4CC8-A75C-111AF0E2F234}" type="pres">
      <dgm:prSet presAssocID="{1B0278A0-47FA-46F7-8B7F-D71CCE97FE0F}" presName="level3hierChild" presStyleCnt="0"/>
      <dgm:spPr/>
    </dgm:pt>
    <dgm:pt modelId="{4CA2F0C1-F89F-4597-AB1F-D0DF23A585DE}" type="pres">
      <dgm:prSet presAssocID="{E28767A0-AA3A-4837-9C93-E07C76895B49}" presName="conn2-1" presStyleLbl="parChTrans1D3" presStyleIdx="4" presStyleCnt="6"/>
      <dgm:spPr/>
    </dgm:pt>
    <dgm:pt modelId="{AEBAD440-32D9-4694-8FEB-9E18D628700C}" type="pres">
      <dgm:prSet presAssocID="{E28767A0-AA3A-4837-9C93-E07C76895B49}" presName="connTx" presStyleLbl="parChTrans1D3" presStyleIdx="4" presStyleCnt="6"/>
      <dgm:spPr/>
    </dgm:pt>
    <dgm:pt modelId="{8373BAEE-EABC-4198-8870-277E5CA136AD}" type="pres">
      <dgm:prSet presAssocID="{F4E95393-F5D6-40C1-A133-565CCA80A04B}" presName="root2" presStyleCnt="0"/>
      <dgm:spPr/>
    </dgm:pt>
    <dgm:pt modelId="{9D9260C3-C9EB-426E-BED8-EDF37B8B4B1E}" type="pres">
      <dgm:prSet presAssocID="{F4E95393-F5D6-40C1-A133-565CCA80A04B}" presName="LevelTwoTextNode" presStyleLbl="node3" presStyleIdx="4" presStyleCnt="6" custScaleX="461011" custScaleY="209703" custLinFactNeighborX="92792" custLinFactNeighborY="1415">
        <dgm:presLayoutVars>
          <dgm:chPref val="3"/>
        </dgm:presLayoutVars>
      </dgm:prSet>
      <dgm:spPr/>
    </dgm:pt>
    <dgm:pt modelId="{DF2CD70B-0A8F-452C-8590-69FB02798AE6}" type="pres">
      <dgm:prSet presAssocID="{F4E95393-F5D6-40C1-A133-565CCA80A04B}" presName="level3hierChild" presStyleCnt="0"/>
      <dgm:spPr/>
    </dgm:pt>
    <dgm:pt modelId="{7F1D7B08-FAC9-4F05-8631-8B0CE660998D}" type="pres">
      <dgm:prSet presAssocID="{AFC25F0C-8747-4C61-AF80-6D8D699CA71C}" presName="conn2-1" presStyleLbl="parChTrans1D2" presStyleIdx="2" presStyleCnt="5"/>
      <dgm:spPr/>
    </dgm:pt>
    <dgm:pt modelId="{A0B1C0D3-7923-4353-8A13-A39FCC3599D8}" type="pres">
      <dgm:prSet presAssocID="{AFC25F0C-8747-4C61-AF80-6D8D699CA71C}" presName="connTx" presStyleLbl="parChTrans1D2" presStyleIdx="2" presStyleCnt="5"/>
      <dgm:spPr/>
    </dgm:pt>
    <dgm:pt modelId="{F1E221AC-2630-49C6-A8D1-89732446AE99}" type="pres">
      <dgm:prSet presAssocID="{DE7EE2FF-94E1-4174-B0AB-261891FFC5EC}" presName="root2" presStyleCnt="0"/>
      <dgm:spPr/>
    </dgm:pt>
    <dgm:pt modelId="{90064D31-3DD6-46B2-BE9F-6368375FC658}" type="pres">
      <dgm:prSet presAssocID="{DE7EE2FF-94E1-4174-B0AB-261891FFC5EC}" presName="LevelTwoTextNode" presStyleLbl="node2" presStyleIdx="2" presStyleCnt="5" custScaleX="337539" custScaleY="246214" custLinFactNeighborX="-8003" custLinFactNeighborY="-17508">
        <dgm:presLayoutVars>
          <dgm:chPref val="3"/>
        </dgm:presLayoutVars>
      </dgm:prSet>
      <dgm:spPr/>
    </dgm:pt>
    <dgm:pt modelId="{C2E620EE-5C76-4275-91EC-B5E90A823EEA}" type="pres">
      <dgm:prSet presAssocID="{DE7EE2FF-94E1-4174-B0AB-261891FFC5EC}" presName="level3hierChild" presStyleCnt="0"/>
      <dgm:spPr/>
    </dgm:pt>
    <dgm:pt modelId="{840C8D26-8AD6-4A79-ACE6-6E580E0647A1}" type="pres">
      <dgm:prSet presAssocID="{8FCFD50C-5747-4C01-B042-C37D808F883F}" presName="conn2-1" presStyleLbl="parChTrans1D3" presStyleIdx="5" presStyleCnt="6"/>
      <dgm:spPr/>
    </dgm:pt>
    <dgm:pt modelId="{C7A6DEE1-74A5-4016-A16D-83186B851FDD}" type="pres">
      <dgm:prSet presAssocID="{8FCFD50C-5747-4C01-B042-C37D808F883F}" presName="connTx" presStyleLbl="parChTrans1D3" presStyleIdx="5" presStyleCnt="6"/>
      <dgm:spPr/>
    </dgm:pt>
    <dgm:pt modelId="{D955574A-B982-45E0-8FEE-BD9FF4C65426}" type="pres">
      <dgm:prSet presAssocID="{09B80AC6-E84A-4195-A1B0-7FB6E1B7E9A3}" presName="root2" presStyleCnt="0"/>
      <dgm:spPr/>
    </dgm:pt>
    <dgm:pt modelId="{11F3B9A7-EBCA-4465-A3C9-78A0321F891E}" type="pres">
      <dgm:prSet presAssocID="{09B80AC6-E84A-4195-A1B0-7FB6E1B7E9A3}" presName="LevelTwoTextNode" presStyleLbl="node3" presStyleIdx="5" presStyleCnt="6" custScaleX="461011" custScaleY="209703" custLinFactNeighborX="92792" custLinFactNeighborY="-9761">
        <dgm:presLayoutVars>
          <dgm:chPref val="3"/>
        </dgm:presLayoutVars>
      </dgm:prSet>
      <dgm:spPr/>
    </dgm:pt>
    <dgm:pt modelId="{6A03C93C-D816-4EAF-961D-8E16ECCCE60A}" type="pres">
      <dgm:prSet presAssocID="{09B80AC6-E84A-4195-A1B0-7FB6E1B7E9A3}" presName="level3hierChild" presStyleCnt="0"/>
      <dgm:spPr/>
    </dgm:pt>
    <dgm:pt modelId="{C9A69779-723D-4652-B190-3C913396F207}" type="pres">
      <dgm:prSet presAssocID="{FC4892AB-3CBF-42C8-B220-D133AD378265}" presName="conn2-1" presStyleLbl="parChTrans1D2" presStyleIdx="3" presStyleCnt="5"/>
      <dgm:spPr/>
    </dgm:pt>
    <dgm:pt modelId="{F1F18AD5-A84C-47F1-9EDA-B33E6BCF0DF8}" type="pres">
      <dgm:prSet presAssocID="{FC4892AB-3CBF-42C8-B220-D133AD378265}" presName="connTx" presStyleLbl="parChTrans1D2" presStyleIdx="3" presStyleCnt="5"/>
      <dgm:spPr/>
    </dgm:pt>
    <dgm:pt modelId="{5F7F52D1-ED58-453F-BE03-BF42C10C54C5}" type="pres">
      <dgm:prSet presAssocID="{EBB6A4B1-2142-48A6-91A1-FFC2078117CE}" presName="root2" presStyleCnt="0"/>
      <dgm:spPr/>
    </dgm:pt>
    <dgm:pt modelId="{DCC7EB9B-489F-4774-8262-4A684DE324E5}" type="pres">
      <dgm:prSet presAssocID="{EBB6A4B1-2142-48A6-91A1-FFC2078117CE}" presName="LevelTwoTextNode" presStyleLbl="node2" presStyleIdx="3" presStyleCnt="5" custScaleX="337539" custScaleY="246214" custLinFactNeighborX="-8003" custLinFactNeighborY="-17508">
        <dgm:presLayoutVars>
          <dgm:chPref val="3"/>
        </dgm:presLayoutVars>
      </dgm:prSet>
      <dgm:spPr/>
    </dgm:pt>
    <dgm:pt modelId="{FB40E178-C7FB-4700-B622-98896464FFEB}" type="pres">
      <dgm:prSet presAssocID="{EBB6A4B1-2142-48A6-91A1-FFC2078117CE}" presName="level3hierChild" presStyleCnt="0"/>
      <dgm:spPr/>
    </dgm:pt>
    <dgm:pt modelId="{EA4E1EAC-7B29-4B61-B8B6-6C9E3D5E0501}" type="pres">
      <dgm:prSet presAssocID="{F3DFD687-6158-4FEF-9545-EF6EED323ACB}" presName="conn2-1" presStyleLbl="parChTrans1D2" presStyleIdx="4" presStyleCnt="5"/>
      <dgm:spPr/>
    </dgm:pt>
    <dgm:pt modelId="{9C875607-556D-406F-B1E3-C838ECBC6158}" type="pres">
      <dgm:prSet presAssocID="{F3DFD687-6158-4FEF-9545-EF6EED323ACB}" presName="connTx" presStyleLbl="parChTrans1D2" presStyleIdx="4" presStyleCnt="5"/>
      <dgm:spPr/>
    </dgm:pt>
    <dgm:pt modelId="{6AB5BDC6-1DA3-4A63-9409-3DBD544B2120}" type="pres">
      <dgm:prSet presAssocID="{0DD13CC3-0731-4083-A6DB-ED40BE9EB926}" presName="root2" presStyleCnt="0"/>
      <dgm:spPr/>
    </dgm:pt>
    <dgm:pt modelId="{B10A7A9A-B868-4B0F-80EF-38CEBEA8B188}" type="pres">
      <dgm:prSet presAssocID="{0DD13CC3-0731-4083-A6DB-ED40BE9EB926}" presName="LevelTwoTextNode" presStyleLbl="node2" presStyleIdx="4" presStyleCnt="5" custScaleX="337539" custScaleY="246214" custLinFactNeighborX="-8003" custLinFactNeighborY="-21414">
        <dgm:presLayoutVars>
          <dgm:chPref val="3"/>
        </dgm:presLayoutVars>
      </dgm:prSet>
      <dgm:spPr/>
    </dgm:pt>
    <dgm:pt modelId="{8795770C-8CC0-4029-AA2D-41F2E965F4FD}" type="pres">
      <dgm:prSet presAssocID="{0DD13CC3-0731-4083-A6DB-ED40BE9EB926}" presName="level3hierChild" presStyleCnt="0"/>
      <dgm:spPr/>
    </dgm:pt>
  </dgm:ptLst>
  <dgm:cxnLst>
    <dgm:cxn modelId="{D42B475B-EDB2-41CB-A82C-14CB7D88C415}" srcId="{3F5EE702-CD82-41BD-9827-000D21F461AE}" destId="{552D1976-9ED5-42A6-9F2B-021B6C407B83}" srcOrd="0" destOrd="0" parTransId="{A6503B4A-E93D-40B6-AD3F-EDB493E0EF5B}" sibTransId="{22D4ECA8-E345-4D4E-B69D-CBE1AE49D1BF}"/>
    <dgm:cxn modelId="{A52F3726-0C97-4EB1-9D50-056BBF0B3951}" type="presOf" srcId="{9F6847FA-3D4A-4344-81C8-AF4BB9341B15}" destId="{DCC1D560-C636-4772-BBF6-9AE4AC87AF2E}" srcOrd="1" destOrd="0" presId="urn:microsoft.com/office/officeart/2005/8/layout/hierarchy2"/>
    <dgm:cxn modelId="{48E87BEB-95BD-4B79-AAEC-93E3494993B2}" type="presOf" srcId="{C3F636F0-7B16-47DC-B9AB-2D9715781A2A}" destId="{CEB4C5EF-E276-4ACA-A2F6-84342201EB02}" srcOrd="0" destOrd="0" presId="urn:microsoft.com/office/officeart/2005/8/layout/hierarchy2"/>
    <dgm:cxn modelId="{E0D63E07-B97D-42F6-8929-6D1109426F1C}" type="presOf" srcId="{8FCFD50C-5747-4C01-B042-C37D808F883F}" destId="{840C8D26-8AD6-4A79-ACE6-6E580E0647A1}" srcOrd="0" destOrd="0" presId="urn:microsoft.com/office/officeart/2005/8/layout/hierarchy2"/>
    <dgm:cxn modelId="{102C8EDE-A63F-4E2E-9999-74520C2CD5C0}" type="presOf" srcId="{B9058BE3-34D8-4A85-937D-F78AC73AF58D}" destId="{EDD095A0-411F-4B19-88D1-FB4D1997475F}" srcOrd="0" destOrd="0" presId="urn:microsoft.com/office/officeart/2005/8/layout/hierarchy2"/>
    <dgm:cxn modelId="{BA879727-DDAF-42EA-883D-1D08EB1226BC}" type="presOf" srcId="{0DD13CC3-0731-4083-A6DB-ED40BE9EB926}" destId="{B10A7A9A-B868-4B0F-80EF-38CEBEA8B188}" srcOrd="0" destOrd="0" presId="urn:microsoft.com/office/officeart/2005/8/layout/hierarchy2"/>
    <dgm:cxn modelId="{41ED93AE-ED3B-4734-AEB3-5086CE0C4D6C}" type="presOf" srcId="{8FCFD50C-5747-4C01-B042-C37D808F883F}" destId="{C7A6DEE1-74A5-4016-A16D-83186B851FDD}" srcOrd="1" destOrd="0" presId="urn:microsoft.com/office/officeart/2005/8/layout/hierarchy2"/>
    <dgm:cxn modelId="{E3FA878B-1B5D-4B9E-87BE-324B5AFDF43F}" type="presOf" srcId="{B9058BE3-34D8-4A85-937D-F78AC73AF58D}" destId="{069FD662-7986-4D2E-A970-D9826AB3ACC5}" srcOrd="1" destOrd="0" presId="urn:microsoft.com/office/officeart/2005/8/layout/hierarchy2"/>
    <dgm:cxn modelId="{1F1944D9-D04B-4FEB-BB77-2BF38BA49C03}" srcId="{552D1976-9ED5-42A6-9F2B-021B6C407B83}" destId="{A6CC70CB-4677-4EEF-B064-2063E09FEFC1}" srcOrd="2" destOrd="0" parTransId="{C3F636F0-7B16-47DC-B9AB-2D9715781A2A}" sibTransId="{9EA01193-A36B-42E0-8F5F-1AE3E869D66F}"/>
    <dgm:cxn modelId="{09EC4478-FDDC-4ECE-A6FE-291AE668CDCA}" type="presOf" srcId="{FC4892AB-3CBF-42C8-B220-D133AD378265}" destId="{C9A69779-723D-4652-B190-3C913396F207}" srcOrd="0" destOrd="0" presId="urn:microsoft.com/office/officeart/2005/8/layout/hierarchy2"/>
    <dgm:cxn modelId="{10EEFFDC-A058-4F5F-9305-2A0280D6EB22}" type="presOf" srcId="{911FE1A1-893C-4A00-A2E2-CBED0018DB5E}" destId="{905B415A-B00E-48D8-B2BC-63A13BD082EF}" srcOrd="1" destOrd="0" presId="urn:microsoft.com/office/officeart/2005/8/layout/hierarchy2"/>
    <dgm:cxn modelId="{0517A45D-63A3-4A37-B043-784B347328E3}" type="presOf" srcId="{A788C04A-2926-43EC-98AB-D31721C76EA8}" destId="{0512B43F-228C-46A0-B32C-8B8DED4C5176}" srcOrd="1" destOrd="0" presId="urn:microsoft.com/office/officeart/2005/8/layout/hierarchy2"/>
    <dgm:cxn modelId="{0CB072DF-A475-4469-8A5E-E26BFCD8DAE4}" srcId="{777AEA15-694C-41AF-B082-20AFF46E1A4D}" destId="{F4E95393-F5D6-40C1-A133-565CCA80A04B}" srcOrd="1" destOrd="0" parTransId="{E28767A0-AA3A-4837-9C93-E07C76895B49}" sibTransId="{C27F504E-536F-46A8-96D9-B8764F2C04C4}"/>
    <dgm:cxn modelId="{20C6AB63-8DBF-4A91-94DC-9DAF69E399AC}" type="presOf" srcId="{DE7EE2FF-94E1-4174-B0AB-261891FFC5EC}" destId="{90064D31-3DD6-46B2-BE9F-6368375FC658}" srcOrd="0" destOrd="0" presId="urn:microsoft.com/office/officeart/2005/8/layout/hierarchy2"/>
    <dgm:cxn modelId="{EE358F6A-00AC-44AE-9885-D6F7A890750A}" type="presOf" srcId="{F3DFD687-6158-4FEF-9545-EF6EED323ACB}" destId="{EA4E1EAC-7B29-4B61-B8B6-6C9E3D5E0501}" srcOrd="0" destOrd="0" presId="urn:microsoft.com/office/officeart/2005/8/layout/hierarchy2"/>
    <dgm:cxn modelId="{BC374069-1863-4B30-8CFE-FEBDA15A8F95}" type="presOf" srcId="{A6503B4A-E93D-40B6-AD3F-EDB493E0EF5B}" destId="{97DAC828-D890-41CA-B99B-DF00605F1946}" srcOrd="0" destOrd="0" presId="urn:microsoft.com/office/officeart/2005/8/layout/hierarchy2"/>
    <dgm:cxn modelId="{90217448-0E8E-4A2E-9ABE-2CC17105BCB6}" srcId="{777AEA15-694C-41AF-B082-20AFF46E1A4D}" destId="{1B0278A0-47FA-46F7-8B7F-D71CCE97FE0F}" srcOrd="0" destOrd="0" parTransId="{A788C04A-2926-43EC-98AB-D31721C76EA8}" sibTransId="{4004EE2C-ABAB-433A-891A-9278E5C53437}"/>
    <dgm:cxn modelId="{3B7CC02F-2617-4D6A-882A-DA685EAB803B}" type="presOf" srcId="{C3F636F0-7B16-47DC-B9AB-2D9715781A2A}" destId="{47D395F3-CB51-4061-84A4-C8E3CBF1F691}" srcOrd="1" destOrd="0" presId="urn:microsoft.com/office/officeart/2005/8/layout/hierarchy2"/>
    <dgm:cxn modelId="{200FEC17-B8BA-4712-87CF-DC3C25A0F848}" type="presOf" srcId="{FC4892AB-3CBF-42C8-B220-D133AD378265}" destId="{F1F18AD5-A84C-47F1-9EDA-B33E6BCF0DF8}" srcOrd="1" destOrd="0" presId="urn:microsoft.com/office/officeart/2005/8/layout/hierarchy2"/>
    <dgm:cxn modelId="{5446B56E-04FA-478E-B06D-16EA7DFDCED9}" type="presOf" srcId="{A6503B4A-E93D-40B6-AD3F-EDB493E0EF5B}" destId="{81EBABDF-BC38-46C9-B73B-41499B763AE9}" srcOrd="1" destOrd="0" presId="urn:microsoft.com/office/officeart/2005/8/layout/hierarchy2"/>
    <dgm:cxn modelId="{12E8D897-944D-45FD-B867-C5766A67EF2C}" type="presOf" srcId="{A6CC70CB-4677-4EEF-B064-2063E09FEFC1}" destId="{D47B5644-9DFC-4AEE-81AA-975F971A3CEC}" srcOrd="0" destOrd="0" presId="urn:microsoft.com/office/officeart/2005/8/layout/hierarchy2"/>
    <dgm:cxn modelId="{8DB5B0C9-FFAF-4DEF-9B36-156D52DF4B6A}" type="presOf" srcId="{C603294B-B18B-45DE-8EF0-A228A22553D0}" destId="{611F8BF4-5980-4F1C-B0E4-BC7A8DFA35EA}" srcOrd="0" destOrd="0" presId="urn:microsoft.com/office/officeart/2005/8/layout/hierarchy2"/>
    <dgm:cxn modelId="{F9B1F109-EF35-46C0-9777-BD38F17DBD1C}" srcId="{552D1976-9ED5-42A6-9F2B-021B6C407B83}" destId="{4AE6894F-5C12-4AEE-8AB7-63EAE379D1E6}" srcOrd="1" destOrd="0" parTransId="{911FE1A1-893C-4A00-A2E2-CBED0018DB5E}" sibTransId="{14ABA6B0-A978-4F87-A994-0B688154E10D}"/>
    <dgm:cxn modelId="{17C4F2A8-2581-4FB1-8354-1E2F20181D94}" type="presOf" srcId="{AFC25F0C-8747-4C61-AF80-6D8D699CA71C}" destId="{7F1D7B08-FAC9-4F05-8631-8B0CE660998D}" srcOrd="0" destOrd="0" presId="urn:microsoft.com/office/officeart/2005/8/layout/hierarchy2"/>
    <dgm:cxn modelId="{2C4D83E8-0CBB-45E6-8030-A78AE302F279}" srcId="{3F5EE702-CD82-41BD-9827-000D21F461AE}" destId="{0DD13CC3-0731-4083-A6DB-ED40BE9EB926}" srcOrd="4" destOrd="0" parTransId="{F3DFD687-6158-4FEF-9545-EF6EED323ACB}" sibTransId="{1F848C1C-6D43-4530-A358-9E02018A3C2D}"/>
    <dgm:cxn modelId="{16271702-AB2F-456E-8BE8-46CB14D3C93A}" type="presOf" srcId="{3F5EE702-CD82-41BD-9827-000D21F461AE}" destId="{850B140B-332C-4138-B85D-052E70D075BA}" srcOrd="0" destOrd="0" presId="urn:microsoft.com/office/officeart/2005/8/layout/hierarchy2"/>
    <dgm:cxn modelId="{6C03660C-A433-4A53-9ECC-BA12B64B8F11}" type="presOf" srcId="{4AE6894F-5C12-4AEE-8AB7-63EAE379D1E6}" destId="{74013B08-14C0-4AB1-81C9-23A189D5CAAC}" srcOrd="0" destOrd="0" presId="urn:microsoft.com/office/officeart/2005/8/layout/hierarchy2"/>
    <dgm:cxn modelId="{4E48BDB4-32E4-4E58-B877-885AB58623FE}" type="presOf" srcId="{EBB6A4B1-2142-48A6-91A1-FFC2078117CE}" destId="{DCC7EB9B-489F-4774-8262-4A684DE324E5}" srcOrd="0" destOrd="0" presId="urn:microsoft.com/office/officeart/2005/8/layout/hierarchy2"/>
    <dgm:cxn modelId="{367C7113-04DE-4142-9B08-C2E036797664}" type="presOf" srcId="{552D1976-9ED5-42A6-9F2B-021B6C407B83}" destId="{28F6D9F0-0A84-4B57-AE53-8FE12838C355}" srcOrd="0" destOrd="0" presId="urn:microsoft.com/office/officeart/2005/8/layout/hierarchy2"/>
    <dgm:cxn modelId="{9C431DCA-3C33-4805-B296-F09318D5FFD9}" type="presOf" srcId="{911FE1A1-893C-4A00-A2E2-CBED0018DB5E}" destId="{CB46D03E-F351-4C1B-B316-FF149687385D}" srcOrd="0" destOrd="0" presId="urn:microsoft.com/office/officeart/2005/8/layout/hierarchy2"/>
    <dgm:cxn modelId="{F38D7A82-FF2C-4D5F-9E8D-CF717EF3E000}" srcId="{3F5EE702-CD82-41BD-9827-000D21F461AE}" destId="{EBB6A4B1-2142-48A6-91A1-FFC2078117CE}" srcOrd="3" destOrd="0" parTransId="{FC4892AB-3CBF-42C8-B220-D133AD378265}" sibTransId="{43C3D6E4-FF0D-41F8-8237-F147C82854CF}"/>
    <dgm:cxn modelId="{7349DF78-8369-4924-916F-32B2326CB76C}" srcId="{DE7EE2FF-94E1-4174-B0AB-261891FFC5EC}" destId="{09B80AC6-E84A-4195-A1B0-7FB6E1B7E9A3}" srcOrd="0" destOrd="0" parTransId="{8FCFD50C-5747-4C01-B042-C37D808F883F}" sibTransId="{A2AD182B-2C50-4166-B9BE-07548AF1FCA8}"/>
    <dgm:cxn modelId="{B9CB2764-2E91-4F0D-8296-77449451A7EB}" srcId="{3F5EE702-CD82-41BD-9827-000D21F461AE}" destId="{DE7EE2FF-94E1-4174-B0AB-261891FFC5EC}" srcOrd="2" destOrd="0" parTransId="{AFC25F0C-8747-4C61-AF80-6D8D699CA71C}" sibTransId="{2168AD23-596E-43DE-8F91-C1F3CE51D4CF}"/>
    <dgm:cxn modelId="{38BE84D4-4757-4147-9C13-F28EEFD67F9B}" srcId="{3F5EE702-CD82-41BD-9827-000D21F461AE}" destId="{777AEA15-694C-41AF-B082-20AFF46E1A4D}" srcOrd="1" destOrd="0" parTransId="{9F6847FA-3D4A-4344-81C8-AF4BB9341B15}" sibTransId="{1A9F3DE9-E500-47F2-80F9-8706FB23FCB7}"/>
    <dgm:cxn modelId="{35411D48-F8B4-4CCE-9CF1-85C70DB10160}" srcId="{552D1976-9ED5-42A6-9F2B-021B6C407B83}" destId="{C603294B-B18B-45DE-8EF0-A228A22553D0}" srcOrd="0" destOrd="0" parTransId="{B9058BE3-34D8-4A85-937D-F78AC73AF58D}" sibTransId="{EA75C25F-3A51-4B9C-B6BD-D2BC17F77CCF}"/>
    <dgm:cxn modelId="{C7938B2C-8050-41F0-A648-FBF5AE384740}" type="presOf" srcId="{09B80AC6-E84A-4195-A1B0-7FB6E1B7E9A3}" destId="{11F3B9A7-EBCA-4465-A3C9-78A0321F891E}" srcOrd="0" destOrd="0" presId="urn:microsoft.com/office/officeart/2005/8/layout/hierarchy2"/>
    <dgm:cxn modelId="{A15BB250-32AB-495D-865C-13F8CB72DBDF}" srcId="{B4D59E97-7E73-4205-A6E7-5A1AAC49376C}" destId="{3F5EE702-CD82-41BD-9827-000D21F461AE}" srcOrd="0" destOrd="0" parTransId="{5343497E-7E6F-40B5-8DB7-1401DDA32A74}" sibTransId="{5C349028-5A93-4B50-BB4E-75EF186512AE}"/>
    <dgm:cxn modelId="{D40E8ACD-D895-4F31-A8B3-4A66A7CEA4E0}" type="presOf" srcId="{AFC25F0C-8747-4C61-AF80-6D8D699CA71C}" destId="{A0B1C0D3-7923-4353-8A13-A39FCC3599D8}" srcOrd="1" destOrd="0" presId="urn:microsoft.com/office/officeart/2005/8/layout/hierarchy2"/>
    <dgm:cxn modelId="{4EB5AE64-5374-442F-8CCD-4528CDDC190B}" type="presOf" srcId="{E28767A0-AA3A-4837-9C93-E07C76895B49}" destId="{4CA2F0C1-F89F-4597-AB1F-D0DF23A585DE}" srcOrd="0" destOrd="0" presId="urn:microsoft.com/office/officeart/2005/8/layout/hierarchy2"/>
    <dgm:cxn modelId="{43B7D962-0071-47C2-A259-2084B5215034}" type="presOf" srcId="{A788C04A-2926-43EC-98AB-D31721C76EA8}" destId="{31056F43-F5EF-4761-8311-202957B45A12}" srcOrd="0" destOrd="0" presId="urn:microsoft.com/office/officeart/2005/8/layout/hierarchy2"/>
    <dgm:cxn modelId="{7FB1B253-8930-44E2-9EED-B7749011EA1A}" type="presOf" srcId="{1B0278A0-47FA-46F7-8B7F-D71CCE97FE0F}" destId="{8C938585-7529-47DE-A686-4CB2BBCB2B33}" srcOrd="0" destOrd="0" presId="urn:microsoft.com/office/officeart/2005/8/layout/hierarchy2"/>
    <dgm:cxn modelId="{E29A5B85-51E7-4ED4-8B3E-EDA3D28F6101}" type="presOf" srcId="{F4E95393-F5D6-40C1-A133-565CCA80A04B}" destId="{9D9260C3-C9EB-426E-BED8-EDF37B8B4B1E}" srcOrd="0" destOrd="0" presId="urn:microsoft.com/office/officeart/2005/8/layout/hierarchy2"/>
    <dgm:cxn modelId="{0372C4EB-C494-4361-877B-5D61709E76A8}" type="presOf" srcId="{E28767A0-AA3A-4837-9C93-E07C76895B49}" destId="{AEBAD440-32D9-4694-8FEB-9E18D628700C}" srcOrd="1" destOrd="0" presId="urn:microsoft.com/office/officeart/2005/8/layout/hierarchy2"/>
    <dgm:cxn modelId="{1A831DA7-9602-4ACD-8B37-B20CB9A68266}" type="presOf" srcId="{B4D59E97-7E73-4205-A6E7-5A1AAC49376C}" destId="{1FD8A289-5C4D-4170-9A95-35B2C56A87D5}" srcOrd="0" destOrd="0" presId="urn:microsoft.com/office/officeart/2005/8/layout/hierarchy2"/>
    <dgm:cxn modelId="{C346C985-AD2B-4FC7-B3CF-E911CDB8C741}" type="presOf" srcId="{777AEA15-694C-41AF-B082-20AFF46E1A4D}" destId="{A22987FC-DC29-4EDB-ADEF-ED93CD86AEA2}" srcOrd="0" destOrd="0" presId="urn:microsoft.com/office/officeart/2005/8/layout/hierarchy2"/>
    <dgm:cxn modelId="{3584B87B-B610-4334-B86E-4F07F0FB35D2}" type="presOf" srcId="{9F6847FA-3D4A-4344-81C8-AF4BB9341B15}" destId="{43AF82F1-C2EE-4DF4-A3AC-32683634E0FB}" srcOrd="0" destOrd="0" presId="urn:microsoft.com/office/officeart/2005/8/layout/hierarchy2"/>
    <dgm:cxn modelId="{1722196F-3F76-410D-9702-2C4696315195}" type="presOf" srcId="{F3DFD687-6158-4FEF-9545-EF6EED323ACB}" destId="{9C875607-556D-406F-B1E3-C838ECBC6158}" srcOrd="1" destOrd="0" presId="urn:microsoft.com/office/officeart/2005/8/layout/hierarchy2"/>
    <dgm:cxn modelId="{D072303B-7F02-42F9-8391-ECEB3B1309F8}" type="presParOf" srcId="{1FD8A289-5C4D-4170-9A95-35B2C56A87D5}" destId="{7FF505C0-32C5-44E2-9426-B5FA958F161E}" srcOrd="0" destOrd="0" presId="urn:microsoft.com/office/officeart/2005/8/layout/hierarchy2"/>
    <dgm:cxn modelId="{E9B440E4-D638-4087-AE34-28EED5CB3497}" type="presParOf" srcId="{7FF505C0-32C5-44E2-9426-B5FA958F161E}" destId="{850B140B-332C-4138-B85D-052E70D075BA}" srcOrd="0" destOrd="0" presId="urn:microsoft.com/office/officeart/2005/8/layout/hierarchy2"/>
    <dgm:cxn modelId="{9E95E43C-4A5C-4664-A576-0838EDF38779}" type="presParOf" srcId="{7FF505C0-32C5-44E2-9426-B5FA958F161E}" destId="{EB63CFD9-C3B7-45DA-A8B0-E6D164CA4532}" srcOrd="1" destOrd="0" presId="urn:microsoft.com/office/officeart/2005/8/layout/hierarchy2"/>
    <dgm:cxn modelId="{228E9097-0F58-4259-87A7-125F55EB47BD}" type="presParOf" srcId="{EB63CFD9-C3B7-45DA-A8B0-E6D164CA4532}" destId="{97DAC828-D890-41CA-B99B-DF00605F1946}" srcOrd="0" destOrd="0" presId="urn:microsoft.com/office/officeart/2005/8/layout/hierarchy2"/>
    <dgm:cxn modelId="{48C73F05-1447-41A1-ADB8-A36A3D8B81AC}" type="presParOf" srcId="{97DAC828-D890-41CA-B99B-DF00605F1946}" destId="{81EBABDF-BC38-46C9-B73B-41499B763AE9}" srcOrd="0" destOrd="0" presId="urn:microsoft.com/office/officeart/2005/8/layout/hierarchy2"/>
    <dgm:cxn modelId="{F8BA6A1A-5F94-4552-BA62-E72631C417CB}" type="presParOf" srcId="{EB63CFD9-C3B7-45DA-A8B0-E6D164CA4532}" destId="{8349068E-D2E2-4291-AFAD-0EE3DB6D5A7D}" srcOrd="1" destOrd="0" presId="urn:microsoft.com/office/officeart/2005/8/layout/hierarchy2"/>
    <dgm:cxn modelId="{D60AC9CB-B3D6-463A-8D68-1C0B7D6BBA63}" type="presParOf" srcId="{8349068E-D2E2-4291-AFAD-0EE3DB6D5A7D}" destId="{28F6D9F0-0A84-4B57-AE53-8FE12838C355}" srcOrd="0" destOrd="0" presId="urn:microsoft.com/office/officeart/2005/8/layout/hierarchy2"/>
    <dgm:cxn modelId="{F8010DA7-563D-4BF7-A31A-DC884DEE4D89}" type="presParOf" srcId="{8349068E-D2E2-4291-AFAD-0EE3DB6D5A7D}" destId="{0188C3FA-7933-483B-85D0-D7724AE15A2C}" srcOrd="1" destOrd="0" presId="urn:microsoft.com/office/officeart/2005/8/layout/hierarchy2"/>
    <dgm:cxn modelId="{D4AAA8B5-EC2F-4496-A6C6-BB62FCA8248C}" type="presParOf" srcId="{0188C3FA-7933-483B-85D0-D7724AE15A2C}" destId="{EDD095A0-411F-4B19-88D1-FB4D1997475F}" srcOrd="0" destOrd="0" presId="urn:microsoft.com/office/officeart/2005/8/layout/hierarchy2"/>
    <dgm:cxn modelId="{E0359954-FF7C-474D-9567-3B40334FC34F}" type="presParOf" srcId="{EDD095A0-411F-4B19-88D1-FB4D1997475F}" destId="{069FD662-7986-4D2E-A970-D9826AB3ACC5}" srcOrd="0" destOrd="0" presId="urn:microsoft.com/office/officeart/2005/8/layout/hierarchy2"/>
    <dgm:cxn modelId="{D8A41B42-0F19-4DF8-819B-F30586892B2B}" type="presParOf" srcId="{0188C3FA-7933-483B-85D0-D7724AE15A2C}" destId="{181AA5B9-0DD3-450A-A42D-0113A81CA8AC}" srcOrd="1" destOrd="0" presId="urn:microsoft.com/office/officeart/2005/8/layout/hierarchy2"/>
    <dgm:cxn modelId="{392963D2-A784-470F-ACAD-00139BF2F0A3}" type="presParOf" srcId="{181AA5B9-0DD3-450A-A42D-0113A81CA8AC}" destId="{611F8BF4-5980-4F1C-B0E4-BC7A8DFA35EA}" srcOrd="0" destOrd="0" presId="urn:microsoft.com/office/officeart/2005/8/layout/hierarchy2"/>
    <dgm:cxn modelId="{4626EDE6-EA8F-41EF-BE64-DFDE70008696}" type="presParOf" srcId="{181AA5B9-0DD3-450A-A42D-0113A81CA8AC}" destId="{13BFB565-9ACF-4021-A1C2-49D5F700760E}" srcOrd="1" destOrd="0" presId="urn:microsoft.com/office/officeart/2005/8/layout/hierarchy2"/>
    <dgm:cxn modelId="{2313C525-4CD6-4E4B-A0E5-4BD6EA1519CB}" type="presParOf" srcId="{0188C3FA-7933-483B-85D0-D7724AE15A2C}" destId="{CB46D03E-F351-4C1B-B316-FF149687385D}" srcOrd="2" destOrd="0" presId="urn:microsoft.com/office/officeart/2005/8/layout/hierarchy2"/>
    <dgm:cxn modelId="{2757D88A-5AC3-43EE-B8B1-4C8305472D48}" type="presParOf" srcId="{CB46D03E-F351-4C1B-B316-FF149687385D}" destId="{905B415A-B00E-48D8-B2BC-63A13BD082EF}" srcOrd="0" destOrd="0" presId="urn:microsoft.com/office/officeart/2005/8/layout/hierarchy2"/>
    <dgm:cxn modelId="{AD931AD0-DEA0-40CF-AAE1-B14603968C1D}" type="presParOf" srcId="{0188C3FA-7933-483B-85D0-D7724AE15A2C}" destId="{8535C8E9-0490-498B-AD58-A755361FE61C}" srcOrd="3" destOrd="0" presId="urn:microsoft.com/office/officeart/2005/8/layout/hierarchy2"/>
    <dgm:cxn modelId="{49494F26-8444-4987-BBD4-7646ED695B4D}" type="presParOf" srcId="{8535C8E9-0490-498B-AD58-A755361FE61C}" destId="{74013B08-14C0-4AB1-81C9-23A189D5CAAC}" srcOrd="0" destOrd="0" presId="urn:microsoft.com/office/officeart/2005/8/layout/hierarchy2"/>
    <dgm:cxn modelId="{32527E35-9464-4D18-8861-F6BC3D6EB525}" type="presParOf" srcId="{8535C8E9-0490-498B-AD58-A755361FE61C}" destId="{C21710E4-9088-449B-A5A1-A05971E926B7}" srcOrd="1" destOrd="0" presId="urn:microsoft.com/office/officeart/2005/8/layout/hierarchy2"/>
    <dgm:cxn modelId="{BF1DADED-108F-40FB-B9C9-5A910D24A0FA}" type="presParOf" srcId="{0188C3FA-7933-483B-85D0-D7724AE15A2C}" destId="{CEB4C5EF-E276-4ACA-A2F6-84342201EB02}" srcOrd="4" destOrd="0" presId="urn:microsoft.com/office/officeart/2005/8/layout/hierarchy2"/>
    <dgm:cxn modelId="{C68852D6-91AD-4EFF-B65A-0FEAE3B9B7AE}" type="presParOf" srcId="{CEB4C5EF-E276-4ACA-A2F6-84342201EB02}" destId="{47D395F3-CB51-4061-84A4-C8E3CBF1F691}" srcOrd="0" destOrd="0" presId="urn:microsoft.com/office/officeart/2005/8/layout/hierarchy2"/>
    <dgm:cxn modelId="{A55617B1-AE17-4275-9737-78C9AA09B256}" type="presParOf" srcId="{0188C3FA-7933-483B-85D0-D7724AE15A2C}" destId="{247BA670-748B-48F3-9344-892D4483F3B4}" srcOrd="5" destOrd="0" presId="urn:microsoft.com/office/officeart/2005/8/layout/hierarchy2"/>
    <dgm:cxn modelId="{77A46841-9A17-4C1F-8468-057C88AA2B37}" type="presParOf" srcId="{247BA670-748B-48F3-9344-892D4483F3B4}" destId="{D47B5644-9DFC-4AEE-81AA-975F971A3CEC}" srcOrd="0" destOrd="0" presId="urn:microsoft.com/office/officeart/2005/8/layout/hierarchy2"/>
    <dgm:cxn modelId="{4440E7B6-8CD5-4F34-A77E-A7D8D0A08F07}" type="presParOf" srcId="{247BA670-748B-48F3-9344-892D4483F3B4}" destId="{13416B31-7254-4C76-8898-E3BDD2BCF822}" srcOrd="1" destOrd="0" presId="urn:microsoft.com/office/officeart/2005/8/layout/hierarchy2"/>
    <dgm:cxn modelId="{9B68A6C3-220F-4765-8455-6D5174D1342E}" type="presParOf" srcId="{EB63CFD9-C3B7-45DA-A8B0-E6D164CA4532}" destId="{43AF82F1-C2EE-4DF4-A3AC-32683634E0FB}" srcOrd="2" destOrd="0" presId="urn:microsoft.com/office/officeart/2005/8/layout/hierarchy2"/>
    <dgm:cxn modelId="{D8F0A151-FBB7-4E94-92F0-833C68956813}" type="presParOf" srcId="{43AF82F1-C2EE-4DF4-A3AC-32683634E0FB}" destId="{DCC1D560-C636-4772-BBF6-9AE4AC87AF2E}" srcOrd="0" destOrd="0" presId="urn:microsoft.com/office/officeart/2005/8/layout/hierarchy2"/>
    <dgm:cxn modelId="{FE53CF43-6624-4462-9A66-7AC8461E68E8}" type="presParOf" srcId="{EB63CFD9-C3B7-45DA-A8B0-E6D164CA4532}" destId="{9218A695-11A6-4568-AF95-7980A04163D3}" srcOrd="3" destOrd="0" presId="urn:microsoft.com/office/officeart/2005/8/layout/hierarchy2"/>
    <dgm:cxn modelId="{2BC69EE1-4028-49B8-AF46-455FA4A3ACFD}" type="presParOf" srcId="{9218A695-11A6-4568-AF95-7980A04163D3}" destId="{A22987FC-DC29-4EDB-ADEF-ED93CD86AEA2}" srcOrd="0" destOrd="0" presId="urn:microsoft.com/office/officeart/2005/8/layout/hierarchy2"/>
    <dgm:cxn modelId="{4F99803B-6FF9-4389-8931-3955C4F50A46}" type="presParOf" srcId="{9218A695-11A6-4568-AF95-7980A04163D3}" destId="{58A2F74C-1F82-4749-B816-21873D0C5A91}" srcOrd="1" destOrd="0" presId="urn:microsoft.com/office/officeart/2005/8/layout/hierarchy2"/>
    <dgm:cxn modelId="{4CBB7410-C889-44F2-AA55-0DC4DC26EC50}" type="presParOf" srcId="{58A2F74C-1F82-4749-B816-21873D0C5A91}" destId="{31056F43-F5EF-4761-8311-202957B45A12}" srcOrd="0" destOrd="0" presId="urn:microsoft.com/office/officeart/2005/8/layout/hierarchy2"/>
    <dgm:cxn modelId="{329C4893-A26D-4751-94EC-487DABB36383}" type="presParOf" srcId="{31056F43-F5EF-4761-8311-202957B45A12}" destId="{0512B43F-228C-46A0-B32C-8B8DED4C5176}" srcOrd="0" destOrd="0" presId="urn:microsoft.com/office/officeart/2005/8/layout/hierarchy2"/>
    <dgm:cxn modelId="{0E29503B-5978-4013-8709-294C92CFB275}" type="presParOf" srcId="{58A2F74C-1F82-4749-B816-21873D0C5A91}" destId="{BA739736-0686-4684-BBF9-C2D3ADA5E34E}" srcOrd="1" destOrd="0" presId="urn:microsoft.com/office/officeart/2005/8/layout/hierarchy2"/>
    <dgm:cxn modelId="{1792EB34-25AC-4A48-899A-E3D5317002B8}" type="presParOf" srcId="{BA739736-0686-4684-BBF9-C2D3ADA5E34E}" destId="{8C938585-7529-47DE-A686-4CB2BBCB2B33}" srcOrd="0" destOrd="0" presId="urn:microsoft.com/office/officeart/2005/8/layout/hierarchy2"/>
    <dgm:cxn modelId="{281071BB-637A-4FEE-BF89-0C5E9A2D1694}" type="presParOf" srcId="{BA739736-0686-4684-BBF9-C2D3ADA5E34E}" destId="{3074892C-BF0B-4CC8-A75C-111AF0E2F234}" srcOrd="1" destOrd="0" presId="urn:microsoft.com/office/officeart/2005/8/layout/hierarchy2"/>
    <dgm:cxn modelId="{D746C377-5FBF-410F-AEB3-1DCF99913B8E}" type="presParOf" srcId="{58A2F74C-1F82-4749-B816-21873D0C5A91}" destId="{4CA2F0C1-F89F-4597-AB1F-D0DF23A585DE}" srcOrd="2" destOrd="0" presId="urn:microsoft.com/office/officeart/2005/8/layout/hierarchy2"/>
    <dgm:cxn modelId="{A3F61BBC-E751-4572-8609-55D5E794C381}" type="presParOf" srcId="{4CA2F0C1-F89F-4597-AB1F-D0DF23A585DE}" destId="{AEBAD440-32D9-4694-8FEB-9E18D628700C}" srcOrd="0" destOrd="0" presId="urn:microsoft.com/office/officeart/2005/8/layout/hierarchy2"/>
    <dgm:cxn modelId="{2E0941BB-7198-4012-9465-1F7F81021EFA}" type="presParOf" srcId="{58A2F74C-1F82-4749-B816-21873D0C5A91}" destId="{8373BAEE-EABC-4198-8870-277E5CA136AD}" srcOrd="3" destOrd="0" presId="urn:microsoft.com/office/officeart/2005/8/layout/hierarchy2"/>
    <dgm:cxn modelId="{B6A3A078-04C4-42D8-B211-163D152F0E9B}" type="presParOf" srcId="{8373BAEE-EABC-4198-8870-277E5CA136AD}" destId="{9D9260C3-C9EB-426E-BED8-EDF37B8B4B1E}" srcOrd="0" destOrd="0" presId="urn:microsoft.com/office/officeart/2005/8/layout/hierarchy2"/>
    <dgm:cxn modelId="{50490CBC-F704-4BE7-926D-3F80DFC106B9}" type="presParOf" srcId="{8373BAEE-EABC-4198-8870-277E5CA136AD}" destId="{DF2CD70B-0A8F-452C-8590-69FB02798AE6}" srcOrd="1" destOrd="0" presId="urn:microsoft.com/office/officeart/2005/8/layout/hierarchy2"/>
    <dgm:cxn modelId="{5AECCBD3-B669-40A8-867E-9BCAD759B4F1}" type="presParOf" srcId="{EB63CFD9-C3B7-45DA-A8B0-E6D164CA4532}" destId="{7F1D7B08-FAC9-4F05-8631-8B0CE660998D}" srcOrd="4" destOrd="0" presId="urn:microsoft.com/office/officeart/2005/8/layout/hierarchy2"/>
    <dgm:cxn modelId="{B80E9155-273D-4FE9-A96E-C2DB0E8A2DED}" type="presParOf" srcId="{7F1D7B08-FAC9-4F05-8631-8B0CE660998D}" destId="{A0B1C0D3-7923-4353-8A13-A39FCC3599D8}" srcOrd="0" destOrd="0" presId="urn:microsoft.com/office/officeart/2005/8/layout/hierarchy2"/>
    <dgm:cxn modelId="{864C6023-8E66-44DE-8585-C6B208641F1E}" type="presParOf" srcId="{EB63CFD9-C3B7-45DA-A8B0-E6D164CA4532}" destId="{F1E221AC-2630-49C6-A8D1-89732446AE99}" srcOrd="5" destOrd="0" presId="urn:microsoft.com/office/officeart/2005/8/layout/hierarchy2"/>
    <dgm:cxn modelId="{A1015573-3BFD-4D60-8F9F-CA63BF93395B}" type="presParOf" srcId="{F1E221AC-2630-49C6-A8D1-89732446AE99}" destId="{90064D31-3DD6-46B2-BE9F-6368375FC658}" srcOrd="0" destOrd="0" presId="urn:microsoft.com/office/officeart/2005/8/layout/hierarchy2"/>
    <dgm:cxn modelId="{E9AA7681-A2E4-4402-82CA-88DB71C35655}" type="presParOf" srcId="{F1E221AC-2630-49C6-A8D1-89732446AE99}" destId="{C2E620EE-5C76-4275-91EC-B5E90A823EEA}" srcOrd="1" destOrd="0" presId="urn:microsoft.com/office/officeart/2005/8/layout/hierarchy2"/>
    <dgm:cxn modelId="{E02594FF-FD83-4831-A241-D4317B6E7B77}" type="presParOf" srcId="{C2E620EE-5C76-4275-91EC-B5E90A823EEA}" destId="{840C8D26-8AD6-4A79-ACE6-6E580E0647A1}" srcOrd="0" destOrd="0" presId="urn:microsoft.com/office/officeart/2005/8/layout/hierarchy2"/>
    <dgm:cxn modelId="{0F6A2E3D-F472-443E-B58C-A7242EDFFDB2}" type="presParOf" srcId="{840C8D26-8AD6-4A79-ACE6-6E580E0647A1}" destId="{C7A6DEE1-74A5-4016-A16D-83186B851FDD}" srcOrd="0" destOrd="0" presId="urn:microsoft.com/office/officeart/2005/8/layout/hierarchy2"/>
    <dgm:cxn modelId="{9D149188-EF41-44A2-935B-FA82C2926993}" type="presParOf" srcId="{C2E620EE-5C76-4275-91EC-B5E90A823EEA}" destId="{D955574A-B982-45E0-8FEE-BD9FF4C65426}" srcOrd="1" destOrd="0" presId="urn:microsoft.com/office/officeart/2005/8/layout/hierarchy2"/>
    <dgm:cxn modelId="{89E86888-276F-447B-8682-CD3A7258AAC5}" type="presParOf" srcId="{D955574A-B982-45E0-8FEE-BD9FF4C65426}" destId="{11F3B9A7-EBCA-4465-A3C9-78A0321F891E}" srcOrd="0" destOrd="0" presId="urn:microsoft.com/office/officeart/2005/8/layout/hierarchy2"/>
    <dgm:cxn modelId="{976C6F81-E3DD-4CCF-910F-D52005BD539A}" type="presParOf" srcId="{D955574A-B982-45E0-8FEE-BD9FF4C65426}" destId="{6A03C93C-D816-4EAF-961D-8E16ECCCE60A}" srcOrd="1" destOrd="0" presId="urn:microsoft.com/office/officeart/2005/8/layout/hierarchy2"/>
    <dgm:cxn modelId="{BB4CFEF8-4DB4-4C08-A30B-9718DD3B4E26}" type="presParOf" srcId="{EB63CFD9-C3B7-45DA-A8B0-E6D164CA4532}" destId="{C9A69779-723D-4652-B190-3C913396F207}" srcOrd="6" destOrd="0" presId="urn:microsoft.com/office/officeart/2005/8/layout/hierarchy2"/>
    <dgm:cxn modelId="{BDD7FAE1-D6BA-4A1E-9467-DD5C021D608A}" type="presParOf" srcId="{C9A69779-723D-4652-B190-3C913396F207}" destId="{F1F18AD5-A84C-47F1-9EDA-B33E6BCF0DF8}" srcOrd="0" destOrd="0" presId="urn:microsoft.com/office/officeart/2005/8/layout/hierarchy2"/>
    <dgm:cxn modelId="{87C0AF19-C125-4C06-929F-C818176AAB61}" type="presParOf" srcId="{EB63CFD9-C3B7-45DA-A8B0-E6D164CA4532}" destId="{5F7F52D1-ED58-453F-BE03-BF42C10C54C5}" srcOrd="7" destOrd="0" presId="urn:microsoft.com/office/officeart/2005/8/layout/hierarchy2"/>
    <dgm:cxn modelId="{E1C4D16F-C7A4-4F6B-BD74-9E01802C02BD}" type="presParOf" srcId="{5F7F52D1-ED58-453F-BE03-BF42C10C54C5}" destId="{DCC7EB9B-489F-4774-8262-4A684DE324E5}" srcOrd="0" destOrd="0" presId="urn:microsoft.com/office/officeart/2005/8/layout/hierarchy2"/>
    <dgm:cxn modelId="{8F2251E8-2A32-45D2-BD48-F04D759EE33B}" type="presParOf" srcId="{5F7F52D1-ED58-453F-BE03-BF42C10C54C5}" destId="{FB40E178-C7FB-4700-B622-98896464FFEB}" srcOrd="1" destOrd="0" presId="urn:microsoft.com/office/officeart/2005/8/layout/hierarchy2"/>
    <dgm:cxn modelId="{B6DA319B-D255-44B0-B658-C2E35DE43A9A}" type="presParOf" srcId="{EB63CFD9-C3B7-45DA-A8B0-E6D164CA4532}" destId="{EA4E1EAC-7B29-4B61-B8B6-6C9E3D5E0501}" srcOrd="8" destOrd="0" presId="urn:microsoft.com/office/officeart/2005/8/layout/hierarchy2"/>
    <dgm:cxn modelId="{C4EA8C6B-F39A-4C8E-B1C5-DF62A4C90A49}" type="presParOf" srcId="{EA4E1EAC-7B29-4B61-B8B6-6C9E3D5E0501}" destId="{9C875607-556D-406F-B1E3-C838ECBC6158}" srcOrd="0" destOrd="0" presId="urn:microsoft.com/office/officeart/2005/8/layout/hierarchy2"/>
    <dgm:cxn modelId="{ACE8866C-049C-490D-9196-D90B9755ADB4}" type="presParOf" srcId="{EB63CFD9-C3B7-45DA-A8B0-E6D164CA4532}" destId="{6AB5BDC6-1DA3-4A63-9409-3DBD544B2120}" srcOrd="9" destOrd="0" presId="urn:microsoft.com/office/officeart/2005/8/layout/hierarchy2"/>
    <dgm:cxn modelId="{B16979BC-FBC9-458F-BA9B-EE5D52DC56EB}" type="presParOf" srcId="{6AB5BDC6-1DA3-4A63-9409-3DBD544B2120}" destId="{B10A7A9A-B868-4B0F-80EF-38CEBEA8B188}" srcOrd="0" destOrd="0" presId="urn:microsoft.com/office/officeart/2005/8/layout/hierarchy2"/>
    <dgm:cxn modelId="{53433984-2781-45A6-9A23-3E1A06DC5142}" type="presParOf" srcId="{6AB5BDC6-1DA3-4A63-9409-3DBD544B2120}" destId="{8795770C-8CC0-4029-AA2D-41F2E965F4F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B140B-332C-4138-B85D-052E70D075BA}">
      <dsp:nvSpPr>
        <dsp:cNvPr id="0" name=""/>
        <dsp:cNvSpPr/>
      </dsp:nvSpPr>
      <dsp:spPr>
        <a:xfrm>
          <a:off x="73917" y="2666045"/>
          <a:ext cx="2333094" cy="115037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22228B"/>
              </a:solidFill>
              <a:latin typeface="+mj-lt"/>
            </a:rPr>
            <a:t>TSDSI Technical Study/Work Groups</a:t>
          </a:r>
          <a:endParaRPr lang="en-IN" sz="1800" b="1" kern="1200" dirty="0">
            <a:solidFill>
              <a:srgbClr val="22228B"/>
            </a:solidFill>
            <a:latin typeface="+mj-lt"/>
          </a:endParaRPr>
        </a:p>
      </dsp:txBody>
      <dsp:txXfrm>
        <a:off x="107610" y="2699738"/>
        <a:ext cx="2265708" cy="1082993"/>
      </dsp:txXfrm>
    </dsp:sp>
    <dsp:sp modelId="{97DAC828-D890-41CA-B99B-DF00605F1946}">
      <dsp:nvSpPr>
        <dsp:cNvPr id="0" name=""/>
        <dsp:cNvSpPr/>
      </dsp:nvSpPr>
      <dsp:spPr>
        <a:xfrm rot="18112117">
          <a:off x="1802808" y="2149158"/>
          <a:ext cx="2560041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2560041" y="5004"/>
              </a:lnTo>
            </a:path>
          </a:pathLst>
        </a:custGeom>
        <a:noFill/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3018827" y="2090162"/>
        <a:ext cx="128002" cy="128002"/>
      </dsp:txXfrm>
    </dsp:sp>
    <dsp:sp modelId="{28F6D9F0-0A84-4B57-AE53-8FE12838C355}">
      <dsp:nvSpPr>
        <dsp:cNvPr id="0" name=""/>
        <dsp:cNvSpPr/>
      </dsp:nvSpPr>
      <dsp:spPr>
        <a:xfrm>
          <a:off x="3758645" y="648072"/>
          <a:ext cx="2297757" cy="838036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>
              <a:solidFill>
                <a:srgbClr val="22228B"/>
              </a:solidFill>
              <a:latin typeface="+mj-lt"/>
            </a:rPr>
            <a:t>Study Group (SG) – 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>
              <a:solidFill>
                <a:srgbClr val="22228B"/>
              </a:solidFill>
              <a:latin typeface="+mj-lt"/>
            </a:rPr>
            <a:t>(Wireless Systems</a:t>
          </a:r>
          <a:endParaRPr lang="en-IN" sz="1800" b="1" kern="1200" dirty="0">
            <a:solidFill>
              <a:srgbClr val="22228B"/>
            </a:solidFill>
            <a:latin typeface="+mj-lt"/>
          </a:endParaRPr>
        </a:p>
      </dsp:txBody>
      <dsp:txXfrm>
        <a:off x="3783190" y="672617"/>
        <a:ext cx="2248667" cy="788946"/>
      </dsp:txXfrm>
    </dsp:sp>
    <dsp:sp modelId="{EDD095A0-411F-4B19-88D1-FB4D1997475F}">
      <dsp:nvSpPr>
        <dsp:cNvPr id="0" name=""/>
        <dsp:cNvSpPr/>
      </dsp:nvSpPr>
      <dsp:spPr>
        <a:xfrm rot="19277908">
          <a:off x="5931694" y="706981"/>
          <a:ext cx="1135855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1135855" y="5004"/>
              </a:lnTo>
            </a:path>
          </a:pathLst>
        </a:custGeom>
        <a:noFill/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6471225" y="683590"/>
        <a:ext cx="56792" cy="56792"/>
      </dsp:txXfrm>
    </dsp:sp>
    <dsp:sp modelId="{611F8BF4-5980-4F1C-B0E4-BC7A8DFA35EA}">
      <dsp:nvSpPr>
        <dsp:cNvPr id="0" name=""/>
        <dsp:cNvSpPr/>
      </dsp:nvSpPr>
      <dsp:spPr>
        <a:xfrm>
          <a:off x="6942840" y="0"/>
          <a:ext cx="3138278" cy="71376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rgbClr val="22228B"/>
              </a:solidFill>
              <a:latin typeface="+mj-lt"/>
            </a:rPr>
            <a:t>SG1-WG1: Radio Network Evolution &amp; Spectrum (RNES)</a:t>
          </a:r>
          <a:endParaRPr lang="en-IN" sz="1800" kern="1200" dirty="0">
            <a:solidFill>
              <a:srgbClr val="22228B"/>
            </a:solidFill>
            <a:latin typeface="+mj-lt"/>
          </a:endParaRPr>
        </a:p>
      </dsp:txBody>
      <dsp:txXfrm>
        <a:off x="6963745" y="20905"/>
        <a:ext cx="3096468" cy="671954"/>
      </dsp:txXfrm>
    </dsp:sp>
    <dsp:sp modelId="{CB46D03E-F351-4C1B-B316-FF149687385D}">
      <dsp:nvSpPr>
        <dsp:cNvPr id="0" name=""/>
        <dsp:cNvSpPr/>
      </dsp:nvSpPr>
      <dsp:spPr>
        <a:xfrm rot="21532543">
          <a:off x="6056317" y="1053388"/>
          <a:ext cx="886607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886607" y="5004"/>
              </a:lnTo>
            </a:path>
          </a:pathLst>
        </a:custGeom>
        <a:noFill/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6477456" y="1036227"/>
        <a:ext cx="44330" cy="44330"/>
      </dsp:txXfrm>
    </dsp:sp>
    <dsp:sp modelId="{74013B08-14C0-4AB1-81C9-23A189D5CAAC}">
      <dsp:nvSpPr>
        <dsp:cNvPr id="0" name=""/>
        <dsp:cNvSpPr/>
      </dsp:nvSpPr>
      <dsp:spPr>
        <a:xfrm>
          <a:off x="6942840" y="692812"/>
          <a:ext cx="3138278" cy="71376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rgbClr val="22228B"/>
              </a:solidFill>
              <a:latin typeface="+mj-lt"/>
            </a:rPr>
            <a:t>SG1-WG2: Core Networks (CN)</a:t>
          </a:r>
          <a:endParaRPr lang="en-IN" sz="1800" kern="1200" dirty="0">
            <a:solidFill>
              <a:srgbClr val="22228B"/>
            </a:solidFill>
            <a:latin typeface="+mj-lt"/>
          </a:endParaRPr>
        </a:p>
      </dsp:txBody>
      <dsp:txXfrm>
        <a:off x="6963745" y="713717"/>
        <a:ext cx="3096468" cy="671954"/>
      </dsp:txXfrm>
    </dsp:sp>
    <dsp:sp modelId="{CEB4C5EF-E276-4ACA-A2F6-84342201EB02}">
      <dsp:nvSpPr>
        <dsp:cNvPr id="0" name=""/>
        <dsp:cNvSpPr/>
      </dsp:nvSpPr>
      <dsp:spPr>
        <a:xfrm rot="2408209">
          <a:off x="5919877" y="1435798"/>
          <a:ext cx="1159488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1159488" y="5004"/>
              </a:lnTo>
            </a:path>
          </a:pathLst>
        </a:custGeom>
        <a:noFill/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6470634" y="1411815"/>
        <a:ext cx="57974" cy="57974"/>
      </dsp:txXfrm>
    </dsp:sp>
    <dsp:sp modelId="{D47B5644-9DFC-4AEE-81AA-975F971A3CEC}">
      <dsp:nvSpPr>
        <dsp:cNvPr id="0" name=""/>
        <dsp:cNvSpPr/>
      </dsp:nvSpPr>
      <dsp:spPr>
        <a:xfrm>
          <a:off x="6942840" y="1457632"/>
          <a:ext cx="3138278" cy="71376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rgbClr val="22228B"/>
              </a:solidFill>
              <a:latin typeface="+mj-lt"/>
            </a:rPr>
            <a:t>SG1-WG3: 5G</a:t>
          </a:r>
          <a:endParaRPr lang="en-IN" sz="1800" kern="1200" dirty="0">
            <a:solidFill>
              <a:srgbClr val="22228B"/>
            </a:solidFill>
            <a:latin typeface="+mj-lt"/>
          </a:endParaRPr>
        </a:p>
      </dsp:txBody>
      <dsp:txXfrm>
        <a:off x="6963745" y="1478537"/>
        <a:ext cx="3096468" cy="671954"/>
      </dsp:txXfrm>
    </dsp:sp>
    <dsp:sp modelId="{43AF82F1-C2EE-4DF4-A3AC-32683634E0FB}">
      <dsp:nvSpPr>
        <dsp:cNvPr id="0" name=""/>
        <dsp:cNvSpPr/>
      </dsp:nvSpPr>
      <dsp:spPr>
        <a:xfrm rot="20620636">
          <a:off x="2378628" y="3038316"/>
          <a:ext cx="1408400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1408400" y="5004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3047618" y="3008111"/>
        <a:ext cx="70420" cy="70420"/>
      </dsp:txXfrm>
    </dsp:sp>
    <dsp:sp modelId="{A22987FC-DC29-4EDB-ADEF-ED93CD86AEA2}">
      <dsp:nvSpPr>
        <dsp:cNvPr id="0" name=""/>
        <dsp:cNvSpPr/>
      </dsp:nvSpPr>
      <dsp:spPr>
        <a:xfrm>
          <a:off x="3758645" y="2426389"/>
          <a:ext cx="2297757" cy="838036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>
              <a:solidFill>
                <a:srgbClr val="22228B"/>
              </a:solidFill>
              <a:latin typeface="+mj-lt"/>
            </a:rPr>
            <a:t>Study Group (SG) – 2 (Services)</a:t>
          </a:r>
          <a:endParaRPr lang="en-IN" sz="1800" b="1" kern="1200" dirty="0">
            <a:solidFill>
              <a:srgbClr val="22228B"/>
            </a:solidFill>
            <a:latin typeface="+mj-lt"/>
          </a:endParaRPr>
        </a:p>
      </dsp:txBody>
      <dsp:txXfrm>
        <a:off x="3783190" y="2450934"/>
        <a:ext cx="2248667" cy="788946"/>
      </dsp:txXfrm>
    </dsp:sp>
    <dsp:sp modelId="{31056F43-F5EF-4761-8311-202957B45A12}">
      <dsp:nvSpPr>
        <dsp:cNvPr id="0" name=""/>
        <dsp:cNvSpPr/>
      </dsp:nvSpPr>
      <dsp:spPr>
        <a:xfrm rot="20498683">
          <a:off x="6030714" y="2681402"/>
          <a:ext cx="1009823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1009823" y="5004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6510380" y="2661161"/>
        <a:ext cx="50491" cy="50491"/>
      </dsp:txXfrm>
    </dsp:sp>
    <dsp:sp modelId="{8C938585-7529-47DE-A686-4CB2BBCB2B33}">
      <dsp:nvSpPr>
        <dsp:cNvPr id="0" name=""/>
        <dsp:cNvSpPr/>
      </dsp:nvSpPr>
      <dsp:spPr>
        <a:xfrm>
          <a:off x="7014848" y="2304256"/>
          <a:ext cx="3138278" cy="446298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rgbClr val="22228B"/>
              </a:solidFill>
              <a:latin typeface="+mj-lt"/>
            </a:rPr>
            <a:t>SG2-WG1: M2M</a:t>
          </a:r>
          <a:endParaRPr lang="en-IN" sz="1800" kern="1200" dirty="0">
            <a:solidFill>
              <a:srgbClr val="22228B"/>
            </a:solidFill>
            <a:latin typeface="+mj-lt"/>
          </a:endParaRPr>
        </a:p>
      </dsp:txBody>
      <dsp:txXfrm>
        <a:off x="7027920" y="2317328"/>
        <a:ext cx="3112134" cy="420154"/>
      </dsp:txXfrm>
    </dsp:sp>
    <dsp:sp modelId="{4CA2F0C1-F89F-4597-AB1F-D0DF23A585DE}">
      <dsp:nvSpPr>
        <dsp:cNvPr id="0" name=""/>
        <dsp:cNvSpPr/>
      </dsp:nvSpPr>
      <dsp:spPr>
        <a:xfrm rot="1085407">
          <a:off x="6031483" y="2996945"/>
          <a:ext cx="1008285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1008285" y="5004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6510418" y="2976743"/>
        <a:ext cx="50414" cy="50414"/>
      </dsp:txXfrm>
    </dsp:sp>
    <dsp:sp modelId="{9D9260C3-C9EB-426E-BED8-EDF37B8B4B1E}">
      <dsp:nvSpPr>
        <dsp:cNvPr id="0" name=""/>
        <dsp:cNvSpPr/>
      </dsp:nvSpPr>
      <dsp:spPr>
        <a:xfrm>
          <a:off x="7014848" y="2801610"/>
          <a:ext cx="3138278" cy="713764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rgbClr val="22228B"/>
              </a:solidFill>
              <a:latin typeface="+mj-lt"/>
            </a:rPr>
            <a:t>SG2-WG2: Indian Languages</a:t>
          </a:r>
          <a:endParaRPr lang="en-IN" sz="1800" kern="1200" dirty="0">
            <a:solidFill>
              <a:srgbClr val="22228B"/>
            </a:solidFill>
            <a:latin typeface="+mj-lt"/>
          </a:endParaRPr>
        </a:p>
      </dsp:txBody>
      <dsp:txXfrm>
        <a:off x="7035753" y="2822515"/>
        <a:ext cx="3096468" cy="671954"/>
      </dsp:txXfrm>
    </dsp:sp>
    <dsp:sp modelId="{7F1D7B08-FAC9-4F05-8631-8B0CE660998D}">
      <dsp:nvSpPr>
        <dsp:cNvPr id="0" name=""/>
        <dsp:cNvSpPr/>
      </dsp:nvSpPr>
      <dsp:spPr>
        <a:xfrm rot="1473568">
          <a:off x="2339789" y="3545065"/>
          <a:ext cx="1486078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1486078" y="500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3045677" y="3512918"/>
        <a:ext cx="74303" cy="74303"/>
      </dsp:txXfrm>
    </dsp:sp>
    <dsp:sp modelId="{90064D31-3DD6-46B2-BE9F-6368375FC658}">
      <dsp:nvSpPr>
        <dsp:cNvPr id="0" name=""/>
        <dsp:cNvSpPr/>
      </dsp:nvSpPr>
      <dsp:spPr>
        <a:xfrm>
          <a:off x="3758645" y="3439886"/>
          <a:ext cx="2297757" cy="838036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>
              <a:solidFill>
                <a:srgbClr val="22228B"/>
              </a:solidFill>
              <a:latin typeface="+mj-lt"/>
            </a:rPr>
            <a:t>Study Group (SG) – 3 (Optical Access and Transport)</a:t>
          </a:r>
          <a:endParaRPr lang="en-IN" sz="1800" b="1" kern="1200" dirty="0">
            <a:solidFill>
              <a:srgbClr val="22228B"/>
            </a:solidFill>
            <a:latin typeface="+mj-lt"/>
          </a:endParaRPr>
        </a:p>
      </dsp:txBody>
      <dsp:txXfrm>
        <a:off x="3783190" y="3464431"/>
        <a:ext cx="2248667" cy="788946"/>
      </dsp:txXfrm>
    </dsp:sp>
    <dsp:sp modelId="{840C8D26-8AD6-4A79-ACE6-6E580E0647A1}">
      <dsp:nvSpPr>
        <dsp:cNvPr id="0" name=""/>
        <dsp:cNvSpPr/>
      </dsp:nvSpPr>
      <dsp:spPr>
        <a:xfrm rot="94554">
          <a:off x="6056221" y="3867084"/>
          <a:ext cx="958808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958808" y="5004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6511655" y="3848118"/>
        <a:ext cx="47940" cy="47940"/>
      </dsp:txXfrm>
    </dsp:sp>
    <dsp:sp modelId="{11F3B9A7-EBCA-4465-A3C9-78A0321F891E}">
      <dsp:nvSpPr>
        <dsp:cNvPr id="0" name=""/>
        <dsp:cNvSpPr/>
      </dsp:nvSpPr>
      <dsp:spPr>
        <a:xfrm>
          <a:off x="7014848" y="3528391"/>
          <a:ext cx="3138278" cy="713764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rgbClr val="22228B"/>
              </a:solidFill>
              <a:latin typeface="+mj-lt"/>
            </a:rPr>
            <a:t>SG3-WG1: Backhaul</a:t>
          </a:r>
          <a:endParaRPr lang="en-IN" sz="1800" kern="1200" dirty="0">
            <a:solidFill>
              <a:srgbClr val="22228B"/>
            </a:solidFill>
            <a:latin typeface="+mj-lt"/>
          </a:endParaRPr>
        </a:p>
      </dsp:txBody>
      <dsp:txXfrm>
        <a:off x="7035753" y="3549296"/>
        <a:ext cx="3096468" cy="671954"/>
      </dsp:txXfrm>
    </dsp:sp>
    <dsp:sp modelId="{C9A69779-723D-4652-B190-3C913396F207}">
      <dsp:nvSpPr>
        <dsp:cNvPr id="0" name=""/>
        <dsp:cNvSpPr/>
      </dsp:nvSpPr>
      <dsp:spPr>
        <a:xfrm rot="2886388">
          <a:off x="2070746" y="3989611"/>
          <a:ext cx="2024164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2024164" y="5004"/>
              </a:lnTo>
            </a:path>
          </a:pathLst>
        </a:custGeom>
        <a:noFill/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3032224" y="3944011"/>
        <a:ext cx="101208" cy="101208"/>
      </dsp:txXfrm>
    </dsp:sp>
    <dsp:sp modelId="{DCC7EB9B-489F-4774-8262-4A684DE324E5}">
      <dsp:nvSpPr>
        <dsp:cNvPr id="0" name=""/>
        <dsp:cNvSpPr/>
      </dsp:nvSpPr>
      <dsp:spPr>
        <a:xfrm>
          <a:off x="3758645" y="4328978"/>
          <a:ext cx="2297757" cy="838036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>
              <a:solidFill>
                <a:srgbClr val="22228B"/>
              </a:solidFill>
              <a:latin typeface="+mj-lt"/>
            </a:rPr>
            <a:t>Study Group (SG) – 4 (Energy Efficiency)</a:t>
          </a:r>
          <a:endParaRPr lang="en-IN" sz="1800" b="1" kern="1200" dirty="0">
            <a:solidFill>
              <a:srgbClr val="22228B"/>
            </a:solidFill>
            <a:latin typeface="+mj-lt"/>
          </a:endParaRPr>
        </a:p>
      </dsp:txBody>
      <dsp:txXfrm>
        <a:off x="3783190" y="4353523"/>
        <a:ext cx="2248667" cy="788946"/>
      </dsp:txXfrm>
    </dsp:sp>
    <dsp:sp modelId="{EA4E1EAC-7B29-4B61-B8B6-6C9E3D5E0501}">
      <dsp:nvSpPr>
        <dsp:cNvPr id="0" name=""/>
        <dsp:cNvSpPr/>
      </dsp:nvSpPr>
      <dsp:spPr>
        <a:xfrm rot="3626017">
          <a:off x="1713203" y="4427509"/>
          <a:ext cx="2739251" cy="10009"/>
        </a:xfrm>
        <a:custGeom>
          <a:avLst/>
          <a:gdLst/>
          <a:ahLst/>
          <a:cxnLst/>
          <a:rect l="0" t="0" r="0" b="0"/>
          <a:pathLst>
            <a:path>
              <a:moveTo>
                <a:pt x="0" y="5004"/>
              </a:moveTo>
              <a:lnTo>
                <a:pt x="2739251" y="5004"/>
              </a:lnTo>
            </a:path>
          </a:pathLst>
        </a:custGeom>
        <a:noFill/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600" kern="1200" dirty="0">
            <a:solidFill>
              <a:schemeClr val="bg1"/>
            </a:solidFill>
            <a:latin typeface="+mj-lt"/>
          </a:endParaRPr>
        </a:p>
      </dsp:txBody>
      <dsp:txXfrm>
        <a:off x="3014347" y="4364033"/>
        <a:ext cx="136962" cy="136962"/>
      </dsp:txXfrm>
    </dsp:sp>
    <dsp:sp modelId="{B10A7A9A-B868-4B0F-80EF-38CEBEA8B188}">
      <dsp:nvSpPr>
        <dsp:cNvPr id="0" name=""/>
        <dsp:cNvSpPr/>
      </dsp:nvSpPr>
      <dsp:spPr>
        <a:xfrm>
          <a:off x="3758645" y="5204775"/>
          <a:ext cx="2297757" cy="838036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>
              <a:solidFill>
                <a:srgbClr val="22228B"/>
              </a:solidFill>
              <a:latin typeface="+mj-lt"/>
            </a:rPr>
            <a:t>Study Group (SG) – 5 (Security)</a:t>
          </a:r>
          <a:endParaRPr lang="en-IN" sz="1800" b="1" kern="1200" dirty="0">
            <a:solidFill>
              <a:srgbClr val="22228B"/>
            </a:solidFill>
            <a:latin typeface="+mj-lt"/>
          </a:endParaRPr>
        </a:p>
      </dsp:txBody>
      <dsp:txXfrm>
        <a:off x="3783190" y="5229320"/>
        <a:ext cx="2248667" cy="788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464AD-B895-4BE9-AEC6-EAAC5CDECE9F}" type="datetimeFigureOut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E7FA6-741E-4260-BBCB-497BE081B5C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A27F1-6A75-4B2D-A51A-1B423922804E}" type="datetimeFigureOut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44646-CA19-45CF-B032-FF14C2FB176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159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319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478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6638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0797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4957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116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3276" algn="l" defTabSz="108831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4646-CA19-45CF-B032-FF14C2FB1767}" type="slidenum">
              <a:rPr lang="en-IN" smtClean="0"/>
              <a:pPr/>
              <a:t>1</a:t>
            </a:fld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44646-CA19-45CF-B032-FF14C2FB1767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CDAB-C2AD-41A3-B6BA-7C20AD4E0B63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  <p:pic>
        <p:nvPicPr>
          <p:cNvPr id="7" name="Picture 3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172" y="333450"/>
            <a:ext cx="5024894" cy="144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6177" y="6332586"/>
            <a:ext cx="8434884" cy="46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9CF-7E74-46AA-993D-AB2A8B19A5CB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6766" y="274702"/>
            <a:ext cx="3654056" cy="5854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483" y="274702"/>
            <a:ext cx="10761162" cy="5854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FA63-3545-4D45-B56E-3B31797570ED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083" y="274701"/>
            <a:ext cx="10308792" cy="1143265"/>
          </a:xfrm>
        </p:spPr>
        <p:txBody>
          <a:bodyPr>
            <a:normAutofit/>
          </a:bodyPr>
          <a:lstStyle>
            <a:lvl1pPr algn="l">
              <a:defRPr sz="4000" b="1" i="1">
                <a:solidFill>
                  <a:srgbClr val="22228B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 i="1">
                <a:solidFill>
                  <a:srgbClr val="22228B"/>
                </a:solidFill>
              </a:defRPr>
            </a:lvl1pPr>
            <a:lvl2pPr>
              <a:defRPr sz="3200" i="1">
                <a:solidFill>
                  <a:srgbClr val="002060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0971" y="6448960"/>
            <a:ext cx="2843689" cy="365210"/>
          </a:xfrm>
        </p:spPr>
        <p:txBody>
          <a:bodyPr/>
          <a:lstStyle>
            <a:lvl1pPr algn="l">
              <a:defRPr/>
            </a:lvl1pPr>
          </a:lstStyle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  <p:pic>
        <p:nvPicPr>
          <p:cNvPr id="9" name="Picture 8" descr="Untitle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442" y="0"/>
            <a:ext cx="1133633" cy="1419423"/>
          </a:xfrm>
          <a:prstGeom prst="rect">
            <a:avLst/>
          </a:prstGeom>
        </p:spPr>
      </p:pic>
      <p:pic>
        <p:nvPicPr>
          <p:cNvPr id="10" name="Picture 9" descr="Untitled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367929" y="6454170"/>
            <a:ext cx="819309" cy="36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708" y="4407921"/>
            <a:ext cx="10359152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708" y="2907387"/>
            <a:ext cx="10359152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15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3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4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66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079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49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1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32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CB21-1580-4683-A996-C06BE56F9EFD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483" y="1600571"/>
            <a:ext cx="7206551" cy="4528598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2155" y="1600571"/>
            <a:ext cx="7208667" cy="4528598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F44B-9122-4469-A5F9-4EDDC445FDFA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62" y="274701"/>
            <a:ext cx="10968514" cy="114326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362" y="1535469"/>
            <a:ext cx="5384813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159" indent="0">
              <a:buNone/>
              <a:defRPr sz="2400" b="1"/>
            </a:lvl2pPr>
            <a:lvl3pPr marL="1088319" indent="0">
              <a:buNone/>
              <a:defRPr sz="2100" b="1"/>
            </a:lvl3pPr>
            <a:lvl4pPr marL="1632478" indent="0">
              <a:buNone/>
              <a:defRPr sz="1900" b="1"/>
            </a:lvl4pPr>
            <a:lvl5pPr marL="2176638" indent="0">
              <a:buNone/>
              <a:defRPr sz="1900" b="1"/>
            </a:lvl5pPr>
            <a:lvl6pPr marL="2720797" indent="0">
              <a:buNone/>
              <a:defRPr sz="1900" b="1"/>
            </a:lvl6pPr>
            <a:lvl7pPr marL="3264957" indent="0">
              <a:buNone/>
              <a:defRPr sz="1900" b="1"/>
            </a:lvl7pPr>
            <a:lvl8pPr marL="3809116" indent="0">
              <a:buNone/>
              <a:defRPr sz="1900" b="1"/>
            </a:lvl8pPr>
            <a:lvl9pPr marL="435327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362" y="2175379"/>
            <a:ext cx="5384813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0949" y="1535469"/>
            <a:ext cx="5386928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159" indent="0">
              <a:buNone/>
              <a:defRPr sz="2400" b="1"/>
            </a:lvl2pPr>
            <a:lvl3pPr marL="1088319" indent="0">
              <a:buNone/>
              <a:defRPr sz="2100" b="1"/>
            </a:lvl3pPr>
            <a:lvl4pPr marL="1632478" indent="0">
              <a:buNone/>
              <a:defRPr sz="1900" b="1"/>
            </a:lvl4pPr>
            <a:lvl5pPr marL="2176638" indent="0">
              <a:buNone/>
              <a:defRPr sz="1900" b="1"/>
            </a:lvl5pPr>
            <a:lvl6pPr marL="2720797" indent="0">
              <a:buNone/>
              <a:defRPr sz="1900" b="1"/>
            </a:lvl6pPr>
            <a:lvl7pPr marL="3264957" indent="0">
              <a:buNone/>
              <a:defRPr sz="1900" b="1"/>
            </a:lvl7pPr>
            <a:lvl8pPr marL="3809116" indent="0">
              <a:buNone/>
              <a:defRPr sz="1900" b="1"/>
            </a:lvl8pPr>
            <a:lvl9pPr marL="4353276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0949" y="2175379"/>
            <a:ext cx="5386928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1001-D459-4AF5-9971-3B3F3936DD27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D641-678B-4B9E-955A-2572465FD2E2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0237-C52A-4A97-9133-6AF9ED97CD7C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63" y="273113"/>
            <a:ext cx="4009517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4871" y="273114"/>
            <a:ext cx="6813005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63" y="1435433"/>
            <a:ext cx="4009517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159" indent="0">
              <a:buNone/>
              <a:defRPr sz="1400"/>
            </a:lvl2pPr>
            <a:lvl3pPr marL="1088319" indent="0">
              <a:buNone/>
              <a:defRPr sz="1200"/>
            </a:lvl3pPr>
            <a:lvl4pPr marL="1632478" indent="0">
              <a:buNone/>
              <a:defRPr sz="1100"/>
            </a:lvl4pPr>
            <a:lvl5pPr marL="2176638" indent="0">
              <a:buNone/>
              <a:defRPr sz="1100"/>
            </a:lvl5pPr>
            <a:lvl6pPr marL="2720797" indent="0">
              <a:buNone/>
              <a:defRPr sz="1100"/>
            </a:lvl6pPr>
            <a:lvl7pPr marL="3264957" indent="0">
              <a:buNone/>
              <a:defRPr sz="1100"/>
            </a:lvl7pPr>
            <a:lvl8pPr marL="3809116" indent="0">
              <a:buNone/>
              <a:defRPr sz="1100"/>
            </a:lvl8pPr>
            <a:lvl9pPr marL="435327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9BFB-F71B-460D-87F6-528FFC344E02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784" y="4801712"/>
            <a:ext cx="7312343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8784" y="612917"/>
            <a:ext cx="7312343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159" indent="0">
              <a:buNone/>
              <a:defRPr sz="3300"/>
            </a:lvl2pPr>
            <a:lvl3pPr marL="1088319" indent="0">
              <a:buNone/>
              <a:defRPr sz="2900"/>
            </a:lvl3pPr>
            <a:lvl4pPr marL="1632478" indent="0">
              <a:buNone/>
              <a:defRPr sz="2400"/>
            </a:lvl4pPr>
            <a:lvl5pPr marL="2176638" indent="0">
              <a:buNone/>
              <a:defRPr sz="2400"/>
            </a:lvl5pPr>
            <a:lvl6pPr marL="2720797" indent="0">
              <a:buNone/>
              <a:defRPr sz="2400"/>
            </a:lvl6pPr>
            <a:lvl7pPr marL="3264957" indent="0">
              <a:buNone/>
              <a:defRPr sz="2400"/>
            </a:lvl7pPr>
            <a:lvl8pPr marL="3809116" indent="0">
              <a:buNone/>
              <a:defRPr sz="2400"/>
            </a:lvl8pPr>
            <a:lvl9pPr marL="4353276" indent="0">
              <a:buNone/>
              <a:defRPr sz="24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8784" y="5368581"/>
            <a:ext cx="7312343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159" indent="0">
              <a:buNone/>
              <a:defRPr sz="1400"/>
            </a:lvl2pPr>
            <a:lvl3pPr marL="1088319" indent="0">
              <a:buNone/>
              <a:defRPr sz="1200"/>
            </a:lvl3pPr>
            <a:lvl4pPr marL="1632478" indent="0">
              <a:buNone/>
              <a:defRPr sz="1100"/>
            </a:lvl4pPr>
            <a:lvl5pPr marL="2176638" indent="0">
              <a:buNone/>
              <a:defRPr sz="1100"/>
            </a:lvl5pPr>
            <a:lvl6pPr marL="2720797" indent="0">
              <a:buNone/>
              <a:defRPr sz="1100"/>
            </a:lvl6pPr>
            <a:lvl7pPr marL="3264957" indent="0">
              <a:buNone/>
              <a:defRPr sz="1100"/>
            </a:lvl7pPr>
            <a:lvl8pPr marL="3809116" indent="0">
              <a:buNone/>
              <a:defRPr sz="1100"/>
            </a:lvl8pPr>
            <a:lvl9pPr marL="435327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E219-020E-4E50-9204-055E7E616A11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362" y="274701"/>
            <a:ext cx="10968514" cy="1143265"/>
          </a:xfrm>
          <a:prstGeom prst="rect">
            <a:avLst/>
          </a:prstGeom>
        </p:spPr>
        <p:txBody>
          <a:bodyPr vert="horz" lIns="108832" tIns="54416" rIns="108832" bIns="5441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362" y="1600571"/>
            <a:ext cx="10968514" cy="4527011"/>
          </a:xfrm>
          <a:prstGeom prst="rect">
            <a:avLst/>
          </a:prstGeom>
        </p:spPr>
        <p:txBody>
          <a:bodyPr vert="horz" lIns="108832" tIns="54416" rIns="108832" bIns="544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362" y="6357822"/>
            <a:ext cx="2843689" cy="365210"/>
          </a:xfrm>
          <a:prstGeom prst="rect">
            <a:avLst/>
          </a:prstGeom>
        </p:spPr>
        <p:txBody>
          <a:bodyPr vert="horz" lIns="108832" tIns="54416" rIns="108832" bIns="5441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8B3A6-071E-4C6C-891C-E5F4934BCCD4}" type="datetime1">
              <a:rPr lang="en-IN" smtClean="0"/>
              <a:pPr/>
              <a:t>25-04-2016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3973" y="6357822"/>
            <a:ext cx="3859292" cy="365210"/>
          </a:xfrm>
          <a:prstGeom prst="rect">
            <a:avLst/>
          </a:prstGeom>
        </p:spPr>
        <p:txBody>
          <a:bodyPr vert="horz" lIns="108832" tIns="54416" rIns="108832" bIns="5441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4187" y="6357822"/>
            <a:ext cx="2843689" cy="365210"/>
          </a:xfrm>
          <a:prstGeom prst="rect">
            <a:avLst/>
          </a:prstGeom>
        </p:spPr>
        <p:txBody>
          <a:bodyPr vert="horz" lIns="108832" tIns="54416" rIns="108832" bIns="5441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6ADB9-EEAB-493F-BFCC-F61EA15F4A23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8831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20" indent="-408120" algn="l" defTabSz="108831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259" indent="-340100" algn="l" defTabSz="108831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399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558" indent="-272080" algn="l" defTabSz="108831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8717" indent="-272080" algn="l" defTabSz="108831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2877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036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196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355" indent="-272080" algn="l" defTabSz="1088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59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319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478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638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797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4957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116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3276" algn="l" defTabSz="108831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1</a:t>
            </a:fld>
            <a:endParaRPr lang="en-IN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460905"/>
              </p:ext>
            </p:extLst>
          </p:nvPr>
        </p:nvGraphicFramePr>
        <p:xfrm>
          <a:off x="2700338" y="2649538"/>
          <a:ext cx="7346950" cy="2755909"/>
        </p:xfrm>
        <a:graphic>
          <a:graphicData uri="http://schemas.openxmlformats.org/drawingml/2006/table">
            <a:tbl>
              <a:tblPr/>
              <a:tblGrid>
                <a:gridCol w="1971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5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4501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Presentation Title</a:t>
                      </a:r>
                    </a:p>
                  </a:txBody>
                  <a:tcPr marL="35996" marR="35996" marT="35994" marB="3599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</a:pPr>
                      <a:r>
                        <a:rPr kumimoji="0" 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+mn-cs"/>
                        </a:rPr>
                        <a:t>TSDSI Overview and Priorities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+mn-cs"/>
                      </a:endParaRPr>
                    </a:p>
                  </a:txBody>
                  <a:tcPr marL="35996" marR="35996" marT="47334" marB="3599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5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Presenter</a:t>
                      </a:r>
                    </a:p>
                  </a:txBody>
                  <a:tcPr marL="35996" marR="35996" marT="35994" marB="3599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en-US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+mn-cs"/>
                        </a:rPr>
                        <a:t>Prof. Abhay Karandikar</a:t>
                      </a:r>
                    </a:p>
                  </a:txBody>
                  <a:tcPr marL="35996" marR="35996" marT="35994" marB="3599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55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Session</a:t>
                      </a:r>
                    </a:p>
                  </a:txBody>
                  <a:tcPr marL="35996" marR="35996" marT="35994" marB="3599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4.1.12: Priorities of SDOs: TSDSI</a:t>
                      </a:r>
                    </a:p>
                  </a:txBody>
                  <a:tcPr marL="35996" marR="35996" marT="35994" marB="3599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0299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Document Name/Version</a:t>
                      </a:r>
                    </a:p>
                  </a:txBody>
                  <a:tcPr marL="35996" marR="35996" marT="35994" marB="3599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+mn-cs"/>
                        </a:rPr>
                        <a:t>GSC20_Session#4_Priorities_TSDSI Rev 01</a:t>
                      </a:r>
                      <a:endParaRPr kumimoji="0" lang="en-I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146050" algn="l"/>
                          <a:tab pos="603250" algn="l"/>
                          <a:tab pos="1060450" algn="l"/>
                          <a:tab pos="1517650" algn="l"/>
                          <a:tab pos="1974850" algn="l"/>
                          <a:tab pos="2432050" algn="l"/>
                          <a:tab pos="2889250" algn="l"/>
                          <a:tab pos="3346450" algn="l"/>
                          <a:tab pos="3803650" algn="l"/>
                          <a:tab pos="4260850" algn="l"/>
                          <a:tab pos="4718050" algn="l"/>
                          <a:tab pos="5175250" algn="l"/>
                          <a:tab pos="5632450" algn="l"/>
                          <a:tab pos="6089650" algn="l"/>
                          <a:tab pos="6546850" algn="l"/>
                          <a:tab pos="7004050" algn="l"/>
                          <a:tab pos="7461250" algn="l"/>
                          <a:tab pos="7918450" algn="l"/>
                          <a:tab pos="8375650" algn="l"/>
                          <a:tab pos="8832850" algn="l"/>
                          <a:tab pos="9290050" algn="l"/>
                        </a:tabLst>
                      </a:pPr>
                      <a:r>
                        <a:rPr kumimoji="0" lang="en-US" alt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Submission/Revision date: </a:t>
                      </a:r>
                      <a:b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</a:b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23 April 2016</a:t>
                      </a:r>
                    </a:p>
                  </a:txBody>
                  <a:tcPr marL="35996" marR="35996" marT="46074" marB="35994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Process institutionalization</a:t>
            </a:r>
          </a:p>
          <a:p>
            <a:pPr lvl="1"/>
            <a:r>
              <a:rPr lang="en-US" sz="2800" dirty="0"/>
              <a:t>Improving the quality of support and value addition for members</a:t>
            </a:r>
          </a:p>
          <a:p>
            <a:pPr lvl="1"/>
            <a:r>
              <a:rPr lang="en-US" sz="2800" dirty="0"/>
              <a:t>Working procedures</a:t>
            </a:r>
          </a:p>
          <a:p>
            <a:endParaRPr lang="en-US" sz="3200" dirty="0"/>
          </a:p>
          <a:p>
            <a:r>
              <a:rPr lang="en-US" sz="3200" dirty="0"/>
              <a:t>Membership Building</a:t>
            </a:r>
          </a:p>
          <a:p>
            <a:endParaRPr lang="en-US" sz="3200" dirty="0"/>
          </a:p>
          <a:p>
            <a:r>
              <a:rPr lang="en-US" sz="3200" dirty="0"/>
              <a:t>Thrust on key Technical Areas</a:t>
            </a:r>
          </a:p>
          <a:p>
            <a:pPr>
              <a:buNone/>
            </a:pPr>
            <a:endParaRPr lang="en-US" sz="3200" dirty="0"/>
          </a:p>
          <a:p>
            <a:r>
              <a:rPr lang="en-US" sz="3200" dirty="0"/>
              <a:t>International Collaboration and Partnership</a:t>
            </a:r>
          </a:p>
          <a:p>
            <a:pPr lvl="1"/>
            <a:r>
              <a:rPr lang="en-US" sz="2800" dirty="0"/>
              <a:t>Priorities in 3GPP and contributions by IMs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10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Collaboration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TSDSI- now an OP of 3GPP</a:t>
            </a:r>
          </a:p>
          <a:p>
            <a:pPr lvl="1"/>
            <a:r>
              <a:rPr lang="en-US" dirty="0"/>
              <a:t>TSDSI IMs contributions in NB-</a:t>
            </a:r>
            <a:r>
              <a:rPr lang="en-US" dirty="0" err="1"/>
              <a:t>IoT</a:t>
            </a:r>
            <a:r>
              <a:rPr lang="en-US" dirty="0"/>
              <a:t> TDD, New Radio, Carrier Aggregation</a:t>
            </a:r>
            <a:endParaRPr lang="en-IN" dirty="0"/>
          </a:p>
          <a:p>
            <a:r>
              <a:rPr lang="en-IN" dirty="0"/>
              <a:t>Co-operation Agreement with ETSI and </a:t>
            </a:r>
            <a:r>
              <a:rPr lang="en-IN" dirty="0" err="1"/>
              <a:t>LoIC</a:t>
            </a:r>
            <a:r>
              <a:rPr lang="en-IN" dirty="0"/>
              <a:t> with all major SDOs</a:t>
            </a:r>
          </a:p>
          <a:p>
            <a:r>
              <a:rPr lang="en-IN" dirty="0"/>
              <a:t>TSDSI-EU ICT Standardization Collaboration </a:t>
            </a:r>
          </a:p>
          <a:p>
            <a:pPr lvl="1"/>
            <a:r>
              <a:rPr lang="en-IN" dirty="0"/>
              <a:t>5G, NFV/SDN and ITS/IoT  identified areas of collaboration</a:t>
            </a:r>
          </a:p>
          <a:p>
            <a:pPr lvl="1"/>
            <a:r>
              <a:rPr lang="en-IN" dirty="0"/>
              <a:t>EU project for collaboration in standardization</a:t>
            </a:r>
          </a:p>
          <a:p>
            <a:r>
              <a:rPr lang="en-IN" dirty="0"/>
              <a:t>India M2M+IoT Forum workshop being held in April 2016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11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223" y="2997746"/>
            <a:ext cx="10308792" cy="1143265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Thank you</a:t>
            </a:r>
            <a:endParaRPr lang="en-IN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12</a:t>
            </a:fld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Indian Telecom Scenario </a:t>
            </a:r>
            <a:r>
              <a:rPr lang="en-US"/>
              <a:t>and 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1 Billion+ telecom subscribers</a:t>
            </a:r>
          </a:p>
          <a:p>
            <a:pPr lvl="1"/>
            <a:r>
              <a:rPr lang="en-US" dirty="0"/>
              <a:t>Wireline only 25 million subscribers</a:t>
            </a:r>
          </a:p>
          <a:p>
            <a:r>
              <a:rPr lang="en-US" dirty="0"/>
              <a:t>Rural penetration and broadband still lacking</a:t>
            </a:r>
          </a:p>
          <a:p>
            <a:pPr lvl="1"/>
            <a:r>
              <a:rPr lang="en-US" dirty="0"/>
              <a:t>Rural teledensity~50 and broadband subscribers~130 million </a:t>
            </a:r>
          </a:p>
          <a:p>
            <a:pPr lvl="1"/>
            <a:r>
              <a:rPr lang="en-US" dirty="0"/>
              <a:t>A big opportunity to connect rural and semi-urban India</a:t>
            </a:r>
          </a:p>
          <a:p>
            <a:r>
              <a:rPr lang="en-US" dirty="0"/>
              <a:t>Spectrum scarcity</a:t>
            </a:r>
          </a:p>
          <a:p>
            <a:pPr lvl="1"/>
            <a:r>
              <a:rPr lang="en-US" dirty="0"/>
              <a:t>Limited holding per operator</a:t>
            </a:r>
          </a:p>
          <a:p>
            <a:pPr lvl="1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Priorities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729023" y="1413570"/>
            <a:ext cx="10729192" cy="576064"/>
          </a:xfrm>
          <a:prstGeom prst="roundRect">
            <a:avLst/>
          </a:prstGeom>
          <a:solidFill>
            <a:srgbClr val="D6D7F6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rgbClr val="22228B"/>
                </a:solidFill>
              </a:rPr>
              <a:t>Affordable and reliable broadband – major public policy goal of Government of India</a:t>
            </a:r>
            <a:endParaRPr lang="en-IN" sz="2400" i="1" dirty="0">
              <a:solidFill>
                <a:srgbClr val="22228B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65027" y="2205658"/>
            <a:ext cx="10729192" cy="3240360"/>
          </a:xfrm>
          <a:prstGeom prst="roundRect">
            <a:avLst/>
          </a:prstGeom>
          <a:solidFill>
            <a:srgbClr val="D6D7F6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rgbClr val="22228B"/>
                </a:solidFill>
              </a:rPr>
              <a:t>Major Government Initiatives</a:t>
            </a:r>
          </a:p>
          <a:p>
            <a:pPr>
              <a:buFont typeface="Arial" pitchFamily="34" charset="0"/>
              <a:buChar char="•"/>
            </a:pPr>
            <a:r>
              <a:rPr lang="en-US" sz="2400" b="1" i="1" dirty="0">
                <a:solidFill>
                  <a:srgbClr val="22228B"/>
                </a:solidFill>
              </a:rPr>
              <a:t>    </a:t>
            </a:r>
            <a:r>
              <a:rPr lang="en-US" sz="2400" i="1" dirty="0" err="1">
                <a:solidFill>
                  <a:srgbClr val="22228B"/>
                </a:solidFill>
              </a:rPr>
              <a:t>BharatNet</a:t>
            </a:r>
            <a:endParaRPr lang="en-US" sz="2400" i="1" dirty="0">
              <a:solidFill>
                <a:srgbClr val="22228B"/>
              </a:solidFill>
            </a:endParaRPr>
          </a:p>
          <a:p>
            <a:r>
              <a:rPr lang="en-US" sz="2400" i="1" dirty="0">
                <a:solidFill>
                  <a:srgbClr val="22228B"/>
                </a:solidFill>
              </a:rPr>
              <a:t>        Broadband to 6,40,000 villages</a:t>
            </a:r>
          </a:p>
          <a:p>
            <a:r>
              <a:rPr lang="en-US" sz="2400" i="1" dirty="0">
                <a:solidFill>
                  <a:srgbClr val="22228B"/>
                </a:solidFill>
              </a:rPr>
              <a:t>        Optical fiber to 2,50,000 Gram Panchayats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22228B"/>
                </a:solidFill>
              </a:rPr>
              <a:t>    Digital India</a:t>
            </a:r>
          </a:p>
          <a:p>
            <a:r>
              <a:rPr lang="en-US" sz="2400" i="1" dirty="0">
                <a:solidFill>
                  <a:srgbClr val="22228B"/>
                </a:solidFill>
              </a:rPr>
              <a:t>        e-Gov services and applications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22228B"/>
                </a:solidFill>
              </a:rPr>
              <a:t>    Smart City</a:t>
            </a:r>
          </a:p>
          <a:p>
            <a:r>
              <a:rPr lang="en-US" sz="2400" i="1" dirty="0">
                <a:solidFill>
                  <a:srgbClr val="22228B"/>
                </a:solidFill>
              </a:rPr>
              <a:t>        100 smart cities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5027" y="5662042"/>
            <a:ext cx="10729192" cy="792088"/>
          </a:xfrm>
          <a:prstGeom prst="roundRect">
            <a:avLst/>
          </a:prstGeom>
          <a:solidFill>
            <a:srgbClr val="D6D7F6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rgbClr val="22228B"/>
                </a:solidFill>
              </a:rPr>
              <a:t>National M2M Roadmap (launched in May 2015) 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22228B"/>
                </a:solidFill>
              </a:rPr>
              <a:t>    Transport, Utilities, Automotive</a:t>
            </a:r>
            <a:endParaRPr lang="en-IN" sz="2400" i="1" dirty="0">
              <a:solidFill>
                <a:srgbClr val="22228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national priorities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Telecom  Gear/Network Security  Test Standards</a:t>
            </a:r>
          </a:p>
          <a:p>
            <a:r>
              <a:rPr lang="en-US" dirty="0"/>
              <a:t>Green Energy Standard</a:t>
            </a:r>
          </a:p>
          <a:p>
            <a:r>
              <a:rPr lang="en-US" dirty="0"/>
              <a:t>Radiation Norms and Environmental Safety Standard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4</a:t>
            </a:fld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TSDSI Charter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Align with national priorities and Promote India specific requirements and standardizing solutions for the same</a:t>
            </a:r>
          </a:p>
          <a:p>
            <a:endParaRPr lang="en-US" sz="2800" dirty="0"/>
          </a:p>
          <a:p>
            <a:r>
              <a:rPr lang="en-US" sz="2800" dirty="0"/>
              <a:t>Help to create an eco-system for telecom equipment/device manufacturing  in India</a:t>
            </a:r>
          </a:p>
          <a:p>
            <a:endParaRPr lang="en-US" sz="2800" dirty="0"/>
          </a:p>
          <a:p>
            <a:r>
              <a:rPr lang="en-US" sz="2800" dirty="0"/>
              <a:t>Contribute to various international telecom standards forums towards the development of global standards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5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TSDSI Governance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6</a:t>
            </a:fld>
            <a:endParaRPr lang="en-IN" dirty="0"/>
          </a:p>
        </p:txBody>
      </p:sp>
      <p:grpSp>
        <p:nvGrpSpPr>
          <p:cNvPr id="10" name="Group 9"/>
          <p:cNvGrpSpPr/>
          <p:nvPr/>
        </p:nvGrpSpPr>
        <p:grpSpPr>
          <a:xfrm>
            <a:off x="1557115" y="1916113"/>
            <a:ext cx="8721154" cy="3816821"/>
            <a:chOff x="3150171" y="1916113"/>
            <a:chExt cx="8721154" cy="3816821"/>
          </a:xfrm>
        </p:grpSpPr>
        <p:sp>
          <p:nvSpPr>
            <p:cNvPr id="5" name="Rounded Rectangle 4"/>
            <p:cNvSpPr/>
            <p:nvPr/>
          </p:nvSpPr>
          <p:spPr>
            <a:xfrm>
              <a:off x="3222179" y="3789834"/>
              <a:ext cx="5040561" cy="1943100"/>
            </a:xfrm>
            <a:prstGeom prst="roundRect">
              <a:avLst/>
            </a:prstGeom>
            <a:solidFill>
              <a:srgbClr val="D6D7F6"/>
            </a:solidFill>
            <a:ln w="3175">
              <a:solidFill>
                <a:srgbClr val="2222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i="1" dirty="0">
                  <a:solidFill>
                    <a:srgbClr val="22228B"/>
                  </a:solidFill>
                </a:rPr>
                <a:t>TSDSI Governing Council</a:t>
              </a:r>
            </a:p>
            <a:p>
              <a:pPr lvl="1">
                <a:buFont typeface="Arial" panose="020B0604020202020204" pitchFamily="34" charset="0"/>
                <a:buChar char="•"/>
                <a:defRPr/>
              </a:pPr>
              <a:r>
                <a:rPr lang="en-US" i="1" dirty="0">
                  <a:solidFill>
                    <a:srgbClr val="22228B"/>
                  </a:solidFill>
                </a:rPr>
                <a:t>   16 elected members representing various telecom verticals</a:t>
              </a:r>
            </a:p>
            <a:p>
              <a:pPr lvl="1">
                <a:buFont typeface="Arial" panose="020B0604020202020204" pitchFamily="34" charset="0"/>
                <a:buChar char="•"/>
                <a:defRPr/>
              </a:pPr>
              <a:r>
                <a:rPr lang="en-US" i="1" dirty="0">
                  <a:solidFill>
                    <a:srgbClr val="22228B"/>
                  </a:solidFill>
                </a:rPr>
                <a:t>   5 nominated members by Ministry of Communications and Information Technology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150171" y="1916113"/>
              <a:ext cx="5031804" cy="1081087"/>
            </a:xfrm>
            <a:prstGeom prst="roundRect">
              <a:avLst/>
            </a:prstGeom>
            <a:solidFill>
              <a:srgbClr val="D6D7F6"/>
            </a:solidFill>
            <a:ln w="3175">
              <a:solidFill>
                <a:srgbClr val="2222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1" dirty="0">
                <a:solidFill>
                  <a:srgbClr val="22228B"/>
                </a:solidFill>
              </a:endParaRPr>
            </a:p>
            <a:p>
              <a:pPr algn="ctr">
                <a:defRPr/>
              </a:pPr>
              <a:r>
                <a:rPr lang="en-US" b="1" i="1" dirty="0">
                  <a:solidFill>
                    <a:srgbClr val="22228B"/>
                  </a:solidFill>
                </a:rPr>
                <a:t>TSDSI General Body</a:t>
              </a:r>
            </a:p>
            <a:p>
              <a:pPr lvl="1" algn="ctr">
                <a:buFont typeface="Arial" panose="020B0604020202020204" pitchFamily="34" charset="0"/>
                <a:buChar char="•"/>
                <a:defRPr/>
              </a:pPr>
              <a:r>
                <a:rPr lang="en-US" i="1" dirty="0">
                  <a:solidFill>
                    <a:srgbClr val="22228B"/>
                  </a:solidFill>
                </a:rPr>
                <a:t>   Comprises of the entire membership</a:t>
              </a:r>
            </a:p>
            <a:p>
              <a:pPr algn="ctr">
                <a:defRPr/>
              </a:pPr>
              <a:endParaRPr lang="en-US" i="1" dirty="0">
                <a:solidFill>
                  <a:srgbClr val="22228B"/>
                </a:solidFill>
              </a:endParaRPr>
            </a:p>
          </p:txBody>
        </p:sp>
        <p:sp>
          <p:nvSpPr>
            <p:cNvPr id="7" name="Down Arrow 6"/>
            <p:cNvSpPr/>
            <p:nvPr/>
          </p:nvSpPr>
          <p:spPr bwMode="auto">
            <a:xfrm>
              <a:off x="5649913" y="2997200"/>
              <a:ext cx="300037" cy="792163"/>
            </a:xfrm>
            <a:prstGeom prst="downArrow">
              <a:avLst/>
            </a:prstGeom>
            <a:solidFill>
              <a:srgbClr val="D6D7F6"/>
            </a:solidFill>
            <a:ln w="3175">
              <a:solidFill>
                <a:srgbClr val="22228B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704263" y="1916113"/>
              <a:ext cx="3167062" cy="1081087"/>
            </a:xfrm>
            <a:prstGeom prst="roundRect">
              <a:avLst/>
            </a:prstGeom>
            <a:solidFill>
              <a:srgbClr val="D6D7F6"/>
            </a:solidFill>
            <a:ln w="3175">
              <a:solidFill>
                <a:srgbClr val="22228B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1" dirty="0">
                <a:solidFill>
                  <a:srgbClr val="22228B"/>
                </a:solidFill>
              </a:endParaRPr>
            </a:p>
            <a:p>
              <a:pPr>
                <a:defRPr/>
              </a:pPr>
              <a:r>
                <a:rPr lang="en-US" i="1" dirty="0">
                  <a:solidFill>
                    <a:srgbClr val="22228B"/>
                  </a:solidFill>
                </a:rPr>
                <a:t>R&amp;R, Working Procedures and IPR Policy approved by General Body </a:t>
              </a:r>
              <a:endParaRPr lang="en-IN" i="1" dirty="0">
                <a:solidFill>
                  <a:srgbClr val="22228B"/>
                </a:solidFill>
              </a:endParaRPr>
            </a:p>
            <a:p>
              <a:pPr algn="ctr">
                <a:defRPr/>
              </a:pPr>
              <a:endParaRPr lang="en-US" i="1" dirty="0">
                <a:solidFill>
                  <a:srgbClr val="22228B"/>
                </a:solidFill>
              </a:endParaRPr>
            </a:p>
          </p:txBody>
        </p:sp>
        <p:sp>
          <p:nvSpPr>
            <p:cNvPr id="9" name="Down Arrow 8"/>
            <p:cNvSpPr/>
            <p:nvPr/>
          </p:nvSpPr>
          <p:spPr bwMode="auto">
            <a:xfrm rot="5400000" flipH="1">
              <a:off x="8312944" y="2218531"/>
              <a:ext cx="260350" cy="522288"/>
            </a:xfrm>
            <a:prstGeom prst="downArrow">
              <a:avLst/>
            </a:prstGeom>
            <a:solidFill>
              <a:srgbClr val="D6D7F6"/>
            </a:solidFill>
            <a:ln w="3175">
              <a:solidFill>
                <a:srgbClr val="22228B"/>
              </a:solidFill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Groups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7</a:t>
            </a:fld>
            <a:endParaRPr lang="en-IN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765027" y="738908"/>
          <a:ext cx="10729192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Priority Areas</a:t>
            </a:r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5G</a:t>
            </a:r>
          </a:p>
          <a:p>
            <a:pPr lvl="1"/>
            <a:r>
              <a:rPr lang="en-IN" dirty="0"/>
              <a:t>mmWave</a:t>
            </a:r>
          </a:p>
          <a:p>
            <a:pPr lvl="1"/>
            <a:r>
              <a:rPr lang="en-IN" dirty="0"/>
              <a:t>Massive MIMO</a:t>
            </a:r>
          </a:p>
          <a:p>
            <a:pPr lvl="1"/>
            <a:r>
              <a:rPr lang="en-IN" dirty="0"/>
              <a:t>Access using Licensed and Unlicensed band</a:t>
            </a:r>
          </a:p>
          <a:p>
            <a:pPr lvl="1"/>
            <a:r>
              <a:rPr lang="en-IN" dirty="0"/>
              <a:t>Relay </a:t>
            </a:r>
          </a:p>
          <a:p>
            <a:pPr lvl="1"/>
            <a:r>
              <a:rPr lang="en-IN" dirty="0"/>
              <a:t>Spectrum Requirements for 5G</a:t>
            </a:r>
          </a:p>
          <a:p>
            <a:pPr lvl="1"/>
            <a:r>
              <a:rPr lang="en-US" dirty="0"/>
              <a:t>5G Security and Energy performance</a:t>
            </a:r>
            <a:endParaRPr lang="en-IN" dirty="0"/>
          </a:p>
          <a:p>
            <a:r>
              <a:rPr lang="en-IN" dirty="0"/>
              <a:t>TDD NB IoT</a:t>
            </a:r>
          </a:p>
          <a:p>
            <a:r>
              <a:rPr lang="en-IN" dirty="0"/>
              <a:t>NFV Performance Evaluation: Workload Design</a:t>
            </a:r>
          </a:p>
          <a:p>
            <a:r>
              <a:rPr lang="en-IN" dirty="0"/>
              <a:t>Control and Management of Large Scale WLAN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8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Priority Areas (contd..)</a:t>
            </a:r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M2M</a:t>
            </a:r>
          </a:p>
          <a:p>
            <a:pPr lvl="1"/>
            <a:r>
              <a:rPr lang="en-IN" dirty="0"/>
              <a:t>Indian Requirements and Use cases</a:t>
            </a:r>
          </a:p>
          <a:p>
            <a:pPr lvl="1"/>
            <a:r>
              <a:rPr lang="en-IN" dirty="0"/>
              <a:t>Naming and Addressing</a:t>
            </a:r>
          </a:p>
          <a:p>
            <a:pPr lvl="1"/>
            <a:r>
              <a:rPr lang="en-IN" dirty="0"/>
              <a:t>IoT Security</a:t>
            </a:r>
          </a:p>
          <a:p>
            <a:r>
              <a:rPr lang="en-IN" dirty="0"/>
              <a:t>Security and Privacy</a:t>
            </a:r>
          </a:p>
          <a:p>
            <a:r>
              <a:rPr lang="en-IN" dirty="0"/>
              <a:t>Energy Efficiency</a:t>
            </a:r>
          </a:p>
          <a:p>
            <a:pPr lvl="1"/>
            <a:r>
              <a:rPr lang="en-IN" dirty="0"/>
              <a:t>Energy optimization</a:t>
            </a:r>
          </a:p>
          <a:p>
            <a:pPr lvl="1"/>
            <a:r>
              <a:rPr lang="en-IN" dirty="0"/>
              <a:t>Energy Performance for telecom networks</a:t>
            </a:r>
          </a:p>
          <a:p>
            <a:r>
              <a:rPr lang="en-IN" dirty="0"/>
              <a:t>CPRI Transport and Transport SDN</a:t>
            </a:r>
          </a:p>
          <a:p>
            <a:r>
              <a:rPr lang="en-US" dirty="0"/>
              <a:t>Network Slicing</a:t>
            </a: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6ADB9-EEAB-493F-BFCC-F61EA15F4A23}" type="slidenum">
              <a:rPr lang="en-IN" smtClean="0"/>
              <a:pPr/>
              <a:t>9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7583AE-1C1E-45E7-980F-B52E7602F7B9}"/>
</file>

<file path=customXml/itemProps2.xml><?xml version="1.0" encoding="utf-8"?>
<ds:datastoreItem xmlns:ds="http://schemas.openxmlformats.org/officeDocument/2006/customXml" ds:itemID="{56070878-DA43-442D-BC23-EC2C1D035181}"/>
</file>

<file path=customXml/itemProps3.xml><?xml version="1.0" encoding="utf-8"?>
<ds:datastoreItem xmlns:ds="http://schemas.openxmlformats.org/officeDocument/2006/customXml" ds:itemID="{DBF3402C-F45B-4AB6-A2E0-E1A02DCAD95B}"/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507</Words>
  <Application>Microsoft Office PowerPoint</Application>
  <PresentationFormat>Custom</PresentationFormat>
  <Paragraphs>120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Microsoft YaHei</vt:lpstr>
      <vt:lpstr>Arial</vt:lpstr>
      <vt:lpstr>Calibri</vt:lpstr>
      <vt:lpstr>Times New Roman</vt:lpstr>
      <vt:lpstr>Office Theme</vt:lpstr>
      <vt:lpstr>PowerPoint Presentation</vt:lpstr>
      <vt:lpstr>Indian Telecom Scenario and Challenges</vt:lpstr>
      <vt:lpstr>National Priorities</vt:lpstr>
      <vt:lpstr>Other national priorities</vt:lpstr>
      <vt:lpstr>TSDSI Charter</vt:lpstr>
      <vt:lpstr>TSDSI Governance</vt:lpstr>
      <vt:lpstr>Technical Groups</vt:lpstr>
      <vt:lpstr>Technical Priority Areas</vt:lpstr>
      <vt:lpstr>Technical Priority Areas (contd..)</vt:lpstr>
      <vt:lpstr>Key Challenges</vt:lpstr>
      <vt:lpstr>International Collaboration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TSDSI</dc:creator>
  <cp:lastModifiedBy>Jayeeta Saha</cp:lastModifiedBy>
  <cp:revision>162</cp:revision>
  <dcterms:created xsi:type="dcterms:W3CDTF">2016-04-19T03:51:07Z</dcterms:created>
  <dcterms:modified xsi:type="dcterms:W3CDTF">2016-04-25T06:15:51Z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