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s/slide4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29.xml" ContentType="application/vnd.openxmlformats-officedocument.presentationml.slide+xml"/>
  <Override PartName="/ppt/slides/slide40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48" r:id="rId2"/>
  </p:sldMasterIdLst>
  <p:notesMasterIdLst>
    <p:notesMasterId r:id="rId47"/>
  </p:notesMasterIdLst>
  <p:sldIdLst>
    <p:sldId id="256" r:id="rId3"/>
    <p:sldId id="260" r:id="rId4"/>
    <p:sldId id="261" r:id="rId5"/>
    <p:sldId id="262" r:id="rId6"/>
    <p:sldId id="263" r:id="rId7"/>
    <p:sldId id="302" r:id="rId8"/>
    <p:sldId id="264" r:id="rId9"/>
    <p:sldId id="265" r:id="rId10"/>
    <p:sldId id="266" r:id="rId11"/>
    <p:sldId id="267" r:id="rId12"/>
    <p:sldId id="268" r:id="rId13"/>
    <p:sldId id="269" r:id="rId14"/>
    <p:sldId id="303" r:id="rId15"/>
    <p:sldId id="271" r:id="rId16"/>
    <p:sldId id="30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88825" cy="6858000"/>
  <p:notesSz cx="6735763" cy="98663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5">
          <p15:clr>
            <a:srgbClr val="A4A3A4"/>
          </p15:clr>
        </p15:guide>
        <p15:guide id="2" pos="18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4626" autoAdjust="0"/>
  </p:normalViewPr>
  <p:slideViewPr>
    <p:cSldViewPr showGuides="1">
      <p:cViewPr varScale="1">
        <p:scale>
          <a:sx n="72" d="100"/>
          <a:sy n="72" d="100"/>
        </p:scale>
        <p:origin x="504" y="54"/>
      </p:cViewPr>
      <p:guideLst>
        <p:guide orient="horz" pos="2160"/>
        <p:guide pos="288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25"/>
        <p:guide pos="18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2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550" y="749300"/>
            <a:ext cx="657066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127" y="4685565"/>
            <a:ext cx="5387510" cy="44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132" cy="4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3951" algn="l"/>
                <a:tab pos="1347902" algn="l"/>
                <a:tab pos="2021853" algn="l"/>
                <a:tab pos="269580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2255" y="0"/>
            <a:ext cx="2922132" cy="4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3951" algn="l"/>
                <a:tab pos="1347902" algn="l"/>
                <a:tab pos="2021853" algn="l"/>
                <a:tab pos="269580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72686"/>
            <a:ext cx="2922132" cy="4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3951" algn="l"/>
                <a:tab pos="1347902" algn="l"/>
                <a:tab pos="2021853" algn="l"/>
                <a:tab pos="269580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2255" y="9372686"/>
            <a:ext cx="2922132" cy="4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3951" algn="l"/>
                <a:tab pos="1347902" algn="l"/>
                <a:tab pos="2021853" algn="l"/>
                <a:tab pos="269580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5FDED92-4608-4A7C-963C-FCF4292FB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33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341093" indent="-212827" defTabSz="42565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766746" indent="-212827" defTabSz="42565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192399" indent="-212827" defTabSz="42565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618052" indent="-212827" defTabSz="42565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73951" algn="l"/>
                <a:tab pos="1347902" algn="l"/>
                <a:tab pos="2021853" algn="l"/>
                <a:tab pos="2695804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5537810-01E4-492F-BC66-7AED565444C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0" y="0"/>
            <a:ext cx="1376" cy="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90" tIns="41895" rIns="83790" bIns="41895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8E401162-1588-4640-A42F-F01F7974802C}" type="slidenum">
              <a:rPr lang="en-US" altLang="en-US" sz="13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1</a:t>
            </a:fld>
            <a:endParaRPr lang="en-US" altLang="en-US" sz="13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49300"/>
            <a:ext cx="6573837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4127" y="4685565"/>
            <a:ext cx="5388886" cy="443952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673951" algn="l"/>
                <a:tab pos="1347902" algn="l"/>
                <a:tab pos="2021853" algn="l"/>
                <a:tab pos="2695804" algn="l"/>
                <a:tab pos="3369755" algn="l"/>
                <a:tab pos="4043705" algn="l"/>
                <a:tab pos="4717656" algn="l"/>
                <a:tab pos="5391607" algn="l"/>
              </a:tabLst>
            </a:pPr>
            <a:endParaRPr lang="en-US" altLang="en-US" sz="1900">
              <a:latin typeface="Arial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1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2263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3717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5715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30315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30315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5425" cy="3700463"/>
          </a:xfrm>
          <a:noFill/>
          <a:ln w="12700"/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88020" tIns="44009" rIns="88020" bIns="44009"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30315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1363"/>
            <a:ext cx="6569075" cy="3697287"/>
          </a:xfrm>
          <a:noFill/>
          <a:ln w="12700"/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4691" y="4686300"/>
            <a:ext cx="5386387" cy="4438650"/>
          </a:xfrm>
          <a:noFill/>
        </p:spPr>
        <p:txBody>
          <a:bodyPr/>
          <a:lstStyle/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89776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9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1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38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0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95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5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4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02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0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64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7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1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1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7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 txBox="1">
            <a:spLocks noGrp="1" noChangeArrowheads="1"/>
          </p:cNvSpPr>
          <p:nvPr/>
        </p:nvSpPr>
        <p:spPr bwMode="auto">
          <a:xfrm>
            <a:off x="3816353" y="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58" rIns="91319" bIns="45658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en-US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13 July 2009</a:t>
            </a:r>
            <a:endParaRPr lang="en-US" altLang="ja-JP" sz="12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1203" name="Rectangle 6"/>
          <p:cNvSpPr txBox="1">
            <a:spLocks noGrp="1" noChangeArrowheads="1"/>
          </p:cNvSpPr>
          <p:nvPr/>
        </p:nvSpPr>
        <p:spPr bwMode="auto">
          <a:xfrm>
            <a:off x="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58" rIns="91319" bIns="45658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GSC14-PLEN-xx 4.1 ARIB Report</a:t>
            </a: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81635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58" rIns="91319" bIns="45658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D2F6D6-F94E-4AD3-9370-C8C7434C027B}" type="slidenum">
              <a:rPr lang="en-US" altLang="ja-JP"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ja-JP" sz="120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68595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 txBox="1">
            <a:spLocks noGrp="1" noChangeArrowheads="1"/>
          </p:cNvSpPr>
          <p:nvPr/>
        </p:nvSpPr>
        <p:spPr bwMode="auto">
          <a:xfrm>
            <a:off x="3816353" y="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en-US" sz="1200">
                <a:latin typeface="Times New Roman" pitchFamily="18" charset="0"/>
                <a:ea typeface="ＭＳ Ｐゴシック" charset="-128"/>
              </a:rPr>
              <a:t>13 July 2009</a:t>
            </a:r>
            <a:endParaRPr lang="en-US" altLang="ja-JP" sz="12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2227" name="Rectangle 6"/>
          <p:cNvSpPr txBox="1">
            <a:spLocks noGrp="1" noChangeArrowheads="1"/>
          </p:cNvSpPr>
          <p:nvPr/>
        </p:nvSpPr>
        <p:spPr bwMode="auto">
          <a:xfrm>
            <a:off x="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200">
                <a:latin typeface="Times New Roman" pitchFamily="18" charset="0"/>
                <a:ea typeface="ＭＳ Ｐゴシック" charset="-128"/>
              </a:rPr>
              <a:t>GSC14-PLEN-xx 4.1 ARIB Report</a:t>
            </a:r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1635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3C7374-B97E-4BE3-B53E-A3A2D68EC946}" type="slidenum">
              <a:rPr lang="en-US" altLang="ja-JP" sz="1200">
                <a:latin typeface="Times New Roman" pitchFamily="18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ja-JP" sz="12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72154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19075" y="808038"/>
            <a:ext cx="7194550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85" tIns="46441" rIns="92885" bIns="46441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ISDB</a:t>
            </a:r>
            <a:r>
              <a:rPr lang="en-US" altLang="ja-JP" dirty="0"/>
              <a:t>-</a:t>
            </a:r>
            <a:r>
              <a:rPr lang="en-US" altLang="ja-JP" dirty="0" smtClean="0"/>
              <a:t>T</a:t>
            </a:r>
            <a:r>
              <a:rPr lang="ja-JP" altLang="en-US" dirty="0" smtClean="0"/>
              <a:t>方式は、現在日本を含めて１７の国で採用されています。</a:t>
            </a:r>
            <a:endParaRPr lang="en-US" altLang="ja-JP" dirty="0" smtClean="0"/>
          </a:p>
          <a:p>
            <a:r>
              <a:rPr lang="ja-JP" altLang="en-US" dirty="0" smtClean="0"/>
              <a:t>フィリピン、スリランカ、モルディブ、ボツワナなどアジア、アフリカの国でも採用されています。</a:t>
            </a:r>
            <a:endParaRPr lang="en-US" altLang="ja-JP" dirty="0" smtClean="0"/>
          </a:p>
          <a:p>
            <a:r>
              <a:rPr lang="ja-JP" altLang="en-US" dirty="0" smtClean="0"/>
              <a:t>もちろんご存知のように中南米の多くの国が</a:t>
            </a:r>
            <a:r>
              <a:rPr lang="en-US" altLang="ja-JP" dirty="0" smtClean="0"/>
              <a:t>ISDB-T</a:t>
            </a:r>
            <a:r>
              <a:rPr lang="ja-JP" altLang="en-US" dirty="0" smtClean="0"/>
              <a:t>方式を採用しています。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39807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dirty="0" smtClean="0"/>
              <a:t>情報提供の活動の例です。</a:t>
            </a:r>
            <a:endParaRPr lang="es-ES" altLang="ja-JP" dirty="0" smtClean="0"/>
          </a:p>
          <a:p>
            <a:r>
              <a:rPr lang="es-ES" altLang="en-US" dirty="0" smtClean="0"/>
              <a:t>総務省さんが主催するセミナーあるいは</a:t>
            </a:r>
            <a:r>
              <a:rPr lang="es-ES" altLang="ja-JP" dirty="0" smtClean="0"/>
              <a:t>DiBEG</a:t>
            </a:r>
            <a:r>
              <a:rPr lang="es-ES" altLang="en-US" dirty="0" smtClean="0"/>
              <a:t>自身で開催するセミナーに専門家を派遣して、</a:t>
            </a:r>
            <a:r>
              <a:rPr lang="es-ES" altLang="ja-JP" dirty="0" smtClean="0"/>
              <a:t>ISDB-T</a:t>
            </a:r>
            <a:r>
              <a:rPr lang="es-ES" altLang="en-US" dirty="0" smtClean="0"/>
              <a:t>に関する技術等について講演を行うなどの活動をしています。</a:t>
            </a:r>
            <a:endParaRPr lang="es-ES" altLang="ja-JP" dirty="0" smtClean="0"/>
          </a:p>
          <a:p>
            <a:r>
              <a:rPr lang="es-ES" altLang="en-US" dirty="0" smtClean="0"/>
              <a:t>ブラジルの</a:t>
            </a:r>
            <a:r>
              <a:rPr lang="es-ES" altLang="ja-JP" dirty="0" smtClean="0"/>
              <a:t>SET</a:t>
            </a:r>
            <a:r>
              <a:rPr lang="es-ES" altLang="en-US" dirty="0" smtClean="0"/>
              <a:t>では定期的に講演を行っています。</a:t>
            </a:r>
            <a:endParaRPr lang="es-ES" altLang="ja-JP" dirty="0" smtClean="0"/>
          </a:p>
          <a:p>
            <a:r>
              <a:rPr lang="es-ES" altLang="ja-JP" dirty="0" smtClean="0"/>
              <a:t>2013</a:t>
            </a:r>
            <a:r>
              <a:rPr lang="es-ES" altLang="en-US" dirty="0" smtClean="0"/>
              <a:t>年にはボツワナ、ホンジュラス、ペルー、スリランカで行いました。</a:t>
            </a:r>
            <a:endParaRPr lang="es-ES" altLang="ja-JP" dirty="0" smtClean="0"/>
          </a:p>
          <a:p>
            <a:r>
              <a:rPr lang="en-US" altLang="ja-JP" dirty="0" smtClean="0"/>
              <a:t>2014</a:t>
            </a:r>
            <a:r>
              <a:rPr lang="es-ES" altLang="en-US" dirty="0" smtClean="0"/>
              <a:t>年はエクアドルやコスタリカ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年はニカラグア</a:t>
            </a:r>
            <a:r>
              <a:rPr lang="es-ES" altLang="en-US" dirty="0" smtClean="0"/>
              <a:t>で行いました。</a:t>
            </a:r>
            <a:endParaRPr lang="es-ES" altLang="ja-JP" dirty="0" smtClean="0"/>
          </a:p>
          <a:p>
            <a:r>
              <a:rPr lang="es-ES" altLang="en-US" dirty="0" smtClean="0"/>
              <a:t>また、配備が進んでいるフィリピンでは頻繁に行っています。</a:t>
            </a:r>
            <a:endParaRPr lang="es-ES" altLang="ja-JP" dirty="0" smtClean="0"/>
          </a:p>
          <a:p>
            <a:r>
              <a:rPr lang="es-ES" altLang="en-US" dirty="0" smtClean="0"/>
              <a:t>内容としては、</a:t>
            </a:r>
            <a:r>
              <a:rPr lang="es-ES" altLang="ja-JP" dirty="0" smtClean="0"/>
              <a:t>ITDB-T</a:t>
            </a:r>
            <a:r>
              <a:rPr lang="es-ES" altLang="en-US" dirty="0" smtClean="0"/>
              <a:t>技術や新サービスやその社会的影響、アナログ停止に至るまでの日本の経験、アナログ停止後の新たな無線システム、最先端のの放送技術などです。</a:t>
            </a:r>
            <a:endParaRPr lang="es-E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5592E-CB97-4F83-8A68-91F96F897602}" type="slidenum">
              <a:rPr lang="en-US" altLang="ja-JP" smtClean="0"/>
              <a:pPr>
                <a:defRPr/>
              </a:pPr>
              <a:t>42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63348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4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Grp="1" noChangeArrowheads="1"/>
          </p:cNvSpPr>
          <p:nvPr/>
        </p:nvSpPr>
        <p:spPr bwMode="auto">
          <a:xfrm>
            <a:off x="3816353" y="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en-US" sz="1200">
                <a:latin typeface="Times New Roman" pitchFamily="18" charset="0"/>
                <a:ea typeface="ＭＳ Ｐゴシック" charset="-128"/>
              </a:rPr>
              <a:t>13 July 2009</a:t>
            </a:r>
            <a:endParaRPr lang="en-US" altLang="ja-JP" sz="12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3251" name="Rectangle 6"/>
          <p:cNvSpPr txBox="1">
            <a:spLocks noGrp="1" noChangeArrowheads="1"/>
          </p:cNvSpPr>
          <p:nvPr/>
        </p:nvSpPr>
        <p:spPr bwMode="auto">
          <a:xfrm>
            <a:off x="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1200">
                <a:latin typeface="Times New Roman" pitchFamily="18" charset="0"/>
                <a:ea typeface="ＭＳ Ｐゴシック" charset="-128"/>
              </a:rPr>
              <a:t>GSC14-PLEN-xx 4.1 ARIB Report</a:t>
            </a: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816353" y="9372602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5" rIns="91330" bIns="4566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31E91-B9B5-4EAA-BD71-A15E8E4CB63C}" type="slidenum">
              <a:rPr lang="en-US" altLang="ja-JP" sz="1200">
                <a:latin typeface="Times New Roman" pitchFamily="18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ja-JP" sz="12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3253" name="Rectangle 3"/>
          <p:cNvSpPr txBox="1">
            <a:spLocks noGrp="1" noChangeArrowheads="1"/>
          </p:cNvSpPr>
          <p:nvPr/>
        </p:nvSpPr>
        <p:spPr bwMode="auto">
          <a:xfrm>
            <a:off x="3814764" y="2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5" rIns="91348" bIns="45675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kumimoji="0" lang="en-US" altLang="ja-JP" sz="1200">
                <a:latin typeface="Arial" charset="0"/>
                <a:ea typeface="ＭＳ Ｐゴシック" charset="-128"/>
              </a:rPr>
              <a:t>13 July 2009</a:t>
            </a:r>
          </a:p>
        </p:txBody>
      </p:sp>
      <p:sp>
        <p:nvSpPr>
          <p:cNvPr id="53254" name="Rectangle 6"/>
          <p:cNvSpPr txBox="1">
            <a:spLocks noGrp="1" noChangeArrowheads="1"/>
          </p:cNvSpPr>
          <p:nvPr/>
        </p:nvSpPr>
        <p:spPr bwMode="auto">
          <a:xfrm>
            <a:off x="3" y="9371015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5" rIns="91348" bIns="4567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ja-JP" sz="1200">
                <a:latin typeface="Arial" charset="0"/>
                <a:ea typeface="ＭＳ Ｐゴシック" charset="-128"/>
              </a:rPr>
              <a:t>Activities of ARIB</a:t>
            </a:r>
          </a:p>
        </p:txBody>
      </p:sp>
      <p:sp>
        <p:nvSpPr>
          <p:cNvPr id="53255" name="Rectangle 7"/>
          <p:cNvSpPr txBox="1">
            <a:spLocks noGrp="1" noChangeArrowheads="1"/>
          </p:cNvSpPr>
          <p:nvPr/>
        </p:nvSpPr>
        <p:spPr bwMode="auto">
          <a:xfrm>
            <a:off x="3814764" y="9371015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5" rIns="91348" bIns="45675" anchor="b"/>
          <a:lstStyle>
            <a:lvl1pPr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MS UI Gothic" pitchFamily="50" charset="-128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56E4E3-9C41-43CC-AC92-1C24038FDAD0}" type="slidenum">
              <a:rPr kumimoji="0" lang="en-US" altLang="ja-JP" sz="1200">
                <a:latin typeface="Arial" charset="0"/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43</a:t>
            </a:fld>
            <a:endParaRPr kumimoji="0" lang="en-US" altLang="ja-JP" sz="1200">
              <a:latin typeface="Arial" charset="0"/>
              <a:ea typeface="ＭＳ Ｐゴシック" charset="-128"/>
            </a:endParaRPr>
          </a:p>
        </p:txBody>
      </p:sp>
      <p:sp>
        <p:nvSpPr>
          <p:cNvPr id="532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3837" cy="3698875"/>
          </a:xfrm>
          <a:ln/>
        </p:spPr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3" y="4686300"/>
            <a:ext cx="5389563" cy="4440238"/>
          </a:xfrm>
          <a:noFill/>
        </p:spPr>
        <p:txBody>
          <a:bodyPr lIns="91348" tIns="45675" rIns="91348" bIns="45675"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968760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0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9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1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9D794-4D94-4E90-90E8-F1782DAC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6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xfrm>
            <a:off x="189756" y="6325086"/>
            <a:ext cx="1080120" cy="382587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208ECC65-C44B-4506-8C63-3052FE58991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80136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8775" y="6246813"/>
            <a:ext cx="38623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9188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94E4357-524D-4656-ABCB-A34596567E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 altLang="ja-JP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182562" y="6338888"/>
            <a:ext cx="10731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n-US" altLang="en-US" dirty="0" err="1"/>
              <a:t>Pg</a:t>
            </a:r>
            <a:r>
              <a:rPr lang="en-US" altLang="en-US" dirty="0"/>
              <a:t>  </a:t>
            </a:r>
            <a:fld id="{BA45C381-2496-48E2-8575-15E36B198572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5"/>
          <a:stretch>
            <a:fillRect/>
          </a:stretch>
        </p:blipFill>
        <p:spPr bwMode="auto">
          <a:xfrm>
            <a:off x="0" y="309563"/>
            <a:ext cx="14382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3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82542" r="11639"/>
          <a:stretch>
            <a:fillRect/>
          </a:stretch>
        </p:blipFill>
        <p:spPr bwMode="auto">
          <a:xfrm>
            <a:off x="11253788" y="6308725"/>
            <a:ext cx="7191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297" t="82542" r="11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cid:CCDC3F607D7F1442B8AEB132F9DD225D@ec.europa.eu" TargetMode="Externa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b.or.jp/english/html/overview/index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018213"/>
            <a:ext cx="7381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42460"/>
              </p:ext>
            </p:extLst>
          </p:nvPr>
        </p:nvGraphicFramePr>
        <p:xfrm>
          <a:off x="2700338" y="2649538"/>
          <a:ext cx="7346950" cy="2430464"/>
        </p:xfrm>
        <a:graphic>
          <a:graphicData uri="http://schemas.openxmlformats.org/drawingml/2006/table">
            <a:tbl>
              <a:tblPr/>
              <a:tblGrid>
                <a:gridCol w="1971675"/>
                <a:gridCol w="5375275"/>
              </a:tblGrid>
              <a:tr h="4556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Presentation Title</a:t>
                      </a: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Priorities of ARIB </a:t>
                      </a:r>
                    </a:p>
                  </a:txBody>
                  <a:tcPr marL="36000" marR="36000" marT="4734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Presenter</a:t>
                      </a: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Kohei SATOH</a:t>
                      </a: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Session</a:t>
                      </a: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4.1.1 Priorities of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SDOs: ARIB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0636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Document Name/Version</a:t>
                      </a:r>
                    </a:p>
                  </a:txBody>
                  <a:tcPr marL="36000" marR="36000" marT="3600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5pPr>
                      <a:lvl6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6pPr>
                      <a:lvl7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7pPr>
                      <a:lvl8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8pPr>
                      <a:lvl9pPr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+mn-cs"/>
                        </a:rPr>
                        <a:t>GSC20_Session#4_Priorities_ARIB Rev 0</a:t>
                      </a:r>
                      <a:endParaRPr kumimoji="0" lang="en-IN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Submission/Revision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date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: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20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April 2016</a:t>
                      </a:r>
                    </a:p>
                  </a:txBody>
                  <a:tcPr marL="36000" marR="36000" marT="46080" marB="360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411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844550"/>
            <a:ext cx="4752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10</a:t>
            </a:fld>
            <a:endParaRPr lang="en-US" sz="1200" dirty="0"/>
          </a:p>
        </p:txBody>
      </p:sp>
      <p:sp>
        <p:nvSpPr>
          <p:cNvPr id="17410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12188825" cy="750888"/>
          </a:xfrm>
        </p:spPr>
        <p:txBody>
          <a:bodyPr/>
          <a:lstStyle/>
          <a:p>
            <a:pPr algn="ctr"/>
            <a:r>
              <a:rPr lang="en-US" altLang="ja-JP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1. Organization</a:t>
            </a:r>
            <a:endParaRPr lang="ja-JP" altLang="en-US" sz="4400" b="1" dirty="0" smtClean="0">
              <a:solidFill>
                <a:srgbClr val="0000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939925" y="1047750"/>
            <a:ext cx="10248900" cy="47625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30 September 2014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Chairman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YOSHIDA, Susumu (Professor emeritus of Kyoto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Vice-Chair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SAKAUCHI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Masao (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NICT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Vice-Chair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SHINOHARA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Hiromichi (NTT)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 : 	91 (as of  1 April 2016)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	Corporate body: 74, Academia individuals: 14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	Special member: 3 (MIC, ARIB, TTC)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Association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of Radio Industries and Businesses(ARIB)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	Telecommunications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Technology Committee(TTC)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site : </a:t>
            </a:r>
            <a:r>
              <a:rPr lang="en-US" altLang="ja-JP" sz="2400" dirty="0" smtClean="0">
                <a:latin typeface="+mn-ea"/>
                <a:ea typeface="+mn-ea"/>
              </a:rPr>
              <a:t>	</a:t>
            </a:r>
            <a:r>
              <a:rPr lang="en-US" altLang="ja-JP" sz="24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altLang="ja-JP" sz="24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://5gmf.jp</a:t>
            </a:r>
            <a:r>
              <a:rPr lang="en-US" altLang="ja-JP" sz="24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40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11</a:t>
            </a:fld>
            <a:endParaRPr 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2188825" cy="720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Structure of the 5GMF</a:t>
            </a:r>
            <a:endParaRPr lang="ja-JP" altLang="en-US" sz="4000" b="1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59512" y="1127761"/>
            <a:ext cx="9344766" cy="4787785"/>
            <a:chOff x="2528004" y="1819911"/>
            <a:chExt cx="6873863" cy="383973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004" y="1819911"/>
              <a:ext cx="6873863" cy="3839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271" y="1887347"/>
              <a:ext cx="6350738" cy="368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6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sp>
        <p:nvSpPr>
          <p:cNvPr id="19458" name="タイトル 2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12188825" cy="533400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2. Objectives</a:t>
            </a:r>
            <a:endParaRPr lang="ja-JP" altLang="en-US" sz="4400" b="1" dirty="0" smtClean="0">
              <a:solidFill>
                <a:srgbClr val="0000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099" name="コンテンツ プレースホルダー 3"/>
          <p:cNvSpPr>
            <a:spLocks noGrp="1"/>
          </p:cNvSpPr>
          <p:nvPr>
            <p:ph idx="4294967295"/>
          </p:nvPr>
        </p:nvSpPr>
        <p:spPr>
          <a:xfrm>
            <a:off x="909836" y="1628800"/>
            <a:ext cx="10685462" cy="3744416"/>
          </a:xfrm>
        </p:spPr>
        <p:txBody>
          <a:bodyPr/>
          <a:lstStyle/>
          <a:p>
            <a:pPr marL="354013" indent="-354013">
              <a:buClr>
                <a:srgbClr val="3333FF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Major objectives of </a:t>
            </a:r>
            <a:r>
              <a:rPr lang="en-US" altLang="ja-JP" dirty="0" smtClean="0"/>
              <a:t>5GMF:</a:t>
            </a:r>
          </a:p>
          <a:p>
            <a:pPr marL="800100" lvl="1" indent="-342900">
              <a:buClr>
                <a:srgbClr val="3333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/>
              <a:t>To </a:t>
            </a:r>
            <a:r>
              <a:rPr lang="en-US" altLang="ja-JP" sz="2400" dirty="0"/>
              <a:t>conduct  R&amp;D concerning </a:t>
            </a:r>
            <a:r>
              <a:rPr lang="en-US" altLang="ja-JP" sz="2400" dirty="0" smtClean="0"/>
              <a:t>5G mobile </a:t>
            </a:r>
            <a:r>
              <a:rPr lang="en-US" altLang="ja-JP" sz="2400" dirty="0"/>
              <a:t>and research and study on 5G </a:t>
            </a:r>
            <a:r>
              <a:rPr lang="en-US" altLang="ja-JP" sz="2400" dirty="0" smtClean="0"/>
              <a:t>standardization</a:t>
            </a:r>
          </a:p>
          <a:p>
            <a:pPr marL="800100" lvl="1" indent="-342900">
              <a:buClr>
                <a:srgbClr val="3333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/>
              <a:t>To </a:t>
            </a:r>
            <a:r>
              <a:rPr lang="en-US" altLang="ja-JP" sz="2400" dirty="0"/>
              <a:t>collect  information relating to </a:t>
            </a:r>
            <a:r>
              <a:rPr lang="en-US" altLang="ja-JP" sz="2400" dirty="0" smtClean="0"/>
              <a:t>5G mobile </a:t>
            </a:r>
            <a:r>
              <a:rPr lang="en-US" altLang="ja-JP" sz="2400" dirty="0"/>
              <a:t>and exchange thereof with other </a:t>
            </a:r>
            <a:r>
              <a:rPr lang="en-US" altLang="ja-JP" sz="2400" dirty="0" smtClean="0"/>
              <a:t>organizations</a:t>
            </a:r>
          </a:p>
          <a:p>
            <a:pPr marL="800100" lvl="1" indent="-342900">
              <a:buClr>
                <a:srgbClr val="3333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/>
              <a:t>To </a:t>
            </a:r>
            <a:r>
              <a:rPr lang="en-US" altLang="ja-JP" sz="2400" dirty="0"/>
              <a:t>correspond  and coordinate with related organization concerning </a:t>
            </a:r>
            <a:r>
              <a:rPr lang="en-US" altLang="ja-JP" sz="2400" dirty="0" smtClean="0"/>
              <a:t>5G mobile</a:t>
            </a:r>
          </a:p>
          <a:p>
            <a:pPr marL="800100" lvl="1" indent="-342900">
              <a:buClr>
                <a:srgbClr val="3333FF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400" dirty="0" smtClean="0"/>
              <a:t>To </a:t>
            </a:r>
            <a:r>
              <a:rPr lang="en-US" altLang="ja-JP" sz="2400" dirty="0"/>
              <a:t>conduct dissemination and enlightenment pertaining to </a:t>
            </a:r>
            <a:r>
              <a:rPr lang="en-US" altLang="ja-JP" sz="2400" dirty="0" smtClean="0"/>
              <a:t>5G mobile</a:t>
            </a:r>
          </a:p>
          <a:p>
            <a:pPr marL="571500" lvl="1" indent="0" algn="r">
              <a:buFont typeface="Wingdings" pitchFamily="2" charset="2"/>
              <a:buNone/>
              <a:defRPr/>
            </a:pPr>
            <a:r>
              <a:rPr lang="en-US" altLang="ja-JP" sz="2400" dirty="0" smtClean="0"/>
              <a:t>5G mobile = 5th </a:t>
            </a:r>
            <a:r>
              <a:rPr lang="en-US" altLang="ja-JP" sz="2400" dirty="0"/>
              <a:t>generation mobile communications system</a:t>
            </a:r>
          </a:p>
        </p:txBody>
      </p:sp>
    </p:spTree>
    <p:extLst>
      <p:ext uri="{BB962C8B-B14F-4D97-AF65-F5344CB8AC3E}">
        <p14:creationId xmlns:p14="http://schemas.microsoft.com/office/powerpoint/2010/main" val="42241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タイトル 4"/>
          <p:cNvSpPr txBox="1">
            <a:spLocks/>
          </p:cNvSpPr>
          <p:nvPr/>
        </p:nvSpPr>
        <p:spPr bwMode="auto">
          <a:xfrm>
            <a:off x="0" y="2"/>
            <a:ext cx="121888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>
              <a:defRPr/>
            </a:pPr>
            <a:r>
              <a:rPr lang="en-US" altLang="ja-JP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Activities plan of 5GMF</a:t>
            </a:r>
            <a:endParaRPr lang="ja-JP" altLang="en-US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タイトル 1"/>
          <p:cNvSpPr txBox="1">
            <a:spLocks/>
          </p:cNvSpPr>
          <p:nvPr/>
        </p:nvSpPr>
        <p:spPr>
          <a:xfrm>
            <a:off x="1980334" y="1052736"/>
            <a:ext cx="8362550" cy="4286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Action plan (mid-term) of 5GMF</a:t>
            </a:r>
            <a:endParaRPr lang="ja-JP" altLang="en-US" sz="2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pic>
        <p:nvPicPr>
          <p:cNvPr id="1026" name="Picture 2" descr="C:\Users\s-shigenaga\Pictures\Mid Te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492249"/>
            <a:ext cx="9577064" cy="52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0" y="199535"/>
            <a:ext cx="1218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4000" b="1" dirty="0" smtClean="0">
                <a:solidFill>
                  <a:srgbClr val="0000FF"/>
                </a:solidFill>
              </a:rPr>
              <a:t>Proof of the 5G system concept (1)</a:t>
            </a:r>
            <a:endParaRPr lang="ja-JP" altLang="en-US" sz="4000" b="1" kern="0" dirty="0" smtClean="0">
              <a:solidFill>
                <a:srgbClr val="0000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21507" name="コンテンツ プレースホルダー 3"/>
          <p:cNvSpPr>
            <a:spLocks noGrp="1"/>
          </p:cNvSpPr>
          <p:nvPr>
            <p:ph idx="4294967295"/>
          </p:nvPr>
        </p:nvSpPr>
        <p:spPr>
          <a:xfrm>
            <a:off x="1631950" y="1327150"/>
            <a:ext cx="10556875" cy="4406106"/>
          </a:xfrm>
        </p:spPr>
        <p:txBody>
          <a:bodyPr/>
          <a:lstStyle/>
          <a:p>
            <a:pPr marL="354013" indent="-354013">
              <a:buClr>
                <a:srgbClr val="3333FF"/>
              </a:buClr>
              <a:buFont typeface="Wingdings" panose="05000000000000000000" pitchFamily="2" charset="2"/>
              <a:buChar char="n"/>
            </a:pPr>
            <a:r>
              <a:rPr lang="en-US" altLang="ja-JP" sz="3600" dirty="0" smtClean="0">
                <a:ea typeface="ＭＳ Ｐゴシック" charset="-128"/>
              </a:rPr>
              <a:t>Objectives</a:t>
            </a:r>
            <a:r>
              <a:rPr lang="ja-JP" altLang="en-US" sz="3600" dirty="0" smtClean="0">
                <a:ea typeface="ＭＳ Ｐゴシック" charset="-128"/>
              </a:rPr>
              <a:t>：</a:t>
            </a:r>
            <a:r>
              <a:rPr lang="en-US" altLang="ja-JP" dirty="0" smtClean="0">
                <a:ea typeface="ＭＳ Ｐゴシック" charset="-128"/>
              </a:rPr>
              <a:t> </a:t>
            </a:r>
          </a:p>
          <a:p>
            <a:pPr marL="914400" lvl="1" indent="-457200"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ea typeface="ＭＳ Ｐゴシック" charset="-128"/>
              </a:rPr>
              <a:t>Estimation of research and development result in 5GMF activities</a:t>
            </a:r>
          </a:p>
          <a:p>
            <a:pPr marL="914400" lvl="1" indent="-457200"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ea typeface="ＭＳ Ｐゴシック" charset="-128"/>
              </a:rPr>
              <a:t>Estimation of the operation of an overall 5G mobile</a:t>
            </a:r>
          </a:p>
          <a:p>
            <a:pPr marL="914400" lvl="1" indent="-457200"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ea typeface="ＭＳ Ｐゴシック" charset="-128"/>
              </a:rPr>
              <a:t>Demonstration of outputs on 5GMF to domestic and international organizations</a:t>
            </a:r>
          </a:p>
          <a:p>
            <a:pPr marL="914400" lvl="1" indent="-457200"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en-US" altLang="ja-JP" sz="3200" dirty="0" smtClean="0">
                <a:ea typeface="ＭＳ Ｐゴシック" charset="-128"/>
              </a:rPr>
              <a:t>Promotion for practical use of 5G mobile</a:t>
            </a:r>
          </a:p>
        </p:txBody>
      </p:sp>
    </p:spTree>
    <p:extLst>
      <p:ext uri="{BB962C8B-B14F-4D97-AF65-F5344CB8AC3E}">
        <p14:creationId xmlns:p14="http://schemas.microsoft.com/office/powerpoint/2010/main" val="5994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0" y="246670"/>
            <a:ext cx="1218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4000" b="1" dirty="0" smtClean="0">
                <a:solidFill>
                  <a:srgbClr val="0000FF"/>
                </a:solidFill>
              </a:rPr>
              <a:t>Proof of the 5G </a:t>
            </a:r>
            <a:r>
              <a:rPr lang="en-US" altLang="ja-JP" sz="4000" b="1" dirty="0">
                <a:solidFill>
                  <a:srgbClr val="0000FF"/>
                </a:solidFill>
              </a:rPr>
              <a:t>system </a:t>
            </a:r>
            <a:r>
              <a:rPr lang="en-US" altLang="ja-JP" sz="4000" b="1" dirty="0" smtClean="0">
                <a:solidFill>
                  <a:srgbClr val="0000FF"/>
                </a:solidFill>
              </a:rPr>
              <a:t>concept (2)</a:t>
            </a:r>
            <a:endParaRPr lang="ja-JP" altLang="en-US" sz="4000" b="1" kern="0" dirty="0">
              <a:solidFill>
                <a:srgbClr val="0000FF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137624" y="1148081"/>
            <a:ext cx="9862416" cy="4888779"/>
            <a:chOff x="1705369" y="1534795"/>
            <a:chExt cx="9297536" cy="4083018"/>
          </a:xfrm>
        </p:grpSpPr>
        <p:sp>
          <p:nvSpPr>
            <p:cNvPr id="5" name="正方形/長方形 4"/>
            <p:cNvSpPr/>
            <p:nvPr/>
          </p:nvSpPr>
          <p:spPr>
            <a:xfrm>
              <a:off x="2900620" y="5052568"/>
              <a:ext cx="1023412" cy="201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922151" y="5052568"/>
              <a:ext cx="928162" cy="201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969603" y="5052568"/>
              <a:ext cx="1023412" cy="201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041207" y="5052568"/>
              <a:ext cx="1023412" cy="201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112811" y="5052568"/>
              <a:ext cx="1023412" cy="201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184415" y="5052568"/>
              <a:ext cx="1023412" cy="201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258638" y="5052568"/>
              <a:ext cx="1023412" cy="2011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9327623" y="5052568"/>
              <a:ext cx="740442" cy="2011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/>
            <p:cNvSpPr/>
            <p:nvPr/>
          </p:nvSpPr>
          <p:spPr bwMode="auto">
            <a:xfrm>
              <a:off x="6220391" y="2043247"/>
              <a:ext cx="4122550" cy="2316673"/>
            </a:xfrm>
            <a:prstGeom prst="roundRect">
              <a:avLst>
                <a:gd name="adj" fmla="val 7833"/>
              </a:avLst>
            </a:prstGeom>
            <a:gradFill>
              <a:gsLst>
                <a:gs pos="0">
                  <a:srgbClr val="B0CFE2"/>
                </a:gs>
                <a:gs pos="100000">
                  <a:schemeClr val="bg1"/>
                </a:gs>
              </a:gsLst>
              <a:lin ang="0" scaled="0"/>
            </a:gra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7925" tIns="38963" rIns="77925" bIns="38963" numCol="1" rtlCol="0" anchor="ctr" anchorCtr="0" compatLnSpc="1">
              <a:prstTxWarp prst="textNoShape">
                <a:avLst/>
              </a:prstTxWarp>
            </a:bodyPr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346130" y="3851932"/>
              <a:ext cx="3656775" cy="297062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marL="0" lvl="1">
                <a:defRPr/>
              </a:pPr>
              <a:endParaRPr lang="en-US" altLang="ja-JP" sz="900" dirty="0">
                <a:solidFill>
                  <a:srgbClr val="3333FF"/>
                </a:solidFill>
              </a:endParaRPr>
            </a:p>
            <a:p>
              <a:pPr algn="l"/>
              <a:endParaRPr lang="ja-JP" altLang="en-US" sz="900" dirty="0">
                <a:solidFill>
                  <a:srgbClr val="3333FF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 bwMode="auto">
            <a:xfrm>
              <a:off x="7159804" y="5025707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角丸四角形 15"/>
            <p:cNvSpPr/>
            <p:nvPr/>
          </p:nvSpPr>
          <p:spPr>
            <a:xfrm>
              <a:off x="5142230" y="3732784"/>
              <a:ext cx="2696902" cy="744141"/>
            </a:xfrm>
            <a:prstGeom prst="roundRect">
              <a:avLst/>
            </a:prstGeom>
            <a:solidFill>
              <a:srgbClr val="B0CFE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>
                <a:defRPr/>
              </a:pPr>
              <a:r>
                <a:rPr lang="en-US" altLang="ja-JP" sz="13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Verification Trial</a:t>
              </a:r>
            </a:p>
            <a:p>
              <a:pPr>
                <a:defRPr/>
              </a:pPr>
              <a:r>
                <a:rPr lang="en-US" altLang="ja-JP" sz="13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- Integration of radio+ network -</a:t>
              </a:r>
              <a:endParaRPr lang="ja-JP" altLang="en-US" sz="1300" dirty="0">
                <a:solidFill>
                  <a:srgbClr val="2D2DB9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1918019" y="5019326"/>
              <a:ext cx="82819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8"/>
            <p:cNvSpPr txBox="1">
              <a:spLocks noChangeArrowheads="1"/>
            </p:cNvSpPr>
            <p:nvPr/>
          </p:nvSpPr>
          <p:spPr bwMode="auto">
            <a:xfrm>
              <a:off x="2042856" y="5001038"/>
              <a:ext cx="723934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FY2015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19" name="テキスト ボックス 9"/>
            <p:cNvSpPr txBox="1">
              <a:spLocks noChangeArrowheads="1"/>
            </p:cNvSpPr>
            <p:nvPr/>
          </p:nvSpPr>
          <p:spPr bwMode="auto">
            <a:xfrm>
              <a:off x="3150998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2016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0" name="テキスト ボックス 10"/>
            <p:cNvSpPr txBox="1">
              <a:spLocks noChangeArrowheads="1"/>
            </p:cNvSpPr>
            <p:nvPr/>
          </p:nvSpPr>
          <p:spPr bwMode="auto">
            <a:xfrm>
              <a:off x="4245611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2017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1" name="テキスト ボックス 11"/>
            <p:cNvSpPr txBox="1">
              <a:spLocks noChangeArrowheads="1"/>
            </p:cNvSpPr>
            <p:nvPr/>
          </p:nvSpPr>
          <p:spPr bwMode="auto">
            <a:xfrm>
              <a:off x="5311203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2018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2" name="テキスト ボックス 12"/>
            <p:cNvSpPr txBox="1">
              <a:spLocks noChangeArrowheads="1"/>
            </p:cNvSpPr>
            <p:nvPr/>
          </p:nvSpPr>
          <p:spPr bwMode="auto">
            <a:xfrm>
              <a:off x="6378384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2019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3" name="テキスト ボックス 13"/>
            <p:cNvSpPr txBox="1">
              <a:spLocks noChangeArrowheads="1"/>
            </p:cNvSpPr>
            <p:nvPr/>
          </p:nvSpPr>
          <p:spPr bwMode="auto">
            <a:xfrm>
              <a:off x="7453122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2020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4" name="テキスト ボックス 14"/>
            <p:cNvSpPr txBox="1">
              <a:spLocks noChangeArrowheads="1"/>
            </p:cNvSpPr>
            <p:nvPr/>
          </p:nvSpPr>
          <p:spPr bwMode="auto">
            <a:xfrm>
              <a:off x="8528653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2021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5" name="テキスト ボックス 15"/>
            <p:cNvSpPr txBox="1">
              <a:spLocks noChangeArrowheads="1"/>
            </p:cNvSpPr>
            <p:nvPr/>
          </p:nvSpPr>
          <p:spPr bwMode="auto">
            <a:xfrm>
              <a:off x="9457880" y="5001038"/>
              <a:ext cx="541127" cy="27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  <a:latin typeface="Calibri" pitchFamily="34" charset="0"/>
                  <a:ea typeface="HG丸ｺﾞｼｯｸM-PRO" pitchFamily="50" charset="-128"/>
                </a:rPr>
                <a:t>2022</a:t>
              </a:r>
              <a:endParaRPr lang="ja-JP" altLang="en-US" sz="1600" dirty="0">
                <a:solidFill>
                  <a:schemeClr val="bg1"/>
                </a:solidFill>
                <a:latin typeface="Calibri" pitchFamily="34" charset="0"/>
                <a:ea typeface="HG丸ｺﾞｼｯｸM-PRO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4724060" y="4344015"/>
              <a:ext cx="1365407" cy="540544"/>
            </a:xfrm>
            <a:prstGeom prst="roundRect">
              <a:avLst/>
            </a:prstGeom>
            <a:solidFill>
              <a:srgbClr val="B0CFE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7925" tIns="90000" rIns="77925" bIns="38963" anchor="ctr"/>
            <a:lstStyle/>
            <a:p>
              <a:pPr>
                <a:lnSpc>
                  <a:spcPts val="1000"/>
                </a:lnSpc>
                <a:defRPr/>
              </a:pPr>
              <a:r>
                <a:rPr lang="en-US" altLang="ja-JP" sz="12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Verification </a:t>
              </a:r>
              <a:r>
                <a:rPr lang="en-US" altLang="ja-JP" sz="16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Trial</a:t>
              </a:r>
            </a:p>
            <a:p>
              <a:pPr>
                <a:lnSpc>
                  <a:spcPts val="1000"/>
                </a:lnSpc>
                <a:defRPr/>
              </a:pPr>
              <a:r>
                <a:rPr lang="en-US" altLang="ja-JP" sz="12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- </a:t>
              </a:r>
              <a:r>
                <a:rPr lang="en-US" altLang="ja-JP" sz="12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Basic</a:t>
              </a:r>
              <a:br>
                <a:rPr lang="en-US" altLang="ja-JP" sz="12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12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technologies </a:t>
              </a:r>
              <a:r>
                <a:rPr lang="en-US" altLang="ja-JP" sz="1200" dirty="0">
                  <a:solidFill>
                    <a:srgbClr val="2D2DB9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-</a:t>
              </a:r>
              <a:endParaRPr lang="ja-JP" altLang="en-US" sz="1200" dirty="0">
                <a:solidFill>
                  <a:srgbClr val="2D2DB9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27" name="正方形/長方形 24"/>
            <p:cNvSpPr>
              <a:spLocks noChangeArrowheads="1"/>
            </p:cNvSpPr>
            <p:nvPr/>
          </p:nvSpPr>
          <p:spPr bwMode="auto">
            <a:xfrm>
              <a:off x="6285537" y="2941790"/>
              <a:ext cx="3887671" cy="4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7925" tIns="38963" rIns="77925" bIns="38963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500" dirty="0">
                  <a:solidFill>
                    <a:srgbClr val="2D2DB9"/>
                  </a:solidFill>
                  <a:latin typeface="Calibri" pitchFamily="34" charset="0"/>
                  <a:ea typeface="ＤＨＰ特太ゴシック体" pitchFamily="50" charset="-128"/>
                </a:rPr>
                <a:t>Integrated Verification </a:t>
              </a:r>
              <a:r>
                <a:rPr lang="en-US" altLang="ja-JP" sz="15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itchFamily="50" charset="-128"/>
                </a:rPr>
                <a:t>Trial services / </a:t>
              </a:r>
              <a:r>
                <a:rPr lang="en-US" altLang="ja-JP" sz="16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itchFamily="50" charset="-128"/>
                </a:rPr>
                <a:t>functions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itchFamily="50" charset="-128"/>
                </a:rPr>
                <a:t>- radio + network + applications</a:t>
              </a:r>
              <a:r>
                <a:rPr lang="en-US" altLang="ja-JP" sz="1500" dirty="0" smtClean="0">
                  <a:solidFill>
                    <a:srgbClr val="2D2DB9"/>
                  </a:solidFill>
                  <a:latin typeface="Calibri" pitchFamily="34" charset="0"/>
                  <a:ea typeface="ＤＨＰ特太ゴシック体" pitchFamily="50" charset="-128"/>
                </a:rPr>
                <a:t>  -</a:t>
              </a:r>
              <a:endParaRPr lang="ja-JP" altLang="en-US" sz="1500" dirty="0">
                <a:solidFill>
                  <a:srgbClr val="2D2DB9"/>
                </a:solidFill>
                <a:latin typeface="Calibri" pitchFamily="34" charset="0"/>
                <a:ea typeface="ＤＨＰ特太ゴシック体" pitchFamily="50" charset="-128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7269646" y="2174050"/>
              <a:ext cx="1500022" cy="5405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5G commercialization</a:t>
              </a:r>
            </a:p>
            <a:p>
              <a:pPr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Lower frequency bands</a:t>
              </a:r>
              <a:endParaRPr lang="ja-JP" altLang="en-US" sz="12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9069632" y="2174050"/>
              <a:ext cx="1515243" cy="5393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>
                <a:defRPr/>
              </a:pPr>
              <a:endParaRPr lang="en-US" altLang="ja-JP" sz="12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  <a:p>
              <a:pPr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5G commercialization</a:t>
              </a:r>
            </a:p>
            <a:p>
              <a:pPr>
                <a:defRPr/>
              </a:pPr>
              <a:r>
                <a:rPr lang="en-US" altLang="ja-JP" sz="12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Higher frequency bands</a:t>
              </a:r>
              <a:endParaRPr lang="ja-JP" altLang="en-US" sz="12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  <a:p>
              <a:pPr>
                <a:defRPr/>
              </a:pPr>
              <a:endParaRPr lang="ja-JP" altLang="en-US" sz="12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 bwMode="auto">
            <a:xfrm>
              <a:off x="2874628" y="5025201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線コネクタ 30"/>
            <p:cNvCxnSpPr/>
            <p:nvPr/>
          </p:nvCxnSpPr>
          <p:spPr bwMode="auto">
            <a:xfrm>
              <a:off x="3945922" y="5022894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線コネクタ 31"/>
            <p:cNvCxnSpPr/>
            <p:nvPr/>
          </p:nvCxnSpPr>
          <p:spPr bwMode="auto">
            <a:xfrm>
              <a:off x="5017216" y="5025731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線コネクタ 32"/>
            <p:cNvCxnSpPr/>
            <p:nvPr/>
          </p:nvCxnSpPr>
          <p:spPr bwMode="auto">
            <a:xfrm>
              <a:off x="6088510" y="5025719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線コネクタ 33"/>
            <p:cNvCxnSpPr/>
            <p:nvPr/>
          </p:nvCxnSpPr>
          <p:spPr bwMode="auto">
            <a:xfrm>
              <a:off x="8231098" y="5025695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>
              <a:off x="9302391" y="5025683"/>
              <a:ext cx="0" cy="225409"/>
            </a:xfrm>
            <a:prstGeom prst="line">
              <a:avLst/>
            </a:prstGeom>
            <a:solidFill>
              <a:schemeClr val="accent1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右矢印 35"/>
            <p:cNvSpPr/>
            <p:nvPr/>
          </p:nvSpPr>
          <p:spPr bwMode="auto">
            <a:xfrm>
              <a:off x="1705369" y="4580878"/>
              <a:ext cx="610205" cy="340952"/>
            </a:xfrm>
            <a:prstGeom prst="rightArrow">
              <a:avLst>
                <a:gd name="adj1" fmla="val 69628"/>
                <a:gd name="adj2" fmla="val 51635"/>
              </a:avLst>
            </a:prstGeom>
            <a:solidFill>
              <a:srgbClr val="B0CF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6698" tIns="72000" rIns="0" bIns="38963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700"/>
                </a:lnSpc>
                <a:defRPr/>
              </a:pPr>
              <a:r>
                <a:rPr lang="en-US" altLang="ja-JP" sz="8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Basic</a:t>
              </a:r>
              <a:br>
                <a:rPr lang="en-US" altLang="ja-JP" sz="8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8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studies</a:t>
              </a:r>
              <a:endParaRPr lang="ja-JP" altLang="en-US" sz="8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37" name="右矢印 36"/>
            <p:cNvSpPr/>
            <p:nvPr/>
          </p:nvSpPr>
          <p:spPr bwMode="auto">
            <a:xfrm>
              <a:off x="2320090" y="4375551"/>
              <a:ext cx="1593651" cy="583550"/>
            </a:xfrm>
            <a:prstGeom prst="rightArrow">
              <a:avLst>
                <a:gd name="adj1" fmla="val 69628"/>
                <a:gd name="adj2" fmla="val 51635"/>
              </a:avLst>
            </a:prstGeom>
            <a:solidFill>
              <a:srgbClr val="B0CF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6698" tIns="72000" rIns="0" bIns="38963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700"/>
                </a:lnSpc>
                <a:defRPr/>
              </a:pP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Detail studies</a:t>
              </a:r>
            </a:p>
            <a:p>
              <a:pPr>
                <a:lnSpc>
                  <a:spcPts val="700"/>
                </a:lnSpc>
                <a:defRPr/>
              </a:pP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(Venue, frequency band, budget,</a:t>
              </a:r>
              <a:b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participating </a:t>
              </a:r>
              <a:r>
                <a:rPr lang="en-US" altLang="ja-JP" sz="900" dirty="0" smtClean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organizations /</a:t>
              </a: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/>
              </a:r>
              <a:b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soliciting enterprises, etc.)</a:t>
              </a:r>
              <a:endParaRPr lang="ja-JP" altLang="en-US" sz="9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38" name="右矢印 37"/>
            <p:cNvSpPr/>
            <p:nvPr/>
          </p:nvSpPr>
          <p:spPr bwMode="auto">
            <a:xfrm>
              <a:off x="3909628" y="4375551"/>
              <a:ext cx="805836" cy="583550"/>
            </a:xfrm>
            <a:prstGeom prst="rightArrow">
              <a:avLst>
                <a:gd name="adj1" fmla="val 69628"/>
                <a:gd name="adj2" fmla="val 51635"/>
              </a:avLst>
            </a:prstGeom>
            <a:solidFill>
              <a:srgbClr val="B0CF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46019" tIns="72000" rIns="0" bIns="38963" numCol="1" rtlCol="0" anchor="ctr" anchorCtr="0" compatLnSpc="1">
              <a:prstTxWarp prst="textNoShape">
                <a:avLst/>
              </a:prstTxWarp>
            </a:bodyPr>
            <a:lstStyle/>
            <a:p>
              <a:pPr algn="l">
                <a:lnSpc>
                  <a:spcPts val="700"/>
                </a:lnSpc>
                <a:defRPr/>
              </a:pP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Trial</a:t>
              </a:r>
              <a:b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environment</a:t>
              </a:r>
              <a:b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9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construction</a:t>
              </a:r>
              <a:endParaRPr lang="zh-TW" altLang="en-US" sz="9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39" name="ストライプ矢印 38"/>
            <p:cNvSpPr/>
            <p:nvPr/>
          </p:nvSpPr>
          <p:spPr bwMode="auto">
            <a:xfrm>
              <a:off x="2330259" y="2336777"/>
              <a:ext cx="3847022" cy="661715"/>
            </a:xfrm>
            <a:prstGeom prst="stripedRightArrow">
              <a:avLst>
                <a:gd name="adj1" fmla="val 73290"/>
                <a:gd name="adj2" fmla="val 50000"/>
              </a:avLst>
            </a:prstGeom>
            <a:solidFill>
              <a:srgbClr val="B0CFE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6698" tIns="38963" rIns="0" bIns="38963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00"/>
                </a:lnSpc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Survey on user needs, </a:t>
              </a:r>
              <a:b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</a:br>
              <a:r>
                <a:rPr lang="en-US" altLang="ja-JP" sz="1600" dirty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studies on 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Calibri" pitchFamily="34" charset="0"/>
                  <a:ea typeface="ＤＨＰ特太ゴシック体" panose="020B0500000000000000" pitchFamily="50" charset="-128"/>
                </a:rPr>
                <a:t>applications / services</a:t>
              </a:r>
              <a:endParaRPr lang="ja-JP" altLang="en-US" sz="1600" dirty="0">
                <a:solidFill>
                  <a:srgbClr val="000000"/>
                </a:solidFill>
                <a:latin typeface="Calibri" pitchFamily="34" charset="0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166481" y="5243636"/>
              <a:ext cx="1233011" cy="374177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  <a:t>Tokyo Olympic/</a:t>
              </a:r>
              <a:b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</a:br>
              <a:r>
                <a:rPr lang="en-US" altLang="ja-JP" sz="1200" dirty="0" err="1">
                  <a:solidFill>
                    <a:srgbClr val="002060"/>
                  </a:solidFill>
                  <a:latin typeface="Calibri" pitchFamily="34" charset="0"/>
                </a:rPr>
                <a:t>Paralympic</a:t>
              </a:r>
              <a: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  <a:t> Games</a:t>
              </a:r>
              <a:endParaRPr lang="ja-JP" altLang="en-US" sz="12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331783" y="5243636"/>
              <a:ext cx="767686" cy="374177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  <a:t>Rugby</a:t>
              </a:r>
              <a:b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</a:br>
              <a:r>
                <a:rPr lang="en-US" altLang="ja-JP" sz="1200" dirty="0">
                  <a:solidFill>
                    <a:srgbClr val="002060"/>
                  </a:solidFill>
                  <a:latin typeface="Calibri" pitchFamily="34" charset="0"/>
                </a:rPr>
                <a:t>World Cup</a:t>
              </a:r>
              <a:endParaRPr lang="ja-JP" altLang="en-US" sz="12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843024" y="1541272"/>
              <a:ext cx="8650224" cy="320040"/>
            </a:xfrm>
            <a:prstGeom prst="rect">
              <a:avLst/>
            </a:prstGeom>
            <a:solidFill>
              <a:srgbClr val="2D2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コンテンツ プレースホルダー 2"/>
            <p:cNvSpPr txBox="1">
              <a:spLocks/>
            </p:cNvSpPr>
            <p:nvPr/>
          </p:nvSpPr>
          <p:spPr>
            <a:xfrm>
              <a:off x="2100580" y="1534795"/>
              <a:ext cx="8153400" cy="3730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ja-JP" altLang="en-US" sz="15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●</a:t>
              </a:r>
              <a:r>
                <a:rPr lang="en-US" altLang="ja-JP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 Verification to commence from FY2017</a:t>
              </a:r>
              <a:r>
                <a:rPr lang="ja-JP" alt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 </a:t>
              </a:r>
              <a:r>
                <a:rPr lang="ja-JP" altLang="en-US" sz="15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HGP創英角ｺﾞｼｯｸUB" panose="020B0900000000000000" pitchFamily="50" charset="-128"/>
                  <a:cs typeface="Arial" panose="020B0604020202020204" pitchFamily="34" charset="0"/>
                </a:rPr>
                <a:t>●</a:t>
              </a:r>
              <a:endParaRPr lang="ja-JP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0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0" y="199535"/>
            <a:ext cx="1218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4400" b="1" kern="0" dirty="0" smtClean="0">
                <a:solidFill>
                  <a:srgbClr val="0000FF"/>
                </a:solidFill>
              </a:rPr>
              <a:t>4. Worldwide Collaboration(1)</a:t>
            </a:r>
            <a:endParaRPr lang="ja-JP" altLang="en-US" sz="4400" b="1" kern="0" dirty="0">
              <a:solidFill>
                <a:srgbClr val="0000FF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697278" y="3508248"/>
            <a:ext cx="4136980" cy="2628392"/>
          </a:xfrm>
          <a:prstGeom prst="roundRect">
            <a:avLst>
              <a:gd name="adj" fmla="val 6667"/>
            </a:avLst>
          </a:prstGeom>
          <a:solidFill>
            <a:srgbClr val="D8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>
          <a:xfrm>
            <a:off x="1754149" y="992089"/>
            <a:ext cx="9408784" cy="202847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3050" indent="-273050"/>
            <a:r>
              <a:rPr lang="en-US" altLang="ja-JP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 multilaterally with other organizations</a:t>
            </a:r>
          </a:p>
          <a:p>
            <a:pPr marL="622300" lvl="1" indent="-261938">
              <a:buClr>
                <a:srgbClr val="B5B5E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Multilateral MOU for “Global 5G Event”</a:t>
            </a:r>
            <a:endParaRPr lang="en-US" altLang="ja-JP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2" indent="-185738">
              <a:lnSpc>
                <a:spcPts val="2000"/>
              </a:lnSpc>
              <a:buClr>
                <a:srgbClr val="B5B5ED"/>
              </a:buClr>
              <a:buFont typeface="Arial" panose="020B0604020202020204" pitchFamily="34" charset="0"/>
              <a:buChar char="•"/>
            </a:pPr>
            <a:r>
              <a:rPr lang="en-US" altLang="ja-JP" b="0" kern="0" dirty="0">
                <a:latin typeface="Calibri" panose="020F0502020204030204" pitchFamily="34" charset="0"/>
                <a:cs typeface="Calibri" panose="020F0502020204030204" pitchFamily="34" charset="0"/>
              </a:rPr>
              <a:t>Among 5G PPP, IMT-2020 PG, 5GMF, 5G Forum and 4G </a:t>
            </a:r>
            <a:r>
              <a:rPr lang="en-US" altLang="ja-JP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Americas</a:t>
            </a:r>
          </a:p>
          <a:p>
            <a:pPr marL="808038" lvl="2" indent="-185738">
              <a:lnSpc>
                <a:spcPts val="2000"/>
              </a:lnSpc>
              <a:buClr>
                <a:srgbClr val="B5B5ED"/>
              </a:buClr>
              <a:buFont typeface="Arial" panose="020B0604020202020204" pitchFamily="34" charset="0"/>
              <a:buChar char="•"/>
            </a:pPr>
            <a:endParaRPr lang="en-US" altLang="ja-JP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2300" lvl="2" indent="0">
              <a:lnSpc>
                <a:spcPts val="2000"/>
              </a:lnSpc>
              <a:buClr>
                <a:srgbClr val="B5B5ED"/>
              </a:buClr>
              <a:buNone/>
            </a:pPr>
            <a:r>
              <a:rPr lang="en-US" altLang="ja-JP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ja-JP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ja-JP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8038" lvl="2" indent="-185738">
              <a:lnSpc>
                <a:spcPts val="2000"/>
              </a:lnSpc>
              <a:buClr>
                <a:srgbClr val="B5B5ED"/>
              </a:buClr>
              <a:buFont typeface="Arial" panose="020B0604020202020204" pitchFamily="34" charset="0"/>
              <a:buChar char="•"/>
            </a:pPr>
            <a:r>
              <a:rPr lang="en-US" altLang="ja-JP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MOU agreed, Lisbon, Portugal, 20 October 2015</a:t>
            </a:r>
          </a:p>
        </p:txBody>
      </p:sp>
      <p:pic>
        <p:nvPicPr>
          <p:cNvPr id="12" name="Picture 1" descr="cid:CCDC3F607D7F1442B8AEB132F9DD225D@ec.europa.eu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854" y="3620009"/>
            <a:ext cx="3273353" cy="21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2631097" y="2407926"/>
            <a:ext cx="6177401" cy="451363"/>
            <a:chOff x="904582" y="1947676"/>
            <a:chExt cx="7723762" cy="564204"/>
          </a:xfrm>
        </p:grpSpPr>
        <p:pic>
          <p:nvPicPr>
            <p:cNvPr id="14" name="Picture 1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18" t="4227" r="3868" b="4490"/>
            <a:stretch/>
          </p:blipFill>
          <p:spPr bwMode="auto">
            <a:xfrm>
              <a:off x="1384445" y="2008653"/>
              <a:ext cx="561528" cy="438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그림 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478" y="2017542"/>
              <a:ext cx="1230630" cy="42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図 1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081" y="2038179"/>
              <a:ext cx="92583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7" name="Pictur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979" y="2064532"/>
              <a:ext cx="1242695" cy="32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8" name="Picture 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228" y="1961979"/>
              <a:ext cx="937895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角丸四角形 18"/>
            <p:cNvSpPr/>
            <p:nvPr/>
          </p:nvSpPr>
          <p:spPr bwMode="auto">
            <a:xfrm>
              <a:off x="5581153" y="1947676"/>
              <a:ext cx="1488332" cy="564204"/>
            </a:xfrm>
            <a:prstGeom prst="roundRect">
              <a:avLst/>
            </a:prstGeom>
            <a:noFill/>
            <a:ln w="127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角丸四角形 19"/>
            <p:cNvSpPr/>
            <p:nvPr/>
          </p:nvSpPr>
          <p:spPr bwMode="auto">
            <a:xfrm>
              <a:off x="7140012" y="1947676"/>
              <a:ext cx="1488332" cy="564204"/>
            </a:xfrm>
            <a:prstGeom prst="roundRect">
              <a:avLst/>
            </a:prstGeom>
            <a:noFill/>
            <a:ln w="127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4022296" y="1947676"/>
              <a:ext cx="1488332" cy="564204"/>
            </a:xfrm>
            <a:prstGeom prst="roundRect">
              <a:avLst/>
            </a:prstGeom>
            <a:noFill/>
            <a:ln w="127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 bwMode="auto">
            <a:xfrm>
              <a:off x="2463439" y="1947676"/>
              <a:ext cx="1488332" cy="564204"/>
            </a:xfrm>
            <a:prstGeom prst="roundRect">
              <a:avLst/>
            </a:prstGeom>
            <a:noFill/>
            <a:ln w="127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904582" y="1947676"/>
              <a:ext cx="1488332" cy="564204"/>
            </a:xfrm>
            <a:prstGeom prst="roundRect">
              <a:avLst/>
            </a:prstGeom>
            <a:noFill/>
            <a:ln w="127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24" name="テキスト ボックス 16"/>
          <p:cNvSpPr txBox="1">
            <a:spLocks noChangeArrowheads="1"/>
          </p:cNvSpPr>
          <p:nvPr/>
        </p:nvSpPr>
        <p:spPr bwMode="auto">
          <a:xfrm>
            <a:off x="3937588" y="5730310"/>
            <a:ext cx="36871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Snapshot after the multilateral MOU agreement</a:t>
            </a:r>
            <a:endParaRPr lang="ja-JP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55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0" y="199535"/>
            <a:ext cx="1218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4400" b="1" kern="0" dirty="0" smtClean="0">
                <a:solidFill>
                  <a:srgbClr val="0000FF"/>
                </a:solidFill>
              </a:rPr>
              <a:t>4. Worldwide Collaboration(2)</a:t>
            </a:r>
            <a:endParaRPr lang="ja-JP" altLang="en-US" sz="4400" b="1" kern="0" dirty="0">
              <a:solidFill>
                <a:srgbClr val="0000FF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211256" y="3540760"/>
            <a:ext cx="7441278" cy="2240280"/>
          </a:xfrm>
          <a:prstGeom prst="roundRect">
            <a:avLst>
              <a:gd name="adj" fmla="val 5647"/>
            </a:avLst>
          </a:prstGeom>
          <a:solidFill>
            <a:srgbClr val="D8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>
          <a:xfrm>
            <a:off x="1586058" y="1185228"/>
            <a:ext cx="9077654" cy="1991444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/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Hold workshops on 5G related issues</a:t>
            </a:r>
          </a:p>
          <a:p>
            <a:pPr marL="622300" lvl="1" indent="-261938">
              <a:spcBef>
                <a:spcPts val="432"/>
              </a:spcBef>
              <a:buClr>
                <a:srgbClr val="B5B5E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CEATEC-Japan, Chiba, 8 October 2014</a:t>
            </a:r>
          </a:p>
          <a:p>
            <a:pPr marL="622300" lvl="1" indent="-261938">
              <a:spcBef>
                <a:spcPts val="432"/>
              </a:spcBef>
              <a:buClr>
                <a:srgbClr val="B5B5E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18th Meeting of the APT Wireless Group, Kyoto, 9 March 2015</a:t>
            </a:r>
          </a:p>
          <a:p>
            <a:pPr marL="622300" lvl="1" indent="-261938">
              <a:spcBef>
                <a:spcPts val="432"/>
              </a:spcBef>
              <a:buClr>
                <a:srgbClr val="B5B5E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Wireless Technology Park, Tokyo, 28 May 2015</a:t>
            </a:r>
          </a:p>
          <a:p>
            <a:pPr marL="622300" lvl="1" indent="-261938">
              <a:spcBef>
                <a:spcPts val="432"/>
              </a:spcBef>
              <a:buClr>
                <a:srgbClr val="B5B5E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ja-JP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CEATEC-Japan, Chiba, 8 October 2015</a:t>
            </a:r>
            <a:endParaRPr lang="en-US" altLang="ja-JP" kern="0" dirty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220" y="3623216"/>
            <a:ext cx="1329911" cy="4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328" y="3543047"/>
            <a:ext cx="442041" cy="5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4" descr="\\Filesv_2\企画国際部\60メンバ\芝山\ARIB NEWS\20151013 997号\5GWS\全体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885" y="4109536"/>
            <a:ext cx="3016581" cy="14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269" y="4109536"/>
            <a:ext cx="3044159" cy="142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3224736" y="5500077"/>
            <a:ext cx="1576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Snapshot of workshop</a:t>
            </a:r>
            <a:endParaRPr lang="ja-JP" alt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7"/>
          <p:cNvSpPr txBox="1">
            <a:spLocks noChangeArrowheads="1"/>
          </p:cNvSpPr>
          <p:nvPr/>
        </p:nvSpPr>
        <p:spPr bwMode="auto">
          <a:xfrm>
            <a:off x="6873573" y="5499303"/>
            <a:ext cx="19835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Snapshot of panel discussion</a:t>
            </a:r>
            <a:endParaRPr lang="ja-JP" alt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56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auto">
          <a:xfrm>
            <a:off x="0" y="199535"/>
            <a:ext cx="12188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4400" b="1" kern="0" dirty="0" smtClean="0">
                <a:solidFill>
                  <a:srgbClr val="0000FF"/>
                </a:solidFill>
              </a:rPr>
              <a:t>4. Worldwide Collaboration(3)</a:t>
            </a:r>
            <a:endParaRPr lang="ja-JP" altLang="en-US" sz="4400" b="1" kern="0" dirty="0">
              <a:solidFill>
                <a:srgbClr val="0000FF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422699" y="4136334"/>
            <a:ext cx="9331543" cy="1719072"/>
          </a:xfrm>
          <a:prstGeom prst="roundRect">
            <a:avLst>
              <a:gd name="adj" fmla="val 7093"/>
            </a:avLst>
          </a:prstGeom>
          <a:solidFill>
            <a:srgbClr val="D8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03" b="9398"/>
          <a:stretch/>
        </p:blipFill>
        <p:spPr bwMode="auto">
          <a:xfrm>
            <a:off x="1682185" y="2501493"/>
            <a:ext cx="2005424" cy="2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コンテンツ プレースホルダー 1"/>
          <p:cNvSpPr txBox="1">
            <a:spLocks/>
          </p:cNvSpPr>
          <p:nvPr/>
        </p:nvSpPr>
        <p:spPr>
          <a:xfrm>
            <a:off x="1422699" y="799585"/>
            <a:ext cx="10017056" cy="3146250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3050" indent="-273050"/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MOU exchange ceremonies with 5G associations worldwide</a:t>
            </a:r>
          </a:p>
          <a:p>
            <a:pPr marL="1079500" lvl="1" indent="-904875">
              <a:buClr>
                <a:srgbClr val="B5B5ED"/>
              </a:buClr>
              <a:buFont typeface="Wingdings" panose="05000000000000000000" pitchFamily="2" charset="2"/>
              <a:buChar char="l"/>
              <a:tabLst>
                <a:tab pos="9056688" algn="r"/>
              </a:tabLst>
            </a:pP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5G Infrastructure Association  </a:t>
            </a:r>
            <a:r>
              <a:rPr lang="ja-JP" altLang="en-US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： </a:t>
            </a:r>
            <a:r>
              <a:rPr lang="en-US" altLang="ja-JP" b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25</a:t>
            </a:r>
            <a:r>
              <a:rPr lang="en-US" altLang="ja-JP" b="0" baseline="300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b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March </a:t>
            </a:r>
            <a:r>
              <a:rPr lang="en-US" altLang="ja-JP" b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2015 </a:t>
            </a:r>
            <a:endParaRPr lang="en-US" altLang="ja-JP" b="0" kern="0" dirty="0" smtClean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1701800" lvl="1" indent="-1527175">
              <a:buClr>
                <a:srgbClr val="B5B5ED"/>
              </a:buClr>
              <a:buFont typeface="Wingdings" panose="05000000000000000000" pitchFamily="2" charset="2"/>
              <a:buChar char="l"/>
            </a:pP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Korea 5G Forum </a:t>
            </a:r>
            <a:r>
              <a:rPr lang="ja-JP" altLang="en-US" b="1" kern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：</a:t>
            </a: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b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6</a:t>
            </a:r>
            <a:r>
              <a:rPr lang="en-US" altLang="ja-JP" b="0" baseline="3000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b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April </a:t>
            </a:r>
            <a:r>
              <a:rPr lang="en-US" altLang="ja-JP" b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2015 </a:t>
            </a:r>
            <a:endParaRPr lang="en-US" altLang="ja-JP" b="0" dirty="0" smtClean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2335213" lvl="1" indent="-2160588">
              <a:buClr>
                <a:srgbClr val="B5B5ED"/>
              </a:buClr>
              <a:buFont typeface="Wingdings" panose="05000000000000000000" pitchFamily="2" charset="2"/>
              <a:buChar char="l"/>
            </a:pP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Wireless World Research Forum(WWRF)</a:t>
            </a:r>
            <a:r>
              <a:rPr lang="ja-JP" altLang="en-US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：</a:t>
            </a: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/>
            </a:r>
            <a:b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</a:br>
            <a:r>
              <a:rPr lang="en-US" altLang="ja-JP" b="0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                                          21 August 2015 (e-mail)</a:t>
            </a:r>
            <a:endParaRPr lang="en-US" altLang="ja-JP" b="0" kern="0" dirty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1701800" lvl="1" indent="-1527175">
              <a:buClr>
                <a:srgbClr val="B5B5ED"/>
              </a:buClr>
              <a:buFont typeface="Wingdings" panose="05000000000000000000" pitchFamily="2" charset="2"/>
              <a:buChar char="l"/>
            </a:pP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Indonesia 5G Forum </a:t>
            </a:r>
            <a:r>
              <a:rPr lang="ja-JP" altLang="en-US" b="1" kern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：</a:t>
            </a: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 </a:t>
            </a:r>
            <a:r>
              <a:rPr lang="en-US" altLang="ja-JP" b="0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21 September 2015</a:t>
            </a:r>
          </a:p>
          <a:p>
            <a:pPr marL="174625" lvl="1" indent="0">
              <a:buClr>
                <a:srgbClr val="B5B5ED"/>
              </a:buClr>
              <a:buNone/>
            </a:pPr>
            <a:endParaRPr lang="en-US" altLang="ja-JP" sz="700" b="0" kern="0" dirty="0" smtClean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1701800" lvl="1" indent="-1527175">
              <a:buClr>
                <a:srgbClr val="B5B5ED"/>
              </a:buClr>
              <a:buFont typeface="Wingdings" panose="05000000000000000000" pitchFamily="2" charset="2"/>
              <a:buChar char="l"/>
            </a:pPr>
            <a:r>
              <a:rPr lang="en-US" altLang="ja-JP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Malaysia IMT WG, MTSFB:  </a:t>
            </a:r>
            <a:r>
              <a:rPr lang="en-US" altLang="ja-JP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6 April 2016</a:t>
            </a:r>
            <a:endParaRPr lang="en-US" altLang="ja-JP" b="0" kern="0" dirty="0" smtClean="0"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1701800" lvl="1" indent="-1527175">
              <a:buClr>
                <a:srgbClr val="B5B5ED"/>
              </a:buClr>
              <a:buFont typeface="Wingdings" panose="05000000000000000000" pitchFamily="2" charset="2"/>
              <a:buChar char="l"/>
            </a:pPr>
            <a:endParaRPr lang="en-US" altLang="ja-JP" b="0" kern="0" dirty="0" smtClean="0">
              <a:solidFill>
                <a:schemeClr val="accent5"/>
              </a:solidFill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1254125" lvl="1" indent="-1079500"/>
            <a:endParaRPr lang="en-US" altLang="ja-JP" sz="2200" b="0" kern="0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ja-JP" sz="2200" b="0" kern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ja-JP" altLang="en-US" sz="2200" b="0" kern="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500" y="1743109"/>
            <a:ext cx="546327" cy="4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185" y="2202672"/>
            <a:ext cx="1261670" cy="40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185" y="3002468"/>
            <a:ext cx="1130807" cy="42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781" y="4244930"/>
            <a:ext cx="2123789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 descr="C:\Users\m-odani\Desktop\shusei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968" y="4265478"/>
            <a:ext cx="212688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184" y="4265476"/>
            <a:ext cx="2219050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63" y="3538428"/>
            <a:ext cx="1182174" cy="52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027" name="Picture 3" descr="C:\Users\s-shigenaga\Desktop\報告書用\IMG_4069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36" y="4271406"/>
            <a:ext cx="210909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84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19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5738"/>
            <a:ext cx="12188825" cy="765175"/>
          </a:xfrm>
        </p:spPr>
        <p:txBody>
          <a:bodyPr anchor="t">
            <a:norm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5. Target of 5GMF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7828" y="1412776"/>
            <a:ext cx="10820400" cy="4918075"/>
          </a:xfrm>
        </p:spPr>
        <p:txBody>
          <a:bodyPr>
            <a:normAutofit/>
          </a:bodyPr>
          <a:lstStyle/>
          <a:p>
            <a:pPr marL="354013" indent="-354013">
              <a:buClr>
                <a:srgbClr val="3333FF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ea typeface="ＭＳ Ｐゴシック" charset="-128"/>
                <a:cs typeface="Arial" charset="0"/>
              </a:rPr>
              <a:t>Lead R&amp;D and International standardization to implement 5G mobile for  2020 and beyond</a:t>
            </a:r>
          </a:p>
          <a:p>
            <a:pPr marL="696912" lvl="1" indent="-342900">
              <a:buClr>
                <a:srgbClr val="3333FF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Publish White Paper and Implementation roadmap</a:t>
            </a:r>
          </a:p>
          <a:p>
            <a:pPr marL="354013" indent="-354013">
              <a:buClr>
                <a:srgbClr val="3333FF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400" b="1" dirty="0" smtClean="0">
                <a:ea typeface="ＭＳ Ｐゴシック" charset="-128"/>
                <a:cs typeface="Arial" charset="0"/>
              </a:rPr>
              <a:t>Demonstrate verification tests on Proof of Concept</a:t>
            </a:r>
          </a:p>
          <a:p>
            <a:pPr marL="696912" lvl="1" indent="-342900">
              <a:buClr>
                <a:srgbClr val="3333FF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ja-JP" sz="2000" kern="0" dirty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After basic studies, detail studies and trial environment construction, perform verification tests (mobile network + wired network + mobile application) from FY </a:t>
            </a:r>
            <a:r>
              <a:rPr lang="en-US" altLang="ja-JP" sz="2000" kern="0" dirty="0" smtClean="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  <a:cs typeface="Arial" panose="020B0604020202020204" pitchFamily="34" charset="0"/>
              </a:rPr>
              <a:t>2017</a:t>
            </a:r>
            <a:endParaRPr lang="en-US" altLang="ja-JP" sz="2000" kern="0" dirty="0">
              <a:solidFill>
                <a:schemeClr val="tx1"/>
              </a:solidFill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  <a:p>
            <a:pPr marL="354013" indent="-354013">
              <a:buClr>
                <a:srgbClr val="3333FF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400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Contribute </a:t>
            </a:r>
            <a:r>
              <a:rPr lang="en-US" altLang="ja-JP" sz="2400" b="1" kern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actively internationally through </a:t>
            </a:r>
            <a:r>
              <a:rPr lang="en-US" altLang="ja-JP" sz="2400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collaboration with </a:t>
            </a:r>
            <a:r>
              <a:rPr lang="en-US" altLang="ja-JP" sz="2400" b="1" kern="0" dirty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international </a:t>
            </a:r>
            <a:r>
              <a:rPr lang="en-US" altLang="ja-JP" sz="2400" b="1" kern="0" dirty="0" smtClean="0"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organizations</a:t>
            </a:r>
            <a:endParaRPr lang="en-US" altLang="ja-JP" sz="2400" b="1" dirty="0" smtClean="0">
              <a:ea typeface="ＭＳ Ｐゴシック" charset="-128"/>
              <a:cs typeface="Arial" charset="0"/>
            </a:endParaRPr>
          </a:p>
          <a:p>
            <a:pPr marL="696912" lvl="1" indent="-342900">
              <a:buClr>
                <a:srgbClr val="3333FF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ja-JP" sz="2000" kern="0" dirty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Promote the sharing information and vision for 5G mobile with overseas organizations </a:t>
            </a:r>
            <a:br>
              <a:rPr lang="en-US" altLang="ja-JP" sz="2000" kern="0" dirty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</a:br>
            <a:r>
              <a:rPr lang="en-US" altLang="ja-JP" sz="2000" kern="0" dirty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in Europe (5G-PPP), Korea (5G Forum), China (IMT-2020 PG, </a:t>
            </a:r>
            <a:r>
              <a:rPr lang="en-US" altLang="ja-JP" sz="2000" kern="0" dirty="0" err="1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FuTURE</a:t>
            </a:r>
            <a:r>
              <a:rPr lang="en-US" altLang="ja-JP" sz="2000" kern="0" dirty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 Forum), etc</a:t>
            </a:r>
            <a:r>
              <a:rPr lang="en-US" altLang="ja-JP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2000" kern="0" dirty="0">
              <a:solidFill>
                <a:schemeClr val="tx1"/>
              </a:solidFill>
              <a:latin typeface="Calibri" panose="020F0502020204030204" pitchFamily="34" charset="0"/>
              <a:ea typeface="HGP創英角ｺﾞｼｯｸUB" panose="020B09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" name="右矢印 1"/>
          <p:cNvSpPr/>
          <p:nvPr/>
        </p:nvSpPr>
        <p:spPr bwMode="auto">
          <a:xfrm>
            <a:off x="2243929" y="5629375"/>
            <a:ext cx="1024200" cy="40163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ja-JP" alt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1" name="テキスト ボックス 2"/>
          <p:cNvSpPr txBox="1">
            <a:spLocks noChangeArrowheads="1"/>
          </p:cNvSpPr>
          <p:nvPr/>
        </p:nvSpPr>
        <p:spPr bwMode="auto">
          <a:xfrm>
            <a:off x="3393826" y="5568584"/>
            <a:ext cx="7770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latin typeface="ＭＳ Ｐゴシック" charset="-128"/>
              </a:rPr>
              <a:t>To play a major role of 5G mobile implementation </a:t>
            </a:r>
            <a:endParaRPr lang="ja-JP" altLang="en-US" sz="2800" dirty="0">
              <a:solidFill>
                <a:srgbClr val="FF0000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8B8DDC5-0C66-4A37-8EF0-26AF08396061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47135" y="528503"/>
            <a:ext cx="1129455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lnSpc>
                <a:spcPts val="3000"/>
              </a:lnSpc>
              <a:defRPr/>
            </a:pPr>
            <a:r>
              <a:rPr lang="en-US" altLang="ja-JP" sz="4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(1)</a:t>
            </a:r>
            <a:endParaRPr lang="en-CA" altLang="ja-JP" sz="4800" b="1" kern="0" dirty="0" smtClean="0">
              <a:solidFill>
                <a:srgbClr val="00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7002" y="2204864"/>
            <a:ext cx="1086024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Big three issues</a:t>
            </a: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5G         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: 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Collaborate worldwide through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5GMF (see 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attachment)</a:t>
            </a:r>
            <a:b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UHDTV &amp; HDR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: Promote the system worldwide</a:t>
            </a:r>
            <a:b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ITS	          </a:t>
            </a:r>
            <a:r>
              <a:rPr lang="ja-JP" altLang="en-US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: 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Promote the use of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700MHz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Close cooperation with Fora / Consortia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draft STD with complete specification</a:t>
            </a:r>
            <a:b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full IPR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submission</a:t>
            </a:r>
            <a:endParaRPr lang="en-US" altLang="ja-JP" sz="2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buClr>
                <a:srgbClr val="0070C0"/>
              </a:buClr>
              <a:defRPr/>
            </a:pPr>
            <a:r>
              <a:rPr lang="ja-JP" altLang="en-US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・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gathering and analyzing information on IPR </a:t>
            </a: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policy</a:t>
            </a:r>
          </a:p>
          <a:p>
            <a:pPr>
              <a:buClr>
                <a:srgbClr val="0070C0"/>
              </a:buClr>
              <a:defRPr/>
            </a:pPr>
            <a:r>
              <a:rPr lang="en-US" altLang="ja-JP" sz="2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- English Version of ARIB Standards</a:t>
            </a:r>
            <a: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lang="en-US" altLang="ja-JP" sz="2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52411"/>
            <a:ext cx="1218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>
                <a:solidFill>
                  <a:srgbClr val="FF0000"/>
                </a:solidFill>
              </a:rPr>
              <a:t>-</a:t>
            </a:r>
            <a:r>
              <a:rPr kumimoji="1" lang="en-US" altLang="ja-JP" sz="3600" b="1" i="1" dirty="0" smtClean="0">
                <a:solidFill>
                  <a:srgbClr val="FF0000"/>
                </a:solidFill>
              </a:rPr>
              <a:t> Strategic approach for global standardization -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3987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 bwMode="auto">
          <a:xfrm>
            <a:off x="6397222" y="1219243"/>
            <a:ext cx="5579628" cy="1570504"/>
          </a:xfrm>
          <a:prstGeom prst="ellipse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Innovation by R&amp;D</a:t>
            </a:r>
          </a:p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 of industry, academia, government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182782" y="1219243"/>
            <a:ext cx="5566849" cy="1570504"/>
          </a:xfrm>
          <a:prstGeom prst="ellipse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International collaboration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and Standardization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3161509" y="4095369"/>
            <a:ext cx="5865807" cy="154113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1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ja-JP" altLang="en-US" sz="2400" b="1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20</a:t>
            </a:fld>
            <a:endParaRPr lang="en-US" sz="1200" dirty="0"/>
          </a:p>
        </p:txBody>
      </p:sp>
      <p:pic>
        <p:nvPicPr>
          <p:cNvPr id="25611" name="Picture 2" descr="D:\ＡＲＩＢ\chikata\5GMF-2\ロゴ\5gmf_800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443" y="3861048"/>
            <a:ext cx="4325938" cy="1563687"/>
          </a:xfrm>
        </p:spPr>
      </p:pic>
      <p:sp>
        <p:nvSpPr>
          <p:cNvPr id="2561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2188825" cy="676275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5. Target of 5GMF (2)</a:t>
            </a:r>
            <a:endParaRPr lang="ja-JP" altLang="en-US" sz="4400" b="1" dirty="0" smtClean="0">
              <a:solidFill>
                <a:srgbClr val="0000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82255" y="4470225"/>
            <a:ext cx="6624315" cy="152058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402141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800" dirty="0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５ＧＭＦ </a:t>
            </a:r>
            <a:r>
              <a:rPr lang="en-US" altLang="ja-JP" sz="2800" dirty="0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leads the discussion</a:t>
            </a:r>
            <a:endParaRPr lang="ja-JP" altLang="en-US" sz="2800" dirty="0">
              <a:ln w="952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-12696" y="2459504"/>
            <a:ext cx="121888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altLang="ja-JP" sz="4000" b="1" dirty="0">
                <a:solidFill>
                  <a:srgbClr val="FFC000"/>
                </a:solidFill>
                <a:latin typeface="Verdana" pitchFamily="34" charset="0"/>
              </a:rPr>
              <a:t>Supplementary </a:t>
            </a:r>
            <a:r>
              <a:rPr kumimoji="0" lang="en-US" altLang="ja-JP" sz="4000" b="1" dirty="0" smtClean="0">
                <a:solidFill>
                  <a:srgbClr val="FFC000"/>
                </a:solidFill>
                <a:latin typeface="Verdana" pitchFamily="34" charset="0"/>
              </a:rPr>
              <a:t>Slides</a:t>
            </a:r>
          </a:p>
          <a:p>
            <a:pPr algn="ctr">
              <a:spcBef>
                <a:spcPct val="0"/>
              </a:spcBef>
            </a:pPr>
            <a:endParaRPr kumimoji="0" lang="en-US" altLang="ja-JP" sz="4000" b="1" dirty="0">
              <a:solidFill>
                <a:srgbClr val="FFC000"/>
              </a:solidFill>
              <a:latin typeface="Verdana" pitchFamily="34" charset="0"/>
            </a:endParaRPr>
          </a:p>
          <a:p>
            <a:pPr algn="ctr">
              <a:spcBef>
                <a:spcPct val="0"/>
              </a:spcBef>
            </a:pPr>
            <a:r>
              <a:rPr kumimoji="0" lang="en-US" altLang="ja-JP" sz="4000" b="1" dirty="0" smtClean="0">
                <a:solidFill>
                  <a:srgbClr val="FFC000"/>
                </a:solidFill>
                <a:latin typeface="Verdana" pitchFamily="34" charset="0"/>
              </a:rPr>
              <a:t>ARIB</a:t>
            </a:r>
            <a:endParaRPr kumimoji="0" lang="en-US" altLang="ja-JP" sz="4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49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FB9705F2-474A-439D-BA86-B558B046BE95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CA" altLang="ja-JP" sz="120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0663"/>
            <a:ext cx="12188825" cy="944562"/>
          </a:xfrm>
        </p:spPr>
        <p:txBody>
          <a:bodyPr/>
          <a:lstStyle/>
          <a:p>
            <a:pPr algn="ctr" eaLnBrk="1" hangingPunct="1">
              <a:lnSpc>
                <a:spcPts val="3000"/>
              </a:lnSpc>
            </a:pPr>
            <a:r>
              <a:rPr lang="en-CA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ARIB in Summary</a:t>
            </a:r>
            <a:r>
              <a:rPr lang="en-CA" altLang="ja-JP" sz="3200" b="1" dirty="0" smtClean="0">
                <a:solidFill>
                  <a:schemeClr val="accent6"/>
                </a:solidFill>
                <a:ea typeface="ＭＳ Ｐゴシック" charset="-128"/>
              </a:rPr>
              <a:t>      </a:t>
            </a:r>
            <a:r>
              <a:rPr lang="en-CA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[ as of </a:t>
            </a:r>
            <a:r>
              <a:rPr lang="en-US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April</a:t>
            </a:r>
            <a:r>
              <a:rPr lang="en-CA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1, 201</a:t>
            </a:r>
            <a:r>
              <a:rPr lang="en-US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6 (April</a:t>
            </a:r>
            <a:r>
              <a:rPr lang="en-CA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1, 201</a:t>
            </a:r>
            <a:r>
              <a:rPr lang="en-US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 </a:t>
            </a:r>
            <a:r>
              <a:rPr lang="en-CA" altLang="ja-JP" sz="20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]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3900" y="1133475"/>
            <a:ext cx="10194925" cy="54451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Membership</a:t>
            </a:r>
            <a:r>
              <a:rPr lang="en-US" altLang="ja-JP" sz="2400" dirty="0" smtClean="0">
                <a:ea typeface="ＭＳ Ｐゴシック" charset="-128"/>
              </a:rPr>
              <a:t>						Full Member :	 			188 (200)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Supporting Member :		     4 (    4)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Standardization</a:t>
            </a:r>
            <a:r>
              <a:rPr lang="en-US" altLang="ja-JP" sz="2400" dirty="0" smtClean="0">
                <a:ea typeface="ＭＳ Ｐゴシック" charset="-128"/>
              </a:rPr>
              <a:t>					Standard (STD) :			166 (159)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Technical Report  (TR):	   66 (  63)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Technical Committee</a:t>
            </a:r>
            <a:r>
              <a:rPr lang="en-US" altLang="ja-JP" sz="2400" dirty="0" smtClean="0">
                <a:ea typeface="ＭＳ Ｐゴシック" charset="-128"/>
              </a:rPr>
              <a:t>				Study Group :				     1 (    4)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R&amp;D Group :				     4 (    4)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Advanced Wireless Communications Study Committee (ADWICS) </a:t>
            </a:r>
            <a:r>
              <a:rPr lang="en-US" altLang="ja-JP" sz="2400" dirty="0" smtClean="0">
                <a:ea typeface="ＭＳ Ｐゴシック" charset="-128"/>
              </a:rPr>
              <a:t/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Subcommittee : 		   	     4 (    4)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Promotion Strategy Committee</a:t>
            </a:r>
            <a:r>
              <a:rPr lang="en-US" altLang="ja-JP" sz="2400" dirty="0" smtClean="0">
                <a:ea typeface="ＭＳ Ｐゴシック" charset="-128"/>
              </a:rPr>
              <a:t>	Subcommittee :	 	    	     1 (    1)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ISDB-T : 		18 countries      (  17)  </a:t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(new : Nicaragua, August  2015)</a:t>
            </a:r>
          </a:p>
          <a:p>
            <a:pPr eaLnBrk="1" hangingPunct="1">
              <a:spcAft>
                <a:spcPts val="1200"/>
              </a:spcAft>
              <a:buSzPct val="100000"/>
            </a:pPr>
            <a:r>
              <a:rPr lang="en-US" altLang="ja-JP" sz="2400" b="1" dirty="0" smtClean="0">
                <a:ea typeface="ＭＳ Ｐゴシック" charset="-128"/>
              </a:rPr>
              <a:t>Electromagnetic Environment Committee</a:t>
            </a:r>
            <a:r>
              <a:rPr lang="en-US" altLang="ja-JP" sz="2400" dirty="0" smtClean="0">
                <a:ea typeface="ＭＳ Ｐゴシック" charset="-128"/>
              </a:rPr>
              <a:t/>
            </a:r>
            <a:br>
              <a:rPr lang="en-US" altLang="ja-JP" sz="2400" dirty="0" smtClean="0">
                <a:ea typeface="ＭＳ Ｐゴシック" charset="-128"/>
              </a:rPr>
            </a:br>
            <a:r>
              <a:rPr lang="en-US" altLang="ja-JP" sz="2400" dirty="0" smtClean="0">
                <a:ea typeface="ＭＳ Ｐゴシック" charset="-128"/>
              </a:rPr>
              <a:t>									Subcommittee :		      	      2 (    2)</a:t>
            </a:r>
          </a:p>
        </p:txBody>
      </p:sp>
    </p:spTree>
    <p:extLst>
      <p:ext uri="{BB962C8B-B14F-4D97-AF65-F5344CB8AC3E}">
        <p14:creationId xmlns:p14="http://schemas.microsoft.com/office/powerpoint/2010/main" val="20205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A02E569-43CA-4E89-9063-B5A387B95600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ja-JP" sz="120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" y="300010"/>
            <a:ext cx="12188824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lnSpc>
                <a:spcPts val="3000"/>
              </a:lnSpc>
              <a:defRPr/>
            </a:pP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ARIB Activity  </a:t>
            </a:r>
            <a:r>
              <a:rPr lang="en-CA" altLang="ja-JP" sz="2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Work Contents -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8234" y="1227747"/>
            <a:ext cx="777475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Study/R&amp;D - Standardization 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work on telecom (Radio) &amp; broadcasting fields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develop Standard by consensus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Promotion of Radio Industry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hold special seminars, monthly seminars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issue yearbook, quarterly bulletin, weekly news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Consultation on Radio Wave Use</a:t>
            </a:r>
            <a:b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design radio links / select best available frequency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for microwave and satellite links</a:t>
            </a:r>
            <a:b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Cooperation with 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SDOs</a:t>
            </a:r>
            <a:br>
              <a:rPr lang="en-US" altLang="ja-JP" sz="24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Signing</a:t>
            </a:r>
            <a:r>
              <a:rPr lang="ja-JP" altLang="en-US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of MoU with MTSFB (Malaysia) on April 2016 </a:t>
            </a: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F8AAC80-F787-4843-8A18-13F686914EBD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67940"/>
            <a:ext cx="121888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lnSpc>
                <a:spcPts val="3000"/>
              </a:lnSpc>
              <a:defRPr/>
            </a:pP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ARIB Activity  </a:t>
            </a:r>
            <a:r>
              <a:rPr lang="en-CA" altLang="ja-JP" sz="2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Statistics -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5521" y="1520770"/>
            <a:ext cx="93377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400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(FY</a:t>
            </a:r>
            <a:r>
              <a:rPr lang="en-US" altLang="ja-JP" sz="2400" u="sng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		 		 2012			2013			2014		2015 </a:t>
            </a:r>
            <a:endParaRPr lang="en-US" altLang="ja-JP" sz="2400" u="sng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ja-JP" sz="24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				 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219        	  212        	  204		  192</a:t>
            </a:r>
            <a:endParaRPr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Income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(100M\)</a:t>
            </a:r>
          </a:p>
          <a:p>
            <a:pPr algn="l"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member 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fee	  	   2.6         	   2.4        	   2.4		   2.4</a:t>
            </a:r>
            <a:endParaRPr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Business         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  6.2        	   7.1        	   6.4		   6.7</a:t>
            </a:r>
          </a:p>
          <a:p>
            <a:pPr algn="l">
              <a:defRPr/>
            </a:pP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consultation      	    2.8            	    3.0          	    2.4		    2.5</a:t>
            </a:r>
          </a:p>
          <a:p>
            <a:pPr algn="l"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others		        	    3.4            	    4.1          	    4.0		    4.2</a:t>
            </a: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Standard</a:t>
            </a:r>
          </a:p>
          <a:p>
            <a:pPr algn="l">
              <a:defRPr/>
            </a:pP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STD                   	   152          	   155          	   159		   166    </a:t>
            </a: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TR                       </a:t>
            </a: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en-US" altLang="ja-JP" sz="20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64            	     64           	     63		     66</a:t>
            </a:r>
            <a:endParaRPr lang="en-US" altLang="ja-JP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AC714F7-F648-40CE-A678-6A945BC0D60B}" type="slidenum">
              <a:rPr kumimoji="0" lang="ja-JP" altLang="en-CA" sz="1200" smtClean="0">
                <a:solidFill>
                  <a:srgbClr val="000000"/>
                </a:solidFill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CA" altLang="ja-JP" sz="1200" dirty="0" smtClean="0">
              <a:solidFill>
                <a:srgbClr val="000000"/>
              </a:solidFill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01924" y="980728"/>
            <a:ext cx="10118725" cy="5446985"/>
          </a:xfrm>
        </p:spPr>
        <p:txBody>
          <a:bodyPr/>
          <a:lstStyle/>
          <a:p>
            <a:pPr marL="354013" indent="-354013" eaLnBrk="1" hangingPunct="1">
              <a:lnSpc>
                <a:spcPts val="2800"/>
              </a:lnSpc>
              <a:buClr>
                <a:srgbClr val="00007D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en-US" altLang="ja-JP" sz="2800" b="1" dirty="0" smtClean="0"/>
              <a:t>Mobile Communications</a:t>
            </a:r>
          </a:p>
          <a:p>
            <a:pPr marL="628650" lvl="1" indent="-447675" eaLnBrk="1" hangingPunct="1">
              <a:lnSpc>
                <a:spcPts val="2800"/>
              </a:lnSpc>
              <a:buClr>
                <a:srgbClr val="00007D"/>
              </a:buClr>
              <a:buSzPct val="90000"/>
              <a:buFont typeface="Wingdings" panose="05000000000000000000" pitchFamily="2" charset="2"/>
              <a:buChar char="p"/>
              <a:defRPr/>
            </a:pPr>
            <a:r>
              <a:rPr lang="en-US" altLang="ja-JP" sz="2400" b="1" dirty="0" smtClean="0"/>
              <a:t>International Mobile Telecommunication (IMT)</a:t>
            </a:r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>
                <a:cs typeface="Times New Roman" pitchFamily="18" charset="0"/>
              </a:rPr>
              <a:t>Total number of </a:t>
            </a:r>
            <a:r>
              <a:rPr lang="en-US" altLang="ja-JP" sz="1600" dirty="0" smtClean="0"/>
              <a:t>Subscribers : </a:t>
            </a:r>
            <a:r>
              <a:rPr lang="en-US" altLang="ja-JP" sz="1600" dirty="0"/>
              <a:t>152.9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million </a:t>
            </a:r>
            <a:r>
              <a:rPr lang="en-US" altLang="ja-JP" sz="1600" dirty="0" smtClean="0">
                <a:cs typeface="Times New Roman" pitchFamily="18" charset="0"/>
              </a:rPr>
              <a:t>(as of Sep. 2015)</a:t>
            </a:r>
            <a:br>
              <a:rPr lang="en-US" altLang="ja-JP" sz="1600" dirty="0" smtClean="0">
                <a:cs typeface="Times New Roman" pitchFamily="18" charset="0"/>
              </a:rPr>
            </a:br>
            <a:r>
              <a:rPr lang="en-US" altLang="ja-JP" sz="1600" dirty="0" smtClean="0">
                <a:cs typeface="Times New Roman" pitchFamily="18" charset="0"/>
              </a:rPr>
              <a:t>                                      LTE </a:t>
            </a:r>
            <a:r>
              <a:rPr lang="en-US" altLang="ja-JP" sz="1600" dirty="0" smtClean="0"/>
              <a:t>: 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79.0 million </a:t>
            </a:r>
            <a:r>
              <a:rPr lang="en-US" altLang="ja-JP" sz="1600" dirty="0" smtClean="0">
                <a:cs typeface="Times New Roman" pitchFamily="18" charset="0"/>
              </a:rPr>
              <a:t>(as of Sep. 201</a:t>
            </a:r>
            <a:r>
              <a:rPr lang="en-US" altLang="ja-JP" sz="1600" dirty="0">
                <a:cs typeface="Times New Roman" pitchFamily="18" charset="0"/>
              </a:rPr>
              <a:t>5</a:t>
            </a:r>
            <a:r>
              <a:rPr lang="en-US" altLang="ja-JP" sz="1600" dirty="0" smtClean="0">
                <a:cs typeface="Times New Roman" pitchFamily="18" charset="0"/>
              </a:rPr>
              <a:t>)</a:t>
            </a:r>
            <a:endParaRPr lang="en-US" altLang="ja-JP" sz="1600" dirty="0" smtClean="0"/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/>
              <a:t>LTE Advanced(4G) launched on March 2015</a:t>
            </a:r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/>
              <a:t>2020 and beyond </a:t>
            </a:r>
            <a:r>
              <a:rPr lang="en-US" altLang="ja-JP" sz="1600" dirty="0" smtClean="0"/>
              <a:t>AdHoc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Group published White Paper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“Mobile </a:t>
            </a:r>
            <a:r>
              <a:rPr lang="en-US" altLang="ja-JP" sz="1600" dirty="0"/>
              <a:t>Communications Systems for 2020 and </a:t>
            </a:r>
            <a:r>
              <a:rPr lang="en-US" altLang="ja-JP" sz="1600" dirty="0" smtClean="0"/>
              <a:t>beyond” on 8 Oct. 2014</a:t>
            </a:r>
            <a:endParaRPr lang="en-US" altLang="ja-JP" sz="1600" dirty="0" smtClean="0">
              <a:latin typeface="+mj-lt"/>
            </a:endParaRPr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/>
              <a:t>The </a:t>
            </a:r>
            <a:r>
              <a:rPr lang="en-US" altLang="ja-JP" sz="1600" dirty="0"/>
              <a:t>Fifth Generation  </a:t>
            </a:r>
            <a:r>
              <a:rPr lang="en-US" altLang="ja-JP" sz="1600" dirty="0" smtClean="0"/>
              <a:t>Mobile Communications Promotion Forum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(5GMF) was established on 30 Sep. 2014</a:t>
            </a:r>
            <a:br>
              <a:rPr lang="en-US" altLang="ja-JP" sz="1600" dirty="0" smtClean="0"/>
            </a:br>
            <a:r>
              <a:rPr lang="en-US" altLang="ja-JP" sz="1600" dirty="0" smtClean="0"/>
              <a:t>5GMF </a:t>
            </a:r>
            <a:r>
              <a:rPr lang="en-US" altLang="ja-JP" sz="1600" dirty="0"/>
              <a:t>and </a:t>
            </a:r>
            <a:r>
              <a:rPr lang="en-US" altLang="ja-JP" sz="1600" dirty="0" smtClean="0"/>
              <a:t>5G Forum (Korea) signed MoU on 6 April 2015</a:t>
            </a:r>
            <a:endParaRPr lang="en-US" altLang="ja-JP" sz="1600" dirty="0"/>
          </a:p>
          <a:p>
            <a:pPr marL="628650" lvl="1" indent="-447675" eaLnBrk="1" hangingPunct="1">
              <a:lnSpc>
                <a:spcPts val="2800"/>
              </a:lnSpc>
              <a:buClr>
                <a:srgbClr val="00007D"/>
              </a:buClr>
              <a:buSzPct val="90000"/>
              <a:buFont typeface="Wingdings" panose="05000000000000000000" pitchFamily="2" charset="2"/>
              <a:buChar char="p"/>
              <a:defRPr/>
            </a:pPr>
            <a:r>
              <a:rPr lang="en-US" altLang="ja-JP" sz="2400" b="1" dirty="0" smtClean="0"/>
              <a:t>Broadband Wireless Access (BWA)</a:t>
            </a:r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/>
              <a:t>Mobile WiMAX (UQ Communications Inc.)  : 50MHz BW</a:t>
            </a:r>
            <a:br>
              <a:rPr lang="en-US" altLang="ja-JP" sz="1600" dirty="0" smtClean="0"/>
            </a:br>
            <a:r>
              <a:rPr lang="en-US" altLang="ja-JP" sz="1600" dirty="0" smtClean="0"/>
              <a:t>13.1 </a:t>
            </a:r>
            <a:r>
              <a:rPr lang="en-US" altLang="ja-JP" sz="1600" dirty="0"/>
              <a:t>million </a:t>
            </a:r>
            <a:r>
              <a:rPr lang="en-US" altLang="ja-JP" sz="1600" dirty="0" smtClean="0"/>
              <a:t>Subscribers (</a:t>
            </a:r>
            <a:r>
              <a:rPr lang="en-US" altLang="ja-JP" sz="1600" dirty="0"/>
              <a:t>as of </a:t>
            </a:r>
            <a:r>
              <a:rPr lang="en-US" altLang="ja-JP" sz="1600" dirty="0" smtClean="0"/>
              <a:t>Sep. 201</a:t>
            </a:r>
            <a:r>
              <a:rPr lang="en-US" altLang="ja-JP" sz="1600" dirty="0">
                <a:cs typeface="Times New Roman" pitchFamily="18" charset="0"/>
              </a:rPr>
              <a:t>5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/>
              <a:t>Advanced XGP (Wireless City Planning) : 30MHz </a:t>
            </a:r>
            <a:r>
              <a:rPr lang="en-US" altLang="ja-JP" sz="1600" dirty="0"/>
              <a:t>BW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13.1 </a:t>
            </a:r>
            <a:r>
              <a:rPr lang="en-US" altLang="ja-JP" sz="1600" dirty="0"/>
              <a:t>million </a:t>
            </a:r>
            <a:r>
              <a:rPr lang="en-US" altLang="ja-JP" sz="1600" dirty="0" smtClean="0"/>
              <a:t>Subscribers (</a:t>
            </a:r>
            <a:r>
              <a:rPr lang="en-US" altLang="ja-JP" sz="1600" dirty="0"/>
              <a:t>as of </a:t>
            </a:r>
            <a:r>
              <a:rPr lang="en-US" altLang="ja-JP" sz="1600" dirty="0" smtClean="0"/>
              <a:t>Sep. 201</a:t>
            </a:r>
            <a:r>
              <a:rPr lang="en-US" altLang="ja-JP" sz="1600" dirty="0">
                <a:cs typeface="Times New Roman" pitchFamily="18" charset="0"/>
              </a:rPr>
              <a:t>5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marL="1028700" lvl="2" indent="-447675" eaLnBrk="1" hangingPunct="1">
              <a:buClr>
                <a:srgbClr val="00007D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/>
              <a:t>Fixed Wireless Access</a:t>
            </a:r>
            <a:r>
              <a:rPr lang="ja-JP" altLang="en-US" sz="1600" dirty="0" smtClean="0"/>
              <a:t>　： </a:t>
            </a:r>
            <a:r>
              <a:rPr lang="en-US" altLang="ja-JP" sz="1600" dirty="0" smtClean="0"/>
              <a:t>10MHz BW</a:t>
            </a:r>
            <a:br>
              <a:rPr lang="en-US" altLang="ja-JP" sz="1600" dirty="0" smtClean="0"/>
            </a:br>
            <a:r>
              <a:rPr lang="en-US" altLang="ja-JP" sz="1600" dirty="0" smtClean="0"/>
              <a:t>45 operators / 47 Region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licensed</a:t>
            </a:r>
            <a:r>
              <a:rPr lang="ja-JP" altLang="en-US" sz="1600" dirty="0" smtClean="0"/>
              <a:t>　</a:t>
            </a:r>
            <a:r>
              <a:rPr lang="en-US" altLang="ja-JP" sz="1600" dirty="0"/>
              <a:t>(as of </a:t>
            </a:r>
            <a:r>
              <a:rPr lang="en-US" altLang="ja-JP" sz="1600" dirty="0" smtClean="0"/>
              <a:t>Feb. 2015)</a:t>
            </a:r>
          </a:p>
          <a:p>
            <a:pPr marL="1028700" lvl="2" indent="-447675" eaLnBrk="1" hangingPunct="1">
              <a:defRPr/>
            </a:pPr>
            <a:endParaRPr lang="en-US" altLang="ja-JP" sz="2000" b="1" dirty="0">
              <a:ea typeface="ＭＳ Ｐゴシック" charset="-128"/>
            </a:endParaRPr>
          </a:p>
          <a:p>
            <a:pPr marL="1028700" lvl="2" indent="-447675" eaLnBrk="1" hangingPunct="1">
              <a:buSzPct val="70000"/>
              <a:defRPr/>
            </a:pP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326535"/>
            <a:ext cx="12188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(Telecommunications)  (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97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75797" y="2828408"/>
            <a:ext cx="2609561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700MHz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帯 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ITS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実用化専門委員会</a:t>
            </a:r>
            <a:endParaRPr kumimoji="1" lang="en-US" altLang="ja-JP" sz="10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3653" y="2318307"/>
            <a:ext cx="2868949" cy="2616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100" i="1" dirty="0" smtClean="0">
                <a:solidFill>
                  <a:schemeClr val="tx1"/>
                </a:solidFill>
              </a:rPr>
              <a:t>700MHz BAND ITS implementation  </a:t>
            </a:r>
            <a:r>
              <a:rPr kumimoji="1" lang="en-US" altLang="ja-JP" sz="1100" i="1" dirty="0" smtClean="0">
                <a:solidFill>
                  <a:schemeClr val="tx1"/>
                </a:solidFill>
              </a:rPr>
              <a:t>Committee</a:t>
            </a:r>
            <a:endParaRPr kumimoji="1"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47080" y="2318307"/>
            <a:ext cx="1967473" cy="2616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i="1" dirty="0" smtClean="0">
                <a:solidFill>
                  <a:schemeClr val="tx1"/>
                </a:solidFill>
              </a:rPr>
              <a:t>Operations Support TG</a:t>
            </a:r>
            <a:endParaRPr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47080" y="3323284"/>
            <a:ext cx="2045207" cy="2616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i="1" dirty="0" smtClean="0">
                <a:solidFill>
                  <a:schemeClr val="tx1"/>
                </a:solidFill>
              </a:rPr>
              <a:t>Standard Promotion TG</a:t>
            </a:r>
            <a:endParaRPr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47080" y="4349706"/>
            <a:ext cx="1654786" cy="2616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i="1" dirty="0" smtClean="0">
                <a:solidFill>
                  <a:schemeClr val="tx1"/>
                </a:solidFill>
              </a:rPr>
              <a:t>Interconnection TG</a:t>
            </a:r>
            <a:endParaRPr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05106" y="5636720"/>
            <a:ext cx="148735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高度化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専門委員会</a:t>
            </a:r>
            <a:endParaRPr kumimoji="1" lang="ja-JP" altLang="en-US" sz="1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3654" y="5024030"/>
            <a:ext cx="3347084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i="1" dirty="0" smtClean="0">
                <a:solidFill>
                  <a:schemeClr val="tx1"/>
                </a:solidFill>
              </a:rPr>
              <a:t>Advanced Info-communication Systems  </a:t>
            </a:r>
            <a:r>
              <a:rPr kumimoji="1" lang="en-US" altLang="ja-JP" sz="1100" i="1" dirty="0" smtClean="0">
                <a:solidFill>
                  <a:schemeClr val="tx1"/>
                </a:solidFill>
              </a:rPr>
              <a:t>Committee</a:t>
            </a:r>
            <a:endParaRPr kumimoji="1"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34355" y="4094355"/>
            <a:ext cx="1663507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国際対応専門</a:t>
            </a:r>
            <a:r>
              <a:rPr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委員会</a:t>
            </a:r>
            <a:endParaRPr kumimoji="1" lang="ja-JP" altLang="en-US" sz="1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03654" y="3810356"/>
            <a:ext cx="2176632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100" i="1" dirty="0" smtClean="0">
                <a:solidFill>
                  <a:schemeClr val="tx1"/>
                </a:solidFill>
              </a:rPr>
              <a:t>International  Relations </a:t>
            </a:r>
            <a:r>
              <a:rPr kumimoji="1" lang="en-US" altLang="ja-JP" sz="1100" i="1" dirty="0" smtClean="0">
                <a:solidFill>
                  <a:schemeClr val="tx1"/>
                </a:solidFill>
              </a:rPr>
              <a:t>Committee</a:t>
            </a:r>
            <a:endParaRPr kumimoji="1" lang="ja-JP" altLang="en-US" sz="1100" i="1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7" y="2540376"/>
            <a:ext cx="2700093" cy="104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520889" y="829408"/>
            <a:ext cx="10204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ja-JP" sz="2800" dirty="0" smtClean="0"/>
              <a:t> 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700 MHz band ITS network of Japan</a:t>
            </a:r>
            <a:r>
              <a:rPr lang="ja-JP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87397" y="2569165"/>
            <a:ext cx="3243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Chairman : Mr.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Sueki</a:t>
            </a:r>
            <a:r>
              <a:rPr lang="en-US" altLang="ja-JP" sz="1200" dirty="0" smtClean="0">
                <a:solidFill>
                  <a:schemeClr val="tx1"/>
                </a:solidFill>
              </a:rPr>
              <a:t>  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en-US" altLang="ja-JP" sz="1200" dirty="0" smtClean="0">
                <a:solidFill>
                  <a:schemeClr val="tx1"/>
                </a:solidFill>
              </a:rPr>
              <a:t>Toyota motor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corporation)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78376" y="4052544"/>
            <a:ext cx="188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Chairman : Mr. Yamamoto  </a:t>
            </a:r>
          </a:p>
          <a:p>
            <a:r>
              <a:rPr lang="en-US" altLang="ja-JP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         (NEC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C</a:t>
            </a:r>
            <a:r>
              <a:rPr lang="en-US" altLang="ja-JP" sz="1200" dirty="0" smtClean="0">
                <a:solidFill>
                  <a:schemeClr val="tx1"/>
                </a:solidFill>
              </a:rPr>
              <a:t>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78376" y="5215705"/>
            <a:ext cx="4304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Chairman : Ph.D.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Obana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ja-JP" altLang="en-US" sz="1200" dirty="0" smtClean="0"/>
              <a:t>　</a:t>
            </a:r>
            <a:r>
              <a:rPr lang="ja-JP" altLang="en-US" sz="1200" dirty="0" smtClean="0">
                <a:solidFill>
                  <a:schemeClr val="tx1"/>
                </a:solidFill>
              </a:rPr>
              <a:t>　　</a:t>
            </a:r>
            <a:r>
              <a:rPr lang="en-US" altLang="ja-JP" sz="1200" dirty="0" smtClean="0">
                <a:solidFill>
                  <a:schemeClr val="tx1"/>
                </a:solidFill>
              </a:rPr>
              <a:t>  (The University of Electro-Communications)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84117" y="2540376"/>
            <a:ext cx="222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Reader : Mr. </a:t>
            </a:r>
            <a:r>
              <a:rPr lang="en-US" altLang="ja-JP" sz="1200" dirty="0" err="1">
                <a:solidFill>
                  <a:schemeClr val="tx1"/>
                </a:solidFill>
              </a:rPr>
              <a:t>Takenaka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 (Mitsubishi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Electric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corporation)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496467" y="3590879"/>
            <a:ext cx="17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Reader : Mr. Sawada 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 (DENSO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CORPORATION)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496467" y="4598991"/>
            <a:ext cx="171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Reader : Mr. Nanba 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 (DENSO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CORPORATION)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177658" y="1407918"/>
            <a:ext cx="3602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ITS Group, </a:t>
            </a:r>
            <a:r>
              <a:rPr lang="ja-JP" altLang="ja-JP" sz="1200" dirty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Research &amp; Development</a:t>
            </a:r>
            <a:r>
              <a:rPr lang="en-US" altLang="ja-JP" sz="1200" dirty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, </a:t>
            </a:r>
            <a:r>
              <a:rPr lang="ja-JP" altLang="ja-JP" sz="1200" dirty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ARIB</a:t>
            </a:r>
            <a:endParaRPr lang="ja-JP" altLang="ja-JP" sz="1200" dirty="0">
              <a:solidFill>
                <a:schemeClr val="tx1"/>
              </a:solidFill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     Mr. </a:t>
            </a:r>
            <a:r>
              <a:rPr kumimoji="1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Segawa</a:t>
            </a:r>
            <a:r>
              <a:rPr kumimoji="1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   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Director of</a:t>
            </a:r>
            <a:r>
              <a:rPr kumimoji="1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ITS Group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      Mr. </a:t>
            </a:r>
            <a:r>
              <a:rPr lang="en-US" altLang="ja-JP" sz="1200" dirty="0" err="1" smtClean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Oyama</a:t>
            </a:r>
            <a:r>
              <a:rPr lang="en-US" altLang="ja-JP" sz="1200" dirty="0" smtClean="0">
                <a:solidFill>
                  <a:schemeClr val="tx1"/>
                </a:solidFill>
                <a:ea typeface="ＭＳ Ｐゴシック" pitchFamily="50" charset="-128"/>
                <a:cs typeface="ＭＳ Ｐゴシック" pitchFamily="50" charset="-128"/>
              </a:rPr>
              <a:t>     Senior Researcher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20089" y="3404472"/>
            <a:ext cx="1427922" cy="53553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200" dirty="0" smtClean="0">
                <a:solidFill>
                  <a:schemeClr val="tx1"/>
                </a:solidFill>
              </a:rPr>
              <a:t>Secretariat </a:t>
            </a:r>
          </a:p>
          <a:p>
            <a:pPr>
              <a:lnSpc>
                <a:spcPct val="120000"/>
              </a:lnSpc>
            </a:pPr>
            <a:r>
              <a:rPr lang="en-US" altLang="ja-JP" sz="1200" dirty="0" smtClean="0">
                <a:solidFill>
                  <a:schemeClr val="tx1"/>
                </a:solidFill>
              </a:rPr>
              <a:t>ITS </a:t>
            </a:r>
            <a:r>
              <a:rPr lang="en-US" altLang="ja-JP" sz="1200" dirty="0">
                <a:solidFill>
                  <a:schemeClr val="tx1"/>
                </a:solidFill>
              </a:rPr>
              <a:t>Group, ARIB 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カギ線コネクタ 28"/>
          <p:cNvCxnSpPr>
            <a:stCxn id="13" idx="1"/>
            <a:endCxn id="8" idx="1"/>
          </p:cNvCxnSpPr>
          <p:nvPr/>
        </p:nvCxnSpPr>
        <p:spPr>
          <a:xfrm rot="10800000">
            <a:off x="3603654" y="2449113"/>
            <a:ext cx="1" cy="2705723"/>
          </a:xfrm>
          <a:prstGeom prst="bentConnector3">
            <a:avLst>
              <a:gd name="adj1" fmla="val 2286010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15" idx="1"/>
            <a:endCxn id="8" idx="1"/>
          </p:cNvCxnSpPr>
          <p:nvPr/>
        </p:nvCxnSpPr>
        <p:spPr>
          <a:xfrm rot="10800000">
            <a:off x="3603653" y="2449114"/>
            <a:ext cx="12697" cy="1492049"/>
          </a:xfrm>
          <a:prstGeom prst="bentConnector3">
            <a:avLst>
              <a:gd name="adj1" fmla="val 180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 rot="16200000">
            <a:off x="2741317" y="4441061"/>
            <a:ext cx="827471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tx1"/>
                </a:solidFill>
              </a:rPr>
              <a:t>support</a:t>
            </a:r>
            <a:endParaRPr kumimoji="1" lang="ja-JP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stCxn id="8" idx="3"/>
            <a:endCxn id="9" idx="1"/>
          </p:cNvCxnSpPr>
          <p:nvPr/>
        </p:nvCxnSpPr>
        <p:spPr>
          <a:xfrm>
            <a:off x="6472602" y="2449112"/>
            <a:ext cx="19744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>
            <a:stCxn id="8" idx="3"/>
            <a:endCxn id="10" idx="1"/>
          </p:cNvCxnSpPr>
          <p:nvPr/>
        </p:nvCxnSpPr>
        <p:spPr>
          <a:xfrm>
            <a:off x="6472602" y="2449113"/>
            <a:ext cx="1974478" cy="1004977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stCxn id="8" idx="3"/>
            <a:endCxn id="11" idx="1"/>
          </p:cNvCxnSpPr>
          <p:nvPr/>
        </p:nvCxnSpPr>
        <p:spPr>
          <a:xfrm>
            <a:off x="6472602" y="2449113"/>
            <a:ext cx="1974478" cy="203139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上下矢印 34"/>
          <p:cNvSpPr/>
          <p:nvPr/>
        </p:nvSpPr>
        <p:spPr>
          <a:xfrm>
            <a:off x="1132692" y="2054249"/>
            <a:ext cx="365119" cy="642947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9836669" y="1651424"/>
            <a:ext cx="1311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(As </a:t>
            </a:r>
            <a:r>
              <a:rPr lang="en-US" altLang="ja-JP" sz="11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of </a:t>
            </a:r>
            <a:r>
              <a:rPr lang="en-US" altLang="ja-JP" sz="1100" dirty="0" smtClean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April, 2016)</a:t>
            </a:r>
            <a:endParaRPr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440097" y="5237886"/>
            <a:ext cx="1974456" cy="35400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100" i="1" dirty="0" smtClean="0">
                <a:solidFill>
                  <a:schemeClr val="tx1"/>
                </a:solidFill>
              </a:rPr>
              <a:t>Vehicle to Vehicle  communication TG</a:t>
            </a:r>
            <a:endParaRPr lang="ja-JP" altLang="en-US" sz="1100" i="1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89484" y="5607103"/>
            <a:ext cx="182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Reader : Mr. </a:t>
            </a:r>
            <a:r>
              <a:rPr lang="en-US" altLang="ja-JP" sz="1200" dirty="0" err="1" smtClean="0">
                <a:solidFill>
                  <a:schemeClr val="tx1"/>
                </a:solidFill>
              </a:rPr>
              <a:t>Shibasaki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ja-JP" sz="1200" dirty="0" smtClean="0">
                <a:solidFill>
                  <a:schemeClr val="tx1"/>
                </a:solidFill>
              </a:rPr>
              <a:t> (PIONEER </a:t>
            </a:r>
            <a:r>
              <a:rPr lang="en-US" altLang="ja-JP" sz="1200" dirty="0">
                <a:solidFill>
                  <a:schemeClr val="tx1"/>
                </a:solidFill>
              </a:rPr>
              <a:t>CORPORATION)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9" name="カギ線コネクタ 38"/>
          <p:cNvCxnSpPr>
            <a:stCxn id="8" idx="3"/>
            <a:endCxn id="37" idx="1"/>
          </p:cNvCxnSpPr>
          <p:nvPr/>
        </p:nvCxnSpPr>
        <p:spPr>
          <a:xfrm>
            <a:off x="6472602" y="2449112"/>
            <a:ext cx="1967495" cy="2965778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0601287" y="5176396"/>
            <a:ext cx="835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ITS FORUM </a:t>
            </a:r>
          </a:p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RC 013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601289" y="2241363"/>
            <a:ext cx="835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ITS FORUM </a:t>
            </a:r>
          </a:p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RC 009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601288" y="4163048"/>
            <a:ext cx="8352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ITS FORUM </a:t>
            </a:r>
          </a:p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</a:rPr>
              <a:t>RC 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9" y="5343727"/>
            <a:ext cx="274248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上下矢印 44"/>
          <p:cNvSpPr/>
          <p:nvPr/>
        </p:nvSpPr>
        <p:spPr>
          <a:xfrm>
            <a:off x="1132692" y="3672237"/>
            <a:ext cx="365119" cy="1604443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3" y="1436042"/>
            <a:ext cx="1353750" cy="47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947198" y="2010530"/>
            <a:ext cx="100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200 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78610" y="3436990"/>
            <a:ext cx="872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42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38251" y="4628787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</a:rPr>
              <a:t>9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0 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372041" y="2054249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30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0601290" y="3214718"/>
            <a:ext cx="13003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</a:rPr>
              <a:t>ITU-R M.2084</a:t>
            </a:r>
          </a:p>
          <a:p>
            <a:pPr algn="ctr"/>
            <a:r>
              <a:rPr lang="ja-JP" altLang="en-US" sz="1050" dirty="0" smtClean="0">
                <a:solidFill>
                  <a:schemeClr val="tx1"/>
                </a:solidFill>
              </a:rPr>
              <a:t>（</a:t>
            </a:r>
            <a:r>
              <a:rPr lang="en-US" altLang="ja-JP" sz="1050" dirty="0" smtClean="0">
                <a:solidFill>
                  <a:schemeClr val="tx1"/>
                </a:solidFill>
              </a:rPr>
              <a:t>ARIB STD-T109</a:t>
            </a:r>
            <a:r>
              <a:rPr lang="ja-JP" altLang="en-US" sz="1050" dirty="0" smtClean="0">
                <a:solidFill>
                  <a:schemeClr val="tx1"/>
                </a:solidFill>
              </a:rPr>
              <a:t>）</a:t>
            </a:r>
            <a:r>
              <a:rPr kumimoji="1" lang="en-US" altLang="ja-JP" sz="105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72041" y="3050325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46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372041" y="4075679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30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372041" y="4980102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22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03653" y="5882941"/>
            <a:ext cx="2244525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100" i="1" dirty="0">
                <a:solidFill>
                  <a:schemeClr val="tx1"/>
                </a:solidFill>
              </a:rPr>
              <a:t>Other</a:t>
            </a:r>
            <a:r>
              <a:rPr lang="en-US" altLang="ja-JP" sz="1100" i="1" dirty="0" smtClean="0">
                <a:solidFill>
                  <a:schemeClr val="tx1"/>
                </a:solidFill>
              </a:rPr>
              <a:t> Committee or TG</a:t>
            </a:r>
          </a:p>
          <a:p>
            <a:r>
              <a:rPr lang="ja-JP" altLang="en-US" sz="1100" dirty="0" smtClean="0">
                <a:solidFill>
                  <a:schemeClr val="tx1"/>
                </a:solidFill>
              </a:rPr>
              <a:t>（</a:t>
            </a:r>
            <a:r>
              <a:rPr lang="en-US" altLang="ja-JP" sz="1100" i="1" dirty="0" smtClean="0">
                <a:solidFill>
                  <a:schemeClr val="tx1"/>
                </a:solidFill>
              </a:rPr>
              <a:t>DSRC 5.8GHz. 79GHz radar etc.</a:t>
            </a:r>
            <a:r>
              <a:rPr lang="ja-JP" altLang="en-US" sz="1100" dirty="0" smtClean="0">
                <a:solidFill>
                  <a:schemeClr val="tx1"/>
                </a:solidFill>
              </a:rPr>
              <a:t>）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038250" y="5882941"/>
            <a:ext cx="9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9</a:t>
            </a:r>
            <a:r>
              <a:rPr lang="en-US" altLang="ja-JP" sz="1400" dirty="0">
                <a:solidFill>
                  <a:schemeClr val="tx1"/>
                </a:solidFill>
              </a:rPr>
              <a:t>7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 people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0" y="326535"/>
            <a:ext cx="12188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(Telecommunications)  (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FC1E7F7F-549B-4783-8CA8-3BA849339BB2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角丸四角形 69"/>
          <p:cNvSpPr/>
          <p:nvPr/>
        </p:nvSpPr>
        <p:spPr>
          <a:xfrm>
            <a:off x="1519162" y="3920271"/>
            <a:ext cx="4375021" cy="2423964"/>
          </a:xfrm>
          <a:prstGeom prst="roundRect">
            <a:avLst>
              <a:gd name="adj" fmla="val 75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9" name="グループ化 11"/>
          <p:cNvGrpSpPr>
            <a:grpSpLocks/>
          </p:cNvGrpSpPr>
          <p:nvPr/>
        </p:nvGrpSpPr>
        <p:grpSpPr bwMode="auto">
          <a:xfrm>
            <a:off x="1916180" y="3956183"/>
            <a:ext cx="1000108" cy="2138549"/>
            <a:chOff x="971600" y="4365104"/>
            <a:chExt cx="812595" cy="2032645"/>
          </a:xfrm>
        </p:grpSpPr>
        <p:sp>
          <p:nvSpPr>
            <p:cNvPr id="10" name="正方形/長方形 9"/>
            <p:cNvSpPr/>
            <p:nvPr/>
          </p:nvSpPr>
          <p:spPr>
            <a:xfrm>
              <a:off x="971600" y="4365104"/>
              <a:ext cx="812595" cy="20326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11" name="直線コネクタ 10"/>
            <p:cNvCxnSpPr>
              <a:stCxn id="10" idx="0"/>
              <a:endCxn id="10" idx="2"/>
            </p:cNvCxnSpPr>
            <p:nvPr/>
          </p:nvCxnSpPr>
          <p:spPr>
            <a:xfrm>
              <a:off x="1377898" y="4365104"/>
              <a:ext cx="0" cy="2032645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42094" r="57883" b="30875"/>
          <a:stretch>
            <a:fillRect/>
          </a:stretch>
        </p:blipFill>
        <p:spPr bwMode="auto">
          <a:xfrm>
            <a:off x="2471351" y="5466102"/>
            <a:ext cx="3144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5" t="70425" r="31853" b="2402"/>
          <a:stretch>
            <a:fillRect/>
          </a:stretch>
        </p:blipFill>
        <p:spPr bwMode="auto">
          <a:xfrm>
            <a:off x="1968604" y="4422645"/>
            <a:ext cx="322301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2"/>
          <p:cNvGrpSpPr>
            <a:grpSpLocks/>
          </p:cNvGrpSpPr>
          <p:nvPr/>
        </p:nvGrpSpPr>
        <p:grpSpPr bwMode="auto">
          <a:xfrm rot="4925420">
            <a:off x="1844002" y="4617145"/>
            <a:ext cx="571500" cy="703202"/>
            <a:chOff x="-1767172" y="1365844"/>
            <a:chExt cx="1126976" cy="1126976"/>
          </a:xfrm>
        </p:grpSpPr>
        <p:sp>
          <p:nvSpPr>
            <p:cNvPr id="15" name="円弧 14"/>
            <p:cNvSpPr/>
            <p:nvPr/>
          </p:nvSpPr>
          <p:spPr>
            <a:xfrm>
              <a:off x="-1435340" y="1697676"/>
              <a:ext cx="463312" cy="463312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円弧 15"/>
            <p:cNvSpPr/>
            <p:nvPr/>
          </p:nvSpPr>
          <p:spPr>
            <a:xfrm>
              <a:off x="-1560560" y="1572456"/>
              <a:ext cx="713751" cy="71375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円弧 16"/>
            <p:cNvSpPr/>
            <p:nvPr/>
          </p:nvSpPr>
          <p:spPr>
            <a:xfrm>
              <a:off x="-1663865" y="1469149"/>
              <a:ext cx="920364" cy="92036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円弧 17"/>
            <p:cNvSpPr/>
            <p:nvPr/>
          </p:nvSpPr>
          <p:spPr>
            <a:xfrm>
              <a:off x="-1767172" y="1365844"/>
              <a:ext cx="1126976" cy="1126976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9" name="グループ化 36"/>
          <p:cNvGrpSpPr>
            <a:grpSpLocks/>
          </p:cNvGrpSpPr>
          <p:nvPr/>
        </p:nvGrpSpPr>
        <p:grpSpPr bwMode="auto">
          <a:xfrm rot="-4012631">
            <a:off x="2271484" y="5210173"/>
            <a:ext cx="571500" cy="703202"/>
            <a:chOff x="-1767172" y="1365844"/>
            <a:chExt cx="1126976" cy="1126976"/>
          </a:xfrm>
        </p:grpSpPr>
        <p:sp>
          <p:nvSpPr>
            <p:cNvPr id="20" name="円弧 19"/>
            <p:cNvSpPr/>
            <p:nvPr/>
          </p:nvSpPr>
          <p:spPr>
            <a:xfrm>
              <a:off x="-1435340" y="1697676"/>
              <a:ext cx="463312" cy="463312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円弧 20"/>
            <p:cNvSpPr/>
            <p:nvPr/>
          </p:nvSpPr>
          <p:spPr>
            <a:xfrm>
              <a:off x="-1560560" y="1572456"/>
              <a:ext cx="713751" cy="71375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円弧 21"/>
            <p:cNvSpPr/>
            <p:nvPr/>
          </p:nvSpPr>
          <p:spPr>
            <a:xfrm>
              <a:off x="-1663865" y="1469149"/>
              <a:ext cx="920364" cy="92036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円弧 22"/>
            <p:cNvSpPr/>
            <p:nvPr/>
          </p:nvSpPr>
          <p:spPr>
            <a:xfrm>
              <a:off x="-1767172" y="1365844"/>
              <a:ext cx="1126976" cy="1126976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4" name="下矢印 23"/>
          <p:cNvSpPr/>
          <p:nvPr/>
        </p:nvSpPr>
        <p:spPr>
          <a:xfrm flipV="1">
            <a:off x="2605067" y="5097939"/>
            <a:ext cx="87899" cy="184150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246293" y="4028191"/>
            <a:ext cx="339880" cy="363537"/>
          </a:xfrm>
          <a:custGeom>
            <a:avLst/>
            <a:gdLst>
              <a:gd name="connsiteX0" fmla="*/ 2721 w 110516"/>
              <a:gd name="connsiteY0" fmla="*/ 386575 h 386575"/>
              <a:gd name="connsiteX1" fmla="*/ 13872 w 110516"/>
              <a:gd name="connsiteY1" fmla="*/ 193288 h 386575"/>
              <a:gd name="connsiteX2" fmla="*/ 110516 w 110516"/>
              <a:gd name="connsiteY2" fmla="*/ 0 h 386575"/>
              <a:gd name="connsiteX0" fmla="*/ 11216 w 252826"/>
              <a:gd name="connsiteY0" fmla="*/ 386575 h 386575"/>
              <a:gd name="connsiteX1" fmla="*/ 22367 w 252826"/>
              <a:gd name="connsiteY1" fmla="*/ 193288 h 386575"/>
              <a:gd name="connsiteX2" fmla="*/ 252826 w 252826"/>
              <a:gd name="connsiteY2" fmla="*/ 0 h 386575"/>
              <a:gd name="connsiteX0" fmla="*/ 264 w 241874"/>
              <a:gd name="connsiteY0" fmla="*/ 386575 h 386575"/>
              <a:gd name="connsiteX1" fmla="*/ 67171 w 241874"/>
              <a:gd name="connsiteY1" fmla="*/ 193288 h 386575"/>
              <a:gd name="connsiteX2" fmla="*/ 241874 w 241874"/>
              <a:gd name="connsiteY2" fmla="*/ 0 h 386575"/>
              <a:gd name="connsiteX0" fmla="*/ 313 w 275376"/>
              <a:gd name="connsiteY0" fmla="*/ 364272 h 364272"/>
              <a:gd name="connsiteX1" fmla="*/ 67220 w 275376"/>
              <a:gd name="connsiteY1" fmla="*/ 170985 h 364272"/>
              <a:gd name="connsiteX2" fmla="*/ 275376 w 275376"/>
              <a:gd name="connsiteY2" fmla="*/ 0 h 3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76" h="364272">
                <a:moveTo>
                  <a:pt x="313" y="364272"/>
                </a:moveTo>
                <a:cubicBezTo>
                  <a:pt x="-3095" y="299843"/>
                  <a:pt x="21376" y="231697"/>
                  <a:pt x="67220" y="170985"/>
                </a:cubicBezTo>
                <a:cubicBezTo>
                  <a:pt x="113064" y="110273"/>
                  <a:pt x="236037" y="64429"/>
                  <a:pt x="275376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175793" y="3887330"/>
            <a:ext cx="4446552" cy="2423964"/>
          </a:xfrm>
          <a:prstGeom prst="roundRect">
            <a:avLst>
              <a:gd name="adj" fmla="val 75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6511852" y="3956182"/>
            <a:ext cx="1177314" cy="1959546"/>
            <a:chOff x="-1908721" y="1700808"/>
            <a:chExt cx="956817" cy="1959546"/>
          </a:xfrm>
        </p:grpSpPr>
        <p:grpSp>
          <p:nvGrpSpPr>
            <p:cNvPr id="50" name="グループ化 11"/>
            <p:cNvGrpSpPr>
              <a:grpSpLocks/>
            </p:cNvGrpSpPr>
            <p:nvPr/>
          </p:nvGrpSpPr>
          <p:grpSpPr bwMode="auto">
            <a:xfrm>
              <a:off x="-1764704" y="1772816"/>
              <a:ext cx="812800" cy="1887538"/>
              <a:chOff x="971600" y="4365104"/>
              <a:chExt cx="812595" cy="2032645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971600" y="4365104"/>
                <a:ext cx="812595" cy="20326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62" name="直線コネクタ 61"/>
              <p:cNvCxnSpPr>
                <a:stCxn id="61" idx="0"/>
                <a:endCxn id="61" idx="2"/>
              </p:cNvCxnSpPr>
              <p:nvPr/>
            </p:nvCxnSpPr>
            <p:spPr>
              <a:xfrm>
                <a:off x="1377898" y="4365104"/>
                <a:ext cx="0" cy="2032645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18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4" t="42094" r="57883" b="30875"/>
            <a:stretch>
              <a:fillRect/>
            </a:stretch>
          </p:blipFill>
          <p:spPr bwMode="auto">
            <a:xfrm>
              <a:off x="-1672940" y="3088393"/>
              <a:ext cx="255587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爆発 1 51"/>
            <p:cNvSpPr/>
            <p:nvPr/>
          </p:nvSpPr>
          <p:spPr>
            <a:xfrm rot="5400000">
              <a:off x="-1717525" y="1509612"/>
              <a:ext cx="286794" cy="66918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直方体 52"/>
            <p:cNvSpPr/>
            <p:nvPr/>
          </p:nvSpPr>
          <p:spPr>
            <a:xfrm rot="10800000">
              <a:off x="-1620688" y="1700808"/>
              <a:ext cx="191196" cy="191196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Picture 18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65" t="70425" r="31853" b="2402"/>
            <a:stretch>
              <a:fillRect/>
            </a:stretch>
          </p:blipFill>
          <p:spPr bwMode="auto">
            <a:xfrm>
              <a:off x="-1692696" y="2060848"/>
              <a:ext cx="261938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" name="グループ化 54"/>
            <p:cNvGrpSpPr/>
            <p:nvPr/>
          </p:nvGrpSpPr>
          <p:grpSpPr>
            <a:xfrm rot="8076946">
              <a:off x="-1805663" y="2307922"/>
              <a:ext cx="497643" cy="497642"/>
              <a:chOff x="-1767172" y="1365844"/>
              <a:chExt cx="1126976" cy="1126976"/>
            </a:xfrm>
          </p:grpSpPr>
          <p:sp>
            <p:nvSpPr>
              <p:cNvPr id="57" name="円弧 56"/>
              <p:cNvSpPr/>
              <p:nvPr/>
            </p:nvSpPr>
            <p:spPr>
              <a:xfrm>
                <a:off x="-1433995" y="1699021"/>
                <a:ext cx="460623" cy="460623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8" name="円弧 57"/>
              <p:cNvSpPr/>
              <p:nvPr/>
            </p:nvSpPr>
            <p:spPr>
              <a:xfrm>
                <a:off x="-1559532" y="1573484"/>
                <a:ext cx="711696" cy="711696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9" name="円弧 58"/>
              <p:cNvSpPr/>
              <p:nvPr/>
            </p:nvSpPr>
            <p:spPr>
              <a:xfrm>
                <a:off x="-1663352" y="1469664"/>
                <a:ext cx="919336" cy="919336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0" name="円弧 59"/>
              <p:cNvSpPr/>
              <p:nvPr/>
            </p:nvSpPr>
            <p:spPr>
              <a:xfrm>
                <a:off x="-1767172" y="1365844"/>
                <a:ext cx="1126976" cy="1126976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56" name="フリーフォーム 55"/>
            <p:cNvSpPr/>
            <p:nvPr/>
          </p:nvSpPr>
          <p:spPr>
            <a:xfrm>
              <a:off x="-1548680" y="2420888"/>
              <a:ext cx="365259" cy="651574"/>
            </a:xfrm>
            <a:custGeom>
              <a:avLst/>
              <a:gdLst>
                <a:gd name="connsiteX0" fmla="*/ 0 w 561703"/>
                <a:gd name="connsiteY0" fmla="*/ 1097280 h 1097280"/>
                <a:gd name="connsiteX1" fmla="*/ 0 w 561703"/>
                <a:gd name="connsiteY1" fmla="*/ 849085 h 1097280"/>
                <a:gd name="connsiteX2" fmla="*/ 561703 w 561703"/>
                <a:gd name="connsiteY2" fmla="*/ 352697 h 1097280"/>
                <a:gd name="connsiteX3" fmla="*/ 561703 w 561703"/>
                <a:gd name="connsiteY3" fmla="*/ 0 h 1097280"/>
                <a:gd name="connsiteX0" fmla="*/ 0 w 561703"/>
                <a:gd name="connsiteY0" fmla="*/ 1332412 h 1332412"/>
                <a:gd name="connsiteX1" fmla="*/ 0 w 561703"/>
                <a:gd name="connsiteY1" fmla="*/ 1084217 h 1332412"/>
                <a:gd name="connsiteX2" fmla="*/ 561703 w 561703"/>
                <a:gd name="connsiteY2" fmla="*/ 587829 h 1332412"/>
                <a:gd name="connsiteX3" fmla="*/ 535578 w 561703"/>
                <a:gd name="connsiteY3" fmla="*/ 0 h 1332412"/>
                <a:gd name="connsiteX0" fmla="*/ 0 w 561703"/>
                <a:gd name="connsiteY0" fmla="*/ 1476103 h 1476103"/>
                <a:gd name="connsiteX1" fmla="*/ 0 w 561703"/>
                <a:gd name="connsiteY1" fmla="*/ 1084217 h 1476103"/>
                <a:gd name="connsiteX2" fmla="*/ 561703 w 561703"/>
                <a:gd name="connsiteY2" fmla="*/ 587829 h 1476103"/>
                <a:gd name="connsiteX3" fmla="*/ 535578 w 561703"/>
                <a:gd name="connsiteY3" fmla="*/ 0 h 1476103"/>
                <a:gd name="connsiteX0" fmla="*/ 0 w 561703"/>
                <a:gd name="connsiteY0" fmla="*/ 1541418 h 1541418"/>
                <a:gd name="connsiteX1" fmla="*/ 0 w 561703"/>
                <a:gd name="connsiteY1" fmla="*/ 1084217 h 1541418"/>
                <a:gd name="connsiteX2" fmla="*/ 561703 w 561703"/>
                <a:gd name="connsiteY2" fmla="*/ 587829 h 1541418"/>
                <a:gd name="connsiteX3" fmla="*/ 535578 w 561703"/>
                <a:gd name="connsiteY3" fmla="*/ 0 h 1541418"/>
                <a:gd name="connsiteX0" fmla="*/ 41607 w 603310"/>
                <a:gd name="connsiteY0" fmla="*/ 1541418 h 1541418"/>
                <a:gd name="connsiteX1" fmla="*/ 41607 w 603310"/>
                <a:gd name="connsiteY1" fmla="*/ 1084217 h 1541418"/>
                <a:gd name="connsiteX2" fmla="*/ 603310 w 603310"/>
                <a:gd name="connsiteY2" fmla="*/ 587829 h 1541418"/>
                <a:gd name="connsiteX3" fmla="*/ 577185 w 603310"/>
                <a:gd name="connsiteY3" fmla="*/ 0 h 1541418"/>
                <a:gd name="connsiteX0" fmla="*/ 41607 w 603427"/>
                <a:gd name="connsiteY0" fmla="*/ 1541418 h 1541418"/>
                <a:gd name="connsiteX1" fmla="*/ 41607 w 603427"/>
                <a:gd name="connsiteY1" fmla="*/ 1084217 h 1541418"/>
                <a:gd name="connsiteX2" fmla="*/ 603310 w 603427"/>
                <a:gd name="connsiteY2" fmla="*/ 587829 h 1541418"/>
                <a:gd name="connsiteX3" fmla="*/ 577185 w 603427"/>
                <a:gd name="connsiteY3" fmla="*/ 0 h 1541418"/>
                <a:gd name="connsiteX0" fmla="*/ 4019 w 596341"/>
                <a:gd name="connsiteY0" fmla="*/ 1541418 h 1541418"/>
                <a:gd name="connsiteX1" fmla="*/ 69333 w 596341"/>
                <a:gd name="connsiteY1" fmla="*/ 1058091 h 1541418"/>
                <a:gd name="connsiteX2" fmla="*/ 565722 w 596341"/>
                <a:gd name="connsiteY2" fmla="*/ 587829 h 1541418"/>
                <a:gd name="connsiteX3" fmla="*/ 539597 w 596341"/>
                <a:gd name="connsiteY3" fmla="*/ 0 h 1541418"/>
                <a:gd name="connsiteX0" fmla="*/ 1530 w 550254"/>
                <a:gd name="connsiteY0" fmla="*/ 1541418 h 1541418"/>
                <a:gd name="connsiteX1" fmla="*/ 66844 w 550254"/>
                <a:gd name="connsiteY1" fmla="*/ 1058091 h 1541418"/>
                <a:gd name="connsiteX2" fmla="*/ 497919 w 550254"/>
                <a:gd name="connsiteY2" fmla="*/ 600892 h 1541418"/>
                <a:gd name="connsiteX3" fmla="*/ 537108 w 550254"/>
                <a:gd name="connsiteY3" fmla="*/ 0 h 15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254" h="1541418">
                  <a:moveTo>
                    <a:pt x="1530" y="1541418"/>
                  </a:moveTo>
                  <a:cubicBezTo>
                    <a:pt x="1530" y="1389018"/>
                    <a:pt x="-15887" y="1214845"/>
                    <a:pt x="66844" y="1058091"/>
                  </a:cubicBezTo>
                  <a:cubicBezTo>
                    <a:pt x="149575" y="901337"/>
                    <a:pt x="419542" y="777241"/>
                    <a:pt x="497919" y="600892"/>
                  </a:cubicBezTo>
                  <a:cubicBezTo>
                    <a:pt x="576296" y="424544"/>
                    <a:pt x="545816" y="195943"/>
                    <a:pt x="537108" y="0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816519" y="1249369"/>
            <a:ext cx="9351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◆ </a:t>
            </a:r>
            <a:r>
              <a:rPr lang="en-US" altLang="ja-JP" dirty="0" smtClean="0">
                <a:solidFill>
                  <a:schemeClr val="tx1"/>
                </a:solidFill>
              </a:rPr>
              <a:t>Cooperation with JAMA* considering the communication specifications from last year of May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Rapid determination, improve the certainty</a:t>
            </a:r>
          </a:p>
          <a:p>
            <a:pPr>
              <a:spcBef>
                <a:spcPts val="2400"/>
              </a:spcBef>
            </a:pPr>
            <a:r>
              <a:rPr lang="ja-JP" altLang="en-US" dirty="0" smtClean="0">
                <a:solidFill>
                  <a:schemeClr val="tx1"/>
                </a:solidFill>
              </a:rPr>
              <a:t>◆ </a:t>
            </a:r>
            <a:r>
              <a:rPr lang="en-US" altLang="ja-JP" dirty="0" smtClean="0">
                <a:solidFill>
                  <a:schemeClr val="tx1"/>
                </a:solidFill>
              </a:rPr>
              <a:t>Communication system as a model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ITU-R M.2084-0</a:t>
            </a:r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ARIB STD-T109, IEEE 802.11</a:t>
            </a:r>
            <a:r>
              <a:rPr lang="ja-JP" altLang="en-US" dirty="0" smtClean="0">
                <a:solidFill>
                  <a:schemeClr val="tx1"/>
                </a:solidFill>
              </a:rPr>
              <a:t>）   </a:t>
            </a:r>
            <a:r>
              <a:rPr lang="en-US" altLang="ja-JP" dirty="0" smtClean="0">
                <a:solidFill>
                  <a:schemeClr val="tx1"/>
                </a:solidFill>
              </a:rPr>
              <a:t>and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ITS Info-com Forum RC006 </a:t>
            </a:r>
          </a:p>
          <a:p>
            <a:pPr>
              <a:spcBef>
                <a:spcPts val="1200"/>
              </a:spcBef>
            </a:pPr>
            <a:r>
              <a:rPr lang="ja-JP" altLang="en-US" dirty="0" smtClean="0">
                <a:solidFill>
                  <a:schemeClr val="tx1"/>
                </a:solidFill>
              </a:rPr>
              <a:t>◆ </a:t>
            </a:r>
            <a:r>
              <a:rPr lang="en-US" altLang="ja-JP" dirty="0" smtClean="0">
                <a:solidFill>
                  <a:schemeClr val="tx1"/>
                </a:solidFill>
              </a:rPr>
              <a:t>In the current standard</a:t>
            </a:r>
            <a:r>
              <a:rPr lang="ja-JP" altLang="en-US" dirty="0" smtClean="0">
                <a:solidFill>
                  <a:schemeClr val="tx1"/>
                </a:solidFill>
              </a:rPr>
              <a:t>         </a:t>
            </a:r>
            <a:r>
              <a:rPr lang="ja-JP" altLang="en-US" sz="2400" dirty="0" smtClean="0">
                <a:solidFill>
                  <a:schemeClr val="tx1"/>
                </a:solidFill>
              </a:rPr>
              <a:t>◎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Connected Vehicle</a:t>
            </a:r>
            <a:r>
              <a:rPr lang="ja-JP" altLang="en-US" dirty="0" smtClean="0">
                <a:solidFill>
                  <a:schemeClr val="tx1"/>
                </a:solidFill>
              </a:rPr>
              <a:t>　　　 </a:t>
            </a:r>
            <a:r>
              <a:rPr lang="ja-JP" altLang="en-US" sz="2400" dirty="0" smtClean="0">
                <a:solidFill>
                  <a:schemeClr val="tx1"/>
                </a:solidFill>
              </a:rPr>
              <a:t>△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Automated driving</a:t>
            </a: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47626" y="1657423"/>
            <a:ext cx="5420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JAMA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Japan </a:t>
            </a:r>
            <a:r>
              <a:rPr lang="en-US" altLang="ja-JP" sz="1400" dirty="0"/>
              <a:t>Automobile Manufacturers Association, Inc</a:t>
            </a:r>
            <a:r>
              <a:rPr lang="en-US" altLang="ja-JP" sz="1400" dirty="0" smtClean="0"/>
              <a:t>.</a:t>
            </a:r>
            <a:endParaRPr lang="ja-JP" altLang="en-US" sz="1400" dirty="0"/>
          </a:p>
        </p:txBody>
      </p:sp>
      <p:sp>
        <p:nvSpPr>
          <p:cNvPr id="46" name="正方形/長方形 45"/>
          <p:cNvSpPr/>
          <p:nvPr/>
        </p:nvSpPr>
        <p:spPr>
          <a:xfrm>
            <a:off x="1519162" y="787704"/>
            <a:ext cx="8266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waves example of the use of Automated driving </a:t>
            </a: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テキスト ボックス 12"/>
          <p:cNvSpPr txBox="1">
            <a:spLocks noChangeArrowheads="1"/>
          </p:cNvSpPr>
          <p:nvPr/>
        </p:nvSpPr>
        <p:spPr bwMode="auto">
          <a:xfrm>
            <a:off x="1810652" y="3243327"/>
            <a:ext cx="3792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Support at the time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merging and lane change(UC1)</a:t>
            </a:r>
            <a:endParaRPr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5" name="テキスト ボックス 12"/>
          <p:cNvSpPr txBox="1">
            <a:spLocks noChangeArrowheads="1"/>
          </p:cNvSpPr>
          <p:nvPr/>
        </p:nvSpPr>
        <p:spPr bwMode="auto">
          <a:xfrm>
            <a:off x="6846965" y="3436883"/>
            <a:ext cx="3104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NissanAG-Bold" pitchFamily="50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Delivery of the incident(UC2)</a:t>
            </a:r>
            <a:endParaRPr lang="ja-JP" altLang="en-US" sz="1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138155" y="4147378"/>
            <a:ext cx="2480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:lane change vehicle</a:t>
            </a:r>
            <a:endParaRPr lang="ja-JP" altLang="en-US" sz="1400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:following vehicle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915817" y="4275565"/>
            <a:ext cx="25812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A:Emergency  avoidance   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  vehicle</a:t>
            </a:r>
            <a:endParaRPr lang="ja-JP" altLang="en-US" sz="1400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:following vehicle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008145" y="4747400"/>
            <a:ext cx="2610333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other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lane change request 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&lt;&lt;broadcast&gt;&gt;</a:t>
            </a:r>
          </a:p>
          <a:p>
            <a:pPr>
              <a:spcBef>
                <a:spcPts val="600"/>
              </a:spcBef>
              <a:defRPr/>
            </a:pP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 </a:t>
            </a:r>
            <a:r>
              <a:rPr lang="ja-JP" altLang="en-US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</a:t>
            </a: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Accept the request</a:t>
            </a:r>
          </a:p>
          <a:p>
            <a:pPr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&lt;&lt;Unicast&gt;&gt;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915817" y="5327836"/>
            <a:ext cx="2581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 latency and 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certainty is necessary</a:t>
            </a:r>
            <a:endParaRPr lang="ja-JP" altLang="en-US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326535"/>
            <a:ext cx="12188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(Telecommunications)  (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FC1E7F7F-549B-4783-8CA8-3BA849339BB2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40469E0-97BD-4EE0-8207-7CA2B32EDE4B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CA" altLang="ja-JP" sz="120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36048"/>
            <a:ext cx="12188825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</a:t>
            </a:r>
            <a:r>
              <a:rPr lang="en-US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Broadcasting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(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altLang="ko-KR" sz="3200" b="1" kern="0" dirty="0" smtClean="0">
              <a:solidFill>
                <a:srgbClr val="00007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45940" y="1196752"/>
            <a:ext cx="914118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ja-JP" b="1" dirty="0" smtClean="0"/>
              <a:t>UHDTV (4K/8K)</a:t>
            </a:r>
          </a:p>
          <a:p>
            <a:pPr lvl="1" eaLnBrk="1" hangingPunct="1">
              <a:lnSpc>
                <a:spcPct val="80000"/>
              </a:lnSpc>
              <a:buClr>
                <a:srgbClr val="00007D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400" b="1" dirty="0" smtClean="0"/>
              <a:t>Broadcasting</a:t>
            </a:r>
            <a:endParaRPr lang="en-US" altLang="ja-JP" dirty="0" smtClean="0"/>
          </a:p>
          <a:p>
            <a:pPr lvl="2" eaLnBrk="1" hangingPunct="1">
              <a:buClr>
                <a:srgbClr val="00007D"/>
              </a:buClr>
              <a:defRPr/>
            </a:pPr>
            <a:r>
              <a:rPr lang="en-US" altLang="ja-JP" sz="2000" dirty="0" smtClean="0"/>
              <a:t>Road Map</a:t>
            </a:r>
          </a:p>
          <a:p>
            <a:pPr marL="1371600" lvl="3" indent="0">
              <a:buClr>
                <a:srgbClr val="00007D"/>
              </a:buClr>
              <a:defRPr/>
            </a:pPr>
            <a:r>
              <a:rPr lang="en-US" altLang="ja-JP" sz="1800" dirty="0" smtClean="0"/>
              <a:t>2014 : Test broadcast (4K)</a:t>
            </a:r>
            <a:r>
              <a:rPr lang="ja-JP" altLang="en-US" sz="1800" dirty="0" smtClean="0"/>
              <a:t> </a:t>
            </a:r>
            <a:r>
              <a:rPr lang="en-US" altLang="ja-JP" dirty="0" smtClean="0"/>
              <a:t>using  CS </a:t>
            </a:r>
            <a:r>
              <a:rPr lang="en-US" altLang="ja-JP" sz="1600" dirty="0" smtClean="0"/>
              <a:t>(Communication Satellite)</a:t>
            </a:r>
          </a:p>
          <a:p>
            <a:pPr marL="1371600" lvl="3" indent="0" eaLnBrk="1" hangingPunct="1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ja-JP" sz="1800" dirty="0" smtClean="0"/>
              <a:t>2015 : Practical broadcast (4K)</a:t>
            </a:r>
            <a:r>
              <a:rPr lang="ja-JP" altLang="en-US" sz="1800" dirty="0" smtClean="0"/>
              <a:t> </a:t>
            </a:r>
            <a:endParaRPr lang="en-US" altLang="ja-JP" sz="1800" dirty="0" smtClean="0"/>
          </a:p>
          <a:p>
            <a:pPr marL="1371600" lvl="3" indent="0">
              <a:buClr>
                <a:srgbClr val="00007D"/>
              </a:buClr>
              <a:defRPr/>
            </a:pPr>
            <a:r>
              <a:rPr lang="en-US" altLang="ja-JP" sz="1800" dirty="0" smtClean="0"/>
              <a:t>2016 : Test broadcast (8K)</a:t>
            </a:r>
            <a:r>
              <a:rPr lang="ja-JP" altLang="en-US" sz="1800" dirty="0" smtClean="0"/>
              <a:t>   </a:t>
            </a:r>
            <a:r>
              <a:rPr lang="en-US" altLang="ja-JP" dirty="0" smtClean="0"/>
              <a:t>using  BS </a:t>
            </a:r>
            <a:r>
              <a:rPr lang="en-US" altLang="ja-JP" sz="1600" dirty="0" smtClean="0"/>
              <a:t>(Broadcasting Satellite)</a:t>
            </a:r>
            <a:endParaRPr lang="en-US" altLang="ja-JP" sz="1800" dirty="0" smtClean="0"/>
          </a:p>
          <a:p>
            <a:pPr marL="1371600" lvl="3" indent="0" eaLnBrk="1" hangingPunct="1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US" altLang="ja-JP" sz="1800" dirty="0" smtClean="0"/>
              <a:t>2018 : Practical broadcast (4K/8K)</a:t>
            </a:r>
          </a:p>
          <a:p>
            <a:pPr lvl="1" eaLnBrk="1" hangingPunct="1">
              <a:buClr>
                <a:srgbClr val="00007D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400" b="1" dirty="0" smtClean="0"/>
              <a:t>Standard</a:t>
            </a:r>
          </a:p>
          <a:p>
            <a:pPr lvl="2" eaLnBrk="1" hangingPunct="1">
              <a:buClr>
                <a:srgbClr val="00007D"/>
              </a:buClr>
              <a:defRPr/>
            </a:pPr>
            <a:r>
              <a:rPr lang="en-US" altLang="ja-JP" dirty="0" smtClean="0"/>
              <a:t>Program Production Video:	ARIB STD-B56 (Ver.1.1 : Mar. 2014)</a:t>
            </a:r>
          </a:p>
          <a:p>
            <a:pPr marL="914400" lvl="2" indent="0">
              <a:buClr>
                <a:srgbClr val="00007D"/>
              </a:buClr>
              <a:defRPr/>
            </a:pPr>
            <a:r>
              <a:rPr lang="ja-JP" altLang="en-US" dirty="0" smtClean="0"/>
              <a:t>                                                                      </a:t>
            </a:r>
            <a:r>
              <a:rPr lang="pt-BR" altLang="ja-JP" dirty="0" smtClean="0"/>
              <a:t>ARIB STD-B</a:t>
            </a:r>
            <a:r>
              <a:rPr lang="en-US" altLang="ja-JP" dirty="0" smtClean="0"/>
              <a:t>67</a:t>
            </a:r>
            <a:r>
              <a:rPr lang="pt-BR" altLang="ja-JP" dirty="0" smtClean="0"/>
              <a:t> (Ver.1.</a:t>
            </a:r>
            <a:r>
              <a:rPr lang="en-US" altLang="ja-JP" dirty="0" smtClean="0"/>
              <a:t>0</a:t>
            </a:r>
            <a:r>
              <a:rPr lang="pt-BR" altLang="ja-JP" dirty="0" smtClean="0"/>
              <a:t> : </a:t>
            </a:r>
            <a:r>
              <a:rPr lang="en-US" altLang="ja-JP" dirty="0" smtClean="0"/>
              <a:t>July</a:t>
            </a:r>
            <a:r>
              <a:rPr lang="pt-BR" altLang="ja-JP" dirty="0" smtClean="0"/>
              <a:t>. 20</a:t>
            </a:r>
            <a:r>
              <a:rPr lang="en-US" altLang="ja-JP" dirty="0" smtClean="0"/>
              <a:t>15</a:t>
            </a:r>
            <a:r>
              <a:rPr lang="pt-BR" altLang="ja-JP" dirty="0" smtClean="0"/>
              <a:t>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     </a:t>
            </a:r>
            <a:r>
              <a:rPr lang="ja-JP" altLang="en-US" dirty="0" smtClean="0"/>
              <a:t> </a:t>
            </a:r>
            <a:r>
              <a:rPr lang="en-US" altLang="ja-JP" dirty="0" smtClean="0"/>
              <a:t>Audio: 	ARIB STD-B59 (Ver.1.0 : Mar. 2014)</a:t>
            </a:r>
            <a:br>
              <a:rPr lang="en-US" altLang="ja-JP" dirty="0" smtClean="0"/>
            </a:br>
            <a:r>
              <a:rPr lang="en-US" altLang="ja-JP" dirty="0" smtClean="0"/>
              <a:t>		      Interface: 	ARIB STD-B58 (Ver.1.1 : Mar. 2015)</a:t>
            </a:r>
          </a:p>
          <a:p>
            <a:pPr lvl="2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en-US" altLang="ja-JP" dirty="0" smtClean="0"/>
              <a:t>Transmission Satellite		ARIB STD-B44 (Ver.2.1 : Mar. 2016)</a:t>
            </a:r>
          </a:p>
          <a:p>
            <a:pPr lvl="2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en-US" altLang="ja-JP" dirty="0" smtClean="0"/>
              <a:t>Receiver			ARIB STD-B63 (Ver.1.5 : Mar. 2016)</a:t>
            </a:r>
          </a:p>
          <a:p>
            <a:pPr marL="914400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1695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9B62A46-479F-45B8-8DA3-786133E3D3EC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6048"/>
            <a:ext cx="12188825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</a:t>
            </a:r>
            <a:r>
              <a:rPr lang="en-US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Broadcasting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(2/</a:t>
            </a:r>
            <a:r>
              <a:rPr lang="en-US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altLang="ko-KR" sz="3200" b="1" kern="0" dirty="0" smtClean="0">
              <a:solidFill>
                <a:srgbClr val="00007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9466" name="テキスト ボックス 69"/>
          <p:cNvSpPr txBox="1">
            <a:spLocks noChangeArrowheads="1"/>
          </p:cNvSpPr>
          <p:nvPr/>
        </p:nvSpPr>
        <p:spPr bwMode="auto">
          <a:xfrm>
            <a:off x="1439806" y="986935"/>
            <a:ext cx="10264431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SzPct val="90000"/>
              <a:defRPr/>
            </a:pPr>
            <a:r>
              <a:rPr lang="en-US" altLang="ko-KR" sz="2800" b="1" dirty="0" smtClean="0">
                <a:ea typeface="Gulim" pitchFamily="34" charset="-127"/>
              </a:rPr>
              <a:t>Hybridcast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ko-KR" sz="2000" dirty="0" smtClean="0">
                <a:ea typeface="Gulim" pitchFamily="34" charset="-127"/>
              </a:rPr>
              <a:t>Synchronized presentation of main program and Internet content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ja-JP" sz="2000" dirty="0" smtClean="0"/>
              <a:t>NHK : Launched in Sep. 2013</a:t>
            </a:r>
            <a:br>
              <a:rPr lang="en-US" altLang="ja-JP" sz="2000" dirty="0" smtClean="0"/>
            </a:br>
            <a:r>
              <a:rPr lang="en-US" altLang="ja-JP" sz="2000" dirty="0" smtClean="0"/>
              <a:t>           Service expands to various programs</a:t>
            </a:r>
          </a:p>
          <a:p>
            <a:pPr marL="457200" lvl="1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SzTx/>
              <a:buFont typeface="Wingdings" pitchFamily="2" charset="2"/>
              <a:buNone/>
              <a:defRPr/>
            </a:pPr>
            <a:r>
              <a:rPr lang="en-US" altLang="ja-JP" sz="2000" dirty="0" smtClean="0"/>
              <a:t>    Commercial TVs : TBS launched in Oct. 2014, others follow</a:t>
            </a:r>
            <a:br>
              <a:rPr lang="en-US" altLang="ja-JP" sz="2000" dirty="0" smtClean="0"/>
            </a:br>
            <a:endParaRPr lang="en-US" altLang="ja-JP" sz="2000" dirty="0" smtClean="0"/>
          </a:p>
        </p:txBody>
      </p:sp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1440180" y="2578615"/>
            <a:ext cx="10514754" cy="36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  <a:cs typeface="+mn-cs"/>
              </a:rPr>
              <a:t>Multimedia 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  <a:cs typeface="+mn-cs"/>
              </a:rPr>
              <a:t>Broadcasting</a:t>
            </a:r>
            <a:endParaRPr kumimoji="1" lang="en-US" altLang="ja-JP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50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V-low (99~108MHz)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ISDB-T</a:t>
            </a:r>
            <a:r>
              <a:rPr kumimoji="1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SB ,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Regional Service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Service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was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started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in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March,2016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in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Tokyo, Osaka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and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Fukuoka. </a:t>
            </a:r>
            <a:b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</a:b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The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broadcast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area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in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going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to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be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enlarged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sequentially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V-high (207.5~222MHz)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ISDB-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T</a:t>
            </a:r>
            <a:r>
              <a:rPr kumimoji="1" lang="en-US" altLang="ja-JP" sz="1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mm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, Nation Wide Service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mmbi launched 2 channel services in April 2012  (fee:\432/month)</a:t>
            </a:r>
            <a:b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</a:b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1.7 million 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subscribers (as of Dec. 2014)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mmbi launched 8 channel services in 1</a:t>
            </a:r>
            <a:r>
              <a:rPr kumimoji="1" lang="en-US" altLang="ja-JP" sz="16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st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 April 2015 (fee:\685/month)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  <a:t>mmbi will terminate NOTTV service on 30 June, 2016</a:t>
            </a:r>
            <a:b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itchFamily="50" charset="-128"/>
              </a:rPr>
            </a:b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7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5C1C77E-B87B-4787-A8CF-5B8A00800BAD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2103" y="544219"/>
            <a:ext cx="11204619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lnSpc>
                <a:spcPts val="3000"/>
              </a:lnSpc>
              <a:defRPr/>
            </a:pPr>
            <a:r>
              <a:rPr lang="en-US" altLang="ja-JP" sz="4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(2)</a:t>
            </a:r>
            <a:r>
              <a:rPr lang="en-CA" altLang="ja-JP" sz="4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2689" y="2132856"/>
            <a:ext cx="88787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Less 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Privileges </a:t>
            </a:r>
            <a:r>
              <a:rPr lang="en-US" altLang="ja-JP" sz="24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for Members</a:t>
            </a: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To decrease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membership</a:t>
            </a:r>
            <a:b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ex)</a:t>
            </a:r>
            <a:b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Free Download of ARIB Standards for non-members</a:t>
            </a:r>
            <a:b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Free 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Attendance of ARIB Seminars 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for 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non-members</a:t>
            </a:r>
            <a:endParaRPr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 algn="l">
              <a:buClr>
                <a:schemeClr val="bg2"/>
              </a:buClr>
              <a:defRPr/>
            </a:pPr>
            <a:endParaRPr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New Study / R&amp;D Items </a:t>
            </a:r>
            <a:br>
              <a:rPr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To increase 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membership</a:t>
            </a:r>
            <a:endParaRPr lang="en-US" altLang="ja-JP" sz="20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buClr>
                <a:schemeClr val="bg2"/>
              </a:buClr>
              <a:defRPr/>
            </a:pPr>
            <a:r>
              <a:rPr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ex</a:t>
            </a:r>
            <a:r>
              <a:rPr lang="en-US" altLang="ja-JP" sz="2000" b="1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lvl="1" indent="-381000">
              <a:buClr>
                <a:schemeClr val="bg2"/>
              </a:buClr>
              <a:defRPr/>
            </a:pPr>
            <a:r>
              <a:rPr lang="ja-JP" altLang="en-US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Advanced </a:t>
            </a:r>
            <a:r>
              <a:rPr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private wireless communication systems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99676" y="969617"/>
            <a:ext cx="741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>
                <a:solidFill>
                  <a:srgbClr val="FF0000"/>
                </a:solidFill>
              </a:rPr>
              <a:t>-</a:t>
            </a:r>
            <a:r>
              <a:rPr kumimoji="1" lang="en-US" altLang="ja-JP" sz="3600" b="1" i="1" dirty="0" smtClean="0">
                <a:solidFill>
                  <a:srgbClr val="FF0000"/>
                </a:solidFill>
              </a:rPr>
              <a:t> Stop decreasing ARIB membership -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8157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9B62A46-479F-45B8-8DA3-786133E3D3EC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36048"/>
            <a:ext cx="12188825" cy="495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CA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Activities (</a:t>
            </a:r>
            <a:r>
              <a:rPr lang="en-US" altLang="ja-JP" sz="3200" b="1" kern="0" dirty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Broadcasting</a:t>
            </a:r>
            <a:r>
              <a:rPr lang="en-CA" altLang="ja-JP" sz="32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(3/3)</a:t>
            </a:r>
            <a:endParaRPr lang="en-CA" altLang="ko-KR" sz="3200" b="1" kern="0" dirty="0" smtClean="0">
              <a:solidFill>
                <a:srgbClr val="00007D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9466" name="テキスト ボックス 69"/>
          <p:cNvSpPr txBox="1">
            <a:spLocks noChangeArrowheads="1"/>
          </p:cNvSpPr>
          <p:nvPr/>
        </p:nvSpPr>
        <p:spPr bwMode="auto">
          <a:xfrm>
            <a:off x="1269917" y="1302526"/>
            <a:ext cx="10441119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SzPct val="90000"/>
              <a:defRPr/>
            </a:pPr>
            <a:r>
              <a:rPr lang="en-US" altLang="ko-KR" sz="2800" b="1" dirty="0" smtClean="0">
                <a:ea typeface="Gulim" pitchFamily="34" charset="-127"/>
              </a:rPr>
              <a:t>ISDB-T International Promotion</a:t>
            </a:r>
          </a:p>
          <a:p>
            <a:pPr marL="0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SzPct val="90000"/>
              <a:buNone/>
              <a:defRPr/>
            </a:pPr>
            <a:endParaRPr lang="en-US" altLang="ko-KR" sz="2800" b="1" dirty="0" smtClean="0">
              <a:ea typeface="Gulim" pitchFamily="34" charset="-127"/>
            </a:endParaRP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ko-KR" sz="2000" dirty="0" smtClean="0">
                <a:ea typeface="Gulim" pitchFamily="34" charset="-127"/>
              </a:rPr>
              <a:t>DiBEG (Digital Broadcasting Experts Group; Internal Group of ARIB) has done</a:t>
            </a:r>
          </a:p>
          <a:p>
            <a:pPr marL="457200" lvl="1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None/>
              <a:defRPr/>
            </a:pPr>
            <a:r>
              <a:rPr lang="en-US" altLang="ko-KR" sz="2000" dirty="0" smtClean="0">
                <a:ea typeface="Gulim" pitchFamily="34" charset="-127"/>
              </a:rPr>
              <a:t>    activities for ISDB-T international promotion.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ja-JP" sz="2000" dirty="0" smtClean="0"/>
              <a:t>As a result, 18 countries including Japan have adopted ISDB-T.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ja-JP" sz="2000" dirty="0" smtClean="0"/>
              <a:t>DiBEG mainly does two types of activities; Information Sharing and Technical </a:t>
            </a:r>
          </a:p>
          <a:p>
            <a:pPr marL="457200" lvl="1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Support.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ja-JP" sz="2000" dirty="0" smtClean="0"/>
              <a:t>As information sharing activities, DiBEG has held seminars in ISDB-T adopting </a:t>
            </a:r>
          </a:p>
          <a:p>
            <a:pPr marL="457200" lvl="1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countries.</a:t>
            </a:r>
          </a:p>
          <a:p>
            <a:pPr lvl="1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defRPr/>
            </a:pPr>
            <a:r>
              <a:rPr lang="en-US" altLang="ja-JP" sz="2000" dirty="0" smtClean="0"/>
              <a:t>As technical support activities, DiBEG has supported the development of the Basic </a:t>
            </a:r>
          </a:p>
          <a:p>
            <a:pPr marL="457200" lvl="1" indent="0" eaLnBrk="1" hangingPunct="1">
              <a:lnSpc>
                <a:spcPts val="1500"/>
              </a:lnSpc>
              <a:spcBef>
                <a:spcPct val="50000"/>
              </a:spcBef>
              <a:buClr>
                <a:srgbClr val="00007D"/>
              </a:buClr>
              <a:buNone/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Standards in ISDB-T adopting countries.</a:t>
            </a:r>
            <a:br>
              <a:rPr lang="en-US" altLang="ja-JP" sz="2000" dirty="0" smtClean="0"/>
            </a:b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5436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46F0D05-D843-4234-9599-95BE1803D737}" type="slidenum">
              <a:rPr kumimoji="0" lang="ja-JP" altLang="en-CA" sz="1200" smtClean="0">
                <a:solidFill>
                  <a:srgbClr val="000000"/>
                </a:solidFill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CA" altLang="ja-JP" sz="1200" dirty="0" smtClean="0">
              <a:solidFill>
                <a:srgbClr val="000000"/>
              </a:solidFill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538"/>
            <a:ext cx="12188825" cy="676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Global Standardization</a:t>
            </a:r>
            <a:endParaRPr lang="en-CA" altLang="ja-JP" sz="32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9956" y="1292225"/>
            <a:ext cx="9461500" cy="427355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80000"/>
            </a:pPr>
            <a:endParaRPr lang="en-US" altLang="ja-JP" sz="2800" b="1" dirty="0" smtClean="0">
              <a:ea typeface="ＭＳ Ｐゴシック" charset="-128"/>
            </a:endParaRPr>
          </a:p>
          <a:p>
            <a:pPr marL="892175" lvl="1" indent="-434975" eaLnBrk="1" hangingPunct="1">
              <a:buClr>
                <a:srgbClr val="00007D"/>
              </a:buClr>
              <a:buFont typeface="Wingdings" pitchFamily="2" charset="2"/>
              <a:buChar char="n"/>
            </a:pPr>
            <a:r>
              <a:rPr lang="en-US" altLang="ja-JP" sz="3200" dirty="0" smtClean="0">
                <a:ea typeface="ＭＳ Ｐゴシック" charset="-128"/>
              </a:rPr>
              <a:t>Closer collaboration among SDOs towards Global Standards</a:t>
            </a:r>
          </a:p>
          <a:p>
            <a:pPr marL="892175" lvl="1" indent="-434975" eaLnBrk="1" hangingPunct="1">
              <a:buClr>
                <a:srgbClr val="00007D"/>
              </a:buClr>
              <a:buFont typeface="Wingdings" pitchFamily="2" charset="2"/>
              <a:buChar char="p"/>
            </a:pPr>
            <a:endParaRPr lang="en-US" altLang="ja-JP" sz="3200" dirty="0" smtClean="0">
              <a:ea typeface="ＭＳ Ｐゴシック" charset="-128"/>
            </a:endParaRPr>
          </a:p>
          <a:p>
            <a:pPr marL="892175" lvl="1" indent="-434975" eaLnBrk="1" hangingPunct="1">
              <a:buClr>
                <a:srgbClr val="00007D"/>
              </a:buClr>
              <a:buFont typeface="Wingdings" pitchFamily="2" charset="2"/>
              <a:buChar char="n"/>
            </a:pPr>
            <a:r>
              <a:rPr lang="en-US" altLang="ja-JP" sz="3200" dirty="0" smtClean="0">
                <a:ea typeface="ＭＳ Ｐゴシック" charset="-128"/>
              </a:rPr>
              <a:t>Active exchange of information and views with other SDOs at meetings such as CJK, ITU-R WPs, APT Wireless Group and GSC.</a:t>
            </a:r>
          </a:p>
          <a:p>
            <a:pPr eaLnBrk="1" hangingPunct="1">
              <a:buSzPct val="80000"/>
              <a:buFont typeface="Wingdings" pitchFamily="2" charset="2"/>
              <a:buChar char="p"/>
            </a:pPr>
            <a:endParaRPr lang="ja-JP" altLang="en-CA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3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102497" y="2459504"/>
            <a:ext cx="99838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kumimoji="0" lang="en-US" altLang="ja-JP" sz="4000" b="1" dirty="0">
                <a:solidFill>
                  <a:srgbClr val="FFC000"/>
                </a:solidFill>
                <a:latin typeface="Verdana" pitchFamily="34" charset="0"/>
              </a:rPr>
              <a:t>Annex </a:t>
            </a:r>
            <a:r>
              <a:rPr kumimoji="0" lang="en-US" altLang="ja-JP" sz="4000" b="1" dirty="0" smtClean="0">
                <a:solidFill>
                  <a:srgbClr val="FFC000"/>
                </a:solidFill>
                <a:latin typeface="Verdana" pitchFamily="34" charset="0"/>
              </a:rPr>
              <a:t>Slides</a:t>
            </a:r>
          </a:p>
          <a:p>
            <a:pPr algn="ctr">
              <a:spcBef>
                <a:spcPct val="0"/>
              </a:spcBef>
            </a:pPr>
            <a:endParaRPr kumimoji="0" lang="en-US" altLang="ja-JP" sz="4000" b="1" dirty="0">
              <a:solidFill>
                <a:srgbClr val="FFC000"/>
              </a:solidFill>
              <a:latin typeface="Verdana" pitchFamily="34" charset="0"/>
            </a:endParaRPr>
          </a:p>
          <a:p>
            <a:pPr algn="ctr">
              <a:spcBef>
                <a:spcPct val="0"/>
              </a:spcBef>
            </a:pPr>
            <a:r>
              <a:rPr kumimoji="0" lang="en-US" altLang="ja-JP" sz="4000" b="1" dirty="0" smtClean="0">
                <a:solidFill>
                  <a:srgbClr val="FFC000"/>
                </a:solidFill>
                <a:latin typeface="Verdana" pitchFamily="34" charset="0"/>
              </a:rPr>
              <a:t>ARIB </a:t>
            </a:r>
            <a:endParaRPr kumimoji="0" lang="en-US" altLang="ja-JP" sz="40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32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3F66061-D55D-4EF3-8725-907869110990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4820" name="テキスト ボックス 3"/>
          <p:cNvSpPr txBox="1">
            <a:spLocks noChangeArrowheads="1"/>
          </p:cNvSpPr>
          <p:nvPr/>
        </p:nvSpPr>
        <p:spPr bwMode="auto">
          <a:xfrm>
            <a:off x="1520845" y="240907"/>
            <a:ext cx="82782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b="1" dirty="0">
                <a:solidFill>
                  <a:srgbClr val="00007D"/>
                </a:solidFill>
              </a:rPr>
              <a:t>Secretariat</a:t>
            </a:r>
            <a:r>
              <a:rPr lang="en-US" altLang="ja-JP" sz="3600" b="1" dirty="0">
                <a:solidFill>
                  <a:srgbClr val="00007D"/>
                </a:solidFill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</a:rPr>
              <a:t>  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34821" name="テキスト ボックス 1"/>
          <p:cNvSpPr txBox="1">
            <a:spLocks noChangeArrowheads="1"/>
          </p:cNvSpPr>
          <p:nvPr/>
        </p:nvSpPr>
        <p:spPr bwMode="auto">
          <a:xfrm>
            <a:off x="1520846" y="1098871"/>
            <a:ext cx="6912720" cy="10156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Managing Director / Secretary General: Mr. Fusaki MATSUI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Executive </a:t>
            </a:r>
            <a:r>
              <a:rPr lang="en-US" altLang="ja-JP" sz="2000" dirty="0"/>
              <a:t>Director: </a:t>
            </a:r>
            <a:r>
              <a:rPr lang="en-US" altLang="ja-JP" sz="2000" dirty="0" smtClean="0"/>
              <a:t>Mr</a:t>
            </a:r>
            <a:r>
              <a:rPr lang="en-US" altLang="ja-JP" sz="2000" dirty="0"/>
              <a:t>. </a:t>
            </a:r>
            <a:r>
              <a:rPr lang="en-US" altLang="ja-JP" sz="2000" dirty="0" smtClean="0"/>
              <a:t>Yoshihide ISHIDA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/>
              <a:t>Executive Director: Mr. </a:t>
            </a:r>
            <a:r>
              <a:rPr lang="en-US" altLang="ja-JP" sz="2000" dirty="0" smtClean="0"/>
              <a:t>Shigeki MORIYAMA</a:t>
            </a:r>
            <a:endParaRPr lang="ja-JP" altLang="en-US" sz="20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32348" y="2113283"/>
            <a:ext cx="7957835" cy="4328001"/>
            <a:chOff x="2532348" y="2113283"/>
            <a:chExt cx="7957835" cy="4328001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2564090" y="5470846"/>
              <a:ext cx="64330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19" name="テキスト ボックス 16"/>
            <p:cNvSpPr txBox="1">
              <a:spLocks noChangeArrowheads="1"/>
            </p:cNvSpPr>
            <p:nvPr/>
          </p:nvSpPr>
          <p:spPr bwMode="auto">
            <a:xfrm>
              <a:off x="3806251" y="5702620"/>
              <a:ext cx="60709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>
                  <a:solidFill>
                    <a:srgbClr val="000000"/>
                  </a:solidFill>
                </a:rPr>
                <a:t>・</a:t>
              </a:r>
              <a:r>
                <a:rPr lang="en-US" altLang="ja-JP" sz="1400">
                  <a:solidFill>
                    <a:srgbClr val="000000"/>
                  </a:solidFill>
                </a:rPr>
                <a:t>Administrative work related to “ARIB Standards”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>
                  <a:solidFill>
                    <a:srgbClr val="000000"/>
                  </a:solidFill>
                </a:rPr>
                <a:t>・</a:t>
              </a:r>
              <a:r>
                <a:rPr lang="en-US" altLang="ja-JP" sz="1400">
                  <a:solidFill>
                    <a:srgbClr val="000000"/>
                  </a:solidFill>
                </a:rPr>
                <a:t>Education and Popularization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>
                  <a:solidFill>
                    <a:srgbClr val="000000"/>
                  </a:solidFill>
                </a:rPr>
                <a:t>・</a:t>
              </a:r>
              <a:r>
                <a:rPr lang="en-US" altLang="ja-JP" sz="1400">
                  <a:solidFill>
                    <a:srgbClr val="000000"/>
                  </a:solidFill>
                </a:rPr>
                <a:t>Correspondence with </a:t>
              </a:r>
              <a:r>
                <a:rPr kumimoji="0" lang="ja-JP" altLang="ja-JP" sz="1400">
                  <a:solidFill>
                    <a:srgbClr val="000000"/>
                  </a:solidFill>
                </a:rPr>
                <a:t>other national/international standards organizations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2547162" y="2113283"/>
              <a:ext cx="0" cy="33575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2532348" y="2505394"/>
              <a:ext cx="65811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4" name="テキスト ボックス 6"/>
            <p:cNvSpPr txBox="1">
              <a:spLocks noChangeArrowheads="1"/>
            </p:cNvSpPr>
            <p:nvPr/>
          </p:nvSpPr>
          <p:spPr bwMode="auto">
            <a:xfrm>
              <a:off x="3207391" y="2273620"/>
              <a:ext cx="3830500" cy="46166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Administration Department</a:t>
              </a:r>
              <a:endParaRPr lang="ja-JP" altLang="en-US" sz="2400" dirty="0"/>
            </a:p>
          </p:txBody>
        </p:sp>
        <p:sp>
          <p:nvSpPr>
            <p:cNvPr id="34825" name="テキスト ボックス 8"/>
            <p:cNvSpPr txBox="1">
              <a:spLocks noChangeArrowheads="1"/>
            </p:cNvSpPr>
            <p:nvPr/>
          </p:nvSpPr>
          <p:spPr bwMode="auto">
            <a:xfrm>
              <a:off x="3806250" y="2751456"/>
              <a:ext cx="15256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General Affairs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Personal Affairs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Accounts</a:t>
              </a:r>
              <a:endParaRPr lang="ja-JP" altLang="en-US" sz="1400" dirty="0"/>
            </a:p>
          </p:txBody>
        </p:sp>
        <p:sp>
          <p:nvSpPr>
            <p:cNvPr id="34826" name="テキスト ボックス 14"/>
            <p:cNvSpPr txBox="1">
              <a:spLocks noChangeArrowheads="1"/>
            </p:cNvSpPr>
            <p:nvPr/>
          </p:nvSpPr>
          <p:spPr bwMode="auto">
            <a:xfrm>
              <a:off x="3190462" y="3467420"/>
              <a:ext cx="2787216" cy="46166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R&amp;D Headquarters</a:t>
              </a:r>
              <a:endParaRPr lang="ja-JP" altLang="en-US" sz="2400" dirty="0"/>
            </a:p>
          </p:txBody>
        </p:sp>
        <p:sp>
          <p:nvSpPr>
            <p:cNvPr id="34827" name="テキスト ボックス 15"/>
            <p:cNvSpPr txBox="1">
              <a:spLocks noChangeArrowheads="1"/>
            </p:cNvSpPr>
            <p:nvPr/>
          </p:nvSpPr>
          <p:spPr bwMode="auto">
            <a:xfrm>
              <a:off x="3808369" y="3929382"/>
              <a:ext cx="31855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Investigation and R&amp;D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Development of Technical Standards</a:t>
              </a:r>
            </a:p>
          </p:txBody>
        </p:sp>
        <p:sp>
          <p:nvSpPr>
            <p:cNvPr id="34828" name="テキスト ボックス 16"/>
            <p:cNvSpPr txBox="1">
              <a:spLocks noChangeArrowheads="1"/>
            </p:cNvSpPr>
            <p:nvPr/>
          </p:nvSpPr>
          <p:spPr bwMode="auto">
            <a:xfrm>
              <a:off x="3234900" y="4469133"/>
              <a:ext cx="5647832" cy="46166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Radio Utilization Consulting Department</a:t>
              </a:r>
              <a:endParaRPr lang="ja-JP" altLang="en-US" sz="24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2564090" y="4700906"/>
              <a:ext cx="6581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2547162" y="3696019"/>
              <a:ext cx="66022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1" name="テキスト ボックス 20"/>
            <p:cNvSpPr txBox="1">
              <a:spLocks noChangeArrowheads="1"/>
            </p:cNvSpPr>
            <p:nvPr/>
          </p:nvSpPr>
          <p:spPr bwMode="auto">
            <a:xfrm>
              <a:off x="3234899" y="5240658"/>
              <a:ext cx="6392906" cy="46166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2400" dirty="0"/>
                <a:t>Planning and International Affairs Department</a:t>
              </a:r>
              <a:endParaRPr lang="ja-JP" altLang="en-US" sz="2400" dirty="0"/>
            </a:p>
          </p:txBody>
        </p:sp>
        <p:sp>
          <p:nvSpPr>
            <p:cNvPr id="34832" name="テキスト ボックス 22"/>
            <p:cNvSpPr txBox="1">
              <a:spLocks noChangeArrowheads="1"/>
            </p:cNvSpPr>
            <p:nvPr/>
          </p:nvSpPr>
          <p:spPr bwMode="auto">
            <a:xfrm>
              <a:off x="3806251" y="4931097"/>
              <a:ext cx="5199108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・</a:t>
              </a:r>
              <a:r>
                <a:rPr lang="en-US" altLang="ja-JP" sz="1400" dirty="0"/>
                <a:t>Consultation and Information Services for Spectrum Utilization</a:t>
              </a:r>
            </a:p>
          </p:txBody>
        </p:sp>
        <p:cxnSp>
          <p:nvCxnSpPr>
            <p:cNvPr id="24" name="直線コネクタ 23"/>
            <p:cNvCxnSpPr>
              <a:stCxn id="34826" idx="3"/>
            </p:cNvCxnSpPr>
            <p:nvPr/>
          </p:nvCxnSpPr>
          <p:spPr>
            <a:xfrm flipV="1">
              <a:off x="5977678" y="3696021"/>
              <a:ext cx="2448052" cy="22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7854379" y="3707131"/>
              <a:ext cx="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7854380" y="4088131"/>
              <a:ext cx="571351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7" name="テキスト ボックス 31"/>
            <p:cNvSpPr txBox="1">
              <a:spLocks noChangeArrowheads="1"/>
            </p:cNvSpPr>
            <p:nvPr/>
          </p:nvSpPr>
          <p:spPr bwMode="auto">
            <a:xfrm>
              <a:off x="8425733" y="3512287"/>
              <a:ext cx="2064450" cy="33855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600" dirty="0"/>
                <a:t>Development Center</a:t>
              </a:r>
              <a:endParaRPr lang="ja-JP" altLang="en-US" sz="1600" dirty="0"/>
            </a:p>
          </p:txBody>
        </p:sp>
        <p:sp>
          <p:nvSpPr>
            <p:cNvPr id="34838" name="テキスト ボックス 32"/>
            <p:cNvSpPr txBox="1">
              <a:spLocks noChangeArrowheads="1"/>
            </p:cNvSpPr>
            <p:nvPr/>
          </p:nvSpPr>
          <p:spPr bwMode="auto">
            <a:xfrm>
              <a:off x="8429965" y="3919859"/>
              <a:ext cx="2060218" cy="33972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600" dirty="0"/>
                <a:t>9 Groups</a:t>
              </a:r>
              <a:endParaRPr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48537B0-AB95-4BEB-ABCB-22769F871865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CA" altLang="ja-JP" sz="1200" dirty="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9916" y="332656"/>
            <a:ext cx="4848100" cy="53975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Technical Committee</a:t>
            </a:r>
            <a:endParaRPr lang="en-CA" altLang="ja-JP" sz="20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5940" y="1124744"/>
            <a:ext cx="9080500" cy="5472608"/>
          </a:xfrm>
        </p:spPr>
        <p:txBody>
          <a:bodyPr/>
          <a:lstStyle/>
          <a:p>
            <a:pPr marL="354013" indent="-354013" eaLnBrk="1" hangingPunct="1">
              <a:spcBef>
                <a:spcPct val="0"/>
              </a:spcBef>
              <a:buClr>
                <a:srgbClr val="00007D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Telecommunication</a:t>
            </a:r>
          </a:p>
          <a:p>
            <a:pPr marL="80010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Study Group</a:t>
            </a:r>
          </a:p>
          <a:p>
            <a:pPr marL="1200150" lvl="2" indent="-28575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Broadband Mobile Communications System for Public/Private Use </a:t>
            </a:r>
            <a:b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(1</a:t>
            </a:r>
            <a:r>
              <a:rPr lang="en-US" altLang="ja-JP" sz="1800" baseline="30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April 2015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～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</a:t>
            </a:r>
            <a:b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endParaRPr lang="en-US" altLang="ja-JP" sz="1800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R&amp;D Group</a:t>
            </a:r>
          </a:p>
          <a:p>
            <a:pPr marL="1200150" lvl="2" indent="-28575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Wireless LAN System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(1</a:t>
            </a:r>
            <a:r>
              <a:rPr lang="en-US" altLang="ja-JP" sz="1800" baseline="30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  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April, 2013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～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  <a:buSzPct val="100000"/>
            </a:pPr>
            <a:endParaRPr lang="en-US" altLang="ja-JP" sz="1800" dirty="0" smtClean="0">
              <a:ea typeface="ＭＳ Ｐゴシック" charset="-128"/>
            </a:endParaRPr>
          </a:p>
          <a:p>
            <a:pPr marL="354013" indent="-354013" eaLnBrk="1" hangingPunct="1">
              <a:spcBef>
                <a:spcPct val="0"/>
              </a:spcBef>
              <a:buClr>
                <a:srgbClr val="00007D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Broadcasting</a:t>
            </a:r>
          </a:p>
          <a:p>
            <a:pPr marL="800100" lvl="1" indent="-342900"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u"/>
            </a:pPr>
            <a:r>
              <a:rPr lang="en-US" altLang="ja-JP" sz="2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R&amp;D Group</a:t>
            </a:r>
          </a:p>
          <a:p>
            <a:pPr marL="1200150" lvl="2" indent="-28575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Digital Broadcasting Systems</a:t>
            </a:r>
          </a:p>
          <a:p>
            <a:pPr marL="1200150" lvl="2" indent="-28575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Program Production Systems ( including UHDTV: 1</a:t>
            </a:r>
            <a:r>
              <a:rPr lang="en-US" altLang="ja-JP" sz="1800" baseline="300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st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April 2015</a:t>
            </a:r>
            <a:r>
              <a:rPr lang="ja-JP" altLang="en-US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～</a:t>
            </a: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</a:t>
            </a:r>
          </a:p>
          <a:p>
            <a:pPr marL="1200150" lvl="2" indent="-285750" eaLnBrk="1" hangingPunct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Transmission of Television Program Contribution</a:t>
            </a:r>
          </a:p>
          <a:p>
            <a:pPr lvl="2" eaLnBrk="1" hangingPunct="1">
              <a:spcBef>
                <a:spcPct val="0"/>
              </a:spcBef>
              <a:buSzPct val="100000"/>
            </a:pPr>
            <a:endParaRPr lang="en-US" altLang="ja-JP" sz="18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2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E5FE50C-1B20-4F05-986A-64C72BC5D862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1485900" y="83113"/>
            <a:ext cx="8291606" cy="9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 dirty="0">
                <a:solidFill>
                  <a:srgbClr val="00007D"/>
                </a:solidFill>
              </a:rPr>
              <a:t>Advanced Wireless  </a:t>
            </a:r>
            <a:r>
              <a:rPr lang="en-US" altLang="ja-JP" b="1" dirty="0" smtClean="0">
                <a:solidFill>
                  <a:srgbClr val="00007D"/>
                </a:solidFill>
              </a:rPr>
              <a:t>Communications</a:t>
            </a:r>
            <a:r>
              <a:rPr lang="ja-JP" altLang="en-US" b="1" dirty="0" smtClean="0">
                <a:solidFill>
                  <a:srgbClr val="00007D"/>
                </a:solidFill>
              </a:rPr>
              <a:t>　</a:t>
            </a:r>
            <a:endParaRPr lang="en-US" altLang="ja-JP" b="1" dirty="0" smtClean="0">
              <a:solidFill>
                <a:srgbClr val="00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 dirty="0" smtClean="0">
                <a:solidFill>
                  <a:srgbClr val="00007D"/>
                </a:solidFill>
              </a:rPr>
              <a:t>Study </a:t>
            </a:r>
            <a:r>
              <a:rPr lang="en-US" altLang="ja-JP" b="1" dirty="0">
                <a:solidFill>
                  <a:srgbClr val="00007D"/>
                </a:solidFill>
              </a:rPr>
              <a:t>Committee (ADWICS</a:t>
            </a:r>
            <a:r>
              <a:rPr lang="en-US" altLang="ja-JP" b="1" dirty="0" smtClean="0">
                <a:solidFill>
                  <a:srgbClr val="00007D"/>
                </a:solidFill>
              </a:rPr>
              <a:t>)</a:t>
            </a:r>
            <a:endParaRPr lang="en-CA" altLang="ja-JP" sz="20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9956" y="1268760"/>
            <a:ext cx="850763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342900" indent="-34290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lvl="1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en-US" altLang="ja-JP" sz="2400" dirty="0" smtClean="0"/>
              <a:t>2020 and beyond AdHoc</a:t>
            </a:r>
            <a:r>
              <a:rPr lang="ja-JP" altLang="en-US" sz="2400" dirty="0" smtClean="0"/>
              <a:t>　（</a:t>
            </a:r>
            <a:r>
              <a:rPr lang="en-US" altLang="ja-JP" sz="2400" dirty="0" smtClean="0"/>
              <a:t>Oct. 2013~)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400" dirty="0" smtClean="0"/>
              <a:t>Mobile Partnership Sub-Committee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3GPP / 3GPP2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oneM2M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400" dirty="0" smtClean="0"/>
              <a:t>Standardize Sub-Committee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WP5D, AWG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Future IMT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400" dirty="0" smtClean="0"/>
              <a:t>Broadband Wireless Access (BWA) Sub-Committee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WiMAX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 smtClean="0"/>
              <a:t>XGP / AXGP</a:t>
            </a:r>
          </a:p>
          <a:p>
            <a:pPr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400" dirty="0" smtClean="0"/>
              <a:t>Mobile Commerce Sub-Committee</a:t>
            </a:r>
          </a:p>
          <a:p>
            <a:pPr marL="628650" lvl="1" indent="-266700" eaLnBrk="1" hangingPunct="1">
              <a:lnSpc>
                <a:spcPts val="3500"/>
              </a:lnSpc>
              <a:spcBef>
                <a:spcPct val="0"/>
              </a:spcBef>
              <a:buClr>
                <a:srgbClr val="00007D"/>
              </a:buClr>
              <a:buSzPct val="100000"/>
              <a:defRPr/>
            </a:pPr>
            <a:r>
              <a:rPr lang="en-US" altLang="ja-JP" sz="2000" dirty="0"/>
              <a:t>Mobile PKI (Public Key Infrastructure</a:t>
            </a:r>
            <a:r>
              <a:rPr lang="en-US" altLang="ja-JP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09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2A7C5E1-AC43-4619-B9AE-A54FFB1410BD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CA" altLang="ja-JP" sz="1200" dirty="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3789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484898" y="188640"/>
            <a:ext cx="10969625" cy="944562"/>
          </a:xfrm>
        </p:spPr>
        <p:txBody>
          <a:bodyPr>
            <a:normAutofit/>
          </a:bodyPr>
          <a:lstStyle/>
          <a:p>
            <a:pPr eaLnBrk="1" hangingPunct="1">
              <a:tabLst>
                <a:tab pos="1435100" algn="l"/>
              </a:tabLst>
            </a:pPr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Frequency Reallocation (1/3)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lang="en-US" altLang="ja-JP" sz="24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(Digital TV Switchover)</a:t>
            </a:r>
            <a:endParaRPr lang="ja-JP" altLang="en-US" sz="24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789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505896" y="1412776"/>
            <a:ext cx="10561637" cy="584200"/>
          </a:xfrm>
          <a:noFill/>
        </p:spPr>
        <p:txBody>
          <a:bodyPr/>
          <a:lstStyle/>
          <a:p>
            <a:pPr eaLnBrk="1" hangingPunct="1">
              <a:buSzPct val="90000"/>
            </a:pPr>
            <a:r>
              <a:rPr lang="en-US" altLang="ja-JP" dirty="0" smtClean="0">
                <a:ea typeface="ＭＳ Ｐゴシック" charset="-128"/>
              </a:rPr>
              <a:t>VHF:76</a:t>
            </a:r>
            <a:r>
              <a:rPr lang="ja-JP" altLang="en-US" dirty="0" smtClean="0">
                <a:ea typeface="ＭＳ Ｐゴシック" charset="-128"/>
              </a:rPr>
              <a:t>～</a:t>
            </a:r>
            <a:r>
              <a:rPr lang="en-US" altLang="ja-JP" dirty="0" smtClean="0">
                <a:ea typeface="ＭＳ Ｐゴシック" charset="-128"/>
              </a:rPr>
              <a:t>108 (Low)/170</a:t>
            </a:r>
            <a:r>
              <a:rPr lang="ja-JP" altLang="en-US" dirty="0" smtClean="0">
                <a:ea typeface="ＭＳ Ｐゴシック" charset="-128"/>
              </a:rPr>
              <a:t>～</a:t>
            </a:r>
            <a:r>
              <a:rPr lang="en-US" altLang="ja-JP" dirty="0" smtClean="0">
                <a:ea typeface="ＭＳ Ｐゴシック" charset="-128"/>
              </a:rPr>
              <a:t>222MHz (High)</a:t>
            </a:r>
          </a:p>
        </p:txBody>
      </p:sp>
      <p:grpSp>
        <p:nvGrpSpPr>
          <p:cNvPr id="37893" name="グループ化 1"/>
          <p:cNvGrpSpPr>
            <a:grpSpLocks/>
          </p:cNvGrpSpPr>
          <p:nvPr/>
        </p:nvGrpSpPr>
        <p:grpSpPr bwMode="auto">
          <a:xfrm>
            <a:off x="1157517" y="2190752"/>
            <a:ext cx="10402823" cy="1960563"/>
            <a:chOff x="882650" y="2630488"/>
            <a:chExt cx="7804150" cy="1959927"/>
          </a:xfrm>
        </p:grpSpPr>
        <p:grpSp>
          <p:nvGrpSpPr>
            <p:cNvPr id="37939" name="グループ化 15"/>
            <p:cNvGrpSpPr>
              <a:grpSpLocks/>
            </p:cNvGrpSpPr>
            <p:nvPr/>
          </p:nvGrpSpPr>
          <p:grpSpPr bwMode="auto">
            <a:xfrm>
              <a:off x="882650" y="2633662"/>
              <a:ext cx="3749675" cy="1956753"/>
              <a:chOff x="854787" y="2352616"/>
              <a:chExt cx="3749405" cy="1958949"/>
            </a:xfrm>
          </p:grpSpPr>
          <p:sp>
            <p:nvSpPr>
              <p:cNvPr id="221191" name="Rectangle 38"/>
              <p:cNvSpPr>
                <a:spLocks noChangeArrowheads="1"/>
              </p:cNvSpPr>
              <p:nvPr/>
            </p:nvSpPr>
            <p:spPr bwMode="auto">
              <a:xfrm>
                <a:off x="2431060" y="2352616"/>
                <a:ext cx="1755649" cy="471864"/>
              </a:xfrm>
              <a:prstGeom prst="rect">
                <a:avLst/>
              </a:prstGeom>
              <a:gradFill rotWithShape="1">
                <a:gsLst>
                  <a:gs pos="0">
                    <a:srgbClr val="FFCC99"/>
                  </a:gs>
                  <a:gs pos="50000">
                    <a:schemeClr val="bg1"/>
                  </a:gs>
                  <a:gs pos="100000">
                    <a:srgbClr val="FFCC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ja-JP" altLang="ja-JP" sz="1400" dirty="0" smtClean="0"/>
                  <a:t>Analog</a:t>
                </a:r>
                <a:r>
                  <a:rPr kumimoji="0" lang="en-US" altLang="ja-JP" sz="1400" dirty="0" smtClean="0"/>
                  <a:t> TV</a:t>
                </a:r>
                <a:r>
                  <a:rPr kumimoji="0" lang="ja-JP" altLang="ja-JP" sz="1400" dirty="0" smtClean="0"/>
                  <a:t>　</a:t>
                </a:r>
                <a:endParaRPr kumimoji="0" lang="ja-JP" altLang="en-US" sz="1400" dirty="0" smtClean="0"/>
              </a:p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ja-JP" altLang="ja-JP" sz="1400" dirty="0" smtClean="0"/>
                  <a:t>1-3ch</a:t>
                </a:r>
              </a:p>
            </p:txBody>
          </p:sp>
          <p:sp>
            <p:nvSpPr>
              <p:cNvPr id="37947" name="AutoShape 9"/>
              <p:cNvSpPr>
                <a:spLocks noChangeArrowheads="1"/>
              </p:cNvSpPr>
              <p:nvPr/>
            </p:nvSpPr>
            <p:spPr bwMode="auto">
              <a:xfrm>
                <a:off x="1572849" y="2978065"/>
                <a:ext cx="275200" cy="27978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 dirty="0"/>
              </a:p>
            </p:txBody>
          </p:sp>
          <p:sp>
            <p:nvSpPr>
              <p:cNvPr id="37948" name="AutoShape 10"/>
              <p:cNvSpPr>
                <a:spLocks noChangeArrowheads="1"/>
              </p:cNvSpPr>
              <p:nvPr/>
            </p:nvSpPr>
            <p:spPr bwMode="auto">
              <a:xfrm>
                <a:off x="3019595" y="2960601"/>
                <a:ext cx="275200" cy="27978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 dirty="0"/>
              </a:p>
            </p:txBody>
          </p:sp>
          <p:grpSp>
            <p:nvGrpSpPr>
              <p:cNvPr id="37949" name="グループ化 8"/>
              <p:cNvGrpSpPr>
                <a:grpSpLocks/>
              </p:cNvGrpSpPr>
              <p:nvPr/>
            </p:nvGrpSpPr>
            <p:grpSpPr bwMode="auto">
              <a:xfrm>
                <a:off x="854787" y="2352617"/>
                <a:ext cx="3749405" cy="1958948"/>
                <a:chOff x="903288" y="1492880"/>
                <a:chExt cx="3749405" cy="1958948"/>
              </a:xfrm>
            </p:grpSpPr>
            <p:sp>
              <p:nvSpPr>
                <p:cNvPr id="37950" name="Rectangle 79"/>
                <p:cNvSpPr>
                  <a:spLocks noChangeArrowheads="1"/>
                </p:cNvSpPr>
                <p:nvPr/>
              </p:nvSpPr>
              <p:spPr bwMode="auto">
                <a:xfrm>
                  <a:off x="3888653" y="2026281"/>
                  <a:ext cx="764040" cy="168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108MHz</a:t>
                  </a:r>
                </a:p>
              </p:txBody>
            </p:sp>
            <p:sp>
              <p:nvSpPr>
                <p:cNvPr id="37951" name="Rectangle 78"/>
                <p:cNvSpPr>
                  <a:spLocks noChangeArrowheads="1"/>
                </p:cNvSpPr>
                <p:nvPr/>
              </p:nvSpPr>
              <p:spPr bwMode="auto">
                <a:xfrm>
                  <a:off x="2014858" y="2026281"/>
                  <a:ext cx="855662" cy="168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90MHz</a:t>
                  </a:r>
                </a:p>
              </p:txBody>
            </p:sp>
            <p:sp>
              <p:nvSpPr>
                <p:cNvPr id="37952" name="Rectangle 39"/>
                <p:cNvSpPr>
                  <a:spLocks noChangeArrowheads="1"/>
                </p:cNvSpPr>
                <p:nvPr/>
              </p:nvSpPr>
              <p:spPr bwMode="auto">
                <a:xfrm>
                  <a:off x="1150372" y="1492880"/>
                  <a:ext cx="1328874" cy="47205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00"/>
                    </a:gs>
                    <a:gs pos="50000">
                      <a:srgbClr val="F2FFE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ja-JP" sz="1400" dirty="0"/>
                    <a:t>FM</a:t>
                  </a:r>
                  <a:endParaRPr kumimoji="0" lang="ja-JP" altLang="ja-JP" sz="1400" dirty="0"/>
                </a:p>
              </p:txBody>
            </p:sp>
            <p:sp>
              <p:nvSpPr>
                <p:cNvPr id="37953" name="Rectangle 78"/>
                <p:cNvSpPr>
                  <a:spLocks noChangeArrowheads="1"/>
                </p:cNvSpPr>
                <p:nvPr/>
              </p:nvSpPr>
              <p:spPr bwMode="auto">
                <a:xfrm>
                  <a:off x="903288" y="2026281"/>
                  <a:ext cx="855662" cy="168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76MHz</a:t>
                  </a:r>
                </a:p>
              </p:txBody>
            </p:sp>
            <p:sp>
              <p:nvSpPr>
                <p:cNvPr id="37954" name="Rectangle 78"/>
                <p:cNvSpPr>
                  <a:spLocks noChangeArrowheads="1"/>
                </p:cNvSpPr>
                <p:nvPr/>
              </p:nvSpPr>
              <p:spPr bwMode="auto">
                <a:xfrm>
                  <a:off x="2282594" y="3136903"/>
                  <a:ext cx="412104" cy="314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90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MHz</a:t>
                  </a:r>
                </a:p>
              </p:txBody>
            </p:sp>
          </p:grpSp>
        </p:grpSp>
        <p:grpSp>
          <p:nvGrpSpPr>
            <p:cNvPr id="37940" name="グループ化 16"/>
            <p:cNvGrpSpPr>
              <a:grpSpLocks/>
            </p:cNvGrpSpPr>
            <p:nvPr/>
          </p:nvGrpSpPr>
          <p:grpSpPr bwMode="auto">
            <a:xfrm>
              <a:off x="4521200" y="2630488"/>
              <a:ext cx="4165600" cy="931102"/>
              <a:chOff x="4592569" y="1466851"/>
              <a:chExt cx="4165326" cy="931102"/>
            </a:xfrm>
          </p:grpSpPr>
          <p:sp>
            <p:nvSpPr>
              <p:cNvPr id="37941" name="AutoShape 10"/>
              <p:cNvSpPr>
                <a:spLocks noChangeArrowheads="1"/>
              </p:cNvSpPr>
              <p:nvPr/>
            </p:nvSpPr>
            <p:spPr bwMode="auto">
              <a:xfrm>
                <a:off x="6591306" y="2118485"/>
                <a:ext cx="275202" cy="27946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 dirty="0"/>
              </a:p>
            </p:txBody>
          </p:sp>
          <p:grpSp>
            <p:nvGrpSpPr>
              <p:cNvPr id="37942" name="グループ化 9"/>
              <p:cNvGrpSpPr>
                <a:grpSpLocks/>
              </p:cNvGrpSpPr>
              <p:nvPr/>
            </p:nvGrpSpPr>
            <p:grpSpPr bwMode="auto">
              <a:xfrm>
                <a:off x="4592569" y="1466851"/>
                <a:ext cx="4165326" cy="701674"/>
                <a:chOff x="4592569" y="1466851"/>
                <a:chExt cx="4165326" cy="701674"/>
              </a:xfrm>
            </p:grpSpPr>
            <p:sp>
              <p:nvSpPr>
                <p:cNvPr id="37943" name="Rectangle 39"/>
                <p:cNvSpPr>
                  <a:spLocks noChangeArrowheads="1"/>
                </p:cNvSpPr>
                <p:nvPr/>
              </p:nvSpPr>
              <p:spPr bwMode="auto">
                <a:xfrm>
                  <a:off x="4842030" y="1466851"/>
                  <a:ext cx="3555395" cy="47206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CC99"/>
                    </a:gs>
                    <a:gs pos="50000">
                      <a:srgbClr val="F2FFEC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ja-JP" altLang="ja-JP" sz="1400" dirty="0"/>
                    <a:t>Analog</a:t>
                  </a:r>
                  <a:r>
                    <a:rPr kumimoji="0" lang="en-US" altLang="ja-JP" sz="1400" dirty="0"/>
                    <a:t> TV</a:t>
                  </a:r>
                  <a:r>
                    <a:rPr kumimoji="0" lang="ja-JP" altLang="ja-JP" sz="1400" dirty="0"/>
                    <a:t> </a:t>
                  </a:r>
                  <a:endParaRPr kumimoji="0" lang="ja-JP" altLang="en-US" sz="1400" dirty="0"/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ja-JP" altLang="ja-JP" sz="1400" dirty="0"/>
                    <a:t>TV 4-12ch</a:t>
                  </a:r>
                </a:p>
              </p:txBody>
            </p:sp>
            <p:sp>
              <p:nvSpPr>
                <p:cNvPr id="37944" name="Rectangle 79"/>
                <p:cNvSpPr>
                  <a:spLocks noChangeArrowheads="1"/>
                </p:cNvSpPr>
                <p:nvPr/>
              </p:nvSpPr>
              <p:spPr bwMode="auto">
                <a:xfrm>
                  <a:off x="4592569" y="1989138"/>
                  <a:ext cx="764040" cy="179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170MHz</a:t>
                  </a:r>
                </a:p>
              </p:txBody>
            </p:sp>
            <p:sp>
              <p:nvSpPr>
                <p:cNvPr id="37945" name="Rectangle 79"/>
                <p:cNvSpPr>
                  <a:spLocks noChangeArrowheads="1"/>
                </p:cNvSpPr>
                <p:nvPr/>
              </p:nvSpPr>
              <p:spPr bwMode="auto">
                <a:xfrm>
                  <a:off x="7993855" y="1989138"/>
                  <a:ext cx="764040" cy="179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 dirty="0">
                      <a:latin typeface="Tahoma" pitchFamily="34" charset="0"/>
                    </a:rPr>
                    <a:t>222MHz</a:t>
                  </a:r>
                </a:p>
              </p:txBody>
            </p:sp>
          </p:grpSp>
        </p:grpSp>
      </p:grpSp>
      <p:grpSp>
        <p:nvGrpSpPr>
          <p:cNvPr id="37894" name="グループ化 13"/>
          <p:cNvGrpSpPr>
            <a:grpSpLocks/>
          </p:cNvGrpSpPr>
          <p:nvPr/>
        </p:nvGrpSpPr>
        <p:grpSpPr bwMode="auto">
          <a:xfrm>
            <a:off x="1218883" y="3217867"/>
            <a:ext cx="10550952" cy="2068512"/>
            <a:chOff x="949234" y="3071021"/>
            <a:chExt cx="7913884" cy="2068802"/>
          </a:xfrm>
        </p:grpSpPr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6944168" y="3071021"/>
              <a:ext cx="144437" cy="50330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2549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kumimoji="0" lang="ja-JP" altLang="en-US" sz="1400" dirty="0" smtClean="0"/>
            </a:p>
          </p:txBody>
        </p:sp>
        <p:cxnSp>
          <p:nvCxnSpPr>
            <p:cNvPr id="4" name="直線コネクタ 3"/>
            <p:cNvCxnSpPr/>
            <p:nvPr/>
          </p:nvCxnSpPr>
          <p:spPr>
            <a:xfrm flipH="1">
              <a:off x="4722059" y="3577504"/>
              <a:ext cx="2366546" cy="80338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8398063" y="3564802"/>
              <a:ext cx="60314" cy="81608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00" name="グループ化 12"/>
            <p:cNvGrpSpPr>
              <a:grpSpLocks/>
            </p:cNvGrpSpPr>
            <p:nvPr/>
          </p:nvGrpSpPr>
          <p:grpSpPr bwMode="auto">
            <a:xfrm>
              <a:off x="949234" y="3071021"/>
              <a:ext cx="7913884" cy="2068802"/>
              <a:chOff x="949234" y="3071021"/>
              <a:chExt cx="7913884" cy="2068802"/>
            </a:xfrm>
          </p:grpSpPr>
          <p:sp>
            <p:nvSpPr>
              <p:cNvPr id="83" name="Rectangle 39"/>
              <p:cNvSpPr>
                <a:spLocks noChangeArrowheads="1"/>
              </p:cNvSpPr>
              <p:nvPr/>
            </p:nvSpPr>
            <p:spPr bwMode="auto">
              <a:xfrm>
                <a:off x="1164512" y="3071025"/>
                <a:ext cx="1330472" cy="499268"/>
              </a:xfrm>
              <a:prstGeom prst="rect">
                <a:avLst/>
              </a:prstGeom>
              <a:gradFill flip="none" rotWithShape="1">
                <a:gsLst>
                  <a:gs pos="50000">
                    <a:srgbClr val="FFFF21">
                      <a:alpha val="0"/>
                    </a:srgbClr>
                  </a:gs>
                  <a:gs pos="0">
                    <a:srgbClr val="FFFF00"/>
                  </a:gs>
                  <a:gs pos="100000">
                    <a:srgbClr val="FFFF00">
                      <a:lumMod val="74000"/>
                      <a:lumOff val="26000"/>
                    </a:srgbClr>
                  </a:gs>
                </a:gsLst>
                <a:lin ang="54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1400" dirty="0" smtClean="0"/>
                  <a:t>FM</a:t>
                </a:r>
                <a:endParaRPr kumimoji="0" lang="ja-JP" altLang="ja-JP" sz="1400" dirty="0" smtClean="0"/>
              </a:p>
            </p:txBody>
          </p:sp>
          <p:grpSp>
            <p:nvGrpSpPr>
              <p:cNvPr id="37905" name="グループ化 11"/>
              <p:cNvGrpSpPr>
                <a:grpSpLocks/>
              </p:cNvGrpSpPr>
              <p:nvPr/>
            </p:nvGrpSpPr>
            <p:grpSpPr bwMode="auto">
              <a:xfrm>
                <a:off x="949234" y="3071021"/>
                <a:ext cx="7913884" cy="2068802"/>
                <a:chOff x="949234" y="2567783"/>
                <a:chExt cx="7913884" cy="2068802"/>
              </a:xfrm>
            </p:grpSpPr>
            <p:sp>
              <p:nvSpPr>
                <p:cNvPr id="37909" name="Rectangle 39"/>
                <p:cNvSpPr>
                  <a:spLocks noChangeArrowheads="1"/>
                </p:cNvSpPr>
                <p:nvPr/>
              </p:nvSpPr>
              <p:spPr bwMode="auto">
                <a:xfrm>
                  <a:off x="4791439" y="2567783"/>
                  <a:ext cx="2157805" cy="508794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66"/>
                    </a:gs>
                    <a:gs pos="50000">
                      <a:srgbClr val="F2FFEC"/>
                    </a:gs>
                    <a:gs pos="100000">
                      <a:srgbClr val="99FF6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itchFamily="2" charset="2"/>
                    <a:buNone/>
                  </a:pPr>
                  <a:r>
                    <a:rPr lang="en-US" altLang="ja-JP" sz="1000" dirty="0"/>
                    <a:t>Broadband Mobile</a:t>
                  </a:r>
                  <a:r>
                    <a:rPr lang="ja-JP" altLang="en-US" sz="1000" dirty="0"/>
                    <a:t> </a:t>
                  </a:r>
                  <a:endParaRPr lang="en-US" altLang="ja-JP" sz="1000" dirty="0"/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itchFamily="2" charset="2"/>
                    <a:buNone/>
                  </a:pPr>
                  <a:r>
                    <a:rPr lang="en-US" altLang="ja-JP" sz="1000" dirty="0"/>
                    <a:t>Communications System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 typeface="Wingdings" pitchFamily="2" charset="2"/>
                    <a:buNone/>
                  </a:pPr>
                  <a:r>
                    <a:rPr lang="en-US" altLang="ja-JP" sz="1000" dirty="0"/>
                    <a:t>for public use</a:t>
                  </a:r>
                  <a:endParaRPr kumimoji="0" lang="ja-JP" altLang="ja-JP" sz="1000" dirty="0"/>
                </a:p>
              </p:txBody>
            </p:sp>
            <p:sp>
              <p:nvSpPr>
                <p:cNvPr id="37910" name="Rectangle 40"/>
                <p:cNvSpPr>
                  <a:spLocks noChangeArrowheads="1"/>
                </p:cNvSpPr>
                <p:nvPr/>
              </p:nvSpPr>
              <p:spPr bwMode="auto">
                <a:xfrm>
                  <a:off x="7090880" y="2567784"/>
                  <a:ext cx="1306545" cy="503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9999FF"/>
                    </a:gs>
                    <a:gs pos="50000">
                      <a:srgbClr val="F2F2FF"/>
                    </a:gs>
                    <a:gs pos="100000">
                      <a:srgbClr val="9999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 altLang="ja-JP" sz="1000" dirty="0"/>
                    <a:t>Mobile Multimedia</a:t>
                  </a:r>
                </a:p>
                <a:p>
                  <a:pPr algn="ctr">
                    <a:spcBef>
                      <a:spcPct val="0"/>
                    </a:spcBef>
                    <a:buFont typeface="Wingdings" pitchFamily="2" charset="2"/>
                    <a:buNone/>
                  </a:pPr>
                  <a:r>
                    <a:rPr lang="en-US" altLang="ja-JP" sz="1000" dirty="0"/>
                    <a:t> Broadcasting</a:t>
                  </a:r>
                  <a:endParaRPr kumimoji="0" lang="ja-JP" altLang="ja-JP" sz="1000" dirty="0"/>
                </a:p>
              </p:txBody>
            </p:sp>
            <p:grpSp>
              <p:nvGrpSpPr>
                <p:cNvPr id="37911" name="グループ化 6"/>
                <p:cNvGrpSpPr>
                  <a:grpSpLocks/>
                </p:cNvGrpSpPr>
                <p:nvPr/>
              </p:nvGrpSpPr>
              <p:grpSpPr bwMode="auto">
                <a:xfrm>
                  <a:off x="4452630" y="3654025"/>
                  <a:ext cx="4410488" cy="982560"/>
                  <a:chOff x="4452630" y="3654025"/>
                  <a:chExt cx="4410488" cy="982560"/>
                </a:xfrm>
              </p:grpSpPr>
              <p:sp>
                <p:nvSpPr>
                  <p:cNvPr id="3792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452630" y="4490535"/>
                    <a:ext cx="810090" cy="146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 dirty="0">
                        <a:latin typeface="Tahoma" pitchFamily="34" charset="0"/>
                      </a:rPr>
                      <a:t>207.5MHz</a:t>
                    </a:r>
                  </a:p>
                </p:txBody>
              </p:sp>
              <p:sp>
                <p:nvSpPr>
                  <p:cNvPr id="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722059" y="3877653"/>
                    <a:ext cx="3736318" cy="54141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999FF"/>
                      </a:gs>
                      <a:gs pos="50000">
                        <a:srgbClr val="F2F2FF"/>
                      </a:gs>
                      <a:gs pos="100000">
                        <a:srgbClr val="9999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ja-JP" sz="1200" dirty="0" smtClean="0"/>
                      <a:t>     </a:t>
                    </a:r>
                    <a:r>
                      <a:rPr kumimoji="0" lang="en-US" altLang="ja-JP" sz="120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rPr>
                      <a:t>mmbi</a:t>
                    </a:r>
                    <a:endParaRPr kumimoji="0" lang="ja-JP" altLang="ja-JP" sz="12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64" name="直線コネクタ 63"/>
                  <p:cNvCxnSpPr/>
                  <p:nvPr/>
                </p:nvCxnSpPr>
                <p:spPr>
                  <a:xfrm>
                    <a:off x="6096592" y="3887180"/>
                    <a:ext cx="0" cy="531888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>
                    <a:off x="7521917" y="3877653"/>
                    <a:ext cx="0" cy="54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>
                    <a:off x="7674290" y="3877653"/>
                    <a:ext cx="0" cy="5318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/>
                  <p:nvPr/>
                </p:nvCxnSpPr>
                <p:spPr>
                  <a:xfrm>
                    <a:off x="7836186" y="3877653"/>
                    <a:ext cx="0" cy="54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コネクタ 67"/>
                  <p:cNvCxnSpPr/>
                  <p:nvPr/>
                </p:nvCxnSpPr>
                <p:spPr>
                  <a:xfrm>
                    <a:off x="7988560" y="3877653"/>
                    <a:ext cx="0" cy="5318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/>
                  <p:cNvCxnSpPr/>
                  <p:nvPr/>
                </p:nvCxnSpPr>
                <p:spPr>
                  <a:xfrm>
                    <a:off x="8153631" y="3877653"/>
                    <a:ext cx="0" cy="5318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/>
                  <p:cNvCxnSpPr/>
                  <p:nvPr/>
                </p:nvCxnSpPr>
                <p:spPr>
                  <a:xfrm flipH="1">
                    <a:off x="8300128" y="3877653"/>
                    <a:ext cx="2702" cy="54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/>
                  <p:cNvCxnSpPr/>
                  <p:nvPr/>
                </p:nvCxnSpPr>
                <p:spPr>
                  <a:xfrm>
                    <a:off x="7377479" y="3877653"/>
                    <a:ext cx="0" cy="54141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35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933856" y="3660375"/>
                    <a:ext cx="772111" cy="15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 dirty="0">
                        <a:latin typeface="Tahoma" pitchFamily="34" charset="0"/>
                      </a:rPr>
                      <a:t>13 </a:t>
                    </a:r>
                    <a:r>
                      <a:rPr lang="en-US" altLang="ja-JP" sz="1200" dirty="0" err="1">
                        <a:latin typeface="Tahoma" pitchFamily="34" charset="0"/>
                      </a:rPr>
                      <a:t>Segs</a:t>
                    </a:r>
                    <a:endParaRPr lang="en-US" altLang="ja-JP" sz="1200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3793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6244928" y="3654025"/>
                    <a:ext cx="772111" cy="15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13 Segs</a:t>
                    </a:r>
                  </a:p>
                </p:txBody>
              </p:sp>
              <p:sp>
                <p:nvSpPr>
                  <p:cNvPr id="3793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7503241" y="3654025"/>
                    <a:ext cx="772111" cy="158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7 Segs</a:t>
                    </a:r>
                  </a:p>
                </p:txBody>
              </p:sp>
              <p:sp>
                <p:nvSpPr>
                  <p:cNvPr id="3793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8053028" y="4490535"/>
                    <a:ext cx="810090" cy="146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222MHz</a:t>
                    </a:r>
                  </a:p>
                </p:txBody>
              </p:sp>
            </p:grpSp>
            <p:sp>
              <p:nvSpPr>
                <p:cNvPr id="3791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882087" y="2698751"/>
                  <a:ext cx="256113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r" eaLnBrk="1" hangingPunct="1">
                    <a:lnSpc>
                      <a:spcPct val="5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/>
                    <a:t>G</a:t>
                  </a:r>
                </a:p>
                <a:p>
                  <a:pPr algn="r" eaLnBrk="1" hangingPunct="1">
                    <a:lnSpc>
                      <a:spcPct val="5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/>
                    <a:t>B</a:t>
                  </a:r>
                </a:p>
              </p:txBody>
            </p:sp>
            <p:sp>
              <p:nvSpPr>
                <p:cNvPr id="37913" name="Rectangle 79"/>
                <p:cNvSpPr>
                  <a:spLocks noChangeArrowheads="1"/>
                </p:cNvSpPr>
                <p:nvPr/>
              </p:nvSpPr>
              <p:spPr bwMode="auto">
                <a:xfrm>
                  <a:off x="4569544" y="3067051"/>
                  <a:ext cx="764040" cy="400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>
                      <a:latin typeface="Tahoma" pitchFamily="34" charset="0"/>
                    </a:rPr>
                    <a:t>170</a:t>
                  </a:r>
                  <a:br>
                    <a:rPr lang="en-US" altLang="ja-JP" sz="1200">
                      <a:latin typeface="Tahoma" pitchFamily="34" charset="0"/>
                    </a:rPr>
                  </a:br>
                  <a:r>
                    <a:rPr lang="en-US" altLang="ja-JP" sz="1200">
                      <a:latin typeface="Tahoma" pitchFamily="34" charset="0"/>
                    </a:rPr>
                    <a:t>MHz</a:t>
                  </a:r>
                </a:p>
              </p:txBody>
            </p:sp>
            <p:sp>
              <p:nvSpPr>
                <p:cNvPr id="37914" name="Rectangle 79"/>
                <p:cNvSpPr>
                  <a:spLocks noChangeArrowheads="1"/>
                </p:cNvSpPr>
                <p:nvPr/>
              </p:nvSpPr>
              <p:spPr bwMode="auto">
                <a:xfrm>
                  <a:off x="6526785" y="3108470"/>
                  <a:ext cx="507927" cy="358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>
                      <a:latin typeface="Tahoma" pitchFamily="34" charset="0"/>
                    </a:rPr>
                    <a:t>202.5</a:t>
                  </a:r>
                  <a:br>
                    <a:rPr lang="en-US" altLang="ja-JP" sz="1200">
                      <a:latin typeface="Tahoma" pitchFamily="34" charset="0"/>
                    </a:rPr>
                  </a:br>
                  <a:r>
                    <a:rPr lang="en-US" altLang="ja-JP" sz="1200">
                      <a:latin typeface="Tahoma" pitchFamily="34" charset="0"/>
                    </a:rPr>
                    <a:t>MHz</a:t>
                  </a:r>
                </a:p>
              </p:txBody>
            </p:sp>
            <p:sp>
              <p:nvSpPr>
                <p:cNvPr id="37915" name="Rectangle 79"/>
                <p:cNvSpPr>
                  <a:spLocks noChangeArrowheads="1"/>
                </p:cNvSpPr>
                <p:nvPr/>
              </p:nvSpPr>
              <p:spPr bwMode="auto">
                <a:xfrm>
                  <a:off x="7017039" y="3094184"/>
                  <a:ext cx="489961" cy="387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>
                      <a:latin typeface="Tahoma" pitchFamily="34" charset="0"/>
                    </a:rPr>
                    <a:t>207.5</a:t>
                  </a:r>
                  <a:br>
                    <a:rPr lang="en-US" altLang="ja-JP" sz="1200">
                      <a:latin typeface="Tahoma" pitchFamily="34" charset="0"/>
                    </a:rPr>
                  </a:br>
                  <a:r>
                    <a:rPr lang="en-US" altLang="ja-JP" sz="1200">
                      <a:latin typeface="Tahoma" pitchFamily="34" charset="0"/>
                    </a:rPr>
                    <a:t>MHz</a:t>
                  </a:r>
                </a:p>
              </p:txBody>
            </p:sp>
            <p:sp>
              <p:nvSpPr>
                <p:cNvPr id="37916" name="Rectangle 79"/>
                <p:cNvSpPr>
                  <a:spLocks noChangeArrowheads="1"/>
                </p:cNvSpPr>
                <p:nvPr/>
              </p:nvSpPr>
              <p:spPr bwMode="auto">
                <a:xfrm>
                  <a:off x="8157218" y="3094184"/>
                  <a:ext cx="489961" cy="387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200">
                      <a:latin typeface="Tahoma" pitchFamily="34" charset="0"/>
                    </a:rPr>
                    <a:t>222</a:t>
                  </a:r>
                  <a:br>
                    <a:rPr lang="en-US" altLang="ja-JP" sz="1200">
                      <a:latin typeface="Tahoma" pitchFamily="34" charset="0"/>
                    </a:rPr>
                  </a:br>
                  <a:r>
                    <a:rPr lang="en-US" altLang="ja-JP" sz="1200">
                      <a:latin typeface="Tahoma" pitchFamily="34" charset="0"/>
                    </a:rPr>
                    <a:t>MHz</a:t>
                  </a:r>
                </a:p>
              </p:txBody>
            </p:sp>
            <p:grpSp>
              <p:nvGrpSpPr>
                <p:cNvPr id="37917" name="グループ化 10"/>
                <p:cNvGrpSpPr>
                  <a:grpSpLocks/>
                </p:cNvGrpSpPr>
                <p:nvPr/>
              </p:nvGrpSpPr>
              <p:grpSpPr bwMode="auto">
                <a:xfrm>
                  <a:off x="949234" y="2567783"/>
                  <a:ext cx="3556817" cy="1010188"/>
                  <a:chOff x="949234" y="2567783"/>
                  <a:chExt cx="3556817" cy="1010188"/>
                </a:xfrm>
              </p:grpSpPr>
              <p:sp>
                <p:nvSpPr>
                  <p:cNvPr id="22120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201501" y="2567783"/>
                    <a:ext cx="1055502" cy="5001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999FF"/>
                      </a:gs>
                      <a:gs pos="50000">
                        <a:schemeClr val="bg1"/>
                      </a:gs>
                      <a:gs pos="100000">
                        <a:srgbClr val="9999F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defRPr/>
                    </a:pPr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Mobile Multimedia</a:t>
                    </a:r>
                  </a:p>
                  <a:p>
                    <a:pPr eaLnBrk="1" hangingPunct="1">
                      <a:spcBef>
                        <a:spcPct val="0"/>
                      </a:spcBef>
                      <a:defRPr/>
                    </a:pPr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 Broadcasting **</a:t>
                    </a:r>
                    <a:endParaRPr kumimoji="0" lang="ja-JP" altLang="ja-JP" dirty="0" smtClean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861836" y="2567783"/>
                    <a:ext cx="339665" cy="50013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50000">
                        <a:schemeClr val="bg2">
                          <a:gamma/>
                          <a:tint val="12549"/>
                          <a:invGamma/>
                        </a:schemeClr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/>
                  <a:lstStyle>
                    <a:lvl1pPr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kumimoji="1" sz="10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defRPr/>
                    </a:pPr>
                    <a:endParaRPr kumimoji="0" lang="ja-JP" altLang="en-US" sz="1400" smtClean="0"/>
                  </a:p>
                </p:txBody>
              </p:sp>
              <p:sp>
                <p:nvSpPr>
                  <p:cNvPr id="3792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949234" y="3167062"/>
                    <a:ext cx="538343" cy="314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76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MHz</a:t>
                    </a:r>
                  </a:p>
                </p:txBody>
              </p:sp>
              <p:sp>
                <p:nvSpPr>
                  <p:cNvPr id="3792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665859" y="3094183"/>
                    <a:ext cx="404361" cy="4837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95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MHz</a:t>
                    </a:r>
                  </a:p>
                </p:txBody>
              </p:sp>
              <p:sp>
                <p:nvSpPr>
                  <p:cNvPr id="3792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989319" y="3175593"/>
                    <a:ext cx="516732" cy="3209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108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MHz</a:t>
                    </a:r>
                  </a:p>
                </p:txBody>
              </p:sp>
              <p:sp>
                <p:nvSpPr>
                  <p:cNvPr id="3792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022564" y="3094184"/>
                    <a:ext cx="404361" cy="4837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itchFamily="2" charset="2"/>
                      <a:buChar char="¨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itchFamily="2" charset="2"/>
                      <a:buChar char="¨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99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altLang="ja-JP" sz="1200">
                        <a:latin typeface="Tahoma" pitchFamily="34" charset="0"/>
                      </a:rPr>
                      <a:t>MHz</a:t>
                    </a:r>
                  </a:p>
                </p:txBody>
              </p:sp>
            </p:grpSp>
            <p:sp>
              <p:nvSpPr>
                <p:cNvPr id="37918" name="テキスト ボックス 100"/>
                <p:cNvSpPr txBox="1">
                  <a:spLocks noChangeArrowheads="1"/>
                </p:cNvSpPr>
                <p:nvPr/>
              </p:nvSpPr>
              <p:spPr bwMode="auto">
                <a:xfrm>
                  <a:off x="4892719" y="4030077"/>
                  <a:ext cx="1031592" cy="246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itchFamily="2" charset="2"/>
                    <a:buChar char="¨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¨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000"/>
                    <a:t>Max 13 broadcasters</a:t>
                  </a:r>
                  <a:endParaRPr lang="ja-JP" altLang="en-US" sz="1000"/>
                </a:p>
              </p:txBody>
            </p:sp>
          </p:grpSp>
          <p:sp>
            <p:nvSpPr>
              <p:cNvPr id="72" name="Rectangle 39"/>
              <p:cNvSpPr>
                <a:spLocks noChangeArrowheads="1"/>
              </p:cNvSpPr>
              <p:nvPr/>
            </p:nvSpPr>
            <p:spPr bwMode="auto">
              <a:xfrm>
                <a:off x="2494984" y="3071025"/>
                <a:ext cx="370954" cy="499268"/>
              </a:xfrm>
              <a:prstGeom prst="rect">
                <a:avLst/>
              </a:prstGeom>
              <a:gradFill flip="none" rotWithShape="1">
                <a:gsLst>
                  <a:gs pos="50000">
                    <a:srgbClr val="FFFF21">
                      <a:alpha val="0"/>
                    </a:srgbClr>
                  </a:gs>
                  <a:gs pos="0">
                    <a:srgbClr val="FFFF00"/>
                  </a:gs>
                  <a:gs pos="100000">
                    <a:srgbClr val="FFFF00">
                      <a:lumMod val="74000"/>
                      <a:lumOff val="26000"/>
                    </a:srgbClr>
                  </a:gs>
                </a:gsLst>
                <a:lin ang="54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1400" dirty="0" smtClean="0">
                    <a:solidFill>
                      <a:srgbClr val="FF0000"/>
                    </a:solidFill>
                  </a:rPr>
                  <a:t>FM*</a:t>
                </a:r>
                <a:endParaRPr kumimoji="0" lang="ja-JP" altLang="ja-JP" sz="1400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901" name="Text Box 39"/>
            <p:cNvSpPr txBox="1">
              <a:spLocks noChangeArrowheads="1"/>
            </p:cNvSpPr>
            <p:nvPr/>
          </p:nvSpPr>
          <p:spPr bwMode="auto">
            <a:xfrm>
              <a:off x="2875461" y="3201989"/>
              <a:ext cx="217524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200"/>
                <a:t>G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ja-JP" sz="1200"/>
                <a:t>B</a:t>
              </a:r>
            </a:p>
          </p:txBody>
        </p:sp>
      </p:grpSp>
      <p:sp>
        <p:nvSpPr>
          <p:cNvPr id="37895" name="テキスト ボックス 101"/>
          <p:cNvSpPr txBox="1">
            <a:spLocks noChangeArrowheads="1"/>
          </p:cNvSpPr>
          <p:nvPr/>
        </p:nvSpPr>
        <p:spPr bwMode="auto">
          <a:xfrm>
            <a:off x="9991668" y="4679952"/>
            <a:ext cx="10275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7 broadcasters</a:t>
            </a:r>
            <a:endParaRPr lang="ja-JP" altLang="en-US" sz="1000"/>
          </a:p>
        </p:txBody>
      </p:sp>
      <p:sp>
        <p:nvSpPr>
          <p:cNvPr id="37896" name="テキスト ボックス 6"/>
          <p:cNvSpPr txBox="1">
            <a:spLocks noChangeArrowheads="1"/>
          </p:cNvSpPr>
          <p:nvPr/>
        </p:nvSpPr>
        <p:spPr bwMode="auto">
          <a:xfrm>
            <a:off x="2027084" y="4303715"/>
            <a:ext cx="1806434" cy="1023357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>
                <a:solidFill>
                  <a:srgbClr val="FF0000"/>
                </a:solidFill>
              </a:rPr>
              <a:t>* 90-95MHz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>
                <a:solidFill>
                  <a:srgbClr val="FF0000"/>
                </a:solidFill>
              </a:rPr>
              <a:t>For FM stations to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>
                <a:solidFill>
                  <a:srgbClr val="FF0000"/>
                </a:solidFill>
              </a:rPr>
              <a:t>Complement AM Radios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>
                <a:solidFill>
                  <a:srgbClr val="FF0000"/>
                </a:solidFill>
              </a:rPr>
              <a:t>(on the air : Fall 2014</a:t>
            </a:r>
            <a:r>
              <a:rPr lang="ja-JP" altLang="en-US" sz="1100" b="1">
                <a:solidFill>
                  <a:srgbClr val="FF0000"/>
                </a:solidFill>
              </a:rPr>
              <a:t>～</a:t>
            </a:r>
            <a:r>
              <a:rPr lang="en-US" altLang="ja-JP" sz="1100" b="1">
                <a:solidFill>
                  <a:srgbClr val="FF0000"/>
                </a:solidFill>
              </a:rPr>
              <a:t>)</a:t>
            </a:r>
            <a:endParaRPr lang="ja-JP" altLang="en-US" sz="1100" b="1">
              <a:solidFill>
                <a:srgbClr val="FF0000"/>
              </a:solidFill>
            </a:endParaRPr>
          </a:p>
        </p:txBody>
      </p:sp>
      <p:sp>
        <p:nvSpPr>
          <p:cNvPr id="63" name="テキスト ボックス 6"/>
          <p:cNvSpPr txBox="1">
            <a:spLocks noChangeArrowheads="1"/>
          </p:cNvSpPr>
          <p:nvPr/>
        </p:nvSpPr>
        <p:spPr bwMode="auto">
          <a:xfrm>
            <a:off x="3953932" y="4310307"/>
            <a:ext cx="1942654" cy="1023357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 dirty="0" smtClean="0">
                <a:solidFill>
                  <a:srgbClr val="FF0000"/>
                </a:solidFill>
              </a:rPr>
              <a:t>** 99-108MHz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 dirty="0">
                <a:solidFill>
                  <a:srgbClr val="FF0000"/>
                </a:solidFill>
              </a:rPr>
              <a:t>For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V-Low Multimedia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 dirty="0" smtClean="0">
                <a:solidFill>
                  <a:srgbClr val="FF0000"/>
                </a:solidFill>
              </a:rPr>
              <a:t>Broadcasting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 b="1" dirty="0">
                <a:solidFill>
                  <a:srgbClr val="FF0000"/>
                </a:solidFill>
              </a:rPr>
              <a:t>(on the air :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March 2016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～</a:t>
            </a:r>
            <a:r>
              <a:rPr lang="en-US" altLang="ja-JP" sz="1100" b="1" dirty="0">
                <a:solidFill>
                  <a:srgbClr val="FF0000"/>
                </a:solidFill>
              </a:rPr>
              <a:t>)</a:t>
            </a:r>
            <a:endParaRPr lang="ja-JP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D694727-767D-46CC-8D5C-5FA745D90959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CA" altLang="ja-JP" sz="1200" dirty="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97828" y="260648"/>
            <a:ext cx="10969625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Frequency Reallocation (2/3)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lang="en-US" altLang="ja-JP" sz="24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(Digital TV Switchover)</a:t>
            </a:r>
            <a:endParaRPr lang="ja-JP" altLang="en-US" sz="24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8916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120792" y="1412776"/>
            <a:ext cx="6564313" cy="584200"/>
          </a:xfrm>
          <a:noFill/>
        </p:spPr>
        <p:txBody>
          <a:bodyPr/>
          <a:lstStyle/>
          <a:p>
            <a:pPr eaLnBrk="1" hangingPunct="1">
              <a:buSzPct val="90000"/>
            </a:pPr>
            <a:r>
              <a:rPr lang="en-US" altLang="ja-JP" dirty="0" smtClean="0">
                <a:ea typeface="ＭＳ Ｐゴシック" charset="-128"/>
              </a:rPr>
              <a:t>UHF:470</a:t>
            </a:r>
            <a:r>
              <a:rPr lang="ja-JP" altLang="en-US" dirty="0" smtClean="0">
                <a:ea typeface="ＭＳ Ｐゴシック" charset="-128"/>
              </a:rPr>
              <a:t>～</a:t>
            </a:r>
            <a:r>
              <a:rPr lang="en-US" altLang="ja-JP" dirty="0" smtClean="0">
                <a:ea typeface="ＭＳ Ｐゴシック" charset="-128"/>
              </a:rPr>
              <a:t>810MHz</a:t>
            </a:r>
          </a:p>
        </p:txBody>
      </p:sp>
      <p:sp>
        <p:nvSpPr>
          <p:cNvPr id="21543" name="Text Box 54"/>
          <p:cNvSpPr txBox="1">
            <a:spLocks noChangeArrowheads="1"/>
          </p:cNvSpPr>
          <p:nvPr/>
        </p:nvSpPr>
        <p:spPr bwMode="auto">
          <a:xfrm>
            <a:off x="1999729" y="4959352"/>
            <a:ext cx="83988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marL="89535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1352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1809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2266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27241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lvl="4" indent="-895350" algn="ctr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kumimoji="0" lang="ja-JP" altLang="ja-JP" sz="1800" b="1" dirty="0" smtClean="0"/>
              <a:t>FPU/Radio Microphone </a:t>
            </a:r>
            <a:r>
              <a:rPr kumimoji="0" lang="en-US" altLang="ja-JP" sz="1800" dirty="0" smtClean="0"/>
              <a:t>: Move to another band by March 2019</a:t>
            </a:r>
          </a:p>
          <a:p>
            <a:pPr lvl="4" indent="-895350" algn="ctr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kumimoji="0" lang="en-US" altLang="ja-JP" sz="1600" dirty="0" smtClean="0"/>
              <a:t>- </a:t>
            </a:r>
            <a:r>
              <a:rPr kumimoji="0" lang="ja-JP" altLang="ja-JP" sz="1600" dirty="0" smtClean="0"/>
              <a:t>FPU</a:t>
            </a:r>
            <a:r>
              <a:rPr kumimoji="0" lang="en-US" altLang="ja-JP" sz="1600" dirty="0" smtClean="0"/>
              <a:t> : Move to 1.2GHz / 2.4GHz</a:t>
            </a:r>
          </a:p>
          <a:p>
            <a:pPr lvl="4" indent="-895350" algn="ctr"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kumimoji="0" lang="en-US" altLang="ja-JP" sz="1600" dirty="0" smtClean="0"/>
              <a:t>- </a:t>
            </a:r>
            <a:r>
              <a:rPr kumimoji="0" lang="ja-JP" altLang="ja-JP" sz="1600" dirty="0" smtClean="0"/>
              <a:t>Radio Microphone :</a:t>
            </a:r>
            <a:r>
              <a:rPr kumimoji="0" lang="en-US" altLang="ja-JP" sz="1600" dirty="0" smtClean="0"/>
              <a:t> Move to 1.2GHz / 710-714MHz / UHF TV White Space</a:t>
            </a:r>
          </a:p>
        </p:txBody>
      </p:sp>
      <p:grpSp>
        <p:nvGrpSpPr>
          <p:cNvPr id="38918" name="グループ化 8"/>
          <p:cNvGrpSpPr>
            <a:grpSpLocks/>
          </p:cNvGrpSpPr>
          <p:nvPr/>
        </p:nvGrpSpPr>
        <p:grpSpPr bwMode="auto">
          <a:xfrm>
            <a:off x="1711938" y="2265365"/>
            <a:ext cx="9046393" cy="964589"/>
            <a:chOff x="1649609" y="2266025"/>
            <a:chExt cx="6785975" cy="964688"/>
          </a:xfrm>
        </p:grpSpPr>
        <p:sp>
          <p:nvSpPr>
            <p:cNvPr id="38946" name="Rectangle 39"/>
            <p:cNvSpPr>
              <a:spLocks noChangeArrowheads="1"/>
            </p:cNvSpPr>
            <p:nvPr/>
          </p:nvSpPr>
          <p:spPr bwMode="auto">
            <a:xfrm>
              <a:off x="1955437" y="2266025"/>
              <a:ext cx="4404095" cy="527517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50000">
                  <a:srgbClr val="F2FFEC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ja-JP" altLang="ja-JP" sz="1400"/>
                <a:t>Analog </a:t>
              </a:r>
              <a:endParaRPr kumimoji="0" lang="ja-JP" altLang="en-US" sz="14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ja-JP" altLang="ja-JP" sz="1400"/>
                <a:t>TV 13-62ch</a:t>
              </a:r>
            </a:p>
          </p:txBody>
        </p:sp>
        <p:grpSp>
          <p:nvGrpSpPr>
            <p:cNvPr id="38947" name="グループ化 6"/>
            <p:cNvGrpSpPr>
              <a:grpSpLocks/>
            </p:cNvGrpSpPr>
            <p:nvPr/>
          </p:nvGrpSpPr>
          <p:grpSpPr bwMode="auto">
            <a:xfrm>
              <a:off x="1649609" y="2266026"/>
              <a:ext cx="6785975" cy="964687"/>
              <a:chOff x="1649609" y="2266026"/>
              <a:chExt cx="6785975" cy="964687"/>
            </a:xfrm>
          </p:grpSpPr>
          <p:sp>
            <p:nvSpPr>
              <p:cNvPr id="38948" name="Rectangle 40"/>
              <p:cNvSpPr>
                <a:spLocks noChangeArrowheads="1"/>
              </p:cNvSpPr>
              <p:nvPr/>
            </p:nvSpPr>
            <p:spPr bwMode="auto">
              <a:xfrm>
                <a:off x="6359533" y="2266026"/>
                <a:ext cx="1205675" cy="52751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2F2FF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ja-JP" altLang="ja-JP" sz="1200" b="1">
                    <a:solidFill>
                      <a:schemeClr val="bg2"/>
                    </a:solidFill>
                  </a:rPr>
                  <a:t>FPU/Radio </a:t>
                </a:r>
                <a:endParaRPr kumimoji="0" lang="ja-JP" altLang="en-US" sz="1200" b="1">
                  <a:solidFill>
                    <a:schemeClr val="bg2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ja-JP" altLang="ja-JP" sz="1200" b="1">
                    <a:solidFill>
                      <a:schemeClr val="bg2"/>
                    </a:solidFill>
                  </a:rPr>
                  <a:t>Microphone</a:t>
                </a:r>
              </a:p>
            </p:txBody>
          </p:sp>
          <p:sp>
            <p:nvSpPr>
              <p:cNvPr id="38949" name="Rectangle 75"/>
              <p:cNvSpPr>
                <a:spLocks noChangeArrowheads="1"/>
              </p:cNvSpPr>
              <p:nvPr/>
            </p:nvSpPr>
            <p:spPr bwMode="auto">
              <a:xfrm>
                <a:off x="1649609" y="2813535"/>
                <a:ext cx="698269" cy="198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470MHz</a:t>
                </a:r>
              </a:p>
            </p:txBody>
          </p:sp>
          <p:sp>
            <p:nvSpPr>
              <p:cNvPr id="38950" name="Rectangle 75"/>
              <p:cNvSpPr>
                <a:spLocks noChangeArrowheads="1"/>
              </p:cNvSpPr>
              <p:nvPr/>
            </p:nvSpPr>
            <p:spPr bwMode="auto">
              <a:xfrm>
                <a:off x="5968395" y="2813535"/>
                <a:ext cx="782274" cy="198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770MHz</a:t>
                </a:r>
              </a:p>
            </p:txBody>
          </p:sp>
          <p:sp>
            <p:nvSpPr>
              <p:cNvPr id="38951" name="AutoShape 44"/>
              <p:cNvSpPr>
                <a:spLocks noChangeArrowheads="1"/>
              </p:cNvSpPr>
              <p:nvPr/>
            </p:nvSpPr>
            <p:spPr bwMode="auto">
              <a:xfrm>
                <a:off x="4073744" y="2951125"/>
                <a:ext cx="275196" cy="2795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/>
              </a:p>
            </p:txBody>
          </p:sp>
          <p:sp>
            <p:nvSpPr>
              <p:cNvPr id="38952" name="Rectangle 41"/>
              <p:cNvSpPr>
                <a:spLocks noChangeArrowheads="1"/>
              </p:cNvSpPr>
              <p:nvPr/>
            </p:nvSpPr>
            <p:spPr bwMode="auto">
              <a:xfrm>
                <a:off x="7565207" y="2266026"/>
                <a:ext cx="269875" cy="527516"/>
              </a:xfrm>
              <a:prstGeom prst="rect">
                <a:avLst/>
              </a:prstGeom>
              <a:gradFill rotWithShape="1">
                <a:gsLst>
                  <a:gs pos="0">
                    <a:srgbClr val="92D050"/>
                  </a:gs>
                  <a:gs pos="50000">
                    <a:srgbClr val="FFFFFF"/>
                  </a:gs>
                  <a:gs pos="100000">
                    <a:srgbClr val="92D05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800"/>
                  <a:t>Wireless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800"/>
                  <a:t>MIC</a:t>
                </a:r>
                <a:endParaRPr kumimoji="0" lang="ja-JP" altLang="en-US" sz="800"/>
              </a:p>
            </p:txBody>
          </p:sp>
          <p:sp>
            <p:nvSpPr>
              <p:cNvPr id="38953" name="Rectangle 75"/>
              <p:cNvSpPr>
                <a:spLocks noChangeArrowheads="1"/>
              </p:cNvSpPr>
              <p:nvPr/>
            </p:nvSpPr>
            <p:spPr bwMode="auto">
              <a:xfrm>
                <a:off x="7234582" y="2815421"/>
                <a:ext cx="1201002" cy="176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806  810MHz</a:t>
                </a:r>
              </a:p>
            </p:txBody>
          </p:sp>
        </p:grpSp>
      </p:grpSp>
      <p:grpSp>
        <p:nvGrpSpPr>
          <p:cNvPr id="38919" name="グループ化 2"/>
          <p:cNvGrpSpPr>
            <a:grpSpLocks/>
          </p:cNvGrpSpPr>
          <p:nvPr/>
        </p:nvGrpSpPr>
        <p:grpSpPr bwMode="auto">
          <a:xfrm>
            <a:off x="1798699" y="3657600"/>
            <a:ext cx="8830551" cy="841375"/>
            <a:chOff x="1349375" y="3657605"/>
            <a:chExt cx="6624638" cy="841370"/>
          </a:xfrm>
        </p:grpSpPr>
        <p:sp>
          <p:nvSpPr>
            <p:cNvPr id="38921" name="Rectangle 37"/>
            <p:cNvSpPr>
              <a:spLocks noChangeArrowheads="1"/>
            </p:cNvSpPr>
            <p:nvPr/>
          </p:nvSpPr>
          <p:spPr bwMode="auto">
            <a:xfrm>
              <a:off x="1623281" y="3657605"/>
              <a:ext cx="2160163" cy="357496"/>
            </a:xfrm>
            <a:prstGeom prst="rect">
              <a:avLst/>
            </a:prstGeom>
            <a:gradFill rotWithShape="1">
              <a:gsLst>
                <a:gs pos="0">
                  <a:srgbClr val="FF9999"/>
                </a:gs>
                <a:gs pos="50000">
                  <a:srgbClr val="FFF2F2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ja-JP" altLang="ja-JP" sz="1400"/>
            </a:p>
          </p:txBody>
        </p:sp>
        <p:sp>
          <p:nvSpPr>
            <p:cNvPr id="38922" name="Rectangle 113"/>
            <p:cNvSpPr>
              <a:spLocks noChangeArrowheads="1"/>
            </p:cNvSpPr>
            <p:nvPr/>
          </p:nvSpPr>
          <p:spPr bwMode="auto">
            <a:xfrm>
              <a:off x="1883844" y="3694802"/>
              <a:ext cx="1676071" cy="2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Tahoma" pitchFamily="34" charset="0"/>
                </a:rPr>
                <a:t>Digital TV Broadcasting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/>
                <a:t>13</a:t>
              </a:r>
              <a:r>
                <a:rPr lang="ja-JP" altLang="en-US" sz="1200"/>
                <a:t>～</a:t>
              </a:r>
              <a:r>
                <a:rPr lang="en-US" altLang="ja-JP" sz="1200"/>
                <a:t>52ch</a:t>
              </a:r>
            </a:p>
          </p:txBody>
        </p:sp>
        <p:grpSp>
          <p:nvGrpSpPr>
            <p:cNvPr id="38923" name="グループ化 7"/>
            <p:cNvGrpSpPr>
              <a:grpSpLocks/>
            </p:cNvGrpSpPr>
            <p:nvPr/>
          </p:nvGrpSpPr>
          <p:grpSpPr bwMode="auto">
            <a:xfrm>
              <a:off x="1349375" y="3662368"/>
              <a:ext cx="6624638" cy="836607"/>
              <a:chOff x="1681477" y="3653637"/>
              <a:chExt cx="6625938" cy="836568"/>
            </a:xfrm>
          </p:grpSpPr>
          <p:sp>
            <p:nvSpPr>
              <p:cNvPr id="38924" name="Rectangle 45"/>
              <p:cNvSpPr>
                <a:spLocks noChangeArrowheads="1"/>
              </p:cNvSpPr>
              <p:nvPr/>
            </p:nvSpPr>
            <p:spPr bwMode="auto">
              <a:xfrm>
                <a:off x="4629472" y="3654025"/>
                <a:ext cx="893508" cy="531410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DFDF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ja-JP" altLang="ja-JP" sz="1200"/>
                  <a:t> </a:t>
                </a:r>
                <a:r>
                  <a:rPr kumimoji="0" lang="en-US" altLang="ja-JP" sz="1200">
                    <a:cs typeface="Arial" charset="0"/>
                  </a:rPr>
                  <a:t>Mobile</a:t>
                </a:r>
                <a:endParaRPr kumimoji="0" lang="ja-JP" altLang="ja-JP" sz="1200">
                  <a:cs typeface="Arial" charset="0"/>
                </a:endParaRPr>
              </a:p>
            </p:txBody>
          </p:sp>
          <p:sp>
            <p:nvSpPr>
              <p:cNvPr id="38925" name="Rectangle 45"/>
              <p:cNvSpPr>
                <a:spLocks noChangeArrowheads="1"/>
              </p:cNvSpPr>
              <p:nvPr/>
            </p:nvSpPr>
            <p:spPr bwMode="auto">
              <a:xfrm>
                <a:off x="6483612" y="3654023"/>
                <a:ext cx="833438" cy="53141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DFDF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kumimoji="0" lang="en-US" altLang="ja-JP" sz="1200"/>
                  <a:t>Mobile</a:t>
                </a:r>
                <a:endParaRPr kumimoji="0" lang="ja-JP" altLang="ja-JP" sz="1200"/>
              </a:p>
            </p:txBody>
          </p:sp>
          <p:sp>
            <p:nvSpPr>
              <p:cNvPr id="38926" name="Rectangle 41"/>
              <p:cNvSpPr>
                <a:spLocks noChangeArrowheads="1"/>
              </p:cNvSpPr>
              <p:nvPr/>
            </p:nvSpPr>
            <p:spPr bwMode="auto">
              <a:xfrm>
                <a:off x="5775754" y="3654025"/>
                <a:ext cx="459700" cy="531410"/>
              </a:xfrm>
              <a:prstGeom prst="rect">
                <a:avLst/>
              </a:prstGeom>
              <a:gradFill rotWithShape="1">
                <a:gsLst>
                  <a:gs pos="0">
                    <a:srgbClr val="CCFF33"/>
                  </a:gs>
                  <a:gs pos="50000">
                    <a:srgbClr val="FFFFFF"/>
                  </a:gs>
                  <a:gs pos="100000">
                    <a:srgbClr val="CCFF3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1200"/>
                  <a:t>ITS</a:t>
                </a:r>
                <a:endParaRPr kumimoji="0" lang="ja-JP" altLang="en-US" sz="1200"/>
              </a:p>
            </p:txBody>
          </p:sp>
          <p:sp>
            <p:nvSpPr>
              <p:cNvPr id="38927" name="AutoShape 309"/>
              <p:cNvSpPr>
                <a:spLocks noChangeArrowheads="1"/>
              </p:cNvSpPr>
              <p:nvPr/>
            </p:nvSpPr>
            <p:spPr bwMode="auto">
              <a:xfrm rot="10800000">
                <a:off x="5235212" y="3778767"/>
                <a:ext cx="263525" cy="281925"/>
              </a:xfrm>
              <a:prstGeom prst="downArrow">
                <a:avLst>
                  <a:gd name="adj1" fmla="val 50000"/>
                  <a:gd name="adj2" fmla="val 26205"/>
                </a:avLst>
              </a:prstGeom>
              <a:solidFill>
                <a:srgbClr val="F7F21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/>
              </a:p>
            </p:txBody>
          </p:sp>
          <p:sp>
            <p:nvSpPr>
              <p:cNvPr id="38928" name="AutoShape 308"/>
              <p:cNvSpPr>
                <a:spLocks noChangeArrowheads="1"/>
              </p:cNvSpPr>
              <p:nvPr/>
            </p:nvSpPr>
            <p:spPr bwMode="auto">
              <a:xfrm>
                <a:off x="7019656" y="3797225"/>
                <a:ext cx="263525" cy="281925"/>
              </a:xfrm>
              <a:prstGeom prst="downArrow">
                <a:avLst>
                  <a:gd name="adj1" fmla="val 50000"/>
                  <a:gd name="adj2" fmla="val 26205"/>
                </a:avLst>
              </a:prstGeom>
              <a:solidFill>
                <a:srgbClr val="F7F21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ja-JP" altLang="en-US" sz="1000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4380757" y="3653637"/>
                <a:ext cx="249287" cy="53178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800" smtClean="0"/>
                  <a:t>GB</a:t>
                </a:r>
                <a:endParaRPr kumimoji="0" lang="ja-JP" altLang="en-US" sz="800" smtClean="0"/>
              </a:p>
            </p:txBody>
          </p:sp>
          <p:sp>
            <p:nvSpPr>
              <p:cNvPr id="38930" name="Rectangle 41"/>
              <p:cNvSpPr>
                <a:spLocks noChangeArrowheads="1"/>
              </p:cNvSpPr>
              <p:nvPr/>
            </p:nvSpPr>
            <p:spPr bwMode="auto">
              <a:xfrm>
                <a:off x="4116024" y="3654025"/>
                <a:ext cx="269875" cy="52625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FF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800"/>
                  <a:t>R-MIC</a:t>
                </a:r>
                <a:endParaRPr kumimoji="0" lang="ja-JP" altLang="en-US" sz="800"/>
              </a:p>
            </p:txBody>
          </p:sp>
          <p:sp>
            <p:nvSpPr>
              <p:cNvPr id="61" name="Rectangle 41"/>
              <p:cNvSpPr>
                <a:spLocks noChangeArrowheads="1"/>
              </p:cNvSpPr>
              <p:nvPr/>
            </p:nvSpPr>
            <p:spPr bwMode="auto">
              <a:xfrm>
                <a:off x="5522394" y="3653637"/>
                <a:ext cx="247699" cy="53178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800" smtClean="0"/>
                  <a:t>GB</a:t>
                </a:r>
                <a:endParaRPr kumimoji="0" lang="ja-JP" altLang="en-US" sz="800" smtClean="0"/>
              </a:p>
            </p:txBody>
          </p:sp>
          <p:sp>
            <p:nvSpPr>
              <p:cNvPr id="62" name="Rectangle 41"/>
              <p:cNvSpPr>
                <a:spLocks noChangeArrowheads="1"/>
              </p:cNvSpPr>
              <p:nvPr/>
            </p:nvSpPr>
            <p:spPr bwMode="auto">
              <a:xfrm>
                <a:off x="6235320" y="3653637"/>
                <a:ext cx="247699" cy="528609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800" smtClean="0"/>
                  <a:t>GB</a:t>
                </a:r>
                <a:endParaRPr kumimoji="0" lang="ja-JP" altLang="en-US" sz="800" smtClean="0"/>
              </a:p>
            </p:txBody>
          </p:sp>
          <p:sp>
            <p:nvSpPr>
              <p:cNvPr id="64" name="Rectangle 41"/>
              <p:cNvSpPr>
                <a:spLocks noChangeArrowheads="1"/>
              </p:cNvSpPr>
              <p:nvPr/>
            </p:nvSpPr>
            <p:spPr bwMode="auto">
              <a:xfrm>
                <a:off x="7316621" y="3653637"/>
                <a:ext cx="249286" cy="53019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kumimoji="0" lang="en-US" altLang="ja-JP" sz="800" smtClean="0"/>
                  <a:t>GB</a:t>
                </a:r>
                <a:endParaRPr kumimoji="0" lang="ja-JP" altLang="en-US" sz="800" smtClean="0"/>
              </a:p>
            </p:txBody>
          </p:sp>
          <p:sp>
            <p:nvSpPr>
              <p:cNvPr id="38934" name="Rectangle 41"/>
              <p:cNvSpPr>
                <a:spLocks noChangeArrowheads="1"/>
              </p:cNvSpPr>
              <p:nvPr/>
            </p:nvSpPr>
            <p:spPr bwMode="auto">
              <a:xfrm>
                <a:off x="7565208" y="3654023"/>
                <a:ext cx="269875" cy="528867"/>
              </a:xfrm>
              <a:prstGeom prst="rect">
                <a:avLst/>
              </a:prstGeom>
              <a:gradFill rotWithShape="1">
                <a:gsLst>
                  <a:gs pos="0">
                    <a:srgbClr val="92D050"/>
                  </a:gs>
                  <a:gs pos="50000">
                    <a:srgbClr val="FFFFFF"/>
                  </a:gs>
                  <a:gs pos="100000">
                    <a:srgbClr val="92D05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800"/>
                  <a:t>Wireless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ja-JP" sz="800"/>
                  <a:t>MIC</a:t>
                </a:r>
                <a:endParaRPr kumimoji="0" lang="ja-JP" altLang="en-US" sz="800"/>
              </a:p>
            </p:txBody>
          </p:sp>
          <p:sp>
            <p:nvSpPr>
              <p:cNvPr id="38935" name="Rectangle 75"/>
              <p:cNvSpPr>
                <a:spLocks noChangeArrowheads="1"/>
              </p:cNvSpPr>
              <p:nvPr/>
            </p:nvSpPr>
            <p:spPr bwMode="auto">
              <a:xfrm>
                <a:off x="1681477" y="4275156"/>
                <a:ext cx="698269" cy="198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470MHz</a:t>
                </a:r>
              </a:p>
            </p:txBody>
          </p:sp>
          <p:sp>
            <p:nvSpPr>
              <p:cNvPr id="38936" name="Rectangle 75"/>
              <p:cNvSpPr>
                <a:spLocks noChangeArrowheads="1"/>
              </p:cNvSpPr>
              <p:nvPr/>
            </p:nvSpPr>
            <p:spPr bwMode="auto">
              <a:xfrm>
                <a:off x="3892451" y="4276236"/>
                <a:ext cx="334897" cy="19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710</a:t>
                </a:r>
              </a:p>
            </p:txBody>
          </p:sp>
          <p:sp>
            <p:nvSpPr>
              <p:cNvPr id="38937" name="Rectangle 75"/>
              <p:cNvSpPr>
                <a:spLocks noChangeArrowheads="1"/>
              </p:cNvSpPr>
              <p:nvPr/>
            </p:nvSpPr>
            <p:spPr bwMode="auto">
              <a:xfrm>
                <a:off x="4217823" y="4276235"/>
                <a:ext cx="334897" cy="19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714</a:t>
                </a:r>
              </a:p>
            </p:txBody>
          </p:sp>
          <p:sp>
            <p:nvSpPr>
              <p:cNvPr id="38938" name="Rectangle 75"/>
              <p:cNvSpPr>
                <a:spLocks noChangeArrowheads="1"/>
              </p:cNvSpPr>
              <p:nvPr/>
            </p:nvSpPr>
            <p:spPr bwMode="auto">
              <a:xfrm>
                <a:off x="4510121" y="4276236"/>
                <a:ext cx="334897" cy="192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718</a:t>
                </a:r>
              </a:p>
            </p:txBody>
          </p:sp>
          <p:sp>
            <p:nvSpPr>
              <p:cNvPr id="38939" name="Rectangle 75"/>
              <p:cNvSpPr>
                <a:spLocks noChangeArrowheads="1"/>
              </p:cNvSpPr>
              <p:nvPr/>
            </p:nvSpPr>
            <p:spPr bwMode="auto">
              <a:xfrm>
                <a:off x="6068005" y="4276236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765</a:t>
                </a:r>
              </a:p>
            </p:txBody>
          </p:sp>
          <p:sp>
            <p:nvSpPr>
              <p:cNvPr id="38940" name="Rectangle 75"/>
              <p:cNvSpPr>
                <a:spLocks noChangeArrowheads="1"/>
              </p:cNvSpPr>
              <p:nvPr/>
            </p:nvSpPr>
            <p:spPr bwMode="auto">
              <a:xfrm>
                <a:off x="6359533" y="4269507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773</a:t>
                </a:r>
              </a:p>
            </p:txBody>
          </p:sp>
          <p:sp>
            <p:nvSpPr>
              <p:cNvPr id="38941" name="Rectangle 75"/>
              <p:cNvSpPr>
                <a:spLocks noChangeArrowheads="1"/>
              </p:cNvSpPr>
              <p:nvPr/>
            </p:nvSpPr>
            <p:spPr bwMode="auto">
              <a:xfrm>
                <a:off x="7125651" y="4284095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803</a:t>
                </a:r>
              </a:p>
            </p:txBody>
          </p:sp>
          <p:sp>
            <p:nvSpPr>
              <p:cNvPr id="38942" name="Rectangle 75"/>
              <p:cNvSpPr>
                <a:spLocks noChangeArrowheads="1"/>
              </p:cNvSpPr>
              <p:nvPr/>
            </p:nvSpPr>
            <p:spPr bwMode="auto">
              <a:xfrm>
                <a:off x="7441129" y="4271227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806</a:t>
                </a:r>
              </a:p>
            </p:txBody>
          </p:sp>
          <p:sp>
            <p:nvSpPr>
              <p:cNvPr id="38943" name="Rectangle 75"/>
              <p:cNvSpPr>
                <a:spLocks noChangeArrowheads="1"/>
              </p:cNvSpPr>
              <p:nvPr/>
            </p:nvSpPr>
            <p:spPr bwMode="auto">
              <a:xfrm>
                <a:off x="7824037" y="4276236"/>
                <a:ext cx="483378" cy="192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810MHz</a:t>
                </a:r>
              </a:p>
            </p:txBody>
          </p:sp>
          <p:sp>
            <p:nvSpPr>
              <p:cNvPr id="38944" name="Rectangle 75"/>
              <p:cNvSpPr>
                <a:spLocks noChangeArrowheads="1"/>
              </p:cNvSpPr>
              <p:nvPr/>
            </p:nvSpPr>
            <p:spPr bwMode="auto">
              <a:xfrm>
                <a:off x="5335810" y="4276236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748</a:t>
                </a:r>
              </a:p>
            </p:txBody>
          </p:sp>
          <p:sp>
            <p:nvSpPr>
              <p:cNvPr id="38945" name="Rectangle 75"/>
              <p:cNvSpPr>
                <a:spLocks noChangeArrowheads="1"/>
              </p:cNvSpPr>
              <p:nvPr/>
            </p:nvSpPr>
            <p:spPr bwMode="auto">
              <a:xfrm>
                <a:off x="5670707" y="4276236"/>
                <a:ext cx="334897" cy="20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755</a:t>
                </a:r>
              </a:p>
            </p:txBody>
          </p:sp>
        </p:grpSp>
      </p:grpSp>
      <p:sp>
        <p:nvSpPr>
          <p:cNvPr id="2" name="正方形/長方形 1"/>
          <p:cNvSpPr/>
          <p:nvPr/>
        </p:nvSpPr>
        <p:spPr>
          <a:xfrm>
            <a:off x="2164788" y="4014788"/>
            <a:ext cx="2877917" cy="176212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b="1" dirty="0">
                <a:solidFill>
                  <a:schemeClr val="bg2"/>
                </a:solidFill>
              </a:rPr>
              <a:t>White Space</a:t>
            </a:r>
            <a:endParaRPr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 3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01C38E5-CC8A-43F4-8D96-C8E37461D397}" type="slidenum">
              <a:rPr kumimoji="0" lang="ja-JP" altLang="en-CA" sz="1200" smtClean="0">
                <a:latin typeface="Trebuchet MS" pitchFamily="34" charset="0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CA" altLang="ja-JP" sz="1200" dirty="0" smtClean="0">
              <a:latin typeface="Trebuchet MS" pitchFamily="34" charset="0"/>
              <a:ea typeface="Arial Unicode MS" pitchFamily="50" charset="-128"/>
            </a:endParaRPr>
          </a:p>
        </p:txBody>
      </p:sp>
      <p:sp>
        <p:nvSpPr>
          <p:cNvPr id="39939" name="Rectangle 88"/>
          <p:cNvSpPr>
            <a:spLocks noGrp="1" noChangeArrowheads="1"/>
          </p:cNvSpPr>
          <p:nvPr>
            <p:ph type="title" idx="4294967295"/>
          </p:nvPr>
        </p:nvSpPr>
        <p:spPr>
          <a:xfrm>
            <a:off x="1560513" y="414338"/>
            <a:ext cx="10628312" cy="581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Frequency Reallocation (3/3)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(Telecommunication)</a:t>
            </a:r>
            <a:endParaRPr lang="ja-JP" altLang="en-US" sz="24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9940" name="Rectangle 262"/>
          <p:cNvSpPr>
            <a:spLocks noGrp="1" noChangeArrowheads="1"/>
          </p:cNvSpPr>
          <p:nvPr>
            <p:ph type="body" idx="4294967295"/>
          </p:nvPr>
        </p:nvSpPr>
        <p:spPr>
          <a:xfrm>
            <a:off x="1834675" y="1196752"/>
            <a:ext cx="4076699" cy="504056"/>
          </a:xfrm>
          <a:noFill/>
        </p:spPr>
        <p:txBody>
          <a:bodyPr/>
          <a:lstStyle/>
          <a:p>
            <a:pPr eaLnBrk="1" hangingPunct="1">
              <a:buSzPct val="90000"/>
            </a:pPr>
            <a:r>
              <a:rPr lang="en-US" altLang="ja-JP" dirty="0" smtClean="0">
                <a:ea typeface="ＭＳ Ｐゴシック" charset="-128"/>
              </a:rPr>
              <a:t>890MH</a:t>
            </a:r>
            <a:r>
              <a:rPr lang="ja-JP" altLang="en-US" dirty="0" smtClean="0">
                <a:ea typeface="ＭＳ Ｐゴシック" charset="-128"/>
              </a:rPr>
              <a:t>ｚ～</a:t>
            </a:r>
            <a:r>
              <a:rPr lang="en-US" altLang="ja-JP" dirty="0" smtClean="0">
                <a:ea typeface="ＭＳ Ｐゴシック" charset="-128"/>
              </a:rPr>
              <a:t>960MHz</a:t>
            </a:r>
          </a:p>
        </p:txBody>
      </p:sp>
      <p:grpSp>
        <p:nvGrpSpPr>
          <p:cNvPr id="39941" name="Group 306"/>
          <p:cNvGrpSpPr>
            <a:grpSpLocks/>
          </p:cNvGrpSpPr>
          <p:nvPr/>
        </p:nvGrpSpPr>
        <p:grpSpPr bwMode="auto">
          <a:xfrm>
            <a:off x="1834675" y="2033590"/>
            <a:ext cx="9298211" cy="2270125"/>
            <a:chOff x="867" y="1281"/>
            <a:chExt cx="4394" cy="1430"/>
          </a:xfrm>
        </p:grpSpPr>
        <p:sp>
          <p:nvSpPr>
            <p:cNvPr id="39948" name="Rectangle 41"/>
            <p:cNvSpPr>
              <a:spLocks noChangeArrowheads="1"/>
            </p:cNvSpPr>
            <p:nvPr/>
          </p:nvSpPr>
          <p:spPr bwMode="auto">
            <a:xfrm>
              <a:off x="1661" y="1281"/>
              <a:ext cx="141" cy="312"/>
            </a:xfrm>
            <a:prstGeom prst="rect">
              <a:avLst/>
            </a:prstGeom>
            <a:gradFill rotWithShape="1">
              <a:gsLst>
                <a:gs pos="0">
                  <a:srgbClr val="CC99FF"/>
                </a:gs>
                <a:gs pos="50000">
                  <a:srgbClr val="DFDFEF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ja-JP" sz="1400"/>
                <a:t>(2)</a:t>
              </a:r>
            </a:p>
          </p:txBody>
        </p:sp>
        <p:sp>
          <p:nvSpPr>
            <p:cNvPr id="39949" name="Rectangle 45"/>
            <p:cNvSpPr>
              <a:spLocks noChangeArrowheads="1"/>
            </p:cNvSpPr>
            <p:nvPr/>
          </p:nvSpPr>
          <p:spPr bwMode="auto">
            <a:xfrm>
              <a:off x="867" y="1281"/>
              <a:ext cx="794" cy="31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ja-JP" altLang="ja-JP" sz="1400"/>
                <a:t>Mobile</a:t>
              </a:r>
            </a:p>
          </p:txBody>
        </p:sp>
        <p:sp>
          <p:nvSpPr>
            <p:cNvPr id="39950" name="Rectangle 45"/>
            <p:cNvSpPr>
              <a:spLocks noChangeArrowheads="1"/>
            </p:cNvSpPr>
            <p:nvPr/>
          </p:nvSpPr>
          <p:spPr bwMode="auto">
            <a:xfrm>
              <a:off x="2398" y="1281"/>
              <a:ext cx="2183" cy="312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ja-JP" altLang="ja-JP" sz="1400"/>
                <a:t>Mobile</a:t>
              </a:r>
            </a:p>
          </p:txBody>
        </p:sp>
        <p:sp>
          <p:nvSpPr>
            <p:cNvPr id="39951" name="Rectangle 41"/>
            <p:cNvSpPr>
              <a:spLocks noChangeArrowheads="1"/>
            </p:cNvSpPr>
            <p:nvPr/>
          </p:nvSpPr>
          <p:spPr bwMode="auto">
            <a:xfrm>
              <a:off x="5091" y="1281"/>
              <a:ext cx="169" cy="317"/>
            </a:xfrm>
            <a:prstGeom prst="rect">
              <a:avLst/>
            </a:prstGeom>
            <a:gradFill rotWithShape="1">
              <a:gsLst>
                <a:gs pos="0">
                  <a:srgbClr val="FF99CC"/>
                </a:gs>
                <a:gs pos="50000">
                  <a:srgbClr val="DFDFEF"/>
                </a:gs>
                <a:gs pos="100000">
                  <a:srgbClr val="FF99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ja-JP" sz="1400"/>
                <a:t>(3)</a:t>
              </a:r>
            </a:p>
          </p:txBody>
        </p:sp>
        <p:sp>
          <p:nvSpPr>
            <p:cNvPr id="39952" name="Rectangle 45"/>
            <p:cNvSpPr>
              <a:spLocks noChangeArrowheads="1"/>
            </p:cNvSpPr>
            <p:nvPr/>
          </p:nvSpPr>
          <p:spPr bwMode="auto">
            <a:xfrm>
              <a:off x="1802" y="1281"/>
              <a:ext cx="596" cy="31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DFDF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/>
                <a:t>MCA</a:t>
              </a:r>
              <a:endParaRPr kumimoji="0" lang="ja-JP" altLang="ja-JP" sz="1200"/>
            </a:p>
          </p:txBody>
        </p:sp>
        <p:sp>
          <p:nvSpPr>
            <p:cNvPr id="217374" name="Rectangle 45"/>
            <p:cNvSpPr>
              <a:spLocks noChangeArrowheads="1"/>
            </p:cNvSpPr>
            <p:nvPr/>
          </p:nvSpPr>
          <p:spPr bwMode="auto">
            <a:xfrm>
              <a:off x="4581" y="1281"/>
              <a:ext cx="510" cy="317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ja-JP" sz="1200" dirty="0" smtClean="0"/>
                <a:t>RFID</a:t>
              </a:r>
              <a:endParaRPr kumimoji="0" lang="ja-JP" altLang="ja-JP" sz="1200" dirty="0" smtClean="0"/>
            </a:p>
          </p:txBody>
        </p:sp>
        <p:sp>
          <p:nvSpPr>
            <p:cNvPr id="39954" name="Rectangle 78"/>
            <p:cNvSpPr>
              <a:spLocks noChangeArrowheads="1"/>
            </p:cNvSpPr>
            <p:nvPr/>
          </p:nvSpPr>
          <p:spPr bwMode="auto">
            <a:xfrm>
              <a:off x="924" y="1622"/>
              <a:ext cx="62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Tahoma" pitchFamily="34" charset="0"/>
                </a:rPr>
                <a:t>890-903MHz</a:t>
              </a:r>
            </a:p>
          </p:txBody>
        </p:sp>
        <p:sp>
          <p:nvSpPr>
            <p:cNvPr id="39955" name="Rectangle 78"/>
            <p:cNvSpPr>
              <a:spLocks noChangeArrowheads="1"/>
            </p:cNvSpPr>
            <p:nvPr/>
          </p:nvSpPr>
          <p:spPr bwMode="auto">
            <a:xfrm>
              <a:off x="1803" y="1622"/>
              <a:ext cx="62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Tahoma" pitchFamily="34" charset="0"/>
                </a:rPr>
                <a:t>905-915MHz</a:t>
              </a:r>
            </a:p>
          </p:txBody>
        </p:sp>
        <p:sp>
          <p:nvSpPr>
            <p:cNvPr id="39956" name="Rectangle 78"/>
            <p:cNvSpPr>
              <a:spLocks noChangeArrowheads="1"/>
            </p:cNvSpPr>
            <p:nvPr/>
          </p:nvSpPr>
          <p:spPr bwMode="auto">
            <a:xfrm>
              <a:off x="3192" y="1593"/>
              <a:ext cx="62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Tahoma" pitchFamily="34" charset="0"/>
                </a:rPr>
                <a:t>915-950MHz</a:t>
              </a:r>
            </a:p>
          </p:txBody>
        </p:sp>
        <p:sp>
          <p:nvSpPr>
            <p:cNvPr id="39957" name="Rectangle 78"/>
            <p:cNvSpPr>
              <a:spLocks noChangeArrowheads="1"/>
            </p:cNvSpPr>
            <p:nvPr/>
          </p:nvSpPr>
          <p:spPr bwMode="auto">
            <a:xfrm>
              <a:off x="4524" y="1622"/>
              <a:ext cx="62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200">
                  <a:latin typeface="Tahoma" pitchFamily="34" charset="0"/>
                </a:rPr>
                <a:t>950-958MHz</a:t>
              </a:r>
            </a:p>
          </p:txBody>
        </p:sp>
        <p:grpSp>
          <p:nvGrpSpPr>
            <p:cNvPr id="39958" name="Group 298"/>
            <p:cNvGrpSpPr>
              <a:grpSpLocks/>
            </p:cNvGrpSpPr>
            <p:nvPr/>
          </p:nvGrpSpPr>
          <p:grpSpPr bwMode="auto">
            <a:xfrm>
              <a:off x="867" y="1962"/>
              <a:ext cx="4394" cy="749"/>
              <a:chOff x="867" y="1791"/>
              <a:chExt cx="4394" cy="749"/>
            </a:xfrm>
          </p:grpSpPr>
          <p:sp>
            <p:nvSpPr>
              <p:cNvPr id="51242" name="Rectangle 42"/>
              <p:cNvSpPr>
                <a:spLocks noChangeArrowheads="1"/>
              </p:cNvSpPr>
              <p:nvPr/>
            </p:nvSpPr>
            <p:spPr bwMode="auto">
              <a:xfrm>
                <a:off x="867" y="1933"/>
                <a:ext cx="567" cy="31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endParaRPr kumimoji="0" lang="ja-JP" altLang="en-US" sz="1400" smtClean="0"/>
              </a:p>
            </p:txBody>
          </p:sp>
          <p:sp>
            <p:nvSpPr>
              <p:cNvPr id="39964" name="Rectangle 45"/>
              <p:cNvSpPr>
                <a:spLocks noChangeArrowheads="1"/>
              </p:cNvSpPr>
              <p:nvPr/>
            </p:nvSpPr>
            <p:spPr bwMode="auto">
              <a:xfrm>
                <a:off x="1434" y="1933"/>
                <a:ext cx="964" cy="317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DFDF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ja-JP" altLang="ja-JP" sz="1200"/>
                  <a:t>(</a:t>
                </a:r>
                <a:r>
                  <a:rPr kumimoji="0" lang="en-US" altLang="ja-JP" sz="1200"/>
                  <a:t>1</a:t>
                </a:r>
                <a:r>
                  <a:rPr kumimoji="0" lang="ja-JP" altLang="ja-JP" sz="1200"/>
                  <a:t>)</a:t>
                </a:r>
                <a:r>
                  <a:rPr kumimoji="0" lang="ja-JP" altLang="ja-JP" sz="1200">
                    <a:solidFill>
                      <a:srgbClr val="1818FF"/>
                    </a:solidFill>
                  </a:rPr>
                  <a:t> </a:t>
                </a:r>
                <a:r>
                  <a:rPr kumimoji="0" lang="en-US" altLang="ja-JP" sz="1200">
                    <a:solidFill>
                      <a:srgbClr val="1818FF"/>
                    </a:solidFill>
                  </a:rPr>
                  <a:t>IMT</a:t>
                </a:r>
                <a:endParaRPr lang="ja-JP" altLang="ja-JP" sz="1200">
                  <a:solidFill>
                    <a:srgbClr val="1818FF"/>
                  </a:solidFill>
                </a:endParaRPr>
              </a:p>
            </p:txBody>
          </p:sp>
          <p:sp>
            <p:nvSpPr>
              <p:cNvPr id="217291" name="Rectangle 45"/>
              <p:cNvSpPr>
                <a:spLocks noChangeArrowheads="1"/>
              </p:cNvSpPr>
              <p:nvPr/>
            </p:nvSpPr>
            <p:spPr bwMode="auto">
              <a:xfrm>
                <a:off x="2398" y="1933"/>
                <a:ext cx="850" cy="317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50000">
                    <a:schemeClr val="bg1"/>
                  </a:gs>
                  <a:gs pos="100000">
                    <a:srgbClr val="66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r>
                  <a:rPr lang="en-US" altLang="ja-JP" sz="1200" dirty="0" smtClean="0"/>
                  <a:t>RFID</a:t>
                </a:r>
                <a:endParaRPr kumimoji="0" lang="ja-JP" altLang="ja-JP" sz="1200" dirty="0" smtClean="0"/>
              </a:p>
            </p:txBody>
          </p:sp>
          <p:sp>
            <p:nvSpPr>
              <p:cNvPr id="39966" name="Rectangle 45"/>
              <p:cNvSpPr>
                <a:spLocks noChangeArrowheads="1"/>
              </p:cNvSpPr>
              <p:nvPr/>
            </p:nvSpPr>
            <p:spPr bwMode="auto">
              <a:xfrm>
                <a:off x="3361" y="1933"/>
                <a:ext cx="708" cy="317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50000">
                    <a:srgbClr val="FFDFDF"/>
                  </a:gs>
                  <a:gs pos="100000">
                    <a:srgbClr val="FF993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/>
                  <a:t>MCA</a:t>
                </a:r>
                <a:endParaRPr kumimoji="0" lang="ja-JP" altLang="ja-JP" sz="1200"/>
              </a:p>
            </p:txBody>
          </p:sp>
          <p:sp>
            <p:nvSpPr>
              <p:cNvPr id="39967" name="Rectangle 45"/>
              <p:cNvSpPr>
                <a:spLocks noChangeArrowheads="1"/>
              </p:cNvSpPr>
              <p:nvPr/>
            </p:nvSpPr>
            <p:spPr bwMode="auto">
              <a:xfrm>
                <a:off x="4325" y="1933"/>
                <a:ext cx="935" cy="317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DFDF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ja-JP" altLang="ja-JP" sz="1200"/>
                  <a:t>(</a:t>
                </a:r>
                <a:r>
                  <a:rPr kumimoji="0" lang="en-US" altLang="ja-JP" sz="1200"/>
                  <a:t>1</a:t>
                </a:r>
                <a:r>
                  <a:rPr kumimoji="0" lang="ja-JP" altLang="ja-JP" sz="1200"/>
                  <a:t>)</a:t>
                </a:r>
                <a:r>
                  <a:rPr kumimoji="0" lang="en-US" altLang="ja-JP" sz="1200">
                    <a:solidFill>
                      <a:srgbClr val="1818FF"/>
                    </a:solidFill>
                  </a:rPr>
                  <a:t> IMT</a:t>
                </a:r>
                <a:endParaRPr lang="ja-JP" altLang="ja-JP" sz="1200">
                  <a:solidFill>
                    <a:srgbClr val="1818FF"/>
                  </a:solidFill>
                </a:endParaRPr>
              </a:p>
            </p:txBody>
          </p:sp>
          <p:sp>
            <p:nvSpPr>
              <p:cNvPr id="3" name="Rectangle 42"/>
              <p:cNvSpPr>
                <a:spLocks noChangeArrowheads="1"/>
              </p:cNvSpPr>
              <p:nvPr/>
            </p:nvSpPr>
            <p:spPr bwMode="auto">
              <a:xfrm>
                <a:off x="4070" y="1933"/>
                <a:ext cx="256" cy="31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endParaRPr kumimoji="0" lang="ja-JP" altLang="en-US" sz="1400" smtClean="0"/>
              </a:p>
            </p:txBody>
          </p:sp>
          <p:sp>
            <p:nvSpPr>
              <p:cNvPr id="39969" name="Rectangle 78"/>
              <p:cNvSpPr>
                <a:spLocks noChangeArrowheads="1"/>
              </p:cNvSpPr>
              <p:nvPr/>
            </p:nvSpPr>
            <p:spPr bwMode="auto">
              <a:xfrm>
                <a:off x="867" y="1791"/>
                <a:ext cx="62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890-900MHz</a:t>
                </a:r>
              </a:p>
            </p:txBody>
          </p:sp>
          <p:sp>
            <p:nvSpPr>
              <p:cNvPr id="39970" name="Text Box 211"/>
              <p:cNvSpPr txBox="1">
                <a:spLocks noChangeArrowheads="1"/>
              </p:cNvSpPr>
              <p:nvPr/>
            </p:nvSpPr>
            <p:spPr bwMode="auto">
              <a:xfrm>
                <a:off x="1068" y="2018"/>
                <a:ext cx="19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ja-JP" sz="1200"/>
                  <a:t>GB</a:t>
                </a:r>
              </a:p>
            </p:txBody>
          </p:sp>
          <p:sp>
            <p:nvSpPr>
              <p:cNvPr id="39971" name="Text Box 212"/>
              <p:cNvSpPr txBox="1">
                <a:spLocks noChangeArrowheads="1"/>
              </p:cNvSpPr>
              <p:nvPr/>
            </p:nvSpPr>
            <p:spPr bwMode="auto">
              <a:xfrm>
                <a:off x="4070" y="2018"/>
                <a:ext cx="2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ja-JP" sz="1200"/>
                  <a:t>GB</a:t>
                </a:r>
              </a:p>
            </p:txBody>
          </p:sp>
          <p:sp>
            <p:nvSpPr>
              <p:cNvPr id="39972" name="Rectangle 78"/>
              <p:cNvSpPr>
                <a:spLocks noChangeArrowheads="1"/>
              </p:cNvSpPr>
              <p:nvPr/>
            </p:nvSpPr>
            <p:spPr bwMode="auto">
              <a:xfrm>
                <a:off x="1604" y="1791"/>
                <a:ext cx="62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900-915MHz</a:t>
                </a:r>
              </a:p>
            </p:txBody>
          </p:sp>
          <p:sp>
            <p:nvSpPr>
              <p:cNvPr id="39973" name="Rectangle 78"/>
              <p:cNvSpPr>
                <a:spLocks noChangeArrowheads="1"/>
              </p:cNvSpPr>
              <p:nvPr/>
            </p:nvSpPr>
            <p:spPr bwMode="auto">
              <a:xfrm>
                <a:off x="2540" y="1791"/>
                <a:ext cx="62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915-928MHz</a:t>
                </a:r>
              </a:p>
            </p:txBody>
          </p:sp>
          <p:sp>
            <p:nvSpPr>
              <p:cNvPr id="39974" name="Rectangle 78"/>
              <p:cNvSpPr>
                <a:spLocks noChangeArrowheads="1"/>
              </p:cNvSpPr>
              <p:nvPr/>
            </p:nvSpPr>
            <p:spPr bwMode="auto">
              <a:xfrm>
                <a:off x="3418" y="1791"/>
                <a:ext cx="62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930-940MHz</a:t>
                </a:r>
              </a:p>
            </p:txBody>
          </p:sp>
          <p:sp>
            <p:nvSpPr>
              <p:cNvPr id="39975" name="Rectangle 78"/>
              <p:cNvSpPr>
                <a:spLocks noChangeArrowheads="1"/>
              </p:cNvSpPr>
              <p:nvPr/>
            </p:nvSpPr>
            <p:spPr bwMode="auto">
              <a:xfrm>
                <a:off x="4439" y="1791"/>
                <a:ext cx="62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945-960MHz</a:t>
                </a:r>
              </a:p>
            </p:txBody>
          </p:sp>
          <p:sp>
            <p:nvSpPr>
              <p:cNvPr id="39976" name="Line 59"/>
              <p:cNvSpPr>
                <a:spLocks noChangeShapeType="1"/>
              </p:cNvSpPr>
              <p:nvPr/>
            </p:nvSpPr>
            <p:spPr bwMode="auto">
              <a:xfrm>
                <a:off x="895" y="2330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77" name="Line 59"/>
              <p:cNvSpPr>
                <a:spLocks noChangeShapeType="1"/>
              </p:cNvSpPr>
              <p:nvPr/>
            </p:nvSpPr>
            <p:spPr bwMode="auto">
              <a:xfrm>
                <a:off x="1434" y="2330"/>
                <a:ext cx="9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78" name="Line 59"/>
              <p:cNvSpPr>
                <a:spLocks noChangeShapeType="1"/>
              </p:cNvSpPr>
              <p:nvPr/>
            </p:nvSpPr>
            <p:spPr bwMode="auto">
              <a:xfrm>
                <a:off x="2426" y="2330"/>
                <a:ext cx="8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79" name="Line 59"/>
              <p:cNvSpPr>
                <a:spLocks noChangeShapeType="1"/>
              </p:cNvSpPr>
              <p:nvPr/>
            </p:nvSpPr>
            <p:spPr bwMode="auto">
              <a:xfrm>
                <a:off x="3361" y="2330"/>
                <a:ext cx="7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80" name="Line 59"/>
              <p:cNvSpPr>
                <a:spLocks noChangeShapeType="1"/>
              </p:cNvSpPr>
              <p:nvPr/>
            </p:nvSpPr>
            <p:spPr bwMode="auto">
              <a:xfrm>
                <a:off x="4325" y="2330"/>
                <a:ext cx="9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81" name="Line 59"/>
              <p:cNvSpPr>
                <a:spLocks noChangeShapeType="1"/>
              </p:cNvSpPr>
              <p:nvPr/>
            </p:nvSpPr>
            <p:spPr bwMode="auto">
              <a:xfrm flipV="1">
                <a:off x="4070" y="2330"/>
                <a:ext cx="2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39982" name="Rectangle 70"/>
              <p:cNvSpPr>
                <a:spLocks noChangeArrowheads="1"/>
              </p:cNvSpPr>
              <p:nvPr/>
            </p:nvSpPr>
            <p:spPr bwMode="auto">
              <a:xfrm>
                <a:off x="980" y="2330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10MHz</a:t>
                </a:r>
              </a:p>
            </p:txBody>
          </p:sp>
          <p:sp>
            <p:nvSpPr>
              <p:cNvPr id="39983" name="Rectangle 70"/>
              <p:cNvSpPr>
                <a:spLocks noChangeArrowheads="1"/>
              </p:cNvSpPr>
              <p:nvPr/>
            </p:nvSpPr>
            <p:spPr bwMode="auto">
              <a:xfrm>
                <a:off x="1745" y="2330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15MHz</a:t>
                </a:r>
              </a:p>
            </p:txBody>
          </p:sp>
          <p:sp>
            <p:nvSpPr>
              <p:cNvPr id="39984" name="Rectangle 70"/>
              <p:cNvSpPr>
                <a:spLocks noChangeArrowheads="1"/>
              </p:cNvSpPr>
              <p:nvPr/>
            </p:nvSpPr>
            <p:spPr bwMode="auto">
              <a:xfrm>
                <a:off x="2653" y="2330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13MHz</a:t>
                </a:r>
              </a:p>
            </p:txBody>
          </p:sp>
          <p:sp>
            <p:nvSpPr>
              <p:cNvPr id="39985" name="Rectangle 70"/>
              <p:cNvSpPr>
                <a:spLocks noChangeArrowheads="1"/>
              </p:cNvSpPr>
              <p:nvPr/>
            </p:nvSpPr>
            <p:spPr bwMode="auto">
              <a:xfrm>
                <a:off x="3560" y="2330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10MHz</a:t>
                </a:r>
              </a:p>
            </p:txBody>
          </p:sp>
          <p:sp>
            <p:nvSpPr>
              <p:cNvPr id="39986" name="Rectangle 70"/>
              <p:cNvSpPr>
                <a:spLocks noChangeArrowheads="1"/>
              </p:cNvSpPr>
              <p:nvPr/>
            </p:nvSpPr>
            <p:spPr bwMode="auto">
              <a:xfrm>
                <a:off x="4654" y="2330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15MHz</a:t>
                </a:r>
              </a:p>
            </p:txBody>
          </p:sp>
          <p:sp>
            <p:nvSpPr>
              <p:cNvPr id="39987" name="Rectangle 70"/>
              <p:cNvSpPr>
                <a:spLocks noChangeArrowheads="1"/>
              </p:cNvSpPr>
              <p:nvPr/>
            </p:nvSpPr>
            <p:spPr bwMode="auto">
              <a:xfrm>
                <a:off x="4042" y="2359"/>
                <a:ext cx="3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1200">
                    <a:latin typeface="Tahoma" pitchFamily="34" charset="0"/>
                  </a:rPr>
                  <a:t>5MHz</a:t>
                </a:r>
              </a:p>
            </p:txBody>
          </p:sp>
          <p:sp>
            <p:nvSpPr>
              <p:cNvPr id="4" name="Rectangle 42"/>
              <p:cNvSpPr>
                <a:spLocks noChangeArrowheads="1"/>
              </p:cNvSpPr>
              <p:nvPr/>
            </p:nvSpPr>
            <p:spPr bwMode="auto">
              <a:xfrm>
                <a:off x="3249" y="1933"/>
                <a:ext cx="113" cy="31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tint val="12549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>
                <a:lvl1pPr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defRPr/>
                </a:pPr>
                <a:endParaRPr kumimoji="0" lang="ja-JP" altLang="en-US" sz="1400" smtClean="0"/>
              </a:p>
            </p:txBody>
          </p:sp>
        </p:grpSp>
        <p:sp>
          <p:nvSpPr>
            <p:cNvPr id="39959" name="Line 294"/>
            <p:cNvSpPr>
              <a:spLocks noChangeShapeType="1"/>
            </p:cNvSpPr>
            <p:nvPr/>
          </p:nvSpPr>
          <p:spPr bwMode="auto">
            <a:xfrm flipH="1">
              <a:off x="2993" y="1593"/>
              <a:ext cx="1673" cy="5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9960" name="Line 295"/>
            <p:cNvSpPr>
              <a:spLocks noChangeShapeType="1"/>
            </p:cNvSpPr>
            <p:nvPr/>
          </p:nvSpPr>
          <p:spPr bwMode="auto">
            <a:xfrm>
              <a:off x="2285" y="1593"/>
              <a:ext cx="1219" cy="5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9961" name="AutoShape 296"/>
            <p:cNvSpPr>
              <a:spLocks noChangeArrowheads="1"/>
            </p:cNvSpPr>
            <p:nvPr/>
          </p:nvSpPr>
          <p:spPr bwMode="auto">
            <a:xfrm>
              <a:off x="1645" y="1731"/>
              <a:ext cx="173" cy="1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ja-JP" altLang="en-US" sz="1000"/>
            </a:p>
          </p:txBody>
        </p:sp>
        <p:sp>
          <p:nvSpPr>
            <p:cNvPr id="39962" name="AutoShape 297"/>
            <p:cNvSpPr>
              <a:spLocks noChangeArrowheads="1"/>
            </p:cNvSpPr>
            <p:nvPr/>
          </p:nvSpPr>
          <p:spPr bwMode="auto">
            <a:xfrm>
              <a:off x="4281" y="1760"/>
              <a:ext cx="173" cy="1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ja-JP" altLang="en-US" sz="1000"/>
            </a:p>
          </p:txBody>
        </p:sp>
      </p:grpSp>
      <p:sp>
        <p:nvSpPr>
          <p:cNvPr id="39942" name="Text Box 299"/>
          <p:cNvSpPr txBox="1">
            <a:spLocks noChangeArrowheads="1"/>
          </p:cNvSpPr>
          <p:nvPr/>
        </p:nvSpPr>
        <p:spPr bwMode="auto">
          <a:xfrm>
            <a:off x="1803699" y="4511677"/>
            <a:ext cx="1846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39943" name="Text Box 302"/>
          <p:cNvSpPr txBox="1">
            <a:spLocks noChangeArrowheads="1"/>
          </p:cNvSpPr>
          <p:nvPr/>
        </p:nvSpPr>
        <p:spPr bwMode="auto">
          <a:xfrm>
            <a:off x="643169" y="3473450"/>
            <a:ext cx="7599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/>
              <a:t>2016~</a:t>
            </a:r>
          </a:p>
        </p:txBody>
      </p:sp>
      <p:sp>
        <p:nvSpPr>
          <p:cNvPr id="27656" name="Text Box 304"/>
          <p:cNvSpPr txBox="1">
            <a:spLocks noChangeArrowheads="1"/>
          </p:cNvSpPr>
          <p:nvPr/>
        </p:nvSpPr>
        <p:spPr bwMode="auto">
          <a:xfrm>
            <a:off x="3095878" y="4373563"/>
            <a:ext cx="782751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/>
              <a:t>(1) Assigned to </a:t>
            </a:r>
            <a:r>
              <a:rPr lang="en-US" altLang="ja-JP" sz="1400" dirty="0" smtClean="0">
                <a:solidFill>
                  <a:srgbClr val="FF0000"/>
                </a:solidFill>
              </a:rPr>
              <a:t>SOFTBANK MOBILE (SBM) </a:t>
            </a:r>
            <a:r>
              <a:rPr lang="en-US" altLang="ja-JP" sz="1400" dirty="0" smtClean="0"/>
              <a:t>in</a:t>
            </a:r>
            <a:r>
              <a:rPr lang="en-US" altLang="ja-JP" sz="1600" dirty="0" smtClean="0"/>
              <a:t> </a:t>
            </a:r>
            <a:r>
              <a:rPr lang="en-US" altLang="ja-JP" sz="1400" dirty="0" smtClean="0"/>
              <a:t>March 2012</a:t>
            </a:r>
            <a:br>
              <a:rPr lang="en-US" altLang="ja-JP" sz="1400" dirty="0" smtClean="0"/>
            </a:br>
            <a:r>
              <a:rPr lang="ja-JP" altLang="en-US" sz="1400" dirty="0" smtClean="0"/>
              <a:t>　　</a:t>
            </a:r>
            <a:r>
              <a:rPr lang="en-US" altLang="ja-JP" sz="1400" dirty="0" smtClean="0">
                <a:solidFill>
                  <a:srgbClr val="FF0000"/>
                </a:solidFill>
              </a:rPr>
              <a:t>SBM </a:t>
            </a:r>
            <a:r>
              <a:rPr lang="en-US" altLang="ja-JP" sz="1400" dirty="0" smtClean="0"/>
              <a:t>Started 5MHzx2 service from </a:t>
            </a:r>
            <a:r>
              <a:rPr lang="en-US" altLang="ja-JP" sz="1400" dirty="0"/>
              <a:t>July 2012</a:t>
            </a:r>
            <a:br>
              <a:rPr lang="en-US" altLang="ja-JP" sz="1400" dirty="0"/>
            </a:br>
            <a:r>
              <a:rPr lang="en-US" altLang="ja-JP" sz="1400" dirty="0"/>
              <a:t>     </a:t>
            </a:r>
            <a:r>
              <a:rPr lang="en-US" altLang="ja-JP" sz="1400" dirty="0" smtClean="0"/>
              <a:t>Reallocation cost </a:t>
            </a:r>
            <a:r>
              <a:rPr lang="en-US" altLang="ja-JP" sz="1400" dirty="0"/>
              <a:t>for </a:t>
            </a:r>
            <a:r>
              <a:rPr lang="en-US" altLang="ja-JP" sz="1400" dirty="0" smtClean="0"/>
              <a:t>MCA / </a:t>
            </a:r>
            <a:r>
              <a:rPr lang="en-US" altLang="ja-JP" sz="1400" dirty="0"/>
              <a:t>RFID to be born by </a:t>
            </a:r>
            <a:r>
              <a:rPr lang="en-US" altLang="ja-JP" sz="1400" dirty="0" smtClean="0">
                <a:solidFill>
                  <a:srgbClr val="FF0000"/>
                </a:solidFill>
              </a:rPr>
              <a:t>SBM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/>
              <a:t>(2) Personal Radio : Terminated by 2015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400" dirty="0" smtClean="0"/>
              <a:t>(3) STL/TTL : Reallocate to another band by Nov. 2015</a:t>
            </a:r>
          </a:p>
        </p:txBody>
      </p:sp>
      <p:sp>
        <p:nvSpPr>
          <p:cNvPr id="39945" name="AutoShape 308"/>
          <p:cNvSpPr>
            <a:spLocks noChangeArrowheads="1"/>
          </p:cNvSpPr>
          <p:nvPr/>
        </p:nvSpPr>
        <p:spPr bwMode="auto">
          <a:xfrm>
            <a:off x="10601739" y="3451941"/>
            <a:ext cx="349160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F21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39946" name="AutoShape 309"/>
          <p:cNvSpPr>
            <a:spLocks noChangeArrowheads="1"/>
          </p:cNvSpPr>
          <p:nvPr/>
        </p:nvSpPr>
        <p:spPr bwMode="auto">
          <a:xfrm rot="10800000">
            <a:off x="4496747" y="3470198"/>
            <a:ext cx="351275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F21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39947" name="Text Box 39"/>
          <p:cNvSpPr txBox="1">
            <a:spLocks noChangeArrowheads="1"/>
          </p:cNvSpPr>
          <p:nvPr/>
        </p:nvSpPr>
        <p:spPr bwMode="auto">
          <a:xfrm>
            <a:off x="6789015" y="3473451"/>
            <a:ext cx="407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/>
              <a:t>GB</a:t>
            </a:r>
          </a:p>
        </p:txBody>
      </p:sp>
    </p:spTree>
    <p:extLst>
      <p:ext uri="{BB962C8B-B14F-4D97-AF65-F5344CB8AC3E}">
        <p14:creationId xmlns:p14="http://schemas.microsoft.com/office/powerpoint/2010/main" val="31574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8961750" y="3752850"/>
            <a:ext cx="1377590" cy="1144588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FFFF00"/>
              </a:gs>
              <a:gs pos="70000">
                <a:schemeClr val="bg1"/>
              </a:gs>
              <a:gs pos="100000">
                <a:srgbClr val="66FFFF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789041" y="3762316"/>
            <a:ext cx="1379708" cy="1148639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FFFF00"/>
              </a:gs>
              <a:gs pos="70000">
                <a:schemeClr val="bg1"/>
              </a:gs>
              <a:gs pos="100000">
                <a:srgbClr val="66FFFF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0964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F06E8CF-37A6-41C7-94B8-F868C11D7536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6366" y="188640"/>
            <a:ext cx="9866313" cy="4968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1.7GHz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IMT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Band</a:t>
            </a:r>
            <a:r>
              <a:rPr lang="ja-JP" altLang="en-US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Expansion</a:t>
            </a:r>
          </a:p>
        </p:txBody>
      </p:sp>
      <p:sp>
        <p:nvSpPr>
          <p:cNvPr id="40966" name="Line 36"/>
          <p:cNvSpPr>
            <a:spLocks noChangeShapeType="1"/>
          </p:cNvSpPr>
          <p:nvPr/>
        </p:nvSpPr>
        <p:spPr bwMode="auto">
          <a:xfrm flipH="1" flipV="1">
            <a:off x="1470701" y="4902202"/>
            <a:ext cx="3620673" cy="842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" name="Rectangle 9" descr="右下がり対角線 (太)"/>
          <p:cNvSpPr>
            <a:spLocks noChangeArrowheads="1"/>
          </p:cNvSpPr>
          <p:nvPr/>
        </p:nvSpPr>
        <p:spPr bwMode="auto">
          <a:xfrm>
            <a:off x="7361967" y="3751265"/>
            <a:ext cx="611557" cy="113823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200" dirty="0" smtClean="0">
                <a:solidFill>
                  <a:srgbClr val="000000"/>
                </a:solidFill>
              </a:rPr>
              <a:t>5MHz</a:t>
            </a:r>
            <a:endParaRPr lang="ja-JP" alt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3" name="直線コネクタ 2"/>
          <p:cNvCxnSpPr>
            <a:endCxn id="635915" idx="2"/>
          </p:cNvCxnSpPr>
          <p:nvPr/>
        </p:nvCxnSpPr>
        <p:spPr>
          <a:xfrm>
            <a:off x="4158168" y="4897438"/>
            <a:ext cx="43041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9" name="グループ化 1"/>
          <p:cNvGrpSpPr>
            <a:grpSpLocks/>
          </p:cNvGrpSpPr>
          <p:nvPr/>
        </p:nvGrpSpPr>
        <p:grpSpPr bwMode="auto">
          <a:xfrm>
            <a:off x="1140588" y="3748090"/>
            <a:ext cx="7816931" cy="1150937"/>
            <a:chOff x="935852" y="3120099"/>
            <a:chExt cx="5864782" cy="1728695"/>
          </a:xfrm>
        </p:grpSpPr>
        <p:sp>
          <p:nvSpPr>
            <p:cNvPr id="30737" name="Rectangle 9" descr="右下がり対角線 (太)"/>
            <p:cNvSpPr>
              <a:spLocks noChangeArrowheads="1"/>
            </p:cNvSpPr>
            <p:nvPr/>
          </p:nvSpPr>
          <p:spPr bwMode="auto">
            <a:xfrm>
              <a:off x="935852" y="3120099"/>
              <a:ext cx="458831" cy="1728695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0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ja-JP" sz="1200" dirty="0" smtClean="0">
                  <a:solidFill>
                    <a:srgbClr val="000000"/>
                  </a:solidFill>
                </a:rPr>
                <a:t>5MHz</a:t>
              </a:r>
              <a:endParaRPr lang="ja-JP" alt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5914" name="Rectangle 10"/>
            <p:cNvSpPr>
              <a:spLocks noChangeArrowheads="1"/>
            </p:cNvSpPr>
            <p:nvPr/>
          </p:nvSpPr>
          <p:spPr bwMode="auto">
            <a:xfrm>
              <a:off x="1394683" y="3127251"/>
              <a:ext cx="777949" cy="171915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35915" name="Rectangle 11"/>
            <p:cNvSpPr>
              <a:spLocks noChangeArrowheads="1"/>
            </p:cNvSpPr>
            <p:nvPr/>
          </p:nvSpPr>
          <p:spPr bwMode="auto">
            <a:xfrm>
              <a:off x="6056025" y="3120099"/>
              <a:ext cx="744609" cy="172631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272981" y="4929190"/>
            <a:ext cx="234465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1744.9</a:t>
            </a:r>
            <a:r>
              <a:rPr kumimoji="0" lang="ja-JP" altLang="en-US" sz="1200">
                <a:solidFill>
                  <a:srgbClr val="000000"/>
                </a:solidFill>
                <a:cs typeface="Arial" charset="0"/>
              </a:rPr>
              <a:t>   </a:t>
            </a: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1749.9</a:t>
            </a:r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6390668" y="4933952"/>
            <a:ext cx="24991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1839.9</a:t>
            </a:r>
            <a:r>
              <a:rPr kumimoji="0" lang="ja-JP" altLang="en-US" sz="1200">
                <a:solidFill>
                  <a:srgbClr val="000000"/>
                </a:solidFill>
                <a:cs typeface="Arial" charset="0"/>
              </a:rPr>
              <a:t>    </a:t>
            </a: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1844.9</a:t>
            </a:r>
          </a:p>
        </p:txBody>
      </p:sp>
      <p:sp>
        <p:nvSpPr>
          <p:cNvPr id="40972" name="Text Box 18"/>
          <p:cNvSpPr txBox="1">
            <a:spLocks noChangeArrowheads="1"/>
          </p:cNvSpPr>
          <p:nvPr/>
        </p:nvSpPr>
        <p:spPr bwMode="auto">
          <a:xfrm>
            <a:off x="3478895" y="4933952"/>
            <a:ext cx="13924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1784.9                  </a:t>
            </a: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9638907" y="4933952"/>
            <a:ext cx="170812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cs typeface="Arial" charset="0"/>
              </a:rPr>
              <a:t>1879.9</a:t>
            </a:r>
            <a:r>
              <a:rPr kumimoji="0" lang="ja-JP" altLang="en-US" sz="12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kumimoji="0" lang="ja-JP" altLang="en-US" sz="1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0" lang="en-US" altLang="ja-JP" sz="1200" dirty="0">
                <a:solidFill>
                  <a:srgbClr val="000000"/>
                </a:solidFill>
                <a:cs typeface="Arial" charset="0"/>
              </a:rPr>
              <a:t>MHz</a:t>
            </a:r>
          </a:p>
        </p:txBody>
      </p:sp>
      <p:sp>
        <p:nvSpPr>
          <p:cNvPr id="40974" name="Text Box 35"/>
          <p:cNvSpPr txBox="1">
            <a:spLocks noChangeArrowheads="1"/>
          </p:cNvSpPr>
          <p:nvPr/>
        </p:nvSpPr>
        <p:spPr bwMode="auto">
          <a:xfrm>
            <a:off x="4139942" y="5730877"/>
            <a:ext cx="2423430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Additional</a:t>
            </a:r>
            <a:r>
              <a:rPr lang="ja-JP" altLang="en-US" sz="1400">
                <a:solidFill>
                  <a:srgbClr val="000000"/>
                </a:solidFill>
              </a:rPr>
              <a:t> </a:t>
            </a:r>
            <a:r>
              <a:rPr lang="en-US" altLang="ja-JP" sz="1400">
                <a:solidFill>
                  <a:srgbClr val="000000"/>
                </a:solidFill>
              </a:rPr>
              <a:t>Frequency</a:t>
            </a:r>
            <a:r>
              <a:rPr lang="ja-JP" altLang="en-US" sz="1400">
                <a:solidFill>
                  <a:srgbClr val="000000"/>
                </a:solidFill>
              </a:rPr>
              <a:t> </a:t>
            </a:r>
            <a:r>
              <a:rPr lang="en-US" altLang="ja-JP" sz="1400">
                <a:solidFill>
                  <a:srgbClr val="000000"/>
                </a:solidFill>
              </a:rPr>
              <a:t>Bands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40975" name="Line 37"/>
          <p:cNvSpPr>
            <a:spLocks noChangeShapeType="1"/>
          </p:cNvSpPr>
          <p:nvPr/>
        </p:nvSpPr>
        <p:spPr bwMode="auto">
          <a:xfrm flipV="1">
            <a:off x="5209876" y="4905377"/>
            <a:ext cx="2448346" cy="830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4168748" y="3749675"/>
            <a:ext cx="319533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470701" y="874455"/>
            <a:ext cx="10558423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40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35MHz×2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in 1.7GHz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band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has been allocated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to IMT/public use since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2005</a:t>
            </a: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.</a:t>
            </a:r>
          </a:p>
          <a:p>
            <a:pPr marL="342900" indent="-342900" algn="l">
              <a:spcBef>
                <a:spcPct val="40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The technical legislation of the adjacent </a:t>
            </a:r>
            <a:r>
              <a:rPr lang="en-US" altLang="ja-JP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5MHz×2</a:t>
            </a:r>
            <a:r>
              <a:rPr lang="ja-JP" alt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band was set in December 2012 for future use by IMT</a:t>
            </a:r>
          </a:p>
          <a:p>
            <a:pPr marL="800100" lvl="1" indent="-342900" algn="l">
              <a:lnSpc>
                <a:spcPct val="80000"/>
              </a:lnSpc>
              <a:spcBef>
                <a:spcPct val="40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¨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Not yet assigned</a:t>
            </a:r>
          </a:p>
          <a:p>
            <a:pPr marL="800100" lvl="1" indent="-342900" algn="l">
              <a:lnSpc>
                <a:spcPct val="80000"/>
              </a:lnSpc>
              <a:spcBef>
                <a:spcPct val="40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¨"/>
              <a:defRPr/>
            </a:pPr>
            <a:r>
              <a:rPr lang="en-US" altLang="ja-JP" sz="20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LTE trial using 1744.9-1764.9 / 1839.9-1859.9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　</a:t>
            </a:r>
            <a:r>
              <a:rPr lang="en-US" altLang="ja-JP" sz="20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was done by </a:t>
            </a:r>
            <a:r>
              <a:rPr lang="ja-JP" altLang="en-US" sz="20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　　</a:t>
            </a:r>
            <a:r>
              <a:rPr lang="en-US" altLang="ja-JP" sz="2000" dirty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Times New Roman" pitchFamily="18" charset="0"/>
              </a:rPr>
              <a:t>e-Access (Aug. ~ Sep. 2013) </a:t>
            </a:r>
          </a:p>
        </p:txBody>
      </p:sp>
      <p:cxnSp>
        <p:nvCxnSpPr>
          <p:cNvPr id="23" name="直線コネクタ 22"/>
          <p:cNvCxnSpPr/>
          <p:nvPr/>
        </p:nvCxnSpPr>
        <p:spPr>
          <a:xfrm flipH="1" flipV="1">
            <a:off x="2786502" y="4605338"/>
            <a:ext cx="1373359" cy="6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8934240" y="4602165"/>
            <a:ext cx="1373359" cy="3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テキスト ボックス 11"/>
          <p:cNvSpPr txBox="1">
            <a:spLocks noChangeArrowheads="1"/>
          </p:cNvSpPr>
          <p:nvPr/>
        </p:nvSpPr>
        <p:spPr bwMode="auto">
          <a:xfrm>
            <a:off x="1882661" y="4194175"/>
            <a:ext cx="71026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e-Access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(15MHz)</a:t>
            </a:r>
            <a:endParaRPr lang="ja-JP" altLang="en-US" sz="1000"/>
          </a:p>
        </p:txBody>
      </p:sp>
      <p:sp>
        <p:nvSpPr>
          <p:cNvPr id="40981" name="テキスト ボックス 12"/>
          <p:cNvSpPr txBox="1">
            <a:spLocks noChangeArrowheads="1"/>
          </p:cNvSpPr>
          <p:nvPr/>
        </p:nvSpPr>
        <p:spPr bwMode="auto">
          <a:xfrm>
            <a:off x="2960360" y="4094164"/>
            <a:ext cx="10243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dirty="0"/>
              <a:t>NTT DoCoMo*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ja-JP" sz="1000" dirty="0"/>
              <a:t>(20MHz)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 dirty="0"/>
          </a:p>
        </p:txBody>
      </p:sp>
      <p:sp>
        <p:nvSpPr>
          <p:cNvPr id="40982" name="テキスト ボックス 33"/>
          <p:cNvSpPr txBox="1">
            <a:spLocks noChangeArrowheads="1"/>
          </p:cNvSpPr>
          <p:nvPr/>
        </p:nvSpPr>
        <p:spPr bwMode="auto">
          <a:xfrm>
            <a:off x="9127780" y="4073526"/>
            <a:ext cx="10243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NTT DoCoMo*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altLang="ja-JP" sz="1000"/>
              <a:t>(20MHz)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0983" name="AutoShape 297"/>
          <p:cNvSpPr>
            <a:spLocks noChangeArrowheads="1"/>
          </p:cNvSpPr>
          <p:nvPr/>
        </p:nvSpPr>
        <p:spPr bwMode="auto">
          <a:xfrm>
            <a:off x="8276799" y="3907553"/>
            <a:ext cx="366864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0984" name="AutoShape 297"/>
          <p:cNvSpPr>
            <a:spLocks noChangeArrowheads="1"/>
          </p:cNvSpPr>
          <p:nvPr/>
        </p:nvSpPr>
        <p:spPr bwMode="auto">
          <a:xfrm rot="10800000">
            <a:off x="2067447" y="3872629"/>
            <a:ext cx="340694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0985" name="AutoShape 297"/>
          <p:cNvSpPr>
            <a:spLocks noChangeArrowheads="1"/>
          </p:cNvSpPr>
          <p:nvPr/>
        </p:nvSpPr>
        <p:spPr bwMode="auto">
          <a:xfrm rot="10800000">
            <a:off x="3282096" y="3794841"/>
            <a:ext cx="338579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0986" name="AutoShape 297"/>
          <p:cNvSpPr>
            <a:spLocks noChangeArrowheads="1"/>
          </p:cNvSpPr>
          <p:nvPr/>
        </p:nvSpPr>
        <p:spPr bwMode="auto">
          <a:xfrm>
            <a:off x="9419502" y="3815479"/>
            <a:ext cx="366864" cy="27955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0987" name="テキスト ボックス 13"/>
          <p:cNvSpPr txBox="1">
            <a:spLocks noChangeArrowheads="1"/>
          </p:cNvSpPr>
          <p:nvPr/>
        </p:nvSpPr>
        <p:spPr bwMode="auto">
          <a:xfrm>
            <a:off x="3009346" y="4624389"/>
            <a:ext cx="7952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Public Use</a:t>
            </a:r>
          </a:p>
        </p:txBody>
      </p:sp>
      <p:sp>
        <p:nvSpPr>
          <p:cNvPr id="40988" name="テキスト ボックス 42"/>
          <p:cNvSpPr txBox="1">
            <a:spLocks noChangeArrowheads="1"/>
          </p:cNvSpPr>
          <p:nvPr/>
        </p:nvSpPr>
        <p:spPr bwMode="auto">
          <a:xfrm>
            <a:off x="8105097" y="4270375"/>
            <a:ext cx="71026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e-Access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(15MHz)</a:t>
            </a:r>
            <a:endParaRPr lang="ja-JP" altLang="en-US" sz="1000"/>
          </a:p>
        </p:txBody>
      </p:sp>
      <p:sp>
        <p:nvSpPr>
          <p:cNvPr id="40989" name="テキスト ボックス 43"/>
          <p:cNvSpPr txBox="1">
            <a:spLocks noChangeArrowheads="1"/>
          </p:cNvSpPr>
          <p:nvPr/>
        </p:nvSpPr>
        <p:spPr bwMode="auto">
          <a:xfrm>
            <a:off x="9242363" y="4619627"/>
            <a:ext cx="7952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/>
              <a:t>Public Use</a:t>
            </a:r>
          </a:p>
        </p:txBody>
      </p:sp>
      <p:sp>
        <p:nvSpPr>
          <p:cNvPr id="40990" name="テキスト ボックス 14"/>
          <p:cNvSpPr txBox="1">
            <a:spLocks noChangeArrowheads="1"/>
          </p:cNvSpPr>
          <p:nvPr/>
        </p:nvSpPr>
        <p:spPr bwMode="auto">
          <a:xfrm>
            <a:off x="4826694" y="4218283"/>
            <a:ext cx="16365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dirty="0"/>
              <a:t>* : Tokyo, Nagoya, Osaka</a:t>
            </a:r>
            <a:endParaRPr lang="ja-JP" altLang="en-US" sz="1000" dirty="0"/>
          </a:p>
        </p:txBody>
      </p:sp>
      <p:sp>
        <p:nvSpPr>
          <p:cNvPr id="40991" name="Text Box 18"/>
          <p:cNvSpPr txBox="1">
            <a:spLocks noChangeArrowheads="1"/>
          </p:cNvSpPr>
          <p:nvPr/>
        </p:nvSpPr>
        <p:spPr bwMode="auto">
          <a:xfrm>
            <a:off x="2179600" y="4933952"/>
            <a:ext cx="13924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1764.9                  </a:t>
            </a:r>
          </a:p>
        </p:txBody>
      </p:sp>
      <p:sp>
        <p:nvSpPr>
          <p:cNvPr id="40992" name="Text Box 18"/>
          <p:cNvSpPr txBox="1">
            <a:spLocks noChangeArrowheads="1"/>
          </p:cNvSpPr>
          <p:nvPr/>
        </p:nvSpPr>
        <p:spPr bwMode="auto">
          <a:xfrm>
            <a:off x="8312102" y="4929190"/>
            <a:ext cx="13924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solidFill>
                  <a:srgbClr val="000000"/>
                </a:solidFill>
                <a:cs typeface="Arial" charset="0"/>
              </a:rPr>
              <a:t>1859.9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763079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1BC5BC6-ECBC-4901-80C8-5A636B10D90B}" type="slidenum">
              <a:rPr kumimoji="0" lang="en-US" altLang="ja-JP" sz="120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ja-JP" sz="1200" dirty="0" smtClean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2854" y="273377"/>
            <a:ext cx="113631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lnSpc>
                <a:spcPts val="3000"/>
              </a:lnSpc>
              <a:defRPr/>
            </a:pPr>
            <a:r>
              <a:rPr lang="en-US" altLang="ja-JP" sz="4800" b="1" kern="0" dirty="0" smtClean="0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CA" altLang="ja-JP" sz="4800" b="1" kern="0" dirty="0" smtClean="0">
              <a:solidFill>
                <a:srgbClr val="00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6457" y="1725470"/>
            <a:ext cx="9508304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Find new Study / R&amp;D items to meet market needs</a:t>
            </a: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</a:t>
            </a:r>
            <a:r>
              <a:rPr lang="ja-JP" altLang="en-US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　</a:t>
            </a: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invite new members</a:t>
            </a:r>
          </a:p>
          <a:p>
            <a:pPr marL="342900" indent="-342900" algn="l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endParaRPr lang="en-US" altLang="ja-JP" sz="26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Provide steady support to members</a:t>
            </a:r>
            <a:b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</a:t>
            </a:r>
            <a:r>
              <a:rPr lang="ja-JP" altLang="en-US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　</a:t>
            </a: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keep existing members</a:t>
            </a:r>
          </a:p>
          <a:p>
            <a:pPr marL="342900" indent="-342900" algn="l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endParaRPr lang="en-US" altLang="ja-JP" sz="26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26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Accurate and rapid consultation on radio wave use</a:t>
            </a: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</a:t>
            </a:r>
            <a:r>
              <a:rPr lang="ja-JP" altLang="en-US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⇒　</a:t>
            </a:r>
            <a:r>
              <a:rPr lang="en-US" altLang="ja-JP" sz="26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keep stable revenue</a:t>
            </a:r>
          </a:p>
        </p:txBody>
      </p:sp>
    </p:spTree>
    <p:extLst>
      <p:ext uri="{BB962C8B-B14F-4D97-AF65-F5344CB8AC3E}">
        <p14:creationId xmlns:p14="http://schemas.microsoft.com/office/powerpoint/2010/main" val="37349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2075910" y="3365500"/>
            <a:ext cx="2008193" cy="113823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dirty="0"/>
              <a:t>Wireless </a:t>
            </a:r>
            <a:r>
              <a:rPr lang="en-US" altLang="ja-JP" sz="1600" dirty="0" smtClean="0"/>
              <a:t>City</a:t>
            </a:r>
            <a:br>
              <a:rPr lang="en-US" altLang="ja-JP" sz="1600" dirty="0" smtClean="0"/>
            </a:br>
            <a:r>
              <a:rPr lang="en-US" altLang="ja-JP" sz="1600" dirty="0" smtClean="0"/>
              <a:t>Planning</a:t>
            </a:r>
          </a:p>
          <a:p>
            <a:pPr eaLnBrk="1" hangingPunct="1">
              <a:defRPr/>
            </a:pPr>
            <a:r>
              <a:rPr lang="en-US" altLang="ja-JP" sz="1600" dirty="0" smtClean="0"/>
              <a:t>(30MHz)</a:t>
            </a:r>
            <a:endParaRPr lang="ja-JP" altLang="en-US" sz="1600" dirty="0" smtClean="0"/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5899731" y="3357563"/>
            <a:ext cx="3734944" cy="1154112"/>
          </a:xfrm>
          <a:prstGeom prst="rect">
            <a:avLst/>
          </a:prstGeom>
          <a:gradFill rotWithShape="0">
            <a:gsLst>
              <a:gs pos="0">
                <a:srgbClr val="FF0000">
                  <a:lumMod val="70000"/>
                  <a:lumOff val="30000"/>
                </a:srgbClr>
              </a:gs>
              <a:gs pos="50000">
                <a:schemeClr val="bg1"/>
              </a:gs>
              <a:gs pos="100000">
                <a:srgbClr val="FF0000">
                  <a:lumMod val="70000"/>
                  <a:lumOff val="30000"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 smtClean="0"/>
          </a:p>
        </p:txBody>
      </p:sp>
      <p:sp>
        <p:nvSpPr>
          <p:cNvPr id="635916" name="Rectangle 12"/>
          <p:cNvSpPr>
            <a:spLocks noChangeArrowheads="1"/>
          </p:cNvSpPr>
          <p:nvPr/>
        </p:nvSpPr>
        <p:spPr bwMode="auto">
          <a:xfrm>
            <a:off x="4615249" y="3367088"/>
            <a:ext cx="967064" cy="1138237"/>
          </a:xfrm>
          <a:prstGeom prst="rect">
            <a:avLst/>
          </a:prstGeom>
          <a:gradFill rotWithShape="0">
            <a:gsLst>
              <a:gs pos="48000">
                <a:schemeClr val="bg1"/>
              </a:gs>
              <a:gs pos="100000">
                <a:schemeClr val="accent5">
                  <a:lumMod val="75000"/>
                </a:schemeClr>
              </a:gs>
              <a:gs pos="3000">
                <a:schemeClr val="accent5">
                  <a:lumMod val="75000"/>
                </a:schemeClr>
              </a:gs>
            </a:gsLst>
            <a:lin ang="54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en-US" altLang="ja-JP" sz="1100" dirty="0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ja-JP" sz="1200" dirty="0" smtClean="0">
                <a:cs typeface="Arial" pitchFamily="34" charset="0"/>
              </a:rPr>
              <a:t>45* </a:t>
            </a:r>
            <a:br>
              <a:rPr lang="en-US" altLang="ja-JP" sz="1200" dirty="0" smtClean="0">
                <a:cs typeface="Arial" pitchFamily="34" charset="0"/>
              </a:rPr>
            </a:br>
            <a:r>
              <a:rPr lang="en-US" altLang="ja-JP" sz="1200" dirty="0" smtClean="0">
                <a:cs typeface="Arial" pitchFamily="34" charset="0"/>
              </a:rPr>
              <a:t>Operators</a:t>
            </a:r>
          </a:p>
          <a:p>
            <a:pPr eaLnBrk="1" hangingPunct="1">
              <a:defRPr/>
            </a:pPr>
            <a:r>
              <a:rPr lang="en-US" altLang="ja-JP" sz="800" dirty="0" smtClean="0"/>
              <a:t>(*As of </a:t>
            </a:r>
            <a:br>
              <a:rPr lang="en-US" altLang="ja-JP" sz="800" dirty="0" smtClean="0"/>
            </a:br>
            <a:r>
              <a:rPr lang="en-US" altLang="ja-JP" sz="800" dirty="0" smtClean="0"/>
              <a:t>Feb 2015)</a:t>
            </a:r>
            <a:endParaRPr lang="ja-JP" altLang="en-US" sz="800" dirty="0"/>
          </a:p>
          <a:p>
            <a:pPr eaLnBrk="1" hangingPunct="1">
              <a:defRPr/>
            </a:pPr>
            <a:endParaRPr lang="ja-JP" altLang="en-US" dirty="0" smtClean="0"/>
          </a:p>
        </p:txBody>
      </p:sp>
      <p:sp>
        <p:nvSpPr>
          <p:cNvPr id="41989" name="Text Box 20"/>
          <p:cNvSpPr txBox="1">
            <a:spLocks noChangeArrowheads="1"/>
          </p:cNvSpPr>
          <p:nvPr/>
        </p:nvSpPr>
        <p:spPr bwMode="auto">
          <a:xfrm rot="-5400000">
            <a:off x="3773415" y="3795362"/>
            <a:ext cx="1139825" cy="2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 b="1"/>
              <a:t>Guard Band</a:t>
            </a:r>
          </a:p>
        </p:txBody>
      </p:sp>
      <p:sp>
        <p:nvSpPr>
          <p:cNvPr id="41990" name="Text Box 21"/>
          <p:cNvSpPr txBox="1">
            <a:spLocks noChangeArrowheads="1"/>
          </p:cNvSpPr>
          <p:nvPr/>
        </p:nvSpPr>
        <p:spPr bwMode="auto">
          <a:xfrm rot="-5400000">
            <a:off x="5129846" y="3765201"/>
            <a:ext cx="1139825" cy="2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 b="1"/>
              <a:t>Guard Band</a:t>
            </a:r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399947" y="3351215"/>
            <a:ext cx="975529" cy="114458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ja-JP" dirty="0" smtClean="0"/>
              <a:t>N-STAR</a:t>
            </a:r>
            <a:endParaRPr lang="ja-JP" altLang="en-US" dirty="0" smtClean="0"/>
          </a:p>
        </p:txBody>
      </p:sp>
      <p:sp>
        <p:nvSpPr>
          <p:cNvPr id="188442" name="Rectangle 26"/>
          <p:cNvSpPr>
            <a:spLocks noChangeArrowheads="1"/>
          </p:cNvSpPr>
          <p:nvPr/>
        </p:nvSpPr>
        <p:spPr bwMode="auto">
          <a:xfrm>
            <a:off x="10965711" y="3354390"/>
            <a:ext cx="975530" cy="115728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ja-JP" smtClean="0"/>
              <a:t>N-STAR</a:t>
            </a:r>
            <a:endParaRPr lang="ja-JP" altLang="en-US" smtClean="0"/>
          </a:p>
        </p:txBody>
      </p:sp>
      <p:sp>
        <p:nvSpPr>
          <p:cNvPr id="41993" name="Rectangle 27" descr="右下がり対角線 (太)"/>
          <p:cNvSpPr>
            <a:spLocks noChangeArrowheads="1"/>
          </p:cNvSpPr>
          <p:nvPr/>
        </p:nvSpPr>
        <p:spPr bwMode="auto">
          <a:xfrm>
            <a:off x="10337226" y="3354390"/>
            <a:ext cx="615789" cy="11572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 b="1"/>
          </a:p>
        </p:txBody>
      </p:sp>
      <p:sp>
        <p:nvSpPr>
          <p:cNvPr id="41994" name="Text Box 22"/>
          <p:cNvSpPr txBox="1">
            <a:spLocks noChangeArrowheads="1"/>
          </p:cNvSpPr>
          <p:nvPr/>
        </p:nvSpPr>
        <p:spPr bwMode="auto">
          <a:xfrm rot="-5400000">
            <a:off x="10062511" y="3811239"/>
            <a:ext cx="1139825" cy="2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 b="1"/>
              <a:t>Guard Band</a:t>
            </a:r>
          </a:p>
        </p:txBody>
      </p:sp>
      <p:sp>
        <p:nvSpPr>
          <p:cNvPr id="41995" name="AutoShape 29"/>
          <p:cNvSpPr>
            <a:spLocks noChangeArrowheads="1"/>
          </p:cNvSpPr>
          <p:nvPr/>
        </p:nvSpPr>
        <p:spPr bwMode="auto">
          <a:xfrm>
            <a:off x="763919" y="3528536"/>
            <a:ext cx="302604" cy="296228"/>
          </a:xfrm>
          <a:prstGeom prst="downArrow">
            <a:avLst>
              <a:gd name="adj1" fmla="val 50000"/>
              <a:gd name="adj2" fmla="val 346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1996" name="AutoShape 30"/>
          <p:cNvSpPr>
            <a:spLocks noChangeArrowheads="1"/>
          </p:cNvSpPr>
          <p:nvPr/>
        </p:nvSpPr>
        <p:spPr bwMode="auto">
          <a:xfrm>
            <a:off x="11241476" y="3528536"/>
            <a:ext cx="366864" cy="296228"/>
          </a:xfrm>
          <a:prstGeom prst="upArrow">
            <a:avLst>
              <a:gd name="adj1" fmla="val 50000"/>
              <a:gd name="adj2" fmla="val 347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/>
          </a:p>
        </p:txBody>
      </p:sp>
      <p:sp>
        <p:nvSpPr>
          <p:cNvPr id="41997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3B1272C-9B13-4D96-BC17-907D446620EC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419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3069" y="404664"/>
            <a:ext cx="9864725" cy="4968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2.5 GHz-band Channel Plan for BWA</a:t>
            </a:r>
          </a:p>
        </p:txBody>
      </p:sp>
      <p:sp>
        <p:nvSpPr>
          <p:cNvPr id="41999" name="Text Box 8"/>
          <p:cNvSpPr txBox="1">
            <a:spLocks noChangeArrowheads="1"/>
          </p:cNvSpPr>
          <p:nvPr/>
        </p:nvSpPr>
        <p:spPr bwMode="auto">
          <a:xfrm>
            <a:off x="986111" y="4576763"/>
            <a:ext cx="77873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2535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</a:t>
            </a: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3671461" y="4576763"/>
            <a:ext cx="13458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2575   2582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   MHz</a:t>
            </a:r>
          </a:p>
        </p:txBody>
      </p:sp>
      <p:sp>
        <p:nvSpPr>
          <p:cNvPr id="42001" name="AutoShape 26"/>
          <p:cNvSpPr>
            <a:spLocks noChangeArrowheads="1"/>
          </p:cNvSpPr>
          <p:nvPr/>
        </p:nvSpPr>
        <p:spPr bwMode="auto">
          <a:xfrm>
            <a:off x="465546" y="1538288"/>
            <a:ext cx="3472546" cy="1035050"/>
          </a:xfrm>
          <a:prstGeom prst="wedgeRectCallout">
            <a:avLst>
              <a:gd name="adj1" fmla="val 23815"/>
              <a:gd name="adj2" fmla="val 13958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>
                <a:cs typeface="Arial" charset="0"/>
              </a:rPr>
              <a:t>AXGP</a:t>
            </a:r>
            <a:br>
              <a:rPr lang="en-US" altLang="ja-JP" sz="2000">
                <a:cs typeface="Arial" charset="0"/>
              </a:rPr>
            </a:br>
            <a:r>
              <a:rPr lang="en-US" altLang="ja-JP" sz="1400"/>
              <a:t>Mobile Communications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/>
              <a:t>(For Nation-wide deployment)</a:t>
            </a:r>
          </a:p>
        </p:txBody>
      </p:sp>
      <p:sp>
        <p:nvSpPr>
          <p:cNvPr id="18442" name="AutoShape 28"/>
          <p:cNvSpPr>
            <a:spLocks noChangeArrowheads="1"/>
          </p:cNvSpPr>
          <p:nvPr/>
        </p:nvSpPr>
        <p:spPr bwMode="auto">
          <a:xfrm>
            <a:off x="4084103" y="1538288"/>
            <a:ext cx="2894846" cy="1035050"/>
          </a:xfrm>
          <a:prstGeom prst="wedgeRectCallout">
            <a:avLst>
              <a:gd name="adj1" fmla="val -16886"/>
              <a:gd name="adj2" fmla="val 140607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1800" dirty="0">
                <a:solidFill>
                  <a:schemeClr val="bg1"/>
                </a:solidFill>
                <a:ea typeface="MS PGothic" pitchFamily="50" charset="-128"/>
              </a:rPr>
              <a:t>Fixed Wireless Access (FWA)</a:t>
            </a:r>
          </a:p>
          <a:p>
            <a:pPr>
              <a:defRPr/>
            </a:pPr>
            <a:r>
              <a:rPr lang="en-US" altLang="ja-JP" b="1" dirty="0">
                <a:solidFill>
                  <a:schemeClr val="bg1"/>
                </a:solidFill>
                <a:ea typeface="MS PGothic" pitchFamily="50" charset="-128"/>
              </a:rPr>
              <a:t>(For Regional deployment)</a:t>
            </a:r>
          </a:p>
        </p:txBody>
      </p:sp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9274937" y="4576763"/>
            <a:ext cx="70466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2645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</a:t>
            </a:r>
          </a:p>
        </p:txBody>
      </p:sp>
      <p:sp>
        <p:nvSpPr>
          <p:cNvPr id="38" name="Rectangle 27" descr="右下がり対角線 (太)"/>
          <p:cNvSpPr>
            <a:spLocks noChangeArrowheads="1"/>
          </p:cNvSpPr>
          <p:nvPr/>
        </p:nvSpPr>
        <p:spPr bwMode="auto">
          <a:xfrm>
            <a:off x="9633885" y="3350061"/>
            <a:ext cx="691331" cy="1164354"/>
          </a:xfrm>
          <a:prstGeom prst="rect">
            <a:avLst/>
          </a:prstGeom>
          <a:solidFill>
            <a:srgbClr val="B8DFF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1000" b="1" dirty="0" smtClean="0"/>
              <a:t>(Reserved)</a:t>
            </a:r>
            <a:endParaRPr lang="ja-JP" altLang="en-US" sz="1000" b="1" dirty="0" smtClean="0"/>
          </a:p>
        </p:txBody>
      </p:sp>
      <p:sp>
        <p:nvSpPr>
          <p:cNvPr id="42005" name="Text Box 17"/>
          <p:cNvSpPr txBox="1">
            <a:spLocks noChangeArrowheads="1"/>
          </p:cNvSpPr>
          <p:nvPr/>
        </p:nvSpPr>
        <p:spPr bwMode="auto">
          <a:xfrm>
            <a:off x="9979602" y="4576763"/>
            <a:ext cx="69831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2655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</a:t>
            </a:r>
          </a:p>
        </p:txBody>
      </p:sp>
      <p:sp>
        <p:nvSpPr>
          <p:cNvPr id="42006" name="Text Box 8"/>
          <p:cNvSpPr txBox="1">
            <a:spLocks noChangeArrowheads="1"/>
          </p:cNvSpPr>
          <p:nvPr/>
        </p:nvSpPr>
        <p:spPr bwMode="auto">
          <a:xfrm>
            <a:off x="1684429" y="4565652"/>
            <a:ext cx="7808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2545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</a:t>
            </a:r>
          </a:p>
        </p:txBody>
      </p:sp>
      <p:sp>
        <p:nvSpPr>
          <p:cNvPr id="42007" name="Text Box 8"/>
          <p:cNvSpPr txBox="1">
            <a:spLocks noChangeArrowheads="1"/>
          </p:cNvSpPr>
          <p:nvPr/>
        </p:nvSpPr>
        <p:spPr bwMode="auto">
          <a:xfrm>
            <a:off x="5055400" y="4576763"/>
            <a:ext cx="137970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2592  2595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  MHz</a:t>
            </a:r>
          </a:p>
        </p:txBody>
      </p:sp>
      <p:sp>
        <p:nvSpPr>
          <p:cNvPr id="42008" name="Text Box 20"/>
          <p:cNvSpPr txBox="1">
            <a:spLocks noChangeArrowheads="1"/>
          </p:cNvSpPr>
          <p:nvPr/>
        </p:nvSpPr>
        <p:spPr bwMode="auto">
          <a:xfrm rot="-5400000">
            <a:off x="1166361" y="3795362"/>
            <a:ext cx="1139825" cy="2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 b="1"/>
              <a:t>Guard Band</a:t>
            </a:r>
          </a:p>
        </p:txBody>
      </p:sp>
      <p:sp>
        <p:nvSpPr>
          <p:cNvPr id="42009" name="AutoShape 27"/>
          <p:cNvSpPr>
            <a:spLocks noChangeArrowheads="1"/>
          </p:cNvSpPr>
          <p:nvPr/>
        </p:nvSpPr>
        <p:spPr bwMode="auto">
          <a:xfrm>
            <a:off x="7160936" y="1538288"/>
            <a:ext cx="3516984" cy="1035050"/>
          </a:xfrm>
          <a:prstGeom prst="wedgeRectCallout">
            <a:avLst>
              <a:gd name="adj1" fmla="val -24250"/>
              <a:gd name="adj2" fmla="val 1409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>
                <a:solidFill>
                  <a:schemeClr val="bg1"/>
                </a:solidFill>
                <a:cs typeface="Arial" charset="0"/>
              </a:rPr>
              <a:t>Mobile WiMAX</a:t>
            </a:r>
            <a:br>
              <a:rPr lang="en-US" altLang="ja-JP" sz="2400">
                <a:solidFill>
                  <a:schemeClr val="bg1"/>
                </a:solidFill>
                <a:cs typeface="Arial" charset="0"/>
              </a:rPr>
            </a:br>
            <a:r>
              <a:rPr lang="en-US" altLang="ja-JP" sz="1400">
                <a:solidFill>
                  <a:schemeClr val="bg1"/>
                </a:solidFill>
              </a:rPr>
              <a:t>Mobile Communications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000" b="1">
                <a:solidFill>
                  <a:schemeClr val="bg1"/>
                </a:solidFill>
              </a:rPr>
              <a:t>(For Nation-wide deployment)</a:t>
            </a:r>
          </a:p>
        </p:txBody>
      </p:sp>
      <p:sp>
        <p:nvSpPr>
          <p:cNvPr id="42010" name="テキスト ボックス 2"/>
          <p:cNvSpPr txBox="1">
            <a:spLocks noChangeArrowheads="1"/>
          </p:cNvSpPr>
          <p:nvPr/>
        </p:nvSpPr>
        <p:spPr bwMode="auto">
          <a:xfrm>
            <a:off x="6755820" y="3636964"/>
            <a:ext cx="2075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cs typeface="Arial" charset="0"/>
              </a:rPr>
              <a:t>UQ Communications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600">
                <a:cs typeface="Arial" charset="0"/>
              </a:rPr>
              <a:t>(50MHz) </a:t>
            </a:r>
            <a:endParaRPr lang="ja-JP" altLang="en-US" sz="1600"/>
          </a:p>
        </p:txBody>
      </p:sp>
      <p:sp>
        <p:nvSpPr>
          <p:cNvPr id="42011" name="Text Box 17"/>
          <p:cNvSpPr txBox="1">
            <a:spLocks noChangeArrowheads="1"/>
          </p:cNvSpPr>
          <p:nvPr/>
        </p:nvSpPr>
        <p:spPr bwMode="auto">
          <a:xfrm>
            <a:off x="10631365" y="4560890"/>
            <a:ext cx="7004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2660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200">
                <a:cs typeface="Arial" charset="0"/>
              </a:rPr>
              <a:t>MHz</a:t>
            </a:r>
          </a:p>
        </p:txBody>
      </p:sp>
      <p:sp>
        <p:nvSpPr>
          <p:cNvPr id="42012" name="Rectangle 27" descr="右下がり対角線 (太)"/>
          <p:cNvSpPr>
            <a:spLocks noChangeArrowheads="1"/>
          </p:cNvSpPr>
          <p:nvPr/>
        </p:nvSpPr>
        <p:spPr bwMode="auto">
          <a:xfrm>
            <a:off x="1375476" y="3351215"/>
            <a:ext cx="698318" cy="11445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 b="1"/>
          </a:p>
        </p:txBody>
      </p:sp>
      <p:sp>
        <p:nvSpPr>
          <p:cNvPr id="42013" name="Rectangle 27" descr="右下がり対角線 (太)"/>
          <p:cNvSpPr>
            <a:spLocks noChangeArrowheads="1"/>
          </p:cNvSpPr>
          <p:nvPr/>
        </p:nvSpPr>
        <p:spPr bwMode="auto">
          <a:xfrm>
            <a:off x="4084103" y="3357565"/>
            <a:ext cx="520564" cy="11461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 b="1"/>
          </a:p>
        </p:txBody>
      </p:sp>
      <p:sp>
        <p:nvSpPr>
          <p:cNvPr id="42014" name="Rectangle 27" descr="右下がり対角線 (太)"/>
          <p:cNvSpPr>
            <a:spLocks noChangeArrowheads="1"/>
          </p:cNvSpPr>
          <p:nvPr/>
        </p:nvSpPr>
        <p:spPr bwMode="auto">
          <a:xfrm>
            <a:off x="5590778" y="3357565"/>
            <a:ext cx="308953" cy="11461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ja-JP" altLang="en-US" sz="1000" b="1"/>
          </a:p>
        </p:txBody>
      </p:sp>
    </p:spTree>
    <p:extLst>
      <p:ext uri="{BB962C8B-B14F-4D97-AF65-F5344CB8AC3E}">
        <p14:creationId xmlns:p14="http://schemas.microsoft.com/office/powerpoint/2010/main" val="245880485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Freeform 131"/>
          <p:cNvSpPr>
            <a:spLocks noChangeAspect="1"/>
          </p:cNvSpPr>
          <p:nvPr/>
        </p:nvSpPr>
        <p:spPr bwMode="auto">
          <a:xfrm>
            <a:off x="9827790" y="3751222"/>
            <a:ext cx="361367" cy="385397"/>
          </a:xfrm>
          <a:custGeom>
            <a:avLst/>
            <a:gdLst>
              <a:gd name="T0" fmla="*/ 2147483647 w 429"/>
              <a:gd name="T1" fmla="*/ 2147483647 h 545"/>
              <a:gd name="T2" fmla="*/ 2147483647 w 429"/>
              <a:gd name="T3" fmla="*/ 2147483647 h 545"/>
              <a:gd name="T4" fmla="*/ 2147483647 w 429"/>
              <a:gd name="T5" fmla="*/ 2147483647 h 545"/>
              <a:gd name="T6" fmla="*/ 2147483647 w 429"/>
              <a:gd name="T7" fmla="*/ 2147483647 h 545"/>
              <a:gd name="T8" fmla="*/ 2147483647 w 429"/>
              <a:gd name="T9" fmla="*/ 2147483647 h 545"/>
              <a:gd name="T10" fmla="*/ 2147483647 w 429"/>
              <a:gd name="T11" fmla="*/ 2147483647 h 545"/>
              <a:gd name="T12" fmla="*/ 2147483647 w 429"/>
              <a:gd name="T13" fmla="*/ 2147483647 h 545"/>
              <a:gd name="T14" fmla="*/ 2147483647 w 429"/>
              <a:gd name="T15" fmla="*/ 2147483647 h 545"/>
              <a:gd name="T16" fmla="*/ 2147483647 w 429"/>
              <a:gd name="T17" fmla="*/ 2147483647 h 545"/>
              <a:gd name="T18" fmla="*/ 2147483647 w 429"/>
              <a:gd name="T19" fmla="*/ 2147483647 h 545"/>
              <a:gd name="T20" fmla="*/ 2147483647 w 429"/>
              <a:gd name="T21" fmla="*/ 2147483647 h 545"/>
              <a:gd name="T22" fmla="*/ 2147483647 w 429"/>
              <a:gd name="T23" fmla="*/ 2147483647 h 545"/>
              <a:gd name="T24" fmla="*/ 2147483647 w 429"/>
              <a:gd name="T25" fmla="*/ 2147483647 h 545"/>
              <a:gd name="T26" fmla="*/ 2147483647 w 429"/>
              <a:gd name="T27" fmla="*/ 2147483647 h 545"/>
              <a:gd name="T28" fmla="*/ 2147483647 w 429"/>
              <a:gd name="T29" fmla="*/ 2147483647 h 545"/>
              <a:gd name="T30" fmla="*/ 2147483647 w 429"/>
              <a:gd name="T31" fmla="*/ 2147483647 h 545"/>
              <a:gd name="T32" fmla="*/ 2147483647 w 429"/>
              <a:gd name="T33" fmla="*/ 2147483647 h 545"/>
              <a:gd name="T34" fmla="*/ 0 w 429"/>
              <a:gd name="T35" fmla="*/ 2147483647 h 545"/>
              <a:gd name="T36" fmla="*/ 2147483647 w 429"/>
              <a:gd name="T37" fmla="*/ 2147483647 h 545"/>
              <a:gd name="T38" fmla="*/ 2147483647 w 429"/>
              <a:gd name="T39" fmla="*/ 2147483647 h 545"/>
              <a:gd name="T40" fmla="*/ 2147483647 w 429"/>
              <a:gd name="T41" fmla="*/ 2147483647 h 545"/>
              <a:gd name="T42" fmla="*/ 2147483647 w 429"/>
              <a:gd name="T43" fmla="*/ 2147483647 h 545"/>
              <a:gd name="T44" fmla="*/ 2147483647 w 429"/>
              <a:gd name="T45" fmla="*/ 2147483647 h 545"/>
              <a:gd name="T46" fmla="*/ 2147483647 w 429"/>
              <a:gd name="T47" fmla="*/ 2147483647 h 545"/>
              <a:gd name="T48" fmla="*/ 2147483647 w 429"/>
              <a:gd name="T49" fmla="*/ 2147483647 h 545"/>
              <a:gd name="T50" fmla="*/ 2147483647 w 429"/>
              <a:gd name="T51" fmla="*/ 2147483647 h 545"/>
              <a:gd name="T52" fmla="*/ 2147483647 w 429"/>
              <a:gd name="T53" fmla="*/ 2147483647 h 545"/>
              <a:gd name="T54" fmla="*/ 2147483647 w 429"/>
              <a:gd name="T55" fmla="*/ 2147483647 h 545"/>
              <a:gd name="T56" fmla="*/ 2147483647 w 429"/>
              <a:gd name="T57" fmla="*/ 2147483647 h 545"/>
              <a:gd name="T58" fmla="*/ 2147483647 w 429"/>
              <a:gd name="T59" fmla="*/ 2147483647 h 545"/>
              <a:gd name="T60" fmla="*/ 2147483647 w 429"/>
              <a:gd name="T61" fmla="*/ 2147483647 h 545"/>
              <a:gd name="T62" fmla="*/ 2147483647 w 429"/>
              <a:gd name="T63" fmla="*/ 0 h 545"/>
              <a:gd name="T64" fmla="*/ 2147483647 w 429"/>
              <a:gd name="T65" fmla="*/ 2147483647 h 545"/>
              <a:gd name="T66" fmla="*/ 2147483647 w 429"/>
              <a:gd name="T67" fmla="*/ 2147483647 h 545"/>
              <a:gd name="T68" fmla="*/ 2147483647 w 429"/>
              <a:gd name="T69" fmla="*/ 2147483647 h 545"/>
              <a:gd name="T70" fmla="*/ 2147483647 w 429"/>
              <a:gd name="T71" fmla="*/ 2147483647 h 545"/>
              <a:gd name="T72" fmla="*/ 2147483647 w 429"/>
              <a:gd name="T73" fmla="*/ 2147483647 h 545"/>
              <a:gd name="T74" fmla="*/ 2147483647 w 429"/>
              <a:gd name="T75" fmla="*/ 2147483647 h 545"/>
              <a:gd name="T76" fmla="*/ 2147483647 w 429"/>
              <a:gd name="T77" fmla="*/ 2147483647 h 545"/>
              <a:gd name="T78" fmla="*/ 2147483647 w 429"/>
              <a:gd name="T79" fmla="*/ 2147483647 h 545"/>
              <a:gd name="T80" fmla="*/ 2147483647 w 429"/>
              <a:gd name="T81" fmla="*/ 2147483647 h 545"/>
              <a:gd name="T82" fmla="*/ 2147483647 w 429"/>
              <a:gd name="T83" fmla="*/ 2147483647 h 545"/>
              <a:gd name="T84" fmla="*/ 2147483647 w 429"/>
              <a:gd name="T85" fmla="*/ 2147483647 h 545"/>
              <a:gd name="T86" fmla="*/ 2147483647 w 429"/>
              <a:gd name="T87" fmla="*/ 2147483647 h 545"/>
              <a:gd name="T88" fmla="*/ 2147483647 w 429"/>
              <a:gd name="T89" fmla="*/ 2147483647 h 545"/>
              <a:gd name="T90" fmla="*/ 2147483647 w 429"/>
              <a:gd name="T91" fmla="*/ 2147483647 h 545"/>
              <a:gd name="T92" fmla="*/ 2147483647 w 429"/>
              <a:gd name="T93" fmla="*/ 2147483647 h 545"/>
              <a:gd name="T94" fmla="*/ 2147483647 w 429"/>
              <a:gd name="T95" fmla="*/ 2147483647 h 545"/>
              <a:gd name="T96" fmla="*/ 2147483647 w 429"/>
              <a:gd name="T97" fmla="*/ 2147483647 h 545"/>
              <a:gd name="T98" fmla="*/ 2147483647 w 429"/>
              <a:gd name="T99" fmla="*/ 2147483647 h 545"/>
              <a:gd name="T100" fmla="*/ 2147483647 w 429"/>
              <a:gd name="T101" fmla="*/ 2147483647 h 545"/>
              <a:gd name="T102" fmla="*/ 2147483647 w 429"/>
              <a:gd name="T103" fmla="*/ 2147483647 h 545"/>
              <a:gd name="T104" fmla="*/ 2147483647 w 429"/>
              <a:gd name="T105" fmla="*/ 2147483647 h 545"/>
              <a:gd name="T106" fmla="*/ 2147483647 w 429"/>
              <a:gd name="T107" fmla="*/ 2147483647 h 545"/>
              <a:gd name="T108" fmla="*/ 2147483647 w 429"/>
              <a:gd name="T109" fmla="*/ 2147483647 h 545"/>
              <a:gd name="T110" fmla="*/ 2147483647 w 429"/>
              <a:gd name="T111" fmla="*/ 2147483647 h 545"/>
              <a:gd name="T112" fmla="*/ 2147483647 w 429"/>
              <a:gd name="T113" fmla="*/ 2147483647 h 545"/>
              <a:gd name="T114" fmla="*/ 2147483647 w 429"/>
              <a:gd name="T115" fmla="*/ 2147483647 h 545"/>
              <a:gd name="T116" fmla="*/ 2147483647 w 429"/>
              <a:gd name="T117" fmla="*/ 2147483647 h 5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29"/>
              <a:gd name="T178" fmla="*/ 0 h 545"/>
              <a:gd name="T179" fmla="*/ 429 w 429"/>
              <a:gd name="T180" fmla="*/ 545 h 5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29" h="545">
                <a:moveTo>
                  <a:pt x="252" y="430"/>
                </a:moveTo>
                <a:lnTo>
                  <a:pt x="226" y="475"/>
                </a:lnTo>
                <a:lnTo>
                  <a:pt x="202" y="520"/>
                </a:lnTo>
                <a:lnTo>
                  <a:pt x="198" y="511"/>
                </a:lnTo>
                <a:lnTo>
                  <a:pt x="153" y="518"/>
                </a:lnTo>
                <a:lnTo>
                  <a:pt x="133" y="541"/>
                </a:lnTo>
                <a:lnTo>
                  <a:pt x="124" y="517"/>
                </a:lnTo>
                <a:lnTo>
                  <a:pt x="82" y="508"/>
                </a:lnTo>
                <a:lnTo>
                  <a:pt x="76" y="502"/>
                </a:lnTo>
                <a:lnTo>
                  <a:pt x="31" y="545"/>
                </a:lnTo>
                <a:lnTo>
                  <a:pt x="7" y="541"/>
                </a:lnTo>
                <a:lnTo>
                  <a:pt x="6" y="503"/>
                </a:lnTo>
                <a:lnTo>
                  <a:pt x="4" y="466"/>
                </a:lnTo>
                <a:lnTo>
                  <a:pt x="7" y="430"/>
                </a:lnTo>
                <a:lnTo>
                  <a:pt x="18" y="398"/>
                </a:lnTo>
                <a:lnTo>
                  <a:pt x="6" y="371"/>
                </a:lnTo>
                <a:lnTo>
                  <a:pt x="4" y="341"/>
                </a:lnTo>
                <a:lnTo>
                  <a:pt x="0" y="322"/>
                </a:lnTo>
                <a:lnTo>
                  <a:pt x="6" y="306"/>
                </a:lnTo>
                <a:lnTo>
                  <a:pt x="33" y="271"/>
                </a:lnTo>
                <a:lnTo>
                  <a:pt x="22" y="267"/>
                </a:lnTo>
                <a:lnTo>
                  <a:pt x="27" y="232"/>
                </a:lnTo>
                <a:lnTo>
                  <a:pt x="37" y="198"/>
                </a:lnTo>
                <a:lnTo>
                  <a:pt x="48" y="175"/>
                </a:lnTo>
                <a:lnTo>
                  <a:pt x="60" y="124"/>
                </a:lnTo>
                <a:lnTo>
                  <a:pt x="67" y="114"/>
                </a:lnTo>
                <a:lnTo>
                  <a:pt x="57" y="81"/>
                </a:lnTo>
                <a:lnTo>
                  <a:pt x="45" y="49"/>
                </a:lnTo>
                <a:lnTo>
                  <a:pt x="91" y="51"/>
                </a:lnTo>
                <a:lnTo>
                  <a:pt x="111" y="37"/>
                </a:lnTo>
                <a:lnTo>
                  <a:pt x="145" y="19"/>
                </a:lnTo>
                <a:lnTo>
                  <a:pt x="180" y="0"/>
                </a:lnTo>
                <a:lnTo>
                  <a:pt x="208" y="3"/>
                </a:lnTo>
                <a:lnTo>
                  <a:pt x="204" y="37"/>
                </a:lnTo>
                <a:lnTo>
                  <a:pt x="199" y="73"/>
                </a:lnTo>
                <a:lnTo>
                  <a:pt x="222" y="103"/>
                </a:lnTo>
                <a:lnTo>
                  <a:pt x="247" y="112"/>
                </a:lnTo>
                <a:lnTo>
                  <a:pt x="276" y="129"/>
                </a:lnTo>
                <a:lnTo>
                  <a:pt x="312" y="156"/>
                </a:lnTo>
                <a:lnTo>
                  <a:pt x="351" y="163"/>
                </a:lnTo>
                <a:lnTo>
                  <a:pt x="358" y="181"/>
                </a:lnTo>
                <a:lnTo>
                  <a:pt x="355" y="223"/>
                </a:lnTo>
                <a:lnTo>
                  <a:pt x="348" y="223"/>
                </a:lnTo>
                <a:lnTo>
                  <a:pt x="357" y="238"/>
                </a:lnTo>
                <a:lnTo>
                  <a:pt x="351" y="271"/>
                </a:lnTo>
                <a:lnTo>
                  <a:pt x="384" y="274"/>
                </a:lnTo>
                <a:lnTo>
                  <a:pt x="417" y="279"/>
                </a:lnTo>
                <a:lnTo>
                  <a:pt x="409" y="314"/>
                </a:lnTo>
                <a:lnTo>
                  <a:pt x="426" y="337"/>
                </a:lnTo>
                <a:lnTo>
                  <a:pt x="429" y="353"/>
                </a:lnTo>
                <a:lnTo>
                  <a:pt x="411" y="385"/>
                </a:lnTo>
                <a:lnTo>
                  <a:pt x="393" y="416"/>
                </a:lnTo>
                <a:lnTo>
                  <a:pt x="394" y="430"/>
                </a:lnTo>
                <a:lnTo>
                  <a:pt x="387" y="434"/>
                </a:lnTo>
                <a:lnTo>
                  <a:pt x="390" y="427"/>
                </a:lnTo>
                <a:lnTo>
                  <a:pt x="361" y="400"/>
                </a:lnTo>
                <a:lnTo>
                  <a:pt x="312" y="406"/>
                </a:lnTo>
                <a:lnTo>
                  <a:pt x="262" y="412"/>
                </a:lnTo>
                <a:lnTo>
                  <a:pt x="252" y="43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56" name="Freeform 4"/>
          <p:cNvSpPr>
            <a:spLocks noChangeAspect="1"/>
          </p:cNvSpPr>
          <p:nvPr/>
        </p:nvSpPr>
        <p:spPr bwMode="auto">
          <a:xfrm>
            <a:off x="9595343" y="3099128"/>
            <a:ext cx="380901" cy="487973"/>
          </a:xfrm>
          <a:custGeom>
            <a:avLst/>
            <a:gdLst>
              <a:gd name="T0" fmla="*/ 2147483647 w 446"/>
              <a:gd name="T1" fmla="*/ 2147483647 h 692"/>
              <a:gd name="T2" fmla="*/ 2147483647 w 446"/>
              <a:gd name="T3" fmla="*/ 2147483647 h 692"/>
              <a:gd name="T4" fmla="*/ 2147483647 w 446"/>
              <a:gd name="T5" fmla="*/ 2147483647 h 692"/>
              <a:gd name="T6" fmla="*/ 2147483647 w 446"/>
              <a:gd name="T7" fmla="*/ 2147483647 h 692"/>
              <a:gd name="T8" fmla="*/ 2147483647 w 446"/>
              <a:gd name="T9" fmla="*/ 2147483647 h 692"/>
              <a:gd name="T10" fmla="*/ 2147483647 w 446"/>
              <a:gd name="T11" fmla="*/ 2147483647 h 692"/>
              <a:gd name="T12" fmla="*/ 2147483647 w 446"/>
              <a:gd name="T13" fmla="*/ 2147483647 h 692"/>
              <a:gd name="T14" fmla="*/ 2147483647 w 446"/>
              <a:gd name="T15" fmla="*/ 2147483647 h 692"/>
              <a:gd name="T16" fmla="*/ 2147483647 w 446"/>
              <a:gd name="T17" fmla="*/ 2147483647 h 692"/>
              <a:gd name="T18" fmla="*/ 2147483647 w 446"/>
              <a:gd name="T19" fmla="*/ 2147483647 h 692"/>
              <a:gd name="T20" fmla="*/ 2147483647 w 446"/>
              <a:gd name="T21" fmla="*/ 2147483647 h 692"/>
              <a:gd name="T22" fmla="*/ 2147483647 w 446"/>
              <a:gd name="T23" fmla="*/ 2147483647 h 692"/>
              <a:gd name="T24" fmla="*/ 2147483647 w 446"/>
              <a:gd name="T25" fmla="*/ 2147483647 h 692"/>
              <a:gd name="T26" fmla="*/ 2147483647 w 446"/>
              <a:gd name="T27" fmla="*/ 2147483647 h 692"/>
              <a:gd name="T28" fmla="*/ 2147483647 w 446"/>
              <a:gd name="T29" fmla="*/ 2147483647 h 692"/>
              <a:gd name="T30" fmla="*/ 2147483647 w 446"/>
              <a:gd name="T31" fmla="*/ 2147483647 h 692"/>
              <a:gd name="T32" fmla="*/ 2147483647 w 446"/>
              <a:gd name="T33" fmla="*/ 2147483647 h 692"/>
              <a:gd name="T34" fmla="*/ 2147483647 w 446"/>
              <a:gd name="T35" fmla="*/ 2147483647 h 692"/>
              <a:gd name="T36" fmla="*/ 2147483647 w 446"/>
              <a:gd name="T37" fmla="*/ 2147483647 h 692"/>
              <a:gd name="T38" fmla="*/ 2147483647 w 446"/>
              <a:gd name="T39" fmla="*/ 2147483647 h 692"/>
              <a:gd name="T40" fmla="*/ 2147483647 w 446"/>
              <a:gd name="T41" fmla="*/ 2147483647 h 692"/>
              <a:gd name="T42" fmla="*/ 2147483647 w 446"/>
              <a:gd name="T43" fmla="*/ 2147483647 h 692"/>
              <a:gd name="T44" fmla="*/ 2147483647 w 446"/>
              <a:gd name="T45" fmla="*/ 2147483647 h 692"/>
              <a:gd name="T46" fmla="*/ 2147483647 w 446"/>
              <a:gd name="T47" fmla="*/ 2147483647 h 692"/>
              <a:gd name="T48" fmla="*/ 2147483647 w 446"/>
              <a:gd name="T49" fmla="*/ 2147483647 h 692"/>
              <a:gd name="T50" fmla="*/ 2147483647 w 446"/>
              <a:gd name="T51" fmla="*/ 2147483647 h 692"/>
              <a:gd name="T52" fmla="*/ 2147483647 w 446"/>
              <a:gd name="T53" fmla="*/ 2147483647 h 692"/>
              <a:gd name="T54" fmla="*/ 2147483647 w 446"/>
              <a:gd name="T55" fmla="*/ 2147483647 h 692"/>
              <a:gd name="T56" fmla="*/ 2147483647 w 446"/>
              <a:gd name="T57" fmla="*/ 2147483647 h 692"/>
              <a:gd name="T58" fmla="*/ 2147483647 w 446"/>
              <a:gd name="T59" fmla="*/ 2147483647 h 692"/>
              <a:gd name="T60" fmla="*/ 2147483647 w 446"/>
              <a:gd name="T61" fmla="*/ 2147483647 h 692"/>
              <a:gd name="T62" fmla="*/ 2147483647 w 446"/>
              <a:gd name="T63" fmla="*/ 2147483647 h 692"/>
              <a:gd name="T64" fmla="*/ 2147483647 w 446"/>
              <a:gd name="T65" fmla="*/ 2147483647 h 692"/>
              <a:gd name="T66" fmla="*/ 2147483647 w 446"/>
              <a:gd name="T67" fmla="*/ 2147483647 h 692"/>
              <a:gd name="T68" fmla="*/ 2147483647 w 446"/>
              <a:gd name="T69" fmla="*/ 2147483647 h 692"/>
              <a:gd name="T70" fmla="*/ 2147483647 w 446"/>
              <a:gd name="T71" fmla="*/ 2147483647 h 692"/>
              <a:gd name="T72" fmla="*/ 2147483647 w 446"/>
              <a:gd name="T73" fmla="*/ 2147483647 h 692"/>
              <a:gd name="T74" fmla="*/ 2147483647 w 446"/>
              <a:gd name="T75" fmla="*/ 2147483647 h 6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6"/>
              <a:gd name="T115" fmla="*/ 0 h 692"/>
              <a:gd name="T116" fmla="*/ 446 w 446"/>
              <a:gd name="T117" fmla="*/ 692 h 6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6" h="692">
                <a:moveTo>
                  <a:pt x="143" y="46"/>
                </a:moveTo>
                <a:lnTo>
                  <a:pt x="134" y="64"/>
                </a:lnTo>
                <a:lnTo>
                  <a:pt x="137" y="57"/>
                </a:lnTo>
                <a:lnTo>
                  <a:pt x="116" y="58"/>
                </a:lnTo>
                <a:lnTo>
                  <a:pt x="96" y="91"/>
                </a:lnTo>
                <a:lnTo>
                  <a:pt x="96" y="123"/>
                </a:lnTo>
                <a:lnTo>
                  <a:pt x="60" y="162"/>
                </a:lnTo>
                <a:lnTo>
                  <a:pt x="59" y="184"/>
                </a:lnTo>
                <a:lnTo>
                  <a:pt x="50" y="165"/>
                </a:lnTo>
                <a:lnTo>
                  <a:pt x="39" y="154"/>
                </a:lnTo>
                <a:lnTo>
                  <a:pt x="45" y="186"/>
                </a:lnTo>
                <a:lnTo>
                  <a:pt x="32" y="196"/>
                </a:lnTo>
                <a:lnTo>
                  <a:pt x="26" y="214"/>
                </a:lnTo>
                <a:lnTo>
                  <a:pt x="38" y="231"/>
                </a:lnTo>
                <a:lnTo>
                  <a:pt x="51" y="270"/>
                </a:lnTo>
                <a:lnTo>
                  <a:pt x="45" y="288"/>
                </a:lnTo>
                <a:lnTo>
                  <a:pt x="51" y="318"/>
                </a:lnTo>
                <a:lnTo>
                  <a:pt x="56" y="349"/>
                </a:lnTo>
                <a:lnTo>
                  <a:pt x="60" y="355"/>
                </a:lnTo>
                <a:lnTo>
                  <a:pt x="39" y="402"/>
                </a:lnTo>
                <a:lnTo>
                  <a:pt x="17" y="412"/>
                </a:lnTo>
                <a:lnTo>
                  <a:pt x="12" y="435"/>
                </a:lnTo>
                <a:lnTo>
                  <a:pt x="0" y="442"/>
                </a:lnTo>
                <a:lnTo>
                  <a:pt x="5" y="456"/>
                </a:lnTo>
                <a:lnTo>
                  <a:pt x="35" y="478"/>
                </a:lnTo>
                <a:lnTo>
                  <a:pt x="59" y="501"/>
                </a:lnTo>
                <a:lnTo>
                  <a:pt x="95" y="499"/>
                </a:lnTo>
                <a:lnTo>
                  <a:pt x="137" y="520"/>
                </a:lnTo>
                <a:lnTo>
                  <a:pt x="140" y="517"/>
                </a:lnTo>
                <a:lnTo>
                  <a:pt x="159" y="538"/>
                </a:lnTo>
                <a:lnTo>
                  <a:pt x="179" y="559"/>
                </a:lnTo>
                <a:lnTo>
                  <a:pt x="206" y="592"/>
                </a:lnTo>
                <a:lnTo>
                  <a:pt x="212" y="611"/>
                </a:lnTo>
                <a:lnTo>
                  <a:pt x="257" y="611"/>
                </a:lnTo>
                <a:lnTo>
                  <a:pt x="285" y="613"/>
                </a:lnTo>
                <a:lnTo>
                  <a:pt x="323" y="625"/>
                </a:lnTo>
                <a:lnTo>
                  <a:pt x="305" y="676"/>
                </a:lnTo>
                <a:lnTo>
                  <a:pt x="327" y="692"/>
                </a:lnTo>
                <a:lnTo>
                  <a:pt x="339" y="634"/>
                </a:lnTo>
                <a:lnTo>
                  <a:pt x="351" y="576"/>
                </a:lnTo>
                <a:lnTo>
                  <a:pt x="338" y="532"/>
                </a:lnTo>
                <a:lnTo>
                  <a:pt x="329" y="492"/>
                </a:lnTo>
                <a:lnTo>
                  <a:pt x="356" y="490"/>
                </a:lnTo>
                <a:lnTo>
                  <a:pt x="362" y="481"/>
                </a:lnTo>
                <a:lnTo>
                  <a:pt x="341" y="472"/>
                </a:lnTo>
                <a:lnTo>
                  <a:pt x="335" y="445"/>
                </a:lnTo>
                <a:lnTo>
                  <a:pt x="366" y="445"/>
                </a:lnTo>
                <a:lnTo>
                  <a:pt x="398" y="445"/>
                </a:lnTo>
                <a:lnTo>
                  <a:pt x="393" y="438"/>
                </a:lnTo>
                <a:lnTo>
                  <a:pt x="404" y="442"/>
                </a:lnTo>
                <a:lnTo>
                  <a:pt x="422" y="427"/>
                </a:lnTo>
                <a:lnTo>
                  <a:pt x="438" y="463"/>
                </a:lnTo>
                <a:lnTo>
                  <a:pt x="446" y="465"/>
                </a:lnTo>
                <a:lnTo>
                  <a:pt x="435" y="432"/>
                </a:lnTo>
                <a:lnTo>
                  <a:pt x="413" y="399"/>
                </a:lnTo>
                <a:lnTo>
                  <a:pt x="423" y="379"/>
                </a:lnTo>
                <a:lnTo>
                  <a:pt x="404" y="327"/>
                </a:lnTo>
                <a:lnTo>
                  <a:pt x="410" y="292"/>
                </a:lnTo>
                <a:lnTo>
                  <a:pt x="414" y="258"/>
                </a:lnTo>
                <a:lnTo>
                  <a:pt x="383" y="259"/>
                </a:lnTo>
                <a:lnTo>
                  <a:pt x="350" y="261"/>
                </a:lnTo>
                <a:lnTo>
                  <a:pt x="312" y="225"/>
                </a:lnTo>
                <a:lnTo>
                  <a:pt x="284" y="223"/>
                </a:lnTo>
                <a:lnTo>
                  <a:pt x="255" y="222"/>
                </a:lnTo>
                <a:lnTo>
                  <a:pt x="227" y="207"/>
                </a:lnTo>
                <a:lnTo>
                  <a:pt x="225" y="180"/>
                </a:lnTo>
                <a:lnTo>
                  <a:pt x="200" y="133"/>
                </a:lnTo>
                <a:lnTo>
                  <a:pt x="185" y="133"/>
                </a:lnTo>
                <a:lnTo>
                  <a:pt x="197" y="99"/>
                </a:lnTo>
                <a:lnTo>
                  <a:pt x="210" y="63"/>
                </a:lnTo>
                <a:lnTo>
                  <a:pt x="222" y="28"/>
                </a:lnTo>
                <a:lnTo>
                  <a:pt x="246" y="21"/>
                </a:lnTo>
                <a:lnTo>
                  <a:pt x="246" y="0"/>
                </a:lnTo>
                <a:lnTo>
                  <a:pt x="222" y="3"/>
                </a:lnTo>
                <a:lnTo>
                  <a:pt x="194" y="24"/>
                </a:lnTo>
                <a:lnTo>
                  <a:pt x="164" y="45"/>
                </a:lnTo>
                <a:lnTo>
                  <a:pt x="143" y="4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57" name="Freeform 5"/>
          <p:cNvSpPr>
            <a:spLocks noChangeAspect="1"/>
          </p:cNvSpPr>
          <p:nvPr/>
        </p:nvSpPr>
        <p:spPr bwMode="auto">
          <a:xfrm>
            <a:off x="9452748" y="3181187"/>
            <a:ext cx="101574" cy="65942"/>
          </a:xfrm>
          <a:custGeom>
            <a:avLst/>
            <a:gdLst>
              <a:gd name="T0" fmla="*/ 2147483647 w 119"/>
              <a:gd name="T1" fmla="*/ 2147483647 h 99"/>
              <a:gd name="T2" fmla="*/ 2147483647 w 119"/>
              <a:gd name="T3" fmla="*/ 2147483647 h 99"/>
              <a:gd name="T4" fmla="*/ 0 w 119"/>
              <a:gd name="T5" fmla="*/ 2147483647 h 99"/>
              <a:gd name="T6" fmla="*/ 2147483647 w 119"/>
              <a:gd name="T7" fmla="*/ 0 h 99"/>
              <a:gd name="T8" fmla="*/ 2147483647 w 119"/>
              <a:gd name="T9" fmla="*/ 2147483647 h 99"/>
              <a:gd name="T10" fmla="*/ 2147483647 w 119"/>
              <a:gd name="T11" fmla="*/ 2147483647 h 99"/>
              <a:gd name="T12" fmla="*/ 2147483647 w 119"/>
              <a:gd name="T13" fmla="*/ 2147483647 h 99"/>
              <a:gd name="T14" fmla="*/ 2147483647 w 119"/>
              <a:gd name="T15" fmla="*/ 2147483647 h 99"/>
              <a:gd name="T16" fmla="*/ 2147483647 w 119"/>
              <a:gd name="T17" fmla="*/ 2147483647 h 99"/>
              <a:gd name="T18" fmla="*/ 2147483647 w 119"/>
              <a:gd name="T19" fmla="*/ 2147483647 h 99"/>
              <a:gd name="T20" fmla="*/ 2147483647 w 119"/>
              <a:gd name="T21" fmla="*/ 2147483647 h 99"/>
              <a:gd name="T22" fmla="*/ 2147483647 w 119"/>
              <a:gd name="T23" fmla="*/ 2147483647 h 99"/>
              <a:gd name="T24" fmla="*/ 2147483647 w 119"/>
              <a:gd name="T25" fmla="*/ 2147483647 h 99"/>
              <a:gd name="T26" fmla="*/ 2147483647 w 119"/>
              <a:gd name="T27" fmla="*/ 2147483647 h 99"/>
              <a:gd name="T28" fmla="*/ 2147483647 w 119"/>
              <a:gd name="T29" fmla="*/ 2147483647 h 99"/>
              <a:gd name="T30" fmla="*/ 2147483647 w 119"/>
              <a:gd name="T31" fmla="*/ 2147483647 h 99"/>
              <a:gd name="T32" fmla="*/ 2147483647 w 119"/>
              <a:gd name="T33" fmla="*/ 2147483647 h 99"/>
              <a:gd name="T34" fmla="*/ 2147483647 w 119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9"/>
              <a:gd name="T55" fmla="*/ 0 h 99"/>
              <a:gd name="T56" fmla="*/ 119 w 119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9" h="99">
                <a:moveTo>
                  <a:pt x="6" y="63"/>
                </a:moveTo>
                <a:lnTo>
                  <a:pt x="5" y="31"/>
                </a:lnTo>
                <a:lnTo>
                  <a:pt x="0" y="3"/>
                </a:lnTo>
                <a:lnTo>
                  <a:pt x="14" y="0"/>
                </a:lnTo>
                <a:lnTo>
                  <a:pt x="26" y="16"/>
                </a:lnTo>
                <a:lnTo>
                  <a:pt x="42" y="22"/>
                </a:lnTo>
                <a:lnTo>
                  <a:pt x="56" y="31"/>
                </a:lnTo>
                <a:lnTo>
                  <a:pt x="104" y="15"/>
                </a:lnTo>
                <a:lnTo>
                  <a:pt x="111" y="19"/>
                </a:lnTo>
                <a:lnTo>
                  <a:pt x="119" y="31"/>
                </a:lnTo>
                <a:lnTo>
                  <a:pt x="95" y="55"/>
                </a:lnTo>
                <a:lnTo>
                  <a:pt x="116" y="85"/>
                </a:lnTo>
                <a:lnTo>
                  <a:pt x="84" y="99"/>
                </a:lnTo>
                <a:lnTo>
                  <a:pt x="75" y="72"/>
                </a:lnTo>
                <a:lnTo>
                  <a:pt x="71" y="81"/>
                </a:lnTo>
                <a:lnTo>
                  <a:pt x="51" y="63"/>
                </a:lnTo>
                <a:lnTo>
                  <a:pt x="14" y="51"/>
                </a:lnTo>
                <a:lnTo>
                  <a:pt x="6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58" name="Freeform 6"/>
          <p:cNvSpPr>
            <a:spLocks noChangeAspect="1"/>
          </p:cNvSpPr>
          <p:nvPr/>
        </p:nvSpPr>
        <p:spPr bwMode="auto">
          <a:xfrm>
            <a:off x="9554325" y="3182652"/>
            <a:ext cx="80086" cy="64477"/>
          </a:xfrm>
          <a:custGeom>
            <a:avLst/>
            <a:gdLst>
              <a:gd name="T0" fmla="*/ 2147483647 w 94"/>
              <a:gd name="T1" fmla="*/ 2147483647 h 94"/>
              <a:gd name="T2" fmla="*/ 2147483647 w 94"/>
              <a:gd name="T3" fmla="*/ 2147483647 h 94"/>
              <a:gd name="T4" fmla="*/ 2147483647 w 94"/>
              <a:gd name="T5" fmla="*/ 2147483647 h 94"/>
              <a:gd name="T6" fmla="*/ 2147483647 w 94"/>
              <a:gd name="T7" fmla="*/ 2147483647 h 94"/>
              <a:gd name="T8" fmla="*/ 2147483647 w 94"/>
              <a:gd name="T9" fmla="*/ 2147483647 h 94"/>
              <a:gd name="T10" fmla="*/ 2147483647 w 94"/>
              <a:gd name="T11" fmla="*/ 2147483647 h 94"/>
              <a:gd name="T12" fmla="*/ 2147483647 w 94"/>
              <a:gd name="T13" fmla="*/ 2147483647 h 94"/>
              <a:gd name="T14" fmla="*/ 0 w 94"/>
              <a:gd name="T15" fmla="*/ 0 h 94"/>
              <a:gd name="T16" fmla="*/ 2147483647 w 94"/>
              <a:gd name="T17" fmla="*/ 2147483647 h 94"/>
              <a:gd name="T18" fmla="*/ 2147483647 w 94"/>
              <a:gd name="T19" fmla="*/ 2147483647 h 94"/>
              <a:gd name="T20" fmla="*/ 2147483647 w 94"/>
              <a:gd name="T21" fmla="*/ 2147483647 h 94"/>
              <a:gd name="T22" fmla="*/ 2147483647 w 94"/>
              <a:gd name="T23" fmla="*/ 2147483647 h 94"/>
              <a:gd name="T24" fmla="*/ 2147483647 w 94"/>
              <a:gd name="T25" fmla="*/ 2147483647 h 94"/>
              <a:gd name="T26" fmla="*/ 2147483647 w 94"/>
              <a:gd name="T27" fmla="*/ 2147483647 h 94"/>
              <a:gd name="T28" fmla="*/ 2147483647 w 94"/>
              <a:gd name="T29" fmla="*/ 2147483647 h 94"/>
              <a:gd name="T30" fmla="*/ 2147483647 w 94"/>
              <a:gd name="T31" fmla="*/ 2147483647 h 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94"/>
              <a:gd name="T50" fmla="*/ 94 w 94"/>
              <a:gd name="T51" fmla="*/ 94 h 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94">
                <a:moveTo>
                  <a:pt x="55" y="51"/>
                </a:moveTo>
                <a:lnTo>
                  <a:pt x="70" y="54"/>
                </a:lnTo>
                <a:lnTo>
                  <a:pt x="64" y="45"/>
                </a:lnTo>
                <a:lnTo>
                  <a:pt x="52" y="42"/>
                </a:lnTo>
                <a:lnTo>
                  <a:pt x="40" y="31"/>
                </a:lnTo>
                <a:lnTo>
                  <a:pt x="13" y="19"/>
                </a:lnTo>
                <a:lnTo>
                  <a:pt x="3" y="10"/>
                </a:lnTo>
                <a:lnTo>
                  <a:pt x="0" y="0"/>
                </a:lnTo>
                <a:lnTo>
                  <a:pt x="36" y="1"/>
                </a:lnTo>
                <a:lnTo>
                  <a:pt x="61" y="18"/>
                </a:lnTo>
                <a:lnTo>
                  <a:pt x="88" y="34"/>
                </a:lnTo>
                <a:lnTo>
                  <a:pt x="94" y="66"/>
                </a:lnTo>
                <a:lnTo>
                  <a:pt x="81" y="76"/>
                </a:lnTo>
                <a:lnTo>
                  <a:pt x="75" y="94"/>
                </a:lnTo>
                <a:lnTo>
                  <a:pt x="64" y="81"/>
                </a:lnTo>
                <a:lnTo>
                  <a:pt x="55" y="5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59" name="Freeform 7"/>
          <p:cNvSpPr>
            <a:spLocks noChangeAspect="1"/>
          </p:cNvSpPr>
          <p:nvPr/>
        </p:nvSpPr>
        <p:spPr bwMode="auto">
          <a:xfrm>
            <a:off x="9753565" y="3103522"/>
            <a:ext cx="429735" cy="337038"/>
          </a:xfrm>
          <a:custGeom>
            <a:avLst/>
            <a:gdLst>
              <a:gd name="T0" fmla="*/ 2147483647 w 502"/>
              <a:gd name="T1" fmla="*/ 2147483647 h 477"/>
              <a:gd name="T2" fmla="*/ 2147483647 w 502"/>
              <a:gd name="T3" fmla="*/ 2147483647 h 477"/>
              <a:gd name="T4" fmla="*/ 2147483647 w 502"/>
              <a:gd name="T5" fmla="*/ 2147483647 h 477"/>
              <a:gd name="T6" fmla="*/ 2147483647 w 502"/>
              <a:gd name="T7" fmla="*/ 2147483647 h 477"/>
              <a:gd name="T8" fmla="*/ 2147483647 w 502"/>
              <a:gd name="T9" fmla="*/ 2147483647 h 477"/>
              <a:gd name="T10" fmla="*/ 2147483647 w 502"/>
              <a:gd name="T11" fmla="*/ 2147483647 h 477"/>
              <a:gd name="T12" fmla="*/ 2147483647 w 502"/>
              <a:gd name="T13" fmla="*/ 2147483647 h 477"/>
              <a:gd name="T14" fmla="*/ 2147483647 w 502"/>
              <a:gd name="T15" fmla="*/ 2147483647 h 477"/>
              <a:gd name="T16" fmla="*/ 2147483647 w 502"/>
              <a:gd name="T17" fmla="*/ 2147483647 h 477"/>
              <a:gd name="T18" fmla="*/ 2147483647 w 502"/>
              <a:gd name="T19" fmla="*/ 2147483647 h 477"/>
              <a:gd name="T20" fmla="*/ 2147483647 w 502"/>
              <a:gd name="T21" fmla="*/ 2147483647 h 477"/>
              <a:gd name="T22" fmla="*/ 2147483647 w 502"/>
              <a:gd name="T23" fmla="*/ 2147483647 h 477"/>
              <a:gd name="T24" fmla="*/ 2147483647 w 502"/>
              <a:gd name="T25" fmla="*/ 2147483647 h 477"/>
              <a:gd name="T26" fmla="*/ 2147483647 w 502"/>
              <a:gd name="T27" fmla="*/ 2147483647 h 477"/>
              <a:gd name="T28" fmla="*/ 2147483647 w 502"/>
              <a:gd name="T29" fmla="*/ 2147483647 h 477"/>
              <a:gd name="T30" fmla="*/ 0 w 502"/>
              <a:gd name="T31" fmla="*/ 2147483647 h 477"/>
              <a:gd name="T32" fmla="*/ 2147483647 w 502"/>
              <a:gd name="T33" fmla="*/ 2147483647 h 477"/>
              <a:gd name="T34" fmla="*/ 2147483647 w 502"/>
              <a:gd name="T35" fmla="*/ 2147483647 h 477"/>
              <a:gd name="T36" fmla="*/ 2147483647 w 502"/>
              <a:gd name="T37" fmla="*/ 2147483647 h 477"/>
              <a:gd name="T38" fmla="*/ 2147483647 w 502"/>
              <a:gd name="T39" fmla="*/ 2147483647 h 477"/>
              <a:gd name="T40" fmla="*/ 2147483647 w 502"/>
              <a:gd name="T41" fmla="*/ 2147483647 h 477"/>
              <a:gd name="T42" fmla="*/ 2147483647 w 502"/>
              <a:gd name="T43" fmla="*/ 2147483647 h 477"/>
              <a:gd name="T44" fmla="*/ 2147483647 w 502"/>
              <a:gd name="T45" fmla="*/ 2147483647 h 477"/>
              <a:gd name="T46" fmla="*/ 2147483647 w 502"/>
              <a:gd name="T47" fmla="*/ 2147483647 h 477"/>
              <a:gd name="T48" fmla="*/ 2147483647 w 502"/>
              <a:gd name="T49" fmla="*/ 2147483647 h 477"/>
              <a:gd name="T50" fmla="*/ 2147483647 w 502"/>
              <a:gd name="T51" fmla="*/ 2147483647 h 477"/>
              <a:gd name="T52" fmla="*/ 2147483647 w 502"/>
              <a:gd name="T53" fmla="*/ 2147483647 h 477"/>
              <a:gd name="T54" fmla="*/ 2147483647 w 502"/>
              <a:gd name="T55" fmla="*/ 2147483647 h 477"/>
              <a:gd name="T56" fmla="*/ 2147483647 w 502"/>
              <a:gd name="T57" fmla="*/ 2147483647 h 477"/>
              <a:gd name="T58" fmla="*/ 2147483647 w 502"/>
              <a:gd name="T59" fmla="*/ 2147483647 h 477"/>
              <a:gd name="T60" fmla="*/ 2147483647 w 502"/>
              <a:gd name="T61" fmla="*/ 2147483647 h 477"/>
              <a:gd name="T62" fmla="*/ 2147483647 w 502"/>
              <a:gd name="T63" fmla="*/ 2147483647 h 477"/>
              <a:gd name="T64" fmla="*/ 2147483647 w 502"/>
              <a:gd name="T65" fmla="*/ 2147483647 h 477"/>
              <a:gd name="T66" fmla="*/ 2147483647 w 502"/>
              <a:gd name="T67" fmla="*/ 2147483647 h 477"/>
              <a:gd name="T68" fmla="*/ 2147483647 w 502"/>
              <a:gd name="T69" fmla="*/ 2147483647 h 477"/>
              <a:gd name="T70" fmla="*/ 2147483647 w 502"/>
              <a:gd name="T71" fmla="*/ 2147483647 h 477"/>
              <a:gd name="T72" fmla="*/ 2147483647 w 502"/>
              <a:gd name="T73" fmla="*/ 2147483647 h 477"/>
              <a:gd name="T74" fmla="*/ 2147483647 w 502"/>
              <a:gd name="T75" fmla="*/ 2147483647 h 477"/>
              <a:gd name="T76" fmla="*/ 2147483647 w 502"/>
              <a:gd name="T77" fmla="*/ 2147483647 h 47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02"/>
              <a:gd name="T118" fmla="*/ 0 h 477"/>
              <a:gd name="T119" fmla="*/ 502 w 502"/>
              <a:gd name="T120" fmla="*/ 477 h 47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02" h="477">
                <a:moveTo>
                  <a:pt x="411" y="104"/>
                </a:moveTo>
                <a:lnTo>
                  <a:pt x="408" y="98"/>
                </a:lnTo>
                <a:lnTo>
                  <a:pt x="397" y="89"/>
                </a:lnTo>
                <a:lnTo>
                  <a:pt x="384" y="89"/>
                </a:lnTo>
                <a:lnTo>
                  <a:pt x="391" y="87"/>
                </a:lnTo>
                <a:lnTo>
                  <a:pt x="378" y="77"/>
                </a:lnTo>
                <a:lnTo>
                  <a:pt x="412" y="63"/>
                </a:lnTo>
                <a:lnTo>
                  <a:pt x="373" y="65"/>
                </a:lnTo>
                <a:lnTo>
                  <a:pt x="333" y="65"/>
                </a:lnTo>
                <a:lnTo>
                  <a:pt x="348" y="71"/>
                </a:lnTo>
                <a:lnTo>
                  <a:pt x="315" y="87"/>
                </a:lnTo>
                <a:lnTo>
                  <a:pt x="261" y="71"/>
                </a:lnTo>
                <a:lnTo>
                  <a:pt x="226" y="71"/>
                </a:lnTo>
                <a:lnTo>
                  <a:pt x="192" y="71"/>
                </a:lnTo>
                <a:lnTo>
                  <a:pt x="174" y="44"/>
                </a:lnTo>
                <a:lnTo>
                  <a:pt x="130" y="29"/>
                </a:lnTo>
                <a:lnTo>
                  <a:pt x="108" y="0"/>
                </a:lnTo>
                <a:lnTo>
                  <a:pt x="102" y="17"/>
                </a:lnTo>
                <a:lnTo>
                  <a:pt x="121" y="29"/>
                </a:lnTo>
                <a:lnTo>
                  <a:pt x="114" y="29"/>
                </a:lnTo>
                <a:lnTo>
                  <a:pt x="69" y="50"/>
                </a:lnTo>
                <a:lnTo>
                  <a:pt x="63" y="57"/>
                </a:lnTo>
                <a:lnTo>
                  <a:pt x="82" y="111"/>
                </a:lnTo>
                <a:lnTo>
                  <a:pt x="69" y="131"/>
                </a:lnTo>
                <a:lnTo>
                  <a:pt x="45" y="102"/>
                </a:lnTo>
                <a:lnTo>
                  <a:pt x="58" y="66"/>
                </a:lnTo>
                <a:lnTo>
                  <a:pt x="40" y="33"/>
                </a:lnTo>
                <a:lnTo>
                  <a:pt x="61" y="14"/>
                </a:lnTo>
                <a:lnTo>
                  <a:pt x="37" y="21"/>
                </a:lnTo>
                <a:lnTo>
                  <a:pt x="25" y="56"/>
                </a:lnTo>
                <a:lnTo>
                  <a:pt x="12" y="92"/>
                </a:lnTo>
                <a:lnTo>
                  <a:pt x="0" y="126"/>
                </a:lnTo>
                <a:lnTo>
                  <a:pt x="15" y="126"/>
                </a:lnTo>
                <a:lnTo>
                  <a:pt x="40" y="173"/>
                </a:lnTo>
                <a:lnTo>
                  <a:pt x="42" y="200"/>
                </a:lnTo>
                <a:lnTo>
                  <a:pt x="70" y="215"/>
                </a:lnTo>
                <a:lnTo>
                  <a:pt x="99" y="216"/>
                </a:lnTo>
                <a:lnTo>
                  <a:pt x="127" y="218"/>
                </a:lnTo>
                <a:lnTo>
                  <a:pt x="165" y="254"/>
                </a:lnTo>
                <a:lnTo>
                  <a:pt x="198" y="252"/>
                </a:lnTo>
                <a:lnTo>
                  <a:pt x="229" y="251"/>
                </a:lnTo>
                <a:lnTo>
                  <a:pt x="225" y="285"/>
                </a:lnTo>
                <a:lnTo>
                  <a:pt x="219" y="320"/>
                </a:lnTo>
                <a:lnTo>
                  <a:pt x="238" y="372"/>
                </a:lnTo>
                <a:lnTo>
                  <a:pt x="228" y="392"/>
                </a:lnTo>
                <a:lnTo>
                  <a:pt x="250" y="425"/>
                </a:lnTo>
                <a:lnTo>
                  <a:pt x="261" y="458"/>
                </a:lnTo>
                <a:lnTo>
                  <a:pt x="291" y="477"/>
                </a:lnTo>
                <a:lnTo>
                  <a:pt x="312" y="474"/>
                </a:lnTo>
                <a:lnTo>
                  <a:pt x="316" y="477"/>
                </a:lnTo>
                <a:lnTo>
                  <a:pt x="352" y="449"/>
                </a:lnTo>
                <a:lnTo>
                  <a:pt x="382" y="420"/>
                </a:lnTo>
                <a:lnTo>
                  <a:pt x="388" y="408"/>
                </a:lnTo>
                <a:lnTo>
                  <a:pt x="364" y="399"/>
                </a:lnTo>
                <a:lnTo>
                  <a:pt x="351" y="353"/>
                </a:lnTo>
                <a:lnTo>
                  <a:pt x="337" y="332"/>
                </a:lnTo>
                <a:lnTo>
                  <a:pt x="375" y="344"/>
                </a:lnTo>
                <a:lnTo>
                  <a:pt x="409" y="356"/>
                </a:lnTo>
                <a:lnTo>
                  <a:pt x="415" y="341"/>
                </a:lnTo>
                <a:lnTo>
                  <a:pt x="445" y="327"/>
                </a:lnTo>
                <a:lnTo>
                  <a:pt x="475" y="315"/>
                </a:lnTo>
                <a:lnTo>
                  <a:pt x="484" y="293"/>
                </a:lnTo>
                <a:lnTo>
                  <a:pt x="480" y="291"/>
                </a:lnTo>
                <a:lnTo>
                  <a:pt x="456" y="260"/>
                </a:lnTo>
                <a:lnTo>
                  <a:pt x="465" y="228"/>
                </a:lnTo>
                <a:lnTo>
                  <a:pt x="490" y="212"/>
                </a:lnTo>
                <a:lnTo>
                  <a:pt x="472" y="194"/>
                </a:lnTo>
                <a:lnTo>
                  <a:pt x="502" y="161"/>
                </a:lnTo>
                <a:lnTo>
                  <a:pt x="495" y="152"/>
                </a:lnTo>
                <a:lnTo>
                  <a:pt x="459" y="152"/>
                </a:lnTo>
                <a:lnTo>
                  <a:pt x="435" y="152"/>
                </a:lnTo>
                <a:lnTo>
                  <a:pt x="444" y="149"/>
                </a:lnTo>
                <a:lnTo>
                  <a:pt x="453" y="129"/>
                </a:lnTo>
                <a:lnTo>
                  <a:pt x="462" y="122"/>
                </a:lnTo>
                <a:lnTo>
                  <a:pt x="436" y="101"/>
                </a:lnTo>
                <a:lnTo>
                  <a:pt x="423" y="102"/>
                </a:lnTo>
                <a:lnTo>
                  <a:pt x="408" y="93"/>
                </a:lnTo>
                <a:lnTo>
                  <a:pt x="411" y="104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0" name="Freeform 8"/>
          <p:cNvSpPr>
            <a:spLocks noChangeAspect="1"/>
          </p:cNvSpPr>
          <p:nvPr/>
        </p:nvSpPr>
        <p:spPr bwMode="auto">
          <a:xfrm>
            <a:off x="10030939" y="3138689"/>
            <a:ext cx="15627" cy="1466"/>
          </a:xfrm>
          <a:custGeom>
            <a:avLst/>
            <a:gdLst>
              <a:gd name="T0" fmla="*/ 2147483647 w 18"/>
              <a:gd name="T1" fmla="*/ 2147483647 h 3"/>
              <a:gd name="T2" fmla="*/ 0 w 18"/>
              <a:gd name="T3" fmla="*/ 0 h 3"/>
              <a:gd name="T4" fmla="*/ 2147483647 w 18"/>
              <a:gd name="T5" fmla="*/ 2147483647 h 3"/>
              <a:gd name="T6" fmla="*/ 0 60000 65536"/>
              <a:gd name="T7" fmla="*/ 0 60000 65536"/>
              <a:gd name="T8" fmla="*/ 0 60000 65536"/>
              <a:gd name="T9" fmla="*/ 0 w 18"/>
              <a:gd name="T10" fmla="*/ 0 h 3"/>
              <a:gd name="T11" fmla="*/ 18 w 18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">
                <a:moveTo>
                  <a:pt x="18" y="3"/>
                </a:moveTo>
                <a:lnTo>
                  <a:pt x="0" y="0"/>
                </a:lnTo>
                <a:lnTo>
                  <a:pt x="18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1" name="Freeform 9"/>
          <p:cNvSpPr>
            <a:spLocks noChangeAspect="1"/>
          </p:cNvSpPr>
          <p:nvPr/>
        </p:nvSpPr>
        <p:spPr bwMode="auto">
          <a:xfrm>
            <a:off x="10103212" y="3025857"/>
            <a:ext cx="15627" cy="10257"/>
          </a:xfrm>
          <a:custGeom>
            <a:avLst/>
            <a:gdLst>
              <a:gd name="T0" fmla="*/ 2147483647 w 18"/>
              <a:gd name="T1" fmla="*/ 2147483647 h 15"/>
              <a:gd name="T2" fmla="*/ 0 w 18"/>
              <a:gd name="T3" fmla="*/ 0 h 15"/>
              <a:gd name="T4" fmla="*/ 2147483647 w 18"/>
              <a:gd name="T5" fmla="*/ 2147483647 h 15"/>
              <a:gd name="T6" fmla="*/ 2147483647 w 18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5"/>
              <a:gd name="T14" fmla="*/ 18 w 18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5">
                <a:moveTo>
                  <a:pt x="17" y="13"/>
                </a:moveTo>
                <a:lnTo>
                  <a:pt x="0" y="0"/>
                </a:lnTo>
                <a:lnTo>
                  <a:pt x="18" y="15"/>
                </a:lnTo>
                <a:lnTo>
                  <a:pt x="17" y="1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2" name="Freeform 10"/>
          <p:cNvSpPr>
            <a:spLocks noChangeAspect="1"/>
          </p:cNvSpPr>
          <p:nvPr/>
        </p:nvSpPr>
        <p:spPr bwMode="auto">
          <a:xfrm>
            <a:off x="10079772" y="2981895"/>
            <a:ext cx="3907" cy="7326"/>
          </a:xfrm>
          <a:custGeom>
            <a:avLst/>
            <a:gdLst>
              <a:gd name="T0" fmla="*/ 2147483647 w 5"/>
              <a:gd name="T1" fmla="*/ 0 h 11"/>
              <a:gd name="T2" fmla="*/ 2147483647 w 5"/>
              <a:gd name="T3" fmla="*/ 2147483647 h 11"/>
              <a:gd name="T4" fmla="*/ 0 w 5"/>
              <a:gd name="T5" fmla="*/ 2147483647 h 11"/>
              <a:gd name="T6" fmla="*/ 2147483647 w 5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1"/>
              <a:gd name="T14" fmla="*/ 5 w 5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1">
                <a:moveTo>
                  <a:pt x="3" y="0"/>
                </a:moveTo>
                <a:lnTo>
                  <a:pt x="5" y="3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3" name="Freeform 11"/>
          <p:cNvSpPr>
            <a:spLocks noChangeAspect="1"/>
          </p:cNvSpPr>
          <p:nvPr/>
        </p:nvSpPr>
        <p:spPr bwMode="auto">
          <a:xfrm>
            <a:off x="10017263" y="2923282"/>
            <a:ext cx="7814" cy="2931"/>
          </a:xfrm>
          <a:custGeom>
            <a:avLst/>
            <a:gdLst>
              <a:gd name="T0" fmla="*/ 2147483647 w 8"/>
              <a:gd name="T1" fmla="*/ 0 h 4"/>
              <a:gd name="T2" fmla="*/ 2147483647 w 8"/>
              <a:gd name="T3" fmla="*/ 0 h 4"/>
              <a:gd name="T4" fmla="*/ 2147483647 w 8"/>
              <a:gd name="T5" fmla="*/ 0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2147483647 w 8"/>
              <a:gd name="T13" fmla="*/ 2147483647 h 4"/>
              <a:gd name="T14" fmla="*/ 0 w 8"/>
              <a:gd name="T15" fmla="*/ 2147483647 h 4"/>
              <a:gd name="T16" fmla="*/ 2147483647 w 8"/>
              <a:gd name="T17" fmla="*/ 2147483647 h 4"/>
              <a:gd name="T18" fmla="*/ 2147483647 w 8"/>
              <a:gd name="T19" fmla="*/ 2147483647 h 4"/>
              <a:gd name="T20" fmla="*/ 2147483647 w 8"/>
              <a:gd name="T21" fmla="*/ 2147483647 h 4"/>
              <a:gd name="T22" fmla="*/ 2147483647 w 8"/>
              <a:gd name="T23" fmla="*/ 2147483647 h 4"/>
              <a:gd name="T24" fmla="*/ 2147483647 w 8"/>
              <a:gd name="T25" fmla="*/ 2147483647 h 4"/>
              <a:gd name="T26" fmla="*/ 2147483647 w 8"/>
              <a:gd name="T27" fmla="*/ 2147483647 h 4"/>
              <a:gd name="T28" fmla="*/ 2147483647 w 8"/>
              <a:gd name="T29" fmla="*/ 2147483647 h 4"/>
              <a:gd name="T30" fmla="*/ 2147483647 w 8"/>
              <a:gd name="T31" fmla="*/ 2147483647 h 4"/>
              <a:gd name="T32" fmla="*/ 2147483647 w 8"/>
              <a:gd name="T33" fmla="*/ 0 h 4"/>
              <a:gd name="T34" fmla="*/ 2147483647 w 8"/>
              <a:gd name="T35" fmla="*/ 0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"/>
              <a:gd name="T55" fmla="*/ 0 h 4"/>
              <a:gd name="T56" fmla="*/ 8 w 8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" h="4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0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4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1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4" name="Freeform 12"/>
          <p:cNvSpPr>
            <a:spLocks noChangeAspect="1"/>
          </p:cNvSpPr>
          <p:nvPr/>
        </p:nvSpPr>
        <p:spPr bwMode="auto">
          <a:xfrm>
            <a:off x="10070007" y="2955516"/>
            <a:ext cx="1952" cy="4396"/>
          </a:xfrm>
          <a:custGeom>
            <a:avLst/>
            <a:gdLst>
              <a:gd name="T0" fmla="*/ 2147483647 w 7"/>
              <a:gd name="T1" fmla="*/ 0 h 6"/>
              <a:gd name="T2" fmla="*/ 0 w 7"/>
              <a:gd name="T3" fmla="*/ 2147483647 h 6"/>
              <a:gd name="T4" fmla="*/ 0 w 7"/>
              <a:gd name="T5" fmla="*/ 2147483647 h 6"/>
              <a:gd name="T6" fmla="*/ 2147483647 w 7"/>
              <a:gd name="T7" fmla="*/ 2147483647 h 6"/>
              <a:gd name="T8" fmla="*/ 2147483647 w 7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3" y="0"/>
                </a:moveTo>
                <a:lnTo>
                  <a:pt x="0" y="2"/>
                </a:lnTo>
                <a:lnTo>
                  <a:pt x="0" y="6"/>
                </a:lnTo>
                <a:lnTo>
                  <a:pt x="7" y="5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5" name="Freeform 13"/>
          <p:cNvSpPr>
            <a:spLocks noChangeAspect="1"/>
          </p:cNvSpPr>
          <p:nvPr/>
        </p:nvSpPr>
        <p:spPr bwMode="auto">
          <a:xfrm>
            <a:off x="10064145" y="2939401"/>
            <a:ext cx="5861" cy="2931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0 w 6"/>
              <a:gd name="T9" fmla="*/ 0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4"/>
                </a:moveTo>
                <a:lnTo>
                  <a:pt x="4" y="6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6" y="3"/>
                </a:lnTo>
                <a:lnTo>
                  <a:pt x="6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6" name="Freeform 14"/>
          <p:cNvSpPr>
            <a:spLocks noChangeAspect="1"/>
          </p:cNvSpPr>
          <p:nvPr/>
        </p:nvSpPr>
        <p:spPr bwMode="auto">
          <a:xfrm>
            <a:off x="9968431" y="2917420"/>
            <a:ext cx="5859" cy="1465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0 h 3"/>
              <a:gd name="T4" fmla="*/ 2147483647 w 5"/>
              <a:gd name="T5" fmla="*/ 0 h 3"/>
              <a:gd name="T6" fmla="*/ 0 w 5"/>
              <a:gd name="T7" fmla="*/ 0 h 3"/>
              <a:gd name="T8" fmla="*/ 0 w 5"/>
              <a:gd name="T9" fmla="*/ 2147483647 h 3"/>
              <a:gd name="T10" fmla="*/ 0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2147483647 w 5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"/>
              <a:gd name="T34" fmla="*/ 0 h 3"/>
              <a:gd name="T35" fmla="*/ 5 w 5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" h="3">
                <a:moveTo>
                  <a:pt x="5" y="0"/>
                </a:move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7" name="Freeform 15"/>
          <p:cNvSpPr>
            <a:spLocks noChangeAspect="1"/>
          </p:cNvSpPr>
          <p:nvPr/>
        </p:nvSpPr>
        <p:spPr bwMode="auto">
          <a:xfrm>
            <a:off x="9976246" y="2910089"/>
            <a:ext cx="3907" cy="0"/>
          </a:xfrm>
          <a:custGeom>
            <a:avLst/>
            <a:gdLst>
              <a:gd name="T0" fmla="*/ 2147483647 w 4"/>
              <a:gd name="T1" fmla="*/ 0 h 2"/>
              <a:gd name="T2" fmla="*/ 2147483647 w 4"/>
              <a:gd name="T3" fmla="*/ 0 h 2"/>
              <a:gd name="T4" fmla="*/ 2147483647 w 4"/>
              <a:gd name="T5" fmla="*/ 0 h 2"/>
              <a:gd name="T6" fmla="*/ 2147483647 w 4"/>
              <a:gd name="T7" fmla="*/ 0 h 2"/>
              <a:gd name="T8" fmla="*/ 0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2147483647 w 4"/>
              <a:gd name="T15" fmla="*/ 0 h 2"/>
              <a:gd name="T16" fmla="*/ 2147483647 w 4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2"/>
              <a:gd name="T29" fmla="*/ 4 w 4"/>
              <a:gd name="T30" fmla="*/ 0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2">
                <a:moveTo>
                  <a:pt x="4" y="2"/>
                </a:move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8" name="Freeform 16"/>
          <p:cNvSpPr>
            <a:spLocks noChangeAspect="1"/>
          </p:cNvSpPr>
          <p:nvPr/>
        </p:nvSpPr>
        <p:spPr bwMode="auto">
          <a:xfrm>
            <a:off x="9978197" y="2915950"/>
            <a:ext cx="1954" cy="1466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0 h 3"/>
              <a:gd name="T14" fmla="*/ 2147483647 w 3"/>
              <a:gd name="T15" fmla="*/ 0 h 3"/>
              <a:gd name="T16" fmla="*/ 2147483647 w 3"/>
              <a:gd name="T17" fmla="*/ 2147483647 h 3"/>
              <a:gd name="T18" fmla="*/ 2147483647 w 3"/>
              <a:gd name="T19" fmla="*/ 0 h 3"/>
              <a:gd name="T20" fmla="*/ 2147483647 w 3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3" y="0"/>
                </a:move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69" name="Freeform 17"/>
          <p:cNvSpPr>
            <a:spLocks noChangeAspect="1"/>
          </p:cNvSpPr>
          <p:nvPr/>
        </p:nvSpPr>
        <p:spPr bwMode="auto">
          <a:xfrm>
            <a:off x="9964525" y="2917420"/>
            <a:ext cx="3907" cy="1465"/>
          </a:xfrm>
          <a:custGeom>
            <a:avLst/>
            <a:gdLst>
              <a:gd name="T0" fmla="*/ 2147483647 w 3"/>
              <a:gd name="T1" fmla="*/ 0 h 1587"/>
              <a:gd name="T2" fmla="*/ 2147483647 w 3"/>
              <a:gd name="T3" fmla="*/ 0 h 1587"/>
              <a:gd name="T4" fmla="*/ 0 w 3"/>
              <a:gd name="T5" fmla="*/ 0 h 1587"/>
              <a:gd name="T6" fmla="*/ 2147483647 w 3"/>
              <a:gd name="T7" fmla="*/ 0 h 1587"/>
              <a:gd name="T8" fmla="*/ 2147483647 w 3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587"/>
              <a:gd name="T17" fmla="*/ 3 w 3"/>
              <a:gd name="T18" fmla="*/ 1587 h 1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587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0" name="Freeform 18"/>
          <p:cNvSpPr>
            <a:spLocks noChangeAspect="1"/>
          </p:cNvSpPr>
          <p:nvPr/>
        </p:nvSpPr>
        <p:spPr bwMode="auto">
          <a:xfrm>
            <a:off x="9968430" y="2917416"/>
            <a:ext cx="7814" cy="4396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2147483647 h 2"/>
              <a:gd name="T10" fmla="*/ 2147483647 w 3"/>
              <a:gd name="T11" fmla="*/ 0 h 2"/>
              <a:gd name="T12" fmla="*/ 2147483647 w 3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2"/>
              <a:gd name="T23" fmla="*/ 3 w 3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2">
                <a:moveTo>
                  <a:pt x="2" y="2"/>
                </a:move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1" name="Rectangle 19"/>
          <p:cNvSpPr>
            <a:spLocks noChangeAspect="1" noChangeArrowheads="1"/>
          </p:cNvSpPr>
          <p:nvPr/>
        </p:nvSpPr>
        <p:spPr bwMode="auto">
          <a:xfrm>
            <a:off x="9968431" y="2921812"/>
            <a:ext cx="5859" cy="14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754">
              <a:solidFill>
                <a:srgbClr val="000000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1072" name="Freeform 20"/>
          <p:cNvSpPr>
            <a:spLocks noChangeAspect="1"/>
          </p:cNvSpPr>
          <p:nvPr/>
        </p:nvSpPr>
        <p:spPr bwMode="auto">
          <a:xfrm>
            <a:off x="10093444" y="3002410"/>
            <a:ext cx="7814" cy="11723"/>
          </a:xfrm>
          <a:custGeom>
            <a:avLst/>
            <a:gdLst>
              <a:gd name="T0" fmla="*/ 2147483647 w 11"/>
              <a:gd name="T1" fmla="*/ 2147483647 h 17"/>
              <a:gd name="T2" fmla="*/ 2147483647 w 11"/>
              <a:gd name="T3" fmla="*/ 2147483647 h 17"/>
              <a:gd name="T4" fmla="*/ 0 w 11"/>
              <a:gd name="T5" fmla="*/ 0 h 17"/>
              <a:gd name="T6" fmla="*/ 2147483647 w 11"/>
              <a:gd name="T7" fmla="*/ 0 h 17"/>
              <a:gd name="T8" fmla="*/ 2147483647 w 11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7"/>
              <a:gd name="T17" fmla="*/ 11 w 11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7">
                <a:moveTo>
                  <a:pt x="11" y="11"/>
                </a:moveTo>
                <a:lnTo>
                  <a:pt x="8" y="17"/>
                </a:lnTo>
                <a:lnTo>
                  <a:pt x="0" y="0"/>
                </a:lnTo>
                <a:lnTo>
                  <a:pt x="5" y="0"/>
                </a:lnTo>
                <a:lnTo>
                  <a:pt x="11" y="1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3" name="Freeform 21"/>
          <p:cNvSpPr>
            <a:spLocks noChangeAspect="1"/>
          </p:cNvSpPr>
          <p:nvPr/>
        </p:nvSpPr>
        <p:spPr bwMode="auto">
          <a:xfrm>
            <a:off x="9739891" y="2876387"/>
            <a:ext cx="115247" cy="65942"/>
          </a:xfrm>
          <a:custGeom>
            <a:avLst/>
            <a:gdLst>
              <a:gd name="T0" fmla="*/ 0 w 133"/>
              <a:gd name="T1" fmla="*/ 2147483647 h 94"/>
              <a:gd name="T2" fmla="*/ 2147483647 w 133"/>
              <a:gd name="T3" fmla="*/ 2147483647 h 94"/>
              <a:gd name="T4" fmla="*/ 2147483647 w 133"/>
              <a:gd name="T5" fmla="*/ 2147483647 h 94"/>
              <a:gd name="T6" fmla="*/ 2147483647 w 133"/>
              <a:gd name="T7" fmla="*/ 2147483647 h 94"/>
              <a:gd name="T8" fmla="*/ 2147483647 w 133"/>
              <a:gd name="T9" fmla="*/ 2147483647 h 94"/>
              <a:gd name="T10" fmla="*/ 2147483647 w 133"/>
              <a:gd name="T11" fmla="*/ 2147483647 h 94"/>
              <a:gd name="T12" fmla="*/ 2147483647 w 133"/>
              <a:gd name="T13" fmla="*/ 2147483647 h 94"/>
              <a:gd name="T14" fmla="*/ 2147483647 w 133"/>
              <a:gd name="T15" fmla="*/ 2147483647 h 94"/>
              <a:gd name="T16" fmla="*/ 2147483647 w 133"/>
              <a:gd name="T17" fmla="*/ 2147483647 h 94"/>
              <a:gd name="T18" fmla="*/ 2147483647 w 133"/>
              <a:gd name="T19" fmla="*/ 2147483647 h 94"/>
              <a:gd name="T20" fmla="*/ 2147483647 w 133"/>
              <a:gd name="T21" fmla="*/ 2147483647 h 94"/>
              <a:gd name="T22" fmla="*/ 2147483647 w 133"/>
              <a:gd name="T23" fmla="*/ 2147483647 h 94"/>
              <a:gd name="T24" fmla="*/ 2147483647 w 133"/>
              <a:gd name="T25" fmla="*/ 2147483647 h 94"/>
              <a:gd name="T26" fmla="*/ 2147483647 w 133"/>
              <a:gd name="T27" fmla="*/ 0 h 94"/>
              <a:gd name="T28" fmla="*/ 0 w 133"/>
              <a:gd name="T29" fmla="*/ 2147483647 h 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"/>
              <a:gd name="T46" fmla="*/ 0 h 94"/>
              <a:gd name="T47" fmla="*/ 133 w 133"/>
              <a:gd name="T48" fmla="*/ 94 h 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" h="94">
                <a:moveTo>
                  <a:pt x="0" y="6"/>
                </a:moveTo>
                <a:lnTo>
                  <a:pt x="3" y="36"/>
                </a:lnTo>
                <a:lnTo>
                  <a:pt x="3" y="51"/>
                </a:lnTo>
                <a:lnTo>
                  <a:pt x="13" y="75"/>
                </a:lnTo>
                <a:lnTo>
                  <a:pt x="31" y="94"/>
                </a:lnTo>
                <a:lnTo>
                  <a:pt x="39" y="70"/>
                </a:lnTo>
                <a:lnTo>
                  <a:pt x="55" y="61"/>
                </a:lnTo>
                <a:lnTo>
                  <a:pt x="73" y="63"/>
                </a:lnTo>
                <a:lnTo>
                  <a:pt x="121" y="66"/>
                </a:lnTo>
                <a:lnTo>
                  <a:pt x="133" y="49"/>
                </a:lnTo>
                <a:lnTo>
                  <a:pt x="85" y="31"/>
                </a:lnTo>
                <a:lnTo>
                  <a:pt x="91" y="22"/>
                </a:lnTo>
                <a:lnTo>
                  <a:pt x="70" y="13"/>
                </a:lnTo>
                <a:lnTo>
                  <a:pt x="1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4" name="Freeform 22"/>
          <p:cNvSpPr>
            <a:spLocks noChangeAspect="1"/>
          </p:cNvSpPr>
          <p:nvPr/>
        </p:nvSpPr>
        <p:spPr bwMode="auto">
          <a:xfrm>
            <a:off x="9663711" y="2876385"/>
            <a:ext cx="85947" cy="52754"/>
          </a:xfrm>
          <a:custGeom>
            <a:avLst/>
            <a:gdLst>
              <a:gd name="T0" fmla="*/ 2147483647 w 102"/>
              <a:gd name="T1" fmla="*/ 2147483647 h 75"/>
              <a:gd name="T2" fmla="*/ 2147483647 w 102"/>
              <a:gd name="T3" fmla="*/ 2147483647 h 75"/>
              <a:gd name="T4" fmla="*/ 2147483647 w 102"/>
              <a:gd name="T5" fmla="*/ 2147483647 h 75"/>
              <a:gd name="T6" fmla="*/ 2147483647 w 102"/>
              <a:gd name="T7" fmla="*/ 2147483647 h 75"/>
              <a:gd name="T8" fmla="*/ 2147483647 w 102"/>
              <a:gd name="T9" fmla="*/ 2147483647 h 75"/>
              <a:gd name="T10" fmla="*/ 2147483647 w 102"/>
              <a:gd name="T11" fmla="*/ 2147483647 h 75"/>
              <a:gd name="T12" fmla="*/ 0 w 102"/>
              <a:gd name="T13" fmla="*/ 2147483647 h 75"/>
              <a:gd name="T14" fmla="*/ 2147483647 w 102"/>
              <a:gd name="T15" fmla="*/ 2147483647 h 75"/>
              <a:gd name="T16" fmla="*/ 2147483647 w 102"/>
              <a:gd name="T17" fmla="*/ 2147483647 h 75"/>
              <a:gd name="T18" fmla="*/ 2147483647 w 102"/>
              <a:gd name="T19" fmla="*/ 2147483647 h 75"/>
              <a:gd name="T20" fmla="*/ 2147483647 w 102"/>
              <a:gd name="T21" fmla="*/ 2147483647 h 75"/>
              <a:gd name="T22" fmla="*/ 2147483647 w 102"/>
              <a:gd name="T23" fmla="*/ 2147483647 h 75"/>
              <a:gd name="T24" fmla="*/ 2147483647 w 102"/>
              <a:gd name="T25" fmla="*/ 0 h 75"/>
              <a:gd name="T26" fmla="*/ 2147483647 w 102"/>
              <a:gd name="T27" fmla="*/ 2147483647 h 75"/>
              <a:gd name="T28" fmla="*/ 2147483647 w 102"/>
              <a:gd name="T29" fmla="*/ 2147483647 h 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2"/>
              <a:gd name="T46" fmla="*/ 0 h 75"/>
              <a:gd name="T47" fmla="*/ 102 w 102"/>
              <a:gd name="T48" fmla="*/ 75 h 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2" h="75">
                <a:moveTo>
                  <a:pt x="89" y="6"/>
                </a:moveTo>
                <a:lnTo>
                  <a:pt x="92" y="36"/>
                </a:lnTo>
                <a:lnTo>
                  <a:pt x="92" y="51"/>
                </a:lnTo>
                <a:lnTo>
                  <a:pt x="102" y="75"/>
                </a:lnTo>
                <a:lnTo>
                  <a:pt x="65" y="73"/>
                </a:lnTo>
                <a:lnTo>
                  <a:pt x="27" y="72"/>
                </a:lnTo>
                <a:lnTo>
                  <a:pt x="0" y="58"/>
                </a:lnTo>
                <a:lnTo>
                  <a:pt x="18" y="52"/>
                </a:lnTo>
                <a:lnTo>
                  <a:pt x="48" y="54"/>
                </a:lnTo>
                <a:lnTo>
                  <a:pt x="77" y="55"/>
                </a:lnTo>
                <a:lnTo>
                  <a:pt x="56" y="24"/>
                </a:lnTo>
                <a:lnTo>
                  <a:pt x="36" y="9"/>
                </a:lnTo>
                <a:lnTo>
                  <a:pt x="30" y="0"/>
                </a:lnTo>
                <a:lnTo>
                  <a:pt x="66" y="4"/>
                </a:lnTo>
                <a:lnTo>
                  <a:pt x="89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5" name="Freeform 23"/>
          <p:cNvSpPr>
            <a:spLocks noChangeAspect="1"/>
          </p:cNvSpPr>
          <p:nvPr/>
        </p:nvSpPr>
        <p:spPr bwMode="auto">
          <a:xfrm>
            <a:off x="9896157" y="2915952"/>
            <a:ext cx="46880" cy="14654"/>
          </a:xfrm>
          <a:custGeom>
            <a:avLst/>
            <a:gdLst>
              <a:gd name="T0" fmla="*/ 2147483647 w 56"/>
              <a:gd name="T1" fmla="*/ 2147483647 h 23"/>
              <a:gd name="T2" fmla="*/ 2147483647 w 56"/>
              <a:gd name="T3" fmla="*/ 2147483647 h 23"/>
              <a:gd name="T4" fmla="*/ 2147483647 w 56"/>
              <a:gd name="T5" fmla="*/ 2147483647 h 23"/>
              <a:gd name="T6" fmla="*/ 0 w 56"/>
              <a:gd name="T7" fmla="*/ 2147483647 h 23"/>
              <a:gd name="T8" fmla="*/ 0 w 56"/>
              <a:gd name="T9" fmla="*/ 0 h 23"/>
              <a:gd name="T10" fmla="*/ 2147483647 w 56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"/>
              <a:gd name="T19" fmla="*/ 0 h 23"/>
              <a:gd name="T20" fmla="*/ 56 w 56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" h="23">
                <a:moveTo>
                  <a:pt x="56" y="12"/>
                </a:moveTo>
                <a:lnTo>
                  <a:pt x="53" y="14"/>
                </a:lnTo>
                <a:lnTo>
                  <a:pt x="17" y="23"/>
                </a:lnTo>
                <a:lnTo>
                  <a:pt x="0" y="18"/>
                </a:lnTo>
                <a:lnTo>
                  <a:pt x="0" y="0"/>
                </a:lnTo>
                <a:lnTo>
                  <a:pt x="56" y="1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6" name="Freeform 24"/>
          <p:cNvSpPr>
            <a:spLocks noChangeAspect="1"/>
          </p:cNvSpPr>
          <p:nvPr/>
        </p:nvSpPr>
        <p:spPr bwMode="auto">
          <a:xfrm>
            <a:off x="6702453" y="4022318"/>
            <a:ext cx="1952" cy="8792"/>
          </a:xfrm>
          <a:custGeom>
            <a:avLst/>
            <a:gdLst>
              <a:gd name="T0" fmla="*/ 2147483647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5" y="0"/>
                </a:moveTo>
                <a:lnTo>
                  <a:pt x="0" y="6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7" name="Freeform 25"/>
          <p:cNvSpPr>
            <a:spLocks noChangeAspect="1"/>
          </p:cNvSpPr>
          <p:nvPr/>
        </p:nvSpPr>
        <p:spPr bwMode="auto">
          <a:xfrm>
            <a:off x="6538372" y="4092654"/>
            <a:ext cx="3907" cy="4396"/>
          </a:xfrm>
          <a:custGeom>
            <a:avLst/>
            <a:gdLst>
              <a:gd name="T0" fmla="*/ 2147483647 w 3"/>
              <a:gd name="T1" fmla="*/ 2147483647 h 7"/>
              <a:gd name="T2" fmla="*/ 0 w 3"/>
              <a:gd name="T3" fmla="*/ 2147483647 h 7"/>
              <a:gd name="T4" fmla="*/ 2147483647 w 3"/>
              <a:gd name="T5" fmla="*/ 2147483647 h 7"/>
              <a:gd name="T6" fmla="*/ 2147483647 w 3"/>
              <a:gd name="T7" fmla="*/ 0 h 7"/>
              <a:gd name="T8" fmla="*/ 2147483647 w 3"/>
              <a:gd name="T9" fmla="*/ 2147483647 h 7"/>
              <a:gd name="T10" fmla="*/ 2147483647 w 3"/>
              <a:gd name="T11" fmla="*/ 2147483647 h 7"/>
              <a:gd name="T12" fmla="*/ 2147483647 w 3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7"/>
              <a:gd name="T23" fmla="*/ 3 w 3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7">
                <a:moveTo>
                  <a:pt x="1" y="7"/>
                </a:moveTo>
                <a:lnTo>
                  <a:pt x="0" y="4"/>
                </a:lnTo>
                <a:lnTo>
                  <a:pt x="1" y="1"/>
                </a:lnTo>
                <a:lnTo>
                  <a:pt x="1" y="0"/>
                </a:lnTo>
                <a:lnTo>
                  <a:pt x="3" y="3"/>
                </a:lnTo>
                <a:lnTo>
                  <a:pt x="1" y="3"/>
                </a:lnTo>
                <a:lnTo>
                  <a:pt x="1" y="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8" name="Freeform 26"/>
          <p:cNvSpPr>
            <a:spLocks noChangeAspect="1"/>
          </p:cNvSpPr>
          <p:nvPr/>
        </p:nvSpPr>
        <p:spPr bwMode="auto">
          <a:xfrm>
            <a:off x="6343036" y="3837678"/>
            <a:ext cx="5859" cy="0"/>
          </a:xfrm>
          <a:custGeom>
            <a:avLst/>
            <a:gdLst>
              <a:gd name="T0" fmla="*/ 2147483647 w 5"/>
              <a:gd name="T1" fmla="*/ 0 h 1"/>
              <a:gd name="T2" fmla="*/ 2147483647 w 5"/>
              <a:gd name="T3" fmla="*/ 0 h 1"/>
              <a:gd name="T4" fmla="*/ 2147483647 w 5"/>
              <a:gd name="T5" fmla="*/ 0 h 1"/>
              <a:gd name="T6" fmla="*/ 0 w 5"/>
              <a:gd name="T7" fmla="*/ 0 h 1"/>
              <a:gd name="T8" fmla="*/ 2147483647 w 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0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5" y="0"/>
                </a:moveTo>
                <a:lnTo>
                  <a:pt x="3" y="1"/>
                </a:lnTo>
                <a:lnTo>
                  <a:pt x="2" y="1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79" name="Freeform 27"/>
          <p:cNvSpPr>
            <a:spLocks noChangeAspect="1"/>
          </p:cNvSpPr>
          <p:nvPr/>
        </p:nvSpPr>
        <p:spPr bwMode="auto">
          <a:xfrm>
            <a:off x="6014876" y="3902157"/>
            <a:ext cx="17579" cy="20515"/>
          </a:xfrm>
          <a:custGeom>
            <a:avLst/>
            <a:gdLst>
              <a:gd name="T0" fmla="*/ 2147483647 w 17"/>
              <a:gd name="T1" fmla="*/ 2147483647 h 31"/>
              <a:gd name="T2" fmla="*/ 2147483647 w 17"/>
              <a:gd name="T3" fmla="*/ 2147483647 h 31"/>
              <a:gd name="T4" fmla="*/ 2147483647 w 17"/>
              <a:gd name="T5" fmla="*/ 2147483647 h 31"/>
              <a:gd name="T6" fmla="*/ 0 w 17"/>
              <a:gd name="T7" fmla="*/ 0 h 31"/>
              <a:gd name="T8" fmla="*/ 0 w 17"/>
              <a:gd name="T9" fmla="*/ 2147483647 h 31"/>
              <a:gd name="T10" fmla="*/ 2147483647 w 17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31"/>
              <a:gd name="T20" fmla="*/ 17 w 17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31">
                <a:moveTo>
                  <a:pt x="17" y="31"/>
                </a:moveTo>
                <a:lnTo>
                  <a:pt x="14" y="12"/>
                </a:lnTo>
                <a:lnTo>
                  <a:pt x="11" y="13"/>
                </a:lnTo>
                <a:lnTo>
                  <a:pt x="0" y="0"/>
                </a:lnTo>
                <a:lnTo>
                  <a:pt x="0" y="31"/>
                </a:lnTo>
                <a:lnTo>
                  <a:pt x="17" y="3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0" name="Freeform 28"/>
          <p:cNvSpPr>
            <a:spLocks noChangeAspect="1"/>
          </p:cNvSpPr>
          <p:nvPr/>
        </p:nvSpPr>
        <p:spPr bwMode="auto">
          <a:xfrm>
            <a:off x="6032457" y="3934395"/>
            <a:ext cx="17580" cy="19050"/>
          </a:xfrm>
          <a:custGeom>
            <a:avLst/>
            <a:gdLst>
              <a:gd name="T0" fmla="*/ 2147483647 w 20"/>
              <a:gd name="T1" fmla="*/ 2147483647 h 27"/>
              <a:gd name="T2" fmla="*/ 2147483647 w 20"/>
              <a:gd name="T3" fmla="*/ 2147483647 h 27"/>
              <a:gd name="T4" fmla="*/ 0 w 20"/>
              <a:gd name="T5" fmla="*/ 0 h 27"/>
              <a:gd name="T6" fmla="*/ 2147483647 w 20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7"/>
              <a:gd name="T14" fmla="*/ 20 w 20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7">
                <a:moveTo>
                  <a:pt x="20" y="27"/>
                </a:moveTo>
                <a:lnTo>
                  <a:pt x="6" y="24"/>
                </a:lnTo>
                <a:lnTo>
                  <a:pt x="0" y="0"/>
                </a:lnTo>
                <a:lnTo>
                  <a:pt x="20" y="2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1" name="Freeform 29"/>
          <p:cNvSpPr>
            <a:spLocks noChangeAspect="1"/>
          </p:cNvSpPr>
          <p:nvPr/>
        </p:nvSpPr>
        <p:spPr bwMode="auto">
          <a:xfrm>
            <a:off x="6057852" y="3941722"/>
            <a:ext cx="1952" cy="7327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2147483647 h 11"/>
              <a:gd name="T4" fmla="*/ 0 w 3"/>
              <a:gd name="T5" fmla="*/ 2147483647 h 11"/>
              <a:gd name="T6" fmla="*/ 2147483647 w 3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1"/>
              <a:gd name="T14" fmla="*/ 3 w 3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1">
                <a:moveTo>
                  <a:pt x="3" y="0"/>
                </a:moveTo>
                <a:lnTo>
                  <a:pt x="3" y="11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2" name="Freeform 30"/>
          <p:cNvSpPr>
            <a:spLocks noChangeAspect="1"/>
          </p:cNvSpPr>
          <p:nvPr/>
        </p:nvSpPr>
        <p:spPr bwMode="auto">
          <a:xfrm>
            <a:off x="6085198" y="4016457"/>
            <a:ext cx="3907" cy="7326"/>
          </a:xfrm>
          <a:custGeom>
            <a:avLst/>
            <a:gdLst>
              <a:gd name="T0" fmla="*/ 2147483647 w 5"/>
              <a:gd name="T1" fmla="*/ 2147483647 h 10"/>
              <a:gd name="T2" fmla="*/ 2147483647 w 5"/>
              <a:gd name="T3" fmla="*/ 0 h 10"/>
              <a:gd name="T4" fmla="*/ 0 w 5"/>
              <a:gd name="T5" fmla="*/ 2147483647 h 10"/>
              <a:gd name="T6" fmla="*/ 2147483647 w 5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10"/>
              <a:gd name="T14" fmla="*/ 5 w 5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10">
                <a:moveTo>
                  <a:pt x="5" y="4"/>
                </a:moveTo>
                <a:lnTo>
                  <a:pt x="3" y="0"/>
                </a:lnTo>
                <a:lnTo>
                  <a:pt x="0" y="10"/>
                </a:lnTo>
                <a:lnTo>
                  <a:pt x="5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3" name="Freeform 32"/>
          <p:cNvSpPr>
            <a:spLocks noChangeAspect="1"/>
          </p:cNvSpPr>
          <p:nvPr/>
        </p:nvSpPr>
        <p:spPr bwMode="auto">
          <a:xfrm>
            <a:off x="10484112" y="3465474"/>
            <a:ext cx="76180" cy="54219"/>
          </a:xfrm>
          <a:custGeom>
            <a:avLst/>
            <a:gdLst>
              <a:gd name="T0" fmla="*/ 2147483647 w 90"/>
              <a:gd name="T1" fmla="*/ 2147483647 h 74"/>
              <a:gd name="T2" fmla="*/ 2147483647 w 90"/>
              <a:gd name="T3" fmla="*/ 2147483647 h 74"/>
              <a:gd name="T4" fmla="*/ 2147483647 w 90"/>
              <a:gd name="T5" fmla="*/ 2147483647 h 74"/>
              <a:gd name="T6" fmla="*/ 2147483647 w 90"/>
              <a:gd name="T7" fmla="*/ 2147483647 h 74"/>
              <a:gd name="T8" fmla="*/ 0 w 90"/>
              <a:gd name="T9" fmla="*/ 2147483647 h 74"/>
              <a:gd name="T10" fmla="*/ 2147483647 w 90"/>
              <a:gd name="T11" fmla="*/ 2147483647 h 74"/>
              <a:gd name="T12" fmla="*/ 2147483647 w 90"/>
              <a:gd name="T13" fmla="*/ 2147483647 h 74"/>
              <a:gd name="T14" fmla="*/ 2147483647 w 90"/>
              <a:gd name="T15" fmla="*/ 0 h 74"/>
              <a:gd name="T16" fmla="*/ 2147483647 w 90"/>
              <a:gd name="T17" fmla="*/ 2147483647 h 74"/>
              <a:gd name="T18" fmla="*/ 2147483647 w 90"/>
              <a:gd name="T19" fmla="*/ 2147483647 h 74"/>
              <a:gd name="T20" fmla="*/ 2147483647 w 90"/>
              <a:gd name="T21" fmla="*/ 2147483647 h 74"/>
              <a:gd name="T22" fmla="*/ 2147483647 w 90"/>
              <a:gd name="T23" fmla="*/ 2147483647 h 74"/>
              <a:gd name="T24" fmla="*/ 2147483647 w 90"/>
              <a:gd name="T25" fmla="*/ 2147483647 h 74"/>
              <a:gd name="T26" fmla="*/ 2147483647 w 90"/>
              <a:gd name="T27" fmla="*/ 2147483647 h 74"/>
              <a:gd name="T28" fmla="*/ 2147483647 w 90"/>
              <a:gd name="T29" fmla="*/ 2147483647 h 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4"/>
              <a:gd name="T47" fmla="*/ 90 w 90"/>
              <a:gd name="T48" fmla="*/ 74 h 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4">
                <a:moveTo>
                  <a:pt x="44" y="66"/>
                </a:moveTo>
                <a:lnTo>
                  <a:pt x="36" y="71"/>
                </a:lnTo>
                <a:lnTo>
                  <a:pt x="18" y="62"/>
                </a:lnTo>
                <a:lnTo>
                  <a:pt x="11" y="74"/>
                </a:lnTo>
                <a:lnTo>
                  <a:pt x="0" y="42"/>
                </a:lnTo>
                <a:lnTo>
                  <a:pt x="6" y="41"/>
                </a:lnTo>
                <a:lnTo>
                  <a:pt x="5" y="24"/>
                </a:lnTo>
                <a:lnTo>
                  <a:pt x="17" y="0"/>
                </a:lnTo>
                <a:lnTo>
                  <a:pt x="53" y="6"/>
                </a:lnTo>
                <a:lnTo>
                  <a:pt x="90" y="12"/>
                </a:lnTo>
                <a:lnTo>
                  <a:pt x="71" y="47"/>
                </a:lnTo>
                <a:lnTo>
                  <a:pt x="68" y="51"/>
                </a:lnTo>
                <a:lnTo>
                  <a:pt x="63" y="60"/>
                </a:lnTo>
                <a:lnTo>
                  <a:pt x="57" y="60"/>
                </a:lnTo>
                <a:lnTo>
                  <a:pt x="44" y="66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4" name="Freeform 33"/>
          <p:cNvSpPr>
            <a:spLocks noChangeAspect="1"/>
          </p:cNvSpPr>
          <p:nvPr/>
        </p:nvSpPr>
        <p:spPr bwMode="auto">
          <a:xfrm>
            <a:off x="10359097" y="3294024"/>
            <a:ext cx="93760" cy="104043"/>
          </a:xfrm>
          <a:custGeom>
            <a:avLst/>
            <a:gdLst>
              <a:gd name="T0" fmla="*/ 2147483647 w 105"/>
              <a:gd name="T1" fmla="*/ 2147483647 h 149"/>
              <a:gd name="T2" fmla="*/ 2147483647 w 105"/>
              <a:gd name="T3" fmla="*/ 2147483647 h 149"/>
              <a:gd name="T4" fmla="*/ 2147483647 w 105"/>
              <a:gd name="T5" fmla="*/ 0 h 149"/>
              <a:gd name="T6" fmla="*/ 2147483647 w 105"/>
              <a:gd name="T7" fmla="*/ 2147483647 h 149"/>
              <a:gd name="T8" fmla="*/ 2147483647 w 105"/>
              <a:gd name="T9" fmla="*/ 2147483647 h 149"/>
              <a:gd name="T10" fmla="*/ 2147483647 w 105"/>
              <a:gd name="T11" fmla="*/ 2147483647 h 149"/>
              <a:gd name="T12" fmla="*/ 0 w 105"/>
              <a:gd name="T13" fmla="*/ 2147483647 h 149"/>
              <a:gd name="T14" fmla="*/ 2147483647 w 105"/>
              <a:gd name="T15" fmla="*/ 2147483647 h 149"/>
              <a:gd name="T16" fmla="*/ 2147483647 w 105"/>
              <a:gd name="T17" fmla="*/ 2147483647 h 149"/>
              <a:gd name="T18" fmla="*/ 2147483647 w 105"/>
              <a:gd name="T19" fmla="*/ 2147483647 h 149"/>
              <a:gd name="T20" fmla="*/ 2147483647 w 105"/>
              <a:gd name="T21" fmla="*/ 2147483647 h 149"/>
              <a:gd name="T22" fmla="*/ 2147483647 w 105"/>
              <a:gd name="T23" fmla="*/ 2147483647 h 149"/>
              <a:gd name="T24" fmla="*/ 2147483647 w 105"/>
              <a:gd name="T25" fmla="*/ 2147483647 h 149"/>
              <a:gd name="T26" fmla="*/ 2147483647 w 105"/>
              <a:gd name="T27" fmla="*/ 2147483647 h 1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"/>
              <a:gd name="T43" fmla="*/ 0 h 149"/>
              <a:gd name="T44" fmla="*/ 105 w 105"/>
              <a:gd name="T45" fmla="*/ 149 h 1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" h="149">
                <a:moveTo>
                  <a:pt x="80" y="39"/>
                </a:moveTo>
                <a:lnTo>
                  <a:pt x="42" y="8"/>
                </a:lnTo>
                <a:lnTo>
                  <a:pt x="15" y="0"/>
                </a:lnTo>
                <a:lnTo>
                  <a:pt x="11" y="15"/>
                </a:lnTo>
                <a:lnTo>
                  <a:pt x="2" y="50"/>
                </a:lnTo>
                <a:lnTo>
                  <a:pt x="18" y="101"/>
                </a:lnTo>
                <a:lnTo>
                  <a:pt x="0" y="141"/>
                </a:lnTo>
                <a:lnTo>
                  <a:pt x="26" y="147"/>
                </a:lnTo>
                <a:lnTo>
                  <a:pt x="60" y="149"/>
                </a:lnTo>
                <a:lnTo>
                  <a:pt x="83" y="110"/>
                </a:lnTo>
                <a:lnTo>
                  <a:pt x="105" y="71"/>
                </a:lnTo>
                <a:lnTo>
                  <a:pt x="95" y="47"/>
                </a:lnTo>
                <a:lnTo>
                  <a:pt x="95" y="54"/>
                </a:lnTo>
                <a:lnTo>
                  <a:pt x="80" y="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5" name="Freeform 34"/>
          <p:cNvSpPr>
            <a:spLocks noChangeAspect="1"/>
          </p:cNvSpPr>
          <p:nvPr/>
        </p:nvSpPr>
        <p:spPr bwMode="auto">
          <a:xfrm>
            <a:off x="10138371" y="3210495"/>
            <a:ext cx="166034" cy="211015"/>
          </a:xfrm>
          <a:custGeom>
            <a:avLst/>
            <a:gdLst>
              <a:gd name="T0" fmla="*/ 2147483647 w 189"/>
              <a:gd name="T1" fmla="*/ 2147483647 h 301"/>
              <a:gd name="T2" fmla="*/ 2147483647 w 189"/>
              <a:gd name="T3" fmla="*/ 2147483647 h 301"/>
              <a:gd name="T4" fmla="*/ 2147483647 w 189"/>
              <a:gd name="T5" fmla="*/ 2147483647 h 301"/>
              <a:gd name="T6" fmla="*/ 2147483647 w 189"/>
              <a:gd name="T7" fmla="*/ 2147483647 h 301"/>
              <a:gd name="T8" fmla="*/ 2147483647 w 189"/>
              <a:gd name="T9" fmla="*/ 2147483647 h 301"/>
              <a:gd name="T10" fmla="*/ 2147483647 w 189"/>
              <a:gd name="T11" fmla="*/ 2147483647 h 301"/>
              <a:gd name="T12" fmla="*/ 2147483647 w 189"/>
              <a:gd name="T13" fmla="*/ 2147483647 h 301"/>
              <a:gd name="T14" fmla="*/ 2147483647 w 189"/>
              <a:gd name="T15" fmla="*/ 2147483647 h 301"/>
              <a:gd name="T16" fmla="*/ 2147483647 w 189"/>
              <a:gd name="T17" fmla="*/ 2147483647 h 301"/>
              <a:gd name="T18" fmla="*/ 2147483647 w 189"/>
              <a:gd name="T19" fmla="*/ 2147483647 h 301"/>
              <a:gd name="T20" fmla="*/ 2147483647 w 189"/>
              <a:gd name="T21" fmla="*/ 2147483647 h 301"/>
              <a:gd name="T22" fmla="*/ 2147483647 w 189"/>
              <a:gd name="T23" fmla="*/ 2147483647 h 301"/>
              <a:gd name="T24" fmla="*/ 2147483647 w 189"/>
              <a:gd name="T25" fmla="*/ 0 h 301"/>
              <a:gd name="T26" fmla="*/ 2147483647 w 189"/>
              <a:gd name="T27" fmla="*/ 2147483647 h 301"/>
              <a:gd name="T28" fmla="*/ 2147483647 w 189"/>
              <a:gd name="T29" fmla="*/ 2147483647 h 301"/>
              <a:gd name="T30" fmla="*/ 2147483647 w 189"/>
              <a:gd name="T31" fmla="*/ 2147483647 h 301"/>
              <a:gd name="T32" fmla="*/ 2147483647 w 189"/>
              <a:gd name="T33" fmla="*/ 2147483647 h 301"/>
              <a:gd name="T34" fmla="*/ 0 w 189"/>
              <a:gd name="T35" fmla="*/ 2147483647 h 301"/>
              <a:gd name="T36" fmla="*/ 2147483647 w 189"/>
              <a:gd name="T37" fmla="*/ 2147483647 h 301"/>
              <a:gd name="T38" fmla="*/ 2147483647 w 189"/>
              <a:gd name="T39" fmla="*/ 2147483647 h 301"/>
              <a:gd name="T40" fmla="*/ 2147483647 w 189"/>
              <a:gd name="T41" fmla="*/ 2147483647 h 301"/>
              <a:gd name="T42" fmla="*/ 2147483647 w 189"/>
              <a:gd name="T43" fmla="*/ 2147483647 h 301"/>
              <a:gd name="T44" fmla="*/ 2147483647 w 189"/>
              <a:gd name="T45" fmla="*/ 2147483647 h 301"/>
              <a:gd name="T46" fmla="*/ 2147483647 w 189"/>
              <a:gd name="T47" fmla="*/ 2147483647 h 301"/>
              <a:gd name="T48" fmla="*/ 2147483647 w 189"/>
              <a:gd name="T49" fmla="*/ 2147483647 h 301"/>
              <a:gd name="T50" fmla="*/ 2147483647 w 189"/>
              <a:gd name="T51" fmla="*/ 2147483647 h 301"/>
              <a:gd name="T52" fmla="*/ 2147483647 w 189"/>
              <a:gd name="T53" fmla="*/ 2147483647 h 301"/>
              <a:gd name="T54" fmla="*/ 2147483647 w 189"/>
              <a:gd name="T55" fmla="*/ 2147483647 h 301"/>
              <a:gd name="T56" fmla="*/ 2147483647 w 189"/>
              <a:gd name="T57" fmla="*/ 2147483647 h 301"/>
              <a:gd name="T58" fmla="*/ 2147483647 w 189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9"/>
              <a:gd name="T91" fmla="*/ 0 h 301"/>
              <a:gd name="T92" fmla="*/ 189 w 189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9" h="301">
                <a:moveTo>
                  <a:pt x="150" y="217"/>
                </a:moveTo>
                <a:lnTo>
                  <a:pt x="130" y="195"/>
                </a:lnTo>
                <a:lnTo>
                  <a:pt x="130" y="157"/>
                </a:lnTo>
                <a:lnTo>
                  <a:pt x="148" y="148"/>
                </a:lnTo>
                <a:lnTo>
                  <a:pt x="151" y="129"/>
                </a:lnTo>
                <a:lnTo>
                  <a:pt x="145" y="96"/>
                </a:lnTo>
                <a:lnTo>
                  <a:pt x="103" y="70"/>
                </a:lnTo>
                <a:lnTo>
                  <a:pt x="97" y="85"/>
                </a:lnTo>
                <a:lnTo>
                  <a:pt x="94" y="45"/>
                </a:lnTo>
                <a:lnTo>
                  <a:pt x="72" y="27"/>
                </a:lnTo>
                <a:lnTo>
                  <a:pt x="48" y="9"/>
                </a:lnTo>
                <a:lnTo>
                  <a:pt x="57" y="13"/>
                </a:lnTo>
                <a:lnTo>
                  <a:pt x="39" y="0"/>
                </a:lnTo>
                <a:lnTo>
                  <a:pt x="46" y="9"/>
                </a:lnTo>
                <a:lnTo>
                  <a:pt x="16" y="42"/>
                </a:lnTo>
                <a:lnTo>
                  <a:pt x="34" y="60"/>
                </a:lnTo>
                <a:lnTo>
                  <a:pt x="9" y="76"/>
                </a:lnTo>
                <a:lnTo>
                  <a:pt x="0" y="108"/>
                </a:lnTo>
                <a:lnTo>
                  <a:pt x="24" y="139"/>
                </a:lnTo>
                <a:lnTo>
                  <a:pt x="45" y="138"/>
                </a:lnTo>
                <a:lnTo>
                  <a:pt x="51" y="162"/>
                </a:lnTo>
                <a:lnTo>
                  <a:pt x="67" y="184"/>
                </a:lnTo>
                <a:lnTo>
                  <a:pt x="60" y="222"/>
                </a:lnTo>
                <a:lnTo>
                  <a:pt x="66" y="271"/>
                </a:lnTo>
                <a:lnTo>
                  <a:pt x="93" y="301"/>
                </a:lnTo>
                <a:lnTo>
                  <a:pt x="115" y="301"/>
                </a:lnTo>
                <a:lnTo>
                  <a:pt x="151" y="283"/>
                </a:lnTo>
                <a:lnTo>
                  <a:pt x="189" y="276"/>
                </a:lnTo>
                <a:lnTo>
                  <a:pt x="169" y="247"/>
                </a:lnTo>
                <a:lnTo>
                  <a:pt x="150" y="21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6" name="Freeform 35"/>
          <p:cNvSpPr>
            <a:spLocks noChangeAspect="1"/>
          </p:cNvSpPr>
          <p:nvPr/>
        </p:nvSpPr>
        <p:spPr bwMode="auto">
          <a:xfrm>
            <a:off x="9997729" y="4035504"/>
            <a:ext cx="236354" cy="240323"/>
          </a:xfrm>
          <a:custGeom>
            <a:avLst/>
            <a:gdLst>
              <a:gd name="T0" fmla="*/ 2147483647 w 279"/>
              <a:gd name="T1" fmla="*/ 2147483647 h 339"/>
              <a:gd name="T2" fmla="*/ 2147483647 w 279"/>
              <a:gd name="T3" fmla="*/ 2147483647 h 339"/>
              <a:gd name="T4" fmla="*/ 0 w 279"/>
              <a:gd name="T5" fmla="*/ 2147483647 h 339"/>
              <a:gd name="T6" fmla="*/ 2147483647 w 279"/>
              <a:gd name="T7" fmla="*/ 2147483647 h 339"/>
              <a:gd name="T8" fmla="*/ 2147483647 w 279"/>
              <a:gd name="T9" fmla="*/ 2147483647 h 339"/>
              <a:gd name="T10" fmla="*/ 2147483647 w 279"/>
              <a:gd name="T11" fmla="*/ 2147483647 h 339"/>
              <a:gd name="T12" fmla="*/ 2147483647 w 279"/>
              <a:gd name="T13" fmla="*/ 2147483647 h 339"/>
              <a:gd name="T14" fmla="*/ 2147483647 w 279"/>
              <a:gd name="T15" fmla="*/ 2147483647 h 339"/>
              <a:gd name="T16" fmla="*/ 2147483647 w 279"/>
              <a:gd name="T17" fmla="*/ 2147483647 h 339"/>
              <a:gd name="T18" fmla="*/ 2147483647 w 279"/>
              <a:gd name="T19" fmla="*/ 2147483647 h 339"/>
              <a:gd name="T20" fmla="*/ 2147483647 w 279"/>
              <a:gd name="T21" fmla="*/ 2147483647 h 339"/>
              <a:gd name="T22" fmla="*/ 2147483647 w 279"/>
              <a:gd name="T23" fmla="*/ 2147483647 h 339"/>
              <a:gd name="T24" fmla="*/ 2147483647 w 279"/>
              <a:gd name="T25" fmla="*/ 2147483647 h 339"/>
              <a:gd name="T26" fmla="*/ 2147483647 w 279"/>
              <a:gd name="T27" fmla="*/ 2147483647 h 339"/>
              <a:gd name="T28" fmla="*/ 2147483647 w 279"/>
              <a:gd name="T29" fmla="*/ 2147483647 h 339"/>
              <a:gd name="T30" fmla="*/ 2147483647 w 279"/>
              <a:gd name="T31" fmla="*/ 2147483647 h 339"/>
              <a:gd name="T32" fmla="*/ 2147483647 w 279"/>
              <a:gd name="T33" fmla="*/ 2147483647 h 339"/>
              <a:gd name="T34" fmla="*/ 2147483647 w 279"/>
              <a:gd name="T35" fmla="*/ 2147483647 h 339"/>
              <a:gd name="T36" fmla="*/ 2147483647 w 279"/>
              <a:gd name="T37" fmla="*/ 2147483647 h 339"/>
              <a:gd name="T38" fmla="*/ 2147483647 w 279"/>
              <a:gd name="T39" fmla="*/ 2147483647 h 339"/>
              <a:gd name="T40" fmla="*/ 2147483647 w 279"/>
              <a:gd name="T41" fmla="*/ 2147483647 h 339"/>
              <a:gd name="T42" fmla="*/ 2147483647 w 279"/>
              <a:gd name="T43" fmla="*/ 2147483647 h 339"/>
              <a:gd name="T44" fmla="*/ 2147483647 w 279"/>
              <a:gd name="T45" fmla="*/ 2147483647 h 339"/>
              <a:gd name="T46" fmla="*/ 2147483647 w 279"/>
              <a:gd name="T47" fmla="*/ 2147483647 h 339"/>
              <a:gd name="T48" fmla="*/ 2147483647 w 279"/>
              <a:gd name="T49" fmla="*/ 2147483647 h 339"/>
              <a:gd name="T50" fmla="*/ 2147483647 w 279"/>
              <a:gd name="T51" fmla="*/ 2147483647 h 339"/>
              <a:gd name="T52" fmla="*/ 2147483647 w 279"/>
              <a:gd name="T53" fmla="*/ 2147483647 h 339"/>
              <a:gd name="T54" fmla="*/ 2147483647 w 279"/>
              <a:gd name="T55" fmla="*/ 0 h 339"/>
              <a:gd name="T56" fmla="*/ 2147483647 w 279"/>
              <a:gd name="T57" fmla="*/ 2147483647 h 339"/>
              <a:gd name="T58" fmla="*/ 2147483647 w 279"/>
              <a:gd name="T59" fmla="*/ 2147483647 h 339"/>
              <a:gd name="T60" fmla="*/ 2147483647 w 279"/>
              <a:gd name="T61" fmla="*/ 2147483647 h 3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9"/>
              <a:gd name="T94" fmla="*/ 0 h 339"/>
              <a:gd name="T95" fmla="*/ 279 w 279"/>
              <a:gd name="T96" fmla="*/ 339 h 3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9" h="339">
                <a:moveTo>
                  <a:pt x="50" y="30"/>
                </a:moveTo>
                <a:lnTo>
                  <a:pt x="24" y="75"/>
                </a:lnTo>
                <a:lnTo>
                  <a:pt x="0" y="120"/>
                </a:lnTo>
                <a:lnTo>
                  <a:pt x="23" y="154"/>
                </a:lnTo>
                <a:lnTo>
                  <a:pt x="47" y="189"/>
                </a:lnTo>
                <a:lnTo>
                  <a:pt x="72" y="202"/>
                </a:lnTo>
                <a:lnTo>
                  <a:pt x="96" y="216"/>
                </a:lnTo>
                <a:lnTo>
                  <a:pt x="122" y="235"/>
                </a:lnTo>
                <a:lnTo>
                  <a:pt x="146" y="255"/>
                </a:lnTo>
                <a:lnTo>
                  <a:pt x="111" y="294"/>
                </a:lnTo>
                <a:lnTo>
                  <a:pt x="78" y="333"/>
                </a:lnTo>
                <a:lnTo>
                  <a:pt x="119" y="336"/>
                </a:lnTo>
                <a:lnTo>
                  <a:pt x="159" y="339"/>
                </a:lnTo>
                <a:lnTo>
                  <a:pt x="188" y="330"/>
                </a:lnTo>
                <a:lnTo>
                  <a:pt x="239" y="286"/>
                </a:lnTo>
                <a:lnTo>
                  <a:pt x="249" y="259"/>
                </a:lnTo>
                <a:lnTo>
                  <a:pt x="266" y="226"/>
                </a:lnTo>
                <a:lnTo>
                  <a:pt x="279" y="193"/>
                </a:lnTo>
                <a:lnTo>
                  <a:pt x="261" y="190"/>
                </a:lnTo>
                <a:lnTo>
                  <a:pt x="242" y="192"/>
                </a:lnTo>
                <a:lnTo>
                  <a:pt x="243" y="157"/>
                </a:lnTo>
                <a:lnTo>
                  <a:pt x="245" y="123"/>
                </a:lnTo>
                <a:lnTo>
                  <a:pt x="219" y="120"/>
                </a:lnTo>
                <a:lnTo>
                  <a:pt x="171" y="111"/>
                </a:lnTo>
                <a:lnTo>
                  <a:pt x="186" y="52"/>
                </a:lnTo>
                <a:lnTo>
                  <a:pt x="185" y="34"/>
                </a:lnTo>
                <a:lnTo>
                  <a:pt x="188" y="27"/>
                </a:lnTo>
                <a:lnTo>
                  <a:pt x="159" y="0"/>
                </a:lnTo>
                <a:lnTo>
                  <a:pt x="110" y="6"/>
                </a:lnTo>
                <a:lnTo>
                  <a:pt x="60" y="12"/>
                </a:lnTo>
                <a:lnTo>
                  <a:pt x="50" y="3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7" name="Freeform 37"/>
          <p:cNvSpPr>
            <a:spLocks noChangeAspect="1"/>
          </p:cNvSpPr>
          <p:nvPr/>
        </p:nvSpPr>
        <p:spPr bwMode="auto">
          <a:xfrm>
            <a:off x="10251665" y="3286693"/>
            <a:ext cx="125014" cy="123092"/>
          </a:xfrm>
          <a:custGeom>
            <a:avLst/>
            <a:gdLst>
              <a:gd name="T0" fmla="*/ 2147483647 w 144"/>
              <a:gd name="T1" fmla="*/ 2147483647 h 169"/>
              <a:gd name="T2" fmla="*/ 0 w 144"/>
              <a:gd name="T3" fmla="*/ 2147483647 h 169"/>
              <a:gd name="T4" fmla="*/ 0 w 144"/>
              <a:gd name="T5" fmla="*/ 2147483647 h 169"/>
              <a:gd name="T6" fmla="*/ 2147483647 w 144"/>
              <a:gd name="T7" fmla="*/ 2147483647 h 169"/>
              <a:gd name="T8" fmla="*/ 2147483647 w 144"/>
              <a:gd name="T9" fmla="*/ 2147483647 h 169"/>
              <a:gd name="T10" fmla="*/ 2147483647 w 144"/>
              <a:gd name="T11" fmla="*/ 0 h 169"/>
              <a:gd name="T12" fmla="*/ 2147483647 w 144"/>
              <a:gd name="T13" fmla="*/ 2147483647 h 169"/>
              <a:gd name="T14" fmla="*/ 2147483647 w 144"/>
              <a:gd name="T15" fmla="*/ 2147483647 h 169"/>
              <a:gd name="T16" fmla="*/ 2147483647 w 144"/>
              <a:gd name="T17" fmla="*/ 0 h 169"/>
              <a:gd name="T18" fmla="*/ 2147483647 w 144"/>
              <a:gd name="T19" fmla="*/ 2147483647 h 169"/>
              <a:gd name="T20" fmla="*/ 2147483647 w 144"/>
              <a:gd name="T21" fmla="*/ 2147483647 h 169"/>
              <a:gd name="T22" fmla="*/ 2147483647 w 144"/>
              <a:gd name="T23" fmla="*/ 2147483647 h 169"/>
              <a:gd name="T24" fmla="*/ 2147483647 w 144"/>
              <a:gd name="T25" fmla="*/ 2147483647 h 169"/>
              <a:gd name="T26" fmla="*/ 2147483647 w 144"/>
              <a:gd name="T27" fmla="*/ 2147483647 h 169"/>
              <a:gd name="T28" fmla="*/ 2147483647 w 144"/>
              <a:gd name="T29" fmla="*/ 2147483647 h 169"/>
              <a:gd name="T30" fmla="*/ 2147483647 w 144"/>
              <a:gd name="T31" fmla="*/ 2147483647 h 169"/>
              <a:gd name="T32" fmla="*/ 2147483647 w 144"/>
              <a:gd name="T33" fmla="*/ 2147483647 h 169"/>
              <a:gd name="T34" fmla="*/ 2147483647 w 144"/>
              <a:gd name="T35" fmla="*/ 2147483647 h 169"/>
              <a:gd name="T36" fmla="*/ 2147483647 w 144"/>
              <a:gd name="T37" fmla="*/ 2147483647 h 169"/>
              <a:gd name="T38" fmla="*/ 2147483647 w 144"/>
              <a:gd name="T39" fmla="*/ 2147483647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69"/>
              <a:gd name="T62" fmla="*/ 144 w 144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69">
                <a:moveTo>
                  <a:pt x="20" y="106"/>
                </a:moveTo>
                <a:lnTo>
                  <a:pt x="0" y="84"/>
                </a:lnTo>
                <a:lnTo>
                  <a:pt x="0" y="46"/>
                </a:lnTo>
                <a:lnTo>
                  <a:pt x="18" y="37"/>
                </a:lnTo>
                <a:lnTo>
                  <a:pt x="21" y="18"/>
                </a:lnTo>
                <a:lnTo>
                  <a:pt x="26" y="0"/>
                </a:lnTo>
                <a:lnTo>
                  <a:pt x="71" y="4"/>
                </a:lnTo>
                <a:lnTo>
                  <a:pt x="102" y="1"/>
                </a:lnTo>
                <a:lnTo>
                  <a:pt x="101" y="0"/>
                </a:lnTo>
                <a:lnTo>
                  <a:pt x="137" y="3"/>
                </a:lnTo>
                <a:lnTo>
                  <a:pt x="137" y="22"/>
                </a:lnTo>
                <a:lnTo>
                  <a:pt x="128" y="57"/>
                </a:lnTo>
                <a:lnTo>
                  <a:pt x="144" y="108"/>
                </a:lnTo>
                <a:lnTo>
                  <a:pt x="126" y="148"/>
                </a:lnTo>
                <a:lnTo>
                  <a:pt x="104" y="141"/>
                </a:lnTo>
                <a:lnTo>
                  <a:pt x="71" y="148"/>
                </a:lnTo>
                <a:lnTo>
                  <a:pt x="75" y="169"/>
                </a:lnTo>
                <a:lnTo>
                  <a:pt x="59" y="165"/>
                </a:lnTo>
                <a:lnTo>
                  <a:pt x="39" y="13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8" name="Freeform 38"/>
          <p:cNvSpPr>
            <a:spLocks noChangeAspect="1"/>
          </p:cNvSpPr>
          <p:nvPr/>
        </p:nvSpPr>
        <p:spPr bwMode="auto">
          <a:xfrm>
            <a:off x="4042006" y="3421508"/>
            <a:ext cx="9765" cy="4396"/>
          </a:xfrm>
          <a:custGeom>
            <a:avLst/>
            <a:gdLst>
              <a:gd name="T0" fmla="*/ 2147483647 w 13"/>
              <a:gd name="T1" fmla="*/ 2147483647 h 4"/>
              <a:gd name="T2" fmla="*/ 0 w 13"/>
              <a:gd name="T3" fmla="*/ 2147483647 h 4"/>
              <a:gd name="T4" fmla="*/ 0 w 13"/>
              <a:gd name="T5" fmla="*/ 0 h 4"/>
              <a:gd name="T6" fmla="*/ 2147483647 w 1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4"/>
              <a:gd name="T14" fmla="*/ 13 w 1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4">
                <a:moveTo>
                  <a:pt x="13" y="1"/>
                </a:moveTo>
                <a:lnTo>
                  <a:pt x="0" y="4"/>
                </a:lnTo>
                <a:lnTo>
                  <a:pt x="0" y="0"/>
                </a:lnTo>
                <a:lnTo>
                  <a:pt x="13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89" name="Freeform 39" descr="縦線"/>
          <p:cNvSpPr>
            <a:spLocks noChangeAspect="1"/>
          </p:cNvSpPr>
          <p:nvPr/>
        </p:nvSpPr>
        <p:spPr bwMode="auto">
          <a:xfrm>
            <a:off x="4206086" y="3335052"/>
            <a:ext cx="316441" cy="244720"/>
          </a:xfrm>
          <a:custGeom>
            <a:avLst/>
            <a:gdLst>
              <a:gd name="T0" fmla="*/ 2147483647 w 370"/>
              <a:gd name="T1" fmla="*/ 2147483647 h 351"/>
              <a:gd name="T2" fmla="*/ 2147483647 w 370"/>
              <a:gd name="T3" fmla="*/ 2147483647 h 351"/>
              <a:gd name="T4" fmla="*/ 2147483647 w 370"/>
              <a:gd name="T5" fmla="*/ 2147483647 h 351"/>
              <a:gd name="T6" fmla="*/ 2147483647 w 370"/>
              <a:gd name="T7" fmla="*/ 2147483647 h 351"/>
              <a:gd name="T8" fmla="*/ 2147483647 w 370"/>
              <a:gd name="T9" fmla="*/ 2147483647 h 351"/>
              <a:gd name="T10" fmla="*/ 2147483647 w 370"/>
              <a:gd name="T11" fmla="*/ 2147483647 h 351"/>
              <a:gd name="T12" fmla="*/ 2147483647 w 370"/>
              <a:gd name="T13" fmla="*/ 2147483647 h 351"/>
              <a:gd name="T14" fmla="*/ 2147483647 w 370"/>
              <a:gd name="T15" fmla="*/ 2147483647 h 351"/>
              <a:gd name="T16" fmla="*/ 2147483647 w 370"/>
              <a:gd name="T17" fmla="*/ 2147483647 h 351"/>
              <a:gd name="T18" fmla="*/ 2147483647 w 370"/>
              <a:gd name="T19" fmla="*/ 2147483647 h 351"/>
              <a:gd name="T20" fmla="*/ 2147483647 w 370"/>
              <a:gd name="T21" fmla="*/ 2147483647 h 351"/>
              <a:gd name="T22" fmla="*/ 2147483647 w 370"/>
              <a:gd name="T23" fmla="*/ 2147483647 h 351"/>
              <a:gd name="T24" fmla="*/ 2147483647 w 370"/>
              <a:gd name="T25" fmla="*/ 2147483647 h 351"/>
              <a:gd name="T26" fmla="*/ 2147483647 w 370"/>
              <a:gd name="T27" fmla="*/ 2147483647 h 351"/>
              <a:gd name="T28" fmla="*/ 2147483647 w 370"/>
              <a:gd name="T29" fmla="*/ 2147483647 h 351"/>
              <a:gd name="T30" fmla="*/ 2147483647 w 370"/>
              <a:gd name="T31" fmla="*/ 2147483647 h 351"/>
              <a:gd name="T32" fmla="*/ 2147483647 w 370"/>
              <a:gd name="T33" fmla="*/ 2147483647 h 351"/>
              <a:gd name="T34" fmla="*/ 2147483647 w 370"/>
              <a:gd name="T35" fmla="*/ 2147483647 h 351"/>
              <a:gd name="T36" fmla="*/ 2147483647 w 370"/>
              <a:gd name="T37" fmla="*/ 2147483647 h 351"/>
              <a:gd name="T38" fmla="*/ 2147483647 w 370"/>
              <a:gd name="T39" fmla="*/ 2147483647 h 351"/>
              <a:gd name="T40" fmla="*/ 2147483647 w 370"/>
              <a:gd name="T41" fmla="*/ 2147483647 h 351"/>
              <a:gd name="T42" fmla="*/ 2147483647 w 370"/>
              <a:gd name="T43" fmla="*/ 2147483647 h 351"/>
              <a:gd name="T44" fmla="*/ 2147483647 w 370"/>
              <a:gd name="T45" fmla="*/ 2147483647 h 351"/>
              <a:gd name="T46" fmla="*/ 2147483647 w 370"/>
              <a:gd name="T47" fmla="*/ 2147483647 h 351"/>
              <a:gd name="T48" fmla="*/ 2147483647 w 370"/>
              <a:gd name="T49" fmla="*/ 2147483647 h 351"/>
              <a:gd name="T50" fmla="*/ 2147483647 w 370"/>
              <a:gd name="T51" fmla="*/ 2147483647 h 351"/>
              <a:gd name="T52" fmla="*/ 2147483647 w 370"/>
              <a:gd name="T53" fmla="*/ 2147483647 h 351"/>
              <a:gd name="T54" fmla="*/ 2147483647 w 370"/>
              <a:gd name="T55" fmla="*/ 2147483647 h 351"/>
              <a:gd name="T56" fmla="*/ 2147483647 w 370"/>
              <a:gd name="T57" fmla="*/ 2147483647 h 351"/>
              <a:gd name="T58" fmla="*/ 2147483647 w 370"/>
              <a:gd name="T59" fmla="*/ 2147483647 h 351"/>
              <a:gd name="T60" fmla="*/ 2147483647 w 370"/>
              <a:gd name="T61" fmla="*/ 2147483647 h 351"/>
              <a:gd name="T62" fmla="*/ 0 w 370"/>
              <a:gd name="T63" fmla="*/ 2147483647 h 351"/>
              <a:gd name="T64" fmla="*/ 2147483647 w 370"/>
              <a:gd name="T65" fmla="*/ 2147483647 h 351"/>
              <a:gd name="T66" fmla="*/ 2147483647 w 370"/>
              <a:gd name="T67" fmla="*/ 2147483647 h 351"/>
              <a:gd name="T68" fmla="*/ 2147483647 w 370"/>
              <a:gd name="T69" fmla="*/ 2147483647 h 351"/>
              <a:gd name="T70" fmla="*/ 2147483647 w 370"/>
              <a:gd name="T71" fmla="*/ 2147483647 h 351"/>
              <a:gd name="T72" fmla="*/ 2147483647 w 370"/>
              <a:gd name="T73" fmla="*/ 2147483647 h 351"/>
              <a:gd name="T74" fmla="*/ 2147483647 w 370"/>
              <a:gd name="T75" fmla="*/ 2147483647 h 351"/>
              <a:gd name="T76" fmla="*/ 2147483647 w 370"/>
              <a:gd name="T77" fmla="*/ 2147483647 h 351"/>
              <a:gd name="T78" fmla="*/ 2147483647 w 370"/>
              <a:gd name="T79" fmla="*/ 2147483647 h 351"/>
              <a:gd name="T80" fmla="*/ 2147483647 w 370"/>
              <a:gd name="T81" fmla="*/ 2147483647 h 351"/>
              <a:gd name="T82" fmla="*/ 2147483647 w 370"/>
              <a:gd name="T83" fmla="*/ 2147483647 h 351"/>
              <a:gd name="T84" fmla="*/ 2147483647 w 370"/>
              <a:gd name="T85" fmla="*/ 2147483647 h 351"/>
              <a:gd name="T86" fmla="*/ 2147483647 w 370"/>
              <a:gd name="T87" fmla="*/ 2147483647 h 351"/>
              <a:gd name="T88" fmla="*/ 2147483647 w 370"/>
              <a:gd name="T89" fmla="*/ 0 h 351"/>
              <a:gd name="T90" fmla="*/ 2147483647 w 370"/>
              <a:gd name="T91" fmla="*/ 2147483647 h 351"/>
              <a:gd name="T92" fmla="*/ 2147483647 w 370"/>
              <a:gd name="T93" fmla="*/ 2147483647 h 351"/>
              <a:gd name="T94" fmla="*/ 2147483647 w 370"/>
              <a:gd name="T95" fmla="*/ 2147483647 h 351"/>
              <a:gd name="T96" fmla="*/ 2147483647 w 370"/>
              <a:gd name="T97" fmla="*/ 2147483647 h 351"/>
              <a:gd name="T98" fmla="*/ 2147483647 w 370"/>
              <a:gd name="T99" fmla="*/ 2147483647 h 351"/>
              <a:gd name="T100" fmla="*/ 2147483647 w 370"/>
              <a:gd name="T101" fmla="*/ 2147483647 h 351"/>
              <a:gd name="T102" fmla="*/ 2147483647 w 370"/>
              <a:gd name="T103" fmla="*/ 2147483647 h 351"/>
              <a:gd name="T104" fmla="*/ 2147483647 w 370"/>
              <a:gd name="T105" fmla="*/ 2147483647 h 351"/>
              <a:gd name="T106" fmla="*/ 2147483647 w 370"/>
              <a:gd name="T107" fmla="*/ 2147483647 h 351"/>
              <a:gd name="T108" fmla="*/ 2147483647 w 370"/>
              <a:gd name="T109" fmla="*/ 2147483647 h 351"/>
              <a:gd name="T110" fmla="*/ 2147483647 w 370"/>
              <a:gd name="T111" fmla="*/ 2147483647 h 351"/>
              <a:gd name="T112" fmla="*/ 2147483647 w 370"/>
              <a:gd name="T113" fmla="*/ 2147483647 h 3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0"/>
              <a:gd name="T172" fmla="*/ 0 h 351"/>
              <a:gd name="T173" fmla="*/ 370 w 370"/>
              <a:gd name="T174" fmla="*/ 351 h 3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0" h="351">
                <a:moveTo>
                  <a:pt x="370" y="146"/>
                </a:moveTo>
                <a:lnTo>
                  <a:pt x="336" y="143"/>
                </a:lnTo>
                <a:lnTo>
                  <a:pt x="334" y="143"/>
                </a:lnTo>
                <a:lnTo>
                  <a:pt x="315" y="197"/>
                </a:lnTo>
                <a:lnTo>
                  <a:pt x="319" y="201"/>
                </a:lnTo>
                <a:lnTo>
                  <a:pt x="313" y="221"/>
                </a:lnTo>
                <a:lnTo>
                  <a:pt x="289" y="231"/>
                </a:lnTo>
                <a:lnTo>
                  <a:pt x="274" y="258"/>
                </a:lnTo>
                <a:lnTo>
                  <a:pt x="277" y="276"/>
                </a:lnTo>
                <a:lnTo>
                  <a:pt x="283" y="276"/>
                </a:lnTo>
                <a:lnTo>
                  <a:pt x="274" y="288"/>
                </a:lnTo>
                <a:lnTo>
                  <a:pt x="267" y="304"/>
                </a:lnTo>
                <a:lnTo>
                  <a:pt x="261" y="334"/>
                </a:lnTo>
                <a:lnTo>
                  <a:pt x="211" y="351"/>
                </a:lnTo>
                <a:lnTo>
                  <a:pt x="205" y="330"/>
                </a:lnTo>
                <a:lnTo>
                  <a:pt x="198" y="322"/>
                </a:lnTo>
                <a:lnTo>
                  <a:pt x="174" y="322"/>
                </a:lnTo>
                <a:lnTo>
                  <a:pt x="150" y="310"/>
                </a:lnTo>
                <a:lnTo>
                  <a:pt x="129" y="322"/>
                </a:lnTo>
                <a:lnTo>
                  <a:pt x="108" y="325"/>
                </a:lnTo>
                <a:lnTo>
                  <a:pt x="102" y="304"/>
                </a:lnTo>
                <a:lnTo>
                  <a:pt x="69" y="307"/>
                </a:lnTo>
                <a:lnTo>
                  <a:pt x="72" y="304"/>
                </a:lnTo>
                <a:lnTo>
                  <a:pt x="64" y="309"/>
                </a:lnTo>
                <a:lnTo>
                  <a:pt x="48" y="304"/>
                </a:lnTo>
                <a:lnTo>
                  <a:pt x="37" y="261"/>
                </a:lnTo>
                <a:lnTo>
                  <a:pt x="37" y="230"/>
                </a:lnTo>
                <a:lnTo>
                  <a:pt x="13" y="213"/>
                </a:lnTo>
                <a:lnTo>
                  <a:pt x="16" y="212"/>
                </a:lnTo>
                <a:lnTo>
                  <a:pt x="6" y="192"/>
                </a:lnTo>
                <a:lnTo>
                  <a:pt x="9" y="179"/>
                </a:lnTo>
                <a:lnTo>
                  <a:pt x="0" y="147"/>
                </a:lnTo>
                <a:lnTo>
                  <a:pt x="12" y="125"/>
                </a:lnTo>
                <a:lnTo>
                  <a:pt x="4" y="126"/>
                </a:lnTo>
                <a:lnTo>
                  <a:pt x="27" y="96"/>
                </a:lnTo>
                <a:lnTo>
                  <a:pt x="34" y="123"/>
                </a:lnTo>
                <a:lnTo>
                  <a:pt x="69" y="146"/>
                </a:lnTo>
                <a:lnTo>
                  <a:pt x="118" y="135"/>
                </a:lnTo>
                <a:lnTo>
                  <a:pt x="132" y="117"/>
                </a:lnTo>
                <a:lnTo>
                  <a:pt x="180" y="129"/>
                </a:lnTo>
                <a:lnTo>
                  <a:pt x="211" y="117"/>
                </a:lnTo>
                <a:lnTo>
                  <a:pt x="229" y="80"/>
                </a:lnTo>
                <a:lnTo>
                  <a:pt x="237" y="59"/>
                </a:lnTo>
                <a:lnTo>
                  <a:pt x="247" y="30"/>
                </a:lnTo>
                <a:lnTo>
                  <a:pt x="256" y="0"/>
                </a:lnTo>
                <a:lnTo>
                  <a:pt x="288" y="5"/>
                </a:lnTo>
                <a:lnTo>
                  <a:pt x="319" y="9"/>
                </a:lnTo>
                <a:lnTo>
                  <a:pt x="316" y="15"/>
                </a:lnTo>
                <a:lnTo>
                  <a:pt x="318" y="18"/>
                </a:lnTo>
                <a:lnTo>
                  <a:pt x="327" y="32"/>
                </a:lnTo>
                <a:lnTo>
                  <a:pt x="318" y="30"/>
                </a:lnTo>
                <a:lnTo>
                  <a:pt x="306" y="32"/>
                </a:lnTo>
                <a:lnTo>
                  <a:pt x="312" y="48"/>
                </a:lnTo>
                <a:lnTo>
                  <a:pt x="337" y="90"/>
                </a:lnTo>
                <a:lnTo>
                  <a:pt x="330" y="104"/>
                </a:lnTo>
                <a:lnTo>
                  <a:pt x="349" y="125"/>
                </a:lnTo>
                <a:lnTo>
                  <a:pt x="370" y="14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0" name="Freeform 40" descr="縦線"/>
          <p:cNvSpPr>
            <a:spLocks noChangeAspect="1"/>
          </p:cNvSpPr>
          <p:nvPr/>
        </p:nvSpPr>
        <p:spPr bwMode="auto">
          <a:xfrm>
            <a:off x="3772445" y="3299883"/>
            <a:ext cx="343787" cy="337038"/>
          </a:xfrm>
          <a:custGeom>
            <a:avLst/>
            <a:gdLst>
              <a:gd name="T0" fmla="*/ 2147483647 w 401"/>
              <a:gd name="T1" fmla="*/ 2147483647 h 475"/>
              <a:gd name="T2" fmla="*/ 2147483647 w 401"/>
              <a:gd name="T3" fmla="*/ 2147483647 h 475"/>
              <a:gd name="T4" fmla="*/ 2147483647 w 401"/>
              <a:gd name="T5" fmla="*/ 2147483647 h 475"/>
              <a:gd name="T6" fmla="*/ 2147483647 w 401"/>
              <a:gd name="T7" fmla="*/ 2147483647 h 475"/>
              <a:gd name="T8" fmla="*/ 2147483647 w 401"/>
              <a:gd name="T9" fmla="*/ 2147483647 h 475"/>
              <a:gd name="T10" fmla="*/ 2147483647 w 401"/>
              <a:gd name="T11" fmla="*/ 2147483647 h 475"/>
              <a:gd name="T12" fmla="*/ 2147483647 w 401"/>
              <a:gd name="T13" fmla="*/ 2147483647 h 475"/>
              <a:gd name="T14" fmla="*/ 2147483647 w 401"/>
              <a:gd name="T15" fmla="*/ 2147483647 h 475"/>
              <a:gd name="T16" fmla="*/ 2147483647 w 401"/>
              <a:gd name="T17" fmla="*/ 2147483647 h 475"/>
              <a:gd name="T18" fmla="*/ 2147483647 w 401"/>
              <a:gd name="T19" fmla="*/ 2147483647 h 475"/>
              <a:gd name="T20" fmla="*/ 2147483647 w 401"/>
              <a:gd name="T21" fmla="*/ 2147483647 h 475"/>
              <a:gd name="T22" fmla="*/ 2147483647 w 401"/>
              <a:gd name="T23" fmla="*/ 2147483647 h 475"/>
              <a:gd name="T24" fmla="*/ 2147483647 w 401"/>
              <a:gd name="T25" fmla="*/ 2147483647 h 475"/>
              <a:gd name="T26" fmla="*/ 2147483647 w 401"/>
              <a:gd name="T27" fmla="*/ 2147483647 h 475"/>
              <a:gd name="T28" fmla="*/ 2147483647 w 401"/>
              <a:gd name="T29" fmla="*/ 2147483647 h 475"/>
              <a:gd name="T30" fmla="*/ 2147483647 w 401"/>
              <a:gd name="T31" fmla="*/ 2147483647 h 475"/>
              <a:gd name="T32" fmla="*/ 2147483647 w 401"/>
              <a:gd name="T33" fmla="*/ 2147483647 h 475"/>
              <a:gd name="T34" fmla="*/ 2147483647 w 401"/>
              <a:gd name="T35" fmla="*/ 2147483647 h 475"/>
              <a:gd name="T36" fmla="*/ 2147483647 w 401"/>
              <a:gd name="T37" fmla="*/ 2147483647 h 475"/>
              <a:gd name="T38" fmla="*/ 2147483647 w 401"/>
              <a:gd name="T39" fmla="*/ 2147483647 h 475"/>
              <a:gd name="T40" fmla="*/ 2147483647 w 401"/>
              <a:gd name="T41" fmla="*/ 2147483647 h 475"/>
              <a:gd name="T42" fmla="*/ 2147483647 w 401"/>
              <a:gd name="T43" fmla="*/ 2147483647 h 475"/>
              <a:gd name="T44" fmla="*/ 2147483647 w 401"/>
              <a:gd name="T45" fmla="*/ 2147483647 h 475"/>
              <a:gd name="T46" fmla="*/ 2147483647 w 401"/>
              <a:gd name="T47" fmla="*/ 2147483647 h 475"/>
              <a:gd name="T48" fmla="*/ 0 w 401"/>
              <a:gd name="T49" fmla="*/ 0 h 475"/>
              <a:gd name="T50" fmla="*/ 2147483647 w 401"/>
              <a:gd name="T51" fmla="*/ 2147483647 h 475"/>
              <a:gd name="T52" fmla="*/ 2147483647 w 401"/>
              <a:gd name="T53" fmla="*/ 2147483647 h 475"/>
              <a:gd name="T54" fmla="*/ 2147483647 w 401"/>
              <a:gd name="T55" fmla="*/ 2147483647 h 475"/>
              <a:gd name="T56" fmla="*/ 2147483647 w 401"/>
              <a:gd name="T57" fmla="*/ 2147483647 h 475"/>
              <a:gd name="T58" fmla="*/ 2147483647 w 401"/>
              <a:gd name="T59" fmla="*/ 2147483647 h 475"/>
              <a:gd name="T60" fmla="*/ 2147483647 w 401"/>
              <a:gd name="T61" fmla="*/ 2147483647 h 475"/>
              <a:gd name="T62" fmla="*/ 2147483647 w 401"/>
              <a:gd name="T63" fmla="*/ 2147483647 h 475"/>
              <a:gd name="T64" fmla="*/ 2147483647 w 401"/>
              <a:gd name="T65" fmla="*/ 2147483647 h 475"/>
              <a:gd name="T66" fmla="*/ 2147483647 w 401"/>
              <a:gd name="T67" fmla="*/ 2147483647 h 475"/>
              <a:gd name="T68" fmla="*/ 2147483647 w 401"/>
              <a:gd name="T69" fmla="*/ 2147483647 h 475"/>
              <a:gd name="T70" fmla="*/ 2147483647 w 401"/>
              <a:gd name="T71" fmla="*/ 2147483647 h 475"/>
              <a:gd name="T72" fmla="*/ 2147483647 w 401"/>
              <a:gd name="T73" fmla="*/ 2147483647 h 475"/>
              <a:gd name="T74" fmla="*/ 2147483647 w 401"/>
              <a:gd name="T75" fmla="*/ 2147483647 h 475"/>
              <a:gd name="T76" fmla="*/ 2147483647 w 401"/>
              <a:gd name="T77" fmla="*/ 2147483647 h 475"/>
              <a:gd name="T78" fmla="*/ 2147483647 w 401"/>
              <a:gd name="T79" fmla="*/ 2147483647 h 475"/>
              <a:gd name="T80" fmla="*/ 2147483647 w 401"/>
              <a:gd name="T81" fmla="*/ 2147483647 h 475"/>
              <a:gd name="T82" fmla="*/ 2147483647 w 401"/>
              <a:gd name="T83" fmla="*/ 2147483647 h 475"/>
              <a:gd name="T84" fmla="*/ 2147483647 w 401"/>
              <a:gd name="T85" fmla="*/ 2147483647 h 475"/>
              <a:gd name="T86" fmla="*/ 2147483647 w 401"/>
              <a:gd name="T87" fmla="*/ 2147483647 h 475"/>
              <a:gd name="T88" fmla="*/ 2147483647 w 401"/>
              <a:gd name="T89" fmla="*/ 2147483647 h 475"/>
              <a:gd name="T90" fmla="*/ 2147483647 w 401"/>
              <a:gd name="T91" fmla="*/ 2147483647 h 475"/>
              <a:gd name="T92" fmla="*/ 2147483647 w 401"/>
              <a:gd name="T93" fmla="*/ 2147483647 h 475"/>
              <a:gd name="T94" fmla="*/ 2147483647 w 401"/>
              <a:gd name="T95" fmla="*/ 2147483647 h 475"/>
              <a:gd name="T96" fmla="*/ 2147483647 w 401"/>
              <a:gd name="T97" fmla="*/ 2147483647 h 4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1"/>
              <a:gd name="T148" fmla="*/ 0 h 475"/>
              <a:gd name="T149" fmla="*/ 401 w 401"/>
              <a:gd name="T150" fmla="*/ 475 h 47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1" h="475">
                <a:moveTo>
                  <a:pt x="401" y="366"/>
                </a:moveTo>
                <a:lnTo>
                  <a:pt x="398" y="370"/>
                </a:lnTo>
                <a:lnTo>
                  <a:pt x="395" y="423"/>
                </a:lnTo>
                <a:lnTo>
                  <a:pt x="392" y="475"/>
                </a:lnTo>
                <a:lnTo>
                  <a:pt x="372" y="459"/>
                </a:lnTo>
                <a:lnTo>
                  <a:pt x="369" y="468"/>
                </a:lnTo>
                <a:lnTo>
                  <a:pt x="350" y="462"/>
                </a:lnTo>
                <a:lnTo>
                  <a:pt x="351" y="475"/>
                </a:lnTo>
                <a:lnTo>
                  <a:pt x="312" y="439"/>
                </a:lnTo>
                <a:lnTo>
                  <a:pt x="293" y="418"/>
                </a:lnTo>
                <a:lnTo>
                  <a:pt x="272" y="399"/>
                </a:lnTo>
                <a:lnTo>
                  <a:pt x="251" y="378"/>
                </a:lnTo>
                <a:lnTo>
                  <a:pt x="231" y="358"/>
                </a:lnTo>
                <a:lnTo>
                  <a:pt x="215" y="324"/>
                </a:lnTo>
                <a:lnTo>
                  <a:pt x="198" y="290"/>
                </a:lnTo>
                <a:lnTo>
                  <a:pt x="191" y="284"/>
                </a:lnTo>
                <a:lnTo>
                  <a:pt x="171" y="252"/>
                </a:lnTo>
                <a:lnTo>
                  <a:pt x="150" y="221"/>
                </a:lnTo>
                <a:lnTo>
                  <a:pt x="140" y="194"/>
                </a:lnTo>
                <a:lnTo>
                  <a:pt x="129" y="165"/>
                </a:lnTo>
                <a:lnTo>
                  <a:pt x="101" y="137"/>
                </a:lnTo>
                <a:lnTo>
                  <a:pt x="77" y="102"/>
                </a:lnTo>
                <a:lnTo>
                  <a:pt x="51" y="75"/>
                </a:lnTo>
                <a:lnTo>
                  <a:pt x="24" y="47"/>
                </a:lnTo>
                <a:lnTo>
                  <a:pt x="0" y="0"/>
                </a:lnTo>
                <a:lnTo>
                  <a:pt x="26" y="3"/>
                </a:lnTo>
                <a:lnTo>
                  <a:pt x="54" y="8"/>
                </a:lnTo>
                <a:lnTo>
                  <a:pt x="81" y="14"/>
                </a:lnTo>
                <a:lnTo>
                  <a:pt x="113" y="51"/>
                </a:lnTo>
                <a:lnTo>
                  <a:pt x="117" y="60"/>
                </a:lnTo>
                <a:lnTo>
                  <a:pt x="149" y="90"/>
                </a:lnTo>
                <a:lnTo>
                  <a:pt x="180" y="120"/>
                </a:lnTo>
                <a:lnTo>
                  <a:pt x="209" y="150"/>
                </a:lnTo>
                <a:lnTo>
                  <a:pt x="207" y="135"/>
                </a:lnTo>
                <a:lnTo>
                  <a:pt x="239" y="162"/>
                </a:lnTo>
                <a:lnTo>
                  <a:pt x="257" y="185"/>
                </a:lnTo>
                <a:lnTo>
                  <a:pt x="290" y="210"/>
                </a:lnTo>
                <a:lnTo>
                  <a:pt x="294" y="212"/>
                </a:lnTo>
                <a:lnTo>
                  <a:pt x="317" y="231"/>
                </a:lnTo>
                <a:lnTo>
                  <a:pt x="302" y="240"/>
                </a:lnTo>
                <a:lnTo>
                  <a:pt x="305" y="248"/>
                </a:lnTo>
                <a:lnTo>
                  <a:pt x="302" y="252"/>
                </a:lnTo>
                <a:lnTo>
                  <a:pt x="306" y="267"/>
                </a:lnTo>
                <a:lnTo>
                  <a:pt x="336" y="275"/>
                </a:lnTo>
                <a:lnTo>
                  <a:pt x="344" y="305"/>
                </a:lnTo>
                <a:lnTo>
                  <a:pt x="351" y="315"/>
                </a:lnTo>
                <a:lnTo>
                  <a:pt x="353" y="331"/>
                </a:lnTo>
                <a:lnTo>
                  <a:pt x="381" y="331"/>
                </a:lnTo>
                <a:lnTo>
                  <a:pt x="401" y="36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1" name="Freeform 41" descr="縦線"/>
          <p:cNvSpPr>
            <a:spLocks noChangeAspect="1"/>
          </p:cNvSpPr>
          <p:nvPr/>
        </p:nvSpPr>
        <p:spPr bwMode="auto">
          <a:xfrm>
            <a:off x="4907335" y="3475727"/>
            <a:ext cx="308628" cy="259374"/>
          </a:xfrm>
          <a:custGeom>
            <a:avLst/>
            <a:gdLst>
              <a:gd name="T0" fmla="*/ 2147483647 w 366"/>
              <a:gd name="T1" fmla="*/ 2147483647 h 364"/>
              <a:gd name="T2" fmla="*/ 2147483647 w 366"/>
              <a:gd name="T3" fmla="*/ 2147483647 h 364"/>
              <a:gd name="T4" fmla="*/ 2147483647 w 366"/>
              <a:gd name="T5" fmla="*/ 2147483647 h 364"/>
              <a:gd name="T6" fmla="*/ 2147483647 w 366"/>
              <a:gd name="T7" fmla="*/ 2147483647 h 364"/>
              <a:gd name="T8" fmla="*/ 2147483647 w 366"/>
              <a:gd name="T9" fmla="*/ 2147483647 h 364"/>
              <a:gd name="T10" fmla="*/ 2147483647 w 366"/>
              <a:gd name="T11" fmla="*/ 2147483647 h 364"/>
              <a:gd name="T12" fmla="*/ 2147483647 w 366"/>
              <a:gd name="T13" fmla="*/ 2147483647 h 364"/>
              <a:gd name="T14" fmla="*/ 2147483647 w 366"/>
              <a:gd name="T15" fmla="*/ 2147483647 h 364"/>
              <a:gd name="T16" fmla="*/ 2147483647 w 366"/>
              <a:gd name="T17" fmla="*/ 2147483647 h 364"/>
              <a:gd name="T18" fmla="*/ 2147483647 w 366"/>
              <a:gd name="T19" fmla="*/ 2147483647 h 364"/>
              <a:gd name="T20" fmla="*/ 2147483647 w 366"/>
              <a:gd name="T21" fmla="*/ 2147483647 h 364"/>
              <a:gd name="T22" fmla="*/ 2147483647 w 366"/>
              <a:gd name="T23" fmla="*/ 2147483647 h 364"/>
              <a:gd name="T24" fmla="*/ 2147483647 w 366"/>
              <a:gd name="T25" fmla="*/ 2147483647 h 364"/>
              <a:gd name="T26" fmla="*/ 2147483647 w 366"/>
              <a:gd name="T27" fmla="*/ 2147483647 h 364"/>
              <a:gd name="T28" fmla="*/ 2147483647 w 366"/>
              <a:gd name="T29" fmla="*/ 2147483647 h 364"/>
              <a:gd name="T30" fmla="*/ 2147483647 w 366"/>
              <a:gd name="T31" fmla="*/ 2147483647 h 364"/>
              <a:gd name="T32" fmla="*/ 2147483647 w 366"/>
              <a:gd name="T33" fmla="*/ 2147483647 h 364"/>
              <a:gd name="T34" fmla="*/ 2147483647 w 366"/>
              <a:gd name="T35" fmla="*/ 2147483647 h 364"/>
              <a:gd name="T36" fmla="*/ 2147483647 w 366"/>
              <a:gd name="T37" fmla="*/ 2147483647 h 364"/>
              <a:gd name="T38" fmla="*/ 2147483647 w 366"/>
              <a:gd name="T39" fmla="*/ 2147483647 h 364"/>
              <a:gd name="T40" fmla="*/ 2147483647 w 366"/>
              <a:gd name="T41" fmla="*/ 2147483647 h 364"/>
              <a:gd name="T42" fmla="*/ 2147483647 w 366"/>
              <a:gd name="T43" fmla="*/ 2147483647 h 364"/>
              <a:gd name="T44" fmla="*/ 2147483647 w 366"/>
              <a:gd name="T45" fmla="*/ 2147483647 h 364"/>
              <a:gd name="T46" fmla="*/ 2147483647 w 366"/>
              <a:gd name="T47" fmla="*/ 2147483647 h 364"/>
              <a:gd name="T48" fmla="*/ 2147483647 w 366"/>
              <a:gd name="T49" fmla="*/ 2147483647 h 364"/>
              <a:gd name="T50" fmla="*/ 2147483647 w 366"/>
              <a:gd name="T51" fmla="*/ 2147483647 h 364"/>
              <a:gd name="T52" fmla="*/ 2147483647 w 366"/>
              <a:gd name="T53" fmla="*/ 2147483647 h 364"/>
              <a:gd name="T54" fmla="*/ 2147483647 w 366"/>
              <a:gd name="T55" fmla="*/ 2147483647 h 364"/>
              <a:gd name="T56" fmla="*/ 2147483647 w 366"/>
              <a:gd name="T57" fmla="*/ 2147483647 h 364"/>
              <a:gd name="T58" fmla="*/ 2147483647 w 366"/>
              <a:gd name="T59" fmla="*/ 2147483647 h 364"/>
              <a:gd name="T60" fmla="*/ 2147483647 w 366"/>
              <a:gd name="T61" fmla="*/ 2147483647 h 364"/>
              <a:gd name="T62" fmla="*/ 2147483647 w 366"/>
              <a:gd name="T63" fmla="*/ 2147483647 h 3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6"/>
              <a:gd name="T97" fmla="*/ 0 h 364"/>
              <a:gd name="T98" fmla="*/ 366 w 366"/>
              <a:gd name="T99" fmla="*/ 364 h 3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6" h="364">
                <a:moveTo>
                  <a:pt x="291" y="304"/>
                </a:moveTo>
                <a:lnTo>
                  <a:pt x="291" y="306"/>
                </a:lnTo>
                <a:lnTo>
                  <a:pt x="289" y="325"/>
                </a:lnTo>
                <a:lnTo>
                  <a:pt x="300" y="321"/>
                </a:lnTo>
                <a:lnTo>
                  <a:pt x="330" y="316"/>
                </a:lnTo>
                <a:lnTo>
                  <a:pt x="342" y="339"/>
                </a:lnTo>
                <a:lnTo>
                  <a:pt x="364" y="364"/>
                </a:lnTo>
                <a:lnTo>
                  <a:pt x="364" y="330"/>
                </a:lnTo>
                <a:lnTo>
                  <a:pt x="364" y="295"/>
                </a:lnTo>
                <a:lnTo>
                  <a:pt x="364" y="261"/>
                </a:lnTo>
                <a:lnTo>
                  <a:pt x="366" y="228"/>
                </a:lnTo>
                <a:lnTo>
                  <a:pt x="366" y="193"/>
                </a:lnTo>
                <a:lnTo>
                  <a:pt x="366" y="159"/>
                </a:lnTo>
                <a:lnTo>
                  <a:pt x="366" y="124"/>
                </a:lnTo>
                <a:lnTo>
                  <a:pt x="366" y="91"/>
                </a:lnTo>
                <a:lnTo>
                  <a:pt x="340" y="85"/>
                </a:lnTo>
                <a:lnTo>
                  <a:pt x="295" y="64"/>
                </a:lnTo>
                <a:lnTo>
                  <a:pt x="249" y="44"/>
                </a:lnTo>
                <a:lnTo>
                  <a:pt x="225" y="63"/>
                </a:lnTo>
                <a:lnTo>
                  <a:pt x="192" y="84"/>
                </a:lnTo>
                <a:lnTo>
                  <a:pt x="154" y="123"/>
                </a:lnTo>
                <a:lnTo>
                  <a:pt x="138" y="108"/>
                </a:lnTo>
                <a:lnTo>
                  <a:pt x="124" y="90"/>
                </a:lnTo>
                <a:lnTo>
                  <a:pt x="121" y="97"/>
                </a:lnTo>
                <a:lnTo>
                  <a:pt x="112" y="51"/>
                </a:lnTo>
                <a:lnTo>
                  <a:pt x="112" y="30"/>
                </a:lnTo>
                <a:lnTo>
                  <a:pt x="106" y="12"/>
                </a:lnTo>
                <a:lnTo>
                  <a:pt x="73" y="6"/>
                </a:lnTo>
                <a:lnTo>
                  <a:pt x="39" y="0"/>
                </a:lnTo>
                <a:lnTo>
                  <a:pt x="6" y="23"/>
                </a:lnTo>
                <a:lnTo>
                  <a:pt x="0" y="42"/>
                </a:lnTo>
                <a:lnTo>
                  <a:pt x="30" y="53"/>
                </a:lnTo>
                <a:lnTo>
                  <a:pt x="48" y="76"/>
                </a:lnTo>
                <a:lnTo>
                  <a:pt x="75" y="76"/>
                </a:lnTo>
                <a:lnTo>
                  <a:pt x="102" y="75"/>
                </a:lnTo>
                <a:lnTo>
                  <a:pt x="100" y="82"/>
                </a:lnTo>
                <a:lnTo>
                  <a:pt x="97" y="87"/>
                </a:lnTo>
                <a:lnTo>
                  <a:pt x="94" y="88"/>
                </a:lnTo>
                <a:lnTo>
                  <a:pt x="82" y="87"/>
                </a:lnTo>
                <a:lnTo>
                  <a:pt x="49" y="96"/>
                </a:lnTo>
                <a:lnTo>
                  <a:pt x="34" y="103"/>
                </a:lnTo>
                <a:lnTo>
                  <a:pt x="67" y="130"/>
                </a:lnTo>
                <a:lnTo>
                  <a:pt x="63" y="148"/>
                </a:lnTo>
                <a:lnTo>
                  <a:pt x="82" y="150"/>
                </a:lnTo>
                <a:lnTo>
                  <a:pt x="103" y="111"/>
                </a:lnTo>
                <a:lnTo>
                  <a:pt x="97" y="135"/>
                </a:lnTo>
                <a:lnTo>
                  <a:pt x="130" y="147"/>
                </a:lnTo>
                <a:lnTo>
                  <a:pt x="138" y="147"/>
                </a:lnTo>
                <a:lnTo>
                  <a:pt x="136" y="160"/>
                </a:lnTo>
                <a:lnTo>
                  <a:pt x="165" y="169"/>
                </a:lnTo>
                <a:lnTo>
                  <a:pt x="192" y="180"/>
                </a:lnTo>
                <a:lnTo>
                  <a:pt x="219" y="190"/>
                </a:lnTo>
                <a:lnTo>
                  <a:pt x="247" y="201"/>
                </a:lnTo>
                <a:lnTo>
                  <a:pt x="262" y="219"/>
                </a:lnTo>
                <a:lnTo>
                  <a:pt x="285" y="267"/>
                </a:lnTo>
                <a:lnTo>
                  <a:pt x="295" y="274"/>
                </a:lnTo>
                <a:lnTo>
                  <a:pt x="277" y="274"/>
                </a:lnTo>
                <a:lnTo>
                  <a:pt x="298" y="285"/>
                </a:lnTo>
                <a:lnTo>
                  <a:pt x="282" y="285"/>
                </a:lnTo>
                <a:lnTo>
                  <a:pt x="288" y="298"/>
                </a:lnTo>
                <a:lnTo>
                  <a:pt x="262" y="294"/>
                </a:lnTo>
                <a:lnTo>
                  <a:pt x="244" y="333"/>
                </a:lnTo>
                <a:lnTo>
                  <a:pt x="276" y="327"/>
                </a:lnTo>
                <a:lnTo>
                  <a:pt x="291" y="30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2" name="Freeform 42" descr="縦線"/>
          <p:cNvSpPr>
            <a:spLocks noChangeAspect="1"/>
          </p:cNvSpPr>
          <p:nvPr/>
        </p:nvSpPr>
        <p:spPr bwMode="auto">
          <a:xfrm>
            <a:off x="4520574" y="3414183"/>
            <a:ext cx="195333" cy="216877"/>
          </a:xfrm>
          <a:custGeom>
            <a:avLst/>
            <a:gdLst>
              <a:gd name="T0" fmla="*/ 2147483647 w 236"/>
              <a:gd name="T1" fmla="*/ 2147483647 h 307"/>
              <a:gd name="T2" fmla="*/ 2147483647 w 236"/>
              <a:gd name="T3" fmla="*/ 0 h 307"/>
              <a:gd name="T4" fmla="*/ 2147483647 w 236"/>
              <a:gd name="T5" fmla="*/ 2147483647 h 307"/>
              <a:gd name="T6" fmla="*/ 2147483647 w 236"/>
              <a:gd name="T7" fmla="*/ 2147483647 h 307"/>
              <a:gd name="T8" fmla="*/ 2147483647 w 236"/>
              <a:gd name="T9" fmla="*/ 2147483647 h 307"/>
              <a:gd name="T10" fmla="*/ 2147483647 w 236"/>
              <a:gd name="T11" fmla="*/ 2147483647 h 307"/>
              <a:gd name="T12" fmla="*/ 2147483647 w 236"/>
              <a:gd name="T13" fmla="*/ 2147483647 h 307"/>
              <a:gd name="T14" fmla="*/ 2147483647 w 236"/>
              <a:gd name="T15" fmla="*/ 2147483647 h 307"/>
              <a:gd name="T16" fmla="*/ 2147483647 w 236"/>
              <a:gd name="T17" fmla="*/ 2147483647 h 307"/>
              <a:gd name="T18" fmla="*/ 2147483647 w 236"/>
              <a:gd name="T19" fmla="*/ 2147483647 h 307"/>
              <a:gd name="T20" fmla="*/ 2147483647 w 236"/>
              <a:gd name="T21" fmla="*/ 2147483647 h 307"/>
              <a:gd name="T22" fmla="*/ 2147483647 w 236"/>
              <a:gd name="T23" fmla="*/ 2147483647 h 307"/>
              <a:gd name="T24" fmla="*/ 0 w 236"/>
              <a:gd name="T25" fmla="*/ 2147483647 h 307"/>
              <a:gd name="T26" fmla="*/ 2147483647 w 236"/>
              <a:gd name="T27" fmla="*/ 2147483647 h 307"/>
              <a:gd name="T28" fmla="*/ 2147483647 w 236"/>
              <a:gd name="T29" fmla="*/ 2147483647 h 307"/>
              <a:gd name="T30" fmla="*/ 2147483647 w 236"/>
              <a:gd name="T31" fmla="*/ 2147483647 h 307"/>
              <a:gd name="T32" fmla="*/ 2147483647 w 236"/>
              <a:gd name="T33" fmla="*/ 2147483647 h 307"/>
              <a:gd name="T34" fmla="*/ 2147483647 w 236"/>
              <a:gd name="T35" fmla="*/ 2147483647 h 307"/>
              <a:gd name="T36" fmla="*/ 2147483647 w 236"/>
              <a:gd name="T37" fmla="*/ 2147483647 h 307"/>
              <a:gd name="T38" fmla="*/ 2147483647 w 236"/>
              <a:gd name="T39" fmla="*/ 2147483647 h 307"/>
              <a:gd name="T40" fmla="*/ 2147483647 w 236"/>
              <a:gd name="T41" fmla="*/ 2147483647 h 307"/>
              <a:gd name="T42" fmla="*/ 2147483647 w 236"/>
              <a:gd name="T43" fmla="*/ 2147483647 h 307"/>
              <a:gd name="T44" fmla="*/ 2147483647 w 236"/>
              <a:gd name="T45" fmla="*/ 2147483647 h 307"/>
              <a:gd name="T46" fmla="*/ 2147483647 w 236"/>
              <a:gd name="T47" fmla="*/ 2147483647 h 307"/>
              <a:gd name="T48" fmla="*/ 2147483647 w 236"/>
              <a:gd name="T49" fmla="*/ 2147483647 h 307"/>
              <a:gd name="T50" fmla="*/ 2147483647 w 236"/>
              <a:gd name="T51" fmla="*/ 2147483647 h 307"/>
              <a:gd name="T52" fmla="*/ 2147483647 w 236"/>
              <a:gd name="T53" fmla="*/ 2147483647 h 307"/>
              <a:gd name="T54" fmla="*/ 2147483647 w 236"/>
              <a:gd name="T55" fmla="*/ 2147483647 h 307"/>
              <a:gd name="T56" fmla="*/ 2147483647 w 236"/>
              <a:gd name="T57" fmla="*/ 2147483647 h 307"/>
              <a:gd name="T58" fmla="*/ 2147483647 w 236"/>
              <a:gd name="T59" fmla="*/ 2147483647 h 307"/>
              <a:gd name="T60" fmla="*/ 2147483647 w 236"/>
              <a:gd name="T61" fmla="*/ 2147483647 h 307"/>
              <a:gd name="T62" fmla="*/ 2147483647 w 236"/>
              <a:gd name="T63" fmla="*/ 2147483647 h 307"/>
              <a:gd name="T64" fmla="*/ 2147483647 w 236"/>
              <a:gd name="T65" fmla="*/ 2147483647 h 307"/>
              <a:gd name="T66" fmla="*/ 2147483647 w 236"/>
              <a:gd name="T67" fmla="*/ 2147483647 h 307"/>
              <a:gd name="T68" fmla="*/ 2147483647 w 236"/>
              <a:gd name="T69" fmla="*/ 2147483647 h 307"/>
              <a:gd name="T70" fmla="*/ 2147483647 w 236"/>
              <a:gd name="T71" fmla="*/ 2147483647 h 307"/>
              <a:gd name="T72" fmla="*/ 2147483647 w 236"/>
              <a:gd name="T73" fmla="*/ 2147483647 h 307"/>
              <a:gd name="T74" fmla="*/ 2147483647 w 236"/>
              <a:gd name="T75" fmla="*/ 2147483647 h 307"/>
              <a:gd name="T76" fmla="*/ 2147483647 w 236"/>
              <a:gd name="T77" fmla="*/ 2147483647 h 307"/>
              <a:gd name="T78" fmla="*/ 2147483647 w 236"/>
              <a:gd name="T79" fmla="*/ 2147483647 h 307"/>
              <a:gd name="T80" fmla="*/ 2147483647 w 236"/>
              <a:gd name="T81" fmla="*/ 2147483647 h 307"/>
              <a:gd name="T82" fmla="*/ 2147483647 w 236"/>
              <a:gd name="T83" fmla="*/ 2147483647 h 307"/>
              <a:gd name="T84" fmla="*/ 2147483647 w 236"/>
              <a:gd name="T85" fmla="*/ 2147483647 h 307"/>
              <a:gd name="T86" fmla="*/ 2147483647 w 236"/>
              <a:gd name="T87" fmla="*/ 2147483647 h 307"/>
              <a:gd name="T88" fmla="*/ 2147483647 w 236"/>
              <a:gd name="T89" fmla="*/ 2147483647 h 307"/>
              <a:gd name="T90" fmla="*/ 2147483647 w 236"/>
              <a:gd name="T91" fmla="*/ 2147483647 h 307"/>
              <a:gd name="T92" fmla="*/ 2147483647 w 236"/>
              <a:gd name="T93" fmla="*/ 2147483647 h 30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6"/>
              <a:gd name="T142" fmla="*/ 0 h 307"/>
              <a:gd name="T143" fmla="*/ 236 w 236"/>
              <a:gd name="T144" fmla="*/ 307 h 30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6" h="307">
                <a:moveTo>
                  <a:pt x="236" y="7"/>
                </a:moveTo>
                <a:lnTo>
                  <a:pt x="225" y="0"/>
                </a:lnTo>
                <a:lnTo>
                  <a:pt x="188" y="36"/>
                </a:lnTo>
                <a:lnTo>
                  <a:pt x="141" y="28"/>
                </a:lnTo>
                <a:lnTo>
                  <a:pt x="95" y="21"/>
                </a:lnTo>
                <a:lnTo>
                  <a:pt x="72" y="19"/>
                </a:lnTo>
                <a:lnTo>
                  <a:pt x="57" y="37"/>
                </a:lnTo>
                <a:lnTo>
                  <a:pt x="50" y="36"/>
                </a:lnTo>
                <a:lnTo>
                  <a:pt x="32" y="70"/>
                </a:lnTo>
                <a:lnTo>
                  <a:pt x="35" y="106"/>
                </a:lnTo>
                <a:lnTo>
                  <a:pt x="30" y="102"/>
                </a:lnTo>
                <a:lnTo>
                  <a:pt x="15" y="141"/>
                </a:lnTo>
                <a:lnTo>
                  <a:pt x="0" y="181"/>
                </a:lnTo>
                <a:lnTo>
                  <a:pt x="5" y="218"/>
                </a:lnTo>
                <a:lnTo>
                  <a:pt x="23" y="221"/>
                </a:lnTo>
                <a:lnTo>
                  <a:pt x="23" y="251"/>
                </a:lnTo>
                <a:lnTo>
                  <a:pt x="23" y="281"/>
                </a:lnTo>
                <a:lnTo>
                  <a:pt x="27" y="307"/>
                </a:lnTo>
                <a:lnTo>
                  <a:pt x="59" y="299"/>
                </a:lnTo>
                <a:lnTo>
                  <a:pt x="56" y="248"/>
                </a:lnTo>
                <a:lnTo>
                  <a:pt x="51" y="199"/>
                </a:lnTo>
                <a:lnTo>
                  <a:pt x="75" y="181"/>
                </a:lnTo>
                <a:lnTo>
                  <a:pt x="78" y="206"/>
                </a:lnTo>
                <a:lnTo>
                  <a:pt x="83" y="224"/>
                </a:lnTo>
                <a:lnTo>
                  <a:pt x="99" y="247"/>
                </a:lnTo>
                <a:lnTo>
                  <a:pt x="105" y="272"/>
                </a:lnTo>
                <a:lnTo>
                  <a:pt x="117" y="266"/>
                </a:lnTo>
                <a:lnTo>
                  <a:pt x="141" y="251"/>
                </a:lnTo>
                <a:lnTo>
                  <a:pt x="149" y="247"/>
                </a:lnTo>
                <a:lnTo>
                  <a:pt x="126" y="211"/>
                </a:lnTo>
                <a:lnTo>
                  <a:pt x="131" y="200"/>
                </a:lnTo>
                <a:lnTo>
                  <a:pt x="111" y="173"/>
                </a:lnTo>
                <a:lnTo>
                  <a:pt x="92" y="145"/>
                </a:lnTo>
                <a:lnTo>
                  <a:pt x="107" y="148"/>
                </a:lnTo>
                <a:lnTo>
                  <a:pt x="132" y="127"/>
                </a:lnTo>
                <a:lnTo>
                  <a:pt x="158" y="108"/>
                </a:lnTo>
                <a:lnTo>
                  <a:pt x="167" y="108"/>
                </a:lnTo>
                <a:lnTo>
                  <a:pt x="161" y="94"/>
                </a:lnTo>
                <a:lnTo>
                  <a:pt x="147" y="100"/>
                </a:lnTo>
                <a:lnTo>
                  <a:pt x="102" y="108"/>
                </a:lnTo>
                <a:lnTo>
                  <a:pt x="72" y="127"/>
                </a:lnTo>
                <a:lnTo>
                  <a:pt x="42" y="87"/>
                </a:lnTo>
                <a:lnTo>
                  <a:pt x="56" y="51"/>
                </a:lnTo>
                <a:lnTo>
                  <a:pt x="108" y="52"/>
                </a:lnTo>
                <a:lnTo>
                  <a:pt x="159" y="55"/>
                </a:lnTo>
                <a:lnTo>
                  <a:pt x="210" y="46"/>
                </a:lnTo>
                <a:lnTo>
                  <a:pt x="236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3" name="Freeform 43" descr="縦線"/>
          <p:cNvSpPr>
            <a:spLocks noChangeAspect="1"/>
          </p:cNvSpPr>
          <p:nvPr/>
        </p:nvSpPr>
        <p:spPr bwMode="auto">
          <a:xfrm>
            <a:off x="4096700" y="3641316"/>
            <a:ext cx="293001" cy="82062"/>
          </a:xfrm>
          <a:custGeom>
            <a:avLst/>
            <a:gdLst>
              <a:gd name="T0" fmla="*/ 2147483647 w 344"/>
              <a:gd name="T1" fmla="*/ 2147483647 h 116"/>
              <a:gd name="T2" fmla="*/ 2147483647 w 344"/>
              <a:gd name="T3" fmla="*/ 2147483647 h 116"/>
              <a:gd name="T4" fmla="*/ 2147483647 w 344"/>
              <a:gd name="T5" fmla="*/ 2147483647 h 116"/>
              <a:gd name="T6" fmla="*/ 2147483647 w 344"/>
              <a:gd name="T7" fmla="*/ 2147483647 h 116"/>
              <a:gd name="T8" fmla="*/ 2147483647 w 344"/>
              <a:gd name="T9" fmla="*/ 2147483647 h 116"/>
              <a:gd name="T10" fmla="*/ 2147483647 w 344"/>
              <a:gd name="T11" fmla="*/ 2147483647 h 116"/>
              <a:gd name="T12" fmla="*/ 2147483647 w 344"/>
              <a:gd name="T13" fmla="*/ 2147483647 h 116"/>
              <a:gd name="T14" fmla="*/ 2147483647 w 344"/>
              <a:gd name="T15" fmla="*/ 2147483647 h 116"/>
              <a:gd name="T16" fmla="*/ 2147483647 w 344"/>
              <a:gd name="T17" fmla="*/ 2147483647 h 116"/>
              <a:gd name="T18" fmla="*/ 2147483647 w 344"/>
              <a:gd name="T19" fmla="*/ 2147483647 h 116"/>
              <a:gd name="T20" fmla="*/ 2147483647 w 344"/>
              <a:gd name="T21" fmla="*/ 2147483647 h 116"/>
              <a:gd name="T22" fmla="*/ 2147483647 w 344"/>
              <a:gd name="T23" fmla="*/ 2147483647 h 116"/>
              <a:gd name="T24" fmla="*/ 2147483647 w 344"/>
              <a:gd name="T25" fmla="*/ 2147483647 h 116"/>
              <a:gd name="T26" fmla="*/ 2147483647 w 344"/>
              <a:gd name="T27" fmla="*/ 0 h 116"/>
              <a:gd name="T28" fmla="*/ 2147483647 w 344"/>
              <a:gd name="T29" fmla="*/ 2147483647 h 116"/>
              <a:gd name="T30" fmla="*/ 0 w 344"/>
              <a:gd name="T31" fmla="*/ 2147483647 h 116"/>
              <a:gd name="T32" fmla="*/ 2147483647 w 344"/>
              <a:gd name="T33" fmla="*/ 2147483647 h 116"/>
              <a:gd name="T34" fmla="*/ 2147483647 w 344"/>
              <a:gd name="T35" fmla="*/ 2147483647 h 116"/>
              <a:gd name="T36" fmla="*/ 2147483647 w 344"/>
              <a:gd name="T37" fmla="*/ 2147483647 h 116"/>
              <a:gd name="T38" fmla="*/ 2147483647 w 344"/>
              <a:gd name="T39" fmla="*/ 2147483647 h 116"/>
              <a:gd name="T40" fmla="*/ 2147483647 w 344"/>
              <a:gd name="T41" fmla="*/ 2147483647 h 116"/>
              <a:gd name="T42" fmla="*/ 2147483647 w 344"/>
              <a:gd name="T43" fmla="*/ 2147483647 h 116"/>
              <a:gd name="T44" fmla="*/ 2147483647 w 344"/>
              <a:gd name="T45" fmla="*/ 2147483647 h 116"/>
              <a:gd name="T46" fmla="*/ 2147483647 w 344"/>
              <a:gd name="T47" fmla="*/ 2147483647 h 116"/>
              <a:gd name="T48" fmla="*/ 2147483647 w 344"/>
              <a:gd name="T49" fmla="*/ 2147483647 h 116"/>
              <a:gd name="T50" fmla="*/ 2147483647 w 344"/>
              <a:gd name="T51" fmla="*/ 2147483647 h 1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4"/>
              <a:gd name="T79" fmla="*/ 0 h 116"/>
              <a:gd name="T80" fmla="*/ 344 w 344"/>
              <a:gd name="T81" fmla="*/ 116 h 11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4" h="116">
                <a:moveTo>
                  <a:pt x="344" y="116"/>
                </a:moveTo>
                <a:lnTo>
                  <a:pt x="339" y="110"/>
                </a:lnTo>
                <a:lnTo>
                  <a:pt x="338" y="77"/>
                </a:lnTo>
                <a:lnTo>
                  <a:pt x="311" y="74"/>
                </a:lnTo>
                <a:lnTo>
                  <a:pt x="282" y="69"/>
                </a:lnTo>
                <a:lnTo>
                  <a:pt x="270" y="45"/>
                </a:lnTo>
                <a:lnTo>
                  <a:pt x="225" y="30"/>
                </a:lnTo>
                <a:lnTo>
                  <a:pt x="207" y="18"/>
                </a:lnTo>
                <a:lnTo>
                  <a:pt x="194" y="36"/>
                </a:lnTo>
                <a:lnTo>
                  <a:pt x="164" y="36"/>
                </a:lnTo>
                <a:lnTo>
                  <a:pt x="135" y="36"/>
                </a:lnTo>
                <a:lnTo>
                  <a:pt x="119" y="21"/>
                </a:lnTo>
                <a:lnTo>
                  <a:pt x="75" y="2"/>
                </a:lnTo>
                <a:lnTo>
                  <a:pt x="29" y="0"/>
                </a:lnTo>
                <a:lnTo>
                  <a:pt x="11" y="27"/>
                </a:lnTo>
                <a:lnTo>
                  <a:pt x="0" y="30"/>
                </a:lnTo>
                <a:lnTo>
                  <a:pt x="39" y="42"/>
                </a:lnTo>
                <a:lnTo>
                  <a:pt x="39" y="53"/>
                </a:lnTo>
                <a:lnTo>
                  <a:pt x="78" y="62"/>
                </a:lnTo>
                <a:lnTo>
                  <a:pt x="117" y="72"/>
                </a:lnTo>
                <a:lnTo>
                  <a:pt x="152" y="80"/>
                </a:lnTo>
                <a:lnTo>
                  <a:pt x="188" y="87"/>
                </a:lnTo>
                <a:lnTo>
                  <a:pt x="234" y="93"/>
                </a:lnTo>
                <a:lnTo>
                  <a:pt x="282" y="98"/>
                </a:lnTo>
                <a:lnTo>
                  <a:pt x="312" y="107"/>
                </a:lnTo>
                <a:lnTo>
                  <a:pt x="344" y="1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4" name="Freeform 44" descr="20%"/>
          <p:cNvSpPr>
            <a:spLocks noChangeAspect="1"/>
          </p:cNvSpPr>
          <p:nvPr/>
        </p:nvSpPr>
        <p:spPr bwMode="auto">
          <a:xfrm>
            <a:off x="4665119" y="3713122"/>
            <a:ext cx="123061" cy="57150"/>
          </a:xfrm>
          <a:custGeom>
            <a:avLst/>
            <a:gdLst>
              <a:gd name="T0" fmla="*/ 2147483647 w 138"/>
              <a:gd name="T1" fmla="*/ 0 h 83"/>
              <a:gd name="T2" fmla="*/ 2147483647 w 138"/>
              <a:gd name="T3" fmla="*/ 2147483647 h 83"/>
              <a:gd name="T4" fmla="*/ 2147483647 w 138"/>
              <a:gd name="T5" fmla="*/ 2147483647 h 83"/>
              <a:gd name="T6" fmla="*/ 2147483647 w 138"/>
              <a:gd name="T7" fmla="*/ 2147483647 h 83"/>
              <a:gd name="T8" fmla="*/ 2147483647 w 138"/>
              <a:gd name="T9" fmla="*/ 2147483647 h 83"/>
              <a:gd name="T10" fmla="*/ 0 w 138"/>
              <a:gd name="T11" fmla="*/ 2147483647 h 83"/>
              <a:gd name="T12" fmla="*/ 2147483647 w 138"/>
              <a:gd name="T13" fmla="*/ 2147483647 h 83"/>
              <a:gd name="T14" fmla="*/ 2147483647 w 138"/>
              <a:gd name="T15" fmla="*/ 2147483647 h 83"/>
              <a:gd name="T16" fmla="*/ 2147483647 w 138"/>
              <a:gd name="T17" fmla="*/ 2147483647 h 83"/>
              <a:gd name="T18" fmla="*/ 2147483647 w 138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83"/>
              <a:gd name="T32" fmla="*/ 138 w 138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83">
                <a:moveTo>
                  <a:pt x="138" y="0"/>
                </a:moveTo>
                <a:lnTo>
                  <a:pt x="84" y="3"/>
                </a:lnTo>
                <a:lnTo>
                  <a:pt x="51" y="21"/>
                </a:lnTo>
                <a:lnTo>
                  <a:pt x="17" y="39"/>
                </a:lnTo>
                <a:lnTo>
                  <a:pt x="3" y="69"/>
                </a:lnTo>
                <a:lnTo>
                  <a:pt x="0" y="74"/>
                </a:lnTo>
                <a:lnTo>
                  <a:pt x="6" y="83"/>
                </a:lnTo>
                <a:lnTo>
                  <a:pt x="48" y="54"/>
                </a:lnTo>
                <a:lnTo>
                  <a:pt x="93" y="27"/>
                </a:lnTo>
                <a:lnTo>
                  <a:pt x="13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5" name="Freeform 45" descr="20%"/>
          <p:cNvSpPr>
            <a:spLocks noChangeAspect="1"/>
          </p:cNvSpPr>
          <p:nvPr/>
        </p:nvSpPr>
        <p:spPr bwMode="auto">
          <a:xfrm>
            <a:off x="4792090" y="3400995"/>
            <a:ext cx="41020" cy="89388"/>
          </a:xfrm>
          <a:custGeom>
            <a:avLst/>
            <a:gdLst>
              <a:gd name="T0" fmla="*/ 2147483647 w 51"/>
              <a:gd name="T1" fmla="*/ 2147483647 h 126"/>
              <a:gd name="T2" fmla="*/ 2147483647 w 51"/>
              <a:gd name="T3" fmla="*/ 2147483647 h 126"/>
              <a:gd name="T4" fmla="*/ 2147483647 w 51"/>
              <a:gd name="T5" fmla="*/ 2147483647 h 126"/>
              <a:gd name="T6" fmla="*/ 2147483647 w 51"/>
              <a:gd name="T7" fmla="*/ 2147483647 h 126"/>
              <a:gd name="T8" fmla="*/ 2147483647 w 51"/>
              <a:gd name="T9" fmla="*/ 2147483647 h 126"/>
              <a:gd name="T10" fmla="*/ 2147483647 w 51"/>
              <a:gd name="T11" fmla="*/ 2147483647 h 126"/>
              <a:gd name="T12" fmla="*/ 2147483647 w 51"/>
              <a:gd name="T13" fmla="*/ 2147483647 h 126"/>
              <a:gd name="T14" fmla="*/ 2147483647 w 51"/>
              <a:gd name="T15" fmla="*/ 2147483647 h 126"/>
              <a:gd name="T16" fmla="*/ 2147483647 w 51"/>
              <a:gd name="T17" fmla="*/ 0 h 126"/>
              <a:gd name="T18" fmla="*/ 0 w 51"/>
              <a:gd name="T19" fmla="*/ 2147483647 h 126"/>
              <a:gd name="T20" fmla="*/ 2147483647 w 51"/>
              <a:gd name="T21" fmla="*/ 2147483647 h 126"/>
              <a:gd name="T22" fmla="*/ 2147483647 w 51"/>
              <a:gd name="T23" fmla="*/ 2147483647 h 126"/>
              <a:gd name="T24" fmla="*/ 2147483647 w 51"/>
              <a:gd name="T25" fmla="*/ 2147483647 h 126"/>
              <a:gd name="T26" fmla="*/ 2147483647 w 51"/>
              <a:gd name="T27" fmla="*/ 2147483647 h 126"/>
              <a:gd name="T28" fmla="*/ 2147483647 w 51"/>
              <a:gd name="T29" fmla="*/ 2147483647 h 1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"/>
              <a:gd name="T46" fmla="*/ 0 h 126"/>
              <a:gd name="T47" fmla="*/ 51 w 51"/>
              <a:gd name="T48" fmla="*/ 126 h 1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" h="126">
                <a:moveTo>
                  <a:pt x="51" y="79"/>
                </a:moveTo>
                <a:lnTo>
                  <a:pt x="28" y="51"/>
                </a:lnTo>
                <a:lnTo>
                  <a:pt x="45" y="31"/>
                </a:lnTo>
                <a:lnTo>
                  <a:pt x="34" y="24"/>
                </a:lnTo>
                <a:lnTo>
                  <a:pt x="22" y="34"/>
                </a:lnTo>
                <a:lnTo>
                  <a:pt x="10" y="55"/>
                </a:lnTo>
                <a:lnTo>
                  <a:pt x="9" y="43"/>
                </a:lnTo>
                <a:lnTo>
                  <a:pt x="18" y="15"/>
                </a:lnTo>
                <a:lnTo>
                  <a:pt x="19" y="0"/>
                </a:lnTo>
                <a:lnTo>
                  <a:pt x="0" y="28"/>
                </a:lnTo>
                <a:lnTo>
                  <a:pt x="3" y="58"/>
                </a:lnTo>
                <a:lnTo>
                  <a:pt x="6" y="88"/>
                </a:lnTo>
                <a:lnTo>
                  <a:pt x="28" y="126"/>
                </a:lnTo>
                <a:lnTo>
                  <a:pt x="13" y="75"/>
                </a:lnTo>
                <a:lnTo>
                  <a:pt x="51" y="7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6" name="Freeform 46" descr="20%"/>
          <p:cNvSpPr>
            <a:spLocks noChangeAspect="1"/>
          </p:cNvSpPr>
          <p:nvPr/>
        </p:nvSpPr>
        <p:spPr bwMode="auto">
          <a:xfrm>
            <a:off x="4803807" y="3547536"/>
            <a:ext cx="97667" cy="30773"/>
          </a:xfrm>
          <a:custGeom>
            <a:avLst/>
            <a:gdLst>
              <a:gd name="T0" fmla="*/ 2147483647 w 108"/>
              <a:gd name="T1" fmla="*/ 2147483647 h 42"/>
              <a:gd name="T2" fmla="*/ 2147483647 w 108"/>
              <a:gd name="T3" fmla="*/ 2147483647 h 42"/>
              <a:gd name="T4" fmla="*/ 2147483647 w 108"/>
              <a:gd name="T5" fmla="*/ 2147483647 h 42"/>
              <a:gd name="T6" fmla="*/ 2147483647 w 108"/>
              <a:gd name="T7" fmla="*/ 2147483647 h 42"/>
              <a:gd name="T8" fmla="*/ 2147483647 w 108"/>
              <a:gd name="T9" fmla="*/ 2147483647 h 42"/>
              <a:gd name="T10" fmla="*/ 0 w 108"/>
              <a:gd name="T11" fmla="*/ 2147483647 h 42"/>
              <a:gd name="T12" fmla="*/ 2147483647 w 108"/>
              <a:gd name="T13" fmla="*/ 2147483647 h 42"/>
              <a:gd name="T14" fmla="*/ 2147483647 w 108"/>
              <a:gd name="T15" fmla="*/ 0 h 42"/>
              <a:gd name="T16" fmla="*/ 2147483647 w 108"/>
              <a:gd name="T17" fmla="*/ 2147483647 h 42"/>
              <a:gd name="T18" fmla="*/ 2147483647 w 108"/>
              <a:gd name="T19" fmla="*/ 2147483647 h 42"/>
              <a:gd name="T20" fmla="*/ 2147483647 w 10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42"/>
              <a:gd name="T35" fmla="*/ 108 w 10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42">
                <a:moveTo>
                  <a:pt x="108" y="33"/>
                </a:moveTo>
                <a:lnTo>
                  <a:pt x="103" y="42"/>
                </a:lnTo>
                <a:lnTo>
                  <a:pt x="58" y="21"/>
                </a:lnTo>
                <a:lnTo>
                  <a:pt x="27" y="23"/>
                </a:lnTo>
                <a:lnTo>
                  <a:pt x="4" y="17"/>
                </a:lnTo>
                <a:lnTo>
                  <a:pt x="0" y="24"/>
                </a:lnTo>
                <a:lnTo>
                  <a:pt x="3" y="11"/>
                </a:lnTo>
                <a:lnTo>
                  <a:pt x="24" y="0"/>
                </a:lnTo>
                <a:lnTo>
                  <a:pt x="57" y="3"/>
                </a:lnTo>
                <a:lnTo>
                  <a:pt x="90" y="6"/>
                </a:lnTo>
                <a:lnTo>
                  <a:pt x="108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7" name="Freeform 47"/>
          <p:cNvSpPr>
            <a:spLocks noChangeAspect="1"/>
          </p:cNvSpPr>
          <p:nvPr/>
        </p:nvSpPr>
        <p:spPr bwMode="auto">
          <a:xfrm>
            <a:off x="4549875" y="3707260"/>
            <a:ext cx="103526" cy="17585"/>
          </a:xfrm>
          <a:custGeom>
            <a:avLst/>
            <a:gdLst>
              <a:gd name="T0" fmla="*/ 2147483647 w 119"/>
              <a:gd name="T1" fmla="*/ 2147483647 h 24"/>
              <a:gd name="T2" fmla="*/ 2147483647 w 119"/>
              <a:gd name="T3" fmla="*/ 0 h 24"/>
              <a:gd name="T4" fmla="*/ 2147483647 w 119"/>
              <a:gd name="T5" fmla="*/ 0 h 24"/>
              <a:gd name="T6" fmla="*/ 2147483647 w 119"/>
              <a:gd name="T7" fmla="*/ 2147483647 h 24"/>
              <a:gd name="T8" fmla="*/ 2147483647 w 119"/>
              <a:gd name="T9" fmla="*/ 2147483647 h 24"/>
              <a:gd name="T10" fmla="*/ 2147483647 w 119"/>
              <a:gd name="T11" fmla="*/ 2147483647 h 24"/>
              <a:gd name="T12" fmla="*/ 2147483647 w 119"/>
              <a:gd name="T13" fmla="*/ 2147483647 h 24"/>
              <a:gd name="T14" fmla="*/ 0 w 119"/>
              <a:gd name="T15" fmla="*/ 2147483647 h 24"/>
              <a:gd name="T16" fmla="*/ 2147483647 w 119"/>
              <a:gd name="T17" fmla="*/ 2147483647 h 24"/>
              <a:gd name="T18" fmla="*/ 2147483647 w 119"/>
              <a:gd name="T19" fmla="*/ 2147483647 h 24"/>
              <a:gd name="T20" fmla="*/ 2147483647 w 119"/>
              <a:gd name="T21" fmla="*/ 2147483647 h 24"/>
              <a:gd name="T22" fmla="*/ 2147483647 w 119"/>
              <a:gd name="T23" fmla="*/ 2147483647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9"/>
              <a:gd name="T37" fmla="*/ 0 h 24"/>
              <a:gd name="T38" fmla="*/ 119 w 119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9" h="24">
                <a:moveTo>
                  <a:pt x="119" y="3"/>
                </a:moveTo>
                <a:lnTo>
                  <a:pt x="117" y="0"/>
                </a:lnTo>
                <a:lnTo>
                  <a:pt x="110" y="0"/>
                </a:lnTo>
                <a:lnTo>
                  <a:pt x="99" y="10"/>
                </a:lnTo>
                <a:lnTo>
                  <a:pt x="78" y="10"/>
                </a:lnTo>
                <a:lnTo>
                  <a:pt x="48" y="6"/>
                </a:lnTo>
                <a:lnTo>
                  <a:pt x="18" y="1"/>
                </a:lnTo>
                <a:lnTo>
                  <a:pt x="0" y="18"/>
                </a:lnTo>
                <a:lnTo>
                  <a:pt x="17" y="24"/>
                </a:lnTo>
                <a:lnTo>
                  <a:pt x="53" y="22"/>
                </a:lnTo>
                <a:lnTo>
                  <a:pt x="90" y="21"/>
                </a:lnTo>
                <a:lnTo>
                  <a:pt x="119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8" name="Freeform 48"/>
          <p:cNvSpPr>
            <a:spLocks noChangeAspect="1"/>
          </p:cNvSpPr>
          <p:nvPr/>
        </p:nvSpPr>
        <p:spPr bwMode="auto">
          <a:xfrm>
            <a:off x="4086933" y="3510896"/>
            <a:ext cx="56648" cy="41031"/>
          </a:xfrm>
          <a:custGeom>
            <a:avLst/>
            <a:gdLst>
              <a:gd name="T0" fmla="*/ 2147483647 w 61"/>
              <a:gd name="T1" fmla="*/ 2147483647 h 64"/>
              <a:gd name="T2" fmla="*/ 2147483647 w 61"/>
              <a:gd name="T3" fmla="*/ 2147483647 h 64"/>
              <a:gd name="T4" fmla="*/ 2147483647 w 61"/>
              <a:gd name="T5" fmla="*/ 2147483647 h 64"/>
              <a:gd name="T6" fmla="*/ 2147483647 w 61"/>
              <a:gd name="T7" fmla="*/ 2147483647 h 64"/>
              <a:gd name="T8" fmla="*/ 0 w 61"/>
              <a:gd name="T9" fmla="*/ 2147483647 h 64"/>
              <a:gd name="T10" fmla="*/ 2147483647 w 61"/>
              <a:gd name="T11" fmla="*/ 2147483647 h 64"/>
              <a:gd name="T12" fmla="*/ 2147483647 w 61"/>
              <a:gd name="T13" fmla="*/ 0 h 64"/>
              <a:gd name="T14" fmla="*/ 2147483647 w 61"/>
              <a:gd name="T15" fmla="*/ 2147483647 h 64"/>
              <a:gd name="T16" fmla="*/ 2147483647 w 61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64"/>
              <a:gd name="T29" fmla="*/ 61 w 61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64">
                <a:moveTo>
                  <a:pt x="61" y="43"/>
                </a:moveTo>
                <a:lnTo>
                  <a:pt x="57" y="64"/>
                </a:lnTo>
                <a:lnTo>
                  <a:pt x="27" y="44"/>
                </a:lnTo>
                <a:lnTo>
                  <a:pt x="13" y="22"/>
                </a:lnTo>
                <a:lnTo>
                  <a:pt x="0" y="14"/>
                </a:lnTo>
                <a:lnTo>
                  <a:pt x="16" y="4"/>
                </a:lnTo>
                <a:lnTo>
                  <a:pt x="24" y="0"/>
                </a:lnTo>
                <a:lnTo>
                  <a:pt x="39" y="34"/>
                </a:lnTo>
                <a:lnTo>
                  <a:pt x="61" y="4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99" name="Freeform 49"/>
          <p:cNvSpPr>
            <a:spLocks noChangeAspect="1"/>
          </p:cNvSpPr>
          <p:nvPr/>
        </p:nvSpPr>
        <p:spPr bwMode="auto">
          <a:xfrm>
            <a:off x="4456115" y="3702865"/>
            <a:ext cx="82040" cy="26377"/>
          </a:xfrm>
          <a:custGeom>
            <a:avLst/>
            <a:gdLst>
              <a:gd name="T0" fmla="*/ 2147483647 w 90"/>
              <a:gd name="T1" fmla="*/ 2147483647 h 37"/>
              <a:gd name="T2" fmla="*/ 2147483647 w 90"/>
              <a:gd name="T3" fmla="*/ 2147483647 h 37"/>
              <a:gd name="T4" fmla="*/ 2147483647 w 90"/>
              <a:gd name="T5" fmla="*/ 2147483647 h 37"/>
              <a:gd name="T6" fmla="*/ 2147483647 w 90"/>
              <a:gd name="T7" fmla="*/ 0 h 37"/>
              <a:gd name="T8" fmla="*/ 2147483647 w 90"/>
              <a:gd name="T9" fmla="*/ 2147483647 h 37"/>
              <a:gd name="T10" fmla="*/ 2147483647 w 90"/>
              <a:gd name="T11" fmla="*/ 2147483647 h 37"/>
              <a:gd name="T12" fmla="*/ 2147483647 w 90"/>
              <a:gd name="T13" fmla="*/ 2147483647 h 37"/>
              <a:gd name="T14" fmla="*/ 0 w 90"/>
              <a:gd name="T15" fmla="*/ 2147483647 h 37"/>
              <a:gd name="T16" fmla="*/ 2147483647 w 90"/>
              <a:gd name="T17" fmla="*/ 2147483647 h 37"/>
              <a:gd name="T18" fmla="*/ 2147483647 w 90"/>
              <a:gd name="T19" fmla="*/ 2147483647 h 37"/>
              <a:gd name="T20" fmla="*/ 2147483647 w 90"/>
              <a:gd name="T21" fmla="*/ 2147483647 h 37"/>
              <a:gd name="T22" fmla="*/ 2147483647 w 90"/>
              <a:gd name="T23" fmla="*/ 2147483647 h 37"/>
              <a:gd name="T24" fmla="*/ 2147483647 w 90"/>
              <a:gd name="T25" fmla="*/ 2147483647 h 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37"/>
              <a:gd name="T41" fmla="*/ 90 w 90"/>
              <a:gd name="T42" fmla="*/ 37 h 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37">
                <a:moveTo>
                  <a:pt x="90" y="22"/>
                </a:moveTo>
                <a:lnTo>
                  <a:pt x="82" y="12"/>
                </a:lnTo>
                <a:lnTo>
                  <a:pt x="72" y="15"/>
                </a:lnTo>
                <a:lnTo>
                  <a:pt x="39" y="0"/>
                </a:lnTo>
                <a:lnTo>
                  <a:pt x="57" y="21"/>
                </a:lnTo>
                <a:lnTo>
                  <a:pt x="36" y="19"/>
                </a:lnTo>
                <a:lnTo>
                  <a:pt x="7" y="18"/>
                </a:lnTo>
                <a:lnTo>
                  <a:pt x="0" y="37"/>
                </a:lnTo>
                <a:lnTo>
                  <a:pt x="31" y="33"/>
                </a:lnTo>
                <a:lnTo>
                  <a:pt x="61" y="27"/>
                </a:lnTo>
                <a:lnTo>
                  <a:pt x="75" y="30"/>
                </a:lnTo>
                <a:lnTo>
                  <a:pt x="73" y="28"/>
                </a:lnTo>
                <a:lnTo>
                  <a:pt x="90" y="2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0" name="Freeform 50" descr="20%"/>
          <p:cNvSpPr>
            <a:spLocks noChangeAspect="1"/>
          </p:cNvSpPr>
          <p:nvPr/>
        </p:nvSpPr>
        <p:spPr bwMode="auto">
          <a:xfrm>
            <a:off x="4532293" y="3742427"/>
            <a:ext cx="46880" cy="24912"/>
          </a:xfrm>
          <a:custGeom>
            <a:avLst/>
            <a:gdLst>
              <a:gd name="T0" fmla="*/ 2147483647 w 67"/>
              <a:gd name="T1" fmla="*/ 2147483647 h 33"/>
              <a:gd name="T2" fmla="*/ 2147483647 w 67"/>
              <a:gd name="T3" fmla="*/ 2147483647 h 33"/>
              <a:gd name="T4" fmla="*/ 2147483647 w 67"/>
              <a:gd name="T5" fmla="*/ 2147483647 h 33"/>
              <a:gd name="T6" fmla="*/ 0 w 67"/>
              <a:gd name="T7" fmla="*/ 0 h 33"/>
              <a:gd name="T8" fmla="*/ 2147483647 w 67"/>
              <a:gd name="T9" fmla="*/ 2147483647 h 33"/>
              <a:gd name="T10" fmla="*/ 2147483647 w 67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33"/>
              <a:gd name="T20" fmla="*/ 67 w 67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33">
                <a:moveTo>
                  <a:pt x="67" y="27"/>
                </a:moveTo>
                <a:lnTo>
                  <a:pt x="42" y="33"/>
                </a:lnTo>
                <a:lnTo>
                  <a:pt x="10" y="14"/>
                </a:lnTo>
                <a:lnTo>
                  <a:pt x="0" y="0"/>
                </a:lnTo>
                <a:lnTo>
                  <a:pt x="39" y="2"/>
                </a:lnTo>
                <a:lnTo>
                  <a:pt x="67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1" name="Freeform 51"/>
          <p:cNvSpPr>
            <a:spLocks noChangeAspect="1"/>
          </p:cNvSpPr>
          <p:nvPr/>
        </p:nvSpPr>
        <p:spPr bwMode="auto">
          <a:xfrm>
            <a:off x="4743254" y="3551927"/>
            <a:ext cx="44927" cy="23446"/>
          </a:xfrm>
          <a:custGeom>
            <a:avLst/>
            <a:gdLst>
              <a:gd name="T0" fmla="*/ 2147483647 w 47"/>
              <a:gd name="T1" fmla="*/ 2147483647 h 30"/>
              <a:gd name="T2" fmla="*/ 2147483647 w 47"/>
              <a:gd name="T3" fmla="*/ 2147483647 h 30"/>
              <a:gd name="T4" fmla="*/ 0 w 47"/>
              <a:gd name="T5" fmla="*/ 2147483647 h 30"/>
              <a:gd name="T6" fmla="*/ 2147483647 w 47"/>
              <a:gd name="T7" fmla="*/ 0 h 30"/>
              <a:gd name="T8" fmla="*/ 2147483647 w 47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0"/>
              <a:gd name="T17" fmla="*/ 47 w 4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0">
                <a:moveTo>
                  <a:pt x="47" y="12"/>
                </a:moveTo>
                <a:lnTo>
                  <a:pt x="29" y="30"/>
                </a:lnTo>
                <a:lnTo>
                  <a:pt x="0" y="10"/>
                </a:lnTo>
                <a:lnTo>
                  <a:pt x="15" y="0"/>
                </a:lnTo>
                <a:lnTo>
                  <a:pt x="47" y="1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2" name="Freeform 52"/>
          <p:cNvSpPr>
            <a:spLocks noChangeAspect="1"/>
          </p:cNvSpPr>
          <p:nvPr/>
        </p:nvSpPr>
        <p:spPr bwMode="auto">
          <a:xfrm>
            <a:off x="4389702" y="3704327"/>
            <a:ext cx="35160" cy="19050"/>
          </a:xfrm>
          <a:custGeom>
            <a:avLst/>
            <a:gdLst>
              <a:gd name="T0" fmla="*/ 2147483647 w 43"/>
              <a:gd name="T1" fmla="*/ 2147483647 h 24"/>
              <a:gd name="T2" fmla="*/ 2147483647 w 43"/>
              <a:gd name="T3" fmla="*/ 2147483647 h 24"/>
              <a:gd name="T4" fmla="*/ 0 w 43"/>
              <a:gd name="T5" fmla="*/ 0 h 24"/>
              <a:gd name="T6" fmla="*/ 2147483647 w 43"/>
              <a:gd name="T7" fmla="*/ 2147483647 h 24"/>
              <a:gd name="T8" fmla="*/ 2147483647 w 43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4"/>
              <a:gd name="T17" fmla="*/ 43 w 43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4">
                <a:moveTo>
                  <a:pt x="43" y="11"/>
                </a:moveTo>
                <a:lnTo>
                  <a:pt x="37" y="3"/>
                </a:lnTo>
                <a:lnTo>
                  <a:pt x="0" y="0"/>
                </a:lnTo>
                <a:lnTo>
                  <a:pt x="22" y="24"/>
                </a:lnTo>
                <a:lnTo>
                  <a:pt x="43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3" name="Freeform 53"/>
          <p:cNvSpPr>
            <a:spLocks noChangeAspect="1"/>
          </p:cNvSpPr>
          <p:nvPr/>
        </p:nvSpPr>
        <p:spPr bwMode="auto">
          <a:xfrm>
            <a:off x="3833001" y="3420047"/>
            <a:ext cx="29300" cy="27843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0 w 30"/>
              <a:gd name="T5" fmla="*/ 2147483647 h 39"/>
              <a:gd name="T6" fmla="*/ 2147483647 w 30"/>
              <a:gd name="T7" fmla="*/ 0 h 39"/>
              <a:gd name="T8" fmla="*/ 2147483647 w 30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9"/>
              <a:gd name="T17" fmla="*/ 30 w 3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9">
                <a:moveTo>
                  <a:pt x="30" y="21"/>
                </a:moveTo>
                <a:lnTo>
                  <a:pt x="26" y="39"/>
                </a:lnTo>
                <a:lnTo>
                  <a:pt x="0" y="3"/>
                </a:lnTo>
                <a:lnTo>
                  <a:pt x="8" y="0"/>
                </a:lnTo>
                <a:lnTo>
                  <a:pt x="30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4" name="Freeform 54"/>
          <p:cNvSpPr>
            <a:spLocks noChangeAspect="1"/>
          </p:cNvSpPr>
          <p:nvPr/>
        </p:nvSpPr>
        <p:spPr bwMode="auto">
          <a:xfrm>
            <a:off x="4432673" y="3705793"/>
            <a:ext cx="23441" cy="21980"/>
          </a:xfrm>
          <a:custGeom>
            <a:avLst/>
            <a:gdLst>
              <a:gd name="T0" fmla="*/ 2147483647 w 27"/>
              <a:gd name="T1" fmla="*/ 2147483647 h 30"/>
              <a:gd name="T2" fmla="*/ 2147483647 w 27"/>
              <a:gd name="T3" fmla="*/ 0 h 30"/>
              <a:gd name="T4" fmla="*/ 0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0"/>
              <a:gd name="T17" fmla="*/ 27 w 27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0">
                <a:moveTo>
                  <a:pt x="27" y="8"/>
                </a:moveTo>
                <a:lnTo>
                  <a:pt x="16" y="0"/>
                </a:lnTo>
                <a:lnTo>
                  <a:pt x="0" y="23"/>
                </a:lnTo>
                <a:lnTo>
                  <a:pt x="13" y="30"/>
                </a:lnTo>
                <a:lnTo>
                  <a:pt x="27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5" name="Freeform 55"/>
          <p:cNvSpPr>
            <a:spLocks noChangeAspect="1"/>
          </p:cNvSpPr>
          <p:nvPr/>
        </p:nvSpPr>
        <p:spPr bwMode="auto">
          <a:xfrm>
            <a:off x="4168973" y="3538739"/>
            <a:ext cx="17580" cy="21980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0 w 24"/>
              <a:gd name="T5" fmla="*/ 2147483647 h 26"/>
              <a:gd name="T6" fmla="*/ 0 w 24"/>
              <a:gd name="T7" fmla="*/ 0 h 26"/>
              <a:gd name="T8" fmla="*/ 2147483647 w 24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6"/>
              <a:gd name="T17" fmla="*/ 24 w 24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6">
                <a:moveTo>
                  <a:pt x="24" y="9"/>
                </a:moveTo>
                <a:lnTo>
                  <a:pt x="12" y="23"/>
                </a:lnTo>
                <a:lnTo>
                  <a:pt x="0" y="26"/>
                </a:lnTo>
                <a:lnTo>
                  <a:pt x="0" y="0"/>
                </a:lnTo>
                <a:lnTo>
                  <a:pt x="24" y="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6" name="Freeform 56"/>
          <p:cNvSpPr>
            <a:spLocks noChangeAspect="1"/>
          </p:cNvSpPr>
          <p:nvPr/>
        </p:nvSpPr>
        <p:spPr bwMode="auto">
          <a:xfrm>
            <a:off x="4635820" y="3597357"/>
            <a:ext cx="21486" cy="33703"/>
          </a:xfrm>
          <a:custGeom>
            <a:avLst/>
            <a:gdLst>
              <a:gd name="T0" fmla="*/ 2147483647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0 h 50"/>
              <a:gd name="T8" fmla="*/ 0 w 21"/>
              <a:gd name="T9" fmla="*/ 2147483647 h 50"/>
              <a:gd name="T10" fmla="*/ 2147483647 w 21"/>
              <a:gd name="T11" fmla="*/ 2147483647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50"/>
              <a:gd name="T20" fmla="*/ 21 w 21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50">
                <a:moveTo>
                  <a:pt x="21" y="35"/>
                </a:moveTo>
                <a:lnTo>
                  <a:pt x="16" y="30"/>
                </a:lnTo>
                <a:lnTo>
                  <a:pt x="16" y="11"/>
                </a:lnTo>
                <a:lnTo>
                  <a:pt x="16" y="0"/>
                </a:lnTo>
                <a:lnTo>
                  <a:pt x="0" y="50"/>
                </a:lnTo>
                <a:lnTo>
                  <a:pt x="21" y="3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7" name="Freeform 57"/>
          <p:cNvSpPr>
            <a:spLocks noChangeAspect="1"/>
          </p:cNvSpPr>
          <p:nvPr/>
        </p:nvSpPr>
        <p:spPr bwMode="auto">
          <a:xfrm>
            <a:off x="5006955" y="3629593"/>
            <a:ext cx="13672" cy="21980"/>
          </a:xfrm>
          <a:custGeom>
            <a:avLst/>
            <a:gdLst>
              <a:gd name="T0" fmla="*/ 2147483647 w 15"/>
              <a:gd name="T1" fmla="*/ 2147483647 h 30"/>
              <a:gd name="T2" fmla="*/ 2147483647 w 15"/>
              <a:gd name="T3" fmla="*/ 0 h 30"/>
              <a:gd name="T4" fmla="*/ 0 w 15"/>
              <a:gd name="T5" fmla="*/ 2147483647 h 30"/>
              <a:gd name="T6" fmla="*/ 2147483647 w 15"/>
              <a:gd name="T7" fmla="*/ 2147483647 h 30"/>
              <a:gd name="T8" fmla="*/ 2147483647 w 15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30"/>
              <a:gd name="T17" fmla="*/ 15 w 15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30">
                <a:moveTo>
                  <a:pt x="15" y="24"/>
                </a:moveTo>
                <a:lnTo>
                  <a:pt x="12" y="0"/>
                </a:lnTo>
                <a:lnTo>
                  <a:pt x="0" y="5"/>
                </a:lnTo>
                <a:lnTo>
                  <a:pt x="1" y="30"/>
                </a:lnTo>
                <a:lnTo>
                  <a:pt x="15" y="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8" name="Freeform 58" descr="縦線"/>
          <p:cNvSpPr>
            <a:spLocks noChangeAspect="1"/>
          </p:cNvSpPr>
          <p:nvPr/>
        </p:nvSpPr>
        <p:spPr bwMode="auto">
          <a:xfrm>
            <a:off x="3883785" y="3490385"/>
            <a:ext cx="23441" cy="21981"/>
          </a:xfrm>
          <a:custGeom>
            <a:avLst/>
            <a:gdLst>
              <a:gd name="T0" fmla="*/ 2147483647 w 22"/>
              <a:gd name="T1" fmla="*/ 2147483647 h 32"/>
              <a:gd name="T2" fmla="*/ 2147483647 w 22"/>
              <a:gd name="T3" fmla="*/ 2147483647 h 32"/>
              <a:gd name="T4" fmla="*/ 0 w 22"/>
              <a:gd name="T5" fmla="*/ 0 h 32"/>
              <a:gd name="T6" fmla="*/ 2147483647 w 22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32"/>
              <a:gd name="T14" fmla="*/ 22 w 22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32">
                <a:moveTo>
                  <a:pt x="22" y="32"/>
                </a:moveTo>
                <a:lnTo>
                  <a:pt x="6" y="32"/>
                </a:lnTo>
                <a:lnTo>
                  <a:pt x="0" y="0"/>
                </a:lnTo>
                <a:lnTo>
                  <a:pt x="22" y="3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09" name="Freeform 59"/>
          <p:cNvSpPr>
            <a:spLocks noChangeAspect="1"/>
          </p:cNvSpPr>
          <p:nvPr/>
        </p:nvSpPr>
        <p:spPr bwMode="auto">
          <a:xfrm>
            <a:off x="4628008" y="3603216"/>
            <a:ext cx="13672" cy="21980"/>
          </a:xfrm>
          <a:custGeom>
            <a:avLst/>
            <a:gdLst>
              <a:gd name="T0" fmla="*/ 2147483647 w 12"/>
              <a:gd name="T1" fmla="*/ 2147483647 h 30"/>
              <a:gd name="T2" fmla="*/ 2147483647 w 12"/>
              <a:gd name="T3" fmla="*/ 0 h 30"/>
              <a:gd name="T4" fmla="*/ 2147483647 w 12"/>
              <a:gd name="T5" fmla="*/ 2147483647 h 30"/>
              <a:gd name="T6" fmla="*/ 0 w 12"/>
              <a:gd name="T7" fmla="*/ 2147483647 h 30"/>
              <a:gd name="T8" fmla="*/ 2147483647 w 1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30"/>
              <a:gd name="T17" fmla="*/ 12 w 1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30">
                <a:moveTo>
                  <a:pt x="12" y="12"/>
                </a:moveTo>
                <a:lnTo>
                  <a:pt x="11" y="0"/>
                </a:lnTo>
                <a:lnTo>
                  <a:pt x="3" y="3"/>
                </a:lnTo>
                <a:lnTo>
                  <a:pt x="0" y="30"/>
                </a:lnTo>
                <a:lnTo>
                  <a:pt x="12" y="1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0" name="Freeform 60"/>
          <p:cNvSpPr>
            <a:spLocks noChangeAspect="1"/>
          </p:cNvSpPr>
          <p:nvPr/>
        </p:nvSpPr>
        <p:spPr bwMode="auto">
          <a:xfrm>
            <a:off x="4690516" y="3512365"/>
            <a:ext cx="33206" cy="7326"/>
          </a:xfrm>
          <a:custGeom>
            <a:avLst/>
            <a:gdLst>
              <a:gd name="T0" fmla="*/ 2147483647 w 38"/>
              <a:gd name="T1" fmla="*/ 2147483647 h 10"/>
              <a:gd name="T2" fmla="*/ 2147483647 w 38"/>
              <a:gd name="T3" fmla="*/ 0 h 10"/>
              <a:gd name="T4" fmla="*/ 0 w 38"/>
              <a:gd name="T5" fmla="*/ 2147483647 h 10"/>
              <a:gd name="T6" fmla="*/ 2147483647 w 3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10"/>
              <a:gd name="T14" fmla="*/ 38 w 3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10">
                <a:moveTo>
                  <a:pt x="38" y="10"/>
                </a:moveTo>
                <a:lnTo>
                  <a:pt x="17" y="0"/>
                </a:lnTo>
                <a:lnTo>
                  <a:pt x="0" y="10"/>
                </a:lnTo>
                <a:lnTo>
                  <a:pt x="38" y="1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1" name="Freeform 61"/>
          <p:cNvSpPr>
            <a:spLocks noChangeAspect="1"/>
          </p:cNvSpPr>
          <p:nvPr/>
        </p:nvSpPr>
        <p:spPr bwMode="auto">
          <a:xfrm>
            <a:off x="4999141" y="3650110"/>
            <a:ext cx="15627" cy="16119"/>
          </a:xfrm>
          <a:custGeom>
            <a:avLst/>
            <a:gdLst>
              <a:gd name="T0" fmla="*/ 2147483647 w 15"/>
              <a:gd name="T1" fmla="*/ 2147483647 h 26"/>
              <a:gd name="T2" fmla="*/ 2147483647 w 15"/>
              <a:gd name="T3" fmla="*/ 2147483647 h 26"/>
              <a:gd name="T4" fmla="*/ 0 w 15"/>
              <a:gd name="T5" fmla="*/ 0 h 26"/>
              <a:gd name="T6" fmla="*/ 2147483647 w 15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6"/>
              <a:gd name="T14" fmla="*/ 15 w 15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6">
                <a:moveTo>
                  <a:pt x="15" y="14"/>
                </a:moveTo>
                <a:lnTo>
                  <a:pt x="6" y="26"/>
                </a:lnTo>
                <a:lnTo>
                  <a:pt x="0" y="0"/>
                </a:lnTo>
                <a:lnTo>
                  <a:pt x="15" y="1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2" name="Freeform 62"/>
          <p:cNvSpPr>
            <a:spLocks noChangeAspect="1"/>
          </p:cNvSpPr>
          <p:nvPr/>
        </p:nvSpPr>
        <p:spPr bwMode="auto">
          <a:xfrm>
            <a:off x="4333052" y="3672089"/>
            <a:ext cx="39067" cy="1466"/>
          </a:xfrm>
          <a:custGeom>
            <a:avLst/>
            <a:gdLst>
              <a:gd name="T0" fmla="*/ 2147483647 w 49"/>
              <a:gd name="T1" fmla="*/ 0 h 6"/>
              <a:gd name="T2" fmla="*/ 2147483647 w 49"/>
              <a:gd name="T3" fmla="*/ 2147483647 h 6"/>
              <a:gd name="T4" fmla="*/ 0 w 49"/>
              <a:gd name="T5" fmla="*/ 2147483647 h 6"/>
              <a:gd name="T6" fmla="*/ 2147483647 w 49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6"/>
              <a:gd name="T14" fmla="*/ 49 w 4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6">
                <a:moveTo>
                  <a:pt x="49" y="0"/>
                </a:moveTo>
                <a:lnTo>
                  <a:pt x="13" y="6"/>
                </a:lnTo>
                <a:lnTo>
                  <a:pt x="0" y="2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3" name="Freeform 63"/>
          <p:cNvSpPr>
            <a:spLocks noChangeAspect="1"/>
          </p:cNvSpPr>
          <p:nvPr/>
        </p:nvSpPr>
        <p:spPr bwMode="auto">
          <a:xfrm>
            <a:off x="5012817" y="3233941"/>
            <a:ext cx="5861" cy="13188"/>
          </a:xfrm>
          <a:custGeom>
            <a:avLst/>
            <a:gdLst>
              <a:gd name="T0" fmla="*/ 2147483647 w 8"/>
              <a:gd name="T1" fmla="*/ 2147483647 h 17"/>
              <a:gd name="T2" fmla="*/ 2147483647 w 8"/>
              <a:gd name="T3" fmla="*/ 2147483647 h 17"/>
              <a:gd name="T4" fmla="*/ 2147483647 w 8"/>
              <a:gd name="T5" fmla="*/ 2147483647 h 17"/>
              <a:gd name="T6" fmla="*/ 2147483647 w 8"/>
              <a:gd name="T7" fmla="*/ 2147483647 h 17"/>
              <a:gd name="T8" fmla="*/ 2147483647 w 8"/>
              <a:gd name="T9" fmla="*/ 2147483647 h 17"/>
              <a:gd name="T10" fmla="*/ 2147483647 w 8"/>
              <a:gd name="T11" fmla="*/ 2147483647 h 17"/>
              <a:gd name="T12" fmla="*/ 2147483647 w 8"/>
              <a:gd name="T13" fmla="*/ 0 h 17"/>
              <a:gd name="T14" fmla="*/ 2147483647 w 8"/>
              <a:gd name="T15" fmla="*/ 2147483647 h 17"/>
              <a:gd name="T16" fmla="*/ 2147483647 w 8"/>
              <a:gd name="T17" fmla="*/ 2147483647 h 17"/>
              <a:gd name="T18" fmla="*/ 2147483647 w 8"/>
              <a:gd name="T19" fmla="*/ 2147483647 h 17"/>
              <a:gd name="T20" fmla="*/ 2147483647 w 8"/>
              <a:gd name="T21" fmla="*/ 2147483647 h 17"/>
              <a:gd name="T22" fmla="*/ 2147483647 w 8"/>
              <a:gd name="T23" fmla="*/ 2147483647 h 17"/>
              <a:gd name="T24" fmla="*/ 2147483647 w 8"/>
              <a:gd name="T25" fmla="*/ 2147483647 h 17"/>
              <a:gd name="T26" fmla="*/ 0 w 8"/>
              <a:gd name="T27" fmla="*/ 2147483647 h 17"/>
              <a:gd name="T28" fmla="*/ 2147483647 w 8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"/>
              <a:gd name="T46" fmla="*/ 0 h 17"/>
              <a:gd name="T47" fmla="*/ 8 w 8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" h="17">
                <a:moveTo>
                  <a:pt x="2" y="11"/>
                </a:moveTo>
                <a:lnTo>
                  <a:pt x="3" y="11"/>
                </a:lnTo>
                <a:lnTo>
                  <a:pt x="2" y="9"/>
                </a:lnTo>
                <a:lnTo>
                  <a:pt x="3" y="6"/>
                </a:lnTo>
                <a:lnTo>
                  <a:pt x="5" y="6"/>
                </a:lnTo>
                <a:lnTo>
                  <a:pt x="6" y="5"/>
                </a:lnTo>
                <a:lnTo>
                  <a:pt x="6" y="0"/>
                </a:lnTo>
                <a:lnTo>
                  <a:pt x="8" y="5"/>
                </a:lnTo>
                <a:lnTo>
                  <a:pt x="6" y="9"/>
                </a:lnTo>
                <a:lnTo>
                  <a:pt x="6" y="11"/>
                </a:lnTo>
                <a:lnTo>
                  <a:pt x="5" y="15"/>
                </a:lnTo>
                <a:lnTo>
                  <a:pt x="5" y="17"/>
                </a:lnTo>
                <a:lnTo>
                  <a:pt x="2" y="17"/>
                </a:lnTo>
                <a:lnTo>
                  <a:pt x="0" y="14"/>
                </a:lnTo>
                <a:lnTo>
                  <a:pt x="2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4" name="Freeform 64"/>
          <p:cNvSpPr>
            <a:spLocks noChangeAspect="1"/>
          </p:cNvSpPr>
          <p:nvPr/>
        </p:nvSpPr>
        <p:spPr bwMode="auto">
          <a:xfrm>
            <a:off x="5006955" y="3247127"/>
            <a:ext cx="5859" cy="0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0 h 5"/>
              <a:gd name="T4" fmla="*/ 0 w 4"/>
              <a:gd name="T5" fmla="*/ 0 h 5"/>
              <a:gd name="T6" fmla="*/ 0 w 4"/>
              <a:gd name="T7" fmla="*/ 0 h 5"/>
              <a:gd name="T8" fmla="*/ 2147483647 w 4"/>
              <a:gd name="T9" fmla="*/ 0 h 5"/>
              <a:gd name="T10" fmla="*/ 2147483647 w 4"/>
              <a:gd name="T11" fmla="*/ 0 h 5"/>
              <a:gd name="T12" fmla="*/ 2147483647 w 4"/>
              <a:gd name="T13" fmla="*/ 0 h 5"/>
              <a:gd name="T14" fmla="*/ 2147483647 w 4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5"/>
              <a:gd name="T26" fmla="*/ 4 w 4"/>
              <a:gd name="T27" fmla="*/ 0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5">
                <a:moveTo>
                  <a:pt x="1" y="3"/>
                </a:move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3" y="3"/>
                </a:lnTo>
                <a:lnTo>
                  <a:pt x="4" y="0"/>
                </a:lnTo>
                <a:lnTo>
                  <a:pt x="3" y="0"/>
                </a:lnTo>
                <a:lnTo>
                  <a:pt x="1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5" name="Freeform 65"/>
          <p:cNvSpPr>
            <a:spLocks noChangeAspect="1"/>
          </p:cNvSpPr>
          <p:nvPr/>
        </p:nvSpPr>
        <p:spPr bwMode="auto">
          <a:xfrm>
            <a:off x="5012814" y="3247127"/>
            <a:ext cx="1954" cy="0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2147483647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1"/>
                </a:move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6" name="Freeform 66"/>
          <p:cNvSpPr>
            <a:spLocks noChangeAspect="1"/>
          </p:cNvSpPr>
          <p:nvPr/>
        </p:nvSpPr>
        <p:spPr bwMode="auto">
          <a:xfrm>
            <a:off x="4999144" y="3258850"/>
            <a:ext cx="1952" cy="1466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2147483647 h 1"/>
              <a:gd name="T4" fmla="*/ 0 w 2"/>
              <a:gd name="T5" fmla="*/ 0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2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0"/>
                </a:move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17" name="Freeform 67"/>
          <p:cNvSpPr>
            <a:spLocks noChangeAspect="1"/>
          </p:cNvSpPr>
          <p:nvPr/>
        </p:nvSpPr>
        <p:spPr bwMode="auto">
          <a:xfrm>
            <a:off x="5001093" y="3254459"/>
            <a:ext cx="1954" cy="2931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0 h 3"/>
              <a:gd name="T4" fmla="*/ 0 w 2"/>
              <a:gd name="T5" fmla="*/ 2147483647 h 3"/>
              <a:gd name="T6" fmla="*/ 2147483647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1"/>
                </a:moveTo>
                <a:lnTo>
                  <a:pt x="2" y="0"/>
                </a:lnTo>
                <a:lnTo>
                  <a:pt x="0" y="3"/>
                </a:ln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118" name="Group 68"/>
          <p:cNvGrpSpPr>
            <a:grpSpLocks noChangeAspect="1"/>
          </p:cNvGrpSpPr>
          <p:nvPr/>
        </p:nvGrpSpPr>
        <p:grpSpPr bwMode="auto">
          <a:xfrm>
            <a:off x="4471741" y="2913024"/>
            <a:ext cx="291047" cy="385397"/>
            <a:chOff x="2882" y="2258"/>
            <a:chExt cx="146" cy="238"/>
          </a:xfrm>
          <a:solidFill>
            <a:srgbClr val="FF9900"/>
          </a:solidFill>
        </p:grpSpPr>
        <p:sp>
          <p:nvSpPr>
            <p:cNvPr id="1555" name="Freeform 69"/>
            <p:cNvSpPr>
              <a:spLocks noChangeAspect="1"/>
            </p:cNvSpPr>
            <p:nvPr/>
          </p:nvSpPr>
          <p:spPr bwMode="auto">
            <a:xfrm>
              <a:off x="2925" y="2258"/>
              <a:ext cx="66" cy="110"/>
            </a:xfrm>
            <a:custGeom>
              <a:avLst/>
              <a:gdLst>
                <a:gd name="T0" fmla="*/ 0 w 156"/>
                <a:gd name="T1" fmla="*/ 0 h 251"/>
                <a:gd name="T2" fmla="*/ 0 w 156"/>
                <a:gd name="T3" fmla="*/ 0 h 251"/>
                <a:gd name="T4" fmla="*/ 0 w 156"/>
                <a:gd name="T5" fmla="*/ 0 h 251"/>
                <a:gd name="T6" fmla="*/ 0 w 156"/>
                <a:gd name="T7" fmla="*/ 0 h 251"/>
                <a:gd name="T8" fmla="*/ 0 w 156"/>
                <a:gd name="T9" fmla="*/ 0 h 251"/>
                <a:gd name="T10" fmla="*/ 0 w 156"/>
                <a:gd name="T11" fmla="*/ 0 h 251"/>
                <a:gd name="T12" fmla="*/ 0 w 156"/>
                <a:gd name="T13" fmla="*/ 0 h 251"/>
                <a:gd name="T14" fmla="*/ 0 w 156"/>
                <a:gd name="T15" fmla="*/ 0 h 251"/>
                <a:gd name="T16" fmla="*/ 0 w 156"/>
                <a:gd name="T17" fmla="*/ 0 h 251"/>
                <a:gd name="T18" fmla="*/ 0 w 156"/>
                <a:gd name="T19" fmla="*/ 0 h 251"/>
                <a:gd name="T20" fmla="*/ 0 w 156"/>
                <a:gd name="T21" fmla="*/ 0 h 251"/>
                <a:gd name="T22" fmla="*/ 0 w 156"/>
                <a:gd name="T23" fmla="*/ 0 h 251"/>
                <a:gd name="T24" fmla="*/ 0 w 156"/>
                <a:gd name="T25" fmla="*/ 0 h 251"/>
                <a:gd name="T26" fmla="*/ 0 w 156"/>
                <a:gd name="T27" fmla="*/ 0 h 251"/>
                <a:gd name="T28" fmla="*/ 0 w 156"/>
                <a:gd name="T29" fmla="*/ 0 h 251"/>
                <a:gd name="T30" fmla="*/ 0 w 156"/>
                <a:gd name="T31" fmla="*/ 0 h 251"/>
                <a:gd name="T32" fmla="*/ 0 w 156"/>
                <a:gd name="T33" fmla="*/ 0 h 251"/>
                <a:gd name="T34" fmla="*/ 0 w 156"/>
                <a:gd name="T35" fmla="*/ 0 h 251"/>
                <a:gd name="T36" fmla="*/ 0 w 156"/>
                <a:gd name="T37" fmla="*/ 0 h 251"/>
                <a:gd name="T38" fmla="*/ 0 w 156"/>
                <a:gd name="T39" fmla="*/ 0 h 251"/>
                <a:gd name="T40" fmla="*/ 0 w 156"/>
                <a:gd name="T41" fmla="*/ 0 h 251"/>
                <a:gd name="T42" fmla="*/ 0 w 156"/>
                <a:gd name="T43" fmla="*/ 0 h 251"/>
                <a:gd name="T44" fmla="*/ 0 w 156"/>
                <a:gd name="T45" fmla="*/ 0 h 251"/>
                <a:gd name="T46" fmla="*/ 0 w 156"/>
                <a:gd name="T47" fmla="*/ 0 h 251"/>
                <a:gd name="T48" fmla="*/ 0 w 156"/>
                <a:gd name="T49" fmla="*/ 0 h 251"/>
                <a:gd name="T50" fmla="*/ 0 w 156"/>
                <a:gd name="T51" fmla="*/ 0 h 251"/>
                <a:gd name="T52" fmla="*/ 0 w 156"/>
                <a:gd name="T53" fmla="*/ 0 h 251"/>
                <a:gd name="T54" fmla="*/ 0 w 156"/>
                <a:gd name="T55" fmla="*/ 0 h 251"/>
                <a:gd name="T56" fmla="*/ 0 w 156"/>
                <a:gd name="T57" fmla="*/ 0 h 251"/>
                <a:gd name="T58" fmla="*/ 0 w 156"/>
                <a:gd name="T59" fmla="*/ 0 h 251"/>
                <a:gd name="T60" fmla="*/ 0 w 156"/>
                <a:gd name="T61" fmla="*/ 0 h 251"/>
                <a:gd name="T62" fmla="*/ 0 w 156"/>
                <a:gd name="T63" fmla="*/ 0 h 251"/>
                <a:gd name="T64" fmla="*/ 0 w 156"/>
                <a:gd name="T65" fmla="*/ 0 h 251"/>
                <a:gd name="T66" fmla="*/ 0 w 156"/>
                <a:gd name="T67" fmla="*/ 0 h 251"/>
                <a:gd name="T68" fmla="*/ 0 w 156"/>
                <a:gd name="T69" fmla="*/ 0 h 251"/>
                <a:gd name="T70" fmla="*/ 0 w 156"/>
                <a:gd name="T71" fmla="*/ 0 h 251"/>
                <a:gd name="T72" fmla="*/ 0 w 156"/>
                <a:gd name="T73" fmla="*/ 0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251"/>
                <a:gd name="T113" fmla="*/ 156 w 156"/>
                <a:gd name="T114" fmla="*/ 251 h 2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251">
                  <a:moveTo>
                    <a:pt x="24" y="159"/>
                  </a:moveTo>
                  <a:lnTo>
                    <a:pt x="21" y="177"/>
                  </a:lnTo>
                  <a:lnTo>
                    <a:pt x="0" y="133"/>
                  </a:lnTo>
                  <a:lnTo>
                    <a:pt x="1" y="100"/>
                  </a:lnTo>
                  <a:lnTo>
                    <a:pt x="19" y="105"/>
                  </a:lnTo>
                  <a:lnTo>
                    <a:pt x="22" y="61"/>
                  </a:lnTo>
                  <a:lnTo>
                    <a:pt x="25" y="18"/>
                  </a:lnTo>
                  <a:lnTo>
                    <a:pt x="37" y="0"/>
                  </a:lnTo>
                  <a:lnTo>
                    <a:pt x="84" y="10"/>
                  </a:lnTo>
                  <a:lnTo>
                    <a:pt x="88" y="19"/>
                  </a:lnTo>
                  <a:lnTo>
                    <a:pt x="91" y="54"/>
                  </a:lnTo>
                  <a:lnTo>
                    <a:pt x="93" y="76"/>
                  </a:lnTo>
                  <a:lnTo>
                    <a:pt x="81" y="105"/>
                  </a:lnTo>
                  <a:lnTo>
                    <a:pt x="61" y="120"/>
                  </a:lnTo>
                  <a:lnTo>
                    <a:pt x="58" y="150"/>
                  </a:lnTo>
                  <a:lnTo>
                    <a:pt x="73" y="195"/>
                  </a:lnTo>
                  <a:lnTo>
                    <a:pt x="87" y="193"/>
                  </a:lnTo>
                  <a:lnTo>
                    <a:pt x="87" y="189"/>
                  </a:lnTo>
                  <a:lnTo>
                    <a:pt x="108" y="183"/>
                  </a:lnTo>
                  <a:lnTo>
                    <a:pt x="121" y="205"/>
                  </a:lnTo>
                  <a:lnTo>
                    <a:pt x="126" y="195"/>
                  </a:lnTo>
                  <a:lnTo>
                    <a:pt x="142" y="207"/>
                  </a:lnTo>
                  <a:lnTo>
                    <a:pt x="133" y="213"/>
                  </a:lnTo>
                  <a:lnTo>
                    <a:pt x="147" y="232"/>
                  </a:lnTo>
                  <a:lnTo>
                    <a:pt x="156" y="235"/>
                  </a:lnTo>
                  <a:lnTo>
                    <a:pt x="145" y="251"/>
                  </a:lnTo>
                  <a:lnTo>
                    <a:pt x="147" y="241"/>
                  </a:lnTo>
                  <a:lnTo>
                    <a:pt x="124" y="227"/>
                  </a:lnTo>
                  <a:lnTo>
                    <a:pt x="108" y="207"/>
                  </a:lnTo>
                  <a:lnTo>
                    <a:pt x="94" y="201"/>
                  </a:lnTo>
                  <a:lnTo>
                    <a:pt x="97" y="229"/>
                  </a:lnTo>
                  <a:lnTo>
                    <a:pt x="64" y="198"/>
                  </a:lnTo>
                  <a:lnTo>
                    <a:pt x="40" y="210"/>
                  </a:lnTo>
                  <a:lnTo>
                    <a:pt x="27" y="201"/>
                  </a:lnTo>
                  <a:lnTo>
                    <a:pt x="28" y="183"/>
                  </a:lnTo>
                  <a:lnTo>
                    <a:pt x="36" y="165"/>
                  </a:lnTo>
                  <a:lnTo>
                    <a:pt x="24" y="15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56" name="Freeform 70"/>
            <p:cNvSpPr>
              <a:spLocks noChangeAspect="1"/>
            </p:cNvSpPr>
            <p:nvPr/>
          </p:nvSpPr>
          <p:spPr bwMode="auto">
            <a:xfrm>
              <a:off x="2955" y="2421"/>
              <a:ext cx="73" cy="75"/>
            </a:xfrm>
            <a:custGeom>
              <a:avLst/>
              <a:gdLst>
                <a:gd name="T0" fmla="*/ 0 w 173"/>
                <a:gd name="T1" fmla="*/ 0 h 172"/>
                <a:gd name="T2" fmla="*/ 0 w 173"/>
                <a:gd name="T3" fmla="*/ 0 h 172"/>
                <a:gd name="T4" fmla="*/ 0 w 173"/>
                <a:gd name="T5" fmla="*/ 0 h 172"/>
                <a:gd name="T6" fmla="*/ 0 w 173"/>
                <a:gd name="T7" fmla="*/ 0 h 172"/>
                <a:gd name="T8" fmla="*/ 0 w 173"/>
                <a:gd name="T9" fmla="*/ 0 h 172"/>
                <a:gd name="T10" fmla="*/ 0 w 173"/>
                <a:gd name="T11" fmla="*/ 0 h 172"/>
                <a:gd name="T12" fmla="*/ 0 w 173"/>
                <a:gd name="T13" fmla="*/ 0 h 172"/>
                <a:gd name="T14" fmla="*/ 0 w 173"/>
                <a:gd name="T15" fmla="*/ 0 h 172"/>
                <a:gd name="T16" fmla="*/ 0 w 173"/>
                <a:gd name="T17" fmla="*/ 0 h 172"/>
                <a:gd name="T18" fmla="*/ 0 w 173"/>
                <a:gd name="T19" fmla="*/ 0 h 172"/>
                <a:gd name="T20" fmla="*/ 0 w 173"/>
                <a:gd name="T21" fmla="*/ 0 h 172"/>
                <a:gd name="T22" fmla="*/ 0 w 173"/>
                <a:gd name="T23" fmla="*/ 0 h 172"/>
                <a:gd name="T24" fmla="*/ 0 w 173"/>
                <a:gd name="T25" fmla="*/ 0 h 172"/>
                <a:gd name="T26" fmla="*/ 0 w 173"/>
                <a:gd name="T27" fmla="*/ 0 h 172"/>
                <a:gd name="T28" fmla="*/ 0 w 173"/>
                <a:gd name="T29" fmla="*/ 0 h 172"/>
                <a:gd name="T30" fmla="*/ 0 w 173"/>
                <a:gd name="T31" fmla="*/ 0 h 172"/>
                <a:gd name="T32" fmla="*/ 0 w 173"/>
                <a:gd name="T33" fmla="*/ 0 h 172"/>
                <a:gd name="T34" fmla="*/ 0 w 173"/>
                <a:gd name="T35" fmla="*/ 0 h 172"/>
                <a:gd name="T36" fmla="*/ 0 w 173"/>
                <a:gd name="T37" fmla="*/ 0 h 172"/>
                <a:gd name="T38" fmla="*/ 0 w 173"/>
                <a:gd name="T39" fmla="*/ 0 h 172"/>
                <a:gd name="T40" fmla="*/ 0 w 173"/>
                <a:gd name="T41" fmla="*/ 0 h 172"/>
                <a:gd name="T42" fmla="*/ 0 w 173"/>
                <a:gd name="T43" fmla="*/ 0 h 172"/>
                <a:gd name="T44" fmla="*/ 0 w 173"/>
                <a:gd name="T45" fmla="*/ 0 h 172"/>
                <a:gd name="T46" fmla="*/ 0 w 173"/>
                <a:gd name="T47" fmla="*/ 0 h 172"/>
                <a:gd name="T48" fmla="*/ 0 w 173"/>
                <a:gd name="T49" fmla="*/ 0 h 172"/>
                <a:gd name="T50" fmla="*/ 0 w 173"/>
                <a:gd name="T51" fmla="*/ 0 h 172"/>
                <a:gd name="T52" fmla="*/ 0 w 173"/>
                <a:gd name="T53" fmla="*/ 0 h 172"/>
                <a:gd name="T54" fmla="*/ 0 w 173"/>
                <a:gd name="T55" fmla="*/ 0 h 172"/>
                <a:gd name="T56" fmla="*/ 0 w 173"/>
                <a:gd name="T57" fmla="*/ 0 h 172"/>
                <a:gd name="T58" fmla="*/ 0 w 173"/>
                <a:gd name="T59" fmla="*/ 0 h 172"/>
                <a:gd name="T60" fmla="*/ 0 w 173"/>
                <a:gd name="T61" fmla="*/ 0 h 1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3"/>
                <a:gd name="T94" fmla="*/ 0 h 172"/>
                <a:gd name="T95" fmla="*/ 173 w 173"/>
                <a:gd name="T96" fmla="*/ 172 h 1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3" h="172">
                  <a:moveTo>
                    <a:pt x="128" y="172"/>
                  </a:moveTo>
                  <a:lnTo>
                    <a:pt x="123" y="156"/>
                  </a:lnTo>
                  <a:lnTo>
                    <a:pt x="116" y="160"/>
                  </a:lnTo>
                  <a:lnTo>
                    <a:pt x="78" y="136"/>
                  </a:lnTo>
                  <a:lnTo>
                    <a:pt x="84" y="102"/>
                  </a:lnTo>
                  <a:lnTo>
                    <a:pt x="65" y="79"/>
                  </a:lnTo>
                  <a:lnTo>
                    <a:pt x="54" y="91"/>
                  </a:lnTo>
                  <a:lnTo>
                    <a:pt x="47" y="88"/>
                  </a:lnTo>
                  <a:lnTo>
                    <a:pt x="41" y="94"/>
                  </a:lnTo>
                  <a:lnTo>
                    <a:pt x="30" y="82"/>
                  </a:lnTo>
                  <a:lnTo>
                    <a:pt x="12" y="106"/>
                  </a:lnTo>
                  <a:lnTo>
                    <a:pt x="0" y="115"/>
                  </a:lnTo>
                  <a:lnTo>
                    <a:pt x="8" y="85"/>
                  </a:lnTo>
                  <a:lnTo>
                    <a:pt x="39" y="60"/>
                  </a:lnTo>
                  <a:lnTo>
                    <a:pt x="63" y="45"/>
                  </a:lnTo>
                  <a:lnTo>
                    <a:pt x="69" y="69"/>
                  </a:lnTo>
                  <a:lnTo>
                    <a:pt x="86" y="58"/>
                  </a:lnTo>
                  <a:lnTo>
                    <a:pt x="98" y="49"/>
                  </a:lnTo>
                  <a:lnTo>
                    <a:pt x="105" y="31"/>
                  </a:lnTo>
                  <a:lnTo>
                    <a:pt x="122" y="33"/>
                  </a:lnTo>
                  <a:lnTo>
                    <a:pt x="129" y="31"/>
                  </a:lnTo>
                  <a:lnTo>
                    <a:pt x="129" y="0"/>
                  </a:lnTo>
                  <a:lnTo>
                    <a:pt x="155" y="19"/>
                  </a:lnTo>
                  <a:lnTo>
                    <a:pt x="159" y="49"/>
                  </a:lnTo>
                  <a:lnTo>
                    <a:pt x="173" y="102"/>
                  </a:lnTo>
                  <a:lnTo>
                    <a:pt x="161" y="121"/>
                  </a:lnTo>
                  <a:lnTo>
                    <a:pt x="158" y="139"/>
                  </a:lnTo>
                  <a:lnTo>
                    <a:pt x="144" y="105"/>
                  </a:lnTo>
                  <a:lnTo>
                    <a:pt x="131" y="114"/>
                  </a:lnTo>
                  <a:lnTo>
                    <a:pt x="137" y="141"/>
                  </a:lnTo>
                  <a:lnTo>
                    <a:pt x="128" y="17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57" name="Freeform 71"/>
            <p:cNvSpPr>
              <a:spLocks noChangeAspect="1"/>
            </p:cNvSpPr>
            <p:nvPr/>
          </p:nvSpPr>
          <p:spPr bwMode="auto">
            <a:xfrm>
              <a:off x="2963" y="2401"/>
              <a:ext cx="18" cy="32"/>
            </a:xfrm>
            <a:custGeom>
              <a:avLst/>
              <a:gdLst>
                <a:gd name="T0" fmla="*/ 0 w 42"/>
                <a:gd name="T1" fmla="*/ 0 h 74"/>
                <a:gd name="T2" fmla="*/ 0 w 42"/>
                <a:gd name="T3" fmla="*/ 0 h 74"/>
                <a:gd name="T4" fmla="*/ 0 w 42"/>
                <a:gd name="T5" fmla="*/ 0 h 74"/>
                <a:gd name="T6" fmla="*/ 0 w 42"/>
                <a:gd name="T7" fmla="*/ 0 h 74"/>
                <a:gd name="T8" fmla="*/ 0 w 42"/>
                <a:gd name="T9" fmla="*/ 0 h 74"/>
                <a:gd name="T10" fmla="*/ 0 w 42"/>
                <a:gd name="T11" fmla="*/ 0 h 74"/>
                <a:gd name="T12" fmla="*/ 0 w 42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74"/>
                <a:gd name="T23" fmla="*/ 42 w 42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74">
                  <a:moveTo>
                    <a:pt x="42" y="0"/>
                  </a:moveTo>
                  <a:lnTo>
                    <a:pt x="28" y="54"/>
                  </a:lnTo>
                  <a:lnTo>
                    <a:pt x="27" y="74"/>
                  </a:lnTo>
                  <a:lnTo>
                    <a:pt x="0" y="48"/>
                  </a:lnTo>
                  <a:lnTo>
                    <a:pt x="9" y="36"/>
                  </a:lnTo>
                  <a:lnTo>
                    <a:pt x="19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58" name="Freeform 72"/>
            <p:cNvSpPr>
              <a:spLocks noChangeAspect="1"/>
            </p:cNvSpPr>
            <p:nvPr/>
          </p:nvSpPr>
          <p:spPr bwMode="auto">
            <a:xfrm>
              <a:off x="2993" y="2369"/>
              <a:ext cx="22" cy="28"/>
            </a:xfrm>
            <a:custGeom>
              <a:avLst/>
              <a:gdLst>
                <a:gd name="T0" fmla="*/ 0 w 53"/>
                <a:gd name="T1" fmla="*/ 0 h 63"/>
                <a:gd name="T2" fmla="*/ 0 w 53"/>
                <a:gd name="T3" fmla="*/ 0 h 63"/>
                <a:gd name="T4" fmla="*/ 0 w 53"/>
                <a:gd name="T5" fmla="*/ 0 h 63"/>
                <a:gd name="T6" fmla="*/ 0 w 53"/>
                <a:gd name="T7" fmla="*/ 0 h 63"/>
                <a:gd name="T8" fmla="*/ 0 w 53"/>
                <a:gd name="T9" fmla="*/ 0 h 63"/>
                <a:gd name="T10" fmla="*/ 0 w 53"/>
                <a:gd name="T11" fmla="*/ 0 h 63"/>
                <a:gd name="T12" fmla="*/ 0 w 53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3"/>
                <a:gd name="T23" fmla="*/ 53 w 5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3">
                  <a:moveTo>
                    <a:pt x="38" y="60"/>
                  </a:moveTo>
                  <a:lnTo>
                    <a:pt x="23" y="41"/>
                  </a:lnTo>
                  <a:lnTo>
                    <a:pt x="0" y="5"/>
                  </a:lnTo>
                  <a:lnTo>
                    <a:pt x="32" y="0"/>
                  </a:lnTo>
                  <a:lnTo>
                    <a:pt x="41" y="26"/>
                  </a:lnTo>
                  <a:lnTo>
                    <a:pt x="53" y="63"/>
                  </a:lnTo>
                  <a:lnTo>
                    <a:pt x="38" y="6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59" name="Freeform 73"/>
            <p:cNvSpPr>
              <a:spLocks noChangeAspect="1"/>
            </p:cNvSpPr>
            <p:nvPr/>
          </p:nvSpPr>
          <p:spPr bwMode="auto">
            <a:xfrm>
              <a:off x="2956" y="2382"/>
              <a:ext cx="19" cy="26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7"/>
                <a:gd name="T23" fmla="*/ 44 w 44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7">
                  <a:moveTo>
                    <a:pt x="42" y="12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3" y="57"/>
                  </a:lnTo>
                  <a:lnTo>
                    <a:pt x="42" y="21"/>
                  </a:lnTo>
                  <a:lnTo>
                    <a:pt x="44" y="20"/>
                  </a:lnTo>
                  <a:lnTo>
                    <a:pt x="42" y="1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0" name="Freeform 74"/>
            <p:cNvSpPr>
              <a:spLocks noChangeAspect="1"/>
            </p:cNvSpPr>
            <p:nvPr/>
          </p:nvSpPr>
          <p:spPr bwMode="auto">
            <a:xfrm>
              <a:off x="2882" y="2392"/>
              <a:ext cx="39" cy="53"/>
            </a:xfrm>
            <a:custGeom>
              <a:avLst/>
              <a:gdLst>
                <a:gd name="T0" fmla="*/ 0 w 91"/>
                <a:gd name="T1" fmla="*/ 0 h 120"/>
                <a:gd name="T2" fmla="*/ 0 w 91"/>
                <a:gd name="T3" fmla="*/ 0 h 120"/>
                <a:gd name="T4" fmla="*/ 0 w 91"/>
                <a:gd name="T5" fmla="*/ 0 h 120"/>
                <a:gd name="T6" fmla="*/ 0 w 91"/>
                <a:gd name="T7" fmla="*/ 0 h 120"/>
                <a:gd name="T8" fmla="*/ 0 w 91"/>
                <a:gd name="T9" fmla="*/ 0 h 120"/>
                <a:gd name="T10" fmla="*/ 0 w 91"/>
                <a:gd name="T11" fmla="*/ 0 h 120"/>
                <a:gd name="T12" fmla="*/ 0 w 91"/>
                <a:gd name="T13" fmla="*/ 0 h 120"/>
                <a:gd name="T14" fmla="*/ 0 w 91"/>
                <a:gd name="T15" fmla="*/ 0 h 120"/>
                <a:gd name="T16" fmla="*/ 0 w 91"/>
                <a:gd name="T17" fmla="*/ 0 h 120"/>
                <a:gd name="T18" fmla="*/ 0 w 91"/>
                <a:gd name="T19" fmla="*/ 0 h 120"/>
                <a:gd name="T20" fmla="*/ 0 w 91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20"/>
                <a:gd name="T35" fmla="*/ 91 w 91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20">
                  <a:moveTo>
                    <a:pt x="91" y="33"/>
                  </a:moveTo>
                  <a:lnTo>
                    <a:pt x="55" y="67"/>
                  </a:lnTo>
                  <a:lnTo>
                    <a:pt x="27" y="93"/>
                  </a:lnTo>
                  <a:lnTo>
                    <a:pt x="0" y="120"/>
                  </a:lnTo>
                  <a:lnTo>
                    <a:pt x="3" y="111"/>
                  </a:lnTo>
                  <a:lnTo>
                    <a:pt x="31" y="78"/>
                  </a:lnTo>
                  <a:lnTo>
                    <a:pt x="60" y="46"/>
                  </a:lnTo>
                  <a:lnTo>
                    <a:pt x="76" y="19"/>
                  </a:lnTo>
                  <a:lnTo>
                    <a:pt x="78" y="19"/>
                  </a:lnTo>
                  <a:lnTo>
                    <a:pt x="81" y="0"/>
                  </a:lnTo>
                  <a:lnTo>
                    <a:pt x="91" y="33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1" name="Freeform 75"/>
            <p:cNvSpPr>
              <a:spLocks noChangeAspect="1"/>
            </p:cNvSpPr>
            <p:nvPr/>
          </p:nvSpPr>
          <p:spPr bwMode="auto">
            <a:xfrm>
              <a:off x="2931" y="2353"/>
              <a:ext cx="19" cy="21"/>
            </a:xfrm>
            <a:custGeom>
              <a:avLst/>
              <a:gdLst>
                <a:gd name="T0" fmla="*/ 0 w 45"/>
                <a:gd name="T1" fmla="*/ 0 h 48"/>
                <a:gd name="T2" fmla="*/ 0 w 45"/>
                <a:gd name="T3" fmla="*/ 0 h 48"/>
                <a:gd name="T4" fmla="*/ 0 w 45"/>
                <a:gd name="T5" fmla="*/ 0 h 48"/>
                <a:gd name="T6" fmla="*/ 0 w 45"/>
                <a:gd name="T7" fmla="*/ 0 h 48"/>
                <a:gd name="T8" fmla="*/ 0 w 45"/>
                <a:gd name="T9" fmla="*/ 0 h 48"/>
                <a:gd name="T10" fmla="*/ 0 w 4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8"/>
                <a:gd name="T20" fmla="*/ 45 w 4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8">
                  <a:moveTo>
                    <a:pt x="45" y="34"/>
                  </a:moveTo>
                  <a:lnTo>
                    <a:pt x="36" y="48"/>
                  </a:lnTo>
                  <a:lnTo>
                    <a:pt x="18" y="24"/>
                  </a:lnTo>
                  <a:lnTo>
                    <a:pt x="0" y="0"/>
                  </a:lnTo>
                  <a:lnTo>
                    <a:pt x="38" y="6"/>
                  </a:lnTo>
                  <a:lnTo>
                    <a:pt x="45" y="3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2" name="Freeform 76"/>
            <p:cNvSpPr>
              <a:spLocks noChangeAspect="1"/>
            </p:cNvSpPr>
            <p:nvPr/>
          </p:nvSpPr>
          <p:spPr bwMode="auto">
            <a:xfrm>
              <a:off x="2994" y="2389"/>
              <a:ext cx="14" cy="25"/>
            </a:xfrm>
            <a:custGeom>
              <a:avLst/>
              <a:gdLst>
                <a:gd name="T0" fmla="*/ 0 w 32"/>
                <a:gd name="T1" fmla="*/ 0 h 57"/>
                <a:gd name="T2" fmla="*/ 0 w 32"/>
                <a:gd name="T3" fmla="*/ 0 h 57"/>
                <a:gd name="T4" fmla="*/ 0 w 32"/>
                <a:gd name="T5" fmla="*/ 0 h 57"/>
                <a:gd name="T6" fmla="*/ 0 w 32"/>
                <a:gd name="T7" fmla="*/ 0 h 57"/>
                <a:gd name="T8" fmla="*/ 0 w 32"/>
                <a:gd name="T9" fmla="*/ 0 h 57"/>
                <a:gd name="T10" fmla="*/ 0 w 32"/>
                <a:gd name="T11" fmla="*/ 0 h 57"/>
                <a:gd name="T12" fmla="*/ 0 w 32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7"/>
                <a:gd name="T23" fmla="*/ 32 w 3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7">
                  <a:moveTo>
                    <a:pt x="23" y="9"/>
                  </a:moveTo>
                  <a:lnTo>
                    <a:pt x="32" y="50"/>
                  </a:lnTo>
                  <a:lnTo>
                    <a:pt x="21" y="53"/>
                  </a:lnTo>
                  <a:lnTo>
                    <a:pt x="18" y="57"/>
                  </a:lnTo>
                  <a:lnTo>
                    <a:pt x="5" y="24"/>
                  </a:lnTo>
                  <a:lnTo>
                    <a:pt x="0" y="0"/>
                  </a:lnTo>
                  <a:lnTo>
                    <a:pt x="23" y="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3" name="Freeform 77"/>
            <p:cNvSpPr>
              <a:spLocks noChangeAspect="1"/>
            </p:cNvSpPr>
            <p:nvPr/>
          </p:nvSpPr>
          <p:spPr bwMode="auto">
            <a:xfrm>
              <a:off x="2975" y="2372"/>
              <a:ext cx="14" cy="13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0"/>
                <a:gd name="T20" fmla="*/ 32 w 3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0">
                  <a:moveTo>
                    <a:pt x="32" y="30"/>
                  </a:moveTo>
                  <a:lnTo>
                    <a:pt x="6" y="15"/>
                  </a:lnTo>
                  <a:lnTo>
                    <a:pt x="0" y="18"/>
                  </a:lnTo>
                  <a:lnTo>
                    <a:pt x="5" y="0"/>
                  </a:lnTo>
                  <a:lnTo>
                    <a:pt x="32" y="25"/>
                  </a:lnTo>
                  <a:lnTo>
                    <a:pt x="32" y="3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4" name="Freeform 78"/>
            <p:cNvSpPr>
              <a:spLocks noChangeAspect="1"/>
            </p:cNvSpPr>
            <p:nvPr/>
          </p:nvSpPr>
          <p:spPr bwMode="auto">
            <a:xfrm>
              <a:off x="2984" y="2414"/>
              <a:ext cx="13" cy="7"/>
            </a:xfrm>
            <a:custGeom>
              <a:avLst/>
              <a:gdLst>
                <a:gd name="T0" fmla="*/ 0 w 30"/>
                <a:gd name="T1" fmla="*/ 0 h 15"/>
                <a:gd name="T2" fmla="*/ 0 w 30"/>
                <a:gd name="T3" fmla="*/ 0 h 15"/>
                <a:gd name="T4" fmla="*/ 0 w 30"/>
                <a:gd name="T5" fmla="*/ 0 h 15"/>
                <a:gd name="T6" fmla="*/ 0 w 30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5"/>
                <a:gd name="T14" fmla="*/ 30 w 3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5">
                  <a:moveTo>
                    <a:pt x="30" y="15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30" y="15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565" name="Freeform 79"/>
            <p:cNvSpPr>
              <a:spLocks noChangeAspect="1"/>
            </p:cNvSpPr>
            <p:nvPr/>
          </p:nvSpPr>
          <p:spPr bwMode="auto">
            <a:xfrm>
              <a:off x="2976" y="2392"/>
              <a:ext cx="13" cy="34"/>
            </a:xfrm>
            <a:custGeom>
              <a:avLst/>
              <a:gdLst>
                <a:gd name="T0" fmla="*/ 0 w 30"/>
                <a:gd name="T1" fmla="*/ 0 h 77"/>
                <a:gd name="T2" fmla="*/ 0 w 30"/>
                <a:gd name="T3" fmla="*/ 0 h 77"/>
                <a:gd name="T4" fmla="*/ 0 w 30"/>
                <a:gd name="T5" fmla="*/ 0 h 77"/>
                <a:gd name="T6" fmla="*/ 0 w 30"/>
                <a:gd name="T7" fmla="*/ 0 h 77"/>
                <a:gd name="T8" fmla="*/ 0 w 30"/>
                <a:gd name="T9" fmla="*/ 0 h 77"/>
                <a:gd name="T10" fmla="*/ 0 w 30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7"/>
                <a:gd name="T20" fmla="*/ 30 w 30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7">
                  <a:moveTo>
                    <a:pt x="30" y="0"/>
                  </a:moveTo>
                  <a:lnTo>
                    <a:pt x="27" y="21"/>
                  </a:lnTo>
                  <a:lnTo>
                    <a:pt x="14" y="50"/>
                  </a:lnTo>
                  <a:lnTo>
                    <a:pt x="0" y="77"/>
                  </a:lnTo>
                  <a:lnTo>
                    <a:pt x="15" y="3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1662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119" name="Freeform 80"/>
          <p:cNvSpPr>
            <a:spLocks noChangeAspect="1"/>
          </p:cNvSpPr>
          <p:nvPr/>
        </p:nvSpPr>
        <p:spPr bwMode="auto">
          <a:xfrm>
            <a:off x="9210536" y="3036114"/>
            <a:ext cx="70321" cy="38100"/>
          </a:xfrm>
          <a:custGeom>
            <a:avLst/>
            <a:gdLst>
              <a:gd name="T0" fmla="*/ 2147483647 w 84"/>
              <a:gd name="T1" fmla="*/ 2147483647 h 52"/>
              <a:gd name="T2" fmla="*/ 2147483647 w 84"/>
              <a:gd name="T3" fmla="*/ 2147483647 h 52"/>
              <a:gd name="T4" fmla="*/ 2147483647 w 84"/>
              <a:gd name="T5" fmla="*/ 2147483647 h 52"/>
              <a:gd name="T6" fmla="*/ 2147483647 w 84"/>
              <a:gd name="T7" fmla="*/ 2147483647 h 52"/>
              <a:gd name="T8" fmla="*/ 0 w 84"/>
              <a:gd name="T9" fmla="*/ 2147483647 h 52"/>
              <a:gd name="T10" fmla="*/ 2147483647 w 84"/>
              <a:gd name="T11" fmla="*/ 0 h 52"/>
              <a:gd name="T12" fmla="*/ 2147483647 w 84"/>
              <a:gd name="T13" fmla="*/ 2147483647 h 52"/>
              <a:gd name="T14" fmla="*/ 2147483647 w 84"/>
              <a:gd name="T15" fmla="*/ 2147483647 h 52"/>
              <a:gd name="T16" fmla="*/ 2147483647 w 8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52"/>
              <a:gd name="T29" fmla="*/ 84 w 8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52">
                <a:moveTo>
                  <a:pt x="84" y="42"/>
                </a:moveTo>
                <a:lnTo>
                  <a:pt x="78" y="52"/>
                </a:lnTo>
                <a:lnTo>
                  <a:pt x="57" y="48"/>
                </a:lnTo>
                <a:lnTo>
                  <a:pt x="29" y="39"/>
                </a:lnTo>
                <a:lnTo>
                  <a:pt x="0" y="29"/>
                </a:lnTo>
                <a:lnTo>
                  <a:pt x="23" y="0"/>
                </a:lnTo>
                <a:lnTo>
                  <a:pt x="50" y="17"/>
                </a:lnTo>
                <a:lnTo>
                  <a:pt x="81" y="23"/>
                </a:lnTo>
                <a:lnTo>
                  <a:pt x="84" y="4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0" name="Freeform 81"/>
          <p:cNvSpPr>
            <a:spLocks noChangeAspect="1"/>
          </p:cNvSpPr>
          <p:nvPr/>
        </p:nvSpPr>
        <p:spPr bwMode="auto">
          <a:xfrm>
            <a:off x="9357037" y="3138691"/>
            <a:ext cx="107435" cy="84992"/>
          </a:xfrm>
          <a:custGeom>
            <a:avLst/>
            <a:gdLst>
              <a:gd name="T0" fmla="*/ 2147483647 w 126"/>
              <a:gd name="T1" fmla="*/ 2147483647 h 126"/>
              <a:gd name="T2" fmla="*/ 0 w 126"/>
              <a:gd name="T3" fmla="*/ 2147483647 h 126"/>
              <a:gd name="T4" fmla="*/ 2147483647 w 126"/>
              <a:gd name="T5" fmla="*/ 2147483647 h 126"/>
              <a:gd name="T6" fmla="*/ 0 w 126"/>
              <a:gd name="T7" fmla="*/ 2147483647 h 126"/>
              <a:gd name="T8" fmla="*/ 2147483647 w 126"/>
              <a:gd name="T9" fmla="*/ 0 h 126"/>
              <a:gd name="T10" fmla="*/ 2147483647 w 126"/>
              <a:gd name="T11" fmla="*/ 2147483647 h 126"/>
              <a:gd name="T12" fmla="*/ 2147483647 w 126"/>
              <a:gd name="T13" fmla="*/ 2147483647 h 126"/>
              <a:gd name="T14" fmla="*/ 2147483647 w 126"/>
              <a:gd name="T15" fmla="*/ 2147483647 h 126"/>
              <a:gd name="T16" fmla="*/ 2147483647 w 126"/>
              <a:gd name="T17" fmla="*/ 2147483647 h 126"/>
              <a:gd name="T18" fmla="*/ 2147483647 w 126"/>
              <a:gd name="T19" fmla="*/ 2147483647 h 126"/>
              <a:gd name="T20" fmla="*/ 2147483647 w 126"/>
              <a:gd name="T21" fmla="*/ 2147483647 h 126"/>
              <a:gd name="T22" fmla="*/ 2147483647 w 126"/>
              <a:gd name="T23" fmla="*/ 2147483647 h 126"/>
              <a:gd name="T24" fmla="*/ 2147483647 w 126"/>
              <a:gd name="T25" fmla="*/ 2147483647 h 126"/>
              <a:gd name="T26" fmla="*/ 2147483647 w 126"/>
              <a:gd name="T27" fmla="*/ 2147483647 h 126"/>
              <a:gd name="T28" fmla="*/ 2147483647 w 126"/>
              <a:gd name="T29" fmla="*/ 2147483647 h 126"/>
              <a:gd name="T30" fmla="*/ 2147483647 w 126"/>
              <a:gd name="T31" fmla="*/ 2147483647 h 126"/>
              <a:gd name="T32" fmla="*/ 2147483647 w 126"/>
              <a:gd name="T33" fmla="*/ 2147483647 h 126"/>
              <a:gd name="T34" fmla="*/ 2147483647 w 126"/>
              <a:gd name="T35" fmla="*/ 2147483647 h 126"/>
              <a:gd name="T36" fmla="*/ 2147483647 w 126"/>
              <a:gd name="T37" fmla="*/ 2147483647 h 126"/>
              <a:gd name="T38" fmla="*/ 2147483647 w 126"/>
              <a:gd name="T39" fmla="*/ 2147483647 h 1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6"/>
              <a:gd name="T61" fmla="*/ 0 h 126"/>
              <a:gd name="T62" fmla="*/ 126 w 126"/>
              <a:gd name="T63" fmla="*/ 126 h 1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6" h="126">
                <a:moveTo>
                  <a:pt x="31" y="63"/>
                </a:moveTo>
                <a:lnTo>
                  <a:pt x="0" y="30"/>
                </a:lnTo>
                <a:lnTo>
                  <a:pt x="1" y="10"/>
                </a:lnTo>
                <a:lnTo>
                  <a:pt x="0" y="6"/>
                </a:lnTo>
                <a:lnTo>
                  <a:pt x="3" y="0"/>
                </a:lnTo>
                <a:lnTo>
                  <a:pt x="58" y="10"/>
                </a:lnTo>
                <a:lnTo>
                  <a:pt x="79" y="6"/>
                </a:lnTo>
                <a:lnTo>
                  <a:pt x="102" y="34"/>
                </a:lnTo>
                <a:lnTo>
                  <a:pt x="126" y="63"/>
                </a:lnTo>
                <a:lnTo>
                  <a:pt x="112" y="66"/>
                </a:lnTo>
                <a:lnTo>
                  <a:pt x="117" y="94"/>
                </a:lnTo>
                <a:lnTo>
                  <a:pt x="118" y="126"/>
                </a:lnTo>
                <a:lnTo>
                  <a:pt x="97" y="99"/>
                </a:lnTo>
                <a:lnTo>
                  <a:pt x="99" y="111"/>
                </a:lnTo>
                <a:lnTo>
                  <a:pt x="88" y="97"/>
                </a:lnTo>
                <a:lnTo>
                  <a:pt x="76" y="73"/>
                </a:lnTo>
                <a:lnTo>
                  <a:pt x="49" y="54"/>
                </a:lnTo>
                <a:lnTo>
                  <a:pt x="24" y="34"/>
                </a:lnTo>
                <a:lnTo>
                  <a:pt x="36" y="55"/>
                </a:lnTo>
                <a:lnTo>
                  <a:pt x="31" y="63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1" name="Freeform 82"/>
          <p:cNvSpPr>
            <a:spLocks noChangeAspect="1"/>
          </p:cNvSpPr>
          <p:nvPr/>
        </p:nvSpPr>
        <p:spPr bwMode="auto">
          <a:xfrm>
            <a:off x="9841466" y="3090334"/>
            <a:ext cx="5861" cy="8792"/>
          </a:xfrm>
          <a:custGeom>
            <a:avLst/>
            <a:gdLst>
              <a:gd name="T0" fmla="*/ 2147483647 w 8"/>
              <a:gd name="T1" fmla="*/ 0 h 8"/>
              <a:gd name="T2" fmla="*/ 0 w 8"/>
              <a:gd name="T3" fmla="*/ 0 h 8"/>
              <a:gd name="T4" fmla="*/ 2147483647 w 8"/>
              <a:gd name="T5" fmla="*/ 2147483647 h 8"/>
              <a:gd name="T6" fmla="*/ 2147483647 w 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8" y="8"/>
                </a:lnTo>
                <a:lnTo>
                  <a:pt x="2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2" name="Freeform 83"/>
          <p:cNvSpPr>
            <a:spLocks noChangeAspect="1"/>
          </p:cNvSpPr>
          <p:nvPr/>
        </p:nvSpPr>
        <p:spPr bwMode="auto">
          <a:xfrm>
            <a:off x="10161812" y="3068353"/>
            <a:ext cx="9766" cy="8792"/>
          </a:xfrm>
          <a:custGeom>
            <a:avLst/>
            <a:gdLst>
              <a:gd name="T0" fmla="*/ 2147483647 w 9"/>
              <a:gd name="T1" fmla="*/ 2147483647 h 11"/>
              <a:gd name="T2" fmla="*/ 2147483647 w 9"/>
              <a:gd name="T3" fmla="*/ 2147483647 h 11"/>
              <a:gd name="T4" fmla="*/ 0 w 9"/>
              <a:gd name="T5" fmla="*/ 0 h 11"/>
              <a:gd name="T6" fmla="*/ 2147483647 w 9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1"/>
              <a:gd name="T14" fmla="*/ 9 w 9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1">
                <a:moveTo>
                  <a:pt x="9" y="8"/>
                </a:moveTo>
                <a:lnTo>
                  <a:pt x="4" y="11"/>
                </a:lnTo>
                <a:lnTo>
                  <a:pt x="0" y="0"/>
                </a:lnTo>
                <a:lnTo>
                  <a:pt x="9" y="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3" name="Freeform 84"/>
          <p:cNvSpPr>
            <a:spLocks noChangeAspect="1"/>
          </p:cNvSpPr>
          <p:nvPr/>
        </p:nvSpPr>
        <p:spPr bwMode="auto">
          <a:xfrm>
            <a:off x="10101258" y="3102057"/>
            <a:ext cx="9765" cy="7326"/>
          </a:xfrm>
          <a:custGeom>
            <a:avLst/>
            <a:gdLst>
              <a:gd name="T0" fmla="*/ 2147483647 w 6"/>
              <a:gd name="T1" fmla="*/ 2147483647 h 11"/>
              <a:gd name="T2" fmla="*/ 2147483647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2147483647 w 6"/>
              <a:gd name="T11" fmla="*/ 0 h 11"/>
              <a:gd name="T12" fmla="*/ 2147483647 w 6"/>
              <a:gd name="T13" fmla="*/ 0 h 11"/>
              <a:gd name="T14" fmla="*/ 2147483647 w 6"/>
              <a:gd name="T15" fmla="*/ 2147483647 h 11"/>
              <a:gd name="T16" fmla="*/ 2147483647 w 6"/>
              <a:gd name="T17" fmla="*/ 2147483647 h 11"/>
              <a:gd name="T18" fmla="*/ 0 w 6"/>
              <a:gd name="T19" fmla="*/ 2147483647 h 11"/>
              <a:gd name="T20" fmla="*/ 0 w 6"/>
              <a:gd name="T21" fmla="*/ 2147483647 h 11"/>
              <a:gd name="T22" fmla="*/ 0 w 6"/>
              <a:gd name="T23" fmla="*/ 2147483647 h 11"/>
              <a:gd name="T24" fmla="*/ 0 w 6"/>
              <a:gd name="T25" fmla="*/ 2147483647 h 11"/>
              <a:gd name="T26" fmla="*/ 0 w 6"/>
              <a:gd name="T27" fmla="*/ 2147483647 h 11"/>
              <a:gd name="T28" fmla="*/ 0 w 6"/>
              <a:gd name="T29" fmla="*/ 2147483647 h 11"/>
              <a:gd name="T30" fmla="*/ 2147483647 w 6"/>
              <a:gd name="T31" fmla="*/ 2147483647 h 11"/>
              <a:gd name="T32" fmla="*/ 2147483647 w 6"/>
              <a:gd name="T33" fmla="*/ 2147483647 h 11"/>
              <a:gd name="T34" fmla="*/ 2147483647 w 6"/>
              <a:gd name="T35" fmla="*/ 2147483647 h 11"/>
              <a:gd name="T36" fmla="*/ 2147483647 w 6"/>
              <a:gd name="T37" fmla="*/ 2147483647 h 11"/>
              <a:gd name="T38" fmla="*/ 2147483647 w 6"/>
              <a:gd name="T39" fmla="*/ 2147483647 h 11"/>
              <a:gd name="T40" fmla="*/ 2147483647 w 6"/>
              <a:gd name="T41" fmla="*/ 2147483647 h 11"/>
              <a:gd name="T42" fmla="*/ 2147483647 w 6"/>
              <a:gd name="T43" fmla="*/ 2147483647 h 11"/>
              <a:gd name="T44" fmla="*/ 2147483647 w 6"/>
              <a:gd name="T45" fmla="*/ 2147483647 h 11"/>
              <a:gd name="T46" fmla="*/ 2147483647 w 6"/>
              <a:gd name="T47" fmla="*/ 2147483647 h 11"/>
              <a:gd name="T48" fmla="*/ 2147483647 w 6"/>
              <a:gd name="T49" fmla="*/ 2147483647 h 11"/>
              <a:gd name="T50" fmla="*/ 2147483647 w 6"/>
              <a:gd name="T51" fmla="*/ 2147483647 h 11"/>
              <a:gd name="T52" fmla="*/ 2147483647 w 6"/>
              <a:gd name="T53" fmla="*/ 2147483647 h 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"/>
              <a:gd name="T82" fmla="*/ 0 h 11"/>
              <a:gd name="T83" fmla="*/ 6 w 6"/>
              <a:gd name="T84" fmla="*/ 11 h 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" h="11">
                <a:moveTo>
                  <a:pt x="6" y="5"/>
                </a:move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9"/>
                </a:lnTo>
                <a:lnTo>
                  <a:pt x="1" y="11"/>
                </a:lnTo>
                <a:lnTo>
                  <a:pt x="3" y="11"/>
                </a:lnTo>
                <a:lnTo>
                  <a:pt x="3" y="9"/>
                </a:lnTo>
                <a:lnTo>
                  <a:pt x="4" y="9"/>
                </a:lnTo>
                <a:lnTo>
                  <a:pt x="4" y="8"/>
                </a:lnTo>
                <a:lnTo>
                  <a:pt x="6" y="8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6" y="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4" name="Freeform 85"/>
          <p:cNvSpPr>
            <a:spLocks noChangeAspect="1"/>
          </p:cNvSpPr>
          <p:nvPr/>
        </p:nvSpPr>
        <p:spPr bwMode="auto">
          <a:xfrm>
            <a:off x="10109075" y="3099128"/>
            <a:ext cx="1952" cy="146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2147483647 h 2"/>
              <a:gd name="T6" fmla="*/ 0 w 2"/>
              <a:gd name="T7" fmla="*/ 0 h 2"/>
              <a:gd name="T8" fmla="*/ 2147483647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5" name="Freeform 86"/>
          <p:cNvSpPr>
            <a:spLocks noChangeAspect="1"/>
          </p:cNvSpPr>
          <p:nvPr/>
        </p:nvSpPr>
        <p:spPr bwMode="auto">
          <a:xfrm>
            <a:off x="9286716" y="3022926"/>
            <a:ext cx="138688" cy="120162"/>
          </a:xfrm>
          <a:custGeom>
            <a:avLst/>
            <a:gdLst>
              <a:gd name="T0" fmla="*/ 2147483647 w 159"/>
              <a:gd name="T1" fmla="*/ 2147483647 h 175"/>
              <a:gd name="T2" fmla="*/ 2147483647 w 159"/>
              <a:gd name="T3" fmla="*/ 2147483647 h 175"/>
              <a:gd name="T4" fmla="*/ 2147483647 w 159"/>
              <a:gd name="T5" fmla="*/ 2147483647 h 175"/>
              <a:gd name="T6" fmla="*/ 2147483647 w 159"/>
              <a:gd name="T7" fmla="*/ 2147483647 h 175"/>
              <a:gd name="T8" fmla="*/ 2147483647 w 159"/>
              <a:gd name="T9" fmla="*/ 2147483647 h 175"/>
              <a:gd name="T10" fmla="*/ 0 w 159"/>
              <a:gd name="T11" fmla="*/ 2147483647 h 175"/>
              <a:gd name="T12" fmla="*/ 2147483647 w 159"/>
              <a:gd name="T13" fmla="*/ 2147483647 h 175"/>
              <a:gd name="T14" fmla="*/ 2147483647 w 159"/>
              <a:gd name="T15" fmla="*/ 2147483647 h 175"/>
              <a:gd name="T16" fmla="*/ 2147483647 w 159"/>
              <a:gd name="T17" fmla="*/ 2147483647 h 175"/>
              <a:gd name="T18" fmla="*/ 2147483647 w 159"/>
              <a:gd name="T19" fmla="*/ 2147483647 h 175"/>
              <a:gd name="T20" fmla="*/ 2147483647 w 159"/>
              <a:gd name="T21" fmla="*/ 2147483647 h 175"/>
              <a:gd name="T22" fmla="*/ 2147483647 w 159"/>
              <a:gd name="T23" fmla="*/ 2147483647 h 175"/>
              <a:gd name="T24" fmla="*/ 2147483647 w 159"/>
              <a:gd name="T25" fmla="*/ 2147483647 h 175"/>
              <a:gd name="T26" fmla="*/ 2147483647 w 159"/>
              <a:gd name="T27" fmla="*/ 2147483647 h 175"/>
              <a:gd name="T28" fmla="*/ 2147483647 w 159"/>
              <a:gd name="T29" fmla="*/ 2147483647 h 175"/>
              <a:gd name="T30" fmla="*/ 2147483647 w 159"/>
              <a:gd name="T31" fmla="*/ 2147483647 h 175"/>
              <a:gd name="T32" fmla="*/ 2147483647 w 159"/>
              <a:gd name="T33" fmla="*/ 2147483647 h 175"/>
              <a:gd name="T34" fmla="*/ 2147483647 w 159"/>
              <a:gd name="T35" fmla="*/ 0 h 175"/>
              <a:gd name="T36" fmla="*/ 2147483647 w 159"/>
              <a:gd name="T37" fmla="*/ 2147483647 h 175"/>
              <a:gd name="T38" fmla="*/ 2147483647 w 159"/>
              <a:gd name="T39" fmla="*/ 2147483647 h 175"/>
              <a:gd name="T40" fmla="*/ 2147483647 w 159"/>
              <a:gd name="T41" fmla="*/ 2147483647 h 1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9"/>
              <a:gd name="T64" fmla="*/ 0 h 175"/>
              <a:gd name="T65" fmla="*/ 159 w 159"/>
              <a:gd name="T66" fmla="*/ 175 h 1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9" h="175">
                <a:moveTo>
                  <a:pt x="59" y="45"/>
                </a:moveTo>
                <a:lnTo>
                  <a:pt x="47" y="51"/>
                </a:lnTo>
                <a:lnTo>
                  <a:pt x="30" y="60"/>
                </a:lnTo>
                <a:lnTo>
                  <a:pt x="23" y="84"/>
                </a:lnTo>
                <a:lnTo>
                  <a:pt x="14" y="84"/>
                </a:lnTo>
                <a:lnTo>
                  <a:pt x="0" y="88"/>
                </a:lnTo>
                <a:lnTo>
                  <a:pt x="41" y="126"/>
                </a:lnTo>
                <a:lnTo>
                  <a:pt x="83" y="165"/>
                </a:lnTo>
                <a:lnTo>
                  <a:pt x="138" y="175"/>
                </a:lnTo>
                <a:lnTo>
                  <a:pt x="159" y="171"/>
                </a:lnTo>
                <a:lnTo>
                  <a:pt x="153" y="144"/>
                </a:lnTo>
                <a:lnTo>
                  <a:pt x="150" y="123"/>
                </a:lnTo>
                <a:lnTo>
                  <a:pt x="152" y="97"/>
                </a:lnTo>
                <a:lnTo>
                  <a:pt x="156" y="106"/>
                </a:lnTo>
                <a:lnTo>
                  <a:pt x="155" y="73"/>
                </a:lnTo>
                <a:lnTo>
                  <a:pt x="153" y="41"/>
                </a:lnTo>
                <a:lnTo>
                  <a:pt x="147" y="9"/>
                </a:lnTo>
                <a:lnTo>
                  <a:pt x="155" y="0"/>
                </a:lnTo>
                <a:lnTo>
                  <a:pt x="126" y="6"/>
                </a:lnTo>
                <a:lnTo>
                  <a:pt x="98" y="11"/>
                </a:lnTo>
                <a:lnTo>
                  <a:pt x="59" y="45"/>
                </a:lnTo>
                <a:close/>
              </a:path>
            </a:pathLst>
          </a:custGeom>
          <a:solidFill>
            <a:srgbClr val="FF993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6" name="Freeform 87"/>
          <p:cNvSpPr>
            <a:spLocks noChangeAspect="1"/>
          </p:cNvSpPr>
          <p:nvPr/>
        </p:nvSpPr>
        <p:spPr bwMode="auto">
          <a:xfrm>
            <a:off x="10116886" y="3046372"/>
            <a:ext cx="1952" cy="10257"/>
          </a:xfrm>
          <a:custGeom>
            <a:avLst/>
            <a:gdLst>
              <a:gd name="T0" fmla="*/ 2147483647 w 6"/>
              <a:gd name="T1" fmla="*/ 2147483647 h 15"/>
              <a:gd name="T2" fmla="*/ 0 w 6"/>
              <a:gd name="T3" fmla="*/ 2147483647 h 15"/>
              <a:gd name="T4" fmla="*/ 2147483647 w 6"/>
              <a:gd name="T5" fmla="*/ 0 h 15"/>
              <a:gd name="T6" fmla="*/ 2147483647 w 6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5"/>
              <a:gd name="T14" fmla="*/ 6 w 6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5">
                <a:moveTo>
                  <a:pt x="6" y="15"/>
                </a:moveTo>
                <a:lnTo>
                  <a:pt x="0" y="8"/>
                </a:lnTo>
                <a:lnTo>
                  <a:pt x="6" y="0"/>
                </a:lnTo>
                <a:lnTo>
                  <a:pt x="6" y="1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7" name="Freeform 88"/>
          <p:cNvSpPr>
            <a:spLocks noChangeAspect="1"/>
          </p:cNvSpPr>
          <p:nvPr/>
        </p:nvSpPr>
        <p:spPr bwMode="auto">
          <a:xfrm>
            <a:off x="10111026" y="3068352"/>
            <a:ext cx="5861" cy="7327"/>
          </a:xfrm>
          <a:custGeom>
            <a:avLst/>
            <a:gdLst>
              <a:gd name="T0" fmla="*/ 2147483647 w 5"/>
              <a:gd name="T1" fmla="*/ 2147483647 h 9"/>
              <a:gd name="T2" fmla="*/ 2147483647 w 5"/>
              <a:gd name="T3" fmla="*/ 0 h 9"/>
              <a:gd name="T4" fmla="*/ 0 w 5"/>
              <a:gd name="T5" fmla="*/ 2147483647 h 9"/>
              <a:gd name="T6" fmla="*/ 2147483647 w 5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9"/>
              <a:gd name="T14" fmla="*/ 5 w 5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9">
                <a:moveTo>
                  <a:pt x="5" y="9"/>
                </a:moveTo>
                <a:lnTo>
                  <a:pt x="5" y="0"/>
                </a:lnTo>
                <a:lnTo>
                  <a:pt x="0" y="4"/>
                </a:lnTo>
                <a:lnTo>
                  <a:pt x="5" y="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8" name="Freeform 89"/>
          <p:cNvSpPr>
            <a:spLocks noChangeAspect="1"/>
          </p:cNvSpPr>
          <p:nvPr/>
        </p:nvSpPr>
        <p:spPr bwMode="auto">
          <a:xfrm>
            <a:off x="10111027" y="3144555"/>
            <a:ext cx="27346" cy="21981"/>
          </a:xfrm>
          <a:custGeom>
            <a:avLst/>
            <a:gdLst>
              <a:gd name="T0" fmla="*/ 2147483647 w 29"/>
              <a:gd name="T1" fmla="*/ 0 h 29"/>
              <a:gd name="T2" fmla="*/ 2147483647 w 29"/>
              <a:gd name="T3" fmla="*/ 0 h 29"/>
              <a:gd name="T4" fmla="*/ 2147483647 w 29"/>
              <a:gd name="T5" fmla="*/ 2147483647 h 29"/>
              <a:gd name="T6" fmla="*/ 0 w 29"/>
              <a:gd name="T7" fmla="*/ 2147483647 h 29"/>
              <a:gd name="T8" fmla="*/ 2147483647 w 29"/>
              <a:gd name="T9" fmla="*/ 2147483647 h 29"/>
              <a:gd name="T10" fmla="*/ 2147483647 w 29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29"/>
              <a:gd name="T20" fmla="*/ 29 w 29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29">
                <a:moveTo>
                  <a:pt x="5" y="0"/>
                </a:moveTo>
                <a:lnTo>
                  <a:pt x="29" y="0"/>
                </a:lnTo>
                <a:lnTo>
                  <a:pt x="23" y="29"/>
                </a:lnTo>
                <a:lnTo>
                  <a:pt x="0" y="26"/>
                </a:lnTo>
                <a:lnTo>
                  <a:pt x="11" y="9"/>
                </a:lnTo>
                <a:lnTo>
                  <a:pt x="5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29" name="Freeform 90"/>
          <p:cNvSpPr>
            <a:spLocks noChangeAspect="1"/>
          </p:cNvSpPr>
          <p:nvPr/>
        </p:nvSpPr>
        <p:spPr bwMode="auto">
          <a:xfrm>
            <a:off x="9528930" y="3420045"/>
            <a:ext cx="183613" cy="191966"/>
          </a:xfrm>
          <a:custGeom>
            <a:avLst/>
            <a:gdLst>
              <a:gd name="T0" fmla="*/ 2147483647 w 213"/>
              <a:gd name="T1" fmla="*/ 2147483647 h 269"/>
              <a:gd name="T2" fmla="*/ 2147483647 w 213"/>
              <a:gd name="T3" fmla="*/ 2147483647 h 269"/>
              <a:gd name="T4" fmla="*/ 0 w 213"/>
              <a:gd name="T5" fmla="*/ 2147483647 h 269"/>
              <a:gd name="T6" fmla="*/ 2147483647 w 213"/>
              <a:gd name="T7" fmla="*/ 2147483647 h 269"/>
              <a:gd name="T8" fmla="*/ 2147483647 w 213"/>
              <a:gd name="T9" fmla="*/ 2147483647 h 269"/>
              <a:gd name="T10" fmla="*/ 2147483647 w 213"/>
              <a:gd name="T11" fmla="*/ 2147483647 h 269"/>
              <a:gd name="T12" fmla="*/ 2147483647 w 213"/>
              <a:gd name="T13" fmla="*/ 2147483647 h 269"/>
              <a:gd name="T14" fmla="*/ 2147483647 w 213"/>
              <a:gd name="T15" fmla="*/ 2147483647 h 269"/>
              <a:gd name="T16" fmla="*/ 2147483647 w 213"/>
              <a:gd name="T17" fmla="*/ 2147483647 h 269"/>
              <a:gd name="T18" fmla="*/ 2147483647 w 213"/>
              <a:gd name="T19" fmla="*/ 2147483647 h 269"/>
              <a:gd name="T20" fmla="*/ 2147483647 w 213"/>
              <a:gd name="T21" fmla="*/ 2147483647 h 269"/>
              <a:gd name="T22" fmla="*/ 2147483647 w 213"/>
              <a:gd name="T23" fmla="*/ 2147483647 h 269"/>
              <a:gd name="T24" fmla="*/ 2147483647 w 213"/>
              <a:gd name="T25" fmla="*/ 2147483647 h 269"/>
              <a:gd name="T26" fmla="*/ 2147483647 w 213"/>
              <a:gd name="T27" fmla="*/ 2147483647 h 269"/>
              <a:gd name="T28" fmla="*/ 2147483647 w 213"/>
              <a:gd name="T29" fmla="*/ 2147483647 h 269"/>
              <a:gd name="T30" fmla="*/ 2147483647 w 213"/>
              <a:gd name="T31" fmla="*/ 2147483647 h 269"/>
              <a:gd name="T32" fmla="*/ 2147483647 w 213"/>
              <a:gd name="T33" fmla="*/ 2147483647 h 269"/>
              <a:gd name="T34" fmla="*/ 2147483647 w 213"/>
              <a:gd name="T35" fmla="*/ 2147483647 h 269"/>
              <a:gd name="T36" fmla="*/ 2147483647 w 213"/>
              <a:gd name="T37" fmla="*/ 2147483647 h 269"/>
              <a:gd name="T38" fmla="*/ 2147483647 w 213"/>
              <a:gd name="T39" fmla="*/ 2147483647 h 269"/>
              <a:gd name="T40" fmla="*/ 2147483647 w 213"/>
              <a:gd name="T41" fmla="*/ 2147483647 h 269"/>
              <a:gd name="T42" fmla="*/ 2147483647 w 213"/>
              <a:gd name="T43" fmla="*/ 2147483647 h 269"/>
              <a:gd name="T44" fmla="*/ 2147483647 w 213"/>
              <a:gd name="T45" fmla="*/ 2147483647 h 269"/>
              <a:gd name="T46" fmla="*/ 2147483647 w 213"/>
              <a:gd name="T47" fmla="*/ 0 h 269"/>
              <a:gd name="T48" fmla="*/ 2147483647 w 213"/>
              <a:gd name="T49" fmla="*/ 2147483647 h 269"/>
              <a:gd name="T50" fmla="*/ 2147483647 w 213"/>
              <a:gd name="T51" fmla="*/ 2147483647 h 269"/>
              <a:gd name="T52" fmla="*/ 2147483647 w 213"/>
              <a:gd name="T53" fmla="*/ 2147483647 h 269"/>
              <a:gd name="T54" fmla="*/ 2147483647 w 213"/>
              <a:gd name="T55" fmla="*/ 2147483647 h 269"/>
              <a:gd name="T56" fmla="*/ 2147483647 w 213"/>
              <a:gd name="T57" fmla="*/ 2147483647 h 2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13"/>
              <a:gd name="T88" fmla="*/ 0 h 269"/>
              <a:gd name="T89" fmla="*/ 213 w 213"/>
              <a:gd name="T90" fmla="*/ 269 h 2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13" h="269">
                <a:moveTo>
                  <a:pt x="3" y="108"/>
                </a:moveTo>
                <a:lnTo>
                  <a:pt x="6" y="149"/>
                </a:lnTo>
                <a:lnTo>
                  <a:pt x="0" y="157"/>
                </a:lnTo>
                <a:lnTo>
                  <a:pt x="26" y="169"/>
                </a:lnTo>
                <a:lnTo>
                  <a:pt x="33" y="158"/>
                </a:lnTo>
                <a:lnTo>
                  <a:pt x="38" y="167"/>
                </a:lnTo>
                <a:lnTo>
                  <a:pt x="35" y="194"/>
                </a:lnTo>
                <a:lnTo>
                  <a:pt x="20" y="200"/>
                </a:lnTo>
                <a:lnTo>
                  <a:pt x="23" y="226"/>
                </a:lnTo>
                <a:lnTo>
                  <a:pt x="14" y="244"/>
                </a:lnTo>
                <a:lnTo>
                  <a:pt x="26" y="239"/>
                </a:lnTo>
                <a:lnTo>
                  <a:pt x="65" y="269"/>
                </a:lnTo>
                <a:lnTo>
                  <a:pt x="81" y="235"/>
                </a:lnTo>
                <a:lnTo>
                  <a:pt x="99" y="202"/>
                </a:lnTo>
                <a:lnTo>
                  <a:pt x="140" y="175"/>
                </a:lnTo>
                <a:lnTo>
                  <a:pt x="180" y="149"/>
                </a:lnTo>
                <a:lnTo>
                  <a:pt x="206" y="100"/>
                </a:lnTo>
                <a:lnTo>
                  <a:pt x="213" y="102"/>
                </a:lnTo>
                <a:lnTo>
                  <a:pt x="201" y="69"/>
                </a:lnTo>
                <a:lnTo>
                  <a:pt x="212" y="64"/>
                </a:lnTo>
                <a:lnTo>
                  <a:pt x="170" y="43"/>
                </a:lnTo>
                <a:lnTo>
                  <a:pt x="134" y="45"/>
                </a:lnTo>
                <a:lnTo>
                  <a:pt x="110" y="22"/>
                </a:lnTo>
                <a:lnTo>
                  <a:pt x="80" y="0"/>
                </a:lnTo>
                <a:lnTo>
                  <a:pt x="66" y="15"/>
                </a:lnTo>
                <a:lnTo>
                  <a:pt x="33" y="33"/>
                </a:lnTo>
                <a:lnTo>
                  <a:pt x="26" y="67"/>
                </a:lnTo>
                <a:lnTo>
                  <a:pt x="23" y="87"/>
                </a:lnTo>
                <a:lnTo>
                  <a:pt x="3" y="108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0" name="Freeform 91"/>
          <p:cNvSpPr>
            <a:spLocks noChangeAspect="1"/>
          </p:cNvSpPr>
          <p:nvPr/>
        </p:nvSpPr>
        <p:spPr bwMode="auto">
          <a:xfrm>
            <a:off x="9200769" y="3465474"/>
            <a:ext cx="19534" cy="24911"/>
          </a:xfrm>
          <a:custGeom>
            <a:avLst/>
            <a:gdLst>
              <a:gd name="T0" fmla="*/ 2147483647 w 22"/>
              <a:gd name="T1" fmla="*/ 0 h 38"/>
              <a:gd name="T2" fmla="*/ 2147483647 w 22"/>
              <a:gd name="T3" fmla="*/ 2147483647 h 38"/>
              <a:gd name="T4" fmla="*/ 0 w 22"/>
              <a:gd name="T5" fmla="*/ 2147483647 h 38"/>
              <a:gd name="T6" fmla="*/ 2147483647 w 22"/>
              <a:gd name="T7" fmla="*/ 2147483647 h 38"/>
              <a:gd name="T8" fmla="*/ 2147483647 w 22"/>
              <a:gd name="T9" fmla="*/ 0 h 38"/>
              <a:gd name="T10" fmla="*/ 2147483647 w 22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38"/>
              <a:gd name="T20" fmla="*/ 22 w 22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38">
                <a:moveTo>
                  <a:pt x="1" y="0"/>
                </a:moveTo>
                <a:lnTo>
                  <a:pt x="13" y="23"/>
                </a:lnTo>
                <a:lnTo>
                  <a:pt x="0" y="36"/>
                </a:lnTo>
                <a:lnTo>
                  <a:pt x="22" y="38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1" name="Freeform 93"/>
          <p:cNvSpPr>
            <a:spLocks noChangeAspect="1"/>
          </p:cNvSpPr>
          <p:nvPr/>
        </p:nvSpPr>
        <p:spPr bwMode="auto">
          <a:xfrm>
            <a:off x="9230071" y="3478658"/>
            <a:ext cx="9765" cy="5862"/>
          </a:xfrm>
          <a:custGeom>
            <a:avLst/>
            <a:gdLst>
              <a:gd name="T0" fmla="*/ 2147483647 w 12"/>
              <a:gd name="T1" fmla="*/ 2147483647 h 5"/>
              <a:gd name="T2" fmla="*/ 2147483647 w 12"/>
              <a:gd name="T3" fmla="*/ 2147483647 h 5"/>
              <a:gd name="T4" fmla="*/ 0 w 12"/>
              <a:gd name="T5" fmla="*/ 0 h 5"/>
              <a:gd name="T6" fmla="*/ 2147483647 w 1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5"/>
              <a:gd name="T14" fmla="*/ 12 w 1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5">
                <a:moveTo>
                  <a:pt x="12" y="3"/>
                </a:moveTo>
                <a:lnTo>
                  <a:pt x="10" y="5"/>
                </a:lnTo>
                <a:lnTo>
                  <a:pt x="0" y="0"/>
                </a:lnTo>
                <a:lnTo>
                  <a:pt x="12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2" name="Freeform 94"/>
          <p:cNvSpPr>
            <a:spLocks noChangeAspect="1"/>
          </p:cNvSpPr>
          <p:nvPr/>
        </p:nvSpPr>
        <p:spPr bwMode="auto">
          <a:xfrm>
            <a:off x="10042659" y="2954050"/>
            <a:ext cx="3907" cy="1466"/>
          </a:xfrm>
          <a:custGeom>
            <a:avLst/>
            <a:gdLst>
              <a:gd name="T0" fmla="*/ 2147483647 w 3"/>
              <a:gd name="T1" fmla="*/ 2147483647 h 4"/>
              <a:gd name="T2" fmla="*/ 0 w 3"/>
              <a:gd name="T3" fmla="*/ 0 h 4"/>
              <a:gd name="T4" fmla="*/ 2147483647 w 3"/>
              <a:gd name="T5" fmla="*/ 2147483647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3" y="4"/>
                </a:moveTo>
                <a:lnTo>
                  <a:pt x="0" y="0"/>
                </a:lnTo>
                <a:lnTo>
                  <a:pt x="3" y="3"/>
                </a:lnTo>
                <a:lnTo>
                  <a:pt x="3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3" name="Freeform 95"/>
          <p:cNvSpPr>
            <a:spLocks noChangeAspect="1"/>
          </p:cNvSpPr>
          <p:nvPr/>
        </p:nvSpPr>
        <p:spPr bwMode="auto">
          <a:xfrm>
            <a:off x="10034843" y="2949659"/>
            <a:ext cx="7814" cy="2931"/>
          </a:xfrm>
          <a:custGeom>
            <a:avLst/>
            <a:gdLst>
              <a:gd name="T0" fmla="*/ 2147483647 w 9"/>
              <a:gd name="T1" fmla="*/ 2147483647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7"/>
              <a:gd name="T14" fmla="*/ 9 w 9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7">
                <a:moveTo>
                  <a:pt x="9" y="7"/>
                </a:moveTo>
                <a:lnTo>
                  <a:pt x="0" y="0"/>
                </a:lnTo>
                <a:lnTo>
                  <a:pt x="7" y="6"/>
                </a:lnTo>
                <a:lnTo>
                  <a:pt x="9" y="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4" name="Freeform 96"/>
          <p:cNvSpPr>
            <a:spLocks noChangeAspect="1"/>
          </p:cNvSpPr>
          <p:nvPr/>
        </p:nvSpPr>
        <p:spPr bwMode="auto">
          <a:xfrm>
            <a:off x="9968431" y="2936465"/>
            <a:ext cx="11720" cy="1466"/>
          </a:xfrm>
          <a:custGeom>
            <a:avLst/>
            <a:gdLst>
              <a:gd name="T0" fmla="*/ 2147483647 w 11"/>
              <a:gd name="T1" fmla="*/ 2147483647 h 3"/>
              <a:gd name="T2" fmla="*/ 2147483647 w 11"/>
              <a:gd name="T3" fmla="*/ 0 h 3"/>
              <a:gd name="T4" fmla="*/ 0 w 11"/>
              <a:gd name="T5" fmla="*/ 2147483647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"/>
              <a:gd name="T14" fmla="*/ 11 w 1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">
                <a:moveTo>
                  <a:pt x="11" y="2"/>
                </a:moveTo>
                <a:lnTo>
                  <a:pt x="2" y="0"/>
                </a:lnTo>
                <a:lnTo>
                  <a:pt x="0" y="3"/>
                </a:lnTo>
                <a:lnTo>
                  <a:pt x="11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5" name="Freeform 97"/>
          <p:cNvSpPr>
            <a:spLocks noChangeAspect="1"/>
          </p:cNvSpPr>
          <p:nvPr/>
        </p:nvSpPr>
        <p:spPr bwMode="auto">
          <a:xfrm>
            <a:off x="9212488" y="2917416"/>
            <a:ext cx="33207" cy="76200"/>
          </a:xfrm>
          <a:custGeom>
            <a:avLst/>
            <a:gdLst>
              <a:gd name="T0" fmla="*/ 2147483647 w 36"/>
              <a:gd name="T1" fmla="*/ 2147483647 h 108"/>
              <a:gd name="T2" fmla="*/ 2147483647 w 36"/>
              <a:gd name="T3" fmla="*/ 2147483647 h 108"/>
              <a:gd name="T4" fmla="*/ 2147483647 w 36"/>
              <a:gd name="T5" fmla="*/ 2147483647 h 108"/>
              <a:gd name="T6" fmla="*/ 2147483647 w 36"/>
              <a:gd name="T7" fmla="*/ 2147483647 h 108"/>
              <a:gd name="T8" fmla="*/ 0 w 36"/>
              <a:gd name="T9" fmla="*/ 2147483647 h 108"/>
              <a:gd name="T10" fmla="*/ 2147483647 w 36"/>
              <a:gd name="T11" fmla="*/ 0 h 108"/>
              <a:gd name="T12" fmla="*/ 2147483647 w 36"/>
              <a:gd name="T13" fmla="*/ 2147483647 h 108"/>
              <a:gd name="T14" fmla="*/ 2147483647 w 36"/>
              <a:gd name="T15" fmla="*/ 2147483647 h 108"/>
              <a:gd name="T16" fmla="*/ 2147483647 w 3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108"/>
              <a:gd name="T29" fmla="*/ 36 w 3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108">
                <a:moveTo>
                  <a:pt x="36" y="88"/>
                </a:moveTo>
                <a:lnTo>
                  <a:pt x="23" y="108"/>
                </a:lnTo>
                <a:lnTo>
                  <a:pt x="12" y="108"/>
                </a:lnTo>
                <a:lnTo>
                  <a:pt x="6" y="67"/>
                </a:lnTo>
                <a:lnTo>
                  <a:pt x="0" y="28"/>
                </a:lnTo>
                <a:lnTo>
                  <a:pt x="26" y="0"/>
                </a:lnTo>
                <a:lnTo>
                  <a:pt x="32" y="6"/>
                </a:lnTo>
                <a:lnTo>
                  <a:pt x="33" y="46"/>
                </a:lnTo>
                <a:lnTo>
                  <a:pt x="36" y="8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6" name="Freeform 98"/>
          <p:cNvSpPr>
            <a:spLocks noChangeAspect="1"/>
          </p:cNvSpPr>
          <p:nvPr/>
        </p:nvSpPr>
        <p:spPr bwMode="auto">
          <a:xfrm>
            <a:off x="9442984" y="2888113"/>
            <a:ext cx="11720" cy="2931"/>
          </a:xfrm>
          <a:custGeom>
            <a:avLst/>
            <a:gdLst>
              <a:gd name="T0" fmla="*/ 2147483647 w 12"/>
              <a:gd name="T1" fmla="*/ 2147483647 h 6"/>
              <a:gd name="T2" fmla="*/ 2147483647 w 12"/>
              <a:gd name="T3" fmla="*/ 2147483647 h 6"/>
              <a:gd name="T4" fmla="*/ 2147483647 w 12"/>
              <a:gd name="T5" fmla="*/ 2147483647 h 6"/>
              <a:gd name="T6" fmla="*/ 2147483647 w 12"/>
              <a:gd name="T7" fmla="*/ 2147483647 h 6"/>
              <a:gd name="T8" fmla="*/ 2147483647 w 12"/>
              <a:gd name="T9" fmla="*/ 2147483647 h 6"/>
              <a:gd name="T10" fmla="*/ 2147483647 w 12"/>
              <a:gd name="T11" fmla="*/ 2147483647 h 6"/>
              <a:gd name="T12" fmla="*/ 2147483647 w 12"/>
              <a:gd name="T13" fmla="*/ 2147483647 h 6"/>
              <a:gd name="T14" fmla="*/ 2147483647 w 12"/>
              <a:gd name="T15" fmla="*/ 2147483647 h 6"/>
              <a:gd name="T16" fmla="*/ 2147483647 w 12"/>
              <a:gd name="T17" fmla="*/ 2147483647 h 6"/>
              <a:gd name="T18" fmla="*/ 2147483647 w 12"/>
              <a:gd name="T19" fmla="*/ 2147483647 h 6"/>
              <a:gd name="T20" fmla="*/ 2147483647 w 12"/>
              <a:gd name="T21" fmla="*/ 2147483647 h 6"/>
              <a:gd name="T22" fmla="*/ 2147483647 w 12"/>
              <a:gd name="T23" fmla="*/ 2147483647 h 6"/>
              <a:gd name="T24" fmla="*/ 2147483647 w 12"/>
              <a:gd name="T25" fmla="*/ 2147483647 h 6"/>
              <a:gd name="T26" fmla="*/ 2147483647 w 12"/>
              <a:gd name="T27" fmla="*/ 2147483647 h 6"/>
              <a:gd name="T28" fmla="*/ 2147483647 w 12"/>
              <a:gd name="T29" fmla="*/ 2147483647 h 6"/>
              <a:gd name="T30" fmla="*/ 0 w 12"/>
              <a:gd name="T31" fmla="*/ 0 h 6"/>
              <a:gd name="T32" fmla="*/ 0 w 12"/>
              <a:gd name="T33" fmla="*/ 2147483647 h 6"/>
              <a:gd name="T34" fmla="*/ 0 w 12"/>
              <a:gd name="T35" fmla="*/ 2147483647 h 6"/>
              <a:gd name="T36" fmla="*/ 2147483647 w 12"/>
              <a:gd name="T37" fmla="*/ 2147483647 h 6"/>
              <a:gd name="T38" fmla="*/ 2147483647 w 12"/>
              <a:gd name="T39" fmla="*/ 2147483647 h 6"/>
              <a:gd name="T40" fmla="*/ 2147483647 w 12"/>
              <a:gd name="T41" fmla="*/ 2147483647 h 6"/>
              <a:gd name="T42" fmla="*/ 2147483647 w 12"/>
              <a:gd name="T43" fmla="*/ 2147483647 h 6"/>
              <a:gd name="T44" fmla="*/ 2147483647 w 12"/>
              <a:gd name="T45" fmla="*/ 2147483647 h 6"/>
              <a:gd name="T46" fmla="*/ 2147483647 w 12"/>
              <a:gd name="T47" fmla="*/ 2147483647 h 6"/>
              <a:gd name="T48" fmla="*/ 2147483647 w 12"/>
              <a:gd name="T49" fmla="*/ 2147483647 h 6"/>
              <a:gd name="T50" fmla="*/ 2147483647 w 12"/>
              <a:gd name="T51" fmla="*/ 2147483647 h 6"/>
              <a:gd name="T52" fmla="*/ 2147483647 w 12"/>
              <a:gd name="T53" fmla="*/ 2147483647 h 6"/>
              <a:gd name="T54" fmla="*/ 2147483647 w 12"/>
              <a:gd name="T55" fmla="*/ 2147483647 h 6"/>
              <a:gd name="T56" fmla="*/ 2147483647 w 12"/>
              <a:gd name="T57" fmla="*/ 2147483647 h 6"/>
              <a:gd name="T58" fmla="*/ 2147483647 w 12"/>
              <a:gd name="T59" fmla="*/ 2147483647 h 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"/>
              <a:gd name="T91" fmla="*/ 0 h 6"/>
              <a:gd name="T92" fmla="*/ 12 w 12"/>
              <a:gd name="T93" fmla="*/ 6 h 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" h="6">
                <a:moveTo>
                  <a:pt x="12" y="3"/>
                </a:moveTo>
                <a:lnTo>
                  <a:pt x="10" y="3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3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4"/>
                </a:lnTo>
                <a:lnTo>
                  <a:pt x="7" y="4"/>
                </a:lnTo>
                <a:lnTo>
                  <a:pt x="9" y="4"/>
                </a:lnTo>
                <a:lnTo>
                  <a:pt x="10" y="4"/>
                </a:lnTo>
                <a:lnTo>
                  <a:pt x="12" y="4"/>
                </a:lnTo>
                <a:lnTo>
                  <a:pt x="12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7" name="Freeform 99"/>
          <p:cNvSpPr>
            <a:spLocks noChangeAspect="1"/>
          </p:cNvSpPr>
          <p:nvPr/>
        </p:nvSpPr>
        <p:spPr bwMode="auto">
          <a:xfrm>
            <a:off x="9484003" y="2877850"/>
            <a:ext cx="7814" cy="1466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2147483647 h 3"/>
              <a:gd name="T4" fmla="*/ 2147483647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2147483647 h 3"/>
              <a:gd name="T12" fmla="*/ 0 w 6"/>
              <a:gd name="T13" fmla="*/ 2147483647 h 3"/>
              <a:gd name="T14" fmla="*/ 2147483647 w 6"/>
              <a:gd name="T15" fmla="*/ 2147483647 h 3"/>
              <a:gd name="T16" fmla="*/ 2147483647 w 6"/>
              <a:gd name="T17" fmla="*/ 2147483647 h 3"/>
              <a:gd name="T18" fmla="*/ 2147483647 w 6"/>
              <a:gd name="T19" fmla="*/ 2147483647 h 3"/>
              <a:gd name="T20" fmla="*/ 2147483647 w 6"/>
              <a:gd name="T21" fmla="*/ 2147483647 h 3"/>
              <a:gd name="T22" fmla="*/ 2147483647 w 6"/>
              <a:gd name="T23" fmla="*/ 2147483647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"/>
              <a:gd name="T37" fmla="*/ 0 h 3"/>
              <a:gd name="T38" fmla="*/ 6 w 6"/>
              <a:gd name="T39" fmla="*/ 3 h 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" h="3">
                <a:moveTo>
                  <a:pt x="6" y="1"/>
                </a:moveTo>
                <a:lnTo>
                  <a:pt x="5" y="1"/>
                </a:lnTo>
                <a:lnTo>
                  <a:pt x="5" y="0"/>
                </a:lnTo>
                <a:lnTo>
                  <a:pt x="3" y="1"/>
                </a:lnTo>
                <a:lnTo>
                  <a:pt x="2" y="1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  <a:lnTo>
                  <a:pt x="5" y="3"/>
                </a:lnTo>
                <a:lnTo>
                  <a:pt x="5" y="1"/>
                </a:lnTo>
                <a:lnTo>
                  <a:pt x="6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8" name="Freeform 100"/>
          <p:cNvSpPr>
            <a:spLocks noChangeAspect="1"/>
          </p:cNvSpPr>
          <p:nvPr/>
        </p:nvSpPr>
        <p:spPr bwMode="auto">
          <a:xfrm>
            <a:off x="9484002" y="2879320"/>
            <a:ext cx="0" cy="1465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0 w 4"/>
              <a:gd name="T7" fmla="*/ 0 h 1"/>
              <a:gd name="T8" fmla="*/ 0 w 4"/>
              <a:gd name="T9" fmla="*/ 2147483647 h 1"/>
              <a:gd name="T10" fmla="*/ 0 w 4"/>
              <a:gd name="T11" fmla="*/ 2147483647 h 1"/>
              <a:gd name="T12" fmla="*/ 0 w 4"/>
              <a:gd name="T13" fmla="*/ 2147483647 h 1"/>
              <a:gd name="T14" fmla="*/ 0 w 4"/>
              <a:gd name="T15" fmla="*/ 0 h 1"/>
              <a:gd name="T16" fmla="*/ 0 w 4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1"/>
              <a:gd name="T29" fmla="*/ 0 w 4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1">
                <a:moveTo>
                  <a:pt x="4" y="0"/>
                </a:move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39" name="Freeform 101"/>
          <p:cNvSpPr>
            <a:spLocks noChangeAspect="1"/>
          </p:cNvSpPr>
          <p:nvPr/>
        </p:nvSpPr>
        <p:spPr bwMode="auto">
          <a:xfrm>
            <a:off x="9134356" y="2936468"/>
            <a:ext cx="121107" cy="120162"/>
          </a:xfrm>
          <a:custGeom>
            <a:avLst/>
            <a:gdLst>
              <a:gd name="T0" fmla="*/ 2147483647 w 143"/>
              <a:gd name="T1" fmla="*/ 2147483647 h 170"/>
              <a:gd name="T2" fmla="*/ 2147483647 w 143"/>
              <a:gd name="T3" fmla="*/ 2147483647 h 170"/>
              <a:gd name="T4" fmla="*/ 0 w 143"/>
              <a:gd name="T5" fmla="*/ 2147483647 h 170"/>
              <a:gd name="T6" fmla="*/ 2147483647 w 143"/>
              <a:gd name="T7" fmla="*/ 2147483647 h 170"/>
              <a:gd name="T8" fmla="*/ 2147483647 w 143"/>
              <a:gd name="T9" fmla="*/ 2147483647 h 170"/>
              <a:gd name="T10" fmla="*/ 2147483647 w 143"/>
              <a:gd name="T11" fmla="*/ 2147483647 h 170"/>
              <a:gd name="T12" fmla="*/ 2147483647 w 143"/>
              <a:gd name="T13" fmla="*/ 2147483647 h 170"/>
              <a:gd name="T14" fmla="*/ 2147483647 w 143"/>
              <a:gd name="T15" fmla="*/ 0 h 170"/>
              <a:gd name="T16" fmla="*/ 2147483647 w 143"/>
              <a:gd name="T17" fmla="*/ 0 h 170"/>
              <a:gd name="T18" fmla="*/ 2147483647 w 143"/>
              <a:gd name="T19" fmla="*/ 0 h 170"/>
              <a:gd name="T20" fmla="*/ 2147483647 w 143"/>
              <a:gd name="T21" fmla="*/ 2147483647 h 170"/>
              <a:gd name="T22" fmla="*/ 2147483647 w 143"/>
              <a:gd name="T23" fmla="*/ 2147483647 h 170"/>
              <a:gd name="T24" fmla="*/ 2147483647 w 143"/>
              <a:gd name="T25" fmla="*/ 2147483647 h 170"/>
              <a:gd name="T26" fmla="*/ 2147483647 w 143"/>
              <a:gd name="T27" fmla="*/ 2147483647 h 170"/>
              <a:gd name="T28" fmla="*/ 2147483647 w 143"/>
              <a:gd name="T29" fmla="*/ 2147483647 h 170"/>
              <a:gd name="T30" fmla="*/ 2147483647 w 143"/>
              <a:gd name="T31" fmla="*/ 2147483647 h 170"/>
              <a:gd name="T32" fmla="*/ 2147483647 w 143"/>
              <a:gd name="T33" fmla="*/ 2147483647 h 170"/>
              <a:gd name="T34" fmla="*/ 2147483647 w 143"/>
              <a:gd name="T35" fmla="*/ 2147483647 h 170"/>
              <a:gd name="T36" fmla="*/ 2147483647 w 143"/>
              <a:gd name="T37" fmla="*/ 2147483647 h 170"/>
              <a:gd name="T38" fmla="*/ 2147483647 w 143"/>
              <a:gd name="T39" fmla="*/ 2147483647 h 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3"/>
              <a:gd name="T61" fmla="*/ 0 h 170"/>
              <a:gd name="T62" fmla="*/ 143 w 143"/>
              <a:gd name="T63" fmla="*/ 170 h 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3" h="170">
                <a:moveTo>
                  <a:pt x="21" y="150"/>
                </a:moveTo>
                <a:lnTo>
                  <a:pt x="3" y="137"/>
                </a:lnTo>
                <a:lnTo>
                  <a:pt x="0" y="107"/>
                </a:lnTo>
                <a:lnTo>
                  <a:pt x="12" y="72"/>
                </a:lnTo>
                <a:lnTo>
                  <a:pt x="59" y="66"/>
                </a:lnTo>
                <a:lnTo>
                  <a:pt x="20" y="26"/>
                </a:lnTo>
                <a:lnTo>
                  <a:pt x="30" y="23"/>
                </a:lnTo>
                <a:lnTo>
                  <a:pt x="26" y="0"/>
                </a:lnTo>
                <a:lnTo>
                  <a:pt x="60" y="0"/>
                </a:lnTo>
                <a:lnTo>
                  <a:pt x="93" y="0"/>
                </a:lnTo>
                <a:lnTo>
                  <a:pt x="99" y="39"/>
                </a:lnTo>
                <a:lnTo>
                  <a:pt x="105" y="80"/>
                </a:lnTo>
                <a:lnTo>
                  <a:pt x="116" y="80"/>
                </a:lnTo>
                <a:lnTo>
                  <a:pt x="131" y="81"/>
                </a:lnTo>
                <a:lnTo>
                  <a:pt x="143" y="87"/>
                </a:lnTo>
                <a:lnTo>
                  <a:pt x="125" y="107"/>
                </a:lnTo>
                <a:lnTo>
                  <a:pt x="110" y="141"/>
                </a:lnTo>
                <a:lnTo>
                  <a:pt x="87" y="170"/>
                </a:lnTo>
                <a:lnTo>
                  <a:pt x="54" y="159"/>
                </a:lnTo>
                <a:lnTo>
                  <a:pt x="21" y="15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0" name="Freeform 102" descr="縦線"/>
          <p:cNvSpPr>
            <a:spLocks noChangeAspect="1"/>
          </p:cNvSpPr>
          <p:nvPr/>
        </p:nvSpPr>
        <p:spPr bwMode="auto">
          <a:xfrm>
            <a:off x="9230070" y="2993618"/>
            <a:ext cx="191427" cy="86457"/>
          </a:xfrm>
          <a:custGeom>
            <a:avLst/>
            <a:gdLst>
              <a:gd name="T0" fmla="*/ 2147483647 w 225"/>
              <a:gd name="T1" fmla="*/ 2147483647 h 121"/>
              <a:gd name="T2" fmla="*/ 2147483647 w 225"/>
              <a:gd name="T3" fmla="*/ 2147483647 h 121"/>
              <a:gd name="T4" fmla="*/ 2147483647 w 225"/>
              <a:gd name="T5" fmla="*/ 2147483647 h 121"/>
              <a:gd name="T6" fmla="*/ 2147483647 w 225"/>
              <a:gd name="T7" fmla="*/ 2147483647 h 121"/>
              <a:gd name="T8" fmla="*/ 2147483647 w 225"/>
              <a:gd name="T9" fmla="*/ 2147483647 h 121"/>
              <a:gd name="T10" fmla="*/ 2147483647 w 225"/>
              <a:gd name="T11" fmla="*/ 2147483647 h 121"/>
              <a:gd name="T12" fmla="*/ 2147483647 w 225"/>
              <a:gd name="T13" fmla="*/ 2147483647 h 121"/>
              <a:gd name="T14" fmla="*/ 2147483647 w 225"/>
              <a:gd name="T15" fmla="*/ 2147483647 h 121"/>
              <a:gd name="T16" fmla="*/ 2147483647 w 225"/>
              <a:gd name="T17" fmla="*/ 2147483647 h 121"/>
              <a:gd name="T18" fmla="*/ 0 w 225"/>
              <a:gd name="T19" fmla="*/ 2147483647 h 121"/>
              <a:gd name="T20" fmla="*/ 2147483647 w 225"/>
              <a:gd name="T21" fmla="*/ 2147483647 h 121"/>
              <a:gd name="T22" fmla="*/ 2147483647 w 225"/>
              <a:gd name="T23" fmla="*/ 2147483647 h 121"/>
              <a:gd name="T24" fmla="*/ 2147483647 w 225"/>
              <a:gd name="T25" fmla="*/ 2147483647 h 121"/>
              <a:gd name="T26" fmla="*/ 2147483647 w 225"/>
              <a:gd name="T27" fmla="*/ 2147483647 h 121"/>
              <a:gd name="T28" fmla="*/ 2147483647 w 225"/>
              <a:gd name="T29" fmla="*/ 0 h 121"/>
              <a:gd name="T30" fmla="*/ 2147483647 w 225"/>
              <a:gd name="T31" fmla="*/ 2147483647 h 121"/>
              <a:gd name="T32" fmla="*/ 2147483647 w 225"/>
              <a:gd name="T33" fmla="*/ 2147483647 h 121"/>
              <a:gd name="T34" fmla="*/ 2147483647 w 225"/>
              <a:gd name="T35" fmla="*/ 2147483647 h 121"/>
              <a:gd name="T36" fmla="*/ 2147483647 w 225"/>
              <a:gd name="T37" fmla="*/ 2147483647 h 121"/>
              <a:gd name="T38" fmla="*/ 2147483647 w 225"/>
              <a:gd name="T39" fmla="*/ 2147483647 h 121"/>
              <a:gd name="T40" fmla="*/ 2147483647 w 225"/>
              <a:gd name="T41" fmla="*/ 2147483647 h 121"/>
              <a:gd name="T42" fmla="*/ 2147483647 w 225"/>
              <a:gd name="T43" fmla="*/ 2147483647 h 121"/>
              <a:gd name="T44" fmla="*/ 2147483647 w 225"/>
              <a:gd name="T45" fmla="*/ 2147483647 h 121"/>
              <a:gd name="T46" fmla="*/ 2147483647 w 225"/>
              <a:gd name="T47" fmla="*/ 2147483647 h 121"/>
              <a:gd name="T48" fmla="*/ 2147483647 w 225"/>
              <a:gd name="T49" fmla="*/ 2147483647 h 1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5"/>
              <a:gd name="T76" fmla="*/ 0 h 121"/>
              <a:gd name="T77" fmla="*/ 225 w 225"/>
              <a:gd name="T78" fmla="*/ 121 h 12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5" h="121">
                <a:moveTo>
                  <a:pt x="129" y="82"/>
                </a:moveTo>
                <a:lnTo>
                  <a:pt x="117" y="88"/>
                </a:lnTo>
                <a:lnTo>
                  <a:pt x="100" y="97"/>
                </a:lnTo>
                <a:lnTo>
                  <a:pt x="93" y="121"/>
                </a:lnTo>
                <a:lnTo>
                  <a:pt x="84" y="121"/>
                </a:lnTo>
                <a:lnTo>
                  <a:pt x="76" y="106"/>
                </a:lnTo>
                <a:lnTo>
                  <a:pt x="61" y="103"/>
                </a:lnTo>
                <a:lnTo>
                  <a:pt x="58" y="84"/>
                </a:lnTo>
                <a:lnTo>
                  <a:pt x="27" y="78"/>
                </a:lnTo>
                <a:lnTo>
                  <a:pt x="0" y="61"/>
                </a:lnTo>
                <a:lnTo>
                  <a:pt x="15" y="27"/>
                </a:lnTo>
                <a:lnTo>
                  <a:pt x="33" y="7"/>
                </a:lnTo>
                <a:lnTo>
                  <a:pt x="37" y="7"/>
                </a:lnTo>
                <a:lnTo>
                  <a:pt x="72" y="4"/>
                </a:lnTo>
                <a:lnTo>
                  <a:pt x="106" y="0"/>
                </a:lnTo>
                <a:lnTo>
                  <a:pt x="136" y="1"/>
                </a:lnTo>
                <a:lnTo>
                  <a:pt x="165" y="1"/>
                </a:lnTo>
                <a:lnTo>
                  <a:pt x="195" y="19"/>
                </a:lnTo>
                <a:lnTo>
                  <a:pt x="187" y="16"/>
                </a:lnTo>
                <a:lnTo>
                  <a:pt x="195" y="24"/>
                </a:lnTo>
                <a:lnTo>
                  <a:pt x="205" y="24"/>
                </a:lnTo>
                <a:lnTo>
                  <a:pt x="225" y="37"/>
                </a:lnTo>
                <a:lnTo>
                  <a:pt x="196" y="43"/>
                </a:lnTo>
                <a:lnTo>
                  <a:pt x="168" y="48"/>
                </a:lnTo>
                <a:lnTo>
                  <a:pt x="129" y="82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1" name="Freeform 103"/>
          <p:cNvSpPr>
            <a:spLocks noChangeAspect="1"/>
          </p:cNvSpPr>
          <p:nvPr/>
        </p:nvSpPr>
        <p:spPr bwMode="auto">
          <a:xfrm>
            <a:off x="9544557" y="2917418"/>
            <a:ext cx="74228" cy="19050"/>
          </a:xfrm>
          <a:custGeom>
            <a:avLst/>
            <a:gdLst>
              <a:gd name="T0" fmla="*/ 2147483647 w 82"/>
              <a:gd name="T1" fmla="*/ 0 h 28"/>
              <a:gd name="T2" fmla="*/ 0 w 82"/>
              <a:gd name="T3" fmla="*/ 2147483647 h 28"/>
              <a:gd name="T4" fmla="*/ 2147483647 w 82"/>
              <a:gd name="T5" fmla="*/ 2147483647 h 28"/>
              <a:gd name="T6" fmla="*/ 2147483647 w 82"/>
              <a:gd name="T7" fmla="*/ 2147483647 h 28"/>
              <a:gd name="T8" fmla="*/ 2147483647 w 82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8"/>
              <a:gd name="T17" fmla="*/ 82 w 82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8">
                <a:moveTo>
                  <a:pt x="27" y="0"/>
                </a:moveTo>
                <a:lnTo>
                  <a:pt x="0" y="10"/>
                </a:lnTo>
                <a:lnTo>
                  <a:pt x="48" y="28"/>
                </a:lnTo>
                <a:lnTo>
                  <a:pt x="82" y="24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2" name="Freeform 104"/>
          <p:cNvSpPr>
            <a:spLocks noChangeAspect="1"/>
          </p:cNvSpPr>
          <p:nvPr/>
        </p:nvSpPr>
        <p:spPr bwMode="auto">
          <a:xfrm>
            <a:off x="3045804" y="2230150"/>
            <a:ext cx="224633" cy="145074"/>
          </a:xfrm>
          <a:custGeom>
            <a:avLst/>
            <a:gdLst>
              <a:gd name="T0" fmla="*/ 2147483647 w 261"/>
              <a:gd name="T1" fmla="*/ 2147483647 h 206"/>
              <a:gd name="T2" fmla="*/ 2147483647 w 261"/>
              <a:gd name="T3" fmla="*/ 2147483647 h 206"/>
              <a:gd name="T4" fmla="*/ 2147483647 w 261"/>
              <a:gd name="T5" fmla="*/ 2147483647 h 206"/>
              <a:gd name="T6" fmla="*/ 2147483647 w 261"/>
              <a:gd name="T7" fmla="*/ 2147483647 h 206"/>
              <a:gd name="T8" fmla="*/ 2147483647 w 261"/>
              <a:gd name="T9" fmla="*/ 2147483647 h 206"/>
              <a:gd name="T10" fmla="*/ 2147483647 w 261"/>
              <a:gd name="T11" fmla="*/ 2147483647 h 206"/>
              <a:gd name="T12" fmla="*/ 2147483647 w 261"/>
              <a:gd name="T13" fmla="*/ 2147483647 h 206"/>
              <a:gd name="T14" fmla="*/ 2147483647 w 261"/>
              <a:gd name="T15" fmla="*/ 2147483647 h 206"/>
              <a:gd name="T16" fmla="*/ 2147483647 w 261"/>
              <a:gd name="T17" fmla="*/ 2147483647 h 206"/>
              <a:gd name="T18" fmla="*/ 2147483647 w 261"/>
              <a:gd name="T19" fmla="*/ 2147483647 h 206"/>
              <a:gd name="T20" fmla="*/ 2147483647 w 261"/>
              <a:gd name="T21" fmla="*/ 2147483647 h 206"/>
              <a:gd name="T22" fmla="*/ 2147483647 w 261"/>
              <a:gd name="T23" fmla="*/ 2147483647 h 206"/>
              <a:gd name="T24" fmla="*/ 0 w 261"/>
              <a:gd name="T25" fmla="*/ 2147483647 h 206"/>
              <a:gd name="T26" fmla="*/ 2147483647 w 261"/>
              <a:gd name="T27" fmla="*/ 2147483647 h 206"/>
              <a:gd name="T28" fmla="*/ 2147483647 w 261"/>
              <a:gd name="T29" fmla="*/ 2147483647 h 206"/>
              <a:gd name="T30" fmla="*/ 2147483647 w 261"/>
              <a:gd name="T31" fmla="*/ 2147483647 h 206"/>
              <a:gd name="T32" fmla="*/ 2147483647 w 261"/>
              <a:gd name="T33" fmla="*/ 2147483647 h 206"/>
              <a:gd name="T34" fmla="*/ 2147483647 w 261"/>
              <a:gd name="T35" fmla="*/ 2147483647 h 206"/>
              <a:gd name="T36" fmla="*/ 2147483647 w 261"/>
              <a:gd name="T37" fmla="*/ 2147483647 h 206"/>
              <a:gd name="T38" fmla="*/ 2147483647 w 261"/>
              <a:gd name="T39" fmla="*/ 2147483647 h 206"/>
              <a:gd name="T40" fmla="*/ 2147483647 w 261"/>
              <a:gd name="T41" fmla="*/ 0 h 206"/>
              <a:gd name="T42" fmla="*/ 2147483647 w 261"/>
              <a:gd name="T43" fmla="*/ 2147483647 h 206"/>
              <a:gd name="T44" fmla="*/ 2147483647 w 261"/>
              <a:gd name="T45" fmla="*/ 2147483647 h 206"/>
              <a:gd name="T46" fmla="*/ 2147483647 w 261"/>
              <a:gd name="T47" fmla="*/ 2147483647 h 206"/>
              <a:gd name="T48" fmla="*/ 2147483647 w 261"/>
              <a:gd name="T49" fmla="*/ 2147483647 h 206"/>
              <a:gd name="T50" fmla="*/ 2147483647 w 261"/>
              <a:gd name="T51" fmla="*/ 2147483647 h 206"/>
              <a:gd name="T52" fmla="*/ 2147483647 w 261"/>
              <a:gd name="T53" fmla="*/ 2147483647 h 206"/>
              <a:gd name="T54" fmla="*/ 2147483647 w 261"/>
              <a:gd name="T55" fmla="*/ 2147483647 h 206"/>
              <a:gd name="T56" fmla="*/ 2147483647 w 261"/>
              <a:gd name="T57" fmla="*/ 2147483647 h 206"/>
              <a:gd name="T58" fmla="*/ 2147483647 w 261"/>
              <a:gd name="T59" fmla="*/ 2147483647 h 206"/>
              <a:gd name="T60" fmla="*/ 2147483647 w 261"/>
              <a:gd name="T61" fmla="*/ 2147483647 h 206"/>
              <a:gd name="T62" fmla="*/ 2147483647 w 261"/>
              <a:gd name="T63" fmla="*/ 2147483647 h 206"/>
              <a:gd name="T64" fmla="*/ 2147483647 w 261"/>
              <a:gd name="T65" fmla="*/ 2147483647 h 206"/>
              <a:gd name="T66" fmla="*/ 2147483647 w 261"/>
              <a:gd name="T67" fmla="*/ 2147483647 h 2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1"/>
              <a:gd name="T103" fmla="*/ 0 h 206"/>
              <a:gd name="T104" fmla="*/ 261 w 261"/>
              <a:gd name="T105" fmla="*/ 206 h 2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1" h="206">
                <a:moveTo>
                  <a:pt x="213" y="182"/>
                </a:moveTo>
                <a:lnTo>
                  <a:pt x="186" y="183"/>
                </a:lnTo>
                <a:lnTo>
                  <a:pt x="131" y="206"/>
                </a:lnTo>
                <a:lnTo>
                  <a:pt x="141" y="156"/>
                </a:lnTo>
                <a:lnTo>
                  <a:pt x="134" y="155"/>
                </a:lnTo>
                <a:lnTo>
                  <a:pt x="132" y="137"/>
                </a:lnTo>
                <a:lnTo>
                  <a:pt x="111" y="144"/>
                </a:lnTo>
                <a:lnTo>
                  <a:pt x="95" y="168"/>
                </a:lnTo>
                <a:lnTo>
                  <a:pt x="62" y="182"/>
                </a:lnTo>
                <a:lnTo>
                  <a:pt x="51" y="189"/>
                </a:lnTo>
                <a:lnTo>
                  <a:pt x="27" y="189"/>
                </a:lnTo>
                <a:lnTo>
                  <a:pt x="8" y="192"/>
                </a:lnTo>
                <a:lnTo>
                  <a:pt x="0" y="185"/>
                </a:lnTo>
                <a:lnTo>
                  <a:pt x="21" y="159"/>
                </a:lnTo>
                <a:lnTo>
                  <a:pt x="42" y="132"/>
                </a:lnTo>
                <a:lnTo>
                  <a:pt x="42" y="116"/>
                </a:lnTo>
                <a:lnTo>
                  <a:pt x="24" y="102"/>
                </a:lnTo>
                <a:lnTo>
                  <a:pt x="18" y="84"/>
                </a:lnTo>
                <a:lnTo>
                  <a:pt x="71" y="53"/>
                </a:lnTo>
                <a:lnTo>
                  <a:pt x="125" y="23"/>
                </a:lnTo>
                <a:lnTo>
                  <a:pt x="164" y="0"/>
                </a:lnTo>
                <a:lnTo>
                  <a:pt x="209" y="3"/>
                </a:lnTo>
                <a:lnTo>
                  <a:pt x="231" y="27"/>
                </a:lnTo>
                <a:lnTo>
                  <a:pt x="180" y="42"/>
                </a:lnTo>
                <a:lnTo>
                  <a:pt x="129" y="56"/>
                </a:lnTo>
                <a:lnTo>
                  <a:pt x="117" y="83"/>
                </a:lnTo>
                <a:lnTo>
                  <a:pt x="173" y="90"/>
                </a:lnTo>
                <a:lnTo>
                  <a:pt x="228" y="98"/>
                </a:lnTo>
                <a:lnTo>
                  <a:pt x="231" y="132"/>
                </a:lnTo>
                <a:lnTo>
                  <a:pt x="261" y="135"/>
                </a:lnTo>
                <a:lnTo>
                  <a:pt x="258" y="183"/>
                </a:lnTo>
                <a:lnTo>
                  <a:pt x="252" y="186"/>
                </a:lnTo>
                <a:lnTo>
                  <a:pt x="224" y="183"/>
                </a:lnTo>
                <a:lnTo>
                  <a:pt x="213" y="1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3" name="Freeform 105"/>
          <p:cNvSpPr>
            <a:spLocks noChangeAspect="1"/>
          </p:cNvSpPr>
          <p:nvPr/>
        </p:nvSpPr>
        <p:spPr bwMode="auto">
          <a:xfrm>
            <a:off x="3239183" y="1893114"/>
            <a:ext cx="1777537" cy="973015"/>
          </a:xfrm>
          <a:custGeom>
            <a:avLst/>
            <a:gdLst>
              <a:gd name="T0" fmla="*/ 2147483647 w 2084"/>
              <a:gd name="T1" fmla="*/ 2147483647 h 1370"/>
              <a:gd name="T2" fmla="*/ 2147483647 w 2084"/>
              <a:gd name="T3" fmla="*/ 2147483647 h 1370"/>
              <a:gd name="T4" fmla="*/ 2147483647 w 2084"/>
              <a:gd name="T5" fmla="*/ 2147483647 h 1370"/>
              <a:gd name="T6" fmla="*/ 2147483647 w 2084"/>
              <a:gd name="T7" fmla="*/ 2147483647 h 1370"/>
              <a:gd name="T8" fmla="*/ 2147483647 w 2084"/>
              <a:gd name="T9" fmla="*/ 2147483647 h 1370"/>
              <a:gd name="T10" fmla="*/ 2147483647 w 2084"/>
              <a:gd name="T11" fmla="*/ 2147483647 h 1370"/>
              <a:gd name="T12" fmla="*/ 2147483647 w 2084"/>
              <a:gd name="T13" fmla="*/ 2147483647 h 1370"/>
              <a:gd name="T14" fmla="*/ 2147483647 w 2084"/>
              <a:gd name="T15" fmla="*/ 2147483647 h 1370"/>
              <a:gd name="T16" fmla="*/ 0 w 2084"/>
              <a:gd name="T17" fmla="*/ 2147483647 h 1370"/>
              <a:gd name="T18" fmla="*/ 2147483647 w 2084"/>
              <a:gd name="T19" fmla="*/ 2147483647 h 1370"/>
              <a:gd name="T20" fmla="*/ 2147483647 w 2084"/>
              <a:gd name="T21" fmla="*/ 2147483647 h 1370"/>
              <a:gd name="T22" fmla="*/ 2147483647 w 2084"/>
              <a:gd name="T23" fmla="*/ 2147483647 h 1370"/>
              <a:gd name="T24" fmla="*/ 2147483647 w 2084"/>
              <a:gd name="T25" fmla="*/ 2147483647 h 1370"/>
              <a:gd name="T26" fmla="*/ 2147483647 w 2084"/>
              <a:gd name="T27" fmla="*/ 2147483647 h 1370"/>
              <a:gd name="T28" fmla="*/ 2147483647 w 2084"/>
              <a:gd name="T29" fmla="*/ 2147483647 h 1370"/>
              <a:gd name="T30" fmla="*/ 2147483647 w 2084"/>
              <a:gd name="T31" fmla="*/ 2147483647 h 1370"/>
              <a:gd name="T32" fmla="*/ 2147483647 w 2084"/>
              <a:gd name="T33" fmla="*/ 2147483647 h 1370"/>
              <a:gd name="T34" fmla="*/ 2147483647 w 2084"/>
              <a:gd name="T35" fmla="*/ 2147483647 h 1370"/>
              <a:gd name="T36" fmla="*/ 2147483647 w 2084"/>
              <a:gd name="T37" fmla="*/ 2147483647 h 1370"/>
              <a:gd name="T38" fmla="*/ 2147483647 w 2084"/>
              <a:gd name="T39" fmla="*/ 2147483647 h 1370"/>
              <a:gd name="T40" fmla="*/ 2147483647 w 2084"/>
              <a:gd name="T41" fmla="*/ 2147483647 h 1370"/>
              <a:gd name="T42" fmla="*/ 2147483647 w 2084"/>
              <a:gd name="T43" fmla="*/ 2147483647 h 1370"/>
              <a:gd name="T44" fmla="*/ 2147483647 w 2084"/>
              <a:gd name="T45" fmla="*/ 2147483647 h 1370"/>
              <a:gd name="T46" fmla="*/ 2147483647 w 2084"/>
              <a:gd name="T47" fmla="*/ 2147483647 h 1370"/>
              <a:gd name="T48" fmla="*/ 2147483647 w 2084"/>
              <a:gd name="T49" fmla="*/ 2147483647 h 1370"/>
              <a:gd name="T50" fmla="*/ 2147483647 w 2084"/>
              <a:gd name="T51" fmla="*/ 2147483647 h 1370"/>
              <a:gd name="T52" fmla="*/ 2147483647 w 2084"/>
              <a:gd name="T53" fmla="*/ 2147483647 h 1370"/>
              <a:gd name="T54" fmla="*/ 2147483647 w 2084"/>
              <a:gd name="T55" fmla="*/ 2147483647 h 1370"/>
              <a:gd name="T56" fmla="*/ 2147483647 w 2084"/>
              <a:gd name="T57" fmla="*/ 2147483647 h 1370"/>
              <a:gd name="T58" fmla="*/ 2147483647 w 2084"/>
              <a:gd name="T59" fmla="*/ 2147483647 h 1370"/>
              <a:gd name="T60" fmla="*/ 2147483647 w 2084"/>
              <a:gd name="T61" fmla="*/ 2147483647 h 1370"/>
              <a:gd name="T62" fmla="*/ 2147483647 w 2084"/>
              <a:gd name="T63" fmla="*/ 2147483647 h 1370"/>
              <a:gd name="T64" fmla="*/ 2147483647 w 2084"/>
              <a:gd name="T65" fmla="*/ 2147483647 h 1370"/>
              <a:gd name="T66" fmla="*/ 2147483647 w 2084"/>
              <a:gd name="T67" fmla="*/ 2147483647 h 1370"/>
              <a:gd name="T68" fmla="*/ 2147483647 w 2084"/>
              <a:gd name="T69" fmla="*/ 2147483647 h 1370"/>
              <a:gd name="T70" fmla="*/ 2147483647 w 2084"/>
              <a:gd name="T71" fmla="*/ 2147483647 h 1370"/>
              <a:gd name="T72" fmla="*/ 2147483647 w 2084"/>
              <a:gd name="T73" fmla="*/ 2147483647 h 1370"/>
              <a:gd name="T74" fmla="*/ 2147483647 w 2084"/>
              <a:gd name="T75" fmla="*/ 2147483647 h 1370"/>
              <a:gd name="T76" fmla="*/ 2147483647 w 2084"/>
              <a:gd name="T77" fmla="*/ 2147483647 h 1370"/>
              <a:gd name="T78" fmla="*/ 2147483647 w 2084"/>
              <a:gd name="T79" fmla="*/ 2147483647 h 1370"/>
              <a:gd name="T80" fmla="*/ 2147483647 w 2084"/>
              <a:gd name="T81" fmla="*/ 2147483647 h 1370"/>
              <a:gd name="T82" fmla="*/ 2147483647 w 2084"/>
              <a:gd name="T83" fmla="*/ 2147483647 h 1370"/>
              <a:gd name="T84" fmla="*/ 2147483647 w 2084"/>
              <a:gd name="T85" fmla="*/ 2147483647 h 1370"/>
              <a:gd name="T86" fmla="*/ 2147483647 w 2084"/>
              <a:gd name="T87" fmla="*/ 2147483647 h 1370"/>
              <a:gd name="T88" fmla="*/ 2147483647 w 2084"/>
              <a:gd name="T89" fmla="*/ 2147483647 h 1370"/>
              <a:gd name="T90" fmla="*/ 2147483647 w 2084"/>
              <a:gd name="T91" fmla="*/ 2147483647 h 1370"/>
              <a:gd name="T92" fmla="*/ 2147483647 w 2084"/>
              <a:gd name="T93" fmla="*/ 2147483647 h 1370"/>
              <a:gd name="T94" fmla="*/ 2147483647 w 2084"/>
              <a:gd name="T95" fmla="*/ 2147483647 h 1370"/>
              <a:gd name="T96" fmla="*/ 2147483647 w 2084"/>
              <a:gd name="T97" fmla="*/ 2147483647 h 1370"/>
              <a:gd name="T98" fmla="*/ 2147483647 w 2084"/>
              <a:gd name="T99" fmla="*/ 2147483647 h 1370"/>
              <a:gd name="T100" fmla="*/ 2147483647 w 2084"/>
              <a:gd name="T101" fmla="*/ 2147483647 h 1370"/>
              <a:gd name="T102" fmla="*/ 2147483647 w 2084"/>
              <a:gd name="T103" fmla="*/ 2147483647 h 1370"/>
              <a:gd name="T104" fmla="*/ 2147483647 w 2084"/>
              <a:gd name="T105" fmla="*/ 2147483647 h 1370"/>
              <a:gd name="T106" fmla="*/ 2147483647 w 2084"/>
              <a:gd name="T107" fmla="*/ 2147483647 h 1370"/>
              <a:gd name="T108" fmla="*/ 2147483647 w 2084"/>
              <a:gd name="T109" fmla="*/ 2147483647 h 1370"/>
              <a:gd name="T110" fmla="*/ 2147483647 w 2084"/>
              <a:gd name="T111" fmla="*/ 2147483647 h 1370"/>
              <a:gd name="T112" fmla="*/ 2147483647 w 2084"/>
              <a:gd name="T113" fmla="*/ 2147483647 h 1370"/>
              <a:gd name="T114" fmla="*/ 2147483647 w 2084"/>
              <a:gd name="T115" fmla="*/ 2147483647 h 1370"/>
              <a:gd name="T116" fmla="*/ 2147483647 w 2084"/>
              <a:gd name="T117" fmla="*/ 2147483647 h 13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84"/>
              <a:gd name="T178" fmla="*/ 0 h 1370"/>
              <a:gd name="T179" fmla="*/ 2084 w 2084"/>
              <a:gd name="T180" fmla="*/ 1370 h 13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84" h="1370">
                <a:moveTo>
                  <a:pt x="653" y="998"/>
                </a:moveTo>
                <a:lnTo>
                  <a:pt x="620" y="1020"/>
                </a:lnTo>
                <a:lnTo>
                  <a:pt x="587" y="1044"/>
                </a:lnTo>
                <a:lnTo>
                  <a:pt x="549" y="1058"/>
                </a:lnTo>
                <a:lnTo>
                  <a:pt x="534" y="1044"/>
                </a:lnTo>
                <a:lnTo>
                  <a:pt x="485" y="1040"/>
                </a:lnTo>
                <a:lnTo>
                  <a:pt x="449" y="1076"/>
                </a:lnTo>
                <a:lnTo>
                  <a:pt x="443" y="1043"/>
                </a:lnTo>
                <a:lnTo>
                  <a:pt x="425" y="1053"/>
                </a:lnTo>
                <a:lnTo>
                  <a:pt x="381" y="1049"/>
                </a:lnTo>
                <a:lnTo>
                  <a:pt x="351" y="1044"/>
                </a:lnTo>
                <a:lnTo>
                  <a:pt x="318" y="1029"/>
                </a:lnTo>
                <a:lnTo>
                  <a:pt x="315" y="1020"/>
                </a:lnTo>
                <a:lnTo>
                  <a:pt x="287" y="1007"/>
                </a:lnTo>
                <a:lnTo>
                  <a:pt x="279" y="994"/>
                </a:lnTo>
                <a:lnTo>
                  <a:pt x="263" y="1000"/>
                </a:lnTo>
                <a:lnTo>
                  <a:pt x="228" y="962"/>
                </a:lnTo>
                <a:lnTo>
                  <a:pt x="206" y="946"/>
                </a:lnTo>
                <a:lnTo>
                  <a:pt x="183" y="959"/>
                </a:lnTo>
                <a:lnTo>
                  <a:pt x="183" y="956"/>
                </a:lnTo>
                <a:lnTo>
                  <a:pt x="158" y="932"/>
                </a:lnTo>
                <a:lnTo>
                  <a:pt x="125" y="908"/>
                </a:lnTo>
                <a:lnTo>
                  <a:pt x="110" y="902"/>
                </a:lnTo>
                <a:lnTo>
                  <a:pt x="113" y="857"/>
                </a:lnTo>
                <a:lnTo>
                  <a:pt x="132" y="860"/>
                </a:lnTo>
                <a:lnTo>
                  <a:pt x="146" y="844"/>
                </a:lnTo>
                <a:lnTo>
                  <a:pt x="135" y="814"/>
                </a:lnTo>
                <a:lnTo>
                  <a:pt x="141" y="797"/>
                </a:lnTo>
                <a:lnTo>
                  <a:pt x="159" y="788"/>
                </a:lnTo>
                <a:lnTo>
                  <a:pt x="173" y="769"/>
                </a:lnTo>
                <a:lnTo>
                  <a:pt x="195" y="734"/>
                </a:lnTo>
                <a:lnTo>
                  <a:pt x="174" y="724"/>
                </a:lnTo>
                <a:lnTo>
                  <a:pt x="144" y="716"/>
                </a:lnTo>
                <a:lnTo>
                  <a:pt x="108" y="734"/>
                </a:lnTo>
                <a:lnTo>
                  <a:pt x="68" y="721"/>
                </a:lnTo>
                <a:lnTo>
                  <a:pt x="48" y="709"/>
                </a:lnTo>
                <a:lnTo>
                  <a:pt x="45" y="682"/>
                </a:lnTo>
                <a:lnTo>
                  <a:pt x="9" y="670"/>
                </a:lnTo>
                <a:lnTo>
                  <a:pt x="12" y="661"/>
                </a:lnTo>
                <a:lnTo>
                  <a:pt x="23" y="662"/>
                </a:lnTo>
                <a:lnTo>
                  <a:pt x="24" y="662"/>
                </a:lnTo>
                <a:lnTo>
                  <a:pt x="30" y="659"/>
                </a:lnTo>
                <a:lnTo>
                  <a:pt x="33" y="611"/>
                </a:lnTo>
                <a:lnTo>
                  <a:pt x="3" y="608"/>
                </a:lnTo>
                <a:lnTo>
                  <a:pt x="0" y="574"/>
                </a:lnTo>
                <a:lnTo>
                  <a:pt x="30" y="542"/>
                </a:lnTo>
                <a:lnTo>
                  <a:pt x="63" y="527"/>
                </a:lnTo>
                <a:lnTo>
                  <a:pt x="80" y="527"/>
                </a:lnTo>
                <a:lnTo>
                  <a:pt x="98" y="530"/>
                </a:lnTo>
                <a:lnTo>
                  <a:pt x="137" y="505"/>
                </a:lnTo>
                <a:lnTo>
                  <a:pt x="177" y="496"/>
                </a:lnTo>
                <a:lnTo>
                  <a:pt x="216" y="475"/>
                </a:lnTo>
                <a:lnTo>
                  <a:pt x="257" y="454"/>
                </a:lnTo>
                <a:lnTo>
                  <a:pt x="258" y="434"/>
                </a:lnTo>
                <a:lnTo>
                  <a:pt x="272" y="425"/>
                </a:lnTo>
                <a:lnTo>
                  <a:pt x="276" y="418"/>
                </a:lnTo>
                <a:lnTo>
                  <a:pt x="281" y="386"/>
                </a:lnTo>
                <a:lnTo>
                  <a:pt x="284" y="357"/>
                </a:lnTo>
                <a:lnTo>
                  <a:pt x="269" y="346"/>
                </a:lnTo>
                <a:lnTo>
                  <a:pt x="318" y="331"/>
                </a:lnTo>
                <a:lnTo>
                  <a:pt x="360" y="334"/>
                </a:lnTo>
                <a:lnTo>
                  <a:pt x="359" y="319"/>
                </a:lnTo>
                <a:lnTo>
                  <a:pt x="378" y="285"/>
                </a:lnTo>
                <a:lnTo>
                  <a:pt x="399" y="250"/>
                </a:lnTo>
                <a:lnTo>
                  <a:pt x="446" y="259"/>
                </a:lnTo>
                <a:lnTo>
                  <a:pt x="479" y="256"/>
                </a:lnTo>
                <a:lnTo>
                  <a:pt x="492" y="211"/>
                </a:lnTo>
                <a:lnTo>
                  <a:pt x="516" y="201"/>
                </a:lnTo>
                <a:lnTo>
                  <a:pt x="548" y="174"/>
                </a:lnTo>
                <a:lnTo>
                  <a:pt x="575" y="171"/>
                </a:lnTo>
                <a:lnTo>
                  <a:pt x="575" y="177"/>
                </a:lnTo>
                <a:lnTo>
                  <a:pt x="578" y="192"/>
                </a:lnTo>
                <a:lnTo>
                  <a:pt x="606" y="220"/>
                </a:lnTo>
                <a:lnTo>
                  <a:pt x="629" y="226"/>
                </a:lnTo>
                <a:lnTo>
                  <a:pt x="653" y="261"/>
                </a:lnTo>
                <a:lnTo>
                  <a:pt x="642" y="294"/>
                </a:lnTo>
                <a:lnTo>
                  <a:pt x="632" y="327"/>
                </a:lnTo>
                <a:lnTo>
                  <a:pt x="666" y="334"/>
                </a:lnTo>
                <a:lnTo>
                  <a:pt x="702" y="340"/>
                </a:lnTo>
                <a:lnTo>
                  <a:pt x="740" y="355"/>
                </a:lnTo>
                <a:lnTo>
                  <a:pt x="779" y="370"/>
                </a:lnTo>
                <a:lnTo>
                  <a:pt x="789" y="401"/>
                </a:lnTo>
                <a:lnTo>
                  <a:pt x="800" y="434"/>
                </a:lnTo>
                <a:lnTo>
                  <a:pt x="846" y="436"/>
                </a:lnTo>
                <a:lnTo>
                  <a:pt x="891" y="439"/>
                </a:lnTo>
                <a:lnTo>
                  <a:pt x="936" y="442"/>
                </a:lnTo>
                <a:lnTo>
                  <a:pt x="981" y="445"/>
                </a:lnTo>
                <a:lnTo>
                  <a:pt x="987" y="455"/>
                </a:lnTo>
                <a:lnTo>
                  <a:pt x="1025" y="464"/>
                </a:lnTo>
                <a:lnTo>
                  <a:pt x="1061" y="472"/>
                </a:lnTo>
                <a:lnTo>
                  <a:pt x="1080" y="484"/>
                </a:lnTo>
                <a:lnTo>
                  <a:pt x="1115" y="467"/>
                </a:lnTo>
                <a:lnTo>
                  <a:pt x="1149" y="452"/>
                </a:lnTo>
                <a:lnTo>
                  <a:pt x="1191" y="449"/>
                </a:lnTo>
                <a:lnTo>
                  <a:pt x="1233" y="446"/>
                </a:lnTo>
                <a:lnTo>
                  <a:pt x="1280" y="421"/>
                </a:lnTo>
                <a:lnTo>
                  <a:pt x="1326" y="395"/>
                </a:lnTo>
                <a:lnTo>
                  <a:pt x="1316" y="374"/>
                </a:lnTo>
                <a:lnTo>
                  <a:pt x="1335" y="336"/>
                </a:lnTo>
                <a:lnTo>
                  <a:pt x="1374" y="349"/>
                </a:lnTo>
                <a:lnTo>
                  <a:pt x="1416" y="331"/>
                </a:lnTo>
                <a:lnTo>
                  <a:pt x="1458" y="322"/>
                </a:lnTo>
                <a:lnTo>
                  <a:pt x="1484" y="294"/>
                </a:lnTo>
                <a:lnTo>
                  <a:pt x="1535" y="274"/>
                </a:lnTo>
                <a:lnTo>
                  <a:pt x="1592" y="276"/>
                </a:lnTo>
                <a:lnTo>
                  <a:pt x="1598" y="253"/>
                </a:lnTo>
                <a:lnTo>
                  <a:pt x="1551" y="217"/>
                </a:lnTo>
                <a:lnTo>
                  <a:pt x="1523" y="232"/>
                </a:lnTo>
                <a:lnTo>
                  <a:pt x="1515" y="226"/>
                </a:lnTo>
                <a:lnTo>
                  <a:pt x="1479" y="226"/>
                </a:lnTo>
                <a:lnTo>
                  <a:pt x="1463" y="210"/>
                </a:lnTo>
                <a:lnTo>
                  <a:pt x="1475" y="207"/>
                </a:lnTo>
                <a:lnTo>
                  <a:pt x="1491" y="175"/>
                </a:lnTo>
                <a:lnTo>
                  <a:pt x="1509" y="144"/>
                </a:lnTo>
                <a:lnTo>
                  <a:pt x="1550" y="153"/>
                </a:lnTo>
                <a:lnTo>
                  <a:pt x="1595" y="126"/>
                </a:lnTo>
                <a:lnTo>
                  <a:pt x="1608" y="96"/>
                </a:lnTo>
                <a:lnTo>
                  <a:pt x="1647" y="46"/>
                </a:lnTo>
                <a:lnTo>
                  <a:pt x="1637" y="31"/>
                </a:lnTo>
                <a:lnTo>
                  <a:pt x="1626" y="25"/>
                </a:lnTo>
                <a:lnTo>
                  <a:pt x="1668" y="4"/>
                </a:lnTo>
                <a:lnTo>
                  <a:pt x="1710" y="1"/>
                </a:lnTo>
                <a:lnTo>
                  <a:pt x="1752" y="0"/>
                </a:lnTo>
                <a:lnTo>
                  <a:pt x="1814" y="27"/>
                </a:lnTo>
                <a:lnTo>
                  <a:pt x="1824" y="55"/>
                </a:lnTo>
                <a:lnTo>
                  <a:pt x="1835" y="84"/>
                </a:lnTo>
                <a:lnTo>
                  <a:pt x="1845" y="111"/>
                </a:lnTo>
                <a:lnTo>
                  <a:pt x="1856" y="139"/>
                </a:lnTo>
                <a:lnTo>
                  <a:pt x="1881" y="156"/>
                </a:lnTo>
                <a:lnTo>
                  <a:pt x="1929" y="171"/>
                </a:lnTo>
                <a:lnTo>
                  <a:pt x="1955" y="186"/>
                </a:lnTo>
                <a:lnTo>
                  <a:pt x="1965" y="231"/>
                </a:lnTo>
                <a:lnTo>
                  <a:pt x="2019" y="223"/>
                </a:lnTo>
                <a:lnTo>
                  <a:pt x="2084" y="205"/>
                </a:lnTo>
                <a:lnTo>
                  <a:pt x="2079" y="241"/>
                </a:lnTo>
                <a:lnTo>
                  <a:pt x="2052" y="289"/>
                </a:lnTo>
                <a:lnTo>
                  <a:pt x="2024" y="339"/>
                </a:lnTo>
                <a:lnTo>
                  <a:pt x="1986" y="331"/>
                </a:lnTo>
                <a:lnTo>
                  <a:pt x="1965" y="352"/>
                </a:lnTo>
                <a:lnTo>
                  <a:pt x="1965" y="389"/>
                </a:lnTo>
                <a:lnTo>
                  <a:pt x="1965" y="427"/>
                </a:lnTo>
                <a:lnTo>
                  <a:pt x="1946" y="436"/>
                </a:lnTo>
                <a:lnTo>
                  <a:pt x="1947" y="446"/>
                </a:lnTo>
                <a:lnTo>
                  <a:pt x="1923" y="424"/>
                </a:lnTo>
                <a:lnTo>
                  <a:pt x="1910" y="446"/>
                </a:lnTo>
                <a:lnTo>
                  <a:pt x="1875" y="464"/>
                </a:lnTo>
                <a:lnTo>
                  <a:pt x="1862" y="467"/>
                </a:lnTo>
                <a:lnTo>
                  <a:pt x="1862" y="490"/>
                </a:lnTo>
                <a:lnTo>
                  <a:pt x="1829" y="478"/>
                </a:lnTo>
                <a:lnTo>
                  <a:pt x="1811" y="485"/>
                </a:lnTo>
                <a:lnTo>
                  <a:pt x="1767" y="520"/>
                </a:lnTo>
                <a:lnTo>
                  <a:pt x="1734" y="542"/>
                </a:lnTo>
                <a:lnTo>
                  <a:pt x="1710" y="554"/>
                </a:lnTo>
                <a:lnTo>
                  <a:pt x="1682" y="569"/>
                </a:lnTo>
                <a:lnTo>
                  <a:pt x="1653" y="584"/>
                </a:lnTo>
                <a:lnTo>
                  <a:pt x="1620" y="595"/>
                </a:lnTo>
                <a:lnTo>
                  <a:pt x="1647" y="572"/>
                </a:lnTo>
                <a:lnTo>
                  <a:pt x="1629" y="563"/>
                </a:lnTo>
                <a:lnTo>
                  <a:pt x="1659" y="521"/>
                </a:lnTo>
                <a:lnTo>
                  <a:pt x="1647" y="512"/>
                </a:lnTo>
                <a:lnTo>
                  <a:pt x="1620" y="517"/>
                </a:lnTo>
                <a:lnTo>
                  <a:pt x="1589" y="542"/>
                </a:lnTo>
                <a:lnTo>
                  <a:pt x="1557" y="569"/>
                </a:lnTo>
                <a:lnTo>
                  <a:pt x="1524" y="586"/>
                </a:lnTo>
                <a:lnTo>
                  <a:pt x="1505" y="587"/>
                </a:lnTo>
                <a:lnTo>
                  <a:pt x="1503" y="616"/>
                </a:lnTo>
                <a:lnTo>
                  <a:pt x="1544" y="629"/>
                </a:lnTo>
                <a:lnTo>
                  <a:pt x="1545" y="662"/>
                </a:lnTo>
                <a:lnTo>
                  <a:pt x="1574" y="658"/>
                </a:lnTo>
                <a:lnTo>
                  <a:pt x="1611" y="638"/>
                </a:lnTo>
                <a:lnTo>
                  <a:pt x="1647" y="655"/>
                </a:lnTo>
                <a:lnTo>
                  <a:pt x="1667" y="659"/>
                </a:lnTo>
                <a:lnTo>
                  <a:pt x="1658" y="679"/>
                </a:lnTo>
                <a:lnTo>
                  <a:pt x="1640" y="677"/>
                </a:lnTo>
                <a:lnTo>
                  <a:pt x="1608" y="691"/>
                </a:lnTo>
                <a:lnTo>
                  <a:pt x="1587" y="710"/>
                </a:lnTo>
                <a:lnTo>
                  <a:pt x="1574" y="724"/>
                </a:lnTo>
                <a:lnTo>
                  <a:pt x="1547" y="764"/>
                </a:lnTo>
                <a:lnTo>
                  <a:pt x="1584" y="796"/>
                </a:lnTo>
                <a:lnTo>
                  <a:pt x="1596" y="827"/>
                </a:lnTo>
                <a:lnTo>
                  <a:pt x="1607" y="860"/>
                </a:lnTo>
                <a:lnTo>
                  <a:pt x="1632" y="893"/>
                </a:lnTo>
                <a:lnTo>
                  <a:pt x="1583" y="877"/>
                </a:lnTo>
                <a:lnTo>
                  <a:pt x="1583" y="881"/>
                </a:lnTo>
                <a:lnTo>
                  <a:pt x="1608" y="902"/>
                </a:lnTo>
                <a:lnTo>
                  <a:pt x="1632" y="923"/>
                </a:lnTo>
                <a:lnTo>
                  <a:pt x="1589" y="949"/>
                </a:lnTo>
                <a:lnTo>
                  <a:pt x="1575" y="955"/>
                </a:lnTo>
                <a:lnTo>
                  <a:pt x="1593" y="959"/>
                </a:lnTo>
                <a:lnTo>
                  <a:pt x="1617" y="956"/>
                </a:lnTo>
                <a:lnTo>
                  <a:pt x="1637" y="971"/>
                </a:lnTo>
                <a:lnTo>
                  <a:pt x="1619" y="986"/>
                </a:lnTo>
                <a:lnTo>
                  <a:pt x="1632" y="986"/>
                </a:lnTo>
                <a:lnTo>
                  <a:pt x="1628" y="992"/>
                </a:lnTo>
                <a:lnTo>
                  <a:pt x="1614" y="1001"/>
                </a:lnTo>
                <a:lnTo>
                  <a:pt x="1617" y="1009"/>
                </a:lnTo>
                <a:lnTo>
                  <a:pt x="1616" y="1019"/>
                </a:lnTo>
                <a:lnTo>
                  <a:pt x="1610" y="1019"/>
                </a:lnTo>
                <a:lnTo>
                  <a:pt x="1616" y="1034"/>
                </a:lnTo>
                <a:lnTo>
                  <a:pt x="1605" y="1035"/>
                </a:lnTo>
                <a:lnTo>
                  <a:pt x="1583" y="1046"/>
                </a:lnTo>
                <a:lnTo>
                  <a:pt x="1587" y="1058"/>
                </a:lnTo>
                <a:lnTo>
                  <a:pt x="1574" y="1080"/>
                </a:lnTo>
                <a:lnTo>
                  <a:pt x="1553" y="1109"/>
                </a:lnTo>
                <a:lnTo>
                  <a:pt x="1545" y="1112"/>
                </a:lnTo>
                <a:lnTo>
                  <a:pt x="1551" y="1119"/>
                </a:lnTo>
                <a:lnTo>
                  <a:pt x="1532" y="1130"/>
                </a:lnTo>
                <a:lnTo>
                  <a:pt x="1529" y="1128"/>
                </a:lnTo>
                <a:lnTo>
                  <a:pt x="1544" y="1136"/>
                </a:lnTo>
                <a:lnTo>
                  <a:pt x="1539" y="1155"/>
                </a:lnTo>
                <a:lnTo>
                  <a:pt x="1530" y="1154"/>
                </a:lnTo>
                <a:lnTo>
                  <a:pt x="1526" y="1163"/>
                </a:lnTo>
                <a:lnTo>
                  <a:pt x="1517" y="1172"/>
                </a:lnTo>
                <a:lnTo>
                  <a:pt x="1511" y="1178"/>
                </a:lnTo>
                <a:lnTo>
                  <a:pt x="1505" y="1191"/>
                </a:lnTo>
                <a:lnTo>
                  <a:pt x="1485" y="1194"/>
                </a:lnTo>
                <a:lnTo>
                  <a:pt x="1481" y="1199"/>
                </a:lnTo>
                <a:lnTo>
                  <a:pt x="1481" y="1206"/>
                </a:lnTo>
                <a:lnTo>
                  <a:pt x="1469" y="1220"/>
                </a:lnTo>
                <a:lnTo>
                  <a:pt x="1434" y="1242"/>
                </a:lnTo>
                <a:lnTo>
                  <a:pt x="1434" y="1247"/>
                </a:lnTo>
                <a:lnTo>
                  <a:pt x="1419" y="1259"/>
                </a:lnTo>
                <a:lnTo>
                  <a:pt x="1398" y="1262"/>
                </a:lnTo>
                <a:lnTo>
                  <a:pt x="1394" y="1263"/>
                </a:lnTo>
                <a:lnTo>
                  <a:pt x="1389" y="1268"/>
                </a:lnTo>
                <a:lnTo>
                  <a:pt x="1371" y="1271"/>
                </a:lnTo>
                <a:lnTo>
                  <a:pt x="1365" y="1268"/>
                </a:lnTo>
                <a:lnTo>
                  <a:pt x="1355" y="1275"/>
                </a:lnTo>
                <a:lnTo>
                  <a:pt x="1349" y="1280"/>
                </a:lnTo>
                <a:lnTo>
                  <a:pt x="1338" y="1278"/>
                </a:lnTo>
                <a:lnTo>
                  <a:pt x="1325" y="1251"/>
                </a:lnTo>
                <a:lnTo>
                  <a:pt x="1314" y="1262"/>
                </a:lnTo>
                <a:lnTo>
                  <a:pt x="1316" y="1290"/>
                </a:lnTo>
                <a:lnTo>
                  <a:pt x="1310" y="1281"/>
                </a:lnTo>
                <a:lnTo>
                  <a:pt x="1307" y="1296"/>
                </a:lnTo>
                <a:lnTo>
                  <a:pt x="1299" y="1295"/>
                </a:lnTo>
                <a:lnTo>
                  <a:pt x="1284" y="1308"/>
                </a:lnTo>
                <a:lnTo>
                  <a:pt x="1277" y="1298"/>
                </a:lnTo>
                <a:lnTo>
                  <a:pt x="1271" y="1307"/>
                </a:lnTo>
                <a:lnTo>
                  <a:pt x="1260" y="1307"/>
                </a:lnTo>
                <a:lnTo>
                  <a:pt x="1235" y="1319"/>
                </a:lnTo>
                <a:lnTo>
                  <a:pt x="1214" y="1326"/>
                </a:lnTo>
                <a:lnTo>
                  <a:pt x="1206" y="1328"/>
                </a:lnTo>
                <a:lnTo>
                  <a:pt x="1199" y="1347"/>
                </a:lnTo>
                <a:lnTo>
                  <a:pt x="1203" y="1370"/>
                </a:lnTo>
                <a:lnTo>
                  <a:pt x="1184" y="1365"/>
                </a:lnTo>
                <a:lnTo>
                  <a:pt x="1185" y="1326"/>
                </a:lnTo>
                <a:lnTo>
                  <a:pt x="1176" y="1316"/>
                </a:lnTo>
                <a:lnTo>
                  <a:pt x="1160" y="1317"/>
                </a:lnTo>
                <a:lnTo>
                  <a:pt x="1149" y="1313"/>
                </a:lnTo>
                <a:lnTo>
                  <a:pt x="1137" y="1307"/>
                </a:lnTo>
                <a:lnTo>
                  <a:pt x="1131" y="1311"/>
                </a:lnTo>
                <a:lnTo>
                  <a:pt x="1118" y="1317"/>
                </a:lnTo>
                <a:lnTo>
                  <a:pt x="1085" y="1302"/>
                </a:lnTo>
                <a:lnTo>
                  <a:pt x="1071" y="1290"/>
                </a:lnTo>
                <a:lnTo>
                  <a:pt x="1073" y="1263"/>
                </a:lnTo>
                <a:lnTo>
                  <a:pt x="1032" y="1248"/>
                </a:lnTo>
                <a:lnTo>
                  <a:pt x="1017" y="1247"/>
                </a:lnTo>
                <a:lnTo>
                  <a:pt x="990" y="1269"/>
                </a:lnTo>
                <a:lnTo>
                  <a:pt x="978" y="1269"/>
                </a:lnTo>
                <a:lnTo>
                  <a:pt x="971" y="1274"/>
                </a:lnTo>
                <a:lnTo>
                  <a:pt x="962" y="1271"/>
                </a:lnTo>
                <a:lnTo>
                  <a:pt x="947" y="1272"/>
                </a:lnTo>
                <a:lnTo>
                  <a:pt x="938" y="1278"/>
                </a:lnTo>
                <a:lnTo>
                  <a:pt x="920" y="1272"/>
                </a:lnTo>
                <a:lnTo>
                  <a:pt x="908" y="1281"/>
                </a:lnTo>
                <a:lnTo>
                  <a:pt x="891" y="1283"/>
                </a:lnTo>
                <a:lnTo>
                  <a:pt x="888" y="1332"/>
                </a:lnTo>
                <a:lnTo>
                  <a:pt x="875" y="1325"/>
                </a:lnTo>
                <a:lnTo>
                  <a:pt x="870" y="1317"/>
                </a:lnTo>
                <a:lnTo>
                  <a:pt x="861" y="1311"/>
                </a:lnTo>
                <a:lnTo>
                  <a:pt x="833" y="1319"/>
                </a:lnTo>
                <a:lnTo>
                  <a:pt x="821" y="1296"/>
                </a:lnTo>
                <a:lnTo>
                  <a:pt x="803" y="1287"/>
                </a:lnTo>
                <a:lnTo>
                  <a:pt x="815" y="1253"/>
                </a:lnTo>
                <a:lnTo>
                  <a:pt x="794" y="1242"/>
                </a:lnTo>
                <a:lnTo>
                  <a:pt x="789" y="1215"/>
                </a:lnTo>
                <a:lnTo>
                  <a:pt x="789" y="1209"/>
                </a:lnTo>
                <a:lnTo>
                  <a:pt x="749" y="1215"/>
                </a:lnTo>
                <a:lnTo>
                  <a:pt x="752" y="1197"/>
                </a:lnTo>
                <a:lnTo>
                  <a:pt x="753" y="1179"/>
                </a:lnTo>
                <a:lnTo>
                  <a:pt x="779" y="1149"/>
                </a:lnTo>
                <a:lnTo>
                  <a:pt x="791" y="1131"/>
                </a:lnTo>
                <a:lnTo>
                  <a:pt x="794" y="1098"/>
                </a:lnTo>
                <a:lnTo>
                  <a:pt x="797" y="1064"/>
                </a:lnTo>
                <a:lnTo>
                  <a:pt x="783" y="1056"/>
                </a:lnTo>
                <a:lnTo>
                  <a:pt x="762" y="1025"/>
                </a:lnTo>
                <a:lnTo>
                  <a:pt x="753" y="1038"/>
                </a:lnTo>
                <a:lnTo>
                  <a:pt x="719" y="1025"/>
                </a:lnTo>
                <a:lnTo>
                  <a:pt x="726" y="1007"/>
                </a:lnTo>
                <a:lnTo>
                  <a:pt x="713" y="1003"/>
                </a:lnTo>
                <a:lnTo>
                  <a:pt x="717" y="995"/>
                </a:lnTo>
                <a:lnTo>
                  <a:pt x="704" y="991"/>
                </a:lnTo>
                <a:lnTo>
                  <a:pt x="681" y="1001"/>
                </a:lnTo>
                <a:lnTo>
                  <a:pt x="653" y="99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1662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4" name="Freeform 106"/>
          <p:cNvSpPr>
            <a:spLocks noChangeAspect="1"/>
          </p:cNvSpPr>
          <p:nvPr/>
        </p:nvSpPr>
        <p:spPr bwMode="auto">
          <a:xfrm>
            <a:off x="4215851" y="2870524"/>
            <a:ext cx="70321" cy="52754"/>
          </a:xfrm>
          <a:custGeom>
            <a:avLst/>
            <a:gdLst>
              <a:gd name="T0" fmla="*/ 2147483647 w 87"/>
              <a:gd name="T1" fmla="*/ 0 h 72"/>
              <a:gd name="T2" fmla="*/ 2147483647 w 87"/>
              <a:gd name="T3" fmla="*/ 2147483647 h 72"/>
              <a:gd name="T4" fmla="*/ 2147483647 w 87"/>
              <a:gd name="T5" fmla="*/ 2147483647 h 72"/>
              <a:gd name="T6" fmla="*/ 0 w 87"/>
              <a:gd name="T7" fmla="*/ 2147483647 h 72"/>
              <a:gd name="T8" fmla="*/ 2147483647 w 87"/>
              <a:gd name="T9" fmla="*/ 2147483647 h 72"/>
              <a:gd name="T10" fmla="*/ 2147483647 w 87"/>
              <a:gd name="T11" fmla="*/ 2147483647 h 72"/>
              <a:gd name="T12" fmla="*/ 2147483647 w 87"/>
              <a:gd name="T13" fmla="*/ 2147483647 h 72"/>
              <a:gd name="T14" fmla="*/ 2147483647 w 87"/>
              <a:gd name="T15" fmla="*/ 2147483647 h 72"/>
              <a:gd name="T16" fmla="*/ 2147483647 w 87"/>
              <a:gd name="T17" fmla="*/ 2147483647 h 72"/>
              <a:gd name="T18" fmla="*/ 2147483647 w 87"/>
              <a:gd name="T19" fmla="*/ 0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72"/>
              <a:gd name="T32" fmla="*/ 87 w 87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72">
                <a:moveTo>
                  <a:pt x="70" y="0"/>
                </a:moveTo>
                <a:lnTo>
                  <a:pt x="31" y="6"/>
                </a:lnTo>
                <a:lnTo>
                  <a:pt x="4" y="25"/>
                </a:lnTo>
                <a:lnTo>
                  <a:pt x="0" y="58"/>
                </a:lnTo>
                <a:lnTo>
                  <a:pt x="27" y="72"/>
                </a:lnTo>
                <a:lnTo>
                  <a:pt x="42" y="67"/>
                </a:lnTo>
                <a:lnTo>
                  <a:pt x="67" y="43"/>
                </a:lnTo>
                <a:lnTo>
                  <a:pt x="87" y="15"/>
                </a:lnTo>
                <a:lnTo>
                  <a:pt x="84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1662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5" name="Freeform 107"/>
          <p:cNvSpPr>
            <a:spLocks noChangeAspect="1"/>
          </p:cNvSpPr>
          <p:nvPr/>
        </p:nvSpPr>
        <p:spPr bwMode="auto">
          <a:xfrm>
            <a:off x="4907334" y="2237477"/>
            <a:ext cx="324255" cy="234462"/>
          </a:xfrm>
          <a:custGeom>
            <a:avLst/>
            <a:gdLst>
              <a:gd name="T0" fmla="*/ 2147483647 w 385"/>
              <a:gd name="T1" fmla="*/ 2147483647 h 333"/>
              <a:gd name="T2" fmla="*/ 2147483647 w 385"/>
              <a:gd name="T3" fmla="*/ 2147483647 h 333"/>
              <a:gd name="T4" fmla="*/ 2147483647 w 385"/>
              <a:gd name="T5" fmla="*/ 2147483647 h 333"/>
              <a:gd name="T6" fmla="*/ 2147483647 w 385"/>
              <a:gd name="T7" fmla="*/ 2147483647 h 333"/>
              <a:gd name="T8" fmla="*/ 2147483647 w 385"/>
              <a:gd name="T9" fmla="*/ 2147483647 h 333"/>
              <a:gd name="T10" fmla="*/ 2147483647 w 385"/>
              <a:gd name="T11" fmla="*/ 2147483647 h 333"/>
              <a:gd name="T12" fmla="*/ 2147483647 w 385"/>
              <a:gd name="T13" fmla="*/ 2147483647 h 333"/>
              <a:gd name="T14" fmla="*/ 2147483647 w 385"/>
              <a:gd name="T15" fmla="*/ 2147483647 h 333"/>
              <a:gd name="T16" fmla="*/ 2147483647 w 385"/>
              <a:gd name="T17" fmla="*/ 2147483647 h 333"/>
              <a:gd name="T18" fmla="*/ 2147483647 w 385"/>
              <a:gd name="T19" fmla="*/ 2147483647 h 333"/>
              <a:gd name="T20" fmla="*/ 2147483647 w 385"/>
              <a:gd name="T21" fmla="*/ 2147483647 h 333"/>
              <a:gd name="T22" fmla="*/ 2147483647 w 385"/>
              <a:gd name="T23" fmla="*/ 2147483647 h 333"/>
              <a:gd name="T24" fmla="*/ 2147483647 w 385"/>
              <a:gd name="T25" fmla="*/ 2147483647 h 333"/>
              <a:gd name="T26" fmla="*/ 2147483647 w 385"/>
              <a:gd name="T27" fmla="*/ 2147483647 h 333"/>
              <a:gd name="T28" fmla="*/ 2147483647 w 385"/>
              <a:gd name="T29" fmla="*/ 2147483647 h 333"/>
              <a:gd name="T30" fmla="*/ 2147483647 w 385"/>
              <a:gd name="T31" fmla="*/ 2147483647 h 333"/>
              <a:gd name="T32" fmla="*/ 2147483647 w 385"/>
              <a:gd name="T33" fmla="*/ 2147483647 h 333"/>
              <a:gd name="T34" fmla="*/ 2147483647 w 385"/>
              <a:gd name="T35" fmla="*/ 2147483647 h 333"/>
              <a:gd name="T36" fmla="*/ 2147483647 w 385"/>
              <a:gd name="T37" fmla="*/ 2147483647 h 333"/>
              <a:gd name="T38" fmla="*/ 0 w 385"/>
              <a:gd name="T39" fmla="*/ 2147483647 h 333"/>
              <a:gd name="T40" fmla="*/ 2147483647 w 385"/>
              <a:gd name="T41" fmla="*/ 2147483647 h 333"/>
              <a:gd name="T42" fmla="*/ 2147483647 w 385"/>
              <a:gd name="T43" fmla="*/ 2147483647 h 333"/>
              <a:gd name="T44" fmla="*/ 2147483647 w 385"/>
              <a:gd name="T45" fmla="*/ 2147483647 h 333"/>
              <a:gd name="T46" fmla="*/ 2147483647 w 385"/>
              <a:gd name="T47" fmla="*/ 2147483647 h 333"/>
              <a:gd name="T48" fmla="*/ 2147483647 w 385"/>
              <a:gd name="T49" fmla="*/ 2147483647 h 333"/>
              <a:gd name="T50" fmla="*/ 2147483647 w 385"/>
              <a:gd name="T51" fmla="*/ 2147483647 h 333"/>
              <a:gd name="T52" fmla="*/ 2147483647 w 385"/>
              <a:gd name="T53" fmla="*/ 2147483647 h 333"/>
              <a:gd name="T54" fmla="*/ 2147483647 w 385"/>
              <a:gd name="T55" fmla="*/ 2147483647 h 333"/>
              <a:gd name="T56" fmla="*/ 2147483647 w 385"/>
              <a:gd name="T57" fmla="*/ 2147483647 h 333"/>
              <a:gd name="T58" fmla="*/ 2147483647 w 385"/>
              <a:gd name="T59" fmla="*/ 2147483647 h 333"/>
              <a:gd name="T60" fmla="*/ 2147483647 w 385"/>
              <a:gd name="T61" fmla="*/ 2147483647 h 333"/>
              <a:gd name="T62" fmla="*/ 2147483647 w 385"/>
              <a:gd name="T63" fmla="*/ 2147483647 h 333"/>
              <a:gd name="T64" fmla="*/ 2147483647 w 385"/>
              <a:gd name="T65" fmla="*/ 2147483647 h 333"/>
              <a:gd name="T66" fmla="*/ 2147483647 w 385"/>
              <a:gd name="T67" fmla="*/ 2147483647 h 333"/>
              <a:gd name="T68" fmla="*/ 2147483647 w 385"/>
              <a:gd name="T69" fmla="*/ 2147483647 h 333"/>
              <a:gd name="T70" fmla="*/ 2147483647 w 385"/>
              <a:gd name="T71" fmla="*/ 2147483647 h 333"/>
              <a:gd name="T72" fmla="*/ 2147483647 w 385"/>
              <a:gd name="T73" fmla="*/ 2147483647 h 333"/>
              <a:gd name="T74" fmla="*/ 2147483647 w 385"/>
              <a:gd name="T75" fmla="*/ 2147483647 h 333"/>
              <a:gd name="T76" fmla="*/ 2147483647 w 385"/>
              <a:gd name="T77" fmla="*/ 2147483647 h 333"/>
              <a:gd name="T78" fmla="*/ 2147483647 w 385"/>
              <a:gd name="T79" fmla="*/ 2147483647 h 333"/>
              <a:gd name="T80" fmla="*/ 2147483647 w 385"/>
              <a:gd name="T81" fmla="*/ 2147483647 h 333"/>
              <a:gd name="T82" fmla="*/ 2147483647 w 385"/>
              <a:gd name="T83" fmla="*/ 2147483647 h 333"/>
              <a:gd name="T84" fmla="*/ 2147483647 w 385"/>
              <a:gd name="T85" fmla="*/ 2147483647 h 333"/>
              <a:gd name="T86" fmla="*/ 2147483647 w 385"/>
              <a:gd name="T87" fmla="*/ 0 h 333"/>
              <a:gd name="T88" fmla="*/ 2147483647 w 385"/>
              <a:gd name="T89" fmla="*/ 2147483647 h 333"/>
              <a:gd name="T90" fmla="*/ 2147483647 w 385"/>
              <a:gd name="T91" fmla="*/ 2147483647 h 333"/>
              <a:gd name="T92" fmla="*/ 2147483647 w 385"/>
              <a:gd name="T93" fmla="*/ 2147483647 h 333"/>
              <a:gd name="T94" fmla="*/ 2147483647 w 385"/>
              <a:gd name="T95" fmla="*/ 2147483647 h 333"/>
              <a:gd name="T96" fmla="*/ 2147483647 w 385"/>
              <a:gd name="T97" fmla="*/ 2147483647 h 333"/>
              <a:gd name="T98" fmla="*/ 2147483647 w 385"/>
              <a:gd name="T99" fmla="*/ 2147483647 h 333"/>
              <a:gd name="T100" fmla="*/ 2147483647 w 385"/>
              <a:gd name="T101" fmla="*/ 2147483647 h 333"/>
              <a:gd name="T102" fmla="*/ 2147483647 w 385"/>
              <a:gd name="T103" fmla="*/ 2147483647 h 333"/>
              <a:gd name="T104" fmla="*/ 2147483647 w 385"/>
              <a:gd name="T105" fmla="*/ 2147483647 h 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85"/>
              <a:gd name="T160" fmla="*/ 0 h 333"/>
              <a:gd name="T161" fmla="*/ 385 w 385"/>
              <a:gd name="T162" fmla="*/ 333 h 3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85" h="333">
                <a:moveTo>
                  <a:pt x="316" y="250"/>
                </a:moveTo>
                <a:lnTo>
                  <a:pt x="312" y="241"/>
                </a:lnTo>
                <a:lnTo>
                  <a:pt x="304" y="259"/>
                </a:lnTo>
                <a:lnTo>
                  <a:pt x="286" y="267"/>
                </a:lnTo>
                <a:lnTo>
                  <a:pt x="276" y="282"/>
                </a:lnTo>
                <a:lnTo>
                  <a:pt x="274" y="264"/>
                </a:lnTo>
                <a:lnTo>
                  <a:pt x="256" y="286"/>
                </a:lnTo>
                <a:lnTo>
                  <a:pt x="220" y="283"/>
                </a:lnTo>
                <a:lnTo>
                  <a:pt x="211" y="277"/>
                </a:lnTo>
                <a:lnTo>
                  <a:pt x="204" y="267"/>
                </a:lnTo>
                <a:lnTo>
                  <a:pt x="202" y="286"/>
                </a:lnTo>
                <a:lnTo>
                  <a:pt x="205" y="298"/>
                </a:lnTo>
                <a:lnTo>
                  <a:pt x="183" y="316"/>
                </a:lnTo>
                <a:lnTo>
                  <a:pt x="171" y="333"/>
                </a:lnTo>
                <a:lnTo>
                  <a:pt x="147" y="307"/>
                </a:lnTo>
                <a:lnTo>
                  <a:pt x="156" y="280"/>
                </a:lnTo>
                <a:lnTo>
                  <a:pt x="111" y="286"/>
                </a:lnTo>
                <a:lnTo>
                  <a:pt x="58" y="297"/>
                </a:lnTo>
                <a:lnTo>
                  <a:pt x="37" y="313"/>
                </a:lnTo>
                <a:lnTo>
                  <a:pt x="0" y="306"/>
                </a:lnTo>
                <a:lnTo>
                  <a:pt x="12" y="292"/>
                </a:lnTo>
                <a:lnTo>
                  <a:pt x="46" y="268"/>
                </a:lnTo>
                <a:lnTo>
                  <a:pt x="79" y="246"/>
                </a:lnTo>
                <a:lnTo>
                  <a:pt x="117" y="243"/>
                </a:lnTo>
                <a:lnTo>
                  <a:pt x="153" y="241"/>
                </a:lnTo>
                <a:lnTo>
                  <a:pt x="157" y="246"/>
                </a:lnTo>
                <a:lnTo>
                  <a:pt x="183" y="235"/>
                </a:lnTo>
                <a:lnTo>
                  <a:pt x="189" y="213"/>
                </a:lnTo>
                <a:lnTo>
                  <a:pt x="202" y="180"/>
                </a:lnTo>
                <a:lnTo>
                  <a:pt x="222" y="171"/>
                </a:lnTo>
                <a:lnTo>
                  <a:pt x="214" y="181"/>
                </a:lnTo>
                <a:lnTo>
                  <a:pt x="220" y="195"/>
                </a:lnTo>
                <a:lnTo>
                  <a:pt x="246" y="178"/>
                </a:lnTo>
                <a:lnTo>
                  <a:pt x="273" y="160"/>
                </a:lnTo>
                <a:lnTo>
                  <a:pt x="292" y="130"/>
                </a:lnTo>
                <a:lnTo>
                  <a:pt x="310" y="99"/>
                </a:lnTo>
                <a:lnTo>
                  <a:pt x="309" y="66"/>
                </a:lnTo>
                <a:lnTo>
                  <a:pt x="316" y="30"/>
                </a:lnTo>
                <a:lnTo>
                  <a:pt x="333" y="9"/>
                </a:lnTo>
                <a:lnTo>
                  <a:pt x="342" y="21"/>
                </a:lnTo>
                <a:lnTo>
                  <a:pt x="355" y="15"/>
                </a:lnTo>
                <a:lnTo>
                  <a:pt x="355" y="9"/>
                </a:lnTo>
                <a:lnTo>
                  <a:pt x="339" y="9"/>
                </a:lnTo>
                <a:lnTo>
                  <a:pt x="349" y="0"/>
                </a:lnTo>
                <a:lnTo>
                  <a:pt x="361" y="6"/>
                </a:lnTo>
                <a:lnTo>
                  <a:pt x="370" y="42"/>
                </a:lnTo>
                <a:lnTo>
                  <a:pt x="385" y="78"/>
                </a:lnTo>
                <a:lnTo>
                  <a:pt x="364" y="127"/>
                </a:lnTo>
                <a:lnTo>
                  <a:pt x="348" y="142"/>
                </a:lnTo>
                <a:lnTo>
                  <a:pt x="343" y="193"/>
                </a:lnTo>
                <a:lnTo>
                  <a:pt x="345" y="235"/>
                </a:lnTo>
                <a:lnTo>
                  <a:pt x="312" y="273"/>
                </a:lnTo>
                <a:lnTo>
                  <a:pt x="316" y="25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6" name="Freeform 108"/>
          <p:cNvSpPr>
            <a:spLocks noChangeAspect="1"/>
          </p:cNvSpPr>
          <p:nvPr/>
        </p:nvSpPr>
        <p:spPr bwMode="auto">
          <a:xfrm>
            <a:off x="5167127" y="2117317"/>
            <a:ext cx="162126" cy="120162"/>
          </a:xfrm>
          <a:custGeom>
            <a:avLst/>
            <a:gdLst>
              <a:gd name="T0" fmla="*/ 2147483647 w 186"/>
              <a:gd name="T1" fmla="*/ 2147483647 h 168"/>
              <a:gd name="T2" fmla="*/ 2147483647 w 186"/>
              <a:gd name="T3" fmla="*/ 2147483647 h 168"/>
              <a:gd name="T4" fmla="*/ 2147483647 w 186"/>
              <a:gd name="T5" fmla="*/ 2147483647 h 168"/>
              <a:gd name="T6" fmla="*/ 2147483647 w 186"/>
              <a:gd name="T7" fmla="*/ 0 h 168"/>
              <a:gd name="T8" fmla="*/ 2147483647 w 186"/>
              <a:gd name="T9" fmla="*/ 2147483647 h 168"/>
              <a:gd name="T10" fmla="*/ 2147483647 w 186"/>
              <a:gd name="T11" fmla="*/ 2147483647 h 168"/>
              <a:gd name="T12" fmla="*/ 2147483647 w 186"/>
              <a:gd name="T13" fmla="*/ 2147483647 h 168"/>
              <a:gd name="T14" fmla="*/ 2147483647 w 186"/>
              <a:gd name="T15" fmla="*/ 2147483647 h 168"/>
              <a:gd name="T16" fmla="*/ 2147483647 w 186"/>
              <a:gd name="T17" fmla="*/ 2147483647 h 168"/>
              <a:gd name="T18" fmla="*/ 2147483647 w 186"/>
              <a:gd name="T19" fmla="*/ 2147483647 h 168"/>
              <a:gd name="T20" fmla="*/ 0 w 186"/>
              <a:gd name="T21" fmla="*/ 2147483647 h 168"/>
              <a:gd name="T22" fmla="*/ 2147483647 w 186"/>
              <a:gd name="T23" fmla="*/ 2147483647 h 168"/>
              <a:gd name="T24" fmla="*/ 2147483647 w 186"/>
              <a:gd name="T25" fmla="*/ 2147483647 h 168"/>
              <a:gd name="T26" fmla="*/ 2147483647 w 186"/>
              <a:gd name="T27" fmla="*/ 2147483647 h 168"/>
              <a:gd name="T28" fmla="*/ 2147483647 w 186"/>
              <a:gd name="T29" fmla="*/ 2147483647 h 168"/>
              <a:gd name="T30" fmla="*/ 2147483647 w 186"/>
              <a:gd name="T31" fmla="*/ 2147483647 h 168"/>
              <a:gd name="T32" fmla="*/ 2147483647 w 186"/>
              <a:gd name="T33" fmla="*/ 2147483647 h 168"/>
              <a:gd name="T34" fmla="*/ 2147483647 w 186"/>
              <a:gd name="T35" fmla="*/ 2147483647 h 168"/>
              <a:gd name="T36" fmla="*/ 2147483647 w 186"/>
              <a:gd name="T37" fmla="*/ 2147483647 h 168"/>
              <a:gd name="T38" fmla="*/ 2147483647 w 186"/>
              <a:gd name="T39" fmla="*/ 2147483647 h 168"/>
              <a:gd name="T40" fmla="*/ 2147483647 w 186"/>
              <a:gd name="T41" fmla="*/ 2147483647 h 168"/>
              <a:gd name="T42" fmla="*/ 2147483647 w 186"/>
              <a:gd name="T43" fmla="*/ 2147483647 h 168"/>
              <a:gd name="T44" fmla="*/ 2147483647 w 186"/>
              <a:gd name="T45" fmla="*/ 2147483647 h 168"/>
              <a:gd name="T46" fmla="*/ 2147483647 w 186"/>
              <a:gd name="T47" fmla="*/ 2147483647 h 1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6"/>
              <a:gd name="T73" fmla="*/ 0 h 168"/>
              <a:gd name="T74" fmla="*/ 186 w 186"/>
              <a:gd name="T75" fmla="*/ 168 h 1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6" h="168">
                <a:moveTo>
                  <a:pt x="162" y="64"/>
                </a:moveTo>
                <a:lnTo>
                  <a:pt x="135" y="57"/>
                </a:lnTo>
                <a:lnTo>
                  <a:pt x="99" y="29"/>
                </a:lnTo>
                <a:lnTo>
                  <a:pt x="63" y="0"/>
                </a:lnTo>
                <a:lnTo>
                  <a:pt x="57" y="23"/>
                </a:lnTo>
                <a:lnTo>
                  <a:pt x="54" y="57"/>
                </a:lnTo>
                <a:lnTo>
                  <a:pt x="49" y="91"/>
                </a:lnTo>
                <a:lnTo>
                  <a:pt x="24" y="93"/>
                </a:lnTo>
                <a:lnTo>
                  <a:pt x="16" y="97"/>
                </a:lnTo>
                <a:lnTo>
                  <a:pt x="7" y="114"/>
                </a:lnTo>
                <a:lnTo>
                  <a:pt x="0" y="138"/>
                </a:lnTo>
                <a:lnTo>
                  <a:pt x="4" y="168"/>
                </a:lnTo>
                <a:lnTo>
                  <a:pt x="18" y="160"/>
                </a:lnTo>
                <a:lnTo>
                  <a:pt x="39" y="157"/>
                </a:lnTo>
                <a:lnTo>
                  <a:pt x="13" y="129"/>
                </a:lnTo>
                <a:lnTo>
                  <a:pt x="33" y="127"/>
                </a:lnTo>
                <a:lnTo>
                  <a:pt x="51" y="121"/>
                </a:lnTo>
                <a:lnTo>
                  <a:pt x="108" y="144"/>
                </a:lnTo>
                <a:lnTo>
                  <a:pt x="115" y="133"/>
                </a:lnTo>
                <a:lnTo>
                  <a:pt x="150" y="106"/>
                </a:lnTo>
                <a:lnTo>
                  <a:pt x="186" y="93"/>
                </a:lnTo>
                <a:lnTo>
                  <a:pt x="175" y="79"/>
                </a:lnTo>
                <a:lnTo>
                  <a:pt x="180" y="51"/>
                </a:lnTo>
                <a:lnTo>
                  <a:pt x="162" y="64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7" name="Freeform 109"/>
          <p:cNvSpPr>
            <a:spLocks noChangeAspect="1"/>
          </p:cNvSpPr>
          <p:nvPr/>
        </p:nvSpPr>
        <p:spPr bwMode="auto">
          <a:xfrm>
            <a:off x="4868265" y="2460216"/>
            <a:ext cx="70321" cy="82062"/>
          </a:xfrm>
          <a:custGeom>
            <a:avLst/>
            <a:gdLst>
              <a:gd name="T0" fmla="*/ 2147483647 w 84"/>
              <a:gd name="T1" fmla="*/ 2147483647 h 115"/>
              <a:gd name="T2" fmla="*/ 2147483647 w 84"/>
              <a:gd name="T3" fmla="*/ 2147483647 h 115"/>
              <a:gd name="T4" fmla="*/ 2147483647 w 84"/>
              <a:gd name="T5" fmla="*/ 2147483647 h 115"/>
              <a:gd name="T6" fmla="*/ 2147483647 w 84"/>
              <a:gd name="T7" fmla="*/ 2147483647 h 115"/>
              <a:gd name="T8" fmla="*/ 2147483647 w 84"/>
              <a:gd name="T9" fmla="*/ 2147483647 h 115"/>
              <a:gd name="T10" fmla="*/ 2147483647 w 84"/>
              <a:gd name="T11" fmla="*/ 2147483647 h 115"/>
              <a:gd name="T12" fmla="*/ 2147483647 w 84"/>
              <a:gd name="T13" fmla="*/ 2147483647 h 115"/>
              <a:gd name="T14" fmla="*/ 2147483647 w 84"/>
              <a:gd name="T15" fmla="*/ 2147483647 h 115"/>
              <a:gd name="T16" fmla="*/ 2147483647 w 84"/>
              <a:gd name="T17" fmla="*/ 2147483647 h 115"/>
              <a:gd name="T18" fmla="*/ 2147483647 w 84"/>
              <a:gd name="T19" fmla="*/ 2147483647 h 115"/>
              <a:gd name="T20" fmla="*/ 2147483647 w 84"/>
              <a:gd name="T21" fmla="*/ 2147483647 h 115"/>
              <a:gd name="T22" fmla="*/ 2147483647 w 84"/>
              <a:gd name="T23" fmla="*/ 2147483647 h 115"/>
              <a:gd name="T24" fmla="*/ 2147483647 w 84"/>
              <a:gd name="T25" fmla="*/ 2147483647 h 115"/>
              <a:gd name="T26" fmla="*/ 2147483647 w 84"/>
              <a:gd name="T27" fmla="*/ 2147483647 h 115"/>
              <a:gd name="T28" fmla="*/ 0 w 84"/>
              <a:gd name="T29" fmla="*/ 2147483647 h 115"/>
              <a:gd name="T30" fmla="*/ 2147483647 w 84"/>
              <a:gd name="T31" fmla="*/ 0 h 115"/>
              <a:gd name="T32" fmla="*/ 2147483647 w 84"/>
              <a:gd name="T33" fmla="*/ 2147483647 h 115"/>
              <a:gd name="T34" fmla="*/ 2147483647 w 84"/>
              <a:gd name="T35" fmla="*/ 2147483647 h 115"/>
              <a:gd name="T36" fmla="*/ 2147483647 w 84"/>
              <a:gd name="T37" fmla="*/ 2147483647 h 115"/>
              <a:gd name="T38" fmla="*/ 2147483647 w 84"/>
              <a:gd name="T39" fmla="*/ 2147483647 h 11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"/>
              <a:gd name="T61" fmla="*/ 0 h 115"/>
              <a:gd name="T62" fmla="*/ 84 w 84"/>
              <a:gd name="T63" fmla="*/ 115 h 11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" h="115">
                <a:moveTo>
                  <a:pt x="84" y="40"/>
                </a:moveTo>
                <a:lnTo>
                  <a:pt x="69" y="70"/>
                </a:lnTo>
                <a:lnTo>
                  <a:pt x="54" y="100"/>
                </a:lnTo>
                <a:lnTo>
                  <a:pt x="38" y="115"/>
                </a:lnTo>
                <a:lnTo>
                  <a:pt x="33" y="91"/>
                </a:lnTo>
                <a:lnTo>
                  <a:pt x="29" y="111"/>
                </a:lnTo>
                <a:lnTo>
                  <a:pt x="21" y="102"/>
                </a:lnTo>
                <a:lnTo>
                  <a:pt x="24" y="70"/>
                </a:lnTo>
                <a:lnTo>
                  <a:pt x="33" y="52"/>
                </a:lnTo>
                <a:lnTo>
                  <a:pt x="18" y="31"/>
                </a:lnTo>
                <a:lnTo>
                  <a:pt x="20" y="52"/>
                </a:lnTo>
                <a:lnTo>
                  <a:pt x="6" y="52"/>
                </a:lnTo>
                <a:lnTo>
                  <a:pt x="6" y="37"/>
                </a:lnTo>
                <a:lnTo>
                  <a:pt x="11" y="37"/>
                </a:lnTo>
                <a:lnTo>
                  <a:pt x="0" y="22"/>
                </a:lnTo>
                <a:lnTo>
                  <a:pt x="47" y="0"/>
                </a:lnTo>
                <a:lnTo>
                  <a:pt x="63" y="12"/>
                </a:lnTo>
                <a:lnTo>
                  <a:pt x="72" y="19"/>
                </a:lnTo>
                <a:lnTo>
                  <a:pt x="72" y="27"/>
                </a:lnTo>
                <a:lnTo>
                  <a:pt x="84" y="4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8" name="Freeform 110"/>
          <p:cNvSpPr>
            <a:spLocks noChangeAspect="1"/>
          </p:cNvSpPr>
          <p:nvPr/>
        </p:nvSpPr>
        <p:spPr bwMode="auto">
          <a:xfrm>
            <a:off x="4940541" y="2447027"/>
            <a:ext cx="80086" cy="48358"/>
          </a:xfrm>
          <a:custGeom>
            <a:avLst/>
            <a:gdLst>
              <a:gd name="T0" fmla="*/ 2147483647 w 92"/>
              <a:gd name="T1" fmla="*/ 2147483647 h 64"/>
              <a:gd name="T2" fmla="*/ 2147483647 w 92"/>
              <a:gd name="T3" fmla="*/ 2147483647 h 64"/>
              <a:gd name="T4" fmla="*/ 2147483647 w 92"/>
              <a:gd name="T5" fmla="*/ 2147483647 h 64"/>
              <a:gd name="T6" fmla="*/ 2147483647 w 92"/>
              <a:gd name="T7" fmla="*/ 2147483647 h 64"/>
              <a:gd name="T8" fmla="*/ 2147483647 w 92"/>
              <a:gd name="T9" fmla="*/ 2147483647 h 64"/>
              <a:gd name="T10" fmla="*/ 0 w 92"/>
              <a:gd name="T11" fmla="*/ 2147483647 h 64"/>
              <a:gd name="T12" fmla="*/ 2147483647 w 92"/>
              <a:gd name="T13" fmla="*/ 2147483647 h 64"/>
              <a:gd name="T14" fmla="*/ 2147483647 w 92"/>
              <a:gd name="T15" fmla="*/ 2147483647 h 64"/>
              <a:gd name="T16" fmla="*/ 2147483647 w 92"/>
              <a:gd name="T17" fmla="*/ 0 h 64"/>
              <a:gd name="T18" fmla="*/ 2147483647 w 92"/>
              <a:gd name="T19" fmla="*/ 2147483647 h 64"/>
              <a:gd name="T20" fmla="*/ 2147483647 w 92"/>
              <a:gd name="T21" fmla="*/ 2147483647 h 64"/>
              <a:gd name="T22" fmla="*/ 2147483647 w 92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"/>
              <a:gd name="T37" fmla="*/ 0 h 64"/>
              <a:gd name="T38" fmla="*/ 92 w 92"/>
              <a:gd name="T39" fmla="*/ 64 h 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" h="64">
                <a:moveTo>
                  <a:pt x="68" y="40"/>
                </a:moveTo>
                <a:lnTo>
                  <a:pt x="41" y="39"/>
                </a:lnTo>
                <a:lnTo>
                  <a:pt x="26" y="64"/>
                </a:lnTo>
                <a:lnTo>
                  <a:pt x="12" y="48"/>
                </a:lnTo>
                <a:lnTo>
                  <a:pt x="6" y="36"/>
                </a:lnTo>
                <a:lnTo>
                  <a:pt x="0" y="37"/>
                </a:lnTo>
                <a:lnTo>
                  <a:pt x="33" y="12"/>
                </a:lnTo>
                <a:lnTo>
                  <a:pt x="54" y="9"/>
                </a:lnTo>
                <a:lnTo>
                  <a:pt x="75" y="0"/>
                </a:lnTo>
                <a:lnTo>
                  <a:pt x="87" y="10"/>
                </a:lnTo>
                <a:lnTo>
                  <a:pt x="92" y="21"/>
                </a:lnTo>
                <a:lnTo>
                  <a:pt x="68" y="4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49" name="Freeform 111"/>
          <p:cNvSpPr>
            <a:spLocks noChangeAspect="1"/>
          </p:cNvSpPr>
          <p:nvPr/>
        </p:nvSpPr>
        <p:spPr bwMode="auto">
          <a:xfrm>
            <a:off x="4803807" y="2668302"/>
            <a:ext cx="21486" cy="17585"/>
          </a:xfrm>
          <a:custGeom>
            <a:avLst/>
            <a:gdLst>
              <a:gd name="T0" fmla="*/ 0 w 24"/>
              <a:gd name="T1" fmla="*/ 2147483647 h 27"/>
              <a:gd name="T2" fmla="*/ 2147483647 w 24"/>
              <a:gd name="T3" fmla="*/ 2147483647 h 27"/>
              <a:gd name="T4" fmla="*/ 2147483647 w 24"/>
              <a:gd name="T5" fmla="*/ 0 h 27"/>
              <a:gd name="T6" fmla="*/ 0 w 24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27"/>
              <a:gd name="T14" fmla="*/ 24 w 24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27">
                <a:moveTo>
                  <a:pt x="0" y="27"/>
                </a:moveTo>
                <a:lnTo>
                  <a:pt x="24" y="5"/>
                </a:lnTo>
                <a:lnTo>
                  <a:pt x="23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0" name="Freeform 112"/>
          <p:cNvSpPr>
            <a:spLocks noChangeAspect="1"/>
          </p:cNvSpPr>
          <p:nvPr/>
        </p:nvSpPr>
        <p:spPr bwMode="auto">
          <a:xfrm>
            <a:off x="5126108" y="2331265"/>
            <a:ext cx="5861" cy="8792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0 h 12"/>
              <a:gd name="T4" fmla="*/ 0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9" y="12"/>
                </a:moveTo>
                <a:lnTo>
                  <a:pt x="8" y="0"/>
                </a:lnTo>
                <a:lnTo>
                  <a:pt x="0" y="12"/>
                </a:lnTo>
                <a:lnTo>
                  <a:pt x="9" y="12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1" name="Freeform 113"/>
          <p:cNvSpPr>
            <a:spLocks noChangeAspect="1"/>
          </p:cNvSpPr>
          <p:nvPr/>
        </p:nvSpPr>
        <p:spPr bwMode="auto">
          <a:xfrm>
            <a:off x="4876078" y="2502716"/>
            <a:ext cx="7814" cy="2931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2147483647 h 6"/>
              <a:gd name="T4" fmla="*/ 0 w 9"/>
              <a:gd name="T5" fmla="*/ 2147483647 h 6"/>
              <a:gd name="T6" fmla="*/ 2147483647 w 9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6"/>
              <a:gd name="T14" fmla="*/ 9 w 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6">
                <a:moveTo>
                  <a:pt x="9" y="0"/>
                </a:moveTo>
                <a:lnTo>
                  <a:pt x="7" y="6"/>
                </a:lnTo>
                <a:lnTo>
                  <a:pt x="0" y="6"/>
                </a:lnTo>
                <a:lnTo>
                  <a:pt x="9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2" name="Freeform 114"/>
          <p:cNvSpPr>
            <a:spLocks noChangeAspect="1"/>
          </p:cNvSpPr>
          <p:nvPr/>
        </p:nvSpPr>
        <p:spPr bwMode="auto">
          <a:xfrm>
            <a:off x="3729472" y="1932678"/>
            <a:ext cx="875095" cy="303334"/>
          </a:xfrm>
          <a:custGeom>
            <a:avLst/>
            <a:gdLst>
              <a:gd name="T0" fmla="*/ 2147483647 w 1023"/>
              <a:gd name="T1" fmla="*/ 2147483647 h 429"/>
              <a:gd name="T2" fmla="*/ 2147483647 w 1023"/>
              <a:gd name="T3" fmla="*/ 2147483647 h 429"/>
              <a:gd name="T4" fmla="*/ 2147483647 w 1023"/>
              <a:gd name="T5" fmla="*/ 2147483647 h 429"/>
              <a:gd name="T6" fmla="*/ 2147483647 w 1023"/>
              <a:gd name="T7" fmla="*/ 2147483647 h 429"/>
              <a:gd name="T8" fmla="*/ 2147483647 w 1023"/>
              <a:gd name="T9" fmla="*/ 2147483647 h 429"/>
              <a:gd name="T10" fmla="*/ 2147483647 w 1023"/>
              <a:gd name="T11" fmla="*/ 2147483647 h 429"/>
              <a:gd name="T12" fmla="*/ 2147483647 w 1023"/>
              <a:gd name="T13" fmla="*/ 2147483647 h 429"/>
              <a:gd name="T14" fmla="*/ 2147483647 w 1023"/>
              <a:gd name="T15" fmla="*/ 2147483647 h 429"/>
              <a:gd name="T16" fmla="*/ 2147483647 w 1023"/>
              <a:gd name="T17" fmla="*/ 2147483647 h 429"/>
              <a:gd name="T18" fmla="*/ 0 w 1023"/>
              <a:gd name="T19" fmla="*/ 2147483647 h 429"/>
              <a:gd name="T20" fmla="*/ 2147483647 w 1023"/>
              <a:gd name="T21" fmla="*/ 2147483647 h 429"/>
              <a:gd name="T22" fmla="*/ 2147483647 w 1023"/>
              <a:gd name="T23" fmla="*/ 2147483647 h 429"/>
              <a:gd name="T24" fmla="*/ 2147483647 w 1023"/>
              <a:gd name="T25" fmla="*/ 2147483647 h 429"/>
              <a:gd name="T26" fmla="*/ 2147483647 w 1023"/>
              <a:gd name="T27" fmla="*/ 2147483647 h 429"/>
              <a:gd name="T28" fmla="*/ 2147483647 w 1023"/>
              <a:gd name="T29" fmla="*/ 2147483647 h 429"/>
              <a:gd name="T30" fmla="*/ 2147483647 w 1023"/>
              <a:gd name="T31" fmla="*/ 0 h 429"/>
              <a:gd name="T32" fmla="*/ 2147483647 w 1023"/>
              <a:gd name="T33" fmla="*/ 2147483647 h 429"/>
              <a:gd name="T34" fmla="*/ 2147483647 w 1023"/>
              <a:gd name="T35" fmla="*/ 2147483647 h 429"/>
              <a:gd name="T36" fmla="*/ 2147483647 w 1023"/>
              <a:gd name="T37" fmla="*/ 2147483647 h 429"/>
              <a:gd name="T38" fmla="*/ 2147483647 w 1023"/>
              <a:gd name="T39" fmla="*/ 2147483647 h 429"/>
              <a:gd name="T40" fmla="*/ 2147483647 w 1023"/>
              <a:gd name="T41" fmla="*/ 2147483647 h 429"/>
              <a:gd name="T42" fmla="*/ 2147483647 w 1023"/>
              <a:gd name="T43" fmla="*/ 2147483647 h 429"/>
              <a:gd name="T44" fmla="*/ 2147483647 w 1023"/>
              <a:gd name="T45" fmla="*/ 2147483647 h 429"/>
              <a:gd name="T46" fmla="*/ 2147483647 w 1023"/>
              <a:gd name="T47" fmla="*/ 2147483647 h 429"/>
              <a:gd name="T48" fmla="*/ 2147483647 w 1023"/>
              <a:gd name="T49" fmla="*/ 2147483647 h 429"/>
              <a:gd name="T50" fmla="*/ 2147483647 w 1023"/>
              <a:gd name="T51" fmla="*/ 2147483647 h 429"/>
              <a:gd name="T52" fmla="*/ 2147483647 w 1023"/>
              <a:gd name="T53" fmla="*/ 2147483647 h 429"/>
              <a:gd name="T54" fmla="*/ 2147483647 w 1023"/>
              <a:gd name="T55" fmla="*/ 2147483647 h 429"/>
              <a:gd name="T56" fmla="*/ 2147483647 w 1023"/>
              <a:gd name="T57" fmla="*/ 2147483647 h 429"/>
              <a:gd name="T58" fmla="*/ 2147483647 w 1023"/>
              <a:gd name="T59" fmla="*/ 2147483647 h 429"/>
              <a:gd name="T60" fmla="*/ 2147483647 w 1023"/>
              <a:gd name="T61" fmla="*/ 2147483647 h 429"/>
              <a:gd name="T62" fmla="*/ 2147483647 w 1023"/>
              <a:gd name="T63" fmla="*/ 2147483647 h 429"/>
              <a:gd name="T64" fmla="*/ 2147483647 w 1023"/>
              <a:gd name="T65" fmla="*/ 2147483647 h 429"/>
              <a:gd name="T66" fmla="*/ 2147483647 w 1023"/>
              <a:gd name="T67" fmla="*/ 2147483647 h 429"/>
              <a:gd name="T68" fmla="*/ 2147483647 w 1023"/>
              <a:gd name="T69" fmla="*/ 2147483647 h 4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3"/>
              <a:gd name="T106" fmla="*/ 0 h 429"/>
              <a:gd name="T107" fmla="*/ 1023 w 1023"/>
              <a:gd name="T108" fmla="*/ 429 h 4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3" h="429">
                <a:moveTo>
                  <a:pt x="486" y="417"/>
                </a:moveTo>
                <a:lnTo>
                  <a:pt x="450" y="409"/>
                </a:lnTo>
                <a:lnTo>
                  <a:pt x="412" y="400"/>
                </a:lnTo>
                <a:lnTo>
                  <a:pt x="406" y="390"/>
                </a:lnTo>
                <a:lnTo>
                  <a:pt x="361" y="387"/>
                </a:lnTo>
                <a:lnTo>
                  <a:pt x="316" y="384"/>
                </a:lnTo>
                <a:lnTo>
                  <a:pt x="271" y="381"/>
                </a:lnTo>
                <a:lnTo>
                  <a:pt x="225" y="379"/>
                </a:lnTo>
                <a:lnTo>
                  <a:pt x="214" y="346"/>
                </a:lnTo>
                <a:lnTo>
                  <a:pt x="204" y="315"/>
                </a:lnTo>
                <a:lnTo>
                  <a:pt x="165" y="300"/>
                </a:lnTo>
                <a:lnTo>
                  <a:pt x="127" y="285"/>
                </a:lnTo>
                <a:lnTo>
                  <a:pt x="91" y="279"/>
                </a:lnTo>
                <a:lnTo>
                  <a:pt x="57" y="272"/>
                </a:lnTo>
                <a:lnTo>
                  <a:pt x="67" y="239"/>
                </a:lnTo>
                <a:lnTo>
                  <a:pt x="78" y="206"/>
                </a:lnTo>
                <a:lnTo>
                  <a:pt x="54" y="171"/>
                </a:lnTo>
                <a:lnTo>
                  <a:pt x="31" y="165"/>
                </a:lnTo>
                <a:lnTo>
                  <a:pt x="3" y="137"/>
                </a:lnTo>
                <a:lnTo>
                  <a:pt x="0" y="122"/>
                </a:lnTo>
                <a:lnTo>
                  <a:pt x="0" y="116"/>
                </a:lnTo>
                <a:lnTo>
                  <a:pt x="27" y="102"/>
                </a:lnTo>
                <a:lnTo>
                  <a:pt x="64" y="89"/>
                </a:lnTo>
                <a:lnTo>
                  <a:pt x="112" y="71"/>
                </a:lnTo>
                <a:lnTo>
                  <a:pt x="159" y="51"/>
                </a:lnTo>
                <a:lnTo>
                  <a:pt x="220" y="59"/>
                </a:lnTo>
                <a:lnTo>
                  <a:pt x="220" y="72"/>
                </a:lnTo>
                <a:lnTo>
                  <a:pt x="262" y="81"/>
                </a:lnTo>
                <a:lnTo>
                  <a:pt x="306" y="89"/>
                </a:lnTo>
                <a:lnTo>
                  <a:pt x="346" y="69"/>
                </a:lnTo>
                <a:lnTo>
                  <a:pt x="337" y="41"/>
                </a:lnTo>
                <a:lnTo>
                  <a:pt x="379" y="0"/>
                </a:lnTo>
                <a:lnTo>
                  <a:pt x="426" y="12"/>
                </a:lnTo>
                <a:lnTo>
                  <a:pt x="472" y="24"/>
                </a:lnTo>
                <a:lnTo>
                  <a:pt x="477" y="48"/>
                </a:lnTo>
                <a:lnTo>
                  <a:pt x="507" y="74"/>
                </a:lnTo>
                <a:lnTo>
                  <a:pt x="571" y="63"/>
                </a:lnTo>
                <a:lnTo>
                  <a:pt x="609" y="72"/>
                </a:lnTo>
                <a:lnTo>
                  <a:pt x="646" y="81"/>
                </a:lnTo>
                <a:lnTo>
                  <a:pt x="654" y="96"/>
                </a:lnTo>
                <a:lnTo>
                  <a:pt x="709" y="114"/>
                </a:lnTo>
                <a:lnTo>
                  <a:pt x="753" y="107"/>
                </a:lnTo>
                <a:lnTo>
                  <a:pt x="796" y="101"/>
                </a:lnTo>
                <a:lnTo>
                  <a:pt x="855" y="71"/>
                </a:lnTo>
                <a:lnTo>
                  <a:pt x="904" y="86"/>
                </a:lnTo>
                <a:lnTo>
                  <a:pt x="934" y="89"/>
                </a:lnTo>
                <a:lnTo>
                  <a:pt x="916" y="120"/>
                </a:lnTo>
                <a:lnTo>
                  <a:pt x="900" y="152"/>
                </a:lnTo>
                <a:lnTo>
                  <a:pt x="888" y="155"/>
                </a:lnTo>
                <a:lnTo>
                  <a:pt x="904" y="171"/>
                </a:lnTo>
                <a:lnTo>
                  <a:pt x="940" y="171"/>
                </a:lnTo>
                <a:lnTo>
                  <a:pt x="948" y="177"/>
                </a:lnTo>
                <a:lnTo>
                  <a:pt x="976" y="162"/>
                </a:lnTo>
                <a:lnTo>
                  <a:pt x="1023" y="198"/>
                </a:lnTo>
                <a:lnTo>
                  <a:pt x="1017" y="221"/>
                </a:lnTo>
                <a:lnTo>
                  <a:pt x="960" y="219"/>
                </a:lnTo>
                <a:lnTo>
                  <a:pt x="909" y="239"/>
                </a:lnTo>
                <a:lnTo>
                  <a:pt x="883" y="267"/>
                </a:lnTo>
                <a:lnTo>
                  <a:pt x="841" y="276"/>
                </a:lnTo>
                <a:lnTo>
                  <a:pt x="799" y="294"/>
                </a:lnTo>
                <a:lnTo>
                  <a:pt x="760" y="281"/>
                </a:lnTo>
                <a:lnTo>
                  <a:pt x="741" y="319"/>
                </a:lnTo>
                <a:lnTo>
                  <a:pt x="751" y="340"/>
                </a:lnTo>
                <a:lnTo>
                  <a:pt x="705" y="366"/>
                </a:lnTo>
                <a:lnTo>
                  <a:pt x="658" y="391"/>
                </a:lnTo>
                <a:lnTo>
                  <a:pt x="616" y="394"/>
                </a:lnTo>
                <a:lnTo>
                  <a:pt x="574" y="397"/>
                </a:lnTo>
                <a:lnTo>
                  <a:pt x="540" y="412"/>
                </a:lnTo>
                <a:lnTo>
                  <a:pt x="505" y="429"/>
                </a:lnTo>
                <a:lnTo>
                  <a:pt x="486" y="41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3" name="Freeform 115"/>
          <p:cNvSpPr>
            <a:spLocks noChangeAspect="1"/>
          </p:cNvSpPr>
          <p:nvPr/>
        </p:nvSpPr>
        <p:spPr bwMode="auto">
          <a:xfrm>
            <a:off x="4715906" y="2193516"/>
            <a:ext cx="191427" cy="152400"/>
          </a:xfrm>
          <a:custGeom>
            <a:avLst/>
            <a:gdLst>
              <a:gd name="T0" fmla="*/ 2147483647 w 218"/>
              <a:gd name="T1" fmla="*/ 2147483647 h 214"/>
              <a:gd name="T2" fmla="*/ 2147483647 w 218"/>
              <a:gd name="T3" fmla="*/ 2147483647 h 214"/>
              <a:gd name="T4" fmla="*/ 0 w 218"/>
              <a:gd name="T5" fmla="*/ 2147483647 h 214"/>
              <a:gd name="T6" fmla="*/ 2147483647 w 218"/>
              <a:gd name="T7" fmla="*/ 2147483647 h 214"/>
              <a:gd name="T8" fmla="*/ 2147483647 w 218"/>
              <a:gd name="T9" fmla="*/ 2147483647 h 214"/>
              <a:gd name="T10" fmla="*/ 2147483647 w 218"/>
              <a:gd name="T11" fmla="*/ 2147483647 h 214"/>
              <a:gd name="T12" fmla="*/ 2147483647 w 218"/>
              <a:gd name="T13" fmla="*/ 2147483647 h 214"/>
              <a:gd name="T14" fmla="*/ 2147483647 w 218"/>
              <a:gd name="T15" fmla="*/ 2147483647 h 214"/>
              <a:gd name="T16" fmla="*/ 2147483647 w 218"/>
              <a:gd name="T17" fmla="*/ 2147483647 h 214"/>
              <a:gd name="T18" fmla="*/ 2147483647 w 218"/>
              <a:gd name="T19" fmla="*/ 2147483647 h 214"/>
              <a:gd name="T20" fmla="*/ 2147483647 w 218"/>
              <a:gd name="T21" fmla="*/ 0 h 214"/>
              <a:gd name="T22" fmla="*/ 2147483647 w 218"/>
              <a:gd name="T23" fmla="*/ 2147483647 h 214"/>
              <a:gd name="T24" fmla="*/ 2147483647 w 218"/>
              <a:gd name="T25" fmla="*/ 2147483647 h 214"/>
              <a:gd name="T26" fmla="*/ 2147483647 w 218"/>
              <a:gd name="T27" fmla="*/ 2147483647 h 214"/>
              <a:gd name="T28" fmla="*/ 2147483647 w 218"/>
              <a:gd name="T29" fmla="*/ 2147483647 h 214"/>
              <a:gd name="T30" fmla="*/ 2147483647 w 218"/>
              <a:gd name="T31" fmla="*/ 2147483647 h 214"/>
              <a:gd name="T32" fmla="*/ 2147483647 w 218"/>
              <a:gd name="T33" fmla="*/ 2147483647 h 214"/>
              <a:gd name="T34" fmla="*/ 2147483647 w 218"/>
              <a:gd name="T35" fmla="*/ 2147483647 h 214"/>
              <a:gd name="T36" fmla="*/ 2147483647 w 218"/>
              <a:gd name="T37" fmla="*/ 2147483647 h 214"/>
              <a:gd name="T38" fmla="*/ 2147483647 w 218"/>
              <a:gd name="T39" fmla="*/ 2147483647 h 214"/>
              <a:gd name="T40" fmla="*/ 2147483647 w 218"/>
              <a:gd name="T41" fmla="*/ 2147483647 h 214"/>
              <a:gd name="T42" fmla="*/ 2147483647 w 218"/>
              <a:gd name="T43" fmla="*/ 2147483647 h 214"/>
              <a:gd name="T44" fmla="*/ 2147483647 w 218"/>
              <a:gd name="T45" fmla="*/ 2147483647 h 214"/>
              <a:gd name="T46" fmla="*/ 2147483647 w 218"/>
              <a:gd name="T47" fmla="*/ 2147483647 h 214"/>
              <a:gd name="T48" fmla="*/ 2147483647 w 218"/>
              <a:gd name="T49" fmla="*/ 2147483647 h 214"/>
              <a:gd name="T50" fmla="*/ 2147483647 w 218"/>
              <a:gd name="T51" fmla="*/ 2147483647 h 214"/>
              <a:gd name="T52" fmla="*/ 2147483647 w 218"/>
              <a:gd name="T53" fmla="*/ 2147483647 h 214"/>
              <a:gd name="T54" fmla="*/ 2147483647 w 218"/>
              <a:gd name="T55" fmla="*/ 2147483647 h 214"/>
              <a:gd name="T56" fmla="*/ 2147483647 w 218"/>
              <a:gd name="T57" fmla="*/ 2147483647 h 214"/>
              <a:gd name="T58" fmla="*/ 2147483647 w 218"/>
              <a:gd name="T59" fmla="*/ 2147483647 h 2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18"/>
              <a:gd name="T91" fmla="*/ 0 h 214"/>
              <a:gd name="T92" fmla="*/ 218 w 218"/>
              <a:gd name="T93" fmla="*/ 214 h 2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18" h="214">
                <a:moveTo>
                  <a:pt x="30" y="142"/>
                </a:moveTo>
                <a:lnTo>
                  <a:pt x="11" y="138"/>
                </a:lnTo>
                <a:lnTo>
                  <a:pt x="0" y="118"/>
                </a:lnTo>
                <a:lnTo>
                  <a:pt x="33" y="96"/>
                </a:lnTo>
                <a:lnTo>
                  <a:pt x="77" y="61"/>
                </a:lnTo>
                <a:lnTo>
                  <a:pt x="95" y="54"/>
                </a:lnTo>
                <a:lnTo>
                  <a:pt x="128" y="66"/>
                </a:lnTo>
                <a:lnTo>
                  <a:pt x="128" y="43"/>
                </a:lnTo>
                <a:lnTo>
                  <a:pt x="141" y="40"/>
                </a:lnTo>
                <a:lnTo>
                  <a:pt x="176" y="22"/>
                </a:lnTo>
                <a:lnTo>
                  <a:pt x="189" y="0"/>
                </a:lnTo>
                <a:lnTo>
                  <a:pt x="213" y="22"/>
                </a:lnTo>
                <a:lnTo>
                  <a:pt x="218" y="28"/>
                </a:lnTo>
                <a:lnTo>
                  <a:pt x="186" y="51"/>
                </a:lnTo>
                <a:lnTo>
                  <a:pt x="174" y="90"/>
                </a:lnTo>
                <a:lnTo>
                  <a:pt x="141" y="115"/>
                </a:lnTo>
                <a:lnTo>
                  <a:pt x="108" y="139"/>
                </a:lnTo>
                <a:lnTo>
                  <a:pt x="107" y="159"/>
                </a:lnTo>
                <a:lnTo>
                  <a:pt x="135" y="180"/>
                </a:lnTo>
                <a:lnTo>
                  <a:pt x="114" y="192"/>
                </a:lnTo>
                <a:lnTo>
                  <a:pt x="80" y="207"/>
                </a:lnTo>
                <a:lnTo>
                  <a:pt x="77" y="213"/>
                </a:lnTo>
                <a:lnTo>
                  <a:pt x="45" y="208"/>
                </a:lnTo>
                <a:lnTo>
                  <a:pt x="33" y="214"/>
                </a:lnTo>
                <a:lnTo>
                  <a:pt x="21" y="205"/>
                </a:lnTo>
                <a:lnTo>
                  <a:pt x="12" y="198"/>
                </a:lnTo>
                <a:lnTo>
                  <a:pt x="30" y="178"/>
                </a:lnTo>
                <a:lnTo>
                  <a:pt x="36" y="177"/>
                </a:lnTo>
                <a:lnTo>
                  <a:pt x="26" y="168"/>
                </a:lnTo>
                <a:lnTo>
                  <a:pt x="30" y="14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4" name="Freeform 116"/>
          <p:cNvSpPr>
            <a:spLocks noChangeAspect="1"/>
          </p:cNvSpPr>
          <p:nvPr/>
        </p:nvSpPr>
        <p:spPr bwMode="auto">
          <a:xfrm>
            <a:off x="1848407" y="4224544"/>
            <a:ext cx="42973" cy="48357"/>
          </a:xfrm>
          <a:custGeom>
            <a:avLst/>
            <a:gdLst>
              <a:gd name="T0" fmla="*/ 2147483647 w 47"/>
              <a:gd name="T1" fmla="*/ 0 h 65"/>
              <a:gd name="T2" fmla="*/ 0 w 47"/>
              <a:gd name="T3" fmla="*/ 2147483647 h 65"/>
              <a:gd name="T4" fmla="*/ 2147483647 w 47"/>
              <a:gd name="T5" fmla="*/ 2147483647 h 65"/>
              <a:gd name="T6" fmla="*/ 2147483647 w 47"/>
              <a:gd name="T7" fmla="*/ 2147483647 h 65"/>
              <a:gd name="T8" fmla="*/ 2147483647 w 47"/>
              <a:gd name="T9" fmla="*/ 2147483647 h 65"/>
              <a:gd name="T10" fmla="*/ 2147483647 w 47"/>
              <a:gd name="T11" fmla="*/ 2147483647 h 65"/>
              <a:gd name="T12" fmla="*/ 2147483647 w 47"/>
              <a:gd name="T13" fmla="*/ 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65"/>
              <a:gd name="T23" fmla="*/ 47 w 4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65">
                <a:moveTo>
                  <a:pt x="11" y="0"/>
                </a:moveTo>
                <a:lnTo>
                  <a:pt x="0" y="21"/>
                </a:lnTo>
                <a:lnTo>
                  <a:pt x="6" y="51"/>
                </a:lnTo>
                <a:lnTo>
                  <a:pt x="47" y="65"/>
                </a:lnTo>
                <a:lnTo>
                  <a:pt x="47" y="45"/>
                </a:lnTo>
                <a:lnTo>
                  <a:pt x="33" y="9"/>
                </a:lnTo>
                <a:lnTo>
                  <a:pt x="1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5" name="Freeform 117"/>
          <p:cNvSpPr>
            <a:spLocks noChangeAspect="1"/>
          </p:cNvSpPr>
          <p:nvPr/>
        </p:nvSpPr>
        <p:spPr bwMode="auto">
          <a:xfrm>
            <a:off x="4364304" y="3781993"/>
            <a:ext cx="1226696" cy="836734"/>
          </a:xfrm>
          <a:custGeom>
            <a:avLst/>
            <a:gdLst>
              <a:gd name="T0" fmla="*/ 2147483647 w 1443"/>
              <a:gd name="T1" fmla="*/ 2147483647 h 1181"/>
              <a:gd name="T2" fmla="*/ 2147483647 w 1443"/>
              <a:gd name="T3" fmla="*/ 2147483647 h 1181"/>
              <a:gd name="T4" fmla="*/ 2147483647 w 1443"/>
              <a:gd name="T5" fmla="*/ 2147483647 h 1181"/>
              <a:gd name="T6" fmla="*/ 2147483647 w 1443"/>
              <a:gd name="T7" fmla="*/ 2147483647 h 1181"/>
              <a:gd name="T8" fmla="*/ 2147483647 w 1443"/>
              <a:gd name="T9" fmla="*/ 2147483647 h 1181"/>
              <a:gd name="T10" fmla="*/ 2147483647 w 1443"/>
              <a:gd name="T11" fmla="*/ 2147483647 h 1181"/>
              <a:gd name="T12" fmla="*/ 2147483647 w 1443"/>
              <a:gd name="T13" fmla="*/ 2147483647 h 1181"/>
              <a:gd name="T14" fmla="*/ 2147483647 w 1443"/>
              <a:gd name="T15" fmla="*/ 2147483647 h 1181"/>
              <a:gd name="T16" fmla="*/ 2147483647 w 1443"/>
              <a:gd name="T17" fmla="*/ 2147483647 h 1181"/>
              <a:gd name="T18" fmla="*/ 2147483647 w 1443"/>
              <a:gd name="T19" fmla="*/ 2147483647 h 1181"/>
              <a:gd name="T20" fmla="*/ 2147483647 w 1443"/>
              <a:gd name="T21" fmla="*/ 2147483647 h 1181"/>
              <a:gd name="T22" fmla="*/ 2147483647 w 1443"/>
              <a:gd name="T23" fmla="*/ 2147483647 h 1181"/>
              <a:gd name="T24" fmla="*/ 2147483647 w 1443"/>
              <a:gd name="T25" fmla="*/ 2147483647 h 1181"/>
              <a:gd name="T26" fmla="*/ 2147483647 w 1443"/>
              <a:gd name="T27" fmla="*/ 2147483647 h 1181"/>
              <a:gd name="T28" fmla="*/ 2147483647 w 1443"/>
              <a:gd name="T29" fmla="*/ 2147483647 h 1181"/>
              <a:gd name="T30" fmla="*/ 2147483647 w 1443"/>
              <a:gd name="T31" fmla="*/ 2147483647 h 1181"/>
              <a:gd name="T32" fmla="*/ 2147483647 w 1443"/>
              <a:gd name="T33" fmla="*/ 2147483647 h 1181"/>
              <a:gd name="T34" fmla="*/ 2147483647 w 1443"/>
              <a:gd name="T35" fmla="*/ 2147483647 h 1181"/>
              <a:gd name="T36" fmla="*/ 2147483647 w 1443"/>
              <a:gd name="T37" fmla="*/ 2147483647 h 1181"/>
              <a:gd name="T38" fmla="*/ 2147483647 w 1443"/>
              <a:gd name="T39" fmla="*/ 2147483647 h 1181"/>
              <a:gd name="T40" fmla="*/ 2147483647 w 1443"/>
              <a:gd name="T41" fmla="*/ 2147483647 h 1181"/>
              <a:gd name="T42" fmla="*/ 2147483647 w 1443"/>
              <a:gd name="T43" fmla="*/ 2147483647 h 1181"/>
              <a:gd name="T44" fmla="*/ 2147483647 w 1443"/>
              <a:gd name="T45" fmla="*/ 2147483647 h 1181"/>
              <a:gd name="T46" fmla="*/ 2147483647 w 1443"/>
              <a:gd name="T47" fmla="*/ 2147483647 h 1181"/>
              <a:gd name="T48" fmla="*/ 2147483647 w 1443"/>
              <a:gd name="T49" fmla="*/ 2147483647 h 1181"/>
              <a:gd name="T50" fmla="*/ 2147483647 w 1443"/>
              <a:gd name="T51" fmla="*/ 2147483647 h 1181"/>
              <a:gd name="T52" fmla="*/ 2147483647 w 1443"/>
              <a:gd name="T53" fmla="*/ 2147483647 h 1181"/>
              <a:gd name="T54" fmla="*/ 2147483647 w 1443"/>
              <a:gd name="T55" fmla="*/ 2147483647 h 1181"/>
              <a:gd name="T56" fmla="*/ 2147483647 w 1443"/>
              <a:gd name="T57" fmla="*/ 2147483647 h 1181"/>
              <a:gd name="T58" fmla="*/ 2147483647 w 1443"/>
              <a:gd name="T59" fmla="*/ 2147483647 h 1181"/>
              <a:gd name="T60" fmla="*/ 2147483647 w 1443"/>
              <a:gd name="T61" fmla="*/ 2147483647 h 1181"/>
              <a:gd name="T62" fmla="*/ 2147483647 w 1443"/>
              <a:gd name="T63" fmla="*/ 2147483647 h 1181"/>
              <a:gd name="T64" fmla="*/ 2147483647 w 1443"/>
              <a:gd name="T65" fmla="*/ 2147483647 h 1181"/>
              <a:gd name="T66" fmla="*/ 2147483647 w 1443"/>
              <a:gd name="T67" fmla="*/ 2147483647 h 1181"/>
              <a:gd name="T68" fmla="*/ 2147483647 w 1443"/>
              <a:gd name="T69" fmla="*/ 2147483647 h 1181"/>
              <a:gd name="T70" fmla="*/ 2147483647 w 1443"/>
              <a:gd name="T71" fmla="*/ 2147483647 h 1181"/>
              <a:gd name="T72" fmla="*/ 2147483647 w 1443"/>
              <a:gd name="T73" fmla="*/ 2147483647 h 1181"/>
              <a:gd name="T74" fmla="*/ 2147483647 w 1443"/>
              <a:gd name="T75" fmla="*/ 2147483647 h 1181"/>
              <a:gd name="T76" fmla="*/ 2147483647 w 1443"/>
              <a:gd name="T77" fmla="*/ 2147483647 h 1181"/>
              <a:gd name="T78" fmla="*/ 2147483647 w 1443"/>
              <a:gd name="T79" fmla="*/ 2147483647 h 1181"/>
              <a:gd name="T80" fmla="*/ 2147483647 w 1443"/>
              <a:gd name="T81" fmla="*/ 2147483647 h 1181"/>
              <a:gd name="T82" fmla="*/ 2147483647 w 1443"/>
              <a:gd name="T83" fmla="*/ 2147483647 h 1181"/>
              <a:gd name="T84" fmla="*/ 2147483647 w 1443"/>
              <a:gd name="T85" fmla="*/ 2147483647 h 1181"/>
              <a:gd name="T86" fmla="*/ 2147483647 w 1443"/>
              <a:gd name="T87" fmla="*/ 2147483647 h 1181"/>
              <a:gd name="T88" fmla="*/ 2147483647 w 1443"/>
              <a:gd name="T89" fmla="*/ 2147483647 h 1181"/>
              <a:gd name="T90" fmla="*/ 2147483647 w 1443"/>
              <a:gd name="T91" fmla="*/ 2147483647 h 1181"/>
              <a:gd name="T92" fmla="*/ 2147483647 w 1443"/>
              <a:gd name="T93" fmla="*/ 2147483647 h 1181"/>
              <a:gd name="T94" fmla="*/ 2147483647 w 1443"/>
              <a:gd name="T95" fmla="*/ 2147483647 h 1181"/>
              <a:gd name="T96" fmla="*/ 2147483647 w 1443"/>
              <a:gd name="T97" fmla="*/ 2147483647 h 1181"/>
              <a:gd name="T98" fmla="*/ 2147483647 w 1443"/>
              <a:gd name="T99" fmla="*/ 2147483647 h 1181"/>
              <a:gd name="T100" fmla="*/ 2147483647 w 1443"/>
              <a:gd name="T101" fmla="*/ 2147483647 h 1181"/>
              <a:gd name="T102" fmla="*/ 2147483647 w 1443"/>
              <a:gd name="T103" fmla="*/ 2147483647 h 1181"/>
              <a:gd name="T104" fmla="*/ 2147483647 w 1443"/>
              <a:gd name="T105" fmla="*/ 2147483647 h 1181"/>
              <a:gd name="T106" fmla="*/ 2147483647 w 1443"/>
              <a:gd name="T107" fmla="*/ 2147483647 h 1181"/>
              <a:gd name="T108" fmla="*/ 2147483647 w 1443"/>
              <a:gd name="T109" fmla="*/ 2147483647 h 1181"/>
              <a:gd name="T110" fmla="*/ 2147483647 w 1443"/>
              <a:gd name="T111" fmla="*/ 2147483647 h 11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43"/>
              <a:gd name="T169" fmla="*/ 0 h 1181"/>
              <a:gd name="T170" fmla="*/ 1443 w 1443"/>
              <a:gd name="T171" fmla="*/ 1181 h 11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43" h="1181">
                <a:moveTo>
                  <a:pt x="703" y="27"/>
                </a:moveTo>
                <a:lnTo>
                  <a:pt x="687" y="24"/>
                </a:lnTo>
                <a:lnTo>
                  <a:pt x="676" y="20"/>
                </a:lnTo>
                <a:lnTo>
                  <a:pt x="673" y="26"/>
                </a:lnTo>
                <a:lnTo>
                  <a:pt x="661" y="23"/>
                </a:lnTo>
                <a:lnTo>
                  <a:pt x="678" y="30"/>
                </a:lnTo>
                <a:lnTo>
                  <a:pt x="694" y="39"/>
                </a:lnTo>
                <a:lnTo>
                  <a:pt x="688" y="56"/>
                </a:lnTo>
                <a:lnTo>
                  <a:pt x="679" y="62"/>
                </a:lnTo>
                <a:lnTo>
                  <a:pt x="645" y="57"/>
                </a:lnTo>
                <a:lnTo>
                  <a:pt x="634" y="63"/>
                </a:lnTo>
                <a:lnTo>
                  <a:pt x="625" y="75"/>
                </a:lnTo>
                <a:lnTo>
                  <a:pt x="618" y="71"/>
                </a:lnTo>
                <a:lnTo>
                  <a:pt x="615" y="80"/>
                </a:lnTo>
                <a:lnTo>
                  <a:pt x="603" y="102"/>
                </a:lnTo>
                <a:lnTo>
                  <a:pt x="601" y="111"/>
                </a:lnTo>
                <a:lnTo>
                  <a:pt x="588" y="123"/>
                </a:lnTo>
                <a:lnTo>
                  <a:pt x="576" y="155"/>
                </a:lnTo>
                <a:lnTo>
                  <a:pt x="588" y="159"/>
                </a:lnTo>
                <a:lnTo>
                  <a:pt x="594" y="167"/>
                </a:lnTo>
                <a:lnTo>
                  <a:pt x="585" y="180"/>
                </a:lnTo>
                <a:lnTo>
                  <a:pt x="601" y="194"/>
                </a:lnTo>
                <a:lnTo>
                  <a:pt x="568" y="173"/>
                </a:lnTo>
                <a:lnTo>
                  <a:pt x="565" y="179"/>
                </a:lnTo>
                <a:lnTo>
                  <a:pt x="538" y="168"/>
                </a:lnTo>
                <a:lnTo>
                  <a:pt x="535" y="191"/>
                </a:lnTo>
                <a:lnTo>
                  <a:pt x="528" y="191"/>
                </a:lnTo>
                <a:lnTo>
                  <a:pt x="522" y="197"/>
                </a:lnTo>
                <a:lnTo>
                  <a:pt x="523" y="186"/>
                </a:lnTo>
                <a:lnTo>
                  <a:pt x="526" y="161"/>
                </a:lnTo>
                <a:lnTo>
                  <a:pt x="484" y="123"/>
                </a:lnTo>
                <a:lnTo>
                  <a:pt x="483" y="132"/>
                </a:lnTo>
                <a:lnTo>
                  <a:pt x="468" y="140"/>
                </a:lnTo>
                <a:lnTo>
                  <a:pt x="465" y="134"/>
                </a:lnTo>
                <a:lnTo>
                  <a:pt x="457" y="138"/>
                </a:lnTo>
                <a:lnTo>
                  <a:pt x="450" y="137"/>
                </a:lnTo>
                <a:lnTo>
                  <a:pt x="445" y="159"/>
                </a:lnTo>
                <a:lnTo>
                  <a:pt x="438" y="149"/>
                </a:lnTo>
                <a:lnTo>
                  <a:pt x="421" y="170"/>
                </a:lnTo>
                <a:lnTo>
                  <a:pt x="424" y="182"/>
                </a:lnTo>
                <a:lnTo>
                  <a:pt x="409" y="180"/>
                </a:lnTo>
                <a:lnTo>
                  <a:pt x="420" y="200"/>
                </a:lnTo>
                <a:lnTo>
                  <a:pt x="402" y="192"/>
                </a:lnTo>
                <a:lnTo>
                  <a:pt x="394" y="209"/>
                </a:lnTo>
                <a:lnTo>
                  <a:pt x="397" y="212"/>
                </a:lnTo>
                <a:lnTo>
                  <a:pt x="402" y="210"/>
                </a:lnTo>
                <a:lnTo>
                  <a:pt x="394" y="221"/>
                </a:lnTo>
                <a:lnTo>
                  <a:pt x="396" y="231"/>
                </a:lnTo>
                <a:lnTo>
                  <a:pt x="405" y="233"/>
                </a:lnTo>
                <a:lnTo>
                  <a:pt x="384" y="233"/>
                </a:lnTo>
                <a:lnTo>
                  <a:pt x="375" y="233"/>
                </a:lnTo>
                <a:lnTo>
                  <a:pt x="367" y="230"/>
                </a:lnTo>
                <a:lnTo>
                  <a:pt x="364" y="239"/>
                </a:lnTo>
                <a:lnTo>
                  <a:pt x="373" y="258"/>
                </a:lnTo>
                <a:lnTo>
                  <a:pt x="364" y="263"/>
                </a:lnTo>
                <a:lnTo>
                  <a:pt x="370" y="297"/>
                </a:lnTo>
                <a:lnTo>
                  <a:pt x="354" y="266"/>
                </a:lnTo>
                <a:lnTo>
                  <a:pt x="339" y="236"/>
                </a:lnTo>
                <a:lnTo>
                  <a:pt x="328" y="249"/>
                </a:lnTo>
                <a:lnTo>
                  <a:pt x="310" y="282"/>
                </a:lnTo>
                <a:lnTo>
                  <a:pt x="315" y="309"/>
                </a:lnTo>
                <a:lnTo>
                  <a:pt x="286" y="349"/>
                </a:lnTo>
                <a:lnTo>
                  <a:pt x="261" y="364"/>
                </a:lnTo>
                <a:lnTo>
                  <a:pt x="235" y="381"/>
                </a:lnTo>
                <a:lnTo>
                  <a:pt x="196" y="390"/>
                </a:lnTo>
                <a:lnTo>
                  <a:pt x="165" y="402"/>
                </a:lnTo>
                <a:lnTo>
                  <a:pt x="133" y="412"/>
                </a:lnTo>
                <a:lnTo>
                  <a:pt x="123" y="406"/>
                </a:lnTo>
                <a:lnTo>
                  <a:pt x="79" y="441"/>
                </a:lnTo>
                <a:lnTo>
                  <a:pt x="37" y="474"/>
                </a:lnTo>
                <a:lnTo>
                  <a:pt x="25" y="489"/>
                </a:lnTo>
                <a:lnTo>
                  <a:pt x="21" y="460"/>
                </a:lnTo>
                <a:lnTo>
                  <a:pt x="13" y="501"/>
                </a:lnTo>
                <a:lnTo>
                  <a:pt x="4" y="546"/>
                </a:lnTo>
                <a:lnTo>
                  <a:pt x="9" y="583"/>
                </a:lnTo>
                <a:lnTo>
                  <a:pt x="21" y="613"/>
                </a:lnTo>
                <a:lnTo>
                  <a:pt x="33" y="642"/>
                </a:lnTo>
                <a:lnTo>
                  <a:pt x="27" y="649"/>
                </a:lnTo>
                <a:lnTo>
                  <a:pt x="22" y="639"/>
                </a:lnTo>
                <a:lnTo>
                  <a:pt x="4" y="618"/>
                </a:lnTo>
                <a:lnTo>
                  <a:pt x="19" y="661"/>
                </a:lnTo>
                <a:lnTo>
                  <a:pt x="4" y="643"/>
                </a:lnTo>
                <a:lnTo>
                  <a:pt x="0" y="642"/>
                </a:lnTo>
                <a:lnTo>
                  <a:pt x="18" y="681"/>
                </a:lnTo>
                <a:lnTo>
                  <a:pt x="36" y="720"/>
                </a:lnTo>
                <a:lnTo>
                  <a:pt x="51" y="756"/>
                </a:lnTo>
                <a:lnTo>
                  <a:pt x="67" y="792"/>
                </a:lnTo>
                <a:lnTo>
                  <a:pt x="76" y="822"/>
                </a:lnTo>
                <a:lnTo>
                  <a:pt x="85" y="852"/>
                </a:lnTo>
                <a:lnTo>
                  <a:pt x="94" y="883"/>
                </a:lnTo>
                <a:lnTo>
                  <a:pt x="103" y="913"/>
                </a:lnTo>
                <a:lnTo>
                  <a:pt x="93" y="955"/>
                </a:lnTo>
                <a:lnTo>
                  <a:pt x="78" y="958"/>
                </a:lnTo>
                <a:lnTo>
                  <a:pt x="87" y="983"/>
                </a:lnTo>
                <a:lnTo>
                  <a:pt x="118" y="1000"/>
                </a:lnTo>
                <a:lnTo>
                  <a:pt x="150" y="1015"/>
                </a:lnTo>
                <a:lnTo>
                  <a:pt x="193" y="1010"/>
                </a:lnTo>
                <a:lnTo>
                  <a:pt x="229" y="994"/>
                </a:lnTo>
                <a:lnTo>
                  <a:pt x="235" y="988"/>
                </a:lnTo>
                <a:lnTo>
                  <a:pt x="250" y="970"/>
                </a:lnTo>
                <a:lnTo>
                  <a:pt x="289" y="970"/>
                </a:lnTo>
                <a:lnTo>
                  <a:pt x="328" y="970"/>
                </a:lnTo>
                <a:lnTo>
                  <a:pt x="376" y="967"/>
                </a:lnTo>
                <a:lnTo>
                  <a:pt x="397" y="934"/>
                </a:lnTo>
                <a:lnTo>
                  <a:pt x="436" y="916"/>
                </a:lnTo>
                <a:lnTo>
                  <a:pt x="475" y="900"/>
                </a:lnTo>
                <a:lnTo>
                  <a:pt x="516" y="891"/>
                </a:lnTo>
                <a:lnTo>
                  <a:pt x="556" y="882"/>
                </a:lnTo>
                <a:lnTo>
                  <a:pt x="598" y="876"/>
                </a:lnTo>
                <a:lnTo>
                  <a:pt x="640" y="868"/>
                </a:lnTo>
                <a:lnTo>
                  <a:pt x="669" y="876"/>
                </a:lnTo>
                <a:lnTo>
                  <a:pt x="726" y="895"/>
                </a:lnTo>
                <a:lnTo>
                  <a:pt x="741" y="907"/>
                </a:lnTo>
                <a:lnTo>
                  <a:pt x="748" y="916"/>
                </a:lnTo>
                <a:lnTo>
                  <a:pt x="762" y="934"/>
                </a:lnTo>
                <a:lnTo>
                  <a:pt x="777" y="962"/>
                </a:lnTo>
                <a:lnTo>
                  <a:pt x="793" y="991"/>
                </a:lnTo>
                <a:lnTo>
                  <a:pt x="786" y="991"/>
                </a:lnTo>
                <a:lnTo>
                  <a:pt x="808" y="1007"/>
                </a:lnTo>
                <a:lnTo>
                  <a:pt x="814" y="1001"/>
                </a:lnTo>
                <a:lnTo>
                  <a:pt x="840" y="964"/>
                </a:lnTo>
                <a:lnTo>
                  <a:pt x="868" y="932"/>
                </a:lnTo>
                <a:lnTo>
                  <a:pt x="876" y="912"/>
                </a:lnTo>
                <a:lnTo>
                  <a:pt x="880" y="943"/>
                </a:lnTo>
                <a:lnTo>
                  <a:pt x="868" y="976"/>
                </a:lnTo>
                <a:lnTo>
                  <a:pt x="858" y="1009"/>
                </a:lnTo>
                <a:lnTo>
                  <a:pt x="844" y="1019"/>
                </a:lnTo>
                <a:lnTo>
                  <a:pt x="871" y="1019"/>
                </a:lnTo>
                <a:lnTo>
                  <a:pt x="885" y="982"/>
                </a:lnTo>
                <a:lnTo>
                  <a:pt x="903" y="1001"/>
                </a:lnTo>
                <a:lnTo>
                  <a:pt x="889" y="1034"/>
                </a:lnTo>
                <a:lnTo>
                  <a:pt x="910" y="1034"/>
                </a:lnTo>
                <a:lnTo>
                  <a:pt x="918" y="1036"/>
                </a:lnTo>
                <a:lnTo>
                  <a:pt x="936" y="1054"/>
                </a:lnTo>
                <a:lnTo>
                  <a:pt x="940" y="1093"/>
                </a:lnTo>
                <a:lnTo>
                  <a:pt x="964" y="1135"/>
                </a:lnTo>
                <a:lnTo>
                  <a:pt x="1006" y="1150"/>
                </a:lnTo>
                <a:lnTo>
                  <a:pt x="1036" y="1160"/>
                </a:lnTo>
                <a:lnTo>
                  <a:pt x="1066" y="1169"/>
                </a:lnTo>
                <a:lnTo>
                  <a:pt x="1108" y="1150"/>
                </a:lnTo>
                <a:lnTo>
                  <a:pt x="1104" y="1144"/>
                </a:lnTo>
                <a:lnTo>
                  <a:pt x="1122" y="1135"/>
                </a:lnTo>
                <a:lnTo>
                  <a:pt x="1116" y="1153"/>
                </a:lnTo>
                <a:lnTo>
                  <a:pt x="1125" y="1154"/>
                </a:lnTo>
                <a:lnTo>
                  <a:pt x="1138" y="1154"/>
                </a:lnTo>
                <a:lnTo>
                  <a:pt x="1155" y="1174"/>
                </a:lnTo>
                <a:lnTo>
                  <a:pt x="1167" y="1181"/>
                </a:lnTo>
                <a:lnTo>
                  <a:pt x="1170" y="1166"/>
                </a:lnTo>
                <a:lnTo>
                  <a:pt x="1221" y="1133"/>
                </a:lnTo>
                <a:lnTo>
                  <a:pt x="1252" y="1129"/>
                </a:lnTo>
                <a:lnTo>
                  <a:pt x="1290" y="1117"/>
                </a:lnTo>
                <a:lnTo>
                  <a:pt x="1294" y="1094"/>
                </a:lnTo>
                <a:lnTo>
                  <a:pt x="1312" y="1052"/>
                </a:lnTo>
                <a:lnTo>
                  <a:pt x="1329" y="1010"/>
                </a:lnTo>
                <a:lnTo>
                  <a:pt x="1344" y="964"/>
                </a:lnTo>
                <a:lnTo>
                  <a:pt x="1353" y="952"/>
                </a:lnTo>
                <a:lnTo>
                  <a:pt x="1380" y="917"/>
                </a:lnTo>
                <a:lnTo>
                  <a:pt x="1393" y="907"/>
                </a:lnTo>
                <a:lnTo>
                  <a:pt x="1405" y="868"/>
                </a:lnTo>
                <a:lnTo>
                  <a:pt x="1417" y="831"/>
                </a:lnTo>
                <a:lnTo>
                  <a:pt x="1431" y="792"/>
                </a:lnTo>
                <a:lnTo>
                  <a:pt x="1443" y="753"/>
                </a:lnTo>
                <a:lnTo>
                  <a:pt x="1435" y="723"/>
                </a:lnTo>
                <a:lnTo>
                  <a:pt x="1428" y="694"/>
                </a:lnTo>
                <a:lnTo>
                  <a:pt x="1426" y="661"/>
                </a:lnTo>
                <a:lnTo>
                  <a:pt x="1426" y="628"/>
                </a:lnTo>
                <a:lnTo>
                  <a:pt x="1414" y="603"/>
                </a:lnTo>
                <a:lnTo>
                  <a:pt x="1395" y="579"/>
                </a:lnTo>
                <a:lnTo>
                  <a:pt x="1375" y="556"/>
                </a:lnTo>
                <a:lnTo>
                  <a:pt x="1347" y="531"/>
                </a:lnTo>
                <a:lnTo>
                  <a:pt x="1345" y="483"/>
                </a:lnTo>
                <a:lnTo>
                  <a:pt x="1341" y="492"/>
                </a:lnTo>
                <a:lnTo>
                  <a:pt x="1321" y="477"/>
                </a:lnTo>
                <a:lnTo>
                  <a:pt x="1320" y="493"/>
                </a:lnTo>
                <a:lnTo>
                  <a:pt x="1306" y="481"/>
                </a:lnTo>
                <a:lnTo>
                  <a:pt x="1297" y="448"/>
                </a:lnTo>
                <a:lnTo>
                  <a:pt x="1278" y="415"/>
                </a:lnTo>
                <a:lnTo>
                  <a:pt x="1279" y="403"/>
                </a:lnTo>
                <a:lnTo>
                  <a:pt x="1267" y="391"/>
                </a:lnTo>
                <a:lnTo>
                  <a:pt x="1236" y="364"/>
                </a:lnTo>
                <a:lnTo>
                  <a:pt x="1191" y="334"/>
                </a:lnTo>
                <a:lnTo>
                  <a:pt x="1182" y="295"/>
                </a:lnTo>
                <a:lnTo>
                  <a:pt x="1173" y="255"/>
                </a:lnTo>
                <a:lnTo>
                  <a:pt x="1161" y="225"/>
                </a:lnTo>
                <a:lnTo>
                  <a:pt x="1158" y="186"/>
                </a:lnTo>
                <a:lnTo>
                  <a:pt x="1149" y="168"/>
                </a:lnTo>
                <a:lnTo>
                  <a:pt x="1125" y="146"/>
                </a:lnTo>
                <a:lnTo>
                  <a:pt x="1101" y="150"/>
                </a:lnTo>
                <a:lnTo>
                  <a:pt x="1095" y="120"/>
                </a:lnTo>
                <a:lnTo>
                  <a:pt x="1087" y="92"/>
                </a:lnTo>
                <a:lnTo>
                  <a:pt x="1080" y="54"/>
                </a:lnTo>
                <a:lnTo>
                  <a:pt x="1068" y="30"/>
                </a:lnTo>
                <a:lnTo>
                  <a:pt x="1057" y="9"/>
                </a:lnTo>
                <a:lnTo>
                  <a:pt x="1053" y="0"/>
                </a:lnTo>
                <a:lnTo>
                  <a:pt x="1038" y="35"/>
                </a:lnTo>
                <a:lnTo>
                  <a:pt x="1032" y="51"/>
                </a:lnTo>
                <a:lnTo>
                  <a:pt x="1026" y="75"/>
                </a:lnTo>
                <a:lnTo>
                  <a:pt x="1032" y="78"/>
                </a:lnTo>
                <a:lnTo>
                  <a:pt x="1032" y="83"/>
                </a:lnTo>
                <a:lnTo>
                  <a:pt x="1023" y="99"/>
                </a:lnTo>
                <a:lnTo>
                  <a:pt x="1024" y="116"/>
                </a:lnTo>
                <a:lnTo>
                  <a:pt x="1018" y="117"/>
                </a:lnTo>
                <a:lnTo>
                  <a:pt x="1020" y="152"/>
                </a:lnTo>
                <a:lnTo>
                  <a:pt x="1020" y="185"/>
                </a:lnTo>
                <a:lnTo>
                  <a:pt x="1003" y="233"/>
                </a:lnTo>
                <a:lnTo>
                  <a:pt x="987" y="280"/>
                </a:lnTo>
                <a:lnTo>
                  <a:pt x="960" y="285"/>
                </a:lnTo>
                <a:lnTo>
                  <a:pt x="931" y="266"/>
                </a:lnTo>
                <a:lnTo>
                  <a:pt x="888" y="240"/>
                </a:lnTo>
                <a:lnTo>
                  <a:pt x="844" y="213"/>
                </a:lnTo>
                <a:lnTo>
                  <a:pt x="820" y="189"/>
                </a:lnTo>
                <a:lnTo>
                  <a:pt x="795" y="165"/>
                </a:lnTo>
                <a:lnTo>
                  <a:pt x="813" y="125"/>
                </a:lnTo>
                <a:lnTo>
                  <a:pt x="822" y="101"/>
                </a:lnTo>
                <a:lnTo>
                  <a:pt x="829" y="104"/>
                </a:lnTo>
                <a:lnTo>
                  <a:pt x="837" y="90"/>
                </a:lnTo>
                <a:lnTo>
                  <a:pt x="850" y="65"/>
                </a:lnTo>
                <a:lnTo>
                  <a:pt x="831" y="51"/>
                </a:lnTo>
                <a:lnTo>
                  <a:pt x="819" y="71"/>
                </a:lnTo>
                <a:lnTo>
                  <a:pt x="813" y="59"/>
                </a:lnTo>
                <a:lnTo>
                  <a:pt x="804" y="59"/>
                </a:lnTo>
                <a:lnTo>
                  <a:pt x="807" y="53"/>
                </a:lnTo>
                <a:lnTo>
                  <a:pt x="775" y="59"/>
                </a:lnTo>
                <a:lnTo>
                  <a:pt x="750" y="54"/>
                </a:lnTo>
                <a:lnTo>
                  <a:pt x="730" y="44"/>
                </a:lnTo>
                <a:lnTo>
                  <a:pt x="703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6" name="Freeform 118"/>
          <p:cNvSpPr>
            <a:spLocks noChangeAspect="1"/>
          </p:cNvSpPr>
          <p:nvPr/>
        </p:nvSpPr>
        <p:spPr bwMode="auto">
          <a:xfrm>
            <a:off x="5307768" y="4670016"/>
            <a:ext cx="105481" cy="82062"/>
          </a:xfrm>
          <a:custGeom>
            <a:avLst/>
            <a:gdLst>
              <a:gd name="T0" fmla="*/ 2147483647 w 123"/>
              <a:gd name="T1" fmla="*/ 2147483647 h 116"/>
              <a:gd name="T2" fmla="*/ 2147483647 w 123"/>
              <a:gd name="T3" fmla="*/ 2147483647 h 116"/>
              <a:gd name="T4" fmla="*/ 2147483647 w 123"/>
              <a:gd name="T5" fmla="*/ 2147483647 h 116"/>
              <a:gd name="T6" fmla="*/ 2147483647 w 123"/>
              <a:gd name="T7" fmla="*/ 2147483647 h 116"/>
              <a:gd name="T8" fmla="*/ 2147483647 w 123"/>
              <a:gd name="T9" fmla="*/ 2147483647 h 116"/>
              <a:gd name="T10" fmla="*/ 2147483647 w 123"/>
              <a:gd name="T11" fmla="*/ 2147483647 h 116"/>
              <a:gd name="T12" fmla="*/ 2147483647 w 123"/>
              <a:gd name="T13" fmla="*/ 2147483647 h 116"/>
              <a:gd name="T14" fmla="*/ 2147483647 w 123"/>
              <a:gd name="T15" fmla="*/ 2147483647 h 116"/>
              <a:gd name="T16" fmla="*/ 0 w 123"/>
              <a:gd name="T17" fmla="*/ 2147483647 h 116"/>
              <a:gd name="T18" fmla="*/ 2147483647 w 123"/>
              <a:gd name="T19" fmla="*/ 0 h 116"/>
              <a:gd name="T20" fmla="*/ 2147483647 w 123"/>
              <a:gd name="T21" fmla="*/ 2147483647 h 116"/>
              <a:gd name="T22" fmla="*/ 2147483647 w 123"/>
              <a:gd name="T23" fmla="*/ 2147483647 h 116"/>
              <a:gd name="T24" fmla="*/ 2147483647 w 123"/>
              <a:gd name="T25" fmla="*/ 2147483647 h 116"/>
              <a:gd name="T26" fmla="*/ 2147483647 w 123"/>
              <a:gd name="T27" fmla="*/ 2147483647 h 116"/>
              <a:gd name="T28" fmla="*/ 2147483647 w 123"/>
              <a:gd name="T29" fmla="*/ 2147483647 h 116"/>
              <a:gd name="T30" fmla="*/ 2147483647 w 123"/>
              <a:gd name="T31" fmla="*/ 2147483647 h 116"/>
              <a:gd name="T32" fmla="*/ 2147483647 w 123"/>
              <a:gd name="T33" fmla="*/ 2147483647 h 116"/>
              <a:gd name="T34" fmla="*/ 2147483647 w 123"/>
              <a:gd name="T35" fmla="*/ 2147483647 h 116"/>
              <a:gd name="T36" fmla="*/ 2147483647 w 123"/>
              <a:gd name="T37" fmla="*/ 2147483647 h 116"/>
              <a:gd name="T38" fmla="*/ 2147483647 w 123"/>
              <a:gd name="T39" fmla="*/ 2147483647 h 1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3"/>
              <a:gd name="T61" fmla="*/ 0 h 116"/>
              <a:gd name="T62" fmla="*/ 123 w 123"/>
              <a:gd name="T63" fmla="*/ 116 h 1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3" h="116">
                <a:moveTo>
                  <a:pt x="87" y="89"/>
                </a:moveTo>
                <a:lnTo>
                  <a:pt x="64" y="116"/>
                </a:lnTo>
                <a:lnTo>
                  <a:pt x="40" y="105"/>
                </a:lnTo>
                <a:lnTo>
                  <a:pt x="42" y="104"/>
                </a:lnTo>
                <a:lnTo>
                  <a:pt x="16" y="66"/>
                </a:lnTo>
                <a:lnTo>
                  <a:pt x="19" y="62"/>
                </a:lnTo>
                <a:lnTo>
                  <a:pt x="27" y="65"/>
                </a:lnTo>
                <a:lnTo>
                  <a:pt x="13" y="36"/>
                </a:lnTo>
                <a:lnTo>
                  <a:pt x="0" y="6"/>
                </a:lnTo>
                <a:lnTo>
                  <a:pt x="6" y="0"/>
                </a:lnTo>
                <a:lnTo>
                  <a:pt x="43" y="12"/>
                </a:lnTo>
                <a:lnTo>
                  <a:pt x="81" y="24"/>
                </a:lnTo>
                <a:lnTo>
                  <a:pt x="79" y="9"/>
                </a:lnTo>
                <a:lnTo>
                  <a:pt x="121" y="5"/>
                </a:lnTo>
                <a:lnTo>
                  <a:pt x="123" y="57"/>
                </a:lnTo>
                <a:lnTo>
                  <a:pt x="114" y="54"/>
                </a:lnTo>
                <a:lnTo>
                  <a:pt x="99" y="99"/>
                </a:lnTo>
                <a:lnTo>
                  <a:pt x="100" y="92"/>
                </a:lnTo>
                <a:lnTo>
                  <a:pt x="93" y="90"/>
                </a:lnTo>
                <a:lnTo>
                  <a:pt x="87" y="8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7" name="Freeform 119"/>
          <p:cNvSpPr>
            <a:spLocks noChangeAspect="1"/>
          </p:cNvSpPr>
          <p:nvPr/>
        </p:nvSpPr>
        <p:spPr bwMode="auto">
          <a:xfrm>
            <a:off x="5928930" y="4060418"/>
            <a:ext cx="85947" cy="63011"/>
          </a:xfrm>
          <a:custGeom>
            <a:avLst/>
            <a:gdLst>
              <a:gd name="T0" fmla="*/ 2147483647 w 102"/>
              <a:gd name="T1" fmla="*/ 2147483647 h 89"/>
              <a:gd name="T2" fmla="*/ 2147483647 w 102"/>
              <a:gd name="T3" fmla="*/ 2147483647 h 89"/>
              <a:gd name="T4" fmla="*/ 2147483647 w 102"/>
              <a:gd name="T5" fmla="*/ 2147483647 h 89"/>
              <a:gd name="T6" fmla="*/ 2147483647 w 102"/>
              <a:gd name="T7" fmla="*/ 2147483647 h 89"/>
              <a:gd name="T8" fmla="*/ 0 w 102"/>
              <a:gd name="T9" fmla="*/ 0 h 89"/>
              <a:gd name="T10" fmla="*/ 2147483647 w 102"/>
              <a:gd name="T11" fmla="*/ 2147483647 h 89"/>
              <a:gd name="T12" fmla="*/ 2147483647 w 102"/>
              <a:gd name="T13" fmla="*/ 2147483647 h 89"/>
              <a:gd name="T14" fmla="*/ 2147483647 w 102"/>
              <a:gd name="T15" fmla="*/ 2147483647 h 89"/>
              <a:gd name="T16" fmla="*/ 2147483647 w 102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89"/>
              <a:gd name="T29" fmla="*/ 102 w 102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89">
                <a:moveTo>
                  <a:pt x="102" y="89"/>
                </a:moveTo>
                <a:lnTo>
                  <a:pt x="79" y="86"/>
                </a:lnTo>
                <a:lnTo>
                  <a:pt x="45" y="56"/>
                </a:lnTo>
                <a:lnTo>
                  <a:pt x="9" y="26"/>
                </a:lnTo>
                <a:lnTo>
                  <a:pt x="0" y="0"/>
                </a:lnTo>
                <a:lnTo>
                  <a:pt x="25" y="23"/>
                </a:lnTo>
                <a:lnTo>
                  <a:pt x="51" y="44"/>
                </a:lnTo>
                <a:lnTo>
                  <a:pt x="76" y="66"/>
                </a:lnTo>
                <a:lnTo>
                  <a:pt x="102" y="8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8" name="Freeform 120"/>
          <p:cNvSpPr>
            <a:spLocks noChangeAspect="1"/>
          </p:cNvSpPr>
          <p:nvPr/>
        </p:nvSpPr>
        <p:spPr bwMode="auto">
          <a:xfrm>
            <a:off x="9130448" y="4107312"/>
            <a:ext cx="1103637" cy="893885"/>
          </a:xfrm>
          <a:custGeom>
            <a:avLst/>
            <a:gdLst>
              <a:gd name="T0" fmla="*/ 2147483647 w 1295"/>
              <a:gd name="T1" fmla="*/ 2147483647 h 1266"/>
              <a:gd name="T2" fmla="*/ 2147483647 w 1295"/>
              <a:gd name="T3" fmla="*/ 2147483647 h 1266"/>
              <a:gd name="T4" fmla="*/ 2147483647 w 1295"/>
              <a:gd name="T5" fmla="*/ 2147483647 h 1266"/>
              <a:gd name="T6" fmla="*/ 2147483647 w 1295"/>
              <a:gd name="T7" fmla="*/ 2147483647 h 1266"/>
              <a:gd name="T8" fmla="*/ 2147483647 w 1295"/>
              <a:gd name="T9" fmla="*/ 2147483647 h 1266"/>
              <a:gd name="T10" fmla="*/ 2147483647 w 1295"/>
              <a:gd name="T11" fmla="*/ 2147483647 h 1266"/>
              <a:gd name="T12" fmla="*/ 2147483647 w 1295"/>
              <a:gd name="T13" fmla="*/ 2147483647 h 1266"/>
              <a:gd name="T14" fmla="*/ 2147483647 w 1295"/>
              <a:gd name="T15" fmla="*/ 2147483647 h 1266"/>
              <a:gd name="T16" fmla="*/ 2147483647 w 1295"/>
              <a:gd name="T17" fmla="*/ 2147483647 h 1266"/>
              <a:gd name="T18" fmla="*/ 2147483647 w 1295"/>
              <a:gd name="T19" fmla="*/ 2147483647 h 1266"/>
              <a:gd name="T20" fmla="*/ 2147483647 w 1295"/>
              <a:gd name="T21" fmla="*/ 2147483647 h 1266"/>
              <a:gd name="T22" fmla="*/ 2147483647 w 1295"/>
              <a:gd name="T23" fmla="*/ 2147483647 h 1266"/>
              <a:gd name="T24" fmla="*/ 2147483647 w 1295"/>
              <a:gd name="T25" fmla="*/ 2147483647 h 1266"/>
              <a:gd name="T26" fmla="*/ 2147483647 w 1295"/>
              <a:gd name="T27" fmla="*/ 2147483647 h 1266"/>
              <a:gd name="T28" fmla="*/ 2147483647 w 1295"/>
              <a:gd name="T29" fmla="*/ 2147483647 h 1266"/>
              <a:gd name="T30" fmla="*/ 2147483647 w 1295"/>
              <a:gd name="T31" fmla="*/ 2147483647 h 1266"/>
              <a:gd name="T32" fmla="*/ 0 w 1295"/>
              <a:gd name="T33" fmla="*/ 2147483647 h 1266"/>
              <a:gd name="T34" fmla="*/ 2147483647 w 1295"/>
              <a:gd name="T35" fmla="*/ 2147483647 h 1266"/>
              <a:gd name="T36" fmla="*/ 2147483647 w 1295"/>
              <a:gd name="T37" fmla="*/ 2147483647 h 1266"/>
              <a:gd name="T38" fmla="*/ 2147483647 w 1295"/>
              <a:gd name="T39" fmla="*/ 2147483647 h 1266"/>
              <a:gd name="T40" fmla="*/ 2147483647 w 1295"/>
              <a:gd name="T41" fmla="*/ 2147483647 h 1266"/>
              <a:gd name="T42" fmla="*/ 2147483647 w 1295"/>
              <a:gd name="T43" fmla="*/ 2147483647 h 1266"/>
              <a:gd name="T44" fmla="*/ 2147483647 w 1295"/>
              <a:gd name="T45" fmla="*/ 2147483647 h 1266"/>
              <a:gd name="T46" fmla="*/ 2147483647 w 1295"/>
              <a:gd name="T47" fmla="*/ 2147483647 h 1266"/>
              <a:gd name="T48" fmla="*/ 2147483647 w 1295"/>
              <a:gd name="T49" fmla="*/ 2147483647 h 1266"/>
              <a:gd name="T50" fmla="*/ 2147483647 w 1295"/>
              <a:gd name="T51" fmla="*/ 2147483647 h 1266"/>
              <a:gd name="T52" fmla="*/ 2147483647 w 1295"/>
              <a:gd name="T53" fmla="*/ 2147483647 h 1266"/>
              <a:gd name="T54" fmla="*/ 2147483647 w 1295"/>
              <a:gd name="T55" fmla="*/ 2147483647 h 1266"/>
              <a:gd name="T56" fmla="*/ 2147483647 w 1295"/>
              <a:gd name="T57" fmla="*/ 2147483647 h 1266"/>
              <a:gd name="T58" fmla="*/ 2147483647 w 1295"/>
              <a:gd name="T59" fmla="*/ 2147483647 h 1266"/>
              <a:gd name="T60" fmla="*/ 2147483647 w 1295"/>
              <a:gd name="T61" fmla="*/ 2147483647 h 1266"/>
              <a:gd name="T62" fmla="*/ 2147483647 w 1295"/>
              <a:gd name="T63" fmla="*/ 2147483647 h 1266"/>
              <a:gd name="T64" fmla="*/ 2147483647 w 1295"/>
              <a:gd name="T65" fmla="*/ 2147483647 h 1266"/>
              <a:gd name="T66" fmla="*/ 2147483647 w 1295"/>
              <a:gd name="T67" fmla="*/ 2147483647 h 1266"/>
              <a:gd name="T68" fmla="*/ 2147483647 w 1295"/>
              <a:gd name="T69" fmla="*/ 2147483647 h 1266"/>
              <a:gd name="T70" fmla="*/ 2147483647 w 1295"/>
              <a:gd name="T71" fmla="*/ 2147483647 h 1266"/>
              <a:gd name="T72" fmla="*/ 2147483647 w 1295"/>
              <a:gd name="T73" fmla="*/ 2147483647 h 1266"/>
              <a:gd name="T74" fmla="*/ 2147483647 w 1295"/>
              <a:gd name="T75" fmla="*/ 2147483647 h 1266"/>
              <a:gd name="T76" fmla="*/ 2147483647 w 1295"/>
              <a:gd name="T77" fmla="*/ 2147483647 h 1266"/>
              <a:gd name="T78" fmla="*/ 2147483647 w 1295"/>
              <a:gd name="T79" fmla="*/ 2147483647 h 1266"/>
              <a:gd name="T80" fmla="*/ 2147483647 w 1295"/>
              <a:gd name="T81" fmla="*/ 2147483647 h 1266"/>
              <a:gd name="T82" fmla="*/ 2147483647 w 1295"/>
              <a:gd name="T83" fmla="*/ 2147483647 h 1266"/>
              <a:gd name="T84" fmla="*/ 2147483647 w 1295"/>
              <a:gd name="T85" fmla="*/ 2147483647 h 1266"/>
              <a:gd name="T86" fmla="*/ 2147483647 w 1295"/>
              <a:gd name="T87" fmla="*/ 2147483647 h 1266"/>
              <a:gd name="T88" fmla="*/ 2147483647 w 1295"/>
              <a:gd name="T89" fmla="*/ 2147483647 h 1266"/>
              <a:gd name="T90" fmla="*/ 2147483647 w 1295"/>
              <a:gd name="T91" fmla="*/ 2147483647 h 1266"/>
              <a:gd name="T92" fmla="*/ 2147483647 w 1295"/>
              <a:gd name="T93" fmla="*/ 2147483647 h 1266"/>
              <a:gd name="T94" fmla="*/ 2147483647 w 1295"/>
              <a:gd name="T95" fmla="*/ 2147483647 h 1266"/>
              <a:gd name="T96" fmla="*/ 2147483647 w 1295"/>
              <a:gd name="T97" fmla="*/ 2147483647 h 1266"/>
              <a:gd name="T98" fmla="*/ 2147483647 w 1295"/>
              <a:gd name="T99" fmla="*/ 2147483647 h 1266"/>
              <a:gd name="T100" fmla="*/ 2147483647 w 1295"/>
              <a:gd name="T101" fmla="*/ 2147483647 h 1266"/>
              <a:gd name="T102" fmla="*/ 2147483647 w 1295"/>
              <a:gd name="T103" fmla="*/ 2147483647 h 1266"/>
              <a:gd name="T104" fmla="*/ 2147483647 w 1295"/>
              <a:gd name="T105" fmla="*/ 2147483647 h 1266"/>
              <a:gd name="T106" fmla="*/ 2147483647 w 1295"/>
              <a:gd name="T107" fmla="*/ 2147483647 h 1266"/>
              <a:gd name="T108" fmla="*/ 2147483647 w 1295"/>
              <a:gd name="T109" fmla="*/ 2147483647 h 1266"/>
              <a:gd name="T110" fmla="*/ 2147483647 w 1295"/>
              <a:gd name="T111" fmla="*/ 2147483647 h 1266"/>
              <a:gd name="T112" fmla="*/ 2147483647 w 1295"/>
              <a:gd name="T113" fmla="*/ 2147483647 h 1266"/>
              <a:gd name="T114" fmla="*/ 2147483647 w 1295"/>
              <a:gd name="T115" fmla="*/ 2147483647 h 1266"/>
              <a:gd name="T116" fmla="*/ 2147483647 w 1295"/>
              <a:gd name="T117" fmla="*/ 2147483647 h 1266"/>
              <a:gd name="T118" fmla="*/ 2147483647 w 1295"/>
              <a:gd name="T119" fmla="*/ 2147483647 h 12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95"/>
              <a:gd name="T181" fmla="*/ 0 h 1266"/>
              <a:gd name="T182" fmla="*/ 1295 w 1295"/>
              <a:gd name="T183" fmla="*/ 1266 h 12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95" h="1266">
                <a:moveTo>
                  <a:pt x="653" y="803"/>
                </a:moveTo>
                <a:lnTo>
                  <a:pt x="605" y="803"/>
                </a:lnTo>
                <a:lnTo>
                  <a:pt x="576" y="796"/>
                </a:lnTo>
                <a:lnTo>
                  <a:pt x="548" y="851"/>
                </a:lnTo>
                <a:lnTo>
                  <a:pt x="554" y="856"/>
                </a:lnTo>
                <a:lnTo>
                  <a:pt x="569" y="854"/>
                </a:lnTo>
                <a:lnTo>
                  <a:pt x="587" y="847"/>
                </a:lnTo>
                <a:lnTo>
                  <a:pt x="566" y="877"/>
                </a:lnTo>
                <a:lnTo>
                  <a:pt x="554" y="871"/>
                </a:lnTo>
                <a:lnTo>
                  <a:pt x="528" y="871"/>
                </a:lnTo>
                <a:lnTo>
                  <a:pt x="540" y="884"/>
                </a:lnTo>
                <a:lnTo>
                  <a:pt x="483" y="916"/>
                </a:lnTo>
                <a:lnTo>
                  <a:pt x="453" y="950"/>
                </a:lnTo>
                <a:lnTo>
                  <a:pt x="429" y="968"/>
                </a:lnTo>
                <a:lnTo>
                  <a:pt x="369" y="988"/>
                </a:lnTo>
                <a:lnTo>
                  <a:pt x="327" y="1025"/>
                </a:lnTo>
                <a:lnTo>
                  <a:pt x="348" y="1054"/>
                </a:lnTo>
                <a:lnTo>
                  <a:pt x="354" y="1064"/>
                </a:lnTo>
                <a:lnTo>
                  <a:pt x="320" y="1084"/>
                </a:lnTo>
                <a:lnTo>
                  <a:pt x="327" y="1088"/>
                </a:lnTo>
                <a:lnTo>
                  <a:pt x="279" y="1115"/>
                </a:lnTo>
                <a:lnTo>
                  <a:pt x="230" y="1140"/>
                </a:lnTo>
                <a:lnTo>
                  <a:pt x="191" y="1173"/>
                </a:lnTo>
                <a:lnTo>
                  <a:pt x="180" y="1167"/>
                </a:lnTo>
                <a:lnTo>
                  <a:pt x="168" y="1170"/>
                </a:lnTo>
                <a:lnTo>
                  <a:pt x="174" y="1179"/>
                </a:lnTo>
                <a:lnTo>
                  <a:pt x="131" y="1200"/>
                </a:lnTo>
                <a:lnTo>
                  <a:pt x="116" y="1211"/>
                </a:lnTo>
                <a:lnTo>
                  <a:pt x="98" y="1236"/>
                </a:lnTo>
                <a:lnTo>
                  <a:pt x="90" y="1235"/>
                </a:lnTo>
                <a:lnTo>
                  <a:pt x="98" y="1247"/>
                </a:lnTo>
                <a:lnTo>
                  <a:pt x="92" y="1266"/>
                </a:lnTo>
                <a:lnTo>
                  <a:pt x="56" y="1251"/>
                </a:lnTo>
                <a:lnTo>
                  <a:pt x="0" y="1245"/>
                </a:lnTo>
                <a:lnTo>
                  <a:pt x="5" y="1227"/>
                </a:lnTo>
                <a:lnTo>
                  <a:pt x="27" y="1196"/>
                </a:lnTo>
                <a:lnTo>
                  <a:pt x="6" y="1197"/>
                </a:lnTo>
                <a:lnTo>
                  <a:pt x="41" y="1143"/>
                </a:lnTo>
                <a:lnTo>
                  <a:pt x="90" y="1118"/>
                </a:lnTo>
                <a:lnTo>
                  <a:pt x="149" y="1063"/>
                </a:lnTo>
                <a:lnTo>
                  <a:pt x="195" y="1016"/>
                </a:lnTo>
                <a:lnTo>
                  <a:pt x="228" y="985"/>
                </a:lnTo>
                <a:lnTo>
                  <a:pt x="240" y="967"/>
                </a:lnTo>
                <a:lnTo>
                  <a:pt x="236" y="958"/>
                </a:lnTo>
                <a:lnTo>
                  <a:pt x="266" y="950"/>
                </a:lnTo>
                <a:lnTo>
                  <a:pt x="255" y="934"/>
                </a:lnTo>
                <a:lnTo>
                  <a:pt x="284" y="890"/>
                </a:lnTo>
                <a:lnTo>
                  <a:pt x="290" y="868"/>
                </a:lnTo>
                <a:lnTo>
                  <a:pt x="323" y="835"/>
                </a:lnTo>
                <a:lnTo>
                  <a:pt x="365" y="778"/>
                </a:lnTo>
                <a:lnTo>
                  <a:pt x="401" y="734"/>
                </a:lnTo>
                <a:lnTo>
                  <a:pt x="431" y="709"/>
                </a:lnTo>
                <a:lnTo>
                  <a:pt x="446" y="685"/>
                </a:lnTo>
                <a:lnTo>
                  <a:pt x="465" y="649"/>
                </a:lnTo>
                <a:lnTo>
                  <a:pt x="485" y="614"/>
                </a:lnTo>
                <a:lnTo>
                  <a:pt x="525" y="586"/>
                </a:lnTo>
                <a:lnTo>
                  <a:pt x="540" y="559"/>
                </a:lnTo>
                <a:lnTo>
                  <a:pt x="582" y="505"/>
                </a:lnTo>
                <a:lnTo>
                  <a:pt x="590" y="481"/>
                </a:lnTo>
                <a:lnTo>
                  <a:pt x="596" y="447"/>
                </a:lnTo>
                <a:lnTo>
                  <a:pt x="603" y="414"/>
                </a:lnTo>
                <a:lnTo>
                  <a:pt x="623" y="387"/>
                </a:lnTo>
                <a:lnTo>
                  <a:pt x="645" y="360"/>
                </a:lnTo>
                <a:lnTo>
                  <a:pt x="662" y="330"/>
                </a:lnTo>
                <a:lnTo>
                  <a:pt x="677" y="300"/>
                </a:lnTo>
                <a:lnTo>
                  <a:pt x="711" y="262"/>
                </a:lnTo>
                <a:lnTo>
                  <a:pt x="746" y="225"/>
                </a:lnTo>
                <a:lnTo>
                  <a:pt x="761" y="213"/>
                </a:lnTo>
                <a:lnTo>
                  <a:pt x="761" y="189"/>
                </a:lnTo>
                <a:lnTo>
                  <a:pt x="783" y="130"/>
                </a:lnTo>
                <a:lnTo>
                  <a:pt x="797" y="109"/>
                </a:lnTo>
                <a:lnTo>
                  <a:pt x="834" y="93"/>
                </a:lnTo>
                <a:lnTo>
                  <a:pt x="857" y="51"/>
                </a:lnTo>
                <a:lnTo>
                  <a:pt x="852" y="43"/>
                </a:lnTo>
                <a:lnTo>
                  <a:pt x="897" y="0"/>
                </a:lnTo>
                <a:lnTo>
                  <a:pt x="903" y="6"/>
                </a:lnTo>
                <a:lnTo>
                  <a:pt x="945" y="15"/>
                </a:lnTo>
                <a:lnTo>
                  <a:pt x="954" y="39"/>
                </a:lnTo>
                <a:lnTo>
                  <a:pt x="974" y="16"/>
                </a:lnTo>
                <a:lnTo>
                  <a:pt x="1019" y="9"/>
                </a:lnTo>
                <a:lnTo>
                  <a:pt x="1023" y="18"/>
                </a:lnTo>
                <a:lnTo>
                  <a:pt x="1046" y="52"/>
                </a:lnTo>
                <a:lnTo>
                  <a:pt x="1070" y="87"/>
                </a:lnTo>
                <a:lnTo>
                  <a:pt x="1095" y="100"/>
                </a:lnTo>
                <a:lnTo>
                  <a:pt x="1119" y="114"/>
                </a:lnTo>
                <a:lnTo>
                  <a:pt x="1145" y="133"/>
                </a:lnTo>
                <a:lnTo>
                  <a:pt x="1169" y="153"/>
                </a:lnTo>
                <a:lnTo>
                  <a:pt x="1134" y="192"/>
                </a:lnTo>
                <a:lnTo>
                  <a:pt x="1101" y="231"/>
                </a:lnTo>
                <a:lnTo>
                  <a:pt x="1142" y="234"/>
                </a:lnTo>
                <a:lnTo>
                  <a:pt x="1182" y="237"/>
                </a:lnTo>
                <a:lnTo>
                  <a:pt x="1211" y="228"/>
                </a:lnTo>
                <a:lnTo>
                  <a:pt x="1262" y="184"/>
                </a:lnTo>
                <a:lnTo>
                  <a:pt x="1272" y="157"/>
                </a:lnTo>
                <a:lnTo>
                  <a:pt x="1295" y="159"/>
                </a:lnTo>
                <a:lnTo>
                  <a:pt x="1283" y="213"/>
                </a:lnTo>
                <a:lnTo>
                  <a:pt x="1251" y="234"/>
                </a:lnTo>
                <a:lnTo>
                  <a:pt x="1218" y="253"/>
                </a:lnTo>
                <a:lnTo>
                  <a:pt x="1185" y="277"/>
                </a:lnTo>
                <a:lnTo>
                  <a:pt x="1154" y="303"/>
                </a:lnTo>
                <a:lnTo>
                  <a:pt x="1122" y="327"/>
                </a:lnTo>
                <a:lnTo>
                  <a:pt x="1089" y="351"/>
                </a:lnTo>
                <a:lnTo>
                  <a:pt x="1088" y="355"/>
                </a:lnTo>
                <a:lnTo>
                  <a:pt x="1055" y="400"/>
                </a:lnTo>
                <a:lnTo>
                  <a:pt x="1020" y="445"/>
                </a:lnTo>
                <a:lnTo>
                  <a:pt x="1007" y="473"/>
                </a:lnTo>
                <a:lnTo>
                  <a:pt x="987" y="490"/>
                </a:lnTo>
                <a:lnTo>
                  <a:pt x="969" y="538"/>
                </a:lnTo>
                <a:lnTo>
                  <a:pt x="992" y="571"/>
                </a:lnTo>
                <a:lnTo>
                  <a:pt x="969" y="601"/>
                </a:lnTo>
                <a:lnTo>
                  <a:pt x="980" y="619"/>
                </a:lnTo>
                <a:lnTo>
                  <a:pt x="935" y="655"/>
                </a:lnTo>
                <a:lnTo>
                  <a:pt x="891" y="691"/>
                </a:lnTo>
                <a:lnTo>
                  <a:pt x="855" y="698"/>
                </a:lnTo>
                <a:lnTo>
                  <a:pt x="819" y="704"/>
                </a:lnTo>
                <a:lnTo>
                  <a:pt x="785" y="712"/>
                </a:lnTo>
                <a:lnTo>
                  <a:pt x="749" y="719"/>
                </a:lnTo>
                <a:lnTo>
                  <a:pt x="723" y="716"/>
                </a:lnTo>
                <a:lnTo>
                  <a:pt x="719" y="731"/>
                </a:lnTo>
                <a:lnTo>
                  <a:pt x="681" y="784"/>
                </a:lnTo>
                <a:lnTo>
                  <a:pt x="653" y="803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59" name="Freeform 121"/>
          <p:cNvSpPr>
            <a:spLocks noChangeAspect="1"/>
          </p:cNvSpPr>
          <p:nvPr/>
        </p:nvSpPr>
        <p:spPr bwMode="auto">
          <a:xfrm>
            <a:off x="9116779" y="5014383"/>
            <a:ext cx="95712" cy="63012"/>
          </a:xfrm>
          <a:custGeom>
            <a:avLst/>
            <a:gdLst>
              <a:gd name="T0" fmla="*/ 2147483647 w 111"/>
              <a:gd name="T1" fmla="*/ 2147483647 h 90"/>
              <a:gd name="T2" fmla="*/ 2147483647 w 111"/>
              <a:gd name="T3" fmla="*/ 0 h 90"/>
              <a:gd name="T4" fmla="*/ 2147483647 w 111"/>
              <a:gd name="T5" fmla="*/ 2147483647 h 90"/>
              <a:gd name="T6" fmla="*/ 0 w 111"/>
              <a:gd name="T7" fmla="*/ 2147483647 h 90"/>
              <a:gd name="T8" fmla="*/ 2147483647 w 111"/>
              <a:gd name="T9" fmla="*/ 2147483647 h 90"/>
              <a:gd name="T10" fmla="*/ 2147483647 w 111"/>
              <a:gd name="T11" fmla="*/ 2147483647 h 90"/>
              <a:gd name="T12" fmla="*/ 2147483647 w 111"/>
              <a:gd name="T13" fmla="*/ 2147483647 h 90"/>
              <a:gd name="T14" fmla="*/ 2147483647 w 111"/>
              <a:gd name="T15" fmla="*/ 2147483647 h 90"/>
              <a:gd name="T16" fmla="*/ 2147483647 w 111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1"/>
              <a:gd name="T28" fmla="*/ 0 h 90"/>
              <a:gd name="T29" fmla="*/ 111 w 111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1" h="90">
                <a:moveTo>
                  <a:pt x="72" y="18"/>
                </a:moveTo>
                <a:lnTo>
                  <a:pt x="84" y="0"/>
                </a:lnTo>
                <a:lnTo>
                  <a:pt x="42" y="45"/>
                </a:lnTo>
                <a:lnTo>
                  <a:pt x="0" y="90"/>
                </a:lnTo>
                <a:lnTo>
                  <a:pt x="50" y="90"/>
                </a:lnTo>
                <a:lnTo>
                  <a:pt x="101" y="90"/>
                </a:lnTo>
                <a:lnTo>
                  <a:pt x="111" y="79"/>
                </a:lnTo>
                <a:lnTo>
                  <a:pt x="71" y="55"/>
                </a:lnTo>
                <a:lnTo>
                  <a:pt x="72" y="18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0" name="Freeform 122"/>
          <p:cNvSpPr>
            <a:spLocks noChangeAspect="1"/>
          </p:cNvSpPr>
          <p:nvPr/>
        </p:nvSpPr>
        <p:spPr bwMode="auto">
          <a:xfrm>
            <a:off x="9048407" y="3981285"/>
            <a:ext cx="806729" cy="1066800"/>
          </a:xfrm>
          <a:custGeom>
            <a:avLst/>
            <a:gdLst>
              <a:gd name="T0" fmla="*/ 2147483647 w 947"/>
              <a:gd name="T1" fmla="*/ 2147483647 h 1506"/>
              <a:gd name="T2" fmla="*/ 2147483647 w 947"/>
              <a:gd name="T3" fmla="*/ 2147483647 h 1506"/>
              <a:gd name="T4" fmla="*/ 2147483647 w 947"/>
              <a:gd name="T5" fmla="*/ 2147483647 h 1506"/>
              <a:gd name="T6" fmla="*/ 2147483647 w 947"/>
              <a:gd name="T7" fmla="*/ 2147483647 h 1506"/>
              <a:gd name="T8" fmla="*/ 2147483647 w 947"/>
              <a:gd name="T9" fmla="*/ 2147483647 h 1506"/>
              <a:gd name="T10" fmla="*/ 2147483647 w 947"/>
              <a:gd name="T11" fmla="*/ 2147483647 h 1506"/>
              <a:gd name="T12" fmla="*/ 2147483647 w 947"/>
              <a:gd name="T13" fmla="*/ 2147483647 h 1506"/>
              <a:gd name="T14" fmla="*/ 2147483647 w 947"/>
              <a:gd name="T15" fmla="*/ 2147483647 h 1506"/>
              <a:gd name="T16" fmla="*/ 2147483647 w 947"/>
              <a:gd name="T17" fmla="*/ 2147483647 h 1506"/>
              <a:gd name="T18" fmla="*/ 2147483647 w 947"/>
              <a:gd name="T19" fmla="*/ 2147483647 h 1506"/>
              <a:gd name="T20" fmla="*/ 2147483647 w 947"/>
              <a:gd name="T21" fmla="*/ 2147483647 h 1506"/>
              <a:gd name="T22" fmla="*/ 2147483647 w 947"/>
              <a:gd name="T23" fmla="*/ 2147483647 h 1506"/>
              <a:gd name="T24" fmla="*/ 2147483647 w 947"/>
              <a:gd name="T25" fmla="*/ 2147483647 h 1506"/>
              <a:gd name="T26" fmla="*/ 2147483647 w 947"/>
              <a:gd name="T27" fmla="*/ 2147483647 h 1506"/>
              <a:gd name="T28" fmla="*/ 2147483647 w 947"/>
              <a:gd name="T29" fmla="*/ 2147483647 h 1506"/>
              <a:gd name="T30" fmla="*/ 2147483647 w 947"/>
              <a:gd name="T31" fmla="*/ 2147483647 h 1506"/>
              <a:gd name="T32" fmla="*/ 2147483647 w 947"/>
              <a:gd name="T33" fmla="*/ 2147483647 h 1506"/>
              <a:gd name="T34" fmla="*/ 2147483647 w 947"/>
              <a:gd name="T35" fmla="*/ 2147483647 h 1506"/>
              <a:gd name="T36" fmla="*/ 2147483647 w 947"/>
              <a:gd name="T37" fmla="*/ 2147483647 h 1506"/>
              <a:gd name="T38" fmla="*/ 2147483647 w 947"/>
              <a:gd name="T39" fmla="*/ 2147483647 h 1506"/>
              <a:gd name="T40" fmla="*/ 2147483647 w 947"/>
              <a:gd name="T41" fmla="*/ 2147483647 h 1506"/>
              <a:gd name="T42" fmla="*/ 2147483647 w 947"/>
              <a:gd name="T43" fmla="*/ 2147483647 h 1506"/>
              <a:gd name="T44" fmla="*/ 2147483647 w 947"/>
              <a:gd name="T45" fmla="*/ 2147483647 h 1506"/>
              <a:gd name="T46" fmla="*/ 0 w 947"/>
              <a:gd name="T47" fmla="*/ 2147483647 h 1506"/>
              <a:gd name="T48" fmla="*/ 2147483647 w 947"/>
              <a:gd name="T49" fmla="*/ 2147483647 h 1506"/>
              <a:gd name="T50" fmla="*/ 2147483647 w 947"/>
              <a:gd name="T51" fmla="*/ 2147483647 h 1506"/>
              <a:gd name="T52" fmla="*/ 2147483647 w 947"/>
              <a:gd name="T53" fmla="*/ 2147483647 h 1506"/>
              <a:gd name="T54" fmla="*/ 2147483647 w 947"/>
              <a:gd name="T55" fmla="*/ 2147483647 h 1506"/>
              <a:gd name="T56" fmla="*/ 2147483647 w 947"/>
              <a:gd name="T57" fmla="*/ 2147483647 h 1506"/>
              <a:gd name="T58" fmla="*/ 2147483647 w 947"/>
              <a:gd name="T59" fmla="*/ 2147483647 h 1506"/>
              <a:gd name="T60" fmla="*/ 2147483647 w 947"/>
              <a:gd name="T61" fmla="*/ 2147483647 h 1506"/>
              <a:gd name="T62" fmla="*/ 2147483647 w 947"/>
              <a:gd name="T63" fmla="*/ 2147483647 h 1506"/>
              <a:gd name="T64" fmla="*/ 2147483647 w 947"/>
              <a:gd name="T65" fmla="*/ 2147483647 h 1506"/>
              <a:gd name="T66" fmla="*/ 2147483647 w 947"/>
              <a:gd name="T67" fmla="*/ 2147483647 h 1506"/>
              <a:gd name="T68" fmla="*/ 2147483647 w 947"/>
              <a:gd name="T69" fmla="*/ 2147483647 h 1506"/>
              <a:gd name="T70" fmla="*/ 2147483647 w 947"/>
              <a:gd name="T71" fmla="*/ 2147483647 h 1506"/>
              <a:gd name="T72" fmla="*/ 2147483647 w 947"/>
              <a:gd name="T73" fmla="*/ 2147483647 h 1506"/>
              <a:gd name="T74" fmla="*/ 2147483647 w 947"/>
              <a:gd name="T75" fmla="*/ 2147483647 h 1506"/>
              <a:gd name="T76" fmla="*/ 2147483647 w 947"/>
              <a:gd name="T77" fmla="*/ 2147483647 h 1506"/>
              <a:gd name="T78" fmla="*/ 2147483647 w 947"/>
              <a:gd name="T79" fmla="*/ 2147483647 h 1506"/>
              <a:gd name="T80" fmla="*/ 2147483647 w 947"/>
              <a:gd name="T81" fmla="*/ 2147483647 h 1506"/>
              <a:gd name="T82" fmla="*/ 2147483647 w 947"/>
              <a:gd name="T83" fmla="*/ 2147483647 h 1506"/>
              <a:gd name="T84" fmla="*/ 2147483647 w 947"/>
              <a:gd name="T85" fmla="*/ 2147483647 h 1506"/>
              <a:gd name="T86" fmla="*/ 2147483647 w 947"/>
              <a:gd name="T87" fmla="*/ 2147483647 h 1506"/>
              <a:gd name="T88" fmla="*/ 2147483647 w 947"/>
              <a:gd name="T89" fmla="*/ 2147483647 h 1506"/>
              <a:gd name="T90" fmla="*/ 2147483647 w 947"/>
              <a:gd name="T91" fmla="*/ 2147483647 h 1506"/>
              <a:gd name="T92" fmla="*/ 2147483647 w 947"/>
              <a:gd name="T93" fmla="*/ 2147483647 h 15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47"/>
              <a:gd name="T142" fmla="*/ 0 h 1506"/>
              <a:gd name="T143" fmla="*/ 947 w 947"/>
              <a:gd name="T144" fmla="*/ 1506 h 150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47" h="1506">
                <a:moveTo>
                  <a:pt x="683" y="535"/>
                </a:moveTo>
                <a:lnTo>
                  <a:pt x="669" y="567"/>
                </a:lnTo>
                <a:lnTo>
                  <a:pt x="656" y="598"/>
                </a:lnTo>
                <a:lnTo>
                  <a:pt x="638" y="630"/>
                </a:lnTo>
                <a:lnTo>
                  <a:pt x="621" y="661"/>
                </a:lnTo>
                <a:lnTo>
                  <a:pt x="591" y="698"/>
                </a:lnTo>
                <a:lnTo>
                  <a:pt x="560" y="736"/>
                </a:lnTo>
                <a:lnTo>
                  <a:pt x="527" y="773"/>
                </a:lnTo>
                <a:lnTo>
                  <a:pt x="492" y="809"/>
                </a:lnTo>
                <a:lnTo>
                  <a:pt x="471" y="824"/>
                </a:lnTo>
                <a:lnTo>
                  <a:pt x="455" y="859"/>
                </a:lnTo>
                <a:lnTo>
                  <a:pt x="437" y="895"/>
                </a:lnTo>
                <a:lnTo>
                  <a:pt x="414" y="934"/>
                </a:lnTo>
                <a:lnTo>
                  <a:pt x="372" y="971"/>
                </a:lnTo>
                <a:lnTo>
                  <a:pt x="359" y="1007"/>
                </a:lnTo>
                <a:lnTo>
                  <a:pt x="354" y="1013"/>
                </a:lnTo>
                <a:lnTo>
                  <a:pt x="375" y="1006"/>
                </a:lnTo>
                <a:lnTo>
                  <a:pt x="389" y="1007"/>
                </a:lnTo>
                <a:lnTo>
                  <a:pt x="405" y="1000"/>
                </a:lnTo>
                <a:lnTo>
                  <a:pt x="378" y="1024"/>
                </a:lnTo>
                <a:lnTo>
                  <a:pt x="377" y="1036"/>
                </a:lnTo>
                <a:lnTo>
                  <a:pt x="375" y="1031"/>
                </a:lnTo>
                <a:lnTo>
                  <a:pt x="363" y="1043"/>
                </a:lnTo>
                <a:lnTo>
                  <a:pt x="344" y="1067"/>
                </a:lnTo>
                <a:lnTo>
                  <a:pt x="318" y="1094"/>
                </a:lnTo>
                <a:lnTo>
                  <a:pt x="303" y="1111"/>
                </a:lnTo>
                <a:lnTo>
                  <a:pt x="306" y="1127"/>
                </a:lnTo>
                <a:lnTo>
                  <a:pt x="267" y="1153"/>
                </a:lnTo>
                <a:lnTo>
                  <a:pt x="269" y="1163"/>
                </a:lnTo>
                <a:lnTo>
                  <a:pt x="260" y="1163"/>
                </a:lnTo>
                <a:lnTo>
                  <a:pt x="248" y="1174"/>
                </a:lnTo>
                <a:lnTo>
                  <a:pt x="246" y="1175"/>
                </a:lnTo>
                <a:lnTo>
                  <a:pt x="224" y="1196"/>
                </a:lnTo>
                <a:lnTo>
                  <a:pt x="230" y="1195"/>
                </a:lnTo>
                <a:lnTo>
                  <a:pt x="201" y="1211"/>
                </a:lnTo>
                <a:lnTo>
                  <a:pt x="212" y="1199"/>
                </a:lnTo>
                <a:lnTo>
                  <a:pt x="200" y="1198"/>
                </a:lnTo>
                <a:lnTo>
                  <a:pt x="218" y="1184"/>
                </a:lnTo>
                <a:lnTo>
                  <a:pt x="207" y="1186"/>
                </a:lnTo>
                <a:lnTo>
                  <a:pt x="194" y="1189"/>
                </a:lnTo>
                <a:lnTo>
                  <a:pt x="138" y="1222"/>
                </a:lnTo>
                <a:lnTo>
                  <a:pt x="147" y="1219"/>
                </a:lnTo>
                <a:lnTo>
                  <a:pt x="167" y="1211"/>
                </a:lnTo>
                <a:lnTo>
                  <a:pt x="177" y="1220"/>
                </a:lnTo>
                <a:lnTo>
                  <a:pt x="180" y="1240"/>
                </a:lnTo>
                <a:lnTo>
                  <a:pt x="161" y="1247"/>
                </a:lnTo>
                <a:lnTo>
                  <a:pt x="162" y="1255"/>
                </a:lnTo>
                <a:lnTo>
                  <a:pt x="140" y="1259"/>
                </a:lnTo>
                <a:lnTo>
                  <a:pt x="171" y="1258"/>
                </a:lnTo>
                <a:lnTo>
                  <a:pt x="179" y="1255"/>
                </a:lnTo>
                <a:lnTo>
                  <a:pt x="174" y="1270"/>
                </a:lnTo>
                <a:lnTo>
                  <a:pt x="162" y="1280"/>
                </a:lnTo>
                <a:lnTo>
                  <a:pt x="143" y="1274"/>
                </a:lnTo>
                <a:lnTo>
                  <a:pt x="135" y="1273"/>
                </a:lnTo>
                <a:lnTo>
                  <a:pt x="123" y="1298"/>
                </a:lnTo>
                <a:lnTo>
                  <a:pt x="107" y="1326"/>
                </a:lnTo>
                <a:lnTo>
                  <a:pt x="90" y="1341"/>
                </a:lnTo>
                <a:lnTo>
                  <a:pt x="81" y="1355"/>
                </a:lnTo>
                <a:lnTo>
                  <a:pt x="68" y="1359"/>
                </a:lnTo>
                <a:lnTo>
                  <a:pt x="71" y="1370"/>
                </a:lnTo>
                <a:lnTo>
                  <a:pt x="62" y="1386"/>
                </a:lnTo>
                <a:lnTo>
                  <a:pt x="48" y="1395"/>
                </a:lnTo>
                <a:lnTo>
                  <a:pt x="53" y="1404"/>
                </a:lnTo>
                <a:lnTo>
                  <a:pt x="45" y="1416"/>
                </a:lnTo>
                <a:lnTo>
                  <a:pt x="41" y="1412"/>
                </a:lnTo>
                <a:lnTo>
                  <a:pt x="38" y="1427"/>
                </a:lnTo>
                <a:lnTo>
                  <a:pt x="26" y="1437"/>
                </a:lnTo>
                <a:lnTo>
                  <a:pt x="14" y="1457"/>
                </a:lnTo>
                <a:lnTo>
                  <a:pt x="9" y="1464"/>
                </a:lnTo>
                <a:lnTo>
                  <a:pt x="12" y="1473"/>
                </a:lnTo>
                <a:lnTo>
                  <a:pt x="9" y="1479"/>
                </a:lnTo>
                <a:lnTo>
                  <a:pt x="0" y="1482"/>
                </a:lnTo>
                <a:lnTo>
                  <a:pt x="14" y="1488"/>
                </a:lnTo>
                <a:lnTo>
                  <a:pt x="36" y="1506"/>
                </a:lnTo>
                <a:lnTo>
                  <a:pt x="105" y="1457"/>
                </a:lnTo>
                <a:lnTo>
                  <a:pt x="152" y="1442"/>
                </a:lnTo>
                <a:lnTo>
                  <a:pt x="182" y="1446"/>
                </a:lnTo>
                <a:lnTo>
                  <a:pt x="146" y="1431"/>
                </a:lnTo>
                <a:lnTo>
                  <a:pt x="90" y="1425"/>
                </a:lnTo>
                <a:lnTo>
                  <a:pt x="95" y="1407"/>
                </a:lnTo>
                <a:lnTo>
                  <a:pt x="117" y="1376"/>
                </a:lnTo>
                <a:lnTo>
                  <a:pt x="96" y="1377"/>
                </a:lnTo>
                <a:lnTo>
                  <a:pt x="131" y="1323"/>
                </a:lnTo>
                <a:lnTo>
                  <a:pt x="180" y="1298"/>
                </a:lnTo>
                <a:lnTo>
                  <a:pt x="239" y="1243"/>
                </a:lnTo>
                <a:lnTo>
                  <a:pt x="285" y="1196"/>
                </a:lnTo>
                <a:lnTo>
                  <a:pt x="318" y="1165"/>
                </a:lnTo>
                <a:lnTo>
                  <a:pt x="330" y="1147"/>
                </a:lnTo>
                <a:lnTo>
                  <a:pt x="326" y="1138"/>
                </a:lnTo>
                <a:lnTo>
                  <a:pt x="356" y="1130"/>
                </a:lnTo>
                <a:lnTo>
                  <a:pt x="345" y="1114"/>
                </a:lnTo>
                <a:lnTo>
                  <a:pt x="374" y="1070"/>
                </a:lnTo>
                <a:lnTo>
                  <a:pt x="380" y="1048"/>
                </a:lnTo>
                <a:lnTo>
                  <a:pt x="413" y="1015"/>
                </a:lnTo>
                <a:lnTo>
                  <a:pt x="455" y="958"/>
                </a:lnTo>
                <a:lnTo>
                  <a:pt x="491" y="914"/>
                </a:lnTo>
                <a:lnTo>
                  <a:pt x="521" y="889"/>
                </a:lnTo>
                <a:lnTo>
                  <a:pt x="536" y="865"/>
                </a:lnTo>
                <a:lnTo>
                  <a:pt x="555" y="829"/>
                </a:lnTo>
                <a:lnTo>
                  <a:pt x="575" y="794"/>
                </a:lnTo>
                <a:lnTo>
                  <a:pt x="615" y="766"/>
                </a:lnTo>
                <a:lnTo>
                  <a:pt x="630" y="739"/>
                </a:lnTo>
                <a:lnTo>
                  <a:pt x="672" y="685"/>
                </a:lnTo>
                <a:lnTo>
                  <a:pt x="680" y="661"/>
                </a:lnTo>
                <a:lnTo>
                  <a:pt x="686" y="627"/>
                </a:lnTo>
                <a:lnTo>
                  <a:pt x="693" y="594"/>
                </a:lnTo>
                <a:lnTo>
                  <a:pt x="713" y="567"/>
                </a:lnTo>
                <a:lnTo>
                  <a:pt x="735" y="540"/>
                </a:lnTo>
                <a:lnTo>
                  <a:pt x="752" y="510"/>
                </a:lnTo>
                <a:lnTo>
                  <a:pt x="767" y="480"/>
                </a:lnTo>
                <a:lnTo>
                  <a:pt x="801" y="442"/>
                </a:lnTo>
                <a:lnTo>
                  <a:pt x="836" y="405"/>
                </a:lnTo>
                <a:lnTo>
                  <a:pt x="851" y="393"/>
                </a:lnTo>
                <a:lnTo>
                  <a:pt x="851" y="369"/>
                </a:lnTo>
                <a:lnTo>
                  <a:pt x="873" y="310"/>
                </a:lnTo>
                <a:lnTo>
                  <a:pt x="887" y="289"/>
                </a:lnTo>
                <a:lnTo>
                  <a:pt x="924" y="273"/>
                </a:lnTo>
                <a:lnTo>
                  <a:pt x="947" y="231"/>
                </a:lnTo>
                <a:lnTo>
                  <a:pt x="942" y="223"/>
                </a:lnTo>
                <a:lnTo>
                  <a:pt x="918" y="219"/>
                </a:lnTo>
                <a:lnTo>
                  <a:pt x="917" y="181"/>
                </a:lnTo>
                <a:lnTo>
                  <a:pt x="915" y="144"/>
                </a:lnTo>
                <a:lnTo>
                  <a:pt x="918" y="108"/>
                </a:lnTo>
                <a:lnTo>
                  <a:pt x="929" y="76"/>
                </a:lnTo>
                <a:lnTo>
                  <a:pt x="917" y="49"/>
                </a:lnTo>
                <a:lnTo>
                  <a:pt x="915" y="19"/>
                </a:lnTo>
                <a:lnTo>
                  <a:pt x="911" y="0"/>
                </a:lnTo>
                <a:lnTo>
                  <a:pt x="896" y="18"/>
                </a:lnTo>
                <a:lnTo>
                  <a:pt x="878" y="36"/>
                </a:lnTo>
                <a:lnTo>
                  <a:pt x="870" y="36"/>
                </a:lnTo>
                <a:lnTo>
                  <a:pt x="864" y="88"/>
                </a:lnTo>
                <a:lnTo>
                  <a:pt x="857" y="142"/>
                </a:lnTo>
                <a:lnTo>
                  <a:pt x="839" y="187"/>
                </a:lnTo>
                <a:lnTo>
                  <a:pt x="821" y="234"/>
                </a:lnTo>
                <a:lnTo>
                  <a:pt x="813" y="252"/>
                </a:lnTo>
                <a:lnTo>
                  <a:pt x="801" y="304"/>
                </a:lnTo>
                <a:lnTo>
                  <a:pt x="780" y="349"/>
                </a:lnTo>
                <a:lnTo>
                  <a:pt x="749" y="409"/>
                </a:lnTo>
                <a:lnTo>
                  <a:pt x="717" y="468"/>
                </a:lnTo>
                <a:lnTo>
                  <a:pt x="707" y="495"/>
                </a:lnTo>
                <a:lnTo>
                  <a:pt x="683" y="535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1" name="Freeform 123"/>
          <p:cNvSpPr>
            <a:spLocks noChangeAspect="1"/>
          </p:cNvSpPr>
          <p:nvPr/>
        </p:nvSpPr>
        <p:spPr bwMode="auto">
          <a:xfrm>
            <a:off x="9036689" y="5008521"/>
            <a:ext cx="154315" cy="68874"/>
          </a:xfrm>
          <a:custGeom>
            <a:avLst/>
            <a:gdLst>
              <a:gd name="T0" fmla="*/ 2147483647 w 178"/>
              <a:gd name="T1" fmla="*/ 2147483647 h 95"/>
              <a:gd name="T2" fmla="*/ 2147483647 w 178"/>
              <a:gd name="T3" fmla="*/ 2147483647 h 95"/>
              <a:gd name="T4" fmla="*/ 2147483647 w 178"/>
              <a:gd name="T5" fmla="*/ 2147483647 h 95"/>
              <a:gd name="T6" fmla="*/ 2147483647 w 178"/>
              <a:gd name="T7" fmla="*/ 2147483647 h 95"/>
              <a:gd name="T8" fmla="*/ 2147483647 w 178"/>
              <a:gd name="T9" fmla="*/ 2147483647 h 95"/>
              <a:gd name="T10" fmla="*/ 2147483647 w 178"/>
              <a:gd name="T11" fmla="*/ 2147483647 h 95"/>
              <a:gd name="T12" fmla="*/ 2147483647 w 178"/>
              <a:gd name="T13" fmla="*/ 2147483647 h 95"/>
              <a:gd name="T14" fmla="*/ 0 w 178"/>
              <a:gd name="T15" fmla="*/ 2147483647 h 95"/>
              <a:gd name="T16" fmla="*/ 2147483647 w 178"/>
              <a:gd name="T17" fmla="*/ 2147483647 h 95"/>
              <a:gd name="T18" fmla="*/ 2147483647 w 178"/>
              <a:gd name="T19" fmla="*/ 2147483647 h 95"/>
              <a:gd name="T20" fmla="*/ 2147483647 w 178"/>
              <a:gd name="T21" fmla="*/ 2147483647 h 95"/>
              <a:gd name="T22" fmla="*/ 2147483647 w 178"/>
              <a:gd name="T23" fmla="*/ 2147483647 h 95"/>
              <a:gd name="T24" fmla="*/ 2147483647 w 178"/>
              <a:gd name="T25" fmla="*/ 2147483647 h 95"/>
              <a:gd name="T26" fmla="*/ 2147483647 w 178"/>
              <a:gd name="T27" fmla="*/ 2147483647 h 95"/>
              <a:gd name="T28" fmla="*/ 2147483647 w 178"/>
              <a:gd name="T29" fmla="*/ 2147483647 h 95"/>
              <a:gd name="T30" fmla="*/ 2147483647 w 178"/>
              <a:gd name="T31" fmla="*/ 2147483647 h 95"/>
              <a:gd name="T32" fmla="*/ 2147483647 w 178"/>
              <a:gd name="T33" fmla="*/ 2147483647 h 95"/>
              <a:gd name="T34" fmla="*/ 2147483647 w 178"/>
              <a:gd name="T35" fmla="*/ 2147483647 h 95"/>
              <a:gd name="T36" fmla="*/ 2147483647 w 178"/>
              <a:gd name="T37" fmla="*/ 2147483647 h 95"/>
              <a:gd name="T38" fmla="*/ 2147483647 w 178"/>
              <a:gd name="T39" fmla="*/ 2147483647 h 95"/>
              <a:gd name="T40" fmla="*/ 2147483647 w 178"/>
              <a:gd name="T41" fmla="*/ 2147483647 h 95"/>
              <a:gd name="T42" fmla="*/ 2147483647 w 178"/>
              <a:gd name="T43" fmla="*/ 0 h 95"/>
              <a:gd name="T44" fmla="*/ 2147483647 w 178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8"/>
              <a:gd name="T70" fmla="*/ 0 h 95"/>
              <a:gd name="T71" fmla="*/ 178 w 178"/>
              <a:gd name="T72" fmla="*/ 95 h 9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8" h="95">
                <a:moveTo>
                  <a:pt x="178" y="5"/>
                </a:moveTo>
                <a:lnTo>
                  <a:pt x="136" y="50"/>
                </a:lnTo>
                <a:lnTo>
                  <a:pt x="94" y="95"/>
                </a:lnTo>
                <a:lnTo>
                  <a:pt x="87" y="90"/>
                </a:lnTo>
                <a:lnTo>
                  <a:pt x="67" y="93"/>
                </a:lnTo>
                <a:lnTo>
                  <a:pt x="36" y="89"/>
                </a:lnTo>
                <a:lnTo>
                  <a:pt x="27" y="87"/>
                </a:lnTo>
                <a:lnTo>
                  <a:pt x="0" y="84"/>
                </a:lnTo>
                <a:lnTo>
                  <a:pt x="13" y="80"/>
                </a:lnTo>
                <a:lnTo>
                  <a:pt x="42" y="72"/>
                </a:lnTo>
                <a:lnTo>
                  <a:pt x="43" y="80"/>
                </a:lnTo>
                <a:lnTo>
                  <a:pt x="54" y="80"/>
                </a:lnTo>
                <a:lnTo>
                  <a:pt x="49" y="69"/>
                </a:lnTo>
                <a:lnTo>
                  <a:pt x="66" y="74"/>
                </a:lnTo>
                <a:lnTo>
                  <a:pt x="75" y="75"/>
                </a:lnTo>
                <a:lnTo>
                  <a:pt x="87" y="80"/>
                </a:lnTo>
                <a:lnTo>
                  <a:pt x="90" y="81"/>
                </a:lnTo>
                <a:lnTo>
                  <a:pt x="82" y="56"/>
                </a:lnTo>
                <a:lnTo>
                  <a:pt x="126" y="38"/>
                </a:lnTo>
                <a:lnTo>
                  <a:pt x="97" y="38"/>
                </a:lnTo>
                <a:lnTo>
                  <a:pt x="127" y="8"/>
                </a:lnTo>
                <a:lnTo>
                  <a:pt x="151" y="0"/>
                </a:lnTo>
                <a:lnTo>
                  <a:pt x="178" y="5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2" name="Freeform 124"/>
          <p:cNvSpPr>
            <a:spLocks noChangeAspect="1"/>
          </p:cNvSpPr>
          <p:nvPr/>
        </p:nvSpPr>
        <p:spPr bwMode="auto">
          <a:xfrm>
            <a:off x="9296483" y="4697858"/>
            <a:ext cx="46880" cy="48358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0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2147483647 w 60"/>
              <a:gd name="T15" fmla="*/ 0 h 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"/>
              <a:gd name="T25" fmla="*/ 0 h 62"/>
              <a:gd name="T26" fmla="*/ 60 w 60"/>
              <a:gd name="T27" fmla="*/ 62 h 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" h="62">
                <a:moveTo>
                  <a:pt x="60" y="0"/>
                </a:moveTo>
                <a:lnTo>
                  <a:pt x="42" y="6"/>
                </a:lnTo>
                <a:lnTo>
                  <a:pt x="0" y="62"/>
                </a:lnTo>
                <a:lnTo>
                  <a:pt x="18" y="57"/>
                </a:lnTo>
                <a:lnTo>
                  <a:pt x="30" y="47"/>
                </a:lnTo>
                <a:lnTo>
                  <a:pt x="49" y="20"/>
                </a:lnTo>
                <a:lnTo>
                  <a:pt x="58" y="18"/>
                </a:lnTo>
                <a:lnTo>
                  <a:pt x="60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3" name="Freeform 125"/>
          <p:cNvSpPr>
            <a:spLocks noChangeAspect="1"/>
          </p:cNvSpPr>
          <p:nvPr/>
        </p:nvSpPr>
        <p:spPr bwMode="auto">
          <a:xfrm>
            <a:off x="9103102" y="4901549"/>
            <a:ext cx="42973" cy="38100"/>
          </a:xfrm>
          <a:custGeom>
            <a:avLst/>
            <a:gdLst>
              <a:gd name="T0" fmla="*/ 2147483647 w 49"/>
              <a:gd name="T1" fmla="*/ 0 h 52"/>
              <a:gd name="T2" fmla="*/ 2147483647 w 49"/>
              <a:gd name="T3" fmla="*/ 2147483647 h 52"/>
              <a:gd name="T4" fmla="*/ 0 w 49"/>
              <a:gd name="T5" fmla="*/ 2147483647 h 52"/>
              <a:gd name="T6" fmla="*/ 2147483647 w 49"/>
              <a:gd name="T7" fmla="*/ 2147483647 h 52"/>
              <a:gd name="T8" fmla="*/ 2147483647 w 49"/>
              <a:gd name="T9" fmla="*/ 2147483647 h 52"/>
              <a:gd name="T10" fmla="*/ 2147483647 w 49"/>
              <a:gd name="T11" fmla="*/ 0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52"/>
              <a:gd name="T20" fmla="*/ 49 w 49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52">
                <a:moveTo>
                  <a:pt x="49" y="0"/>
                </a:moveTo>
                <a:lnTo>
                  <a:pt x="9" y="21"/>
                </a:lnTo>
                <a:lnTo>
                  <a:pt x="0" y="45"/>
                </a:lnTo>
                <a:lnTo>
                  <a:pt x="4" y="52"/>
                </a:lnTo>
                <a:lnTo>
                  <a:pt x="24" y="36"/>
                </a:lnTo>
                <a:lnTo>
                  <a:pt x="49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4" name="Freeform 126" descr="縦線"/>
          <p:cNvSpPr>
            <a:spLocks noChangeAspect="1"/>
          </p:cNvSpPr>
          <p:nvPr/>
        </p:nvSpPr>
        <p:spPr bwMode="auto">
          <a:xfrm>
            <a:off x="5911350" y="4664159"/>
            <a:ext cx="251981" cy="178777"/>
          </a:xfrm>
          <a:custGeom>
            <a:avLst/>
            <a:gdLst>
              <a:gd name="T0" fmla="*/ 2147483647 w 292"/>
              <a:gd name="T1" fmla="*/ 2147483647 h 252"/>
              <a:gd name="T2" fmla="*/ 2147483647 w 292"/>
              <a:gd name="T3" fmla="*/ 2147483647 h 252"/>
              <a:gd name="T4" fmla="*/ 2147483647 w 292"/>
              <a:gd name="T5" fmla="*/ 2147483647 h 252"/>
              <a:gd name="T6" fmla="*/ 2147483647 w 292"/>
              <a:gd name="T7" fmla="*/ 2147483647 h 252"/>
              <a:gd name="T8" fmla="*/ 2147483647 w 292"/>
              <a:gd name="T9" fmla="*/ 2147483647 h 252"/>
              <a:gd name="T10" fmla="*/ 2147483647 w 292"/>
              <a:gd name="T11" fmla="*/ 2147483647 h 252"/>
              <a:gd name="T12" fmla="*/ 2147483647 w 292"/>
              <a:gd name="T13" fmla="*/ 2147483647 h 252"/>
              <a:gd name="T14" fmla="*/ 2147483647 w 292"/>
              <a:gd name="T15" fmla="*/ 2147483647 h 252"/>
              <a:gd name="T16" fmla="*/ 2147483647 w 292"/>
              <a:gd name="T17" fmla="*/ 2147483647 h 252"/>
              <a:gd name="T18" fmla="*/ 2147483647 w 292"/>
              <a:gd name="T19" fmla="*/ 2147483647 h 252"/>
              <a:gd name="T20" fmla="*/ 2147483647 w 292"/>
              <a:gd name="T21" fmla="*/ 2147483647 h 252"/>
              <a:gd name="T22" fmla="*/ 2147483647 w 292"/>
              <a:gd name="T23" fmla="*/ 2147483647 h 252"/>
              <a:gd name="T24" fmla="*/ 2147483647 w 292"/>
              <a:gd name="T25" fmla="*/ 2147483647 h 252"/>
              <a:gd name="T26" fmla="*/ 2147483647 w 292"/>
              <a:gd name="T27" fmla="*/ 2147483647 h 252"/>
              <a:gd name="T28" fmla="*/ 2147483647 w 292"/>
              <a:gd name="T29" fmla="*/ 2147483647 h 252"/>
              <a:gd name="T30" fmla="*/ 2147483647 w 292"/>
              <a:gd name="T31" fmla="*/ 2147483647 h 252"/>
              <a:gd name="T32" fmla="*/ 0 w 292"/>
              <a:gd name="T33" fmla="*/ 2147483647 h 252"/>
              <a:gd name="T34" fmla="*/ 2147483647 w 292"/>
              <a:gd name="T35" fmla="*/ 2147483647 h 252"/>
              <a:gd name="T36" fmla="*/ 2147483647 w 292"/>
              <a:gd name="T37" fmla="*/ 2147483647 h 252"/>
              <a:gd name="T38" fmla="*/ 2147483647 w 292"/>
              <a:gd name="T39" fmla="*/ 2147483647 h 252"/>
              <a:gd name="T40" fmla="*/ 2147483647 w 292"/>
              <a:gd name="T41" fmla="*/ 2147483647 h 252"/>
              <a:gd name="T42" fmla="*/ 2147483647 w 292"/>
              <a:gd name="T43" fmla="*/ 2147483647 h 252"/>
              <a:gd name="T44" fmla="*/ 2147483647 w 292"/>
              <a:gd name="T45" fmla="*/ 2147483647 h 252"/>
              <a:gd name="T46" fmla="*/ 2147483647 w 292"/>
              <a:gd name="T47" fmla="*/ 2147483647 h 252"/>
              <a:gd name="T48" fmla="*/ 2147483647 w 292"/>
              <a:gd name="T49" fmla="*/ 2147483647 h 252"/>
              <a:gd name="T50" fmla="*/ 2147483647 w 292"/>
              <a:gd name="T51" fmla="*/ 2147483647 h 252"/>
              <a:gd name="T52" fmla="*/ 2147483647 w 292"/>
              <a:gd name="T53" fmla="*/ 2147483647 h 252"/>
              <a:gd name="T54" fmla="*/ 2147483647 w 292"/>
              <a:gd name="T55" fmla="*/ 2147483647 h 252"/>
              <a:gd name="T56" fmla="*/ 2147483647 w 292"/>
              <a:gd name="T57" fmla="*/ 2147483647 h 252"/>
              <a:gd name="T58" fmla="*/ 2147483647 w 292"/>
              <a:gd name="T59" fmla="*/ 2147483647 h 252"/>
              <a:gd name="T60" fmla="*/ 2147483647 w 292"/>
              <a:gd name="T61" fmla="*/ 2147483647 h 252"/>
              <a:gd name="T62" fmla="*/ 2147483647 w 292"/>
              <a:gd name="T63" fmla="*/ 2147483647 h 252"/>
              <a:gd name="T64" fmla="*/ 2147483647 w 292"/>
              <a:gd name="T65" fmla="*/ 0 h 252"/>
              <a:gd name="T66" fmla="*/ 2147483647 w 292"/>
              <a:gd name="T67" fmla="*/ 2147483647 h 252"/>
              <a:gd name="T68" fmla="*/ 2147483647 w 292"/>
              <a:gd name="T69" fmla="*/ 2147483647 h 252"/>
              <a:gd name="T70" fmla="*/ 2147483647 w 292"/>
              <a:gd name="T71" fmla="*/ 2147483647 h 252"/>
              <a:gd name="T72" fmla="*/ 2147483647 w 292"/>
              <a:gd name="T73" fmla="*/ 2147483647 h 252"/>
              <a:gd name="T74" fmla="*/ 2147483647 w 292"/>
              <a:gd name="T75" fmla="*/ 2147483647 h 252"/>
              <a:gd name="T76" fmla="*/ 2147483647 w 292"/>
              <a:gd name="T77" fmla="*/ 2147483647 h 252"/>
              <a:gd name="T78" fmla="*/ 2147483647 w 292"/>
              <a:gd name="T79" fmla="*/ 2147483647 h 252"/>
              <a:gd name="T80" fmla="*/ 2147483647 w 292"/>
              <a:gd name="T81" fmla="*/ 2147483647 h 252"/>
              <a:gd name="T82" fmla="*/ 2147483647 w 292"/>
              <a:gd name="T83" fmla="*/ 2147483647 h 252"/>
              <a:gd name="T84" fmla="*/ 2147483647 w 292"/>
              <a:gd name="T85" fmla="*/ 2147483647 h 252"/>
              <a:gd name="T86" fmla="*/ 2147483647 w 292"/>
              <a:gd name="T87" fmla="*/ 2147483647 h 252"/>
              <a:gd name="T88" fmla="*/ 2147483647 w 292"/>
              <a:gd name="T89" fmla="*/ 2147483647 h 252"/>
              <a:gd name="T90" fmla="*/ 2147483647 w 292"/>
              <a:gd name="T91" fmla="*/ 2147483647 h 252"/>
              <a:gd name="T92" fmla="*/ 2147483647 w 292"/>
              <a:gd name="T93" fmla="*/ 2147483647 h 252"/>
              <a:gd name="T94" fmla="*/ 2147483647 w 292"/>
              <a:gd name="T95" fmla="*/ 2147483647 h 252"/>
              <a:gd name="T96" fmla="*/ 2147483647 w 292"/>
              <a:gd name="T97" fmla="*/ 2147483647 h 2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92"/>
              <a:gd name="T148" fmla="*/ 0 h 252"/>
              <a:gd name="T149" fmla="*/ 292 w 292"/>
              <a:gd name="T150" fmla="*/ 252 h 25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92" h="252">
                <a:moveTo>
                  <a:pt x="211" y="135"/>
                </a:moveTo>
                <a:lnTo>
                  <a:pt x="183" y="111"/>
                </a:lnTo>
                <a:lnTo>
                  <a:pt x="178" y="109"/>
                </a:lnTo>
                <a:lnTo>
                  <a:pt x="172" y="115"/>
                </a:lnTo>
                <a:lnTo>
                  <a:pt x="202" y="139"/>
                </a:lnTo>
                <a:lnTo>
                  <a:pt x="177" y="147"/>
                </a:lnTo>
                <a:lnTo>
                  <a:pt x="162" y="150"/>
                </a:lnTo>
                <a:lnTo>
                  <a:pt x="165" y="165"/>
                </a:lnTo>
                <a:lnTo>
                  <a:pt x="160" y="181"/>
                </a:lnTo>
                <a:lnTo>
                  <a:pt x="160" y="183"/>
                </a:lnTo>
                <a:lnTo>
                  <a:pt x="138" y="219"/>
                </a:lnTo>
                <a:lnTo>
                  <a:pt x="79" y="252"/>
                </a:lnTo>
                <a:lnTo>
                  <a:pt x="57" y="246"/>
                </a:lnTo>
                <a:lnTo>
                  <a:pt x="22" y="235"/>
                </a:lnTo>
                <a:lnTo>
                  <a:pt x="6" y="229"/>
                </a:lnTo>
                <a:lnTo>
                  <a:pt x="7" y="226"/>
                </a:lnTo>
                <a:lnTo>
                  <a:pt x="0" y="225"/>
                </a:lnTo>
                <a:lnTo>
                  <a:pt x="10" y="211"/>
                </a:lnTo>
                <a:lnTo>
                  <a:pt x="15" y="207"/>
                </a:lnTo>
                <a:lnTo>
                  <a:pt x="19" y="198"/>
                </a:lnTo>
                <a:lnTo>
                  <a:pt x="24" y="201"/>
                </a:lnTo>
                <a:lnTo>
                  <a:pt x="28" y="183"/>
                </a:lnTo>
                <a:lnTo>
                  <a:pt x="37" y="178"/>
                </a:lnTo>
                <a:lnTo>
                  <a:pt x="52" y="168"/>
                </a:lnTo>
                <a:lnTo>
                  <a:pt x="84" y="142"/>
                </a:lnTo>
                <a:lnTo>
                  <a:pt x="100" y="139"/>
                </a:lnTo>
                <a:lnTo>
                  <a:pt x="145" y="108"/>
                </a:lnTo>
                <a:lnTo>
                  <a:pt x="168" y="94"/>
                </a:lnTo>
                <a:lnTo>
                  <a:pt x="193" y="72"/>
                </a:lnTo>
                <a:lnTo>
                  <a:pt x="183" y="72"/>
                </a:lnTo>
                <a:lnTo>
                  <a:pt x="198" y="51"/>
                </a:lnTo>
                <a:lnTo>
                  <a:pt x="237" y="3"/>
                </a:lnTo>
                <a:lnTo>
                  <a:pt x="252" y="0"/>
                </a:lnTo>
                <a:lnTo>
                  <a:pt x="241" y="7"/>
                </a:lnTo>
                <a:lnTo>
                  <a:pt x="249" y="27"/>
                </a:lnTo>
                <a:lnTo>
                  <a:pt x="277" y="16"/>
                </a:lnTo>
                <a:lnTo>
                  <a:pt x="277" y="24"/>
                </a:lnTo>
                <a:lnTo>
                  <a:pt x="282" y="27"/>
                </a:lnTo>
                <a:lnTo>
                  <a:pt x="280" y="28"/>
                </a:lnTo>
                <a:lnTo>
                  <a:pt x="292" y="28"/>
                </a:lnTo>
                <a:lnTo>
                  <a:pt x="285" y="46"/>
                </a:lnTo>
                <a:lnTo>
                  <a:pt x="258" y="76"/>
                </a:lnTo>
                <a:lnTo>
                  <a:pt x="232" y="106"/>
                </a:lnTo>
                <a:lnTo>
                  <a:pt x="214" y="112"/>
                </a:lnTo>
                <a:lnTo>
                  <a:pt x="219" y="120"/>
                </a:lnTo>
                <a:lnTo>
                  <a:pt x="202" y="118"/>
                </a:lnTo>
                <a:lnTo>
                  <a:pt x="222" y="127"/>
                </a:lnTo>
                <a:lnTo>
                  <a:pt x="229" y="138"/>
                </a:lnTo>
                <a:lnTo>
                  <a:pt x="211" y="13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5" name="Freeform 127" descr="縦線"/>
          <p:cNvSpPr>
            <a:spLocks noChangeAspect="1"/>
          </p:cNvSpPr>
          <p:nvPr/>
        </p:nvSpPr>
        <p:spPr bwMode="auto">
          <a:xfrm>
            <a:off x="6155517" y="4482449"/>
            <a:ext cx="150406" cy="212480"/>
          </a:xfrm>
          <a:custGeom>
            <a:avLst/>
            <a:gdLst>
              <a:gd name="T0" fmla="*/ 2147483647 w 180"/>
              <a:gd name="T1" fmla="*/ 2147483647 h 299"/>
              <a:gd name="T2" fmla="*/ 2147483647 w 180"/>
              <a:gd name="T3" fmla="*/ 2147483647 h 299"/>
              <a:gd name="T4" fmla="*/ 2147483647 w 180"/>
              <a:gd name="T5" fmla="*/ 2147483647 h 299"/>
              <a:gd name="T6" fmla="*/ 2147483647 w 180"/>
              <a:gd name="T7" fmla="*/ 2147483647 h 299"/>
              <a:gd name="T8" fmla="*/ 2147483647 w 180"/>
              <a:gd name="T9" fmla="*/ 2147483647 h 299"/>
              <a:gd name="T10" fmla="*/ 2147483647 w 180"/>
              <a:gd name="T11" fmla="*/ 2147483647 h 299"/>
              <a:gd name="T12" fmla="*/ 2147483647 w 180"/>
              <a:gd name="T13" fmla="*/ 2147483647 h 299"/>
              <a:gd name="T14" fmla="*/ 2147483647 w 180"/>
              <a:gd name="T15" fmla="*/ 2147483647 h 299"/>
              <a:gd name="T16" fmla="*/ 2147483647 w 180"/>
              <a:gd name="T17" fmla="*/ 2147483647 h 299"/>
              <a:gd name="T18" fmla="*/ 2147483647 w 180"/>
              <a:gd name="T19" fmla="*/ 2147483647 h 299"/>
              <a:gd name="T20" fmla="*/ 2147483647 w 180"/>
              <a:gd name="T21" fmla="*/ 2147483647 h 299"/>
              <a:gd name="T22" fmla="*/ 2147483647 w 180"/>
              <a:gd name="T23" fmla="*/ 2147483647 h 299"/>
              <a:gd name="T24" fmla="*/ 2147483647 w 180"/>
              <a:gd name="T25" fmla="*/ 2147483647 h 299"/>
              <a:gd name="T26" fmla="*/ 2147483647 w 180"/>
              <a:gd name="T27" fmla="*/ 2147483647 h 299"/>
              <a:gd name="T28" fmla="*/ 2147483647 w 180"/>
              <a:gd name="T29" fmla="*/ 2147483647 h 299"/>
              <a:gd name="T30" fmla="*/ 2147483647 w 180"/>
              <a:gd name="T31" fmla="*/ 2147483647 h 299"/>
              <a:gd name="T32" fmla="*/ 2147483647 w 180"/>
              <a:gd name="T33" fmla="*/ 2147483647 h 299"/>
              <a:gd name="T34" fmla="*/ 2147483647 w 180"/>
              <a:gd name="T35" fmla="*/ 2147483647 h 299"/>
              <a:gd name="T36" fmla="*/ 2147483647 w 180"/>
              <a:gd name="T37" fmla="*/ 2147483647 h 299"/>
              <a:gd name="T38" fmla="*/ 2147483647 w 180"/>
              <a:gd name="T39" fmla="*/ 2147483647 h 299"/>
              <a:gd name="T40" fmla="*/ 2147483647 w 180"/>
              <a:gd name="T41" fmla="*/ 2147483647 h 299"/>
              <a:gd name="T42" fmla="*/ 2147483647 w 180"/>
              <a:gd name="T43" fmla="*/ 2147483647 h 299"/>
              <a:gd name="T44" fmla="*/ 2147483647 w 180"/>
              <a:gd name="T45" fmla="*/ 2147483647 h 299"/>
              <a:gd name="T46" fmla="*/ 0 w 180"/>
              <a:gd name="T47" fmla="*/ 0 h 299"/>
              <a:gd name="T48" fmla="*/ 2147483647 w 180"/>
              <a:gd name="T49" fmla="*/ 2147483647 h 299"/>
              <a:gd name="T50" fmla="*/ 2147483647 w 180"/>
              <a:gd name="T51" fmla="*/ 2147483647 h 299"/>
              <a:gd name="T52" fmla="*/ 2147483647 w 180"/>
              <a:gd name="T53" fmla="*/ 2147483647 h 299"/>
              <a:gd name="T54" fmla="*/ 2147483647 w 180"/>
              <a:gd name="T55" fmla="*/ 2147483647 h 299"/>
              <a:gd name="T56" fmla="*/ 2147483647 w 180"/>
              <a:gd name="T57" fmla="*/ 2147483647 h 299"/>
              <a:gd name="T58" fmla="*/ 2147483647 w 180"/>
              <a:gd name="T59" fmla="*/ 2147483647 h 299"/>
              <a:gd name="T60" fmla="*/ 2147483647 w 180"/>
              <a:gd name="T61" fmla="*/ 2147483647 h 299"/>
              <a:gd name="T62" fmla="*/ 2147483647 w 180"/>
              <a:gd name="T63" fmla="*/ 2147483647 h 299"/>
              <a:gd name="T64" fmla="*/ 2147483647 w 180"/>
              <a:gd name="T65" fmla="*/ 2147483647 h 299"/>
              <a:gd name="T66" fmla="*/ 2147483647 w 180"/>
              <a:gd name="T67" fmla="*/ 2147483647 h 299"/>
              <a:gd name="T68" fmla="*/ 2147483647 w 180"/>
              <a:gd name="T69" fmla="*/ 2147483647 h 299"/>
              <a:gd name="T70" fmla="*/ 2147483647 w 180"/>
              <a:gd name="T71" fmla="*/ 2147483647 h 299"/>
              <a:gd name="T72" fmla="*/ 2147483647 w 180"/>
              <a:gd name="T73" fmla="*/ 2147483647 h 29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0"/>
              <a:gd name="T112" fmla="*/ 0 h 299"/>
              <a:gd name="T113" fmla="*/ 180 w 180"/>
              <a:gd name="T114" fmla="*/ 299 h 29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0" h="299">
                <a:moveTo>
                  <a:pt x="4" y="201"/>
                </a:moveTo>
                <a:lnTo>
                  <a:pt x="25" y="221"/>
                </a:lnTo>
                <a:lnTo>
                  <a:pt x="48" y="240"/>
                </a:lnTo>
                <a:lnTo>
                  <a:pt x="24" y="287"/>
                </a:lnTo>
                <a:lnTo>
                  <a:pt x="40" y="299"/>
                </a:lnTo>
                <a:lnTo>
                  <a:pt x="73" y="267"/>
                </a:lnTo>
                <a:lnTo>
                  <a:pt x="105" y="237"/>
                </a:lnTo>
                <a:lnTo>
                  <a:pt x="112" y="204"/>
                </a:lnTo>
                <a:lnTo>
                  <a:pt x="145" y="195"/>
                </a:lnTo>
                <a:lnTo>
                  <a:pt x="153" y="176"/>
                </a:lnTo>
                <a:lnTo>
                  <a:pt x="180" y="137"/>
                </a:lnTo>
                <a:lnTo>
                  <a:pt x="171" y="131"/>
                </a:lnTo>
                <a:lnTo>
                  <a:pt x="139" y="147"/>
                </a:lnTo>
                <a:lnTo>
                  <a:pt x="93" y="128"/>
                </a:lnTo>
                <a:lnTo>
                  <a:pt x="82" y="86"/>
                </a:lnTo>
                <a:lnTo>
                  <a:pt x="79" y="111"/>
                </a:lnTo>
                <a:lnTo>
                  <a:pt x="55" y="99"/>
                </a:lnTo>
                <a:lnTo>
                  <a:pt x="55" y="86"/>
                </a:lnTo>
                <a:lnTo>
                  <a:pt x="48" y="54"/>
                </a:lnTo>
                <a:lnTo>
                  <a:pt x="48" y="36"/>
                </a:lnTo>
                <a:lnTo>
                  <a:pt x="42" y="36"/>
                </a:lnTo>
                <a:lnTo>
                  <a:pt x="16" y="17"/>
                </a:lnTo>
                <a:lnTo>
                  <a:pt x="4" y="3"/>
                </a:lnTo>
                <a:lnTo>
                  <a:pt x="0" y="0"/>
                </a:lnTo>
                <a:lnTo>
                  <a:pt x="9" y="29"/>
                </a:lnTo>
                <a:lnTo>
                  <a:pt x="19" y="41"/>
                </a:lnTo>
                <a:lnTo>
                  <a:pt x="31" y="80"/>
                </a:lnTo>
                <a:lnTo>
                  <a:pt x="28" y="63"/>
                </a:lnTo>
                <a:lnTo>
                  <a:pt x="39" y="71"/>
                </a:lnTo>
                <a:lnTo>
                  <a:pt x="42" y="77"/>
                </a:lnTo>
                <a:lnTo>
                  <a:pt x="40" y="89"/>
                </a:lnTo>
                <a:lnTo>
                  <a:pt x="43" y="108"/>
                </a:lnTo>
                <a:lnTo>
                  <a:pt x="55" y="104"/>
                </a:lnTo>
                <a:lnTo>
                  <a:pt x="49" y="113"/>
                </a:lnTo>
                <a:lnTo>
                  <a:pt x="51" y="132"/>
                </a:lnTo>
                <a:lnTo>
                  <a:pt x="37" y="177"/>
                </a:lnTo>
                <a:lnTo>
                  <a:pt x="4" y="20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6" name="Freeform 128" descr="縦線 (太)"/>
          <p:cNvSpPr>
            <a:spLocks noChangeAspect="1"/>
          </p:cNvSpPr>
          <p:nvPr/>
        </p:nvSpPr>
        <p:spPr bwMode="auto">
          <a:xfrm>
            <a:off x="5938697" y="4847329"/>
            <a:ext cx="19534" cy="10258"/>
          </a:xfrm>
          <a:custGeom>
            <a:avLst/>
            <a:gdLst>
              <a:gd name="T0" fmla="*/ 2147483647 w 18"/>
              <a:gd name="T1" fmla="*/ 2147483647 h 15"/>
              <a:gd name="T2" fmla="*/ 2147483647 w 18"/>
              <a:gd name="T3" fmla="*/ 2147483647 h 15"/>
              <a:gd name="T4" fmla="*/ 2147483647 w 18"/>
              <a:gd name="T5" fmla="*/ 0 h 15"/>
              <a:gd name="T6" fmla="*/ 0 w 18"/>
              <a:gd name="T7" fmla="*/ 2147483647 h 15"/>
              <a:gd name="T8" fmla="*/ 2147483647 w 18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5"/>
              <a:gd name="T17" fmla="*/ 18 w 18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5">
                <a:moveTo>
                  <a:pt x="18" y="7"/>
                </a:moveTo>
                <a:lnTo>
                  <a:pt x="17" y="4"/>
                </a:lnTo>
                <a:lnTo>
                  <a:pt x="3" y="0"/>
                </a:lnTo>
                <a:lnTo>
                  <a:pt x="0" y="15"/>
                </a:lnTo>
                <a:lnTo>
                  <a:pt x="18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7" name="Freeform 129" descr="縦線"/>
          <p:cNvSpPr>
            <a:spLocks noChangeAspect="1"/>
          </p:cNvSpPr>
          <p:nvPr/>
        </p:nvSpPr>
        <p:spPr bwMode="auto">
          <a:xfrm>
            <a:off x="9968430" y="4354960"/>
            <a:ext cx="177754" cy="143608"/>
          </a:xfrm>
          <a:custGeom>
            <a:avLst/>
            <a:gdLst>
              <a:gd name="T0" fmla="*/ 2147483647 w 204"/>
              <a:gd name="T1" fmla="*/ 2147483647 h 200"/>
              <a:gd name="T2" fmla="*/ 2147483647 w 204"/>
              <a:gd name="T3" fmla="*/ 2147483647 h 200"/>
              <a:gd name="T4" fmla="*/ 2147483647 w 204"/>
              <a:gd name="T5" fmla="*/ 2147483647 h 200"/>
              <a:gd name="T6" fmla="*/ 2147483647 w 204"/>
              <a:gd name="T7" fmla="*/ 2147483647 h 200"/>
              <a:gd name="T8" fmla="*/ 2147483647 w 204"/>
              <a:gd name="T9" fmla="*/ 2147483647 h 200"/>
              <a:gd name="T10" fmla="*/ 2147483647 w 204"/>
              <a:gd name="T11" fmla="*/ 0 h 200"/>
              <a:gd name="T12" fmla="*/ 2147483647 w 204"/>
              <a:gd name="T13" fmla="*/ 2147483647 h 200"/>
              <a:gd name="T14" fmla="*/ 2147483647 w 204"/>
              <a:gd name="T15" fmla="*/ 2147483647 h 200"/>
              <a:gd name="T16" fmla="*/ 2147483647 w 204"/>
              <a:gd name="T17" fmla="*/ 2147483647 h 200"/>
              <a:gd name="T18" fmla="*/ 2147483647 w 204"/>
              <a:gd name="T19" fmla="*/ 2147483647 h 200"/>
              <a:gd name="T20" fmla="*/ 2147483647 w 204"/>
              <a:gd name="T21" fmla="*/ 2147483647 h 200"/>
              <a:gd name="T22" fmla="*/ 2147483647 w 204"/>
              <a:gd name="T23" fmla="*/ 2147483647 h 200"/>
              <a:gd name="T24" fmla="*/ 0 w 204"/>
              <a:gd name="T25" fmla="*/ 2147483647 h 200"/>
              <a:gd name="T26" fmla="*/ 2147483647 w 204"/>
              <a:gd name="T27" fmla="*/ 2147483647 h 200"/>
              <a:gd name="T28" fmla="*/ 2147483647 w 204"/>
              <a:gd name="T29" fmla="*/ 2147483647 h 200"/>
              <a:gd name="T30" fmla="*/ 2147483647 w 204"/>
              <a:gd name="T31" fmla="*/ 2147483647 h 200"/>
              <a:gd name="T32" fmla="*/ 2147483647 w 204"/>
              <a:gd name="T33" fmla="*/ 2147483647 h 200"/>
              <a:gd name="T34" fmla="*/ 2147483647 w 204"/>
              <a:gd name="T35" fmla="*/ 2147483647 h 200"/>
              <a:gd name="T36" fmla="*/ 2147483647 w 204"/>
              <a:gd name="T37" fmla="*/ 2147483647 h 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4"/>
              <a:gd name="T58" fmla="*/ 0 h 200"/>
              <a:gd name="T59" fmla="*/ 204 w 204"/>
              <a:gd name="T60" fmla="*/ 200 h 2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4" h="200">
                <a:moveTo>
                  <a:pt x="204" y="105"/>
                </a:moveTo>
                <a:lnTo>
                  <a:pt x="186" y="76"/>
                </a:lnTo>
                <a:lnTo>
                  <a:pt x="167" y="48"/>
                </a:lnTo>
                <a:lnTo>
                  <a:pt x="153" y="36"/>
                </a:lnTo>
                <a:lnTo>
                  <a:pt x="144" y="34"/>
                </a:lnTo>
                <a:lnTo>
                  <a:pt x="123" y="0"/>
                </a:lnTo>
                <a:lnTo>
                  <a:pt x="101" y="6"/>
                </a:lnTo>
                <a:lnTo>
                  <a:pt x="101" y="7"/>
                </a:lnTo>
                <a:lnTo>
                  <a:pt x="68" y="52"/>
                </a:lnTo>
                <a:lnTo>
                  <a:pt x="33" y="97"/>
                </a:lnTo>
                <a:lnTo>
                  <a:pt x="33" y="105"/>
                </a:lnTo>
                <a:lnTo>
                  <a:pt x="6" y="137"/>
                </a:lnTo>
                <a:lnTo>
                  <a:pt x="0" y="172"/>
                </a:lnTo>
                <a:lnTo>
                  <a:pt x="33" y="190"/>
                </a:lnTo>
                <a:lnTo>
                  <a:pt x="84" y="200"/>
                </a:lnTo>
                <a:lnTo>
                  <a:pt x="126" y="187"/>
                </a:lnTo>
                <a:lnTo>
                  <a:pt x="176" y="152"/>
                </a:lnTo>
                <a:lnTo>
                  <a:pt x="186" y="124"/>
                </a:lnTo>
                <a:lnTo>
                  <a:pt x="204" y="105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8" name="Freeform 130"/>
          <p:cNvSpPr>
            <a:spLocks noChangeAspect="1"/>
          </p:cNvSpPr>
          <p:nvPr/>
        </p:nvSpPr>
        <p:spPr bwMode="auto">
          <a:xfrm>
            <a:off x="6626270" y="3862591"/>
            <a:ext cx="15627" cy="7327"/>
          </a:xfrm>
          <a:custGeom>
            <a:avLst/>
            <a:gdLst>
              <a:gd name="T0" fmla="*/ 2147483647 w 22"/>
              <a:gd name="T1" fmla="*/ 2147483647 h 10"/>
              <a:gd name="T2" fmla="*/ 2147483647 w 22"/>
              <a:gd name="T3" fmla="*/ 2147483647 h 10"/>
              <a:gd name="T4" fmla="*/ 0 w 22"/>
              <a:gd name="T5" fmla="*/ 0 h 10"/>
              <a:gd name="T6" fmla="*/ 2147483647 w 22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0"/>
              <a:gd name="T14" fmla="*/ 22 w 2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0">
                <a:moveTo>
                  <a:pt x="22" y="7"/>
                </a:moveTo>
                <a:lnTo>
                  <a:pt x="19" y="10"/>
                </a:lnTo>
                <a:lnTo>
                  <a:pt x="0" y="0"/>
                </a:lnTo>
                <a:lnTo>
                  <a:pt x="22" y="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69" name="Freeform 132"/>
          <p:cNvSpPr>
            <a:spLocks noChangeAspect="1"/>
          </p:cNvSpPr>
          <p:nvPr/>
        </p:nvSpPr>
        <p:spPr bwMode="auto">
          <a:xfrm>
            <a:off x="6831372" y="3811300"/>
            <a:ext cx="7814" cy="5862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9"/>
              <a:gd name="T23" fmla="*/ 9 w 9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9">
                <a:moveTo>
                  <a:pt x="8" y="9"/>
                </a:moveTo>
                <a:lnTo>
                  <a:pt x="3" y="6"/>
                </a:lnTo>
                <a:lnTo>
                  <a:pt x="0" y="0"/>
                </a:lnTo>
                <a:lnTo>
                  <a:pt x="3" y="2"/>
                </a:lnTo>
                <a:lnTo>
                  <a:pt x="9" y="6"/>
                </a:lnTo>
                <a:lnTo>
                  <a:pt x="9" y="8"/>
                </a:lnTo>
                <a:lnTo>
                  <a:pt x="8" y="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0" name="Freeform 133"/>
          <p:cNvSpPr>
            <a:spLocks noChangeAspect="1"/>
          </p:cNvSpPr>
          <p:nvPr/>
        </p:nvSpPr>
        <p:spPr bwMode="auto">
          <a:xfrm>
            <a:off x="7007171" y="3770271"/>
            <a:ext cx="5859" cy="7326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5" y="0"/>
                </a:moveTo>
                <a:lnTo>
                  <a:pt x="0" y="3"/>
                </a:lnTo>
                <a:lnTo>
                  <a:pt x="3" y="6"/>
                </a:lnTo>
                <a:lnTo>
                  <a:pt x="6" y="6"/>
                </a:lnTo>
                <a:lnTo>
                  <a:pt x="6" y="3"/>
                </a:lnTo>
                <a:lnTo>
                  <a:pt x="5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1" name="Freeform 134"/>
          <p:cNvSpPr>
            <a:spLocks noChangeAspect="1"/>
          </p:cNvSpPr>
          <p:nvPr/>
        </p:nvSpPr>
        <p:spPr bwMode="auto">
          <a:xfrm>
            <a:off x="7071632" y="4107308"/>
            <a:ext cx="3907" cy="5862"/>
          </a:xfrm>
          <a:custGeom>
            <a:avLst/>
            <a:gdLst>
              <a:gd name="T0" fmla="*/ 2147483647 w 3"/>
              <a:gd name="T1" fmla="*/ 2147483647 h 7"/>
              <a:gd name="T2" fmla="*/ 2147483647 w 3"/>
              <a:gd name="T3" fmla="*/ 0 h 7"/>
              <a:gd name="T4" fmla="*/ 2147483647 w 3"/>
              <a:gd name="T5" fmla="*/ 0 h 7"/>
              <a:gd name="T6" fmla="*/ 2147483647 w 3"/>
              <a:gd name="T7" fmla="*/ 0 h 7"/>
              <a:gd name="T8" fmla="*/ 2147483647 w 3"/>
              <a:gd name="T9" fmla="*/ 0 h 7"/>
              <a:gd name="T10" fmla="*/ 0 w 3"/>
              <a:gd name="T11" fmla="*/ 2147483647 h 7"/>
              <a:gd name="T12" fmla="*/ 2147483647 w 3"/>
              <a:gd name="T13" fmla="*/ 2147483647 h 7"/>
              <a:gd name="T14" fmla="*/ 2147483647 w 3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7"/>
              <a:gd name="T26" fmla="*/ 3 w 3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7">
                <a:moveTo>
                  <a:pt x="3" y="4"/>
                </a:moveTo>
                <a:lnTo>
                  <a:pt x="3" y="0"/>
                </a:lnTo>
                <a:lnTo>
                  <a:pt x="1" y="0"/>
                </a:lnTo>
                <a:lnTo>
                  <a:pt x="3" y="0"/>
                </a:lnTo>
                <a:lnTo>
                  <a:pt x="1" y="0"/>
                </a:lnTo>
                <a:lnTo>
                  <a:pt x="0" y="4"/>
                </a:lnTo>
                <a:lnTo>
                  <a:pt x="1" y="7"/>
                </a:lnTo>
                <a:lnTo>
                  <a:pt x="3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2" name="Freeform 135"/>
          <p:cNvSpPr>
            <a:spLocks noChangeAspect="1"/>
          </p:cNvSpPr>
          <p:nvPr/>
        </p:nvSpPr>
        <p:spPr bwMode="auto">
          <a:xfrm>
            <a:off x="7016937" y="4092658"/>
            <a:ext cx="7814" cy="2931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0 h 6"/>
              <a:gd name="T12" fmla="*/ 2147483647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3" y="0"/>
                </a:moveTo>
                <a:lnTo>
                  <a:pt x="2" y="0"/>
                </a:lnTo>
                <a:lnTo>
                  <a:pt x="0" y="3"/>
                </a:lnTo>
                <a:lnTo>
                  <a:pt x="2" y="6"/>
                </a:lnTo>
                <a:lnTo>
                  <a:pt x="5" y="3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3" name="Freeform 136"/>
          <p:cNvSpPr>
            <a:spLocks noChangeAspect="1"/>
          </p:cNvSpPr>
          <p:nvPr/>
        </p:nvSpPr>
        <p:spPr bwMode="auto">
          <a:xfrm>
            <a:off x="7016937" y="4022316"/>
            <a:ext cx="7814" cy="5862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0 w 6"/>
              <a:gd name="T7" fmla="*/ 0 h 6"/>
              <a:gd name="T8" fmla="*/ 2147483647 w 6"/>
              <a:gd name="T9" fmla="*/ 2147483647 h 6"/>
              <a:gd name="T10" fmla="*/ 2147483647 w 6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4"/>
                </a:moveTo>
                <a:lnTo>
                  <a:pt x="3" y="6"/>
                </a:lnTo>
                <a:lnTo>
                  <a:pt x="3" y="3"/>
                </a:lnTo>
                <a:lnTo>
                  <a:pt x="0" y="0"/>
                </a:lnTo>
                <a:lnTo>
                  <a:pt x="6" y="3"/>
                </a:lnTo>
                <a:lnTo>
                  <a:pt x="6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4" name="Freeform 137"/>
          <p:cNvSpPr>
            <a:spLocks noChangeAspect="1"/>
          </p:cNvSpPr>
          <p:nvPr/>
        </p:nvSpPr>
        <p:spPr bwMode="auto">
          <a:xfrm>
            <a:off x="7046240" y="4029646"/>
            <a:ext cx="11720" cy="4397"/>
          </a:xfrm>
          <a:custGeom>
            <a:avLst/>
            <a:gdLst>
              <a:gd name="T0" fmla="*/ 2147483647 w 6"/>
              <a:gd name="T1" fmla="*/ 2147483647 h 5"/>
              <a:gd name="T2" fmla="*/ 0 w 6"/>
              <a:gd name="T3" fmla="*/ 2147483647 h 5"/>
              <a:gd name="T4" fmla="*/ 0 w 6"/>
              <a:gd name="T5" fmla="*/ 2147483647 h 5"/>
              <a:gd name="T6" fmla="*/ 2147483647 w 6"/>
              <a:gd name="T7" fmla="*/ 2147483647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3" y="5"/>
                </a:moveTo>
                <a:lnTo>
                  <a:pt x="0" y="5"/>
                </a:lnTo>
                <a:lnTo>
                  <a:pt x="0" y="3"/>
                </a:lnTo>
                <a:lnTo>
                  <a:pt x="3" y="2"/>
                </a:lnTo>
                <a:lnTo>
                  <a:pt x="3" y="0"/>
                </a:lnTo>
                <a:lnTo>
                  <a:pt x="6" y="3"/>
                </a:lnTo>
                <a:lnTo>
                  <a:pt x="3" y="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5" name="Freeform 138"/>
          <p:cNvSpPr>
            <a:spLocks noChangeAspect="1"/>
          </p:cNvSpPr>
          <p:nvPr/>
        </p:nvSpPr>
        <p:spPr bwMode="auto">
          <a:xfrm>
            <a:off x="7003266" y="3767342"/>
            <a:ext cx="3907" cy="2931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2147483647 w 4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4" y="2"/>
                </a:moveTo>
                <a:lnTo>
                  <a:pt x="1" y="5"/>
                </a:lnTo>
                <a:lnTo>
                  <a:pt x="0" y="3"/>
                </a:lnTo>
                <a:lnTo>
                  <a:pt x="4" y="0"/>
                </a:lnTo>
                <a:lnTo>
                  <a:pt x="4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6" name="Freeform 139"/>
          <p:cNvSpPr>
            <a:spLocks noChangeAspect="1"/>
          </p:cNvSpPr>
          <p:nvPr/>
        </p:nvSpPr>
        <p:spPr bwMode="auto">
          <a:xfrm>
            <a:off x="7024753" y="4016459"/>
            <a:ext cx="5861" cy="1465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0 h 3"/>
              <a:gd name="T4" fmla="*/ 0 w 7"/>
              <a:gd name="T5" fmla="*/ 2147483647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3"/>
                </a:moveTo>
                <a:lnTo>
                  <a:pt x="3" y="0"/>
                </a:lnTo>
                <a:lnTo>
                  <a:pt x="0" y="3"/>
                </a:lnTo>
                <a:lnTo>
                  <a:pt x="7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7" name="Freeform 140"/>
          <p:cNvSpPr>
            <a:spLocks noChangeAspect="1"/>
          </p:cNvSpPr>
          <p:nvPr/>
        </p:nvSpPr>
        <p:spPr bwMode="auto">
          <a:xfrm>
            <a:off x="6917319" y="3997408"/>
            <a:ext cx="5859" cy="4397"/>
          </a:xfrm>
          <a:custGeom>
            <a:avLst/>
            <a:gdLst>
              <a:gd name="T0" fmla="*/ 2147483647 w 6"/>
              <a:gd name="T1" fmla="*/ 2147483647 h 4"/>
              <a:gd name="T2" fmla="*/ 0 w 6"/>
              <a:gd name="T3" fmla="*/ 2147483647 h 4"/>
              <a:gd name="T4" fmla="*/ 0 w 6"/>
              <a:gd name="T5" fmla="*/ 2147483647 h 4"/>
              <a:gd name="T6" fmla="*/ 2147483647 w 6"/>
              <a:gd name="T7" fmla="*/ 2147483647 h 4"/>
              <a:gd name="T8" fmla="*/ 2147483647 w 6"/>
              <a:gd name="T9" fmla="*/ 0 h 4"/>
              <a:gd name="T10" fmla="*/ 2147483647 w 6"/>
              <a:gd name="T11" fmla="*/ 2147483647 h 4"/>
              <a:gd name="T12" fmla="*/ 2147483647 w 6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4"/>
              <a:gd name="T23" fmla="*/ 6 w 6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4">
                <a:moveTo>
                  <a:pt x="3" y="4"/>
                </a:moveTo>
                <a:lnTo>
                  <a:pt x="0" y="3"/>
                </a:lnTo>
                <a:lnTo>
                  <a:pt x="0" y="1"/>
                </a:lnTo>
                <a:lnTo>
                  <a:pt x="5" y="1"/>
                </a:lnTo>
                <a:lnTo>
                  <a:pt x="5" y="0"/>
                </a:lnTo>
                <a:lnTo>
                  <a:pt x="6" y="3"/>
                </a:lnTo>
                <a:lnTo>
                  <a:pt x="3" y="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8" name="Freeform 141"/>
          <p:cNvSpPr>
            <a:spLocks noChangeAspect="1"/>
          </p:cNvSpPr>
          <p:nvPr/>
        </p:nvSpPr>
        <p:spPr bwMode="auto">
          <a:xfrm>
            <a:off x="7077491" y="4047231"/>
            <a:ext cx="5859" cy="2931"/>
          </a:xfrm>
          <a:custGeom>
            <a:avLst/>
            <a:gdLst>
              <a:gd name="T0" fmla="*/ 0 w 5"/>
              <a:gd name="T1" fmla="*/ 0 h 3"/>
              <a:gd name="T2" fmla="*/ 0 w 5"/>
              <a:gd name="T3" fmla="*/ 214748364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0 h 3"/>
              <a:gd name="T10" fmla="*/ 0 w 5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79" name="Freeform 142"/>
          <p:cNvSpPr>
            <a:spLocks noChangeAspect="1"/>
          </p:cNvSpPr>
          <p:nvPr/>
        </p:nvSpPr>
        <p:spPr bwMode="auto">
          <a:xfrm>
            <a:off x="7093119" y="4056022"/>
            <a:ext cx="3907" cy="4397"/>
          </a:xfrm>
          <a:custGeom>
            <a:avLst/>
            <a:gdLst>
              <a:gd name="T0" fmla="*/ 2147483647 w 4"/>
              <a:gd name="T1" fmla="*/ 2147483647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2147483647 w 4"/>
              <a:gd name="T9" fmla="*/ 2147483647 h 5"/>
              <a:gd name="T10" fmla="*/ 2147483647 w 4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3" y="5"/>
                </a:moveTo>
                <a:lnTo>
                  <a:pt x="1" y="3"/>
                </a:lnTo>
                <a:lnTo>
                  <a:pt x="0" y="3"/>
                </a:lnTo>
                <a:lnTo>
                  <a:pt x="3" y="0"/>
                </a:lnTo>
                <a:lnTo>
                  <a:pt x="4" y="2"/>
                </a:lnTo>
                <a:lnTo>
                  <a:pt x="3" y="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0" name="Freeform 143"/>
          <p:cNvSpPr>
            <a:spLocks noChangeAspect="1"/>
          </p:cNvSpPr>
          <p:nvPr/>
        </p:nvSpPr>
        <p:spPr bwMode="auto">
          <a:xfrm>
            <a:off x="7013030" y="4028180"/>
            <a:ext cx="1954" cy="1465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2147483647 w 5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3" y="0"/>
                </a:moveTo>
                <a:lnTo>
                  <a:pt x="0" y="0"/>
                </a:lnTo>
                <a:lnTo>
                  <a:pt x="2" y="3"/>
                </a:lnTo>
                <a:lnTo>
                  <a:pt x="3" y="3"/>
                </a:lnTo>
                <a:lnTo>
                  <a:pt x="5" y="1"/>
                </a:lnTo>
                <a:lnTo>
                  <a:pt x="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1" name="Freeform 144"/>
          <p:cNvSpPr>
            <a:spLocks noChangeAspect="1"/>
          </p:cNvSpPr>
          <p:nvPr/>
        </p:nvSpPr>
        <p:spPr bwMode="auto">
          <a:xfrm>
            <a:off x="6925134" y="3856727"/>
            <a:ext cx="3907" cy="5862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0 h 5"/>
              <a:gd name="T4" fmla="*/ 2147483647 w 3"/>
              <a:gd name="T5" fmla="*/ 0 h 5"/>
              <a:gd name="T6" fmla="*/ 2147483647 w 3"/>
              <a:gd name="T7" fmla="*/ 2147483647 h 5"/>
              <a:gd name="T8" fmla="*/ 2147483647 w 3"/>
              <a:gd name="T9" fmla="*/ 2147483647 h 5"/>
              <a:gd name="T10" fmla="*/ 0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5"/>
                </a:moveTo>
                <a:lnTo>
                  <a:pt x="0" y="0"/>
                </a:lnTo>
                <a:lnTo>
                  <a:pt x="1" y="0"/>
                </a:lnTo>
                <a:lnTo>
                  <a:pt x="3" y="3"/>
                </a:lnTo>
                <a:lnTo>
                  <a:pt x="1" y="3"/>
                </a:lnTo>
                <a:lnTo>
                  <a:pt x="0" y="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2" name="Freeform 145"/>
          <p:cNvSpPr>
            <a:spLocks noChangeAspect="1"/>
          </p:cNvSpPr>
          <p:nvPr/>
        </p:nvSpPr>
        <p:spPr bwMode="auto">
          <a:xfrm>
            <a:off x="6925131" y="3855263"/>
            <a:ext cx="0" cy="1465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0 w 3"/>
              <a:gd name="T7" fmla="*/ 0 h 5"/>
              <a:gd name="T8" fmla="*/ 0 w 3"/>
              <a:gd name="T9" fmla="*/ 0 h 5"/>
              <a:gd name="T10" fmla="*/ 0 w 3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0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2"/>
                </a:moveTo>
                <a:lnTo>
                  <a:pt x="1" y="5"/>
                </a:lnTo>
                <a:lnTo>
                  <a:pt x="0" y="5"/>
                </a:ln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3" name="Rectangle 146"/>
          <p:cNvSpPr>
            <a:spLocks noChangeAspect="1" noChangeArrowheads="1"/>
          </p:cNvSpPr>
          <p:nvPr/>
        </p:nvSpPr>
        <p:spPr bwMode="auto">
          <a:xfrm>
            <a:off x="7030610" y="4017923"/>
            <a:ext cx="0" cy="293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754">
              <a:solidFill>
                <a:srgbClr val="000000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1184" name="Freeform 147"/>
          <p:cNvSpPr>
            <a:spLocks noChangeAspect="1"/>
          </p:cNvSpPr>
          <p:nvPr/>
        </p:nvSpPr>
        <p:spPr bwMode="auto">
          <a:xfrm>
            <a:off x="6346943" y="3976889"/>
            <a:ext cx="39067" cy="24912"/>
          </a:xfrm>
          <a:custGeom>
            <a:avLst/>
            <a:gdLst>
              <a:gd name="T0" fmla="*/ 2147483647 w 47"/>
              <a:gd name="T1" fmla="*/ 2147483647 h 35"/>
              <a:gd name="T2" fmla="*/ 2147483647 w 47"/>
              <a:gd name="T3" fmla="*/ 2147483647 h 35"/>
              <a:gd name="T4" fmla="*/ 0 w 47"/>
              <a:gd name="T5" fmla="*/ 2147483647 h 35"/>
              <a:gd name="T6" fmla="*/ 2147483647 w 47"/>
              <a:gd name="T7" fmla="*/ 0 h 35"/>
              <a:gd name="T8" fmla="*/ 2147483647 w 47"/>
              <a:gd name="T9" fmla="*/ 2147483647 h 35"/>
              <a:gd name="T10" fmla="*/ 2147483647 w 47"/>
              <a:gd name="T11" fmla="*/ 2147483647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35"/>
              <a:gd name="T20" fmla="*/ 47 w 47"/>
              <a:gd name="T21" fmla="*/ 35 h 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35">
                <a:moveTo>
                  <a:pt x="47" y="30"/>
                </a:moveTo>
                <a:lnTo>
                  <a:pt x="3" y="35"/>
                </a:lnTo>
                <a:lnTo>
                  <a:pt x="0" y="17"/>
                </a:lnTo>
                <a:lnTo>
                  <a:pt x="30" y="0"/>
                </a:lnTo>
                <a:lnTo>
                  <a:pt x="47" y="27"/>
                </a:lnTo>
                <a:lnTo>
                  <a:pt x="47" y="3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5" name="Freeform 148"/>
          <p:cNvSpPr>
            <a:spLocks noChangeAspect="1"/>
          </p:cNvSpPr>
          <p:nvPr/>
        </p:nvSpPr>
        <p:spPr bwMode="auto">
          <a:xfrm>
            <a:off x="6386009" y="3946118"/>
            <a:ext cx="37113" cy="17585"/>
          </a:xfrm>
          <a:custGeom>
            <a:avLst/>
            <a:gdLst>
              <a:gd name="T0" fmla="*/ 2147483647 w 47"/>
              <a:gd name="T1" fmla="*/ 2147483647 h 25"/>
              <a:gd name="T2" fmla="*/ 2147483647 w 47"/>
              <a:gd name="T3" fmla="*/ 0 h 25"/>
              <a:gd name="T4" fmla="*/ 0 w 47"/>
              <a:gd name="T5" fmla="*/ 2147483647 h 25"/>
              <a:gd name="T6" fmla="*/ 2147483647 w 47"/>
              <a:gd name="T7" fmla="*/ 2147483647 h 25"/>
              <a:gd name="T8" fmla="*/ 2147483647 w 47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5"/>
              <a:gd name="T17" fmla="*/ 47 w 4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5">
                <a:moveTo>
                  <a:pt x="38" y="16"/>
                </a:moveTo>
                <a:lnTo>
                  <a:pt x="47" y="0"/>
                </a:lnTo>
                <a:lnTo>
                  <a:pt x="0" y="15"/>
                </a:lnTo>
                <a:lnTo>
                  <a:pt x="2" y="25"/>
                </a:lnTo>
                <a:lnTo>
                  <a:pt x="38" y="1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6" name="Freeform 149"/>
          <p:cNvSpPr>
            <a:spLocks noChangeAspect="1"/>
          </p:cNvSpPr>
          <p:nvPr/>
        </p:nvSpPr>
        <p:spPr bwMode="auto">
          <a:xfrm>
            <a:off x="7337286" y="3981287"/>
            <a:ext cx="11720" cy="11723"/>
          </a:xfrm>
          <a:custGeom>
            <a:avLst/>
            <a:gdLst>
              <a:gd name="T0" fmla="*/ 2147483647 w 17"/>
              <a:gd name="T1" fmla="*/ 0 h 14"/>
              <a:gd name="T2" fmla="*/ 0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4"/>
              <a:gd name="T14" fmla="*/ 17 w 1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4">
                <a:moveTo>
                  <a:pt x="8" y="0"/>
                </a:moveTo>
                <a:lnTo>
                  <a:pt x="0" y="5"/>
                </a:lnTo>
                <a:lnTo>
                  <a:pt x="17" y="14"/>
                </a:lnTo>
                <a:lnTo>
                  <a:pt x="8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7" name="Freeform 150"/>
          <p:cNvSpPr>
            <a:spLocks noChangeAspect="1"/>
          </p:cNvSpPr>
          <p:nvPr/>
        </p:nvSpPr>
        <p:spPr bwMode="auto">
          <a:xfrm>
            <a:off x="7282591" y="3959308"/>
            <a:ext cx="1954" cy="4397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0 h 5"/>
              <a:gd name="T4" fmla="*/ 2147483647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4" y="3"/>
                </a:moveTo>
                <a:lnTo>
                  <a:pt x="0" y="0"/>
                </a:lnTo>
                <a:lnTo>
                  <a:pt x="3" y="5"/>
                </a:lnTo>
                <a:lnTo>
                  <a:pt x="4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8" name="Freeform 151"/>
          <p:cNvSpPr>
            <a:spLocks noChangeAspect="1"/>
          </p:cNvSpPr>
          <p:nvPr/>
        </p:nvSpPr>
        <p:spPr bwMode="auto">
          <a:xfrm>
            <a:off x="2754754" y="2108526"/>
            <a:ext cx="431688" cy="254977"/>
          </a:xfrm>
          <a:custGeom>
            <a:avLst/>
            <a:gdLst>
              <a:gd name="T0" fmla="*/ 2147483647 w 507"/>
              <a:gd name="T1" fmla="*/ 2147483647 h 357"/>
              <a:gd name="T2" fmla="*/ 2147483647 w 507"/>
              <a:gd name="T3" fmla="*/ 2147483647 h 357"/>
              <a:gd name="T4" fmla="*/ 2147483647 w 507"/>
              <a:gd name="T5" fmla="*/ 2147483647 h 357"/>
              <a:gd name="T6" fmla="*/ 2147483647 w 507"/>
              <a:gd name="T7" fmla="*/ 2147483647 h 357"/>
              <a:gd name="T8" fmla="*/ 2147483647 w 507"/>
              <a:gd name="T9" fmla="*/ 2147483647 h 357"/>
              <a:gd name="T10" fmla="*/ 2147483647 w 507"/>
              <a:gd name="T11" fmla="*/ 2147483647 h 357"/>
              <a:gd name="T12" fmla="*/ 2147483647 w 507"/>
              <a:gd name="T13" fmla="*/ 2147483647 h 357"/>
              <a:gd name="T14" fmla="*/ 2147483647 w 507"/>
              <a:gd name="T15" fmla="*/ 2147483647 h 357"/>
              <a:gd name="T16" fmla="*/ 2147483647 w 507"/>
              <a:gd name="T17" fmla="*/ 2147483647 h 357"/>
              <a:gd name="T18" fmla="*/ 2147483647 w 507"/>
              <a:gd name="T19" fmla="*/ 2147483647 h 357"/>
              <a:gd name="T20" fmla="*/ 0 w 507"/>
              <a:gd name="T21" fmla="*/ 2147483647 h 357"/>
              <a:gd name="T22" fmla="*/ 2147483647 w 507"/>
              <a:gd name="T23" fmla="*/ 2147483647 h 357"/>
              <a:gd name="T24" fmla="*/ 2147483647 w 507"/>
              <a:gd name="T25" fmla="*/ 2147483647 h 357"/>
              <a:gd name="T26" fmla="*/ 2147483647 w 507"/>
              <a:gd name="T27" fmla="*/ 2147483647 h 357"/>
              <a:gd name="T28" fmla="*/ 2147483647 w 507"/>
              <a:gd name="T29" fmla="*/ 2147483647 h 357"/>
              <a:gd name="T30" fmla="*/ 2147483647 w 507"/>
              <a:gd name="T31" fmla="*/ 2147483647 h 357"/>
              <a:gd name="T32" fmla="*/ 2147483647 w 507"/>
              <a:gd name="T33" fmla="*/ 0 h 357"/>
              <a:gd name="T34" fmla="*/ 2147483647 w 507"/>
              <a:gd name="T35" fmla="*/ 2147483647 h 357"/>
              <a:gd name="T36" fmla="*/ 2147483647 w 507"/>
              <a:gd name="T37" fmla="*/ 2147483647 h 357"/>
              <a:gd name="T38" fmla="*/ 2147483647 w 507"/>
              <a:gd name="T39" fmla="*/ 2147483647 h 357"/>
              <a:gd name="T40" fmla="*/ 2147483647 w 507"/>
              <a:gd name="T41" fmla="*/ 2147483647 h 357"/>
              <a:gd name="T42" fmla="*/ 2147483647 w 507"/>
              <a:gd name="T43" fmla="*/ 2147483647 h 357"/>
              <a:gd name="T44" fmla="*/ 2147483647 w 507"/>
              <a:gd name="T45" fmla="*/ 2147483647 h 357"/>
              <a:gd name="T46" fmla="*/ 2147483647 w 507"/>
              <a:gd name="T47" fmla="*/ 2147483647 h 357"/>
              <a:gd name="T48" fmla="*/ 2147483647 w 507"/>
              <a:gd name="T49" fmla="*/ 2147483647 h 357"/>
              <a:gd name="T50" fmla="*/ 2147483647 w 507"/>
              <a:gd name="T51" fmla="*/ 2147483647 h 357"/>
              <a:gd name="T52" fmla="*/ 2147483647 w 507"/>
              <a:gd name="T53" fmla="*/ 2147483647 h 357"/>
              <a:gd name="T54" fmla="*/ 2147483647 w 507"/>
              <a:gd name="T55" fmla="*/ 2147483647 h 357"/>
              <a:gd name="T56" fmla="*/ 2147483647 w 507"/>
              <a:gd name="T57" fmla="*/ 2147483647 h 357"/>
              <a:gd name="T58" fmla="*/ 2147483647 w 507"/>
              <a:gd name="T59" fmla="*/ 2147483647 h 357"/>
              <a:gd name="T60" fmla="*/ 2147483647 w 507"/>
              <a:gd name="T61" fmla="*/ 2147483647 h 357"/>
              <a:gd name="T62" fmla="*/ 2147483647 w 507"/>
              <a:gd name="T63" fmla="*/ 2147483647 h 357"/>
              <a:gd name="T64" fmla="*/ 2147483647 w 507"/>
              <a:gd name="T65" fmla="*/ 2147483647 h 357"/>
              <a:gd name="T66" fmla="*/ 2147483647 w 507"/>
              <a:gd name="T67" fmla="*/ 2147483647 h 357"/>
              <a:gd name="T68" fmla="*/ 2147483647 w 507"/>
              <a:gd name="T69" fmla="*/ 2147483647 h 357"/>
              <a:gd name="T70" fmla="*/ 2147483647 w 507"/>
              <a:gd name="T71" fmla="*/ 2147483647 h 357"/>
              <a:gd name="T72" fmla="*/ 2147483647 w 507"/>
              <a:gd name="T73" fmla="*/ 2147483647 h 357"/>
              <a:gd name="T74" fmla="*/ 2147483647 w 507"/>
              <a:gd name="T75" fmla="*/ 2147483647 h 357"/>
              <a:gd name="T76" fmla="*/ 2147483647 w 507"/>
              <a:gd name="T77" fmla="*/ 2147483647 h 357"/>
              <a:gd name="T78" fmla="*/ 2147483647 w 507"/>
              <a:gd name="T79" fmla="*/ 2147483647 h 357"/>
              <a:gd name="T80" fmla="*/ 2147483647 w 507"/>
              <a:gd name="T81" fmla="*/ 2147483647 h 357"/>
              <a:gd name="T82" fmla="*/ 2147483647 w 507"/>
              <a:gd name="T83" fmla="*/ 2147483647 h 35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7"/>
              <a:gd name="T127" fmla="*/ 0 h 357"/>
              <a:gd name="T128" fmla="*/ 507 w 507"/>
              <a:gd name="T129" fmla="*/ 357 h 35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7" h="357">
                <a:moveTo>
                  <a:pt x="277" y="306"/>
                </a:moveTo>
                <a:lnTo>
                  <a:pt x="238" y="268"/>
                </a:lnTo>
                <a:lnTo>
                  <a:pt x="199" y="232"/>
                </a:lnTo>
                <a:lnTo>
                  <a:pt x="180" y="217"/>
                </a:lnTo>
                <a:lnTo>
                  <a:pt x="144" y="199"/>
                </a:lnTo>
                <a:lnTo>
                  <a:pt x="144" y="156"/>
                </a:lnTo>
                <a:lnTo>
                  <a:pt x="118" y="126"/>
                </a:lnTo>
                <a:lnTo>
                  <a:pt x="72" y="156"/>
                </a:lnTo>
                <a:lnTo>
                  <a:pt x="48" y="166"/>
                </a:lnTo>
                <a:lnTo>
                  <a:pt x="42" y="189"/>
                </a:lnTo>
                <a:lnTo>
                  <a:pt x="0" y="178"/>
                </a:lnTo>
                <a:lnTo>
                  <a:pt x="13" y="141"/>
                </a:lnTo>
                <a:lnTo>
                  <a:pt x="27" y="105"/>
                </a:lnTo>
                <a:lnTo>
                  <a:pt x="40" y="67"/>
                </a:lnTo>
                <a:lnTo>
                  <a:pt x="55" y="30"/>
                </a:lnTo>
                <a:lnTo>
                  <a:pt x="106" y="15"/>
                </a:lnTo>
                <a:lnTo>
                  <a:pt x="159" y="0"/>
                </a:lnTo>
                <a:lnTo>
                  <a:pt x="187" y="23"/>
                </a:lnTo>
                <a:lnTo>
                  <a:pt x="216" y="45"/>
                </a:lnTo>
                <a:lnTo>
                  <a:pt x="225" y="85"/>
                </a:lnTo>
                <a:lnTo>
                  <a:pt x="259" y="88"/>
                </a:lnTo>
                <a:lnTo>
                  <a:pt x="292" y="90"/>
                </a:lnTo>
                <a:lnTo>
                  <a:pt x="327" y="93"/>
                </a:lnTo>
                <a:lnTo>
                  <a:pt x="361" y="94"/>
                </a:lnTo>
                <a:lnTo>
                  <a:pt x="381" y="121"/>
                </a:lnTo>
                <a:lnTo>
                  <a:pt x="364" y="154"/>
                </a:lnTo>
                <a:lnTo>
                  <a:pt x="387" y="172"/>
                </a:lnTo>
                <a:lnTo>
                  <a:pt x="409" y="189"/>
                </a:lnTo>
                <a:lnTo>
                  <a:pt x="456" y="165"/>
                </a:lnTo>
                <a:lnTo>
                  <a:pt x="501" y="141"/>
                </a:lnTo>
                <a:lnTo>
                  <a:pt x="507" y="172"/>
                </a:lnTo>
                <a:lnTo>
                  <a:pt x="468" y="195"/>
                </a:lnTo>
                <a:lnTo>
                  <a:pt x="414" y="225"/>
                </a:lnTo>
                <a:lnTo>
                  <a:pt x="361" y="256"/>
                </a:lnTo>
                <a:lnTo>
                  <a:pt x="367" y="274"/>
                </a:lnTo>
                <a:lnTo>
                  <a:pt x="385" y="288"/>
                </a:lnTo>
                <a:lnTo>
                  <a:pt x="385" y="304"/>
                </a:lnTo>
                <a:lnTo>
                  <a:pt x="364" y="331"/>
                </a:lnTo>
                <a:lnTo>
                  <a:pt x="343" y="357"/>
                </a:lnTo>
                <a:lnTo>
                  <a:pt x="310" y="352"/>
                </a:lnTo>
                <a:lnTo>
                  <a:pt x="279" y="346"/>
                </a:lnTo>
                <a:lnTo>
                  <a:pt x="277" y="30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89" name="Freeform 152"/>
          <p:cNvSpPr>
            <a:spLocks noChangeAspect="1"/>
          </p:cNvSpPr>
          <p:nvPr/>
        </p:nvSpPr>
        <p:spPr bwMode="auto">
          <a:xfrm>
            <a:off x="2020301" y="2024999"/>
            <a:ext cx="83994" cy="102577"/>
          </a:xfrm>
          <a:custGeom>
            <a:avLst/>
            <a:gdLst>
              <a:gd name="T0" fmla="*/ 2147483647 w 99"/>
              <a:gd name="T1" fmla="*/ 0 h 145"/>
              <a:gd name="T2" fmla="*/ 2147483647 w 99"/>
              <a:gd name="T3" fmla="*/ 2147483647 h 145"/>
              <a:gd name="T4" fmla="*/ 2147483647 w 99"/>
              <a:gd name="T5" fmla="*/ 2147483647 h 145"/>
              <a:gd name="T6" fmla="*/ 2147483647 w 99"/>
              <a:gd name="T7" fmla="*/ 2147483647 h 145"/>
              <a:gd name="T8" fmla="*/ 2147483647 w 99"/>
              <a:gd name="T9" fmla="*/ 2147483647 h 145"/>
              <a:gd name="T10" fmla="*/ 2147483647 w 99"/>
              <a:gd name="T11" fmla="*/ 2147483647 h 145"/>
              <a:gd name="T12" fmla="*/ 0 w 99"/>
              <a:gd name="T13" fmla="*/ 2147483647 h 145"/>
              <a:gd name="T14" fmla="*/ 2147483647 w 99"/>
              <a:gd name="T15" fmla="*/ 2147483647 h 145"/>
              <a:gd name="T16" fmla="*/ 2147483647 w 99"/>
              <a:gd name="T17" fmla="*/ 2147483647 h 145"/>
              <a:gd name="T18" fmla="*/ 2147483647 w 99"/>
              <a:gd name="T19" fmla="*/ 2147483647 h 145"/>
              <a:gd name="T20" fmla="*/ 2147483647 w 99"/>
              <a:gd name="T21" fmla="*/ 2147483647 h 145"/>
              <a:gd name="T22" fmla="*/ 2147483647 w 99"/>
              <a:gd name="T23" fmla="*/ 2147483647 h 145"/>
              <a:gd name="T24" fmla="*/ 2147483647 w 99"/>
              <a:gd name="T25" fmla="*/ 2147483647 h 145"/>
              <a:gd name="T26" fmla="*/ 2147483647 w 99"/>
              <a:gd name="T27" fmla="*/ 2147483647 h 145"/>
              <a:gd name="T28" fmla="*/ 2147483647 w 99"/>
              <a:gd name="T29" fmla="*/ 2147483647 h 145"/>
              <a:gd name="T30" fmla="*/ 2147483647 w 99"/>
              <a:gd name="T31" fmla="*/ 0 h 1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"/>
              <a:gd name="T49" fmla="*/ 0 h 145"/>
              <a:gd name="T50" fmla="*/ 99 w 99"/>
              <a:gd name="T51" fmla="*/ 145 h 1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" h="145">
                <a:moveTo>
                  <a:pt x="52" y="0"/>
                </a:moveTo>
                <a:lnTo>
                  <a:pt x="9" y="22"/>
                </a:lnTo>
                <a:lnTo>
                  <a:pt x="12" y="22"/>
                </a:lnTo>
                <a:lnTo>
                  <a:pt x="18" y="46"/>
                </a:lnTo>
                <a:lnTo>
                  <a:pt x="25" y="70"/>
                </a:lnTo>
                <a:lnTo>
                  <a:pt x="12" y="105"/>
                </a:lnTo>
                <a:lnTo>
                  <a:pt x="0" y="139"/>
                </a:lnTo>
                <a:lnTo>
                  <a:pt x="25" y="139"/>
                </a:lnTo>
                <a:lnTo>
                  <a:pt x="42" y="145"/>
                </a:lnTo>
                <a:lnTo>
                  <a:pt x="52" y="126"/>
                </a:lnTo>
                <a:lnTo>
                  <a:pt x="99" y="99"/>
                </a:lnTo>
                <a:lnTo>
                  <a:pt x="88" y="75"/>
                </a:lnTo>
                <a:lnTo>
                  <a:pt x="79" y="51"/>
                </a:lnTo>
                <a:lnTo>
                  <a:pt x="70" y="27"/>
                </a:lnTo>
                <a:lnTo>
                  <a:pt x="60" y="3"/>
                </a:lnTo>
                <a:lnTo>
                  <a:pt x="5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0" name="Freeform 153"/>
          <p:cNvSpPr>
            <a:spLocks noChangeAspect="1"/>
          </p:cNvSpPr>
          <p:nvPr/>
        </p:nvSpPr>
        <p:spPr bwMode="auto">
          <a:xfrm>
            <a:off x="1672608" y="1961985"/>
            <a:ext cx="167987" cy="70338"/>
          </a:xfrm>
          <a:custGeom>
            <a:avLst/>
            <a:gdLst>
              <a:gd name="T0" fmla="*/ 2147483647 w 198"/>
              <a:gd name="T1" fmla="*/ 2147483647 h 98"/>
              <a:gd name="T2" fmla="*/ 2147483647 w 198"/>
              <a:gd name="T3" fmla="*/ 2147483647 h 98"/>
              <a:gd name="T4" fmla="*/ 2147483647 w 198"/>
              <a:gd name="T5" fmla="*/ 2147483647 h 98"/>
              <a:gd name="T6" fmla="*/ 2147483647 w 198"/>
              <a:gd name="T7" fmla="*/ 2147483647 h 98"/>
              <a:gd name="T8" fmla="*/ 2147483647 w 198"/>
              <a:gd name="T9" fmla="*/ 2147483647 h 98"/>
              <a:gd name="T10" fmla="*/ 2147483647 w 198"/>
              <a:gd name="T11" fmla="*/ 2147483647 h 98"/>
              <a:gd name="T12" fmla="*/ 2147483647 w 198"/>
              <a:gd name="T13" fmla="*/ 2147483647 h 98"/>
              <a:gd name="T14" fmla="*/ 2147483647 w 198"/>
              <a:gd name="T15" fmla="*/ 2147483647 h 98"/>
              <a:gd name="T16" fmla="*/ 2147483647 w 198"/>
              <a:gd name="T17" fmla="*/ 2147483647 h 98"/>
              <a:gd name="T18" fmla="*/ 2147483647 w 198"/>
              <a:gd name="T19" fmla="*/ 2147483647 h 98"/>
              <a:gd name="T20" fmla="*/ 2147483647 w 198"/>
              <a:gd name="T21" fmla="*/ 2147483647 h 98"/>
              <a:gd name="T22" fmla="*/ 2147483647 w 198"/>
              <a:gd name="T23" fmla="*/ 2147483647 h 98"/>
              <a:gd name="T24" fmla="*/ 2147483647 w 198"/>
              <a:gd name="T25" fmla="*/ 2147483647 h 98"/>
              <a:gd name="T26" fmla="*/ 0 w 198"/>
              <a:gd name="T27" fmla="*/ 2147483647 h 98"/>
              <a:gd name="T28" fmla="*/ 2147483647 w 198"/>
              <a:gd name="T29" fmla="*/ 2147483647 h 98"/>
              <a:gd name="T30" fmla="*/ 2147483647 w 198"/>
              <a:gd name="T31" fmla="*/ 0 h 98"/>
              <a:gd name="T32" fmla="*/ 2147483647 w 198"/>
              <a:gd name="T33" fmla="*/ 2147483647 h 98"/>
              <a:gd name="T34" fmla="*/ 2147483647 w 198"/>
              <a:gd name="T35" fmla="*/ 2147483647 h 98"/>
              <a:gd name="T36" fmla="*/ 2147483647 w 198"/>
              <a:gd name="T37" fmla="*/ 2147483647 h 98"/>
              <a:gd name="T38" fmla="*/ 2147483647 w 198"/>
              <a:gd name="T39" fmla="*/ 2147483647 h 98"/>
              <a:gd name="T40" fmla="*/ 2147483647 w 198"/>
              <a:gd name="T41" fmla="*/ 2147483647 h 98"/>
              <a:gd name="T42" fmla="*/ 2147483647 w 198"/>
              <a:gd name="T43" fmla="*/ 2147483647 h 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8"/>
              <a:gd name="T67" fmla="*/ 0 h 98"/>
              <a:gd name="T68" fmla="*/ 198 w 198"/>
              <a:gd name="T69" fmla="*/ 98 h 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8" h="98">
                <a:moveTo>
                  <a:pt x="182" y="29"/>
                </a:moveTo>
                <a:lnTo>
                  <a:pt x="198" y="57"/>
                </a:lnTo>
                <a:lnTo>
                  <a:pt x="195" y="62"/>
                </a:lnTo>
                <a:lnTo>
                  <a:pt x="180" y="69"/>
                </a:lnTo>
                <a:lnTo>
                  <a:pt x="168" y="72"/>
                </a:lnTo>
                <a:lnTo>
                  <a:pt x="167" y="77"/>
                </a:lnTo>
                <a:lnTo>
                  <a:pt x="147" y="87"/>
                </a:lnTo>
                <a:lnTo>
                  <a:pt x="126" y="92"/>
                </a:lnTo>
                <a:lnTo>
                  <a:pt x="116" y="92"/>
                </a:lnTo>
                <a:lnTo>
                  <a:pt x="107" y="89"/>
                </a:lnTo>
                <a:lnTo>
                  <a:pt x="59" y="84"/>
                </a:lnTo>
                <a:lnTo>
                  <a:pt x="30" y="98"/>
                </a:lnTo>
                <a:lnTo>
                  <a:pt x="18" y="90"/>
                </a:lnTo>
                <a:lnTo>
                  <a:pt x="0" y="47"/>
                </a:lnTo>
                <a:lnTo>
                  <a:pt x="3" y="32"/>
                </a:lnTo>
                <a:lnTo>
                  <a:pt x="102" y="0"/>
                </a:lnTo>
                <a:lnTo>
                  <a:pt x="107" y="5"/>
                </a:lnTo>
                <a:lnTo>
                  <a:pt x="113" y="3"/>
                </a:lnTo>
                <a:lnTo>
                  <a:pt x="143" y="18"/>
                </a:lnTo>
                <a:lnTo>
                  <a:pt x="141" y="30"/>
                </a:lnTo>
                <a:lnTo>
                  <a:pt x="159" y="27"/>
                </a:lnTo>
                <a:lnTo>
                  <a:pt x="182" y="2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1" name="Freeform 154" descr="縦線"/>
          <p:cNvSpPr>
            <a:spLocks noChangeAspect="1"/>
          </p:cNvSpPr>
          <p:nvPr/>
        </p:nvSpPr>
        <p:spPr bwMode="auto">
          <a:xfrm>
            <a:off x="1709721" y="2036720"/>
            <a:ext cx="212913" cy="71804"/>
          </a:xfrm>
          <a:custGeom>
            <a:avLst/>
            <a:gdLst>
              <a:gd name="T0" fmla="*/ 2147483647 w 247"/>
              <a:gd name="T1" fmla="*/ 2147483647 h 103"/>
              <a:gd name="T2" fmla="*/ 2147483647 w 247"/>
              <a:gd name="T3" fmla="*/ 2147483647 h 103"/>
              <a:gd name="T4" fmla="*/ 2147483647 w 247"/>
              <a:gd name="T5" fmla="*/ 2147483647 h 103"/>
              <a:gd name="T6" fmla="*/ 0 w 247"/>
              <a:gd name="T7" fmla="*/ 2147483647 h 103"/>
              <a:gd name="T8" fmla="*/ 0 w 247"/>
              <a:gd name="T9" fmla="*/ 2147483647 h 103"/>
              <a:gd name="T10" fmla="*/ 2147483647 w 247"/>
              <a:gd name="T11" fmla="*/ 2147483647 h 103"/>
              <a:gd name="T12" fmla="*/ 2147483647 w 247"/>
              <a:gd name="T13" fmla="*/ 2147483647 h 103"/>
              <a:gd name="T14" fmla="*/ 2147483647 w 247"/>
              <a:gd name="T15" fmla="*/ 2147483647 h 103"/>
              <a:gd name="T16" fmla="*/ 2147483647 w 247"/>
              <a:gd name="T17" fmla="*/ 2147483647 h 103"/>
              <a:gd name="T18" fmla="*/ 2147483647 w 247"/>
              <a:gd name="T19" fmla="*/ 2147483647 h 103"/>
              <a:gd name="T20" fmla="*/ 2147483647 w 247"/>
              <a:gd name="T21" fmla="*/ 2147483647 h 103"/>
              <a:gd name="T22" fmla="*/ 2147483647 w 247"/>
              <a:gd name="T23" fmla="*/ 0 h 103"/>
              <a:gd name="T24" fmla="*/ 2147483647 w 247"/>
              <a:gd name="T25" fmla="*/ 0 h 103"/>
              <a:gd name="T26" fmla="*/ 2147483647 w 247"/>
              <a:gd name="T27" fmla="*/ 2147483647 h 103"/>
              <a:gd name="T28" fmla="*/ 2147483647 w 247"/>
              <a:gd name="T29" fmla="*/ 2147483647 h 103"/>
              <a:gd name="T30" fmla="*/ 2147483647 w 247"/>
              <a:gd name="T31" fmla="*/ 2147483647 h 103"/>
              <a:gd name="T32" fmla="*/ 2147483647 w 247"/>
              <a:gd name="T33" fmla="*/ 2147483647 h 103"/>
              <a:gd name="T34" fmla="*/ 2147483647 w 247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7"/>
              <a:gd name="T55" fmla="*/ 0 h 103"/>
              <a:gd name="T56" fmla="*/ 247 w 247"/>
              <a:gd name="T57" fmla="*/ 103 h 1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7" h="103">
                <a:moveTo>
                  <a:pt x="64" y="103"/>
                </a:moveTo>
                <a:lnTo>
                  <a:pt x="18" y="100"/>
                </a:lnTo>
                <a:lnTo>
                  <a:pt x="6" y="73"/>
                </a:lnTo>
                <a:lnTo>
                  <a:pt x="0" y="67"/>
                </a:lnTo>
                <a:lnTo>
                  <a:pt x="0" y="63"/>
                </a:lnTo>
                <a:lnTo>
                  <a:pt x="7" y="60"/>
                </a:lnTo>
                <a:lnTo>
                  <a:pt x="37" y="33"/>
                </a:lnTo>
                <a:lnTo>
                  <a:pt x="42" y="30"/>
                </a:lnTo>
                <a:lnTo>
                  <a:pt x="63" y="16"/>
                </a:lnTo>
                <a:lnTo>
                  <a:pt x="69" y="22"/>
                </a:lnTo>
                <a:lnTo>
                  <a:pt x="111" y="22"/>
                </a:lnTo>
                <a:lnTo>
                  <a:pt x="178" y="0"/>
                </a:lnTo>
                <a:lnTo>
                  <a:pt x="234" y="0"/>
                </a:lnTo>
                <a:lnTo>
                  <a:pt x="247" y="19"/>
                </a:lnTo>
                <a:lnTo>
                  <a:pt x="193" y="51"/>
                </a:lnTo>
                <a:lnTo>
                  <a:pt x="141" y="88"/>
                </a:lnTo>
                <a:lnTo>
                  <a:pt x="118" y="94"/>
                </a:lnTo>
                <a:lnTo>
                  <a:pt x="64" y="10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2" name="Freeform 155"/>
          <p:cNvSpPr>
            <a:spLocks noChangeAspect="1"/>
          </p:cNvSpPr>
          <p:nvPr/>
        </p:nvSpPr>
        <p:spPr bwMode="auto">
          <a:xfrm>
            <a:off x="2602394" y="1837432"/>
            <a:ext cx="1107544" cy="402981"/>
          </a:xfrm>
          <a:custGeom>
            <a:avLst/>
            <a:gdLst>
              <a:gd name="T0" fmla="*/ 2147483647 w 1299"/>
              <a:gd name="T1" fmla="*/ 2147483647 h 573"/>
              <a:gd name="T2" fmla="*/ 2147483647 w 1299"/>
              <a:gd name="T3" fmla="*/ 2147483647 h 573"/>
              <a:gd name="T4" fmla="*/ 2147483647 w 1299"/>
              <a:gd name="T5" fmla="*/ 2147483647 h 573"/>
              <a:gd name="T6" fmla="*/ 2147483647 w 1299"/>
              <a:gd name="T7" fmla="*/ 2147483647 h 573"/>
              <a:gd name="T8" fmla="*/ 2147483647 w 1299"/>
              <a:gd name="T9" fmla="*/ 2147483647 h 573"/>
              <a:gd name="T10" fmla="*/ 2147483647 w 1299"/>
              <a:gd name="T11" fmla="*/ 2147483647 h 573"/>
              <a:gd name="T12" fmla="*/ 2147483647 w 1299"/>
              <a:gd name="T13" fmla="*/ 2147483647 h 573"/>
              <a:gd name="T14" fmla="*/ 2147483647 w 1299"/>
              <a:gd name="T15" fmla="*/ 2147483647 h 573"/>
              <a:gd name="T16" fmla="*/ 2147483647 w 1299"/>
              <a:gd name="T17" fmla="*/ 2147483647 h 573"/>
              <a:gd name="T18" fmla="*/ 2147483647 w 1299"/>
              <a:gd name="T19" fmla="*/ 2147483647 h 573"/>
              <a:gd name="T20" fmla="*/ 2147483647 w 1299"/>
              <a:gd name="T21" fmla="*/ 2147483647 h 573"/>
              <a:gd name="T22" fmla="*/ 2147483647 w 1299"/>
              <a:gd name="T23" fmla="*/ 2147483647 h 573"/>
              <a:gd name="T24" fmla="*/ 2147483647 w 1299"/>
              <a:gd name="T25" fmla="*/ 2147483647 h 573"/>
              <a:gd name="T26" fmla="*/ 2147483647 w 1299"/>
              <a:gd name="T27" fmla="*/ 2147483647 h 573"/>
              <a:gd name="T28" fmla="*/ 2147483647 w 1299"/>
              <a:gd name="T29" fmla="*/ 2147483647 h 573"/>
              <a:gd name="T30" fmla="*/ 2147483647 w 1299"/>
              <a:gd name="T31" fmla="*/ 2147483647 h 573"/>
              <a:gd name="T32" fmla="*/ 2147483647 w 1299"/>
              <a:gd name="T33" fmla="*/ 2147483647 h 573"/>
              <a:gd name="T34" fmla="*/ 2147483647 w 1299"/>
              <a:gd name="T35" fmla="*/ 2147483647 h 573"/>
              <a:gd name="T36" fmla="*/ 2147483647 w 1299"/>
              <a:gd name="T37" fmla="*/ 2147483647 h 573"/>
              <a:gd name="T38" fmla="*/ 2147483647 w 1299"/>
              <a:gd name="T39" fmla="*/ 2147483647 h 573"/>
              <a:gd name="T40" fmla="*/ 2147483647 w 1299"/>
              <a:gd name="T41" fmla="*/ 2147483647 h 573"/>
              <a:gd name="T42" fmla="*/ 2147483647 w 1299"/>
              <a:gd name="T43" fmla="*/ 2147483647 h 573"/>
              <a:gd name="T44" fmla="*/ 2147483647 w 1299"/>
              <a:gd name="T45" fmla="*/ 2147483647 h 573"/>
              <a:gd name="T46" fmla="*/ 2147483647 w 1299"/>
              <a:gd name="T47" fmla="*/ 2147483647 h 573"/>
              <a:gd name="T48" fmla="*/ 2147483647 w 1299"/>
              <a:gd name="T49" fmla="*/ 2147483647 h 573"/>
              <a:gd name="T50" fmla="*/ 2147483647 w 1299"/>
              <a:gd name="T51" fmla="*/ 2147483647 h 573"/>
              <a:gd name="T52" fmla="*/ 2147483647 w 1299"/>
              <a:gd name="T53" fmla="*/ 2147483647 h 573"/>
              <a:gd name="T54" fmla="*/ 2147483647 w 1299"/>
              <a:gd name="T55" fmla="*/ 2147483647 h 573"/>
              <a:gd name="T56" fmla="*/ 2147483647 w 1299"/>
              <a:gd name="T57" fmla="*/ 2147483647 h 573"/>
              <a:gd name="T58" fmla="*/ 2147483647 w 1299"/>
              <a:gd name="T59" fmla="*/ 2147483647 h 573"/>
              <a:gd name="T60" fmla="*/ 2147483647 w 1299"/>
              <a:gd name="T61" fmla="*/ 2147483647 h 573"/>
              <a:gd name="T62" fmla="*/ 2147483647 w 1299"/>
              <a:gd name="T63" fmla="*/ 2147483647 h 573"/>
              <a:gd name="T64" fmla="*/ 2147483647 w 1299"/>
              <a:gd name="T65" fmla="*/ 2147483647 h 573"/>
              <a:gd name="T66" fmla="*/ 2147483647 w 1299"/>
              <a:gd name="T67" fmla="*/ 2147483647 h 573"/>
              <a:gd name="T68" fmla="*/ 2147483647 w 1299"/>
              <a:gd name="T69" fmla="*/ 2147483647 h 573"/>
              <a:gd name="T70" fmla="*/ 2147483647 w 1299"/>
              <a:gd name="T71" fmla="*/ 2147483647 h 573"/>
              <a:gd name="T72" fmla="*/ 2147483647 w 1299"/>
              <a:gd name="T73" fmla="*/ 2147483647 h 573"/>
              <a:gd name="T74" fmla="*/ 2147483647 w 1299"/>
              <a:gd name="T75" fmla="*/ 2147483647 h 573"/>
              <a:gd name="T76" fmla="*/ 2147483647 w 1299"/>
              <a:gd name="T77" fmla="*/ 2147483647 h 573"/>
              <a:gd name="T78" fmla="*/ 2147483647 w 1299"/>
              <a:gd name="T79" fmla="*/ 2147483647 h 573"/>
              <a:gd name="T80" fmla="*/ 2147483647 w 1299"/>
              <a:gd name="T81" fmla="*/ 2147483647 h 573"/>
              <a:gd name="T82" fmla="*/ 2147483647 w 1299"/>
              <a:gd name="T83" fmla="*/ 2147483647 h 573"/>
              <a:gd name="T84" fmla="*/ 2147483647 w 1299"/>
              <a:gd name="T85" fmla="*/ 2147483647 h 573"/>
              <a:gd name="T86" fmla="*/ 2147483647 w 1299"/>
              <a:gd name="T87" fmla="*/ 2147483647 h 573"/>
              <a:gd name="T88" fmla="*/ 2147483647 w 1299"/>
              <a:gd name="T89" fmla="*/ 2147483647 h 573"/>
              <a:gd name="T90" fmla="*/ 2147483647 w 1299"/>
              <a:gd name="T91" fmla="*/ 2147483647 h 573"/>
              <a:gd name="T92" fmla="*/ 2147483647 w 1299"/>
              <a:gd name="T93" fmla="*/ 2147483647 h 573"/>
              <a:gd name="T94" fmla="*/ 2147483647 w 1299"/>
              <a:gd name="T95" fmla="*/ 2147483647 h 573"/>
              <a:gd name="T96" fmla="*/ 2147483647 w 1299"/>
              <a:gd name="T97" fmla="*/ 2147483647 h 573"/>
              <a:gd name="T98" fmla="*/ 2147483647 w 1299"/>
              <a:gd name="T99" fmla="*/ 2147483647 h 573"/>
              <a:gd name="T100" fmla="*/ 2147483647 w 1299"/>
              <a:gd name="T101" fmla="*/ 2147483647 h 573"/>
              <a:gd name="T102" fmla="*/ 2147483647 w 1299"/>
              <a:gd name="T103" fmla="*/ 2147483647 h 573"/>
              <a:gd name="T104" fmla="*/ 2147483647 w 1299"/>
              <a:gd name="T105" fmla="*/ 2147483647 h 573"/>
              <a:gd name="T106" fmla="*/ 2147483647 w 1299"/>
              <a:gd name="T107" fmla="*/ 2147483647 h 5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99"/>
              <a:gd name="T163" fmla="*/ 0 h 573"/>
              <a:gd name="T164" fmla="*/ 1299 w 1299"/>
              <a:gd name="T165" fmla="*/ 573 h 5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99" h="573">
                <a:moveTo>
                  <a:pt x="121" y="341"/>
                </a:moveTo>
                <a:lnTo>
                  <a:pt x="96" y="339"/>
                </a:lnTo>
                <a:lnTo>
                  <a:pt x="40" y="357"/>
                </a:lnTo>
                <a:lnTo>
                  <a:pt x="34" y="360"/>
                </a:lnTo>
                <a:lnTo>
                  <a:pt x="36" y="320"/>
                </a:lnTo>
                <a:lnTo>
                  <a:pt x="18" y="290"/>
                </a:lnTo>
                <a:lnTo>
                  <a:pt x="0" y="258"/>
                </a:lnTo>
                <a:lnTo>
                  <a:pt x="37" y="213"/>
                </a:lnTo>
                <a:lnTo>
                  <a:pt x="78" y="170"/>
                </a:lnTo>
                <a:lnTo>
                  <a:pt x="105" y="186"/>
                </a:lnTo>
                <a:lnTo>
                  <a:pt x="124" y="168"/>
                </a:lnTo>
                <a:lnTo>
                  <a:pt x="163" y="150"/>
                </a:lnTo>
                <a:lnTo>
                  <a:pt x="202" y="132"/>
                </a:lnTo>
                <a:lnTo>
                  <a:pt x="250" y="131"/>
                </a:lnTo>
                <a:lnTo>
                  <a:pt x="277" y="152"/>
                </a:lnTo>
                <a:lnTo>
                  <a:pt x="306" y="171"/>
                </a:lnTo>
                <a:lnTo>
                  <a:pt x="357" y="168"/>
                </a:lnTo>
                <a:lnTo>
                  <a:pt x="421" y="167"/>
                </a:lnTo>
                <a:lnTo>
                  <a:pt x="475" y="177"/>
                </a:lnTo>
                <a:lnTo>
                  <a:pt x="490" y="165"/>
                </a:lnTo>
                <a:lnTo>
                  <a:pt x="489" y="125"/>
                </a:lnTo>
                <a:lnTo>
                  <a:pt x="543" y="78"/>
                </a:lnTo>
                <a:lnTo>
                  <a:pt x="571" y="80"/>
                </a:lnTo>
                <a:lnTo>
                  <a:pt x="547" y="60"/>
                </a:lnTo>
                <a:lnTo>
                  <a:pt x="595" y="54"/>
                </a:lnTo>
                <a:lnTo>
                  <a:pt x="642" y="47"/>
                </a:lnTo>
                <a:lnTo>
                  <a:pt x="690" y="36"/>
                </a:lnTo>
                <a:lnTo>
                  <a:pt x="738" y="24"/>
                </a:lnTo>
                <a:lnTo>
                  <a:pt x="786" y="14"/>
                </a:lnTo>
                <a:lnTo>
                  <a:pt x="835" y="3"/>
                </a:lnTo>
                <a:lnTo>
                  <a:pt x="867" y="0"/>
                </a:lnTo>
                <a:lnTo>
                  <a:pt x="868" y="24"/>
                </a:lnTo>
                <a:lnTo>
                  <a:pt x="913" y="47"/>
                </a:lnTo>
                <a:lnTo>
                  <a:pt x="925" y="59"/>
                </a:lnTo>
                <a:lnTo>
                  <a:pt x="948" y="63"/>
                </a:lnTo>
                <a:lnTo>
                  <a:pt x="1002" y="48"/>
                </a:lnTo>
                <a:lnTo>
                  <a:pt x="1056" y="33"/>
                </a:lnTo>
                <a:lnTo>
                  <a:pt x="1057" y="39"/>
                </a:lnTo>
                <a:lnTo>
                  <a:pt x="1036" y="59"/>
                </a:lnTo>
                <a:lnTo>
                  <a:pt x="1056" y="87"/>
                </a:lnTo>
                <a:lnTo>
                  <a:pt x="1075" y="117"/>
                </a:lnTo>
                <a:lnTo>
                  <a:pt x="1095" y="147"/>
                </a:lnTo>
                <a:lnTo>
                  <a:pt x="1114" y="177"/>
                </a:lnTo>
                <a:lnTo>
                  <a:pt x="1131" y="168"/>
                </a:lnTo>
                <a:lnTo>
                  <a:pt x="1147" y="176"/>
                </a:lnTo>
                <a:lnTo>
                  <a:pt x="1194" y="170"/>
                </a:lnTo>
                <a:lnTo>
                  <a:pt x="1216" y="197"/>
                </a:lnTo>
                <a:lnTo>
                  <a:pt x="1239" y="224"/>
                </a:lnTo>
                <a:lnTo>
                  <a:pt x="1290" y="213"/>
                </a:lnTo>
                <a:lnTo>
                  <a:pt x="1299" y="254"/>
                </a:lnTo>
                <a:lnTo>
                  <a:pt x="1267" y="281"/>
                </a:lnTo>
                <a:lnTo>
                  <a:pt x="1243" y="291"/>
                </a:lnTo>
                <a:lnTo>
                  <a:pt x="1230" y="336"/>
                </a:lnTo>
                <a:lnTo>
                  <a:pt x="1197" y="339"/>
                </a:lnTo>
                <a:lnTo>
                  <a:pt x="1150" y="330"/>
                </a:lnTo>
                <a:lnTo>
                  <a:pt x="1129" y="365"/>
                </a:lnTo>
                <a:lnTo>
                  <a:pt x="1110" y="399"/>
                </a:lnTo>
                <a:lnTo>
                  <a:pt x="1111" y="414"/>
                </a:lnTo>
                <a:lnTo>
                  <a:pt x="1069" y="411"/>
                </a:lnTo>
                <a:lnTo>
                  <a:pt x="1020" y="426"/>
                </a:lnTo>
                <a:lnTo>
                  <a:pt x="1035" y="437"/>
                </a:lnTo>
                <a:lnTo>
                  <a:pt x="1032" y="466"/>
                </a:lnTo>
                <a:lnTo>
                  <a:pt x="1027" y="498"/>
                </a:lnTo>
                <a:lnTo>
                  <a:pt x="1023" y="505"/>
                </a:lnTo>
                <a:lnTo>
                  <a:pt x="1009" y="514"/>
                </a:lnTo>
                <a:lnTo>
                  <a:pt x="982" y="487"/>
                </a:lnTo>
                <a:lnTo>
                  <a:pt x="936" y="492"/>
                </a:lnTo>
                <a:lnTo>
                  <a:pt x="889" y="496"/>
                </a:lnTo>
                <a:lnTo>
                  <a:pt x="841" y="496"/>
                </a:lnTo>
                <a:lnTo>
                  <a:pt x="811" y="493"/>
                </a:lnTo>
                <a:lnTo>
                  <a:pt x="778" y="517"/>
                </a:lnTo>
                <a:lnTo>
                  <a:pt x="747" y="513"/>
                </a:lnTo>
                <a:lnTo>
                  <a:pt x="714" y="507"/>
                </a:lnTo>
                <a:lnTo>
                  <a:pt x="681" y="525"/>
                </a:lnTo>
                <a:lnTo>
                  <a:pt x="636" y="549"/>
                </a:lnTo>
                <a:lnTo>
                  <a:pt x="589" y="573"/>
                </a:lnTo>
                <a:lnTo>
                  <a:pt x="567" y="556"/>
                </a:lnTo>
                <a:lnTo>
                  <a:pt x="544" y="538"/>
                </a:lnTo>
                <a:lnTo>
                  <a:pt x="561" y="505"/>
                </a:lnTo>
                <a:lnTo>
                  <a:pt x="541" y="478"/>
                </a:lnTo>
                <a:lnTo>
                  <a:pt x="507" y="477"/>
                </a:lnTo>
                <a:lnTo>
                  <a:pt x="472" y="474"/>
                </a:lnTo>
                <a:lnTo>
                  <a:pt x="439" y="472"/>
                </a:lnTo>
                <a:lnTo>
                  <a:pt x="405" y="469"/>
                </a:lnTo>
                <a:lnTo>
                  <a:pt x="396" y="429"/>
                </a:lnTo>
                <a:lnTo>
                  <a:pt x="367" y="407"/>
                </a:lnTo>
                <a:lnTo>
                  <a:pt x="339" y="384"/>
                </a:lnTo>
                <a:lnTo>
                  <a:pt x="286" y="399"/>
                </a:lnTo>
                <a:lnTo>
                  <a:pt x="235" y="414"/>
                </a:lnTo>
                <a:lnTo>
                  <a:pt x="220" y="451"/>
                </a:lnTo>
                <a:lnTo>
                  <a:pt x="207" y="489"/>
                </a:lnTo>
                <a:lnTo>
                  <a:pt x="193" y="525"/>
                </a:lnTo>
                <a:lnTo>
                  <a:pt x="180" y="562"/>
                </a:lnTo>
                <a:lnTo>
                  <a:pt x="148" y="550"/>
                </a:lnTo>
                <a:lnTo>
                  <a:pt x="117" y="538"/>
                </a:lnTo>
                <a:lnTo>
                  <a:pt x="138" y="510"/>
                </a:lnTo>
                <a:lnTo>
                  <a:pt x="79" y="510"/>
                </a:lnTo>
                <a:lnTo>
                  <a:pt x="57" y="498"/>
                </a:lnTo>
                <a:lnTo>
                  <a:pt x="49" y="490"/>
                </a:lnTo>
                <a:lnTo>
                  <a:pt x="43" y="450"/>
                </a:lnTo>
                <a:lnTo>
                  <a:pt x="34" y="438"/>
                </a:lnTo>
                <a:lnTo>
                  <a:pt x="73" y="437"/>
                </a:lnTo>
                <a:lnTo>
                  <a:pt x="67" y="422"/>
                </a:lnTo>
                <a:lnTo>
                  <a:pt x="97" y="404"/>
                </a:lnTo>
                <a:lnTo>
                  <a:pt x="141" y="404"/>
                </a:lnTo>
                <a:lnTo>
                  <a:pt x="139" y="389"/>
                </a:lnTo>
                <a:lnTo>
                  <a:pt x="163" y="342"/>
                </a:lnTo>
                <a:lnTo>
                  <a:pt x="121" y="34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3" name="Freeform 156" descr="縦線"/>
          <p:cNvSpPr>
            <a:spLocks noChangeAspect="1"/>
          </p:cNvSpPr>
          <p:nvPr/>
        </p:nvSpPr>
        <p:spPr bwMode="auto">
          <a:xfrm>
            <a:off x="1760508" y="1855014"/>
            <a:ext cx="308628" cy="161192"/>
          </a:xfrm>
          <a:custGeom>
            <a:avLst/>
            <a:gdLst>
              <a:gd name="T0" fmla="*/ 2147483647 w 361"/>
              <a:gd name="T1" fmla="*/ 2147483647 h 227"/>
              <a:gd name="T2" fmla="*/ 2147483647 w 361"/>
              <a:gd name="T3" fmla="*/ 0 h 227"/>
              <a:gd name="T4" fmla="*/ 2147483647 w 361"/>
              <a:gd name="T5" fmla="*/ 2147483647 h 227"/>
              <a:gd name="T6" fmla="*/ 2147483647 w 361"/>
              <a:gd name="T7" fmla="*/ 2147483647 h 227"/>
              <a:gd name="T8" fmla="*/ 2147483647 w 361"/>
              <a:gd name="T9" fmla="*/ 2147483647 h 227"/>
              <a:gd name="T10" fmla="*/ 2147483647 w 361"/>
              <a:gd name="T11" fmla="*/ 2147483647 h 227"/>
              <a:gd name="T12" fmla="*/ 2147483647 w 361"/>
              <a:gd name="T13" fmla="*/ 2147483647 h 227"/>
              <a:gd name="T14" fmla="*/ 2147483647 w 361"/>
              <a:gd name="T15" fmla="*/ 2147483647 h 227"/>
              <a:gd name="T16" fmla="*/ 2147483647 w 361"/>
              <a:gd name="T17" fmla="*/ 2147483647 h 227"/>
              <a:gd name="T18" fmla="*/ 0 w 361"/>
              <a:gd name="T19" fmla="*/ 2147483647 h 227"/>
              <a:gd name="T20" fmla="*/ 2147483647 w 361"/>
              <a:gd name="T21" fmla="*/ 2147483647 h 227"/>
              <a:gd name="T22" fmla="*/ 2147483647 w 361"/>
              <a:gd name="T23" fmla="*/ 2147483647 h 227"/>
              <a:gd name="T24" fmla="*/ 2147483647 w 361"/>
              <a:gd name="T25" fmla="*/ 2147483647 h 227"/>
              <a:gd name="T26" fmla="*/ 2147483647 w 361"/>
              <a:gd name="T27" fmla="*/ 2147483647 h 227"/>
              <a:gd name="T28" fmla="*/ 2147483647 w 361"/>
              <a:gd name="T29" fmla="*/ 2147483647 h 227"/>
              <a:gd name="T30" fmla="*/ 2147483647 w 361"/>
              <a:gd name="T31" fmla="*/ 2147483647 h 227"/>
              <a:gd name="T32" fmla="*/ 2147483647 w 361"/>
              <a:gd name="T33" fmla="*/ 2147483647 h 227"/>
              <a:gd name="T34" fmla="*/ 2147483647 w 361"/>
              <a:gd name="T35" fmla="*/ 2147483647 h 227"/>
              <a:gd name="T36" fmla="*/ 2147483647 w 361"/>
              <a:gd name="T37" fmla="*/ 2147483647 h 227"/>
              <a:gd name="T38" fmla="*/ 2147483647 w 361"/>
              <a:gd name="T39" fmla="*/ 2147483647 h 227"/>
              <a:gd name="T40" fmla="*/ 2147483647 w 361"/>
              <a:gd name="T41" fmla="*/ 2147483647 h 227"/>
              <a:gd name="T42" fmla="*/ 2147483647 w 361"/>
              <a:gd name="T43" fmla="*/ 2147483647 h 227"/>
              <a:gd name="T44" fmla="*/ 2147483647 w 361"/>
              <a:gd name="T45" fmla="*/ 2147483647 h 227"/>
              <a:gd name="T46" fmla="*/ 2147483647 w 361"/>
              <a:gd name="T47" fmla="*/ 2147483647 h 227"/>
              <a:gd name="T48" fmla="*/ 2147483647 w 361"/>
              <a:gd name="T49" fmla="*/ 2147483647 h 227"/>
              <a:gd name="T50" fmla="*/ 2147483647 w 361"/>
              <a:gd name="T51" fmla="*/ 2147483647 h 227"/>
              <a:gd name="T52" fmla="*/ 2147483647 w 361"/>
              <a:gd name="T53" fmla="*/ 2147483647 h 227"/>
              <a:gd name="T54" fmla="*/ 2147483647 w 361"/>
              <a:gd name="T55" fmla="*/ 2147483647 h 227"/>
              <a:gd name="T56" fmla="*/ 2147483647 w 361"/>
              <a:gd name="T57" fmla="*/ 2147483647 h 227"/>
              <a:gd name="T58" fmla="*/ 2147483647 w 361"/>
              <a:gd name="T59" fmla="*/ 2147483647 h 2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1"/>
              <a:gd name="T91" fmla="*/ 0 h 227"/>
              <a:gd name="T92" fmla="*/ 361 w 361"/>
              <a:gd name="T93" fmla="*/ 227 h 22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1" h="227">
                <a:moveTo>
                  <a:pt x="220" y="11"/>
                </a:moveTo>
                <a:lnTo>
                  <a:pt x="223" y="0"/>
                </a:lnTo>
                <a:lnTo>
                  <a:pt x="180" y="3"/>
                </a:lnTo>
                <a:lnTo>
                  <a:pt x="124" y="17"/>
                </a:lnTo>
                <a:lnTo>
                  <a:pt x="73" y="27"/>
                </a:lnTo>
                <a:lnTo>
                  <a:pt x="78" y="39"/>
                </a:lnTo>
                <a:lnTo>
                  <a:pt x="64" y="41"/>
                </a:lnTo>
                <a:lnTo>
                  <a:pt x="37" y="78"/>
                </a:lnTo>
                <a:lnTo>
                  <a:pt x="19" y="123"/>
                </a:lnTo>
                <a:lnTo>
                  <a:pt x="0" y="155"/>
                </a:lnTo>
                <a:lnTo>
                  <a:pt x="6" y="153"/>
                </a:lnTo>
                <a:lnTo>
                  <a:pt x="36" y="168"/>
                </a:lnTo>
                <a:lnTo>
                  <a:pt x="34" y="180"/>
                </a:lnTo>
                <a:lnTo>
                  <a:pt x="52" y="177"/>
                </a:lnTo>
                <a:lnTo>
                  <a:pt x="75" y="179"/>
                </a:lnTo>
                <a:lnTo>
                  <a:pt x="91" y="207"/>
                </a:lnTo>
                <a:lnTo>
                  <a:pt x="126" y="210"/>
                </a:lnTo>
                <a:lnTo>
                  <a:pt x="127" y="218"/>
                </a:lnTo>
                <a:lnTo>
                  <a:pt x="157" y="215"/>
                </a:lnTo>
                <a:lnTo>
                  <a:pt x="199" y="227"/>
                </a:lnTo>
                <a:lnTo>
                  <a:pt x="213" y="215"/>
                </a:lnTo>
                <a:lnTo>
                  <a:pt x="273" y="173"/>
                </a:lnTo>
                <a:lnTo>
                  <a:pt x="294" y="153"/>
                </a:lnTo>
                <a:lnTo>
                  <a:pt x="310" y="110"/>
                </a:lnTo>
                <a:lnTo>
                  <a:pt x="303" y="98"/>
                </a:lnTo>
                <a:lnTo>
                  <a:pt x="346" y="71"/>
                </a:lnTo>
                <a:lnTo>
                  <a:pt x="361" y="20"/>
                </a:lnTo>
                <a:lnTo>
                  <a:pt x="307" y="15"/>
                </a:lnTo>
                <a:lnTo>
                  <a:pt x="253" y="11"/>
                </a:lnTo>
                <a:lnTo>
                  <a:pt x="220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4" name="Freeform 157" descr="縦線"/>
          <p:cNvSpPr>
            <a:spLocks noChangeAspect="1"/>
          </p:cNvSpPr>
          <p:nvPr/>
        </p:nvSpPr>
        <p:spPr bwMode="auto">
          <a:xfrm>
            <a:off x="1813248" y="2041118"/>
            <a:ext cx="248074" cy="131885"/>
          </a:xfrm>
          <a:custGeom>
            <a:avLst/>
            <a:gdLst>
              <a:gd name="T0" fmla="*/ 2147483647 w 290"/>
              <a:gd name="T1" fmla="*/ 2147483647 h 186"/>
              <a:gd name="T2" fmla="*/ 2147483647 w 290"/>
              <a:gd name="T3" fmla="*/ 2147483647 h 186"/>
              <a:gd name="T4" fmla="*/ 2147483647 w 290"/>
              <a:gd name="T5" fmla="*/ 2147483647 h 186"/>
              <a:gd name="T6" fmla="*/ 2147483647 w 290"/>
              <a:gd name="T7" fmla="*/ 2147483647 h 186"/>
              <a:gd name="T8" fmla="*/ 2147483647 w 290"/>
              <a:gd name="T9" fmla="*/ 2147483647 h 186"/>
              <a:gd name="T10" fmla="*/ 2147483647 w 290"/>
              <a:gd name="T11" fmla="*/ 2147483647 h 186"/>
              <a:gd name="T12" fmla="*/ 2147483647 w 290"/>
              <a:gd name="T13" fmla="*/ 2147483647 h 186"/>
              <a:gd name="T14" fmla="*/ 2147483647 w 290"/>
              <a:gd name="T15" fmla="*/ 2147483647 h 186"/>
              <a:gd name="T16" fmla="*/ 2147483647 w 290"/>
              <a:gd name="T17" fmla="*/ 2147483647 h 186"/>
              <a:gd name="T18" fmla="*/ 2147483647 w 290"/>
              <a:gd name="T19" fmla="*/ 2147483647 h 186"/>
              <a:gd name="T20" fmla="*/ 2147483647 w 290"/>
              <a:gd name="T21" fmla="*/ 2147483647 h 186"/>
              <a:gd name="T22" fmla="*/ 0 w 290"/>
              <a:gd name="T23" fmla="*/ 2147483647 h 186"/>
              <a:gd name="T24" fmla="*/ 2147483647 w 290"/>
              <a:gd name="T25" fmla="*/ 2147483647 h 186"/>
              <a:gd name="T26" fmla="*/ 2147483647 w 290"/>
              <a:gd name="T27" fmla="*/ 2147483647 h 186"/>
              <a:gd name="T28" fmla="*/ 2147483647 w 290"/>
              <a:gd name="T29" fmla="*/ 2147483647 h 186"/>
              <a:gd name="T30" fmla="*/ 2147483647 w 290"/>
              <a:gd name="T31" fmla="*/ 2147483647 h 186"/>
              <a:gd name="T32" fmla="*/ 2147483647 w 290"/>
              <a:gd name="T33" fmla="*/ 2147483647 h 186"/>
              <a:gd name="T34" fmla="*/ 2147483647 w 290"/>
              <a:gd name="T35" fmla="*/ 0 h 186"/>
              <a:gd name="T36" fmla="*/ 2147483647 w 290"/>
              <a:gd name="T37" fmla="*/ 0 h 186"/>
              <a:gd name="T38" fmla="*/ 2147483647 w 290"/>
              <a:gd name="T39" fmla="*/ 2147483647 h 186"/>
              <a:gd name="T40" fmla="*/ 2147483647 w 290"/>
              <a:gd name="T41" fmla="*/ 2147483647 h 186"/>
              <a:gd name="T42" fmla="*/ 2147483647 w 290"/>
              <a:gd name="T43" fmla="*/ 2147483647 h 186"/>
              <a:gd name="T44" fmla="*/ 2147483647 w 290"/>
              <a:gd name="T45" fmla="*/ 2147483647 h 186"/>
              <a:gd name="T46" fmla="*/ 2147483647 w 290"/>
              <a:gd name="T47" fmla="*/ 2147483647 h 186"/>
              <a:gd name="T48" fmla="*/ 2147483647 w 290"/>
              <a:gd name="T49" fmla="*/ 2147483647 h 186"/>
              <a:gd name="T50" fmla="*/ 2147483647 w 290"/>
              <a:gd name="T51" fmla="*/ 2147483647 h 186"/>
              <a:gd name="T52" fmla="*/ 2147483647 w 290"/>
              <a:gd name="T53" fmla="*/ 2147483647 h 186"/>
              <a:gd name="T54" fmla="*/ 2147483647 w 290"/>
              <a:gd name="T55" fmla="*/ 2147483647 h 186"/>
              <a:gd name="T56" fmla="*/ 2147483647 w 290"/>
              <a:gd name="T57" fmla="*/ 2147483647 h 1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0"/>
              <a:gd name="T88" fmla="*/ 0 h 186"/>
              <a:gd name="T89" fmla="*/ 290 w 290"/>
              <a:gd name="T90" fmla="*/ 186 h 1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0" h="186">
                <a:moveTo>
                  <a:pt x="246" y="152"/>
                </a:moveTo>
                <a:lnTo>
                  <a:pt x="224" y="184"/>
                </a:lnTo>
                <a:lnTo>
                  <a:pt x="168" y="169"/>
                </a:lnTo>
                <a:lnTo>
                  <a:pt x="105" y="186"/>
                </a:lnTo>
                <a:lnTo>
                  <a:pt x="72" y="180"/>
                </a:lnTo>
                <a:lnTo>
                  <a:pt x="38" y="174"/>
                </a:lnTo>
                <a:lnTo>
                  <a:pt x="36" y="163"/>
                </a:lnTo>
                <a:lnTo>
                  <a:pt x="42" y="152"/>
                </a:lnTo>
                <a:lnTo>
                  <a:pt x="33" y="146"/>
                </a:lnTo>
                <a:lnTo>
                  <a:pt x="24" y="146"/>
                </a:lnTo>
                <a:lnTo>
                  <a:pt x="14" y="137"/>
                </a:lnTo>
                <a:lnTo>
                  <a:pt x="0" y="87"/>
                </a:lnTo>
                <a:lnTo>
                  <a:pt x="23" y="81"/>
                </a:lnTo>
                <a:lnTo>
                  <a:pt x="75" y="44"/>
                </a:lnTo>
                <a:lnTo>
                  <a:pt x="129" y="12"/>
                </a:lnTo>
                <a:lnTo>
                  <a:pt x="131" y="11"/>
                </a:lnTo>
                <a:lnTo>
                  <a:pt x="189" y="17"/>
                </a:lnTo>
                <a:lnTo>
                  <a:pt x="257" y="0"/>
                </a:lnTo>
                <a:lnTo>
                  <a:pt x="260" y="0"/>
                </a:lnTo>
                <a:lnTo>
                  <a:pt x="266" y="24"/>
                </a:lnTo>
                <a:lnTo>
                  <a:pt x="273" y="48"/>
                </a:lnTo>
                <a:lnTo>
                  <a:pt x="260" y="83"/>
                </a:lnTo>
                <a:lnTo>
                  <a:pt x="248" y="117"/>
                </a:lnTo>
                <a:lnTo>
                  <a:pt x="273" y="117"/>
                </a:lnTo>
                <a:lnTo>
                  <a:pt x="290" y="123"/>
                </a:lnTo>
                <a:lnTo>
                  <a:pt x="284" y="132"/>
                </a:lnTo>
                <a:lnTo>
                  <a:pt x="264" y="141"/>
                </a:lnTo>
                <a:lnTo>
                  <a:pt x="261" y="138"/>
                </a:lnTo>
                <a:lnTo>
                  <a:pt x="246" y="1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5" name="Freeform 158" descr="縦線"/>
          <p:cNvSpPr>
            <a:spLocks noChangeAspect="1"/>
          </p:cNvSpPr>
          <p:nvPr/>
        </p:nvSpPr>
        <p:spPr bwMode="auto">
          <a:xfrm>
            <a:off x="1908962" y="1918025"/>
            <a:ext cx="521540" cy="231531"/>
          </a:xfrm>
          <a:custGeom>
            <a:avLst/>
            <a:gdLst>
              <a:gd name="T0" fmla="*/ 2147483647 w 607"/>
              <a:gd name="T1" fmla="*/ 0 h 328"/>
              <a:gd name="T2" fmla="*/ 2147483647 w 607"/>
              <a:gd name="T3" fmla="*/ 2147483647 h 328"/>
              <a:gd name="T4" fmla="*/ 2147483647 w 607"/>
              <a:gd name="T5" fmla="*/ 2147483647 h 328"/>
              <a:gd name="T6" fmla="*/ 2147483647 w 607"/>
              <a:gd name="T7" fmla="*/ 2147483647 h 328"/>
              <a:gd name="T8" fmla="*/ 2147483647 w 607"/>
              <a:gd name="T9" fmla="*/ 2147483647 h 328"/>
              <a:gd name="T10" fmla="*/ 2147483647 w 607"/>
              <a:gd name="T11" fmla="*/ 2147483647 h 328"/>
              <a:gd name="T12" fmla="*/ 2147483647 w 607"/>
              <a:gd name="T13" fmla="*/ 2147483647 h 328"/>
              <a:gd name="T14" fmla="*/ 2147483647 w 607"/>
              <a:gd name="T15" fmla="*/ 2147483647 h 328"/>
              <a:gd name="T16" fmla="*/ 2147483647 w 607"/>
              <a:gd name="T17" fmla="*/ 2147483647 h 328"/>
              <a:gd name="T18" fmla="*/ 2147483647 w 607"/>
              <a:gd name="T19" fmla="*/ 2147483647 h 328"/>
              <a:gd name="T20" fmla="*/ 2147483647 w 607"/>
              <a:gd name="T21" fmla="*/ 2147483647 h 328"/>
              <a:gd name="T22" fmla="*/ 2147483647 w 607"/>
              <a:gd name="T23" fmla="*/ 2147483647 h 328"/>
              <a:gd name="T24" fmla="*/ 0 w 607"/>
              <a:gd name="T25" fmla="*/ 2147483647 h 328"/>
              <a:gd name="T26" fmla="*/ 2147483647 w 607"/>
              <a:gd name="T27" fmla="*/ 2147483647 h 328"/>
              <a:gd name="T28" fmla="*/ 2147483647 w 607"/>
              <a:gd name="T29" fmla="*/ 2147483647 h 328"/>
              <a:gd name="T30" fmla="*/ 2147483647 w 607"/>
              <a:gd name="T31" fmla="*/ 2147483647 h 328"/>
              <a:gd name="T32" fmla="*/ 2147483647 w 607"/>
              <a:gd name="T33" fmla="*/ 2147483647 h 328"/>
              <a:gd name="T34" fmla="*/ 2147483647 w 607"/>
              <a:gd name="T35" fmla="*/ 2147483647 h 328"/>
              <a:gd name="T36" fmla="*/ 2147483647 w 607"/>
              <a:gd name="T37" fmla="*/ 2147483647 h 328"/>
              <a:gd name="T38" fmla="*/ 2147483647 w 607"/>
              <a:gd name="T39" fmla="*/ 2147483647 h 328"/>
              <a:gd name="T40" fmla="*/ 2147483647 w 607"/>
              <a:gd name="T41" fmla="*/ 2147483647 h 328"/>
              <a:gd name="T42" fmla="*/ 2147483647 w 607"/>
              <a:gd name="T43" fmla="*/ 2147483647 h 328"/>
              <a:gd name="T44" fmla="*/ 2147483647 w 607"/>
              <a:gd name="T45" fmla="*/ 2147483647 h 328"/>
              <a:gd name="T46" fmla="*/ 2147483647 w 607"/>
              <a:gd name="T47" fmla="*/ 2147483647 h 328"/>
              <a:gd name="T48" fmla="*/ 2147483647 w 607"/>
              <a:gd name="T49" fmla="*/ 2147483647 h 328"/>
              <a:gd name="T50" fmla="*/ 2147483647 w 607"/>
              <a:gd name="T51" fmla="*/ 2147483647 h 328"/>
              <a:gd name="T52" fmla="*/ 2147483647 w 607"/>
              <a:gd name="T53" fmla="*/ 2147483647 h 328"/>
              <a:gd name="T54" fmla="*/ 2147483647 w 607"/>
              <a:gd name="T55" fmla="*/ 2147483647 h 328"/>
              <a:gd name="T56" fmla="*/ 2147483647 w 607"/>
              <a:gd name="T57" fmla="*/ 2147483647 h 328"/>
              <a:gd name="T58" fmla="*/ 2147483647 w 607"/>
              <a:gd name="T59" fmla="*/ 2147483647 h 328"/>
              <a:gd name="T60" fmla="*/ 2147483647 w 607"/>
              <a:gd name="T61" fmla="*/ 2147483647 h 328"/>
              <a:gd name="T62" fmla="*/ 2147483647 w 607"/>
              <a:gd name="T63" fmla="*/ 2147483647 h 328"/>
              <a:gd name="T64" fmla="*/ 2147483647 w 607"/>
              <a:gd name="T65" fmla="*/ 2147483647 h 328"/>
              <a:gd name="T66" fmla="*/ 2147483647 w 607"/>
              <a:gd name="T67" fmla="*/ 2147483647 h 328"/>
              <a:gd name="T68" fmla="*/ 2147483647 w 607"/>
              <a:gd name="T69" fmla="*/ 2147483647 h 328"/>
              <a:gd name="T70" fmla="*/ 2147483647 w 607"/>
              <a:gd name="T71" fmla="*/ 2147483647 h 328"/>
              <a:gd name="T72" fmla="*/ 2147483647 w 607"/>
              <a:gd name="T73" fmla="*/ 2147483647 h 328"/>
              <a:gd name="T74" fmla="*/ 2147483647 w 607"/>
              <a:gd name="T75" fmla="*/ 2147483647 h 328"/>
              <a:gd name="T76" fmla="*/ 2147483647 w 607"/>
              <a:gd name="T77" fmla="*/ 2147483647 h 328"/>
              <a:gd name="T78" fmla="*/ 2147483647 w 607"/>
              <a:gd name="T79" fmla="*/ 2147483647 h 328"/>
              <a:gd name="T80" fmla="*/ 2147483647 w 607"/>
              <a:gd name="T81" fmla="*/ 2147483647 h 328"/>
              <a:gd name="T82" fmla="*/ 2147483647 w 607"/>
              <a:gd name="T83" fmla="*/ 2147483647 h 328"/>
              <a:gd name="T84" fmla="*/ 2147483647 w 607"/>
              <a:gd name="T85" fmla="*/ 2147483647 h 328"/>
              <a:gd name="T86" fmla="*/ 2147483647 w 607"/>
              <a:gd name="T87" fmla="*/ 2147483647 h 328"/>
              <a:gd name="T88" fmla="*/ 2147483647 w 607"/>
              <a:gd name="T89" fmla="*/ 2147483647 h 328"/>
              <a:gd name="T90" fmla="*/ 2147483647 w 607"/>
              <a:gd name="T91" fmla="*/ 2147483647 h 328"/>
              <a:gd name="T92" fmla="*/ 2147483647 w 607"/>
              <a:gd name="T93" fmla="*/ 2147483647 h 328"/>
              <a:gd name="T94" fmla="*/ 2147483647 w 607"/>
              <a:gd name="T95" fmla="*/ 2147483647 h 328"/>
              <a:gd name="T96" fmla="*/ 2147483647 w 607"/>
              <a:gd name="T97" fmla="*/ 2147483647 h 328"/>
              <a:gd name="T98" fmla="*/ 2147483647 w 607"/>
              <a:gd name="T99" fmla="*/ 2147483647 h 328"/>
              <a:gd name="T100" fmla="*/ 2147483647 w 607"/>
              <a:gd name="T101" fmla="*/ 2147483647 h 328"/>
              <a:gd name="T102" fmla="*/ 2147483647 w 607"/>
              <a:gd name="T103" fmla="*/ 2147483647 h 328"/>
              <a:gd name="T104" fmla="*/ 2147483647 w 607"/>
              <a:gd name="T105" fmla="*/ 2147483647 h 328"/>
              <a:gd name="T106" fmla="*/ 2147483647 w 607"/>
              <a:gd name="T107" fmla="*/ 2147483647 h 328"/>
              <a:gd name="T108" fmla="*/ 2147483647 w 607"/>
              <a:gd name="T109" fmla="*/ 2147483647 h 328"/>
              <a:gd name="T110" fmla="*/ 2147483647 w 607"/>
              <a:gd name="T111" fmla="*/ 2147483647 h 328"/>
              <a:gd name="T112" fmla="*/ 2147483647 w 607"/>
              <a:gd name="T113" fmla="*/ 0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7"/>
              <a:gd name="T172" fmla="*/ 0 h 328"/>
              <a:gd name="T173" fmla="*/ 607 w 607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7" h="328">
                <a:moveTo>
                  <a:pt x="442" y="0"/>
                </a:moveTo>
                <a:lnTo>
                  <a:pt x="409" y="7"/>
                </a:lnTo>
                <a:lnTo>
                  <a:pt x="355" y="27"/>
                </a:lnTo>
                <a:lnTo>
                  <a:pt x="345" y="42"/>
                </a:lnTo>
                <a:lnTo>
                  <a:pt x="297" y="33"/>
                </a:lnTo>
                <a:lnTo>
                  <a:pt x="250" y="22"/>
                </a:lnTo>
                <a:lnTo>
                  <a:pt x="195" y="21"/>
                </a:lnTo>
                <a:lnTo>
                  <a:pt x="139" y="21"/>
                </a:lnTo>
                <a:lnTo>
                  <a:pt x="123" y="64"/>
                </a:lnTo>
                <a:lnTo>
                  <a:pt x="102" y="84"/>
                </a:lnTo>
                <a:lnTo>
                  <a:pt x="42" y="126"/>
                </a:lnTo>
                <a:lnTo>
                  <a:pt x="28" y="138"/>
                </a:lnTo>
                <a:lnTo>
                  <a:pt x="0" y="165"/>
                </a:lnTo>
                <a:lnTo>
                  <a:pt x="13" y="184"/>
                </a:lnTo>
                <a:lnTo>
                  <a:pt x="15" y="183"/>
                </a:lnTo>
                <a:lnTo>
                  <a:pt x="73" y="189"/>
                </a:lnTo>
                <a:lnTo>
                  <a:pt x="141" y="172"/>
                </a:lnTo>
                <a:lnTo>
                  <a:pt x="184" y="150"/>
                </a:lnTo>
                <a:lnTo>
                  <a:pt x="192" y="153"/>
                </a:lnTo>
                <a:lnTo>
                  <a:pt x="202" y="177"/>
                </a:lnTo>
                <a:lnTo>
                  <a:pt x="211" y="201"/>
                </a:lnTo>
                <a:lnTo>
                  <a:pt x="220" y="225"/>
                </a:lnTo>
                <a:lnTo>
                  <a:pt x="231" y="249"/>
                </a:lnTo>
                <a:lnTo>
                  <a:pt x="270" y="232"/>
                </a:lnTo>
                <a:lnTo>
                  <a:pt x="274" y="238"/>
                </a:lnTo>
                <a:lnTo>
                  <a:pt x="285" y="217"/>
                </a:lnTo>
                <a:lnTo>
                  <a:pt x="282" y="232"/>
                </a:lnTo>
                <a:lnTo>
                  <a:pt x="303" y="238"/>
                </a:lnTo>
                <a:lnTo>
                  <a:pt x="265" y="241"/>
                </a:lnTo>
                <a:lnTo>
                  <a:pt x="274" y="249"/>
                </a:lnTo>
                <a:lnTo>
                  <a:pt x="295" y="258"/>
                </a:lnTo>
                <a:lnTo>
                  <a:pt x="322" y="262"/>
                </a:lnTo>
                <a:lnTo>
                  <a:pt x="273" y="285"/>
                </a:lnTo>
                <a:lnTo>
                  <a:pt x="289" y="297"/>
                </a:lnTo>
                <a:lnTo>
                  <a:pt x="294" y="312"/>
                </a:lnTo>
                <a:lnTo>
                  <a:pt x="289" y="328"/>
                </a:lnTo>
                <a:lnTo>
                  <a:pt x="348" y="309"/>
                </a:lnTo>
                <a:lnTo>
                  <a:pt x="373" y="304"/>
                </a:lnTo>
                <a:lnTo>
                  <a:pt x="400" y="292"/>
                </a:lnTo>
                <a:lnTo>
                  <a:pt x="376" y="291"/>
                </a:lnTo>
                <a:lnTo>
                  <a:pt x="360" y="267"/>
                </a:lnTo>
                <a:lnTo>
                  <a:pt x="381" y="247"/>
                </a:lnTo>
                <a:lnTo>
                  <a:pt x="370" y="258"/>
                </a:lnTo>
                <a:lnTo>
                  <a:pt x="385" y="249"/>
                </a:lnTo>
                <a:lnTo>
                  <a:pt x="444" y="232"/>
                </a:lnTo>
                <a:lnTo>
                  <a:pt x="507" y="214"/>
                </a:lnTo>
                <a:lnTo>
                  <a:pt x="526" y="211"/>
                </a:lnTo>
                <a:lnTo>
                  <a:pt x="553" y="187"/>
                </a:lnTo>
                <a:lnTo>
                  <a:pt x="589" y="175"/>
                </a:lnTo>
                <a:lnTo>
                  <a:pt x="607" y="117"/>
                </a:lnTo>
                <a:lnTo>
                  <a:pt x="570" y="102"/>
                </a:lnTo>
                <a:lnTo>
                  <a:pt x="534" y="87"/>
                </a:lnTo>
                <a:lnTo>
                  <a:pt x="508" y="91"/>
                </a:lnTo>
                <a:lnTo>
                  <a:pt x="496" y="55"/>
                </a:lnTo>
                <a:lnTo>
                  <a:pt x="483" y="19"/>
                </a:lnTo>
                <a:lnTo>
                  <a:pt x="489" y="4"/>
                </a:lnTo>
                <a:lnTo>
                  <a:pt x="44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6" name="Freeform 159" descr="縦線"/>
          <p:cNvSpPr>
            <a:spLocks noChangeAspect="1"/>
          </p:cNvSpPr>
          <p:nvPr/>
        </p:nvSpPr>
        <p:spPr bwMode="auto">
          <a:xfrm>
            <a:off x="1688232" y="2102662"/>
            <a:ext cx="160174" cy="121626"/>
          </a:xfrm>
          <a:custGeom>
            <a:avLst/>
            <a:gdLst>
              <a:gd name="T0" fmla="*/ 2147483647 w 187"/>
              <a:gd name="T1" fmla="*/ 2147483647 h 174"/>
              <a:gd name="T2" fmla="*/ 2147483647 w 187"/>
              <a:gd name="T3" fmla="*/ 2147483647 h 174"/>
              <a:gd name="T4" fmla="*/ 2147483647 w 187"/>
              <a:gd name="T5" fmla="*/ 2147483647 h 174"/>
              <a:gd name="T6" fmla="*/ 2147483647 w 187"/>
              <a:gd name="T7" fmla="*/ 2147483647 h 174"/>
              <a:gd name="T8" fmla="*/ 2147483647 w 187"/>
              <a:gd name="T9" fmla="*/ 2147483647 h 174"/>
              <a:gd name="T10" fmla="*/ 2147483647 w 187"/>
              <a:gd name="T11" fmla="*/ 2147483647 h 174"/>
              <a:gd name="T12" fmla="*/ 2147483647 w 187"/>
              <a:gd name="T13" fmla="*/ 2147483647 h 174"/>
              <a:gd name="T14" fmla="*/ 2147483647 w 187"/>
              <a:gd name="T15" fmla="*/ 2147483647 h 174"/>
              <a:gd name="T16" fmla="*/ 2147483647 w 187"/>
              <a:gd name="T17" fmla="*/ 2147483647 h 174"/>
              <a:gd name="T18" fmla="*/ 2147483647 w 187"/>
              <a:gd name="T19" fmla="*/ 2147483647 h 174"/>
              <a:gd name="T20" fmla="*/ 2147483647 w 187"/>
              <a:gd name="T21" fmla="*/ 2147483647 h 174"/>
              <a:gd name="T22" fmla="*/ 2147483647 w 187"/>
              <a:gd name="T23" fmla="*/ 2147483647 h 174"/>
              <a:gd name="T24" fmla="*/ 2147483647 w 187"/>
              <a:gd name="T25" fmla="*/ 2147483647 h 174"/>
              <a:gd name="T26" fmla="*/ 2147483647 w 187"/>
              <a:gd name="T27" fmla="*/ 2147483647 h 174"/>
              <a:gd name="T28" fmla="*/ 2147483647 w 187"/>
              <a:gd name="T29" fmla="*/ 2147483647 h 174"/>
              <a:gd name="T30" fmla="*/ 2147483647 w 187"/>
              <a:gd name="T31" fmla="*/ 2147483647 h 174"/>
              <a:gd name="T32" fmla="*/ 2147483647 w 187"/>
              <a:gd name="T33" fmla="*/ 2147483647 h 174"/>
              <a:gd name="T34" fmla="*/ 2147483647 w 187"/>
              <a:gd name="T35" fmla="*/ 2147483647 h 174"/>
              <a:gd name="T36" fmla="*/ 2147483647 w 187"/>
              <a:gd name="T37" fmla="*/ 2147483647 h 174"/>
              <a:gd name="T38" fmla="*/ 2147483647 w 187"/>
              <a:gd name="T39" fmla="*/ 2147483647 h 174"/>
              <a:gd name="T40" fmla="*/ 2147483647 w 187"/>
              <a:gd name="T41" fmla="*/ 2147483647 h 174"/>
              <a:gd name="T42" fmla="*/ 2147483647 w 187"/>
              <a:gd name="T43" fmla="*/ 2147483647 h 174"/>
              <a:gd name="T44" fmla="*/ 0 w 187"/>
              <a:gd name="T45" fmla="*/ 2147483647 h 174"/>
              <a:gd name="T46" fmla="*/ 2147483647 w 187"/>
              <a:gd name="T47" fmla="*/ 2147483647 h 174"/>
              <a:gd name="T48" fmla="*/ 2147483647 w 187"/>
              <a:gd name="T49" fmla="*/ 2147483647 h 174"/>
              <a:gd name="T50" fmla="*/ 2147483647 w 187"/>
              <a:gd name="T51" fmla="*/ 2147483647 h 174"/>
              <a:gd name="T52" fmla="*/ 2147483647 w 187"/>
              <a:gd name="T53" fmla="*/ 2147483647 h 174"/>
              <a:gd name="T54" fmla="*/ 2147483647 w 187"/>
              <a:gd name="T55" fmla="*/ 2147483647 h 174"/>
              <a:gd name="T56" fmla="*/ 2147483647 w 187"/>
              <a:gd name="T57" fmla="*/ 2147483647 h 174"/>
              <a:gd name="T58" fmla="*/ 2147483647 w 187"/>
              <a:gd name="T59" fmla="*/ 2147483647 h 174"/>
              <a:gd name="T60" fmla="*/ 2147483647 w 187"/>
              <a:gd name="T61" fmla="*/ 2147483647 h 174"/>
              <a:gd name="T62" fmla="*/ 2147483647 w 187"/>
              <a:gd name="T63" fmla="*/ 2147483647 h 174"/>
              <a:gd name="T64" fmla="*/ 2147483647 w 187"/>
              <a:gd name="T65" fmla="*/ 2147483647 h 174"/>
              <a:gd name="T66" fmla="*/ 2147483647 w 187"/>
              <a:gd name="T67" fmla="*/ 2147483647 h 174"/>
              <a:gd name="T68" fmla="*/ 2147483647 w 187"/>
              <a:gd name="T69" fmla="*/ 2147483647 h 174"/>
              <a:gd name="T70" fmla="*/ 2147483647 w 187"/>
              <a:gd name="T71" fmla="*/ 2147483647 h 174"/>
              <a:gd name="T72" fmla="*/ 2147483647 w 187"/>
              <a:gd name="T73" fmla="*/ 2147483647 h 174"/>
              <a:gd name="T74" fmla="*/ 2147483647 w 187"/>
              <a:gd name="T75" fmla="*/ 2147483647 h 174"/>
              <a:gd name="T76" fmla="*/ 2147483647 w 187"/>
              <a:gd name="T77" fmla="*/ 2147483647 h 174"/>
              <a:gd name="T78" fmla="*/ 2147483647 w 187"/>
              <a:gd name="T79" fmla="*/ 2147483647 h 174"/>
              <a:gd name="T80" fmla="*/ 2147483647 w 187"/>
              <a:gd name="T81" fmla="*/ 2147483647 h 174"/>
              <a:gd name="T82" fmla="*/ 2147483647 w 187"/>
              <a:gd name="T83" fmla="*/ 2147483647 h 174"/>
              <a:gd name="T84" fmla="*/ 2147483647 w 187"/>
              <a:gd name="T85" fmla="*/ 2147483647 h 174"/>
              <a:gd name="T86" fmla="*/ 2147483647 w 187"/>
              <a:gd name="T87" fmla="*/ 2147483647 h 174"/>
              <a:gd name="T88" fmla="*/ 2147483647 w 187"/>
              <a:gd name="T89" fmla="*/ 2147483647 h 174"/>
              <a:gd name="T90" fmla="*/ 2147483647 w 187"/>
              <a:gd name="T91" fmla="*/ 2147483647 h 174"/>
              <a:gd name="T92" fmla="*/ 2147483647 w 187"/>
              <a:gd name="T93" fmla="*/ 2147483647 h 174"/>
              <a:gd name="T94" fmla="*/ 2147483647 w 187"/>
              <a:gd name="T95" fmla="*/ 0 h 174"/>
              <a:gd name="T96" fmla="*/ 2147483647 w 187"/>
              <a:gd name="T97" fmla="*/ 2147483647 h 174"/>
              <a:gd name="T98" fmla="*/ 2147483647 w 187"/>
              <a:gd name="T99" fmla="*/ 2147483647 h 174"/>
              <a:gd name="T100" fmla="*/ 2147483647 w 187"/>
              <a:gd name="T101" fmla="*/ 2147483647 h 174"/>
              <a:gd name="T102" fmla="*/ 2147483647 w 187"/>
              <a:gd name="T103" fmla="*/ 2147483647 h 174"/>
              <a:gd name="T104" fmla="*/ 2147483647 w 187"/>
              <a:gd name="T105" fmla="*/ 2147483647 h 174"/>
              <a:gd name="T106" fmla="*/ 2147483647 w 187"/>
              <a:gd name="T107" fmla="*/ 2147483647 h 1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7"/>
              <a:gd name="T163" fmla="*/ 0 h 174"/>
              <a:gd name="T164" fmla="*/ 187 w 187"/>
              <a:gd name="T165" fmla="*/ 174 h 1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7" h="174">
                <a:moveTo>
                  <a:pt x="97" y="35"/>
                </a:moveTo>
                <a:lnTo>
                  <a:pt x="96" y="38"/>
                </a:lnTo>
                <a:lnTo>
                  <a:pt x="84" y="39"/>
                </a:lnTo>
                <a:lnTo>
                  <a:pt x="75" y="50"/>
                </a:lnTo>
                <a:lnTo>
                  <a:pt x="85" y="50"/>
                </a:lnTo>
                <a:lnTo>
                  <a:pt x="82" y="56"/>
                </a:lnTo>
                <a:lnTo>
                  <a:pt x="76" y="62"/>
                </a:lnTo>
                <a:lnTo>
                  <a:pt x="66" y="68"/>
                </a:lnTo>
                <a:lnTo>
                  <a:pt x="66" y="71"/>
                </a:lnTo>
                <a:lnTo>
                  <a:pt x="69" y="76"/>
                </a:lnTo>
                <a:lnTo>
                  <a:pt x="78" y="85"/>
                </a:lnTo>
                <a:lnTo>
                  <a:pt x="61" y="90"/>
                </a:lnTo>
                <a:lnTo>
                  <a:pt x="67" y="96"/>
                </a:lnTo>
                <a:lnTo>
                  <a:pt x="61" y="105"/>
                </a:lnTo>
                <a:lnTo>
                  <a:pt x="40" y="108"/>
                </a:lnTo>
                <a:lnTo>
                  <a:pt x="45" y="115"/>
                </a:lnTo>
                <a:lnTo>
                  <a:pt x="37" y="120"/>
                </a:lnTo>
                <a:lnTo>
                  <a:pt x="34" y="115"/>
                </a:lnTo>
                <a:lnTo>
                  <a:pt x="19" y="127"/>
                </a:lnTo>
                <a:lnTo>
                  <a:pt x="13" y="130"/>
                </a:lnTo>
                <a:lnTo>
                  <a:pt x="13" y="142"/>
                </a:lnTo>
                <a:lnTo>
                  <a:pt x="4" y="145"/>
                </a:lnTo>
                <a:lnTo>
                  <a:pt x="0" y="151"/>
                </a:lnTo>
                <a:lnTo>
                  <a:pt x="15" y="163"/>
                </a:lnTo>
                <a:lnTo>
                  <a:pt x="21" y="174"/>
                </a:lnTo>
                <a:lnTo>
                  <a:pt x="43" y="147"/>
                </a:lnTo>
                <a:lnTo>
                  <a:pt x="61" y="153"/>
                </a:lnTo>
                <a:lnTo>
                  <a:pt x="57" y="174"/>
                </a:lnTo>
                <a:lnTo>
                  <a:pt x="66" y="171"/>
                </a:lnTo>
                <a:lnTo>
                  <a:pt x="69" y="168"/>
                </a:lnTo>
                <a:lnTo>
                  <a:pt x="82" y="162"/>
                </a:lnTo>
                <a:lnTo>
                  <a:pt x="90" y="165"/>
                </a:lnTo>
                <a:lnTo>
                  <a:pt x="97" y="159"/>
                </a:lnTo>
                <a:lnTo>
                  <a:pt x="102" y="159"/>
                </a:lnTo>
                <a:lnTo>
                  <a:pt x="109" y="160"/>
                </a:lnTo>
                <a:lnTo>
                  <a:pt x="114" y="159"/>
                </a:lnTo>
                <a:lnTo>
                  <a:pt x="127" y="156"/>
                </a:lnTo>
                <a:lnTo>
                  <a:pt x="130" y="165"/>
                </a:lnTo>
                <a:lnTo>
                  <a:pt x="139" y="160"/>
                </a:lnTo>
                <a:lnTo>
                  <a:pt x="138" y="147"/>
                </a:lnTo>
                <a:lnTo>
                  <a:pt x="165" y="126"/>
                </a:lnTo>
                <a:lnTo>
                  <a:pt x="163" y="102"/>
                </a:lnTo>
                <a:lnTo>
                  <a:pt x="181" y="76"/>
                </a:lnTo>
                <a:lnTo>
                  <a:pt x="187" y="65"/>
                </a:lnTo>
                <a:lnTo>
                  <a:pt x="178" y="59"/>
                </a:lnTo>
                <a:lnTo>
                  <a:pt x="169" y="59"/>
                </a:lnTo>
                <a:lnTo>
                  <a:pt x="159" y="50"/>
                </a:lnTo>
                <a:lnTo>
                  <a:pt x="145" y="0"/>
                </a:lnTo>
                <a:lnTo>
                  <a:pt x="91" y="9"/>
                </a:lnTo>
                <a:lnTo>
                  <a:pt x="90" y="24"/>
                </a:lnTo>
                <a:lnTo>
                  <a:pt x="93" y="26"/>
                </a:lnTo>
                <a:lnTo>
                  <a:pt x="87" y="29"/>
                </a:lnTo>
                <a:lnTo>
                  <a:pt x="88" y="32"/>
                </a:lnTo>
                <a:lnTo>
                  <a:pt x="97" y="3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7" name="Freeform 160"/>
          <p:cNvSpPr>
            <a:spLocks noChangeAspect="1"/>
          </p:cNvSpPr>
          <p:nvPr/>
        </p:nvSpPr>
        <p:spPr bwMode="auto">
          <a:xfrm>
            <a:off x="9499631" y="2718124"/>
            <a:ext cx="15627" cy="21980"/>
          </a:xfrm>
          <a:custGeom>
            <a:avLst/>
            <a:gdLst>
              <a:gd name="T0" fmla="*/ 2147483647 w 20"/>
              <a:gd name="T1" fmla="*/ 2147483647 h 33"/>
              <a:gd name="T2" fmla="*/ 0 w 20"/>
              <a:gd name="T3" fmla="*/ 0 h 33"/>
              <a:gd name="T4" fmla="*/ 0 w 20"/>
              <a:gd name="T5" fmla="*/ 2147483647 h 33"/>
              <a:gd name="T6" fmla="*/ 2147483647 w 20"/>
              <a:gd name="T7" fmla="*/ 2147483647 h 33"/>
              <a:gd name="T8" fmla="*/ 2147483647 w 20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33"/>
              <a:gd name="T17" fmla="*/ 20 w 20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33">
                <a:moveTo>
                  <a:pt x="20" y="30"/>
                </a:moveTo>
                <a:lnTo>
                  <a:pt x="0" y="0"/>
                </a:lnTo>
                <a:lnTo>
                  <a:pt x="0" y="26"/>
                </a:lnTo>
                <a:lnTo>
                  <a:pt x="6" y="33"/>
                </a:lnTo>
                <a:lnTo>
                  <a:pt x="20" y="3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8" name="Freeform 161"/>
          <p:cNvSpPr>
            <a:spLocks noChangeAspect="1"/>
          </p:cNvSpPr>
          <p:nvPr/>
        </p:nvSpPr>
        <p:spPr bwMode="auto">
          <a:xfrm>
            <a:off x="9484005" y="2666835"/>
            <a:ext cx="33206" cy="29308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0 w 39"/>
              <a:gd name="T5" fmla="*/ 0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9"/>
              <a:gd name="T17" fmla="*/ 39 w 3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9">
                <a:moveTo>
                  <a:pt x="33" y="39"/>
                </a:moveTo>
                <a:lnTo>
                  <a:pt x="28" y="21"/>
                </a:lnTo>
                <a:lnTo>
                  <a:pt x="0" y="0"/>
                </a:lnTo>
                <a:lnTo>
                  <a:pt x="39" y="26"/>
                </a:lnTo>
                <a:lnTo>
                  <a:pt x="33" y="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99" name="Freeform 162"/>
          <p:cNvSpPr>
            <a:spLocks noChangeAspect="1"/>
          </p:cNvSpPr>
          <p:nvPr/>
        </p:nvSpPr>
        <p:spPr bwMode="auto">
          <a:xfrm>
            <a:off x="9538697" y="2707866"/>
            <a:ext cx="19534" cy="23446"/>
          </a:xfrm>
          <a:custGeom>
            <a:avLst/>
            <a:gdLst>
              <a:gd name="T0" fmla="*/ 2147483647 w 25"/>
              <a:gd name="T1" fmla="*/ 2147483647 h 30"/>
              <a:gd name="T2" fmla="*/ 2147483647 w 25"/>
              <a:gd name="T3" fmla="*/ 2147483647 h 30"/>
              <a:gd name="T4" fmla="*/ 0 w 25"/>
              <a:gd name="T5" fmla="*/ 0 h 30"/>
              <a:gd name="T6" fmla="*/ 0 w 25"/>
              <a:gd name="T7" fmla="*/ 2147483647 h 30"/>
              <a:gd name="T8" fmla="*/ 2147483647 w 25"/>
              <a:gd name="T9" fmla="*/ 2147483647 h 30"/>
              <a:gd name="T10" fmla="*/ 2147483647 w 25"/>
              <a:gd name="T11" fmla="*/ 2147483647 h 30"/>
              <a:gd name="T12" fmla="*/ 2147483647 w 25"/>
              <a:gd name="T13" fmla="*/ 2147483647 h 30"/>
              <a:gd name="T14" fmla="*/ 2147483647 w 25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30"/>
              <a:gd name="T26" fmla="*/ 25 w 25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30">
                <a:moveTo>
                  <a:pt x="24" y="30"/>
                </a:moveTo>
                <a:lnTo>
                  <a:pt x="25" y="18"/>
                </a:lnTo>
                <a:lnTo>
                  <a:pt x="0" y="0"/>
                </a:lnTo>
                <a:lnTo>
                  <a:pt x="0" y="2"/>
                </a:lnTo>
                <a:lnTo>
                  <a:pt x="15" y="12"/>
                </a:lnTo>
                <a:lnTo>
                  <a:pt x="22" y="18"/>
                </a:lnTo>
                <a:lnTo>
                  <a:pt x="21" y="29"/>
                </a:lnTo>
                <a:lnTo>
                  <a:pt x="24" y="3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0" name="Freeform 163"/>
          <p:cNvSpPr>
            <a:spLocks noChangeAspect="1"/>
          </p:cNvSpPr>
          <p:nvPr/>
        </p:nvSpPr>
        <p:spPr bwMode="auto">
          <a:xfrm>
            <a:off x="9673477" y="2833891"/>
            <a:ext cx="13673" cy="7327"/>
          </a:xfrm>
          <a:custGeom>
            <a:avLst/>
            <a:gdLst>
              <a:gd name="T0" fmla="*/ 2147483647 w 20"/>
              <a:gd name="T1" fmla="*/ 0 h 15"/>
              <a:gd name="T2" fmla="*/ 2147483647 w 20"/>
              <a:gd name="T3" fmla="*/ 2147483647 h 15"/>
              <a:gd name="T4" fmla="*/ 0 w 20"/>
              <a:gd name="T5" fmla="*/ 2147483647 h 15"/>
              <a:gd name="T6" fmla="*/ 2147483647 w 20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5"/>
              <a:gd name="T14" fmla="*/ 20 w 20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5">
                <a:moveTo>
                  <a:pt x="18" y="0"/>
                </a:moveTo>
                <a:lnTo>
                  <a:pt x="20" y="6"/>
                </a:lnTo>
                <a:lnTo>
                  <a:pt x="0" y="15"/>
                </a:lnTo>
                <a:lnTo>
                  <a:pt x="1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1" name="Freeform 164"/>
          <p:cNvSpPr>
            <a:spLocks noChangeAspect="1"/>
          </p:cNvSpPr>
          <p:nvPr/>
        </p:nvSpPr>
        <p:spPr bwMode="auto">
          <a:xfrm>
            <a:off x="9642224" y="2794326"/>
            <a:ext cx="5861" cy="7326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0 h 12"/>
              <a:gd name="T4" fmla="*/ 0 w 10"/>
              <a:gd name="T5" fmla="*/ 2147483647 h 12"/>
              <a:gd name="T6" fmla="*/ 2147483647 w 10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2"/>
              <a:gd name="T14" fmla="*/ 10 w 10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2">
                <a:moveTo>
                  <a:pt x="10" y="3"/>
                </a:moveTo>
                <a:lnTo>
                  <a:pt x="3" y="0"/>
                </a:lnTo>
                <a:lnTo>
                  <a:pt x="0" y="12"/>
                </a:lnTo>
                <a:lnTo>
                  <a:pt x="10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2" name="Freeform 165"/>
          <p:cNvSpPr>
            <a:spLocks noChangeAspect="1"/>
          </p:cNvSpPr>
          <p:nvPr/>
        </p:nvSpPr>
        <p:spPr bwMode="auto">
          <a:xfrm>
            <a:off x="9452749" y="2672696"/>
            <a:ext cx="31253" cy="1466"/>
          </a:xfrm>
          <a:custGeom>
            <a:avLst/>
            <a:gdLst>
              <a:gd name="T0" fmla="*/ 2147483647 w 39"/>
              <a:gd name="T1" fmla="*/ 0 h 3"/>
              <a:gd name="T2" fmla="*/ 2147483647 w 39"/>
              <a:gd name="T3" fmla="*/ 2147483647 h 3"/>
              <a:gd name="T4" fmla="*/ 2147483647 w 39"/>
              <a:gd name="T5" fmla="*/ 2147483647 h 3"/>
              <a:gd name="T6" fmla="*/ 0 w 39"/>
              <a:gd name="T7" fmla="*/ 0 h 3"/>
              <a:gd name="T8" fmla="*/ 2147483647 w 39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3"/>
              <a:gd name="T17" fmla="*/ 39 w 39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3">
                <a:moveTo>
                  <a:pt x="14" y="0"/>
                </a:moveTo>
                <a:lnTo>
                  <a:pt x="39" y="2"/>
                </a:lnTo>
                <a:lnTo>
                  <a:pt x="26" y="3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3" name="Freeform 166"/>
          <p:cNvSpPr>
            <a:spLocks noChangeAspect="1"/>
          </p:cNvSpPr>
          <p:nvPr/>
        </p:nvSpPr>
        <p:spPr bwMode="auto">
          <a:xfrm>
            <a:off x="9515258" y="2747434"/>
            <a:ext cx="11720" cy="10257"/>
          </a:xfrm>
          <a:custGeom>
            <a:avLst/>
            <a:gdLst>
              <a:gd name="T0" fmla="*/ 2147483647 w 15"/>
              <a:gd name="T1" fmla="*/ 2147483647 h 15"/>
              <a:gd name="T2" fmla="*/ 2147483647 w 15"/>
              <a:gd name="T3" fmla="*/ 2147483647 h 15"/>
              <a:gd name="T4" fmla="*/ 0 w 15"/>
              <a:gd name="T5" fmla="*/ 0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5"/>
              <a:gd name="T17" fmla="*/ 15 w 15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5">
                <a:moveTo>
                  <a:pt x="15" y="11"/>
                </a:moveTo>
                <a:lnTo>
                  <a:pt x="8" y="3"/>
                </a:lnTo>
                <a:lnTo>
                  <a:pt x="0" y="0"/>
                </a:lnTo>
                <a:lnTo>
                  <a:pt x="12" y="15"/>
                </a:lnTo>
                <a:lnTo>
                  <a:pt x="15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4" name="Freeform 167"/>
          <p:cNvSpPr>
            <a:spLocks noChangeAspect="1"/>
          </p:cNvSpPr>
          <p:nvPr/>
        </p:nvSpPr>
        <p:spPr bwMode="auto">
          <a:xfrm>
            <a:off x="9515256" y="2719591"/>
            <a:ext cx="5859" cy="7327"/>
          </a:xfrm>
          <a:custGeom>
            <a:avLst/>
            <a:gdLst>
              <a:gd name="T0" fmla="*/ 0 w 10"/>
              <a:gd name="T1" fmla="*/ 2147483647 h 9"/>
              <a:gd name="T2" fmla="*/ 2147483647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0 h 9"/>
              <a:gd name="T12" fmla="*/ 2147483647 w 10"/>
              <a:gd name="T13" fmla="*/ 2147483647 h 9"/>
              <a:gd name="T14" fmla="*/ 0 w 10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9"/>
              <a:gd name="T26" fmla="*/ 10 w 10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9">
                <a:moveTo>
                  <a:pt x="0" y="6"/>
                </a:moveTo>
                <a:lnTo>
                  <a:pt x="3" y="8"/>
                </a:lnTo>
                <a:lnTo>
                  <a:pt x="1" y="9"/>
                </a:lnTo>
                <a:lnTo>
                  <a:pt x="7" y="8"/>
                </a:lnTo>
                <a:lnTo>
                  <a:pt x="10" y="3"/>
                </a:lnTo>
                <a:lnTo>
                  <a:pt x="7" y="0"/>
                </a:lnTo>
                <a:lnTo>
                  <a:pt x="4" y="2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5" name="Freeform 168"/>
          <p:cNvSpPr>
            <a:spLocks noChangeAspect="1"/>
          </p:cNvSpPr>
          <p:nvPr/>
        </p:nvSpPr>
        <p:spPr bwMode="auto">
          <a:xfrm>
            <a:off x="9798491" y="2505642"/>
            <a:ext cx="5861" cy="1466"/>
          </a:xfrm>
          <a:custGeom>
            <a:avLst/>
            <a:gdLst>
              <a:gd name="T0" fmla="*/ 2147483647 w 3"/>
              <a:gd name="T1" fmla="*/ 0 h 6"/>
              <a:gd name="T2" fmla="*/ 2147483647 w 3"/>
              <a:gd name="T3" fmla="*/ 2147483647 h 6"/>
              <a:gd name="T4" fmla="*/ 2147483647 w 3"/>
              <a:gd name="T5" fmla="*/ 2147483647 h 6"/>
              <a:gd name="T6" fmla="*/ 0 w 3"/>
              <a:gd name="T7" fmla="*/ 2147483647 h 6"/>
              <a:gd name="T8" fmla="*/ 2147483647 w 3"/>
              <a:gd name="T9" fmla="*/ 2147483647 h 6"/>
              <a:gd name="T10" fmla="*/ 2147483647 w 3"/>
              <a:gd name="T11" fmla="*/ 2147483647 h 6"/>
              <a:gd name="T12" fmla="*/ 2147483647 w 3"/>
              <a:gd name="T13" fmla="*/ 2147483647 h 6"/>
              <a:gd name="T14" fmla="*/ 2147483647 w 3"/>
              <a:gd name="T15" fmla="*/ 2147483647 h 6"/>
              <a:gd name="T16" fmla="*/ 2147483647 w 3"/>
              <a:gd name="T17" fmla="*/ 0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6"/>
              <a:gd name="T29" fmla="*/ 3 w 3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6">
                <a:moveTo>
                  <a:pt x="3" y="0"/>
                </a:moveTo>
                <a:lnTo>
                  <a:pt x="1" y="3"/>
                </a:lnTo>
                <a:lnTo>
                  <a:pt x="1" y="5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6" name="Freeform 169"/>
          <p:cNvSpPr>
            <a:spLocks noChangeAspect="1"/>
          </p:cNvSpPr>
          <p:nvPr/>
        </p:nvSpPr>
        <p:spPr bwMode="auto">
          <a:xfrm>
            <a:off x="6915363" y="1400744"/>
            <a:ext cx="2703419" cy="827943"/>
          </a:xfrm>
          <a:custGeom>
            <a:avLst/>
            <a:gdLst>
              <a:gd name="T0" fmla="*/ 2147483647 w 3171"/>
              <a:gd name="T1" fmla="*/ 2147483647 h 1170"/>
              <a:gd name="T2" fmla="*/ 2147483647 w 3171"/>
              <a:gd name="T3" fmla="*/ 2147483647 h 1170"/>
              <a:gd name="T4" fmla="*/ 2147483647 w 3171"/>
              <a:gd name="T5" fmla="*/ 2147483647 h 1170"/>
              <a:gd name="T6" fmla="*/ 2147483647 w 3171"/>
              <a:gd name="T7" fmla="*/ 2147483647 h 1170"/>
              <a:gd name="T8" fmla="*/ 2147483647 w 3171"/>
              <a:gd name="T9" fmla="*/ 2147483647 h 1170"/>
              <a:gd name="T10" fmla="*/ 2147483647 w 3171"/>
              <a:gd name="T11" fmla="*/ 2147483647 h 1170"/>
              <a:gd name="T12" fmla="*/ 2147483647 w 3171"/>
              <a:gd name="T13" fmla="*/ 2147483647 h 1170"/>
              <a:gd name="T14" fmla="*/ 2147483647 w 3171"/>
              <a:gd name="T15" fmla="*/ 2147483647 h 1170"/>
              <a:gd name="T16" fmla="*/ 2147483647 w 3171"/>
              <a:gd name="T17" fmla="*/ 2147483647 h 1170"/>
              <a:gd name="T18" fmla="*/ 2147483647 w 3171"/>
              <a:gd name="T19" fmla="*/ 2147483647 h 1170"/>
              <a:gd name="T20" fmla="*/ 2147483647 w 3171"/>
              <a:gd name="T21" fmla="*/ 2147483647 h 1170"/>
              <a:gd name="T22" fmla="*/ 2147483647 w 3171"/>
              <a:gd name="T23" fmla="*/ 2147483647 h 1170"/>
              <a:gd name="T24" fmla="*/ 2147483647 w 3171"/>
              <a:gd name="T25" fmla="*/ 2147483647 h 1170"/>
              <a:gd name="T26" fmla="*/ 2147483647 w 3171"/>
              <a:gd name="T27" fmla="*/ 2147483647 h 1170"/>
              <a:gd name="T28" fmla="*/ 2147483647 w 3171"/>
              <a:gd name="T29" fmla="*/ 2147483647 h 1170"/>
              <a:gd name="T30" fmla="*/ 2147483647 w 3171"/>
              <a:gd name="T31" fmla="*/ 2147483647 h 1170"/>
              <a:gd name="T32" fmla="*/ 2147483647 w 3171"/>
              <a:gd name="T33" fmla="*/ 2147483647 h 1170"/>
              <a:gd name="T34" fmla="*/ 2147483647 w 3171"/>
              <a:gd name="T35" fmla="*/ 2147483647 h 1170"/>
              <a:gd name="T36" fmla="*/ 2147483647 w 3171"/>
              <a:gd name="T37" fmla="*/ 2147483647 h 1170"/>
              <a:gd name="T38" fmla="*/ 2147483647 w 3171"/>
              <a:gd name="T39" fmla="*/ 2147483647 h 1170"/>
              <a:gd name="T40" fmla="*/ 2147483647 w 3171"/>
              <a:gd name="T41" fmla="*/ 2147483647 h 1170"/>
              <a:gd name="T42" fmla="*/ 2147483647 w 3171"/>
              <a:gd name="T43" fmla="*/ 2147483647 h 1170"/>
              <a:gd name="T44" fmla="*/ 2147483647 w 3171"/>
              <a:gd name="T45" fmla="*/ 2147483647 h 1170"/>
              <a:gd name="T46" fmla="*/ 2147483647 w 3171"/>
              <a:gd name="T47" fmla="*/ 2147483647 h 1170"/>
              <a:gd name="T48" fmla="*/ 2147483647 w 3171"/>
              <a:gd name="T49" fmla="*/ 2147483647 h 1170"/>
              <a:gd name="T50" fmla="*/ 2147483647 w 3171"/>
              <a:gd name="T51" fmla="*/ 2147483647 h 1170"/>
              <a:gd name="T52" fmla="*/ 2147483647 w 3171"/>
              <a:gd name="T53" fmla="*/ 2147483647 h 1170"/>
              <a:gd name="T54" fmla="*/ 2147483647 w 3171"/>
              <a:gd name="T55" fmla="*/ 2147483647 h 1170"/>
              <a:gd name="T56" fmla="*/ 2147483647 w 3171"/>
              <a:gd name="T57" fmla="*/ 2147483647 h 1170"/>
              <a:gd name="T58" fmla="*/ 2147483647 w 3171"/>
              <a:gd name="T59" fmla="*/ 2147483647 h 1170"/>
              <a:gd name="T60" fmla="*/ 2147483647 w 3171"/>
              <a:gd name="T61" fmla="*/ 2147483647 h 1170"/>
              <a:gd name="T62" fmla="*/ 2147483647 w 3171"/>
              <a:gd name="T63" fmla="*/ 2147483647 h 1170"/>
              <a:gd name="T64" fmla="*/ 2147483647 w 3171"/>
              <a:gd name="T65" fmla="*/ 2147483647 h 1170"/>
              <a:gd name="T66" fmla="*/ 2147483647 w 3171"/>
              <a:gd name="T67" fmla="*/ 2147483647 h 1170"/>
              <a:gd name="T68" fmla="*/ 2147483647 w 3171"/>
              <a:gd name="T69" fmla="*/ 2147483647 h 1170"/>
              <a:gd name="T70" fmla="*/ 2147483647 w 3171"/>
              <a:gd name="T71" fmla="*/ 2147483647 h 1170"/>
              <a:gd name="T72" fmla="*/ 2147483647 w 3171"/>
              <a:gd name="T73" fmla="*/ 2147483647 h 1170"/>
              <a:gd name="T74" fmla="*/ 2147483647 w 3171"/>
              <a:gd name="T75" fmla="*/ 2147483647 h 1170"/>
              <a:gd name="T76" fmla="*/ 2147483647 w 3171"/>
              <a:gd name="T77" fmla="*/ 2147483647 h 1170"/>
              <a:gd name="T78" fmla="*/ 2147483647 w 3171"/>
              <a:gd name="T79" fmla="*/ 2147483647 h 1170"/>
              <a:gd name="T80" fmla="*/ 2147483647 w 3171"/>
              <a:gd name="T81" fmla="*/ 2147483647 h 1170"/>
              <a:gd name="T82" fmla="*/ 2147483647 w 3171"/>
              <a:gd name="T83" fmla="*/ 2147483647 h 1170"/>
              <a:gd name="T84" fmla="*/ 2147483647 w 3171"/>
              <a:gd name="T85" fmla="*/ 2147483647 h 1170"/>
              <a:gd name="T86" fmla="*/ 2147483647 w 3171"/>
              <a:gd name="T87" fmla="*/ 2147483647 h 1170"/>
              <a:gd name="T88" fmla="*/ 2147483647 w 3171"/>
              <a:gd name="T89" fmla="*/ 2147483647 h 1170"/>
              <a:gd name="T90" fmla="*/ 2147483647 w 3171"/>
              <a:gd name="T91" fmla="*/ 2147483647 h 1170"/>
              <a:gd name="T92" fmla="*/ 2147483647 w 3171"/>
              <a:gd name="T93" fmla="*/ 2147483647 h 1170"/>
              <a:gd name="T94" fmla="*/ 2147483647 w 3171"/>
              <a:gd name="T95" fmla="*/ 2147483647 h 1170"/>
              <a:gd name="T96" fmla="*/ 2147483647 w 3171"/>
              <a:gd name="T97" fmla="*/ 2147483647 h 1170"/>
              <a:gd name="T98" fmla="*/ 2147483647 w 3171"/>
              <a:gd name="T99" fmla="*/ 2147483647 h 1170"/>
              <a:gd name="T100" fmla="*/ 2147483647 w 3171"/>
              <a:gd name="T101" fmla="*/ 2147483647 h 1170"/>
              <a:gd name="T102" fmla="*/ 2147483647 w 3171"/>
              <a:gd name="T103" fmla="*/ 2147483647 h 1170"/>
              <a:gd name="T104" fmla="*/ 2147483647 w 3171"/>
              <a:gd name="T105" fmla="*/ 2147483647 h 1170"/>
              <a:gd name="T106" fmla="*/ 2147483647 w 3171"/>
              <a:gd name="T107" fmla="*/ 2147483647 h 1170"/>
              <a:gd name="T108" fmla="*/ 2147483647 w 3171"/>
              <a:gd name="T109" fmla="*/ 2147483647 h 1170"/>
              <a:gd name="T110" fmla="*/ 2147483647 w 3171"/>
              <a:gd name="T111" fmla="*/ 2147483647 h 1170"/>
              <a:gd name="T112" fmla="*/ 2147483647 w 3171"/>
              <a:gd name="T113" fmla="*/ 2147483647 h 1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71"/>
              <a:gd name="T172" fmla="*/ 0 h 1170"/>
              <a:gd name="T173" fmla="*/ 3171 w 3171"/>
              <a:gd name="T174" fmla="*/ 1170 h 1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71" h="1170">
                <a:moveTo>
                  <a:pt x="1614" y="205"/>
                </a:moveTo>
                <a:lnTo>
                  <a:pt x="1576" y="192"/>
                </a:lnTo>
                <a:lnTo>
                  <a:pt x="1617" y="195"/>
                </a:lnTo>
                <a:lnTo>
                  <a:pt x="1654" y="204"/>
                </a:lnTo>
                <a:lnTo>
                  <a:pt x="1665" y="201"/>
                </a:lnTo>
                <a:lnTo>
                  <a:pt x="1612" y="180"/>
                </a:lnTo>
                <a:lnTo>
                  <a:pt x="1635" y="183"/>
                </a:lnTo>
                <a:lnTo>
                  <a:pt x="1645" y="186"/>
                </a:lnTo>
                <a:lnTo>
                  <a:pt x="1678" y="198"/>
                </a:lnTo>
                <a:lnTo>
                  <a:pt x="1699" y="172"/>
                </a:lnTo>
                <a:lnTo>
                  <a:pt x="1675" y="153"/>
                </a:lnTo>
                <a:lnTo>
                  <a:pt x="1638" y="136"/>
                </a:lnTo>
                <a:lnTo>
                  <a:pt x="1618" y="124"/>
                </a:lnTo>
                <a:lnTo>
                  <a:pt x="1632" y="112"/>
                </a:lnTo>
                <a:lnTo>
                  <a:pt x="1605" y="109"/>
                </a:lnTo>
                <a:lnTo>
                  <a:pt x="1609" y="97"/>
                </a:lnTo>
                <a:lnTo>
                  <a:pt x="1543" y="85"/>
                </a:lnTo>
                <a:lnTo>
                  <a:pt x="1567" y="81"/>
                </a:lnTo>
                <a:lnTo>
                  <a:pt x="1479" y="79"/>
                </a:lnTo>
                <a:lnTo>
                  <a:pt x="1509" y="99"/>
                </a:lnTo>
                <a:lnTo>
                  <a:pt x="1528" y="106"/>
                </a:lnTo>
                <a:lnTo>
                  <a:pt x="1537" y="114"/>
                </a:lnTo>
                <a:lnTo>
                  <a:pt x="1513" y="114"/>
                </a:lnTo>
                <a:lnTo>
                  <a:pt x="1545" y="163"/>
                </a:lnTo>
                <a:lnTo>
                  <a:pt x="1530" y="166"/>
                </a:lnTo>
                <a:lnTo>
                  <a:pt x="1470" y="138"/>
                </a:lnTo>
                <a:lnTo>
                  <a:pt x="1467" y="132"/>
                </a:lnTo>
                <a:lnTo>
                  <a:pt x="1438" y="106"/>
                </a:lnTo>
                <a:lnTo>
                  <a:pt x="1393" y="96"/>
                </a:lnTo>
                <a:lnTo>
                  <a:pt x="1410" y="132"/>
                </a:lnTo>
                <a:lnTo>
                  <a:pt x="1365" y="100"/>
                </a:lnTo>
                <a:lnTo>
                  <a:pt x="1342" y="94"/>
                </a:lnTo>
                <a:lnTo>
                  <a:pt x="1359" y="88"/>
                </a:lnTo>
                <a:lnTo>
                  <a:pt x="1329" y="82"/>
                </a:lnTo>
                <a:lnTo>
                  <a:pt x="1296" y="79"/>
                </a:lnTo>
                <a:lnTo>
                  <a:pt x="1285" y="76"/>
                </a:lnTo>
                <a:lnTo>
                  <a:pt x="1287" y="66"/>
                </a:lnTo>
                <a:lnTo>
                  <a:pt x="1276" y="61"/>
                </a:lnTo>
                <a:lnTo>
                  <a:pt x="1291" y="61"/>
                </a:lnTo>
                <a:lnTo>
                  <a:pt x="1233" y="39"/>
                </a:lnTo>
                <a:lnTo>
                  <a:pt x="1195" y="18"/>
                </a:lnTo>
                <a:lnTo>
                  <a:pt x="1156" y="7"/>
                </a:lnTo>
                <a:lnTo>
                  <a:pt x="1143" y="7"/>
                </a:lnTo>
                <a:lnTo>
                  <a:pt x="1137" y="0"/>
                </a:lnTo>
                <a:lnTo>
                  <a:pt x="1128" y="6"/>
                </a:lnTo>
                <a:lnTo>
                  <a:pt x="1141" y="6"/>
                </a:lnTo>
                <a:lnTo>
                  <a:pt x="1120" y="16"/>
                </a:lnTo>
                <a:lnTo>
                  <a:pt x="1141" y="22"/>
                </a:lnTo>
                <a:lnTo>
                  <a:pt x="1117" y="25"/>
                </a:lnTo>
                <a:lnTo>
                  <a:pt x="1155" y="48"/>
                </a:lnTo>
                <a:lnTo>
                  <a:pt x="1168" y="49"/>
                </a:lnTo>
                <a:lnTo>
                  <a:pt x="1156" y="54"/>
                </a:lnTo>
                <a:lnTo>
                  <a:pt x="1186" y="73"/>
                </a:lnTo>
                <a:lnTo>
                  <a:pt x="1281" y="90"/>
                </a:lnTo>
                <a:lnTo>
                  <a:pt x="1272" y="94"/>
                </a:lnTo>
                <a:lnTo>
                  <a:pt x="1269" y="91"/>
                </a:lnTo>
                <a:lnTo>
                  <a:pt x="1267" y="100"/>
                </a:lnTo>
                <a:lnTo>
                  <a:pt x="1279" y="114"/>
                </a:lnTo>
                <a:lnTo>
                  <a:pt x="1290" y="105"/>
                </a:lnTo>
                <a:lnTo>
                  <a:pt x="1300" y="118"/>
                </a:lnTo>
                <a:lnTo>
                  <a:pt x="1281" y="136"/>
                </a:lnTo>
                <a:lnTo>
                  <a:pt x="1308" y="163"/>
                </a:lnTo>
                <a:lnTo>
                  <a:pt x="1321" y="178"/>
                </a:lnTo>
                <a:lnTo>
                  <a:pt x="1303" y="178"/>
                </a:lnTo>
                <a:lnTo>
                  <a:pt x="1317" y="184"/>
                </a:lnTo>
                <a:lnTo>
                  <a:pt x="1300" y="177"/>
                </a:lnTo>
                <a:lnTo>
                  <a:pt x="1303" y="177"/>
                </a:lnTo>
                <a:lnTo>
                  <a:pt x="1317" y="174"/>
                </a:lnTo>
                <a:lnTo>
                  <a:pt x="1300" y="169"/>
                </a:lnTo>
                <a:lnTo>
                  <a:pt x="1296" y="162"/>
                </a:lnTo>
                <a:lnTo>
                  <a:pt x="1284" y="165"/>
                </a:lnTo>
                <a:lnTo>
                  <a:pt x="1255" y="129"/>
                </a:lnTo>
                <a:lnTo>
                  <a:pt x="1243" y="136"/>
                </a:lnTo>
                <a:lnTo>
                  <a:pt x="1237" y="130"/>
                </a:lnTo>
                <a:lnTo>
                  <a:pt x="1197" y="124"/>
                </a:lnTo>
                <a:lnTo>
                  <a:pt x="1186" y="132"/>
                </a:lnTo>
                <a:lnTo>
                  <a:pt x="1215" y="142"/>
                </a:lnTo>
                <a:lnTo>
                  <a:pt x="1242" y="148"/>
                </a:lnTo>
                <a:lnTo>
                  <a:pt x="1216" y="148"/>
                </a:lnTo>
                <a:lnTo>
                  <a:pt x="1188" y="138"/>
                </a:lnTo>
                <a:lnTo>
                  <a:pt x="1200" y="148"/>
                </a:lnTo>
                <a:lnTo>
                  <a:pt x="1143" y="148"/>
                </a:lnTo>
                <a:lnTo>
                  <a:pt x="1086" y="147"/>
                </a:lnTo>
                <a:lnTo>
                  <a:pt x="1053" y="138"/>
                </a:lnTo>
                <a:lnTo>
                  <a:pt x="1026" y="135"/>
                </a:lnTo>
                <a:lnTo>
                  <a:pt x="990" y="121"/>
                </a:lnTo>
                <a:lnTo>
                  <a:pt x="954" y="106"/>
                </a:lnTo>
                <a:lnTo>
                  <a:pt x="906" y="127"/>
                </a:lnTo>
                <a:lnTo>
                  <a:pt x="936" y="133"/>
                </a:lnTo>
                <a:lnTo>
                  <a:pt x="961" y="124"/>
                </a:lnTo>
                <a:lnTo>
                  <a:pt x="979" y="120"/>
                </a:lnTo>
                <a:lnTo>
                  <a:pt x="958" y="136"/>
                </a:lnTo>
                <a:lnTo>
                  <a:pt x="940" y="141"/>
                </a:lnTo>
                <a:lnTo>
                  <a:pt x="1003" y="183"/>
                </a:lnTo>
                <a:lnTo>
                  <a:pt x="979" y="175"/>
                </a:lnTo>
                <a:lnTo>
                  <a:pt x="1017" y="199"/>
                </a:lnTo>
                <a:lnTo>
                  <a:pt x="951" y="171"/>
                </a:lnTo>
                <a:lnTo>
                  <a:pt x="972" y="171"/>
                </a:lnTo>
                <a:lnTo>
                  <a:pt x="933" y="153"/>
                </a:lnTo>
                <a:lnTo>
                  <a:pt x="934" y="162"/>
                </a:lnTo>
                <a:lnTo>
                  <a:pt x="909" y="148"/>
                </a:lnTo>
                <a:lnTo>
                  <a:pt x="876" y="142"/>
                </a:lnTo>
                <a:lnTo>
                  <a:pt x="790" y="151"/>
                </a:lnTo>
                <a:lnTo>
                  <a:pt x="736" y="142"/>
                </a:lnTo>
                <a:lnTo>
                  <a:pt x="754" y="130"/>
                </a:lnTo>
                <a:lnTo>
                  <a:pt x="760" y="126"/>
                </a:lnTo>
                <a:lnTo>
                  <a:pt x="690" y="103"/>
                </a:lnTo>
                <a:lnTo>
                  <a:pt x="681" y="109"/>
                </a:lnTo>
                <a:lnTo>
                  <a:pt x="577" y="91"/>
                </a:lnTo>
                <a:lnTo>
                  <a:pt x="475" y="73"/>
                </a:lnTo>
                <a:lnTo>
                  <a:pt x="471" y="91"/>
                </a:lnTo>
                <a:lnTo>
                  <a:pt x="448" y="87"/>
                </a:lnTo>
                <a:lnTo>
                  <a:pt x="444" y="79"/>
                </a:lnTo>
                <a:lnTo>
                  <a:pt x="420" y="63"/>
                </a:lnTo>
                <a:lnTo>
                  <a:pt x="424" y="69"/>
                </a:lnTo>
                <a:lnTo>
                  <a:pt x="429" y="78"/>
                </a:lnTo>
                <a:lnTo>
                  <a:pt x="423" y="85"/>
                </a:lnTo>
                <a:lnTo>
                  <a:pt x="426" y="93"/>
                </a:lnTo>
                <a:lnTo>
                  <a:pt x="366" y="67"/>
                </a:lnTo>
                <a:lnTo>
                  <a:pt x="316" y="51"/>
                </a:lnTo>
                <a:lnTo>
                  <a:pt x="342" y="61"/>
                </a:lnTo>
                <a:lnTo>
                  <a:pt x="319" y="78"/>
                </a:lnTo>
                <a:lnTo>
                  <a:pt x="312" y="73"/>
                </a:lnTo>
                <a:lnTo>
                  <a:pt x="271" y="84"/>
                </a:lnTo>
                <a:lnTo>
                  <a:pt x="289" y="61"/>
                </a:lnTo>
                <a:lnTo>
                  <a:pt x="258" y="67"/>
                </a:lnTo>
                <a:lnTo>
                  <a:pt x="223" y="85"/>
                </a:lnTo>
                <a:lnTo>
                  <a:pt x="187" y="103"/>
                </a:lnTo>
                <a:lnTo>
                  <a:pt x="199" y="114"/>
                </a:lnTo>
                <a:lnTo>
                  <a:pt x="169" y="109"/>
                </a:lnTo>
                <a:lnTo>
                  <a:pt x="175" y="115"/>
                </a:lnTo>
                <a:lnTo>
                  <a:pt x="88" y="99"/>
                </a:lnTo>
                <a:lnTo>
                  <a:pt x="0" y="81"/>
                </a:lnTo>
                <a:lnTo>
                  <a:pt x="30" y="123"/>
                </a:lnTo>
                <a:lnTo>
                  <a:pt x="60" y="165"/>
                </a:lnTo>
                <a:lnTo>
                  <a:pt x="88" y="207"/>
                </a:lnTo>
                <a:lnTo>
                  <a:pt x="118" y="249"/>
                </a:lnTo>
                <a:lnTo>
                  <a:pt x="145" y="292"/>
                </a:lnTo>
                <a:lnTo>
                  <a:pt x="174" y="336"/>
                </a:lnTo>
                <a:lnTo>
                  <a:pt x="201" y="381"/>
                </a:lnTo>
                <a:lnTo>
                  <a:pt x="229" y="424"/>
                </a:lnTo>
                <a:lnTo>
                  <a:pt x="285" y="422"/>
                </a:lnTo>
                <a:lnTo>
                  <a:pt x="288" y="431"/>
                </a:lnTo>
                <a:lnTo>
                  <a:pt x="307" y="439"/>
                </a:lnTo>
                <a:lnTo>
                  <a:pt x="367" y="478"/>
                </a:lnTo>
                <a:lnTo>
                  <a:pt x="379" y="467"/>
                </a:lnTo>
                <a:lnTo>
                  <a:pt x="382" y="455"/>
                </a:lnTo>
                <a:lnTo>
                  <a:pt x="405" y="443"/>
                </a:lnTo>
                <a:lnTo>
                  <a:pt x="478" y="484"/>
                </a:lnTo>
                <a:lnTo>
                  <a:pt x="528" y="520"/>
                </a:lnTo>
                <a:lnTo>
                  <a:pt x="576" y="557"/>
                </a:lnTo>
                <a:lnTo>
                  <a:pt x="621" y="575"/>
                </a:lnTo>
                <a:lnTo>
                  <a:pt x="664" y="593"/>
                </a:lnTo>
                <a:lnTo>
                  <a:pt x="685" y="629"/>
                </a:lnTo>
                <a:lnTo>
                  <a:pt x="676" y="605"/>
                </a:lnTo>
                <a:lnTo>
                  <a:pt x="688" y="611"/>
                </a:lnTo>
                <a:lnTo>
                  <a:pt x="687" y="629"/>
                </a:lnTo>
                <a:lnTo>
                  <a:pt x="693" y="631"/>
                </a:lnTo>
                <a:lnTo>
                  <a:pt x="696" y="644"/>
                </a:lnTo>
                <a:lnTo>
                  <a:pt x="684" y="643"/>
                </a:lnTo>
                <a:lnTo>
                  <a:pt x="703" y="656"/>
                </a:lnTo>
                <a:lnTo>
                  <a:pt x="684" y="647"/>
                </a:lnTo>
                <a:lnTo>
                  <a:pt x="703" y="664"/>
                </a:lnTo>
                <a:lnTo>
                  <a:pt x="718" y="662"/>
                </a:lnTo>
                <a:lnTo>
                  <a:pt x="708" y="662"/>
                </a:lnTo>
                <a:lnTo>
                  <a:pt x="720" y="671"/>
                </a:lnTo>
                <a:lnTo>
                  <a:pt x="706" y="667"/>
                </a:lnTo>
                <a:lnTo>
                  <a:pt x="747" y="694"/>
                </a:lnTo>
                <a:lnTo>
                  <a:pt x="753" y="668"/>
                </a:lnTo>
                <a:lnTo>
                  <a:pt x="769" y="692"/>
                </a:lnTo>
                <a:lnTo>
                  <a:pt x="784" y="697"/>
                </a:lnTo>
                <a:lnTo>
                  <a:pt x="757" y="691"/>
                </a:lnTo>
                <a:lnTo>
                  <a:pt x="792" y="718"/>
                </a:lnTo>
                <a:lnTo>
                  <a:pt x="795" y="715"/>
                </a:lnTo>
                <a:lnTo>
                  <a:pt x="804" y="739"/>
                </a:lnTo>
                <a:lnTo>
                  <a:pt x="805" y="731"/>
                </a:lnTo>
                <a:lnTo>
                  <a:pt x="819" y="742"/>
                </a:lnTo>
                <a:lnTo>
                  <a:pt x="832" y="716"/>
                </a:lnTo>
                <a:lnTo>
                  <a:pt x="843" y="736"/>
                </a:lnTo>
                <a:lnTo>
                  <a:pt x="861" y="751"/>
                </a:lnTo>
                <a:lnTo>
                  <a:pt x="838" y="737"/>
                </a:lnTo>
                <a:lnTo>
                  <a:pt x="828" y="757"/>
                </a:lnTo>
                <a:lnTo>
                  <a:pt x="843" y="767"/>
                </a:lnTo>
                <a:lnTo>
                  <a:pt x="843" y="760"/>
                </a:lnTo>
                <a:lnTo>
                  <a:pt x="870" y="763"/>
                </a:lnTo>
                <a:lnTo>
                  <a:pt x="844" y="770"/>
                </a:lnTo>
                <a:lnTo>
                  <a:pt x="841" y="776"/>
                </a:lnTo>
                <a:lnTo>
                  <a:pt x="859" y="778"/>
                </a:lnTo>
                <a:lnTo>
                  <a:pt x="850" y="785"/>
                </a:lnTo>
                <a:lnTo>
                  <a:pt x="888" y="794"/>
                </a:lnTo>
                <a:lnTo>
                  <a:pt x="891" y="790"/>
                </a:lnTo>
                <a:lnTo>
                  <a:pt x="903" y="793"/>
                </a:lnTo>
                <a:lnTo>
                  <a:pt x="894" y="797"/>
                </a:lnTo>
                <a:lnTo>
                  <a:pt x="910" y="797"/>
                </a:lnTo>
                <a:lnTo>
                  <a:pt x="907" y="803"/>
                </a:lnTo>
                <a:lnTo>
                  <a:pt x="922" y="793"/>
                </a:lnTo>
                <a:lnTo>
                  <a:pt x="919" y="787"/>
                </a:lnTo>
                <a:lnTo>
                  <a:pt x="922" y="802"/>
                </a:lnTo>
                <a:lnTo>
                  <a:pt x="913" y="805"/>
                </a:lnTo>
                <a:lnTo>
                  <a:pt x="916" y="811"/>
                </a:lnTo>
                <a:lnTo>
                  <a:pt x="930" y="803"/>
                </a:lnTo>
                <a:lnTo>
                  <a:pt x="942" y="811"/>
                </a:lnTo>
                <a:lnTo>
                  <a:pt x="945" y="797"/>
                </a:lnTo>
                <a:lnTo>
                  <a:pt x="960" y="817"/>
                </a:lnTo>
                <a:lnTo>
                  <a:pt x="970" y="809"/>
                </a:lnTo>
                <a:lnTo>
                  <a:pt x="966" y="827"/>
                </a:lnTo>
                <a:lnTo>
                  <a:pt x="996" y="838"/>
                </a:lnTo>
                <a:lnTo>
                  <a:pt x="990" y="821"/>
                </a:lnTo>
                <a:lnTo>
                  <a:pt x="1009" y="844"/>
                </a:lnTo>
                <a:lnTo>
                  <a:pt x="1014" y="844"/>
                </a:lnTo>
                <a:lnTo>
                  <a:pt x="999" y="844"/>
                </a:lnTo>
                <a:lnTo>
                  <a:pt x="1020" y="850"/>
                </a:lnTo>
                <a:lnTo>
                  <a:pt x="1027" y="844"/>
                </a:lnTo>
                <a:lnTo>
                  <a:pt x="1032" y="857"/>
                </a:lnTo>
                <a:lnTo>
                  <a:pt x="1044" y="859"/>
                </a:lnTo>
                <a:lnTo>
                  <a:pt x="1038" y="865"/>
                </a:lnTo>
                <a:lnTo>
                  <a:pt x="1056" y="871"/>
                </a:lnTo>
                <a:lnTo>
                  <a:pt x="1111" y="871"/>
                </a:lnTo>
                <a:lnTo>
                  <a:pt x="1167" y="871"/>
                </a:lnTo>
                <a:lnTo>
                  <a:pt x="1222" y="871"/>
                </a:lnTo>
                <a:lnTo>
                  <a:pt x="1278" y="871"/>
                </a:lnTo>
                <a:lnTo>
                  <a:pt x="1333" y="871"/>
                </a:lnTo>
                <a:lnTo>
                  <a:pt x="1389" y="871"/>
                </a:lnTo>
                <a:lnTo>
                  <a:pt x="1446" y="871"/>
                </a:lnTo>
                <a:lnTo>
                  <a:pt x="1501" y="871"/>
                </a:lnTo>
                <a:lnTo>
                  <a:pt x="1557" y="871"/>
                </a:lnTo>
                <a:lnTo>
                  <a:pt x="1612" y="871"/>
                </a:lnTo>
                <a:lnTo>
                  <a:pt x="1668" y="871"/>
                </a:lnTo>
                <a:lnTo>
                  <a:pt x="1723" y="871"/>
                </a:lnTo>
                <a:lnTo>
                  <a:pt x="1779" y="871"/>
                </a:lnTo>
                <a:lnTo>
                  <a:pt x="1834" y="871"/>
                </a:lnTo>
                <a:lnTo>
                  <a:pt x="1890" y="871"/>
                </a:lnTo>
                <a:lnTo>
                  <a:pt x="1945" y="871"/>
                </a:lnTo>
                <a:lnTo>
                  <a:pt x="1944" y="856"/>
                </a:lnTo>
                <a:lnTo>
                  <a:pt x="1966" y="880"/>
                </a:lnTo>
                <a:lnTo>
                  <a:pt x="2011" y="887"/>
                </a:lnTo>
                <a:lnTo>
                  <a:pt x="2082" y="907"/>
                </a:lnTo>
                <a:lnTo>
                  <a:pt x="2106" y="902"/>
                </a:lnTo>
                <a:lnTo>
                  <a:pt x="2143" y="911"/>
                </a:lnTo>
                <a:lnTo>
                  <a:pt x="2176" y="901"/>
                </a:lnTo>
                <a:lnTo>
                  <a:pt x="2224" y="919"/>
                </a:lnTo>
                <a:lnTo>
                  <a:pt x="2272" y="937"/>
                </a:lnTo>
                <a:lnTo>
                  <a:pt x="2320" y="955"/>
                </a:lnTo>
                <a:lnTo>
                  <a:pt x="2370" y="973"/>
                </a:lnTo>
                <a:lnTo>
                  <a:pt x="2392" y="989"/>
                </a:lnTo>
                <a:lnTo>
                  <a:pt x="2403" y="988"/>
                </a:lnTo>
                <a:lnTo>
                  <a:pt x="2412" y="1000"/>
                </a:lnTo>
                <a:lnTo>
                  <a:pt x="2460" y="1019"/>
                </a:lnTo>
                <a:lnTo>
                  <a:pt x="2491" y="1055"/>
                </a:lnTo>
                <a:lnTo>
                  <a:pt x="2523" y="1092"/>
                </a:lnTo>
                <a:lnTo>
                  <a:pt x="2529" y="1115"/>
                </a:lnTo>
                <a:lnTo>
                  <a:pt x="2529" y="1155"/>
                </a:lnTo>
                <a:lnTo>
                  <a:pt x="2554" y="1170"/>
                </a:lnTo>
                <a:lnTo>
                  <a:pt x="2578" y="1158"/>
                </a:lnTo>
                <a:lnTo>
                  <a:pt x="2601" y="1146"/>
                </a:lnTo>
                <a:lnTo>
                  <a:pt x="2625" y="1136"/>
                </a:lnTo>
                <a:lnTo>
                  <a:pt x="2649" y="1124"/>
                </a:lnTo>
                <a:lnTo>
                  <a:pt x="2625" y="1097"/>
                </a:lnTo>
                <a:lnTo>
                  <a:pt x="2662" y="1092"/>
                </a:lnTo>
                <a:lnTo>
                  <a:pt x="2700" y="1089"/>
                </a:lnTo>
                <a:lnTo>
                  <a:pt x="2707" y="1065"/>
                </a:lnTo>
                <a:lnTo>
                  <a:pt x="2715" y="1040"/>
                </a:lnTo>
                <a:lnTo>
                  <a:pt x="2776" y="1037"/>
                </a:lnTo>
                <a:lnTo>
                  <a:pt x="2836" y="1033"/>
                </a:lnTo>
                <a:lnTo>
                  <a:pt x="2844" y="1019"/>
                </a:lnTo>
                <a:lnTo>
                  <a:pt x="2844" y="994"/>
                </a:lnTo>
                <a:lnTo>
                  <a:pt x="2838" y="964"/>
                </a:lnTo>
                <a:lnTo>
                  <a:pt x="2832" y="932"/>
                </a:lnTo>
                <a:lnTo>
                  <a:pt x="2845" y="941"/>
                </a:lnTo>
                <a:lnTo>
                  <a:pt x="2860" y="940"/>
                </a:lnTo>
                <a:lnTo>
                  <a:pt x="2892" y="949"/>
                </a:lnTo>
                <a:lnTo>
                  <a:pt x="2934" y="1000"/>
                </a:lnTo>
                <a:lnTo>
                  <a:pt x="2973" y="1027"/>
                </a:lnTo>
                <a:lnTo>
                  <a:pt x="2986" y="1031"/>
                </a:lnTo>
                <a:lnTo>
                  <a:pt x="3004" y="1019"/>
                </a:lnTo>
                <a:lnTo>
                  <a:pt x="3004" y="1021"/>
                </a:lnTo>
                <a:lnTo>
                  <a:pt x="3037" y="1007"/>
                </a:lnTo>
                <a:lnTo>
                  <a:pt x="3024" y="989"/>
                </a:lnTo>
                <a:lnTo>
                  <a:pt x="3039" y="998"/>
                </a:lnTo>
                <a:lnTo>
                  <a:pt x="3045" y="998"/>
                </a:lnTo>
                <a:lnTo>
                  <a:pt x="3040" y="1016"/>
                </a:lnTo>
                <a:lnTo>
                  <a:pt x="3094" y="1019"/>
                </a:lnTo>
                <a:lnTo>
                  <a:pt x="3075" y="1028"/>
                </a:lnTo>
                <a:lnTo>
                  <a:pt x="3064" y="1021"/>
                </a:lnTo>
                <a:lnTo>
                  <a:pt x="3040" y="1046"/>
                </a:lnTo>
                <a:lnTo>
                  <a:pt x="3045" y="1042"/>
                </a:lnTo>
                <a:lnTo>
                  <a:pt x="3030" y="1058"/>
                </a:lnTo>
                <a:lnTo>
                  <a:pt x="3033" y="1051"/>
                </a:lnTo>
                <a:lnTo>
                  <a:pt x="3039" y="1070"/>
                </a:lnTo>
                <a:lnTo>
                  <a:pt x="3070" y="1092"/>
                </a:lnTo>
                <a:lnTo>
                  <a:pt x="3085" y="1086"/>
                </a:lnTo>
                <a:lnTo>
                  <a:pt x="3094" y="1049"/>
                </a:lnTo>
                <a:lnTo>
                  <a:pt x="3105" y="1054"/>
                </a:lnTo>
                <a:lnTo>
                  <a:pt x="3109" y="1048"/>
                </a:lnTo>
                <a:lnTo>
                  <a:pt x="3117" y="1051"/>
                </a:lnTo>
                <a:lnTo>
                  <a:pt x="3145" y="1037"/>
                </a:lnTo>
                <a:lnTo>
                  <a:pt x="3171" y="1022"/>
                </a:lnTo>
                <a:lnTo>
                  <a:pt x="3156" y="1019"/>
                </a:lnTo>
                <a:lnTo>
                  <a:pt x="3162" y="1015"/>
                </a:lnTo>
                <a:lnTo>
                  <a:pt x="3124" y="997"/>
                </a:lnTo>
                <a:lnTo>
                  <a:pt x="3120" y="1004"/>
                </a:lnTo>
                <a:lnTo>
                  <a:pt x="3087" y="1001"/>
                </a:lnTo>
                <a:lnTo>
                  <a:pt x="3052" y="991"/>
                </a:lnTo>
                <a:lnTo>
                  <a:pt x="3027" y="983"/>
                </a:lnTo>
                <a:lnTo>
                  <a:pt x="2992" y="953"/>
                </a:lnTo>
                <a:lnTo>
                  <a:pt x="2977" y="950"/>
                </a:lnTo>
                <a:lnTo>
                  <a:pt x="2970" y="923"/>
                </a:lnTo>
                <a:lnTo>
                  <a:pt x="2944" y="925"/>
                </a:lnTo>
                <a:lnTo>
                  <a:pt x="2932" y="917"/>
                </a:lnTo>
                <a:lnTo>
                  <a:pt x="2896" y="911"/>
                </a:lnTo>
                <a:lnTo>
                  <a:pt x="2901" y="910"/>
                </a:lnTo>
                <a:lnTo>
                  <a:pt x="2934" y="910"/>
                </a:lnTo>
                <a:lnTo>
                  <a:pt x="2961" y="895"/>
                </a:lnTo>
                <a:lnTo>
                  <a:pt x="2947" y="880"/>
                </a:lnTo>
                <a:lnTo>
                  <a:pt x="2955" y="880"/>
                </a:lnTo>
                <a:lnTo>
                  <a:pt x="2943" y="872"/>
                </a:lnTo>
                <a:lnTo>
                  <a:pt x="2890" y="859"/>
                </a:lnTo>
                <a:lnTo>
                  <a:pt x="2859" y="872"/>
                </a:lnTo>
                <a:lnTo>
                  <a:pt x="2827" y="886"/>
                </a:lnTo>
                <a:lnTo>
                  <a:pt x="2818" y="908"/>
                </a:lnTo>
                <a:lnTo>
                  <a:pt x="2808" y="931"/>
                </a:lnTo>
                <a:lnTo>
                  <a:pt x="2790" y="958"/>
                </a:lnTo>
                <a:lnTo>
                  <a:pt x="2793" y="932"/>
                </a:lnTo>
                <a:lnTo>
                  <a:pt x="2794" y="907"/>
                </a:lnTo>
                <a:lnTo>
                  <a:pt x="2743" y="893"/>
                </a:lnTo>
                <a:lnTo>
                  <a:pt x="2791" y="905"/>
                </a:lnTo>
                <a:lnTo>
                  <a:pt x="2802" y="872"/>
                </a:lnTo>
                <a:lnTo>
                  <a:pt x="2832" y="857"/>
                </a:lnTo>
                <a:lnTo>
                  <a:pt x="2829" y="823"/>
                </a:lnTo>
                <a:lnTo>
                  <a:pt x="2898" y="821"/>
                </a:lnTo>
                <a:lnTo>
                  <a:pt x="2965" y="820"/>
                </a:lnTo>
                <a:lnTo>
                  <a:pt x="3027" y="820"/>
                </a:lnTo>
                <a:lnTo>
                  <a:pt x="3042" y="787"/>
                </a:lnTo>
                <a:lnTo>
                  <a:pt x="3078" y="773"/>
                </a:lnTo>
                <a:lnTo>
                  <a:pt x="3096" y="740"/>
                </a:lnTo>
                <a:lnTo>
                  <a:pt x="3069" y="733"/>
                </a:lnTo>
                <a:lnTo>
                  <a:pt x="3081" y="730"/>
                </a:lnTo>
                <a:lnTo>
                  <a:pt x="3052" y="725"/>
                </a:lnTo>
                <a:lnTo>
                  <a:pt x="3066" y="722"/>
                </a:lnTo>
                <a:lnTo>
                  <a:pt x="3060" y="718"/>
                </a:lnTo>
                <a:lnTo>
                  <a:pt x="3049" y="704"/>
                </a:lnTo>
                <a:lnTo>
                  <a:pt x="3036" y="692"/>
                </a:lnTo>
                <a:lnTo>
                  <a:pt x="3001" y="683"/>
                </a:lnTo>
                <a:lnTo>
                  <a:pt x="3001" y="680"/>
                </a:lnTo>
                <a:lnTo>
                  <a:pt x="2988" y="686"/>
                </a:lnTo>
                <a:lnTo>
                  <a:pt x="2959" y="662"/>
                </a:lnTo>
                <a:lnTo>
                  <a:pt x="2935" y="667"/>
                </a:lnTo>
                <a:lnTo>
                  <a:pt x="2953" y="667"/>
                </a:lnTo>
                <a:lnTo>
                  <a:pt x="2922" y="683"/>
                </a:lnTo>
                <a:lnTo>
                  <a:pt x="2899" y="695"/>
                </a:lnTo>
                <a:lnTo>
                  <a:pt x="2905" y="689"/>
                </a:lnTo>
                <a:lnTo>
                  <a:pt x="2877" y="680"/>
                </a:lnTo>
                <a:lnTo>
                  <a:pt x="2898" y="682"/>
                </a:lnTo>
                <a:lnTo>
                  <a:pt x="2928" y="661"/>
                </a:lnTo>
                <a:lnTo>
                  <a:pt x="2898" y="667"/>
                </a:lnTo>
                <a:lnTo>
                  <a:pt x="2943" y="646"/>
                </a:lnTo>
                <a:lnTo>
                  <a:pt x="2877" y="629"/>
                </a:lnTo>
                <a:lnTo>
                  <a:pt x="2868" y="631"/>
                </a:lnTo>
                <a:lnTo>
                  <a:pt x="2862" y="620"/>
                </a:lnTo>
                <a:lnTo>
                  <a:pt x="2857" y="635"/>
                </a:lnTo>
                <a:lnTo>
                  <a:pt x="2853" y="625"/>
                </a:lnTo>
                <a:lnTo>
                  <a:pt x="2845" y="620"/>
                </a:lnTo>
                <a:lnTo>
                  <a:pt x="2836" y="626"/>
                </a:lnTo>
                <a:lnTo>
                  <a:pt x="2829" y="619"/>
                </a:lnTo>
                <a:lnTo>
                  <a:pt x="2824" y="628"/>
                </a:lnTo>
                <a:lnTo>
                  <a:pt x="2821" y="620"/>
                </a:lnTo>
                <a:lnTo>
                  <a:pt x="2815" y="613"/>
                </a:lnTo>
                <a:lnTo>
                  <a:pt x="2796" y="598"/>
                </a:lnTo>
                <a:lnTo>
                  <a:pt x="2800" y="607"/>
                </a:lnTo>
                <a:lnTo>
                  <a:pt x="2791" y="601"/>
                </a:lnTo>
                <a:lnTo>
                  <a:pt x="2754" y="586"/>
                </a:lnTo>
                <a:lnTo>
                  <a:pt x="2727" y="580"/>
                </a:lnTo>
                <a:lnTo>
                  <a:pt x="2742" y="580"/>
                </a:lnTo>
                <a:lnTo>
                  <a:pt x="2718" y="571"/>
                </a:lnTo>
                <a:lnTo>
                  <a:pt x="2724" y="568"/>
                </a:lnTo>
                <a:lnTo>
                  <a:pt x="2707" y="566"/>
                </a:lnTo>
                <a:lnTo>
                  <a:pt x="2718" y="566"/>
                </a:lnTo>
                <a:lnTo>
                  <a:pt x="2689" y="557"/>
                </a:lnTo>
                <a:lnTo>
                  <a:pt x="2697" y="559"/>
                </a:lnTo>
                <a:lnTo>
                  <a:pt x="2715" y="563"/>
                </a:lnTo>
                <a:lnTo>
                  <a:pt x="2713" y="548"/>
                </a:lnTo>
                <a:lnTo>
                  <a:pt x="2685" y="538"/>
                </a:lnTo>
                <a:lnTo>
                  <a:pt x="2667" y="530"/>
                </a:lnTo>
                <a:lnTo>
                  <a:pt x="2665" y="521"/>
                </a:lnTo>
                <a:lnTo>
                  <a:pt x="2638" y="512"/>
                </a:lnTo>
                <a:lnTo>
                  <a:pt x="2626" y="506"/>
                </a:lnTo>
                <a:lnTo>
                  <a:pt x="2616" y="511"/>
                </a:lnTo>
                <a:lnTo>
                  <a:pt x="2623" y="500"/>
                </a:lnTo>
                <a:lnTo>
                  <a:pt x="2610" y="493"/>
                </a:lnTo>
                <a:lnTo>
                  <a:pt x="2593" y="500"/>
                </a:lnTo>
                <a:lnTo>
                  <a:pt x="2593" y="481"/>
                </a:lnTo>
                <a:lnTo>
                  <a:pt x="2571" y="473"/>
                </a:lnTo>
                <a:lnTo>
                  <a:pt x="2556" y="472"/>
                </a:lnTo>
                <a:lnTo>
                  <a:pt x="2553" y="461"/>
                </a:lnTo>
                <a:lnTo>
                  <a:pt x="2539" y="457"/>
                </a:lnTo>
                <a:lnTo>
                  <a:pt x="2502" y="437"/>
                </a:lnTo>
                <a:lnTo>
                  <a:pt x="2491" y="433"/>
                </a:lnTo>
                <a:lnTo>
                  <a:pt x="2484" y="434"/>
                </a:lnTo>
                <a:lnTo>
                  <a:pt x="2478" y="425"/>
                </a:lnTo>
                <a:lnTo>
                  <a:pt x="2475" y="434"/>
                </a:lnTo>
                <a:lnTo>
                  <a:pt x="2490" y="443"/>
                </a:lnTo>
                <a:lnTo>
                  <a:pt x="2473" y="445"/>
                </a:lnTo>
                <a:lnTo>
                  <a:pt x="2496" y="455"/>
                </a:lnTo>
                <a:lnTo>
                  <a:pt x="2496" y="461"/>
                </a:lnTo>
                <a:lnTo>
                  <a:pt x="2500" y="472"/>
                </a:lnTo>
                <a:lnTo>
                  <a:pt x="2506" y="487"/>
                </a:lnTo>
                <a:lnTo>
                  <a:pt x="2518" y="497"/>
                </a:lnTo>
                <a:lnTo>
                  <a:pt x="2487" y="481"/>
                </a:lnTo>
                <a:lnTo>
                  <a:pt x="2484" y="497"/>
                </a:lnTo>
                <a:lnTo>
                  <a:pt x="2487" y="515"/>
                </a:lnTo>
                <a:lnTo>
                  <a:pt x="2467" y="500"/>
                </a:lnTo>
                <a:lnTo>
                  <a:pt x="2466" y="508"/>
                </a:lnTo>
                <a:lnTo>
                  <a:pt x="2448" y="491"/>
                </a:lnTo>
                <a:lnTo>
                  <a:pt x="2461" y="511"/>
                </a:lnTo>
                <a:lnTo>
                  <a:pt x="2443" y="521"/>
                </a:lnTo>
                <a:lnTo>
                  <a:pt x="2452" y="500"/>
                </a:lnTo>
                <a:lnTo>
                  <a:pt x="2413" y="476"/>
                </a:lnTo>
                <a:lnTo>
                  <a:pt x="2388" y="485"/>
                </a:lnTo>
                <a:lnTo>
                  <a:pt x="2374" y="482"/>
                </a:lnTo>
                <a:lnTo>
                  <a:pt x="2377" y="476"/>
                </a:lnTo>
                <a:lnTo>
                  <a:pt x="2394" y="479"/>
                </a:lnTo>
                <a:lnTo>
                  <a:pt x="2376" y="460"/>
                </a:lnTo>
                <a:lnTo>
                  <a:pt x="2359" y="454"/>
                </a:lnTo>
                <a:lnTo>
                  <a:pt x="2341" y="436"/>
                </a:lnTo>
                <a:lnTo>
                  <a:pt x="2299" y="433"/>
                </a:lnTo>
                <a:lnTo>
                  <a:pt x="2335" y="428"/>
                </a:lnTo>
                <a:lnTo>
                  <a:pt x="2310" y="409"/>
                </a:lnTo>
                <a:lnTo>
                  <a:pt x="2299" y="400"/>
                </a:lnTo>
                <a:lnTo>
                  <a:pt x="2289" y="402"/>
                </a:lnTo>
                <a:lnTo>
                  <a:pt x="2218" y="384"/>
                </a:lnTo>
                <a:lnTo>
                  <a:pt x="2209" y="373"/>
                </a:lnTo>
                <a:lnTo>
                  <a:pt x="2200" y="375"/>
                </a:lnTo>
                <a:lnTo>
                  <a:pt x="2170" y="363"/>
                </a:lnTo>
                <a:lnTo>
                  <a:pt x="2163" y="355"/>
                </a:lnTo>
                <a:lnTo>
                  <a:pt x="2112" y="343"/>
                </a:lnTo>
                <a:lnTo>
                  <a:pt x="2098" y="354"/>
                </a:lnTo>
                <a:lnTo>
                  <a:pt x="2065" y="354"/>
                </a:lnTo>
                <a:lnTo>
                  <a:pt x="2068" y="349"/>
                </a:lnTo>
                <a:lnTo>
                  <a:pt x="1999" y="343"/>
                </a:lnTo>
                <a:lnTo>
                  <a:pt x="2023" y="370"/>
                </a:lnTo>
                <a:lnTo>
                  <a:pt x="2044" y="381"/>
                </a:lnTo>
                <a:lnTo>
                  <a:pt x="2067" y="408"/>
                </a:lnTo>
                <a:lnTo>
                  <a:pt x="2076" y="408"/>
                </a:lnTo>
                <a:lnTo>
                  <a:pt x="2115" y="434"/>
                </a:lnTo>
                <a:lnTo>
                  <a:pt x="2125" y="449"/>
                </a:lnTo>
                <a:lnTo>
                  <a:pt x="2119" y="449"/>
                </a:lnTo>
                <a:lnTo>
                  <a:pt x="2133" y="488"/>
                </a:lnTo>
                <a:lnTo>
                  <a:pt x="2223" y="526"/>
                </a:lnTo>
                <a:lnTo>
                  <a:pt x="2257" y="559"/>
                </a:lnTo>
                <a:lnTo>
                  <a:pt x="2290" y="593"/>
                </a:lnTo>
                <a:lnTo>
                  <a:pt x="2278" y="614"/>
                </a:lnTo>
                <a:lnTo>
                  <a:pt x="2266" y="635"/>
                </a:lnTo>
                <a:lnTo>
                  <a:pt x="2257" y="644"/>
                </a:lnTo>
                <a:lnTo>
                  <a:pt x="2299" y="673"/>
                </a:lnTo>
                <a:lnTo>
                  <a:pt x="2361" y="728"/>
                </a:lnTo>
                <a:lnTo>
                  <a:pt x="2376" y="751"/>
                </a:lnTo>
                <a:lnTo>
                  <a:pt x="2389" y="769"/>
                </a:lnTo>
                <a:lnTo>
                  <a:pt x="2394" y="778"/>
                </a:lnTo>
                <a:lnTo>
                  <a:pt x="2368" y="763"/>
                </a:lnTo>
                <a:lnTo>
                  <a:pt x="2379" y="787"/>
                </a:lnTo>
                <a:lnTo>
                  <a:pt x="2398" y="799"/>
                </a:lnTo>
                <a:lnTo>
                  <a:pt x="2346" y="776"/>
                </a:lnTo>
                <a:lnTo>
                  <a:pt x="2337" y="788"/>
                </a:lnTo>
                <a:lnTo>
                  <a:pt x="2335" y="769"/>
                </a:lnTo>
                <a:lnTo>
                  <a:pt x="2272" y="740"/>
                </a:lnTo>
                <a:lnTo>
                  <a:pt x="2263" y="728"/>
                </a:lnTo>
                <a:lnTo>
                  <a:pt x="2221" y="701"/>
                </a:lnTo>
                <a:lnTo>
                  <a:pt x="2184" y="662"/>
                </a:lnTo>
                <a:lnTo>
                  <a:pt x="2146" y="625"/>
                </a:lnTo>
                <a:lnTo>
                  <a:pt x="2103" y="622"/>
                </a:lnTo>
                <a:lnTo>
                  <a:pt x="2061" y="620"/>
                </a:lnTo>
                <a:lnTo>
                  <a:pt x="2059" y="626"/>
                </a:lnTo>
                <a:lnTo>
                  <a:pt x="2058" y="616"/>
                </a:lnTo>
                <a:lnTo>
                  <a:pt x="2007" y="602"/>
                </a:lnTo>
                <a:lnTo>
                  <a:pt x="1956" y="587"/>
                </a:lnTo>
                <a:lnTo>
                  <a:pt x="1872" y="554"/>
                </a:lnTo>
                <a:lnTo>
                  <a:pt x="1809" y="541"/>
                </a:lnTo>
                <a:lnTo>
                  <a:pt x="1777" y="554"/>
                </a:lnTo>
                <a:lnTo>
                  <a:pt x="1773" y="550"/>
                </a:lnTo>
                <a:lnTo>
                  <a:pt x="1768" y="553"/>
                </a:lnTo>
                <a:lnTo>
                  <a:pt x="1722" y="506"/>
                </a:lnTo>
                <a:lnTo>
                  <a:pt x="1687" y="485"/>
                </a:lnTo>
                <a:lnTo>
                  <a:pt x="1665" y="490"/>
                </a:lnTo>
                <a:lnTo>
                  <a:pt x="1675" y="505"/>
                </a:lnTo>
                <a:lnTo>
                  <a:pt x="1656" y="485"/>
                </a:lnTo>
                <a:lnTo>
                  <a:pt x="1632" y="470"/>
                </a:lnTo>
                <a:lnTo>
                  <a:pt x="1587" y="415"/>
                </a:lnTo>
                <a:lnTo>
                  <a:pt x="1575" y="372"/>
                </a:lnTo>
                <a:lnTo>
                  <a:pt x="1561" y="363"/>
                </a:lnTo>
                <a:lnTo>
                  <a:pt x="1573" y="351"/>
                </a:lnTo>
                <a:lnTo>
                  <a:pt x="1558" y="346"/>
                </a:lnTo>
                <a:lnTo>
                  <a:pt x="1579" y="351"/>
                </a:lnTo>
                <a:lnTo>
                  <a:pt x="1572" y="339"/>
                </a:lnTo>
                <a:lnTo>
                  <a:pt x="1584" y="336"/>
                </a:lnTo>
                <a:lnTo>
                  <a:pt x="1573" y="330"/>
                </a:lnTo>
                <a:lnTo>
                  <a:pt x="1605" y="321"/>
                </a:lnTo>
                <a:lnTo>
                  <a:pt x="1588" y="307"/>
                </a:lnTo>
                <a:lnTo>
                  <a:pt x="1539" y="300"/>
                </a:lnTo>
                <a:lnTo>
                  <a:pt x="1539" y="297"/>
                </a:lnTo>
                <a:lnTo>
                  <a:pt x="1497" y="291"/>
                </a:lnTo>
                <a:lnTo>
                  <a:pt x="1480" y="282"/>
                </a:lnTo>
                <a:lnTo>
                  <a:pt x="1539" y="289"/>
                </a:lnTo>
                <a:lnTo>
                  <a:pt x="1596" y="298"/>
                </a:lnTo>
                <a:lnTo>
                  <a:pt x="1587" y="286"/>
                </a:lnTo>
                <a:lnTo>
                  <a:pt x="1587" y="280"/>
                </a:lnTo>
                <a:lnTo>
                  <a:pt x="1614" y="286"/>
                </a:lnTo>
                <a:lnTo>
                  <a:pt x="1602" y="279"/>
                </a:lnTo>
                <a:lnTo>
                  <a:pt x="1626" y="283"/>
                </a:lnTo>
                <a:lnTo>
                  <a:pt x="1632" y="249"/>
                </a:lnTo>
                <a:lnTo>
                  <a:pt x="1623" y="240"/>
                </a:lnTo>
                <a:lnTo>
                  <a:pt x="1545" y="229"/>
                </a:lnTo>
                <a:lnTo>
                  <a:pt x="1479" y="213"/>
                </a:lnTo>
                <a:lnTo>
                  <a:pt x="1567" y="225"/>
                </a:lnTo>
                <a:lnTo>
                  <a:pt x="1609" y="237"/>
                </a:lnTo>
                <a:lnTo>
                  <a:pt x="1614" y="20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7" name="Freeform 170"/>
          <p:cNvSpPr>
            <a:spLocks noChangeAspect="1"/>
          </p:cNvSpPr>
          <p:nvPr/>
        </p:nvSpPr>
        <p:spPr bwMode="auto">
          <a:xfrm>
            <a:off x="7960401" y="1361179"/>
            <a:ext cx="966901" cy="297473"/>
          </a:xfrm>
          <a:custGeom>
            <a:avLst/>
            <a:gdLst>
              <a:gd name="T0" fmla="*/ 2147483647 w 1137"/>
              <a:gd name="T1" fmla="*/ 2147483647 h 424"/>
              <a:gd name="T2" fmla="*/ 2147483647 w 1137"/>
              <a:gd name="T3" fmla="*/ 2147483647 h 424"/>
              <a:gd name="T4" fmla="*/ 2147483647 w 1137"/>
              <a:gd name="T5" fmla="*/ 2147483647 h 424"/>
              <a:gd name="T6" fmla="*/ 2147483647 w 1137"/>
              <a:gd name="T7" fmla="*/ 2147483647 h 424"/>
              <a:gd name="T8" fmla="*/ 2147483647 w 1137"/>
              <a:gd name="T9" fmla="*/ 2147483647 h 424"/>
              <a:gd name="T10" fmla="*/ 2147483647 w 1137"/>
              <a:gd name="T11" fmla="*/ 2147483647 h 424"/>
              <a:gd name="T12" fmla="*/ 2147483647 w 1137"/>
              <a:gd name="T13" fmla="*/ 2147483647 h 424"/>
              <a:gd name="T14" fmla="*/ 2147483647 w 1137"/>
              <a:gd name="T15" fmla="*/ 2147483647 h 424"/>
              <a:gd name="T16" fmla="*/ 2147483647 w 1137"/>
              <a:gd name="T17" fmla="*/ 2147483647 h 424"/>
              <a:gd name="T18" fmla="*/ 2147483647 w 1137"/>
              <a:gd name="T19" fmla="*/ 2147483647 h 424"/>
              <a:gd name="T20" fmla="*/ 2147483647 w 1137"/>
              <a:gd name="T21" fmla="*/ 2147483647 h 424"/>
              <a:gd name="T22" fmla="*/ 2147483647 w 1137"/>
              <a:gd name="T23" fmla="*/ 2147483647 h 424"/>
              <a:gd name="T24" fmla="*/ 2147483647 w 1137"/>
              <a:gd name="T25" fmla="*/ 2147483647 h 424"/>
              <a:gd name="T26" fmla="*/ 2147483647 w 1137"/>
              <a:gd name="T27" fmla="*/ 2147483647 h 424"/>
              <a:gd name="T28" fmla="*/ 2147483647 w 1137"/>
              <a:gd name="T29" fmla="*/ 2147483647 h 424"/>
              <a:gd name="T30" fmla="*/ 2147483647 w 1137"/>
              <a:gd name="T31" fmla="*/ 2147483647 h 424"/>
              <a:gd name="T32" fmla="*/ 2147483647 w 1137"/>
              <a:gd name="T33" fmla="*/ 2147483647 h 424"/>
              <a:gd name="T34" fmla="*/ 2147483647 w 1137"/>
              <a:gd name="T35" fmla="*/ 2147483647 h 424"/>
              <a:gd name="T36" fmla="*/ 2147483647 w 1137"/>
              <a:gd name="T37" fmla="*/ 2147483647 h 424"/>
              <a:gd name="T38" fmla="*/ 2147483647 w 1137"/>
              <a:gd name="T39" fmla="*/ 2147483647 h 424"/>
              <a:gd name="T40" fmla="*/ 2147483647 w 1137"/>
              <a:gd name="T41" fmla="*/ 2147483647 h 424"/>
              <a:gd name="T42" fmla="*/ 2147483647 w 1137"/>
              <a:gd name="T43" fmla="*/ 2147483647 h 424"/>
              <a:gd name="T44" fmla="*/ 2147483647 w 1137"/>
              <a:gd name="T45" fmla="*/ 2147483647 h 424"/>
              <a:gd name="T46" fmla="*/ 2147483647 w 1137"/>
              <a:gd name="T47" fmla="*/ 2147483647 h 424"/>
              <a:gd name="T48" fmla="*/ 2147483647 w 1137"/>
              <a:gd name="T49" fmla="*/ 2147483647 h 424"/>
              <a:gd name="T50" fmla="*/ 2147483647 w 1137"/>
              <a:gd name="T51" fmla="*/ 2147483647 h 424"/>
              <a:gd name="T52" fmla="*/ 2147483647 w 1137"/>
              <a:gd name="T53" fmla="*/ 2147483647 h 424"/>
              <a:gd name="T54" fmla="*/ 2147483647 w 1137"/>
              <a:gd name="T55" fmla="*/ 2147483647 h 424"/>
              <a:gd name="T56" fmla="*/ 2147483647 w 1137"/>
              <a:gd name="T57" fmla="*/ 2147483647 h 424"/>
              <a:gd name="T58" fmla="*/ 2147483647 w 1137"/>
              <a:gd name="T59" fmla="*/ 2147483647 h 424"/>
              <a:gd name="T60" fmla="*/ 2147483647 w 1137"/>
              <a:gd name="T61" fmla="*/ 2147483647 h 424"/>
              <a:gd name="T62" fmla="*/ 2147483647 w 1137"/>
              <a:gd name="T63" fmla="*/ 2147483647 h 424"/>
              <a:gd name="T64" fmla="*/ 2147483647 w 1137"/>
              <a:gd name="T65" fmla="*/ 2147483647 h 424"/>
              <a:gd name="T66" fmla="*/ 2147483647 w 1137"/>
              <a:gd name="T67" fmla="*/ 2147483647 h 424"/>
              <a:gd name="T68" fmla="*/ 2147483647 w 1137"/>
              <a:gd name="T69" fmla="*/ 2147483647 h 424"/>
              <a:gd name="T70" fmla="*/ 2147483647 w 1137"/>
              <a:gd name="T71" fmla="*/ 2147483647 h 424"/>
              <a:gd name="T72" fmla="*/ 2147483647 w 1137"/>
              <a:gd name="T73" fmla="*/ 2147483647 h 424"/>
              <a:gd name="T74" fmla="*/ 2147483647 w 1137"/>
              <a:gd name="T75" fmla="*/ 2147483647 h 424"/>
              <a:gd name="T76" fmla="*/ 2147483647 w 1137"/>
              <a:gd name="T77" fmla="*/ 2147483647 h 424"/>
              <a:gd name="T78" fmla="*/ 2147483647 w 1137"/>
              <a:gd name="T79" fmla="*/ 2147483647 h 424"/>
              <a:gd name="T80" fmla="*/ 2147483647 w 1137"/>
              <a:gd name="T81" fmla="*/ 2147483647 h 424"/>
              <a:gd name="T82" fmla="*/ 2147483647 w 1137"/>
              <a:gd name="T83" fmla="*/ 2147483647 h 424"/>
              <a:gd name="T84" fmla="*/ 2147483647 w 1137"/>
              <a:gd name="T85" fmla="*/ 2147483647 h 424"/>
              <a:gd name="T86" fmla="*/ 2147483647 w 1137"/>
              <a:gd name="T87" fmla="*/ 2147483647 h 424"/>
              <a:gd name="T88" fmla="*/ 2147483647 w 1137"/>
              <a:gd name="T89" fmla="*/ 2147483647 h 424"/>
              <a:gd name="T90" fmla="*/ 2147483647 w 1137"/>
              <a:gd name="T91" fmla="*/ 2147483647 h 424"/>
              <a:gd name="T92" fmla="*/ 2147483647 w 1137"/>
              <a:gd name="T93" fmla="*/ 2147483647 h 424"/>
              <a:gd name="T94" fmla="*/ 2147483647 w 1137"/>
              <a:gd name="T95" fmla="*/ 2147483647 h 424"/>
              <a:gd name="T96" fmla="*/ 2147483647 w 1137"/>
              <a:gd name="T97" fmla="*/ 2147483647 h 424"/>
              <a:gd name="T98" fmla="*/ 2147483647 w 1137"/>
              <a:gd name="T99" fmla="*/ 2147483647 h 424"/>
              <a:gd name="T100" fmla="*/ 2147483647 w 1137"/>
              <a:gd name="T101" fmla="*/ 2147483647 h 424"/>
              <a:gd name="T102" fmla="*/ 2147483647 w 1137"/>
              <a:gd name="T103" fmla="*/ 2147483647 h 424"/>
              <a:gd name="T104" fmla="*/ 2147483647 w 1137"/>
              <a:gd name="T105" fmla="*/ 2147483647 h 424"/>
              <a:gd name="T106" fmla="*/ 2147483647 w 1137"/>
              <a:gd name="T107" fmla="*/ 2147483647 h 424"/>
              <a:gd name="T108" fmla="*/ 2147483647 w 1137"/>
              <a:gd name="T109" fmla="*/ 2147483647 h 424"/>
              <a:gd name="T110" fmla="*/ 2147483647 w 1137"/>
              <a:gd name="T111" fmla="*/ 2147483647 h 424"/>
              <a:gd name="T112" fmla="*/ 2147483647 w 1137"/>
              <a:gd name="T113" fmla="*/ 2147483647 h 424"/>
              <a:gd name="T114" fmla="*/ 2147483647 w 1137"/>
              <a:gd name="T115" fmla="*/ 2147483647 h 424"/>
              <a:gd name="T116" fmla="*/ 2147483647 w 1137"/>
              <a:gd name="T117" fmla="*/ 2147483647 h 424"/>
              <a:gd name="T118" fmla="*/ 2147483647 w 1137"/>
              <a:gd name="T119" fmla="*/ 2147483647 h 424"/>
              <a:gd name="T120" fmla="*/ 2147483647 w 1137"/>
              <a:gd name="T121" fmla="*/ 2147483647 h 424"/>
              <a:gd name="T122" fmla="*/ 2147483647 w 1137"/>
              <a:gd name="T123" fmla="*/ 2147483647 h 4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37"/>
              <a:gd name="T187" fmla="*/ 0 h 424"/>
              <a:gd name="T188" fmla="*/ 1137 w 1137"/>
              <a:gd name="T189" fmla="*/ 424 h 4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37" h="424">
                <a:moveTo>
                  <a:pt x="582" y="111"/>
                </a:moveTo>
                <a:lnTo>
                  <a:pt x="579" y="112"/>
                </a:lnTo>
                <a:lnTo>
                  <a:pt x="587" y="96"/>
                </a:lnTo>
                <a:lnTo>
                  <a:pt x="566" y="94"/>
                </a:lnTo>
                <a:lnTo>
                  <a:pt x="548" y="103"/>
                </a:lnTo>
                <a:lnTo>
                  <a:pt x="542" y="90"/>
                </a:lnTo>
                <a:lnTo>
                  <a:pt x="555" y="85"/>
                </a:lnTo>
                <a:lnTo>
                  <a:pt x="500" y="76"/>
                </a:lnTo>
                <a:lnTo>
                  <a:pt x="506" y="91"/>
                </a:lnTo>
                <a:lnTo>
                  <a:pt x="489" y="82"/>
                </a:lnTo>
                <a:lnTo>
                  <a:pt x="494" y="91"/>
                </a:lnTo>
                <a:lnTo>
                  <a:pt x="468" y="75"/>
                </a:lnTo>
                <a:lnTo>
                  <a:pt x="473" y="82"/>
                </a:lnTo>
                <a:lnTo>
                  <a:pt x="453" y="69"/>
                </a:lnTo>
                <a:lnTo>
                  <a:pt x="455" y="72"/>
                </a:lnTo>
                <a:lnTo>
                  <a:pt x="455" y="88"/>
                </a:lnTo>
                <a:lnTo>
                  <a:pt x="443" y="76"/>
                </a:lnTo>
                <a:lnTo>
                  <a:pt x="431" y="75"/>
                </a:lnTo>
                <a:lnTo>
                  <a:pt x="441" y="63"/>
                </a:lnTo>
                <a:lnTo>
                  <a:pt x="402" y="60"/>
                </a:lnTo>
                <a:lnTo>
                  <a:pt x="407" y="69"/>
                </a:lnTo>
                <a:lnTo>
                  <a:pt x="395" y="57"/>
                </a:lnTo>
                <a:lnTo>
                  <a:pt x="387" y="66"/>
                </a:lnTo>
                <a:lnTo>
                  <a:pt x="404" y="51"/>
                </a:lnTo>
                <a:lnTo>
                  <a:pt x="360" y="40"/>
                </a:lnTo>
                <a:lnTo>
                  <a:pt x="297" y="40"/>
                </a:lnTo>
                <a:lnTo>
                  <a:pt x="348" y="54"/>
                </a:lnTo>
                <a:lnTo>
                  <a:pt x="305" y="52"/>
                </a:lnTo>
                <a:lnTo>
                  <a:pt x="347" y="66"/>
                </a:lnTo>
                <a:lnTo>
                  <a:pt x="314" y="60"/>
                </a:lnTo>
                <a:lnTo>
                  <a:pt x="324" y="63"/>
                </a:lnTo>
                <a:lnTo>
                  <a:pt x="308" y="58"/>
                </a:lnTo>
                <a:lnTo>
                  <a:pt x="284" y="46"/>
                </a:lnTo>
                <a:lnTo>
                  <a:pt x="281" y="49"/>
                </a:lnTo>
                <a:lnTo>
                  <a:pt x="267" y="49"/>
                </a:lnTo>
                <a:lnTo>
                  <a:pt x="278" y="54"/>
                </a:lnTo>
                <a:lnTo>
                  <a:pt x="264" y="54"/>
                </a:lnTo>
                <a:lnTo>
                  <a:pt x="264" y="60"/>
                </a:lnTo>
                <a:lnTo>
                  <a:pt x="243" y="46"/>
                </a:lnTo>
                <a:lnTo>
                  <a:pt x="240" y="49"/>
                </a:lnTo>
                <a:lnTo>
                  <a:pt x="240" y="33"/>
                </a:lnTo>
                <a:lnTo>
                  <a:pt x="164" y="3"/>
                </a:lnTo>
                <a:lnTo>
                  <a:pt x="111" y="9"/>
                </a:lnTo>
                <a:lnTo>
                  <a:pt x="123" y="12"/>
                </a:lnTo>
                <a:lnTo>
                  <a:pt x="107" y="16"/>
                </a:lnTo>
                <a:lnTo>
                  <a:pt x="96" y="19"/>
                </a:lnTo>
                <a:lnTo>
                  <a:pt x="138" y="25"/>
                </a:lnTo>
                <a:lnTo>
                  <a:pt x="108" y="27"/>
                </a:lnTo>
                <a:lnTo>
                  <a:pt x="149" y="36"/>
                </a:lnTo>
                <a:lnTo>
                  <a:pt x="98" y="30"/>
                </a:lnTo>
                <a:lnTo>
                  <a:pt x="137" y="49"/>
                </a:lnTo>
                <a:lnTo>
                  <a:pt x="146" y="49"/>
                </a:lnTo>
                <a:lnTo>
                  <a:pt x="176" y="60"/>
                </a:lnTo>
                <a:lnTo>
                  <a:pt x="138" y="57"/>
                </a:lnTo>
                <a:lnTo>
                  <a:pt x="147" y="64"/>
                </a:lnTo>
                <a:lnTo>
                  <a:pt x="194" y="78"/>
                </a:lnTo>
                <a:lnTo>
                  <a:pt x="201" y="91"/>
                </a:lnTo>
                <a:lnTo>
                  <a:pt x="165" y="93"/>
                </a:lnTo>
                <a:lnTo>
                  <a:pt x="186" y="81"/>
                </a:lnTo>
                <a:lnTo>
                  <a:pt x="119" y="60"/>
                </a:lnTo>
                <a:lnTo>
                  <a:pt x="71" y="18"/>
                </a:lnTo>
                <a:lnTo>
                  <a:pt x="71" y="0"/>
                </a:lnTo>
                <a:lnTo>
                  <a:pt x="0" y="7"/>
                </a:lnTo>
                <a:lnTo>
                  <a:pt x="5" y="33"/>
                </a:lnTo>
                <a:lnTo>
                  <a:pt x="54" y="81"/>
                </a:lnTo>
                <a:lnTo>
                  <a:pt x="144" y="94"/>
                </a:lnTo>
                <a:lnTo>
                  <a:pt x="95" y="96"/>
                </a:lnTo>
                <a:lnTo>
                  <a:pt x="140" y="112"/>
                </a:lnTo>
                <a:lnTo>
                  <a:pt x="185" y="118"/>
                </a:lnTo>
                <a:lnTo>
                  <a:pt x="183" y="117"/>
                </a:lnTo>
                <a:lnTo>
                  <a:pt x="191" y="114"/>
                </a:lnTo>
                <a:lnTo>
                  <a:pt x="234" y="127"/>
                </a:lnTo>
                <a:lnTo>
                  <a:pt x="341" y="130"/>
                </a:lnTo>
                <a:lnTo>
                  <a:pt x="288" y="118"/>
                </a:lnTo>
                <a:lnTo>
                  <a:pt x="372" y="136"/>
                </a:lnTo>
                <a:lnTo>
                  <a:pt x="330" y="124"/>
                </a:lnTo>
                <a:lnTo>
                  <a:pt x="420" y="130"/>
                </a:lnTo>
                <a:lnTo>
                  <a:pt x="383" y="115"/>
                </a:lnTo>
                <a:lnTo>
                  <a:pt x="383" y="106"/>
                </a:lnTo>
                <a:lnTo>
                  <a:pt x="404" y="117"/>
                </a:lnTo>
                <a:lnTo>
                  <a:pt x="435" y="121"/>
                </a:lnTo>
                <a:lnTo>
                  <a:pt x="453" y="135"/>
                </a:lnTo>
                <a:lnTo>
                  <a:pt x="480" y="136"/>
                </a:lnTo>
                <a:lnTo>
                  <a:pt x="483" y="142"/>
                </a:lnTo>
                <a:lnTo>
                  <a:pt x="492" y="141"/>
                </a:lnTo>
                <a:lnTo>
                  <a:pt x="537" y="160"/>
                </a:lnTo>
                <a:lnTo>
                  <a:pt x="527" y="169"/>
                </a:lnTo>
                <a:lnTo>
                  <a:pt x="537" y="175"/>
                </a:lnTo>
                <a:lnTo>
                  <a:pt x="548" y="163"/>
                </a:lnTo>
                <a:lnTo>
                  <a:pt x="569" y="166"/>
                </a:lnTo>
                <a:lnTo>
                  <a:pt x="609" y="181"/>
                </a:lnTo>
                <a:lnTo>
                  <a:pt x="603" y="174"/>
                </a:lnTo>
                <a:lnTo>
                  <a:pt x="630" y="190"/>
                </a:lnTo>
                <a:lnTo>
                  <a:pt x="648" y="192"/>
                </a:lnTo>
                <a:lnTo>
                  <a:pt x="719" y="231"/>
                </a:lnTo>
                <a:lnTo>
                  <a:pt x="719" y="244"/>
                </a:lnTo>
                <a:lnTo>
                  <a:pt x="768" y="249"/>
                </a:lnTo>
                <a:lnTo>
                  <a:pt x="759" y="234"/>
                </a:lnTo>
                <a:lnTo>
                  <a:pt x="828" y="255"/>
                </a:lnTo>
                <a:lnTo>
                  <a:pt x="834" y="265"/>
                </a:lnTo>
                <a:lnTo>
                  <a:pt x="803" y="265"/>
                </a:lnTo>
                <a:lnTo>
                  <a:pt x="798" y="270"/>
                </a:lnTo>
                <a:lnTo>
                  <a:pt x="776" y="253"/>
                </a:lnTo>
                <a:lnTo>
                  <a:pt x="714" y="252"/>
                </a:lnTo>
                <a:lnTo>
                  <a:pt x="705" y="267"/>
                </a:lnTo>
                <a:lnTo>
                  <a:pt x="753" y="289"/>
                </a:lnTo>
                <a:lnTo>
                  <a:pt x="713" y="301"/>
                </a:lnTo>
                <a:lnTo>
                  <a:pt x="734" y="309"/>
                </a:lnTo>
                <a:lnTo>
                  <a:pt x="737" y="315"/>
                </a:lnTo>
                <a:lnTo>
                  <a:pt x="710" y="300"/>
                </a:lnTo>
                <a:lnTo>
                  <a:pt x="657" y="297"/>
                </a:lnTo>
                <a:lnTo>
                  <a:pt x="671" y="324"/>
                </a:lnTo>
                <a:lnTo>
                  <a:pt x="723" y="334"/>
                </a:lnTo>
                <a:lnTo>
                  <a:pt x="747" y="328"/>
                </a:lnTo>
                <a:lnTo>
                  <a:pt x="744" y="324"/>
                </a:lnTo>
                <a:lnTo>
                  <a:pt x="771" y="325"/>
                </a:lnTo>
                <a:lnTo>
                  <a:pt x="755" y="312"/>
                </a:lnTo>
                <a:lnTo>
                  <a:pt x="779" y="319"/>
                </a:lnTo>
                <a:lnTo>
                  <a:pt x="798" y="333"/>
                </a:lnTo>
                <a:lnTo>
                  <a:pt x="798" y="322"/>
                </a:lnTo>
                <a:lnTo>
                  <a:pt x="812" y="324"/>
                </a:lnTo>
                <a:lnTo>
                  <a:pt x="831" y="339"/>
                </a:lnTo>
                <a:lnTo>
                  <a:pt x="867" y="349"/>
                </a:lnTo>
                <a:lnTo>
                  <a:pt x="884" y="358"/>
                </a:lnTo>
                <a:lnTo>
                  <a:pt x="909" y="361"/>
                </a:lnTo>
                <a:lnTo>
                  <a:pt x="902" y="369"/>
                </a:lnTo>
                <a:lnTo>
                  <a:pt x="938" y="381"/>
                </a:lnTo>
                <a:lnTo>
                  <a:pt x="996" y="396"/>
                </a:lnTo>
                <a:lnTo>
                  <a:pt x="1067" y="409"/>
                </a:lnTo>
                <a:lnTo>
                  <a:pt x="1137" y="424"/>
                </a:lnTo>
                <a:lnTo>
                  <a:pt x="1106" y="406"/>
                </a:lnTo>
                <a:lnTo>
                  <a:pt x="1035" y="381"/>
                </a:lnTo>
                <a:lnTo>
                  <a:pt x="966" y="354"/>
                </a:lnTo>
                <a:lnTo>
                  <a:pt x="1020" y="369"/>
                </a:lnTo>
                <a:lnTo>
                  <a:pt x="1008" y="358"/>
                </a:lnTo>
                <a:lnTo>
                  <a:pt x="1065" y="381"/>
                </a:lnTo>
                <a:lnTo>
                  <a:pt x="1061" y="375"/>
                </a:lnTo>
                <a:lnTo>
                  <a:pt x="1083" y="384"/>
                </a:lnTo>
                <a:lnTo>
                  <a:pt x="1116" y="391"/>
                </a:lnTo>
                <a:lnTo>
                  <a:pt x="1133" y="396"/>
                </a:lnTo>
                <a:lnTo>
                  <a:pt x="1115" y="385"/>
                </a:lnTo>
                <a:lnTo>
                  <a:pt x="1121" y="384"/>
                </a:lnTo>
                <a:lnTo>
                  <a:pt x="1082" y="358"/>
                </a:lnTo>
                <a:lnTo>
                  <a:pt x="1106" y="367"/>
                </a:lnTo>
                <a:lnTo>
                  <a:pt x="1088" y="354"/>
                </a:lnTo>
                <a:lnTo>
                  <a:pt x="1074" y="345"/>
                </a:lnTo>
                <a:lnTo>
                  <a:pt x="1061" y="342"/>
                </a:lnTo>
                <a:lnTo>
                  <a:pt x="1047" y="334"/>
                </a:lnTo>
                <a:lnTo>
                  <a:pt x="1037" y="327"/>
                </a:lnTo>
                <a:lnTo>
                  <a:pt x="1023" y="321"/>
                </a:lnTo>
                <a:lnTo>
                  <a:pt x="1010" y="318"/>
                </a:lnTo>
                <a:lnTo>
                  <a:pt x="999" y="316"/>
                </a:lnTo>
                <a:lnTo>
                  <a:pt x="974" y="306"/>
                </a:lnTo>
                <a:lnTo>
                  <a:pt x="978" y="310"/>
                </a:lnTo>
                <a:lnTo>
                  <a:pt x="965" y="301"/>
                </a:lnTo>
                <a:lnTo>
                  <a:pt x="962" y="304"/>
                </a:lnTo>
                <a:lnTo>
                  <a:pt x="945" y="294"/>
                </a:lnTo>
                <a:lnTo>
                  <a:pt x="926" y="283"/>
                </a:lnTo>
                <a:lnTo>
                  <a:pt x="911" y="285"/>
                </a:lnTo>
                <a:lnTo>
                  <a:pt x="905" y="279"/>
                </a:lnTo>
                <a:lnTo>
                  <a:pt x="888" y="273"/>
                </a:lnTo>
                <a:lnTo>
                  <a:pt x="861" y="261"/>
                </a:lnTo>
                <a:lnTo>
                  <a:pt x="911" y="276"/>
                </a:lnTo>
                <a:lnTo>
                  <a:pt x="905" y="267"/>
                </a:lnTo>
                <a:lnTo>
                  <a:pt x="881" y="256"/>
                </a:lnTo>
                <a:lnTo>
                  <a:pt x="893" y="255"/>
                </a:lnTo>
                <a:lnTo>
                  <a:pt x="882" y="252"/>
                </a:lnTo>
                <a:lnTo>
                  <a:pt x="905" y="255"/>
                </a:lnTo>
                <a:lnTo>
                  <a:pt x="945" y="265"/>
                </a:lnTo>
                <a:lnTo>
                  <a:pt x="945" y="261"/>
                </a:lnTo>
                <a:lnTo>
                  <a:pt x="953" y="273"/>
                </a:lnTo>
                <a:lnTo>
                  <a:pt x="975" y="259"/>
                </a:lnTo>
                <a:lnTo>
                  <a:pt x="977" y="271"/>
                </a:lnTo>
                <a:lnTo>
                  <a:pt x="978" y="283"/>
                </a:lnTo>
                <a:lnTo>
                  <a:pt x="989" y="285"/>
                </a:lnTo>
                <a:lnTo>
                  <a:pt x="999" y="292"/>
                </a:lnTo>
                <a:lnTo>
                  <a:pt x="1013" y="292"/>
                </a:lnTo>
                <a:lnTo>
                  <a:pt x="1031" y="304"/>
                </a:lnTo>
                <a:lnTo>
                  <a:pt x="1026" y="297"/>
                </a:lnTo>
                <a:lnTo>
                  <a:pt x="1047" y="304"/>
                </a:lnTo>
                <a:lnTo>
                  <a:pt x="1065" y="306"/>
                </a:lnTo>
                <a:lnTo>
                  <a:pt x="1038" y="291"/>
                </a:lnTo>
                <a:lnTo>
                  <a:pt x="1035" y="288"/>
                </a:lnTo>
                <a:lnTo>
                  <a:pt x="1019" y="274"/>
                </a:lnTo>
                <a:lnTo>
                  <a:pt x="1050" y="285"/>
                </a:lnTo>
                <a:lnTo>
                  <a:pt x="1041" y="276"/>
                </a:lnTo>
                <a:lnTo>
                  <a:pt x="1050" y="274"/>
                </a:lnTo>
                <a:lnTo>
                  <a:pt x="1034" y="270"/>
                </a:lnTo>
                <a:lnTo>
                  <a:pt x="1047" y="267"/>
                </a:lnTo>
                <a:lnTo>
                  <a:pt x="1028" y="264"/>
                </a:lnTo>
                <a:lnTo>
                  <a:pt x="1031" y="258"/>
                </a:lnTo>
                <a:lnTo>
                  <a:pt x="1049" y="256"/>
                </a:lnTo>
                <a:lnTo>
                  <a:pt x="1046" y="255"/>
                </a:lnTo>
                <a:lnTo>
                  <a:pt x="1029" y="249"/>
                </a:lnTo>
                <a:lnTo>
                  <a:pt x="1047" y="249"/>
                </a:lnTo>
                <a:lnTo>
                  <a:pt x="1004" y="237"/>
                </a:lnTo>
                <a:lnTo>
                  <a:pt x="1008" y="243"/>
                </a:lnTo>
                <a:lnTo>
                  <a:pt x="999" y="243"/>
                </a:lnTo>
                <a:lnTo>
                  <a:pt x="987" y="237"/>
                </a:lnTo>
                <a:lnTo>
                  <a:pt x="984" y="246"/>
                </a:lnTo>
                <a:lnTo>
                  <a:pt x="975" y="243"/>
                </a:lnTo>
                <a:lnTo>
                  <a:pt x="957" y="225"/>
                </a:lnTo>
                <a:lnTo>
                  <a:pt x="962" y="232"/>
                </a:lnTo>
                <a:lnTo>
                  <a:pt x="930" y="231"/>
                </a:lnTo>
                <a:lnTo>
                  <a:pt x="941" y="226"/>
                </a:lnTo>
                <a:lnTo>
                  <a:pt x="921" y="228"/>
                </a:lnTo>
                <a:lnTo>
                  <a:pt x="932" y="225"/>
                </a:lnTo>
                <a:lnTo>
                  <a:pt x="914" y="223"/>
                </a:lnTo>
                <a:lnTo>
                  <a:pt x="930" y="219"/>
                </a:lnTo>
                <a:lnTo>
                  <a:pt x="924" y="216"/>
                </a:lnTo>
                <a:lnTo>
                  <a:pt x="899" y="211"/>
                </a:lnTo>
                <a:lnTo>
                  <a:pt x="888" y="208"/>
                </a:lnTo>
                <a:lnTo>
                  <a:pt x="875" y="198"/>
                </a:lnTo>
                <a:lnTo>
                  <a:pt x="882" y="211"/>
                </a:lnTo>
                <a:lnTo>
                  <a:pt x="858" y="201"/>
                </a:lnTo>
                <a:lnTo>
                  <a:pt x="860" y="207"/>
                </a:lnTo>
                <a:lnTo>
                  <a:pt x="851" y="199"/>
                </a:lnTo>
                <a:lnTo>
                  <a:pt x="845" y="205"/>
                </a:lnTo>
                <a:lnTo>
                  <a:pt x="836" y="195"/>
                </a:lnTo>
                <a:lnTo>
                  <a:pt x="822" y="195"/>
                </a:lnTo>
                <a:lnTo>
                  <a:pt x="803" y="190"/>
                </a:lnTo>
                <a:lnTo>
                  <a:pt x="786" y="189"/>
                </a:lnTo>
                <a:lnTo>
                  <a:pt x="801" y="184"/>
                </a:lnTo>
                <a:lnTo>
                  <a:pt x="746" y="177"/>
                </a:lnTo>
                <a:lnTo>
                  <a:pt x="762" y="175"/>
                </a:lnTo>
                <a:lnTo>
                  <a:pt x="732" y="171"/>
                </a:lnTo>
                <a:lnTo>
                  <a:pt x="765" y="172"/>
                </a:lnTo>
                <a:lnTo>
                  <a:pt x="746" y="168"/>
                </a:lnTo>
                <a:lnTo>
                  <a:pt x="756" y="163"/>
                </a:lnTo>
                <a:lnTo>
                  <a:pt x="722" y="160"/>
                </a:lnTo>
                <a:lnTo>
                  <a:pt x="726" y="157"/>
                </a:lnTo>
                <a:lnTo>
                  <a:pt x="711" y="156"/>
                </a:lnTo>
                <a:lnTo>
                  <a:pt x="732" y="154"/>
                </a:lnTo>
                <a:lnTo>
                  <a:pt x="705" y="151"/>
                </a:lnTo>
                <a:lnTo>
                  <a:pt x="776" y="157"/>
                </a:lnTo>
                <a:lnTo>
                  <a:pt x="704" y="142"/>
                </a:lnTo>
                <a:lnTo>
                  <a:pt x="674" y="144"/>
                </a:lnTo>
                <a:lnTo>
                  <a:pt x="738" y="138"/>
                </a:lnTo>
                <a:lnTo>
                  <a:pt x="681" y="117"/>
                </a:lnTo>
                <a:lnTo>
                  <a:pt x="675" y="135"/>
                </a:lnTo>
                <a:lnTo>
                  <a:pt x="663" y="139"/>
                </a:lnTo>
                <a:lnTo>
                  <a:pt x="672" y="121"/>
                </a:lnTo>
                <a:lnTo>
                  <a:pt x="645" y="129"/>
                </a:lnTo>
                <a:lnTo>
                  <a:pt x="666" y="109"/>
                </a:lnTo>
                <a:lnTo>
                  <a:pt x="617" y="105"/>
                </a:lnTo>
                <a:lnTo>
                  <a:pt x="609" y="106"/>
                </a:lnTo>
                <a:lnTo>
                  <a:pt x="606" y="99"/>
                </a:lnTo>
                <a:lnTo>
                  <a:pt x="594" y="111"/>
                </a:lnTo>
                <a:lnTo>
                  <a:pt x="606" y="127"/>
                </a:lnTo>
                <a:lnTo>
                  <a:pt x="582" y="1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8" name="Freeform 171"/>
          <p:cNvSpPr>
            <a:spLocks noChangeAspect="1"/>
          </p:cNvSpPr>
          <p:nvPr/>
        </p:nvSpPr>
        <p:spPr bwMode="auto">
          <a:xfrm>
            <a:off x="7550200" y="1169216"/>
            <a:ext cx="546935" cy="131885"/>
          </a:xfrm>
          <a:custGeom>
            <a:avLst/>
            <a:gdLst>
              <a:gd name="T0" fmla="*/ 2147483647 w 646"/>
              <a:gd name="T1" fmla="*/ 2147483647 h 184"/>
              <a:gd name="T2" fmla="*/ 2147483647 w 646"/>
              <a:gd name="T3" fmla="*/ 2147483647 h 184"/>
              <a:gd name="T4" fmla="*/ 2147483647 w 646"/>
              <a:gd name="T5" fmla="*/ 2147483647 h 184"/>
              <a:gd name="T6" fmla="*/ 2147483647 w 646"/>
              <a:gd name="T7" fmla="*/ 2147483647 h 184"/>
              <a:gd name="T8" fmla="*/ 2147483647 w 646"/>
              <a:gd name="T9" fmla="*/ 2147483647 h 184"/>
              <a:gd name="T10" fmla="*/ 2147483647 w 646"/>
              <a:gd name="T11" fmla="*/ 2147483647 h 184"/>
              <a:gd name="T12" fmla="*/ 2147483647 w 646"/>
              <a:gd name="T13" fmla="*/ 2147483647 h 184"/>
              <a:gd name="T14" fmla="*/ 2147483647 w 646"/>
              <a:gd name="T15" fmla="*/ 2147483647 h 184"/>
              <a:gd name="T16" fmla="*/ 2147483647 w 646"/>
              <a:gd name="T17" fmla="*/ 2147483647 h 184"/>
              <a:gd name="T18" fmla="*/ 2147483647 w 646"/>
              <a:gd name="T19" fmla="*/ 2147483647 h 184"/>
              <a:gd name="T20" fmla="*/ 2147483647 w 646"/>
              <a:gd name="T21" fmla="*/ 2147483647 h 184"/>
              <a:gd name="T22" fmla="*/ 2147483647 w 646"/>
              <a:gd name="T23" fmla="*/ 2147483647 h 184"/>
              <a:gd name="T24" fmla="*/ 2147483647 w 646"/>
              <a:gd name="T25" fmla="*/ 2147483647 h 184"/>
              <a:gd name="T26" fmla="*/ 2147483647 w 646"/>
              <a:gd name="T27" fmla="*/ 2147483647 h 184"/>
              <a:gd name="T28" fmla="*/ 2147483647 w 646"/>
              <a:gd name="T29" fmla="*/ 2147483647 h 184"/>
              <a:gd name="T30" fmla="*/ 2147483647 w 646"/>
              <a:gd name="T31" fmla="*/ 2147483647 h 184"/>
              <a:gd name="T32" fmla="*/ 2147483647 w 646"/>
              <a:gd name="T33" fmla="*/ 2147483647 h 184"/>
              <a:gd name="T34" fmla="*/ 2147483647 w 646"/>
              <a:gd name="T35" fmla="*/ 2147483647 h 184"/>
              <a:gd name="T36" fmla="*/ 2147483647 w 646"/>
              <a:gd name="T37" fmla="*/ 2147483647 h 184"/>
              <a:gd name="T38" fmla="*/ 2147483647 w 646"/>
              <a:gd name="T39" fmla="*/ 2147483647 h 184"/>
              <a:gd name="T40" fmla="*/ 0 w 646"/>
              <a:gd name="T41" fmla="*/ 2147483647 h 184"/>
              <a:gd name="T42" fmla="*/ 2147483647 w 646"/>
              <a:gd name="T43" fmla="*/ 2147483647 h 184"/>
              <a:gd name="T44" fmla="*/ 2147483647 w 646"/>
              <a:gd name="T45" fmla="*/ 2147483647 h 184"/>
              <a:gd name="T46" fmla="*/ 2147483647 w 646"/>
              <a:gd name="T47" fmla="*/ 2147483647 h 184"/>
              <a:gd name="T48" fmla="*/ 2147483647 w 646"/>
              <a:gd name="T49" fmla="*/ 2147483647 h 184"/>
              <a:gd name="T50" fmla="*/ 2147483647 w 646"/>
              <a:gd name="T51" fmla="*/ 0 h 184"/>
              <a:gd name="T52" fmla="*/ 2147483647 w 646"/>
              <a:gd name="T53" fmla="*/ 2147483647 h 184"/>
              <a:gd name="T54" fmla="*/ 2147483647 w 646"/>
              <a:gd name="T55" fmla="*/ 2147483647 h 184"/>
              <a:gd name="T56" fmla="*/ 2147483647 w 646"/>
              <a:gd name="T57" fmla="*/ 2147483647 h 184"/>
              <a:gd name="T58" fmla="*/ 2147483647 w 646"/>
              <a:gd name="T59" fmla="*/ 2147483647 h 184"/>
              <a:gd name="T60" fmla="*/ 2147483647 w 646"/>
              <a:gd name="T61" fmla="*/ 2147483647 h 184"/>
              <a:gd name="T62" fmla="*/ 2147483647 w 646"/>
              <a:gd name="T63" fmla="*/ 2147483647 h 184"/>
              <a:gd name="T64" fmla="*/ 2147483647 w 646"/>
              <a:gd name="T65" fmla="*/ 2147483647 h 184"/>
              <a:gd name="T66" fmla="*/ 2147483647 w 646"/>
              <a:gd name="T67" fmla="*/ 2147483647 h 184"/>
              <a:gd name="T68" fmla="*/ 2147483647 w 646"/>
              <a:gd name="T69" fmla="*/ 2147483647 h 184"/>
              <a:gd name="T70" fmla="*/ 2147483647 w 646"/>
              <a:gd name="T71" fmla="*/ 2147483647 h 184"/>
              <a:gd name="T72" fmla="*/ 2147483647 w 646"/>
              <a:gd name="T73" fmla="*/ 2147483647 h 184"/>
              <a:gd name="T74" fmla="*/ 2147483647 w 646"/>
              <a:gd name="T75" fmla="*/ 2147483647 h 184"/>
              <a:gd name="T76" fmla="*/ 2147483647 w 646"/>
              <a:gd name="T77" fmla="*/ 2147483647 h 184"/>
              <a:gd name="T78" fmla="*/ 2147483647 w 646"/>
              <a:gd name="T79" fmla="*/ 2147483647 h 184"/>
              <a:gd name="T80" fmla="*/ 2147483647 w 646"/>
              <a:gd name="T81" fmla="*/ 2147483647 h 184"/>
              <a:gd name="T82" fmla="*/ 2147483647 w 646"/>
              <a:gd name="T83" fmla="*/ 2147483647 h 184"/>
              <a:gd name="T84" fmla="*/ 2147483647 w 646"/>
              <a:gd name="T85" fmla="*/ 2147483647 h 184"/>
              <a:gd name="T86" fmla="*/ 2147483647 w 646"/>
              <a:gd name="T87" fmla="*/ 2147483647 h 184"/>
              <a:gd name="T88" fmla="*/ 2147483647 w 646"/>
              <a:gd name="T89" fmla="*/ 2147483647 h 184"/>
              <a:gd name="T90" fmla="*/ 2147483647 w 646"/>
              <a:gd name="T91" fmla="*/ 2147483647 h 184"/>
              <a:gd name="T92" fmla="*/ 2147483647 w 646"/>
              <a:gd name="T93" fmla="*/ 2147483647 h 184"/>
              <a:gd name="T94" fmla="*/ 2147483647 w 646"/>
              <a:gd name="T95" fmla="*/ 2147483647 h 1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46"/>
              <a:gd name="T145" fmla="*/ 0 h 184"/>
              <a:gd name="T146" fmla="*/ 646 w 646"/>
              <a:gd name="T147" fmla="*/ 184 h 1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46" h="184">
                <a:moveTo>
                  <a:pt x="399" y="135"/>
                </a:moveTo>
                <a:lnTo>
                  <a:pt x="396" y="151"/>
                </a:lnTo>
                <a:lnTo>
                  <a:pt x="330" y="138"/>
                </a:lnTo>
                <a:lnTo>
                  <a:pt x="330" y="129"/>
                </a:lnTo>
                <a:lnTo>
                  <a:pt x="259" y="121"/>
                </a:lnTo>
                <a:lnTo>
                  <a:pt x="349" y="109"/>
                </a:lnTo>
                <a:lnTo>
                  <a:pt x="192" y="72"/>
                </a:lnTo>
                <a:lnTo>
                  <a:pt x="256" y="71"/>
                </a:lnTo>
                <a:lnTo>
                  <a:pt x="325" y="83"/>
                </a:lnTo>
                <a:lnTo>
                  <a:pt x="259" y="68"/>
                </a:lnTo>
                <a:lnTo>
                  <a:pt x="328" y="53"/>
                </a:lnTo>
                <a:lnTo>
                  <a:pt x="343" y="39"/>
                </a:lnTo>
                <a:lnTo>
                  <a:pt x="253" y="50"/>
                </a:lnTo>
                <a:lnTo>
                  <a:pt x="163" y="59"/>
                </a:lnTo>
                <a:lnTo>
                  <a:pt x="225" y="47"/>
                </a:lnTo>
                <a:lnTo>
                  <a:pt x="147" y="60"/>
                </a:lnTo>
                <a:lnTo>
                  <a:pt x="88" y="53"/>
                </a:lnTo>
                <a:lnTo>
                  <a:pt x="169" y="42"/>
                </a:lnTo>
                <a:lnTo>
                  <a:pt x="57" y="45"/>
                </a:lnTo>
                <a:lnTo>
                  <a:pt x="108" y="38"/>
                </a:lnTo>
                <a:lnTo>
                  <a:pt x="0" y="33"/>
                </a:lnTo>
                <a:lnTo>
                  <a:pt x="84" y="21"/>
                </a:lnTo>
                <a:lnTo>
                  <a:pt x="265" y="29"/>
                </a:lnTo>
                <a:lnTo>
                  <a:pt x="169" y="5"/>
                </a:lnTo>
                <a:lnTo>
                  <a:pt x="309" y="11"/>
                </a:lnTo>
                <a:lnTo>
                  <a:pt x="250" y="0"/>
                </a:lnTo>
                <a:lnTo>
                  <a:pt x="448" y="9"/>
                </a:lnTo>
                <a:lnTo>
                  <a:pt x="646" y="18"/>
                </a:lnTo>
                <a:lnTo>
                  <a:pt x="583" y="33"/>
                </a:lnTo>
                <a:lnTo>
                  <a:pt x="517" y="48"/>
                </a:lnTo>
                <a:lnTo>
                  <a:pt x="616" y="38"/>
                </a:lnTo>
                <a:lnTo>
                  <a:pt x="568" y="60"/>
                </a:lnTo>
                <a:lnTo>
                  <a:pt x="519" y="84"/>
                </a:lnTo>
                <a:lnTo>
                  <a:pt x="433" y="95"/>
                </a:lnTo>
                <a:lnTo>
                  <a:pt x="529" y="105"/>
                </a:lnTo>
                <a:lnTo>
                  <a:pt x="459" y="112"/>
                </a:lnTo>
                <a:lnTo>
                  <a:pt x="547" y="117"/>
                </a:lnTo>
                <a:lnTo>
                  <a:pt x="502" y="138"/>
                </a:lnTo>
                <a:lnTo>
                  <a:pt x="537" y="153"/>
                </a:lnTo>
                <a:lnTo>
                  <a:pt x="466" y="157"/>
                </a:lnTo>
                <a:lnTo>
                  <a:pt x="588" y="178"/>
                </a:lnTo>
                <a:lnTo>
                  <a:pt x="523" y="184"/>
                </a:lnTo>
                <a:lnTo>
                  <a:pt x="424" y="183"/>
                </a:lnTo>
                <a:lnTo>
                  <a:pt x="327" y="180"/>
                </a:lnTo>
                <a:lnTo>
                  <a:pt x="333" y="159"/>
                </a:lnTo>
                <a:lnTo>
                  <a:pt x="282" y="145"/>
                </a:lnTo>
                <a:lnTo>
                  <a:pt x="406" y="156"/>
                </a:lnTo>
                <a:lnTo>
                  <a:pt x="399" y="13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09" name="Freeform 172"/>
          <p:cNvSpPr>
            <a:spLocks noChangeAspect="1"/>
          </p:cNvSpPr>
          <p:nvPr/>
        </p:nvSpPr>
        <p:spPr bwMode="auto">
          <a:xfrm>
            <a:off x="7339239" y="1367039"/>
            <a:ext cx="478567" cy="120162"/>
          </a:xfrm>
          <a:custGeom>
            <a:avLst/>
            <a:gdLst>
              <a:gd name="T0" fmla="*/ 2147483647 w 563"/>
              <a:gd name="T1" fmla="*/ 2147483647 h 168"/>
              <a:gd name="T2" fmla="*/ 2147483647 w 563"/>
              <a:gd name="T3" fmla="*/ 2147483647 h 168"/>
              <a:gd name="T4" fmla="*/ 2147483647 w 563"/>
              <a:gd name="T5" fmla="*/ 2147483647 h 168"/>
              <a:gd name="T6" fmla="*/ 2147483647 w 563"/>
              <a:gd name="T7" fmla="*/ 2147483647 h 168"/>
              <a:gd name="T8" fmla="*/ 2147483647 w 563"/>
              <a:gd name="T9" fmla="*/ 2147483647 h 168"/>
              <a:gd name="T10" fmla="*/ 2147483647 w 563"/>
              <a:gd name="T11" fmla="*/ 2147483647 h 168"/>
              <a:gd name="T12" fmla="*/ 2147483647 w 563"/>
              <a:gd name="T13" fmla="*/ 2147483647 h 168"/>
              <a:gd name="T14" fmla="*/ 2147483647 w 563"/>
              <a:gd name="T15" fmla="*/ 2147483647 h 168"/>
              <a:gd name="T16" fmla="*/ 2147483647 w 563"/>
              <a:gd name="T17" fmla="*/ 2147483647 h 168"/>
              <a:gd name="T18" fmla="*/ 2147483647 w 563"/>
              <a:gd name="T19" fmla="*/ 2147483647 h 168"/>
              <a:gd name="T20" fmla="*/ 2147483647 w 563"/>
              <a:gd name="T21" fmla="*/ 2147483647 h 168"/>
              <a:gd name="T22" fmla="*/ 2147483647 w 563"/>
              <a:gd name="T23" fmla="*/ 2147483647 h 168"/>
              <a:gd name="T24" fmla="*/ 2147483647 w 563"/>
              <a:gd name="T25" fmla="*/ 2147483647 h 168"/>
              <a:gd name="T26" fmla="*/ 2147483647 w 563"/>
              <a:gd name="T27" fmla="*/ 2147483647 h 168"/>
              <a:gd name="T28" fmla="*/ 2147483647 w 563"/>
              <a:gd name="T29" fmla="*/ 2147483647 h 168"/>
              <a:gd name="T30" fmla="*/ 2147483647 w 563"/>
              <a:gd name="T31" fmla="*/ 2147483647 h 168"/>
              <a:gd name="T32" fmla="*/ 2147483647 w 563"/>
              <a:gd name="T33" fmla="*/ 2147483647 h 168"/>
              <a:gd name="T34" fmla="*/ 2147483647 w 563"/>
              <a:gd name="T35" fmla="*/ 2147483647 h 168"/>
              <a:gd name="T36" fmla="*/ 2147483647 w 563"/>
              <a:gd name="T37" fmla="*/ 2147483647 h 168"/>
              <a:gd name="T38" fmla="*/ 0 w 563"/>
              <a:gd name="T39" fmla="*/ 2147483647 h 168"/>
              <a:gd name="T40" fmla="*/ 2147483647 w 563"/>
              <a:gd name="T41" fmla="*/ 2147483647 h 168"/>
              <a:gd name="T42" fmla="*/ 2147483647 w 563"/>
              <a:gd name="T43" fmla="*/ 0 h 168"/>
              <a:gd name="T44" fmla="*/ 2147483647 w 563"/>
              <a:gd name="T45" fmla="*/ 2147483647 h 168"/>
              <a:gd name="T46" fmla="*/ 2147483647 w 563"/>
              <a:gd name="T47" fmla="*/ 2147483647 h 168"/>
              <a:gd name="T48" fmla="*/ 2147483647 w 563"/>
              <a:gd name="T49" fmla="*/ 2147483647 h 168"/>
              <a:gd name="T50" fmla="*/ 2147483647 w 563"/>
              <a:gd name="T51" fmla="*/ 2147483647 h 168"/>
              <a:gd name="T52" fmla="*/ 2147483647 w 563"/>
              <a:gd name="T53" fmla="*/ 2147483647 h 168"/>
              <a:gd name="T54" fmla="*/ 2147483647 w 563"/>
              <a:gd name="T55" fmla="*/ 2147483647 h 168"/>
              <a:gd name="T56" fmla="*/ 2147483647 w 563"/>
              <a:gd name="T57" fmla="*/ 2147483647 h 168"/>
              <a:gd name="T58" fmla="*/ 2147483647 w 563"/>
              <a:gd name="T59" fmla="*/ 2147483647 h 168"/>
              <a:gd name="T60" fmla="*/ 2147483647 w 563"/>
              <a:gd name="T61" fmla="*/ 2147483647 h 168"/>
              <a:gd name="T62" fmla="*/ 2147483647 w 563"/>
              <a:gd name="T63" fmla="*/ 2147483647 h 168"/>
              <a:gd name="T64" fmla="*/ 2147483647 w 563"/>
              <a:gd name="T65" fmla="*/ 2147483647 h 168"/>
              <a:gd name="T66" fmla="*/ 2147483647 w 563"/>
              <a:gd name="T67" fmla="*/ 2147483647 h 168"/>
              <a:gd name="T68" fmla="*/ 2147483647 w 563"/>
              <a:gd name="T69" fmla="*/ 2147483647 h 168"/>
              <a:gd name="T70" fmla="*/ 2147483647 w 563"/>
              <a:gd name="T71" fmla="*/ 2147483647 h 168"/>
              <a:gd name="T72" fmla="*/ 2147483647 w 563"/>
              <a:gd name="T73" fmla="*/ 2147483647 h 168"/>
              <a:gd name="T74" fmla="*/ 2147483647 w 563"/>
              <a:gd name="T75" fmla="*/ 2147483647 h 168"/>
              <a:gd name="T76" fmla="*/ 2147483647 w 563"/>
              <a:gd name="T77" fmla="*/ 2147483647 h 168"/>
              <a:gd name="T78" fmla="*/ 2147483647 w 563"/>
              <a:gd name="T79" fmla="*/ 2147483647 h 168"/>
              <a:gd name="T80" fmla="*/ 2147483647 w 563"/>
              <a:gd name="T81" fmla="*/ 2147483647 h 168"/>
              <a:gd name="T82" fmla="*/ 2147483647 w 563"/>
              <a:gd name="T83" fmla="*/ 2147483647 h 168"/>
              <a:gd name="T84" fmla="*/ 2147483647 w 563"/>
              <a:gd name="T85" fmla="*/ 2147483647 h 168"/>
              <a:gd name="T86" fmla="*/ 2147483647 w 563"/>
              <a:gd name="T87" fmla="*/ 2147483647 h 168"/>
              <a:gd name="T88" fmla="*/ 2147483647 w 563"/>
              <a:gd name="T89" fmla="*/ 2147483647 h 168"/>
              <a:gd name="T90" fmla="*/ 2147483647 w 563"/>
              <a:gd name="T91" fmla="*/ 2147483647 h 168"/>
              <a:gd name="T92" fmla="*/ 2147483647 w 563"/>
              <a:gd name="T93" fmla="*/ 2147483647 h 168"/>
              <a:gd name="T94" fmla="*/ 2147483647 w 563"/>
              <a:gd name="T95" fmla="*/ 2147483647 h 168"/>
              <a:gd name="T96" fmla="*/ 2147483647 w 563"/>
              <a:gd name="T97" fmla="*/ 2147483647 h 168"/>
              <a:gd name="T98" fmla="*/ 2147483647 w 563"/>
              <a:gd name="T99" fmla="*/ 2147483647 h 168"/>
              <a:gd name="T100" fmla="*/ 2147483647 w 563"/>
              <a:gd name="T101" fmla="*/ 2147483647 h 168"/>
              <a:gd name="T102" fmla="*/ 2147483647 w 563"/>
              <a:gd name="T103" fmla="*/ 2147483647 h 168"/>
              <a:gd name="T104" fmla="*/ 2147483647 w 563"/>
              <a:gd name="T105" fmla="*/ 2147483647 h 168"/>
              <a:gd name="T106" fmla="*/ 2147483647 w 563"/>
              <a:gd name="T107" fmla="*/ 2147483647 h 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3"/>
              <a:gd name="T163" fmla="*/ 0 h 168"/>
              <a:gd name="T164" fmla="*/ 563 w 563"/>
              <a:gd name="T165" fmla="*/ 168 h 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3" h="168">
                <a:moveTo>
                  <a:pt x="479" y="153"/>
                </a:moveTo>
                <a:lnTo>
                  <a:pt x="440" y="140"/>
                </a:lnTo>
                <a:lnTo>
                  <a:pt x="423" y="137"/>
                </a:lnTo>
                <a:lnTo>
                  <a:pt x="407" y="153"/>
                </a:lnTo>
                <a:lnTo>
                  <a:pt x="347" y="161"/>
                </a:lnTo>
                <a:lnTo>
                  <a:pt x="285" y="168"/>
                </a:lnTo>
                <a:lnTo>
                  <a:pt x="251" y="150"/>
                </a:lnTo>
                <a:lnTo>
                  <a:pt x="144" y="129"/>
                </a:lnTo>
                <a:lnTo>
                  <a:pt x="123" y="111"/>
                </a:lnTo>
                <a:lnTo>
                  <a:pt x="194" y="107"/>
                </a:lnTo>
                <a:lnTo>
                  <a:pt x="263" y="104"/>
                </a:lnTo>
                <a:lnTo>
                  <a:pt x="170" y="95"/>
                </a:lnTo>
                <a:lnTo>
                  <a:pt x="84" y="90"/>
                </a:lnTo>
                <a:lnTo>
                  <a:pt x="57" y="81"/>
                </a:lnTo>
                <a:lnTo>
                  <a:pt x="114" y="63"/>
                </a:lnTo>
                <a:lnTo>
                  <a:pt x="44" y="65"/>
                </a:lnTo>
                <a:lnTo>
                  <a:pt x="51" y="59"/>
                </a:lnTo>
                <a:lnTo>
                  <a:pt x="15" y="59"/>
                </a:lnTo>
                <a:lnTo>
                  <a:pt x="15" y="36"/>
                </a:lnTo>
                <a:lnTo>
                  <a:pt x="0" y="30"/>
                </a:lnTo>
                <a:lnTo>
                  <a:pt x="36" y="15"/>
                </a:lnTo>
                <a:lnTo>
                  <a:pt x="71" y="0"/>
                </a:lnTo>
                <a:lnTo>
                  <a:pt x="93" y="9"/>
                </a:lnTo>
                <a:lnTo>
                  <a:pt x="101" y="27"/>
                </a:lnTo>
                <a:lnTo>
                  <a:pt x="119" y="23"/>
                </a:lnTo>
                <a:lnTo>
                  <a:pt x="123" y="14"/>
                </a:lnTo>
                <a:lnTo>
                  <a:pt x="185" y="29"/>
                </a:lnTo>
                <a:lnTo>
                  <a:pt x="186" y="38"/>
                </a:lnTo>
                <a:lnTo>
                  <a:pt x="194" y="35"/>
                </a:lnTo>
                <a:lnTo>
                  <a:pt x="222" y="32"/>
                </a:lnTo>
                <a:lnTo>
                  <a:pt x="206" y="23"/>
                </a:lnTo>
                <a:lnTo>
                  <a:pt x="189" y="14"/>
                </a:lnTo>
                <a:lnTo>
                  <a:pt x="252" y="29"/>
                </a:lnTo>
                <a:lnTo>
                  <a:pt x="305" y="60"/>
                </a:lnTo>
                <a:lnTo>
                  <a:pt x="308" y="48"/>
                </a:lnTo>
                <a:lnTo>
                  <a:pt x="240" y="6"/>
                </a:lnTo>
                <a:lnTo>
                  <a:pt x="282" y="6"/>
                </a:lnTo>
                <a:lnTo>
                  <a:pt x="341" y="29"/>
                </a:lnTo>
                <a:lnTo>
                  <a:pt x="414" y="74"/>
                </a:lnTo>
                <a:lnTo>
                  <a:pt x="462" y="95"/>
                </a:lnTo>
                <a:lnTo>
                  <a:pt x="474" y="96"/>
                </a:lnTo>
                <a:lnTo>
                  <a:pt x="549" y="110"/>
                </a:lnTo>
                <a:lnTo>
                  <a:pt x="560" y="117"/>
                </a:lnTo>
                <a:lnTo>
                  <a:pt x="558" y="126"/>
                </a:lnTo>
                <a:lnTo>
                  <a:pt x="546" y="117"/>
                </a:lnTo>
                <a:lnTo>
                  <a:pt x="539" y="125"/>
                </a:lnTo>
                <a:lnTo>
                  <a:pt x="525" y="123"/>
                </a:lnTo>
                <a:lnTo>
                  <a:pt x="522" y="132"/>
                </a:lnTo>
                <a:lnTo>
                  <a:pt x="512" y="131"/>
                </a:lnTo>
                <a:lnTo>
                  <a:pt x="530" y="147"/>
                </a:lnTo>
                <a:lnTo>
                  <a:pt x="546" y="134"/>
                </a:lnTo>
                <a:lnTo>
                  <a:pt x="557" y="141"/>
                </a:lnTo>
                <a:lnTo>
                  <a:pt x="563" y="153"/>
                </a:lnTo>
                <a:lnTo>
                  <a:pt x="479" y="15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0" name="Freeform 173"/>
          <p:cNvSpPr>
            <a:spLocks noChangeAspect="1"/>
          </p:cNvSpPr>
          <p:nvPr/>
        </p:nvSpPr>
        <p:spPr bwMode="auto">
          <a:xfrm>
            <a:off x="7151719" y="1345058"/>
            <a:ext cx="224633" cy="77666"/>
          </a:xfrm>
          <a:custGeom>
            <a:avLst/>
            <a:gdLst>
              <a:gd name="T0" fmla="*/ 2147483647 w 267"/>
              <a:gd name="T1" fmla="*/ 2147483647 h 112"/>
              <a:gd name="T2" fmla="*/ 2147483647 w 267"/>
              <a:gd name="T3" fmla="*/ 2147483647 h 112"/>
              <a:gd name="T4" fmla="*/ 2147483647 w 267"/>
              <a:gd name="T5" fmla="*/ 2147483647 h 112"/>
              <a:gd name="T6" fmla="*/ 2147483647 w 267"/>
              <a:gd name="T7" fmla="*/ 2147483647 h 112"/>
              <a:gd name="T8" fmla="*/ 2147483647 w 267"/>
              <a:gd name="T9" fmla="*/ 2147483647 h 112"/>
              <a:gd name="T10" fmla="*/ 2147483647 w 267"/>
              <a:gd name="T11" fmla="*/ 2147483647 h 112"/>
              <a:gd name="T12" fmla="*/ 2147483647 w 267"/>
              <a:gd name="T13" fmla="*/ 2147483647 h 112"/>
              <a:gd name="T14" fmla="*/ 2147483647 w 267"/>
              <a:gd name="T15" fmla="*/ 2147483647 h 112"/>
              <a:gd name="T16" fmla="*/ 0 w 267"/>
              <a:gd name="T17" fmla="*/ 2147483647 h 112"/>
              <a:gd name="T18" fmla="*/ 2147483647 w 267"/>
              <a:gd name="T19" fmla="*/ 0 h 112"/>
              <a:gd name="T20" fmla="*/ 2147483647 w 267"/>
              <a:gd name="T21" fmla="*/ 2147483647 h 112"/>
              <a:gd name="T22" fmla="*/ 2147483647 w 267"/>
              <a:gd name="T23" fmla="*/ 2147483647 h 112"/>
              <a:gd name="T24" fmla="*/ 2147483647 w 267"/>
              <a:gd name="T25" fmla="*/ 2147483647 h 112"/>
              <a:gd name="T26" fmla="*/ 2147483647 w 267"/>
              <a:gd name="T27" fmla="*/ 2147483647 h 112"/>
              <a:gd name="T28" fmla="*/ 2147483647 w 267"/>
              <a:gd name="T29" fmla="*/ 2147483647 h 112"/>
              <a:gd name="T30" fmla="*/ 2147483647 w 267"/>
              <a:gd name="T31" fmla="*/ 2147483647 h 112"/>
              <a:gd name="T32" fmla="*/ 2147483647 w 267"/>
              <a:gd name="T33" fmla="*/ 2147483647 h 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7"/>
              <a:gd name="T52" fmla="*/ 0 h 112"/>
              <a:gd name="T53" fmla="*/ 267 w 267"/>
              <a:gd name="T54" fmla="*/ 112 h 1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7" h="112">
                <a:moveTo>
                  <a:pt x="192" y="76"/>
                </a:moveTo>
                <a:lnTo>
                  <a:pt x="196" y="100"/>
                </a:lnTo>
                <a:lnTo>
                  <a:pt x="150" y="112"/>
                </a:lnTo>
                <a:lnTo>
                  <a:pt x="85" y="88"/>
                </a:lnTo>
                <a:lnTo>
                  <a:pt x="48" y="78"/>
                </a:lnTo>
                <a:lnTo>
                  <a:pt x="46" y="57"/>
                </a:lnTo>
                <a:lnTo>
                  <a:pt x="39" y="45"/>
                </a:lnTo>
                <a:lnTo>
                  <a:pt x="40" y="19"/>
                </a:lnTo>
                <a:lnTo>
                  <a:pt x="0" y="3"/>
                </a:lnTo>
                <a:lnTo>
                  <a:pt x="91" y="0"/>
                </a:lnTo>
                <a:lnTo>
                  <a:pt x="133" y="7"/>
                </a:lnTo>
                <a:lnTo>
                  <a:pt x="150" y="12"/>
                </a:lnTo>
                <a:lnTo>
                  <a:pt x="189" y="6"/>
                </a:lnTo>
                <a:lnTo>
                  <a:pt x="267" y="31"/>
                </a:lnTo>
                <a:lnTo>
                  <a:pt x="235" y="49"/>
                </a:lnTo>
                <a:lnTo>
                  <a:pt x="202" y="67"/>
                </a:lnTo>
                <a:lnTo>
                  <a:pt x="192" y="7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1" name="Freeform 174"/>
          <p:cNvSpPr>
            <a:spLocks noChangeAspect="1"/>
          </p:cNvSpPr>
          <p:nvPr/>
        </p:nvSpPr>
        <p:spPr bwMode="auto">
          <a:xfrm>
            <a:off x="7511134" y="1201452"/>
            <a:ext cx="269561" cy="61546"/>
          </a:xfrm>
          <a:custGeom>
            <a:avLst/>
            <a:gdLst>
              <a:gd name="T0" fmla="*/ 2147483647 w 317"/>
              <a:gd name="T1" fmla="*/ 2147483647 h 85"/>
              <a:gd name="T2" fmla="*/ 0 w 317"/>
              <a:gd name="T3" fmla="*/ 2147483647 h 85"/>
              <a:gd name="T4" fmla="*/ 2147483647 w 317"/>
              <a:gd name="T5" fmla="*/ 0 h 85"/>
              <a:gd name="T6" fmla="*/ 2147483647 w 317"/>
              <a:gd name="T7" fmla="*/ 2147483647 h 85"/>
              <a:gd name="T8" fmla="*/ 2147483647 w 317"/>
              <a:gd name="T9" fmla="*/ 2147483647 h 85"/>
              <a:gd name="T10" fmla="*/ 2147483647 w 317"/>
              <a:gd name="T11" fmla="*/ 2147483647 h 85"/>
              <a:gd name="T12" fmla="*/ 2147483647 w 317"/>
              <a:gd name="T13" fmla="*/ 2147483647 h 85"/>
              <a:gd name="T14" fmla="*/ 2147483647 w 317"/>
              <a:gd name="T15" fmla="*/ 2147483647 h 85"/>
              <a:gd name="T16" fmla="*/ 2147483647 w 317"/>
              <a:gd name="T17" fmla="*/ 2147483647 h 85"/>
              <a:gd name="T18" fmla="*/ 2147483647 w 317"/>
              <a:gd name="T19" fmla="*/ 2147483647 h 85"/>
              <a:gd name="T20" fmla="*/ 2147483647 w 317"/>
              <a:gd name="T21" fmla="*/ 2147483647 h 85"/>
              <a:gd name="T22" fmla="*/ 2147483647 w 317"/>
              <a:gd name="T23" fmla="*/ 2147483647 h 85"/>
              <a:gd name="T24" fmla="*/ 2147483647 w 317"/>
              <a:gd name="T25" fmla="*/ 2147483647 h 85"/>
              <a:gd name="T26" fmla="*/ 2147483647 w 317"/>
              <a:gd name="T27" fmla="*/ 2147483647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7"/>
              <a:gd name="T43" fmla="*/ 0 h 85"/>
              <a:gd name="T44" fmla="*/ 317 w 317"/>
              <a:gd name="T45" fmla="*/ 85 h 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7" h="85">
                <a:moveTo>
                  <a:pt x="50" y="24"/>
                </a:moveTo>
                <a:lnTo>
                  <a:pt x="0" y="15"/>
                </a:lnTo>
                <a:lnTo>
                  <a:pt x="35" y="0"/>
                </a:lnTo>
                <a:lnTo>
                  <a:pt x="195" y="18"/>
                </a:lnTo>
                <a:lnTo>
                  <a:pt x="243" y="42"/>
                </a:lnTo>
                <a:lnTo>
                  <a:pt x="317" y="51"/>
                </a:lnTo>
                <a:lnTo>
                  <a:pt x="272" y="65"/>
                </a:lnTo>
                <a:lnTo>
                  <a:pt x="282" y="83"/>
                </a:lnTo>
                <a:lnTo>
                  <a:pt x="231" y="71"/>
                </a:lnTo>
                <a:lnTo>
                  <a:pt x="269" y="85"/>
                </a:lnTo>
                <a:lnTo>
                  <a:pt x="117" y="61"/>
                </a:lnTo>
                <a:lnTo>
                  <a:pt x="191" y="51"/>
                </a:lnTo>
                <a:lnTo>
                  <a:pt x="41" y="39"/>
                </a:lnTo>
                <a:lnTo>
                  <a:pt x="50" y="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2" name="Freeform 175"/>
          <p:cNvSpPr>
            <a:spLocks noChangeAspect="1"/>
          </p:cNvSpPr>
          <p:nvPr/>
        </p:nvSpPr>
        <p:spPr bwMode="auto">
          <a:xfrm>
            <a:off x="7651777" y="1289373"/>
            <a:ext cx="447314" cy="48358"/>
          </a:xfrm>
          <a:custGeom>
            <a:avLst/>
            <a:gdLst>
              <a:gd name="T0" fmla="*/ 2147483647 w 528"/>
              <a:gd name="T1" fmla="*/ 2147483647 h 66"/>
              <a:gd name="T2" fmla="*/ 2147483647 w 528"/>
              <a:gd name="T3" fmla="*/ 2147483647 h 66"/>
              <a:gd name="T4" fmla="*/ 2147483647 w 528"/>
              <a:gd name="T5" fmla="*/ 2147483647 h 66"/>
              <a:gd name="T6" fmla="*/ 2147483647 w 528"/>
              <a:gd name="T7" fmla="*/ 2147483647 h 66"/>
              <a:gd name="T8" fmla="*/ 2147483647 w 528"/>
              <a:gd name="T9" fmla="*/ 0 h 66"/>
              <a:gd name="T10" fmla="*/ 0 w 528"/>
              <a:gd name="T11" fmla="*/ 2147483647 h 66"/>
              <a:gd name="T12" fmla="*/ 2147483647 w 528"/>
              <a:gd name="T13" fmla="*/ 2147483647 h 66"/>
              <a:gd name="T14" fmla="*/ 2147483647 w 528"/>
              <a:gd name="T15" fmla="*/ 2147483647 h 66"/>
              <a:gd name="T16" fmla="*/ 2147483647 w 528"/>
              <a:gd name="T17" fmla="*/ 2147483647 h 66"/>
              <a:gd name="T18" fmla="*/ 2147483647 w 528"/>
              <a:gd name="T19" fmla="*/ 2147483647 h 66"/>
              <a:gd name="T20" fmla="*/ 2147483647 w 528"/>
              <a:gd name="T21" fmla="*/ 2147483647 h 66"/>
              <a:gd name="T22" fmla="*/ 2147483647 w 528"/>
              <a:gd name="T23" fmla="*/ 2147483647 h 66"/>
              <a:gd name="T24" fmla="*/ 2147483647 w 528"/>
              <a:gd name="T25" fmla="*/ 2147483647 h 66"/>
              <a:gd name="T26" fmla="*/ 2147483647 w 528"/>
              <a:gd name="T27" fmla="*/ 2147483647 h 66"/>
              <a:gd name="T28" fmla="*/ 2147483647 w 528"/>
              <a:gd name="T29" fmla="*/ 2147483647 h 66"/>
              <a:gd name="T30" fmla="*/ 2147483647 w 528"/>
              <a:gd name="T31" fmla="*/ 2147483647 h 66"/>
              <a:gd name="T32" fmla="*/ 2147483647 w 528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8"/>
              <a:gd name="T52" fmla="*/ 0 h 66"/>
              <a:gd name="T53" fmla="*/ 528 w 528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8" h="66">
                <a:moveTo>
                  <a:pt x="238" y="35"/>
                </a:moveTo>
                <a:lnTo>
                  <a:pt x="156" y="18"/>
                </a:lnTo>
                <a:lnTo>
                  <a:pt x="213" y="20"/>
                </a:lnTo>
                <a:lnTo>
                  <a:pt x="96" y="14"/>
                </a:lnTo>
                <a:lnTo>
                  <a:pt x="79" y="0"/>
                </a:lnTo>
                <a:lnTo>
                  <a:pt x="0" y="3"/>
                </a:lnTo>
                <a:lnTo>
                  <a:pt x="112" y="15"/>
                </a:lnTo>
                <a:lnTo>
                  <a:pt x="168" y="41"/>
                </a:lnTo>
                <a:lnTo>
                  <a:pt x="223" y="66"/>
                </a:lnTo>
                <a:lnTo>
                  <a:pt x="300" y="65"/>
                </a:lnTo>
                <a:lnTo>
                  <a:pt x="375" y="63"/>
                </a:lnTo>
                <a:lnTo>
                  <a:pt x="451" y="62"/>
                </a:lnTo>
                <a:lnTo>
                  <a:pt x="528" y="60"/>
                </a:lnTo>
                <a:lnTo>
                  <a:pt x="498" y="45"/>
                </a:lnTo>
                <a:lnTo>
                  <a:pt x="397" y="32"/>
                </a:lnTo>
                <a:lnTo>
                  <a:pt x="318" y="33"/>
                </a:lnTo>
                <a:lnTo>
                  <a:pt x="238" y="3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3" name="Freeform 176"/>
          <p:cNvSpPr>
            <a:spLocks noChangeAspect="1"/>
          </p:cNvSpPr>
          <p:nvPr/>
        </p:nvSpPr>
        <p:spPr bwMode="auto">
          <a:xfrm>
            <a:off x="9558232" y="1948798"/>
            <a:ext cx="238307" cy="139212"/>
          </a:xfrm>
          <a:custGeom>
            <a:avLst/>
            <a:gdLst>
              <a:gd name="T0" fmla="*/ 2147483647 w 284"/>
              <a:gd name="T1" fmla="*/ 2147483647 h 199"/>
              <a:gd name="T2" fmla="*/ 2147483647 w 284"/>
              <a:gd name="T3" fmla="*/ 2147483647 h 199"/>
              <a:gd name="T4" fmla="*/ 2147483647 w 284"/>
              <a:gd name="T5" fmla="*/ 2147483647 h 199"/>
              <a:gd name="T6" fmla="*/ 2147483647 w 284"/>
              <a:gd name="T7" fmla="*/ 2147483647 h 199"/>
              <a:gd name="T8" fmla="*/ 2147483647 w 284"/>
              <a:gd name="T9" fmla="*/ 2147483647 h 199"/>
              <a:gd name="T10" fmla="*/ 2147483647 w 284"/>
              <a:gd name="T11" fmla="*/ 2147483647 h 199"/>
              <a:gd name="T12" fmla="*/ 2147483647 w 284"/>
              <a:gd name="T13" fmla="*/ 2147483647 h 199"/>
              <a:gd name="T14" fmla="*/ 2147483647 w 284"/>
              <a:gd name="T15" fmla="*/ 2147483647 h 199"/>
              <a:gd name="T16" fmla="*/ 2147483647 w 284"/>
              <a:gd name="T17" fmla="*/ 2147483647 h 199"/>
              <a:gd name="T18" fmla="*/ 2147483647 w 284"/>
              <a:gd name="T19" fmla="*/ 2147483647 h 199"/>
              <a:gd name="T20" fmla="*/ 2147483647 w 284"/>
              <a:gd name="T21" fmla="*/ 2147483647 h 199"/>
              <a:gd name="T22" fmla="*/ 2147483647 w 284"/>
              <a:gd name="T23" fmla="*/ 2147483647 h 199"/>
              <a:gd name="T24" fmla="*/ 2147483647 w 284"/>
              <a:gd name="T25" fmla="*/ 2147483647 h 199"/>
              <a:gd name="T26" fmla="*/ 2147483647 w 284"/>
              <a:gd name="T27" fmla="*/ 2147483647 h 199"/>
              <a:gd name="T28" fmla="*/ 0 w 284"/>
              <a:gd name="T29" fmla="*/ 2147483647 h 199"/>
              <a:gd name="T30" fmla="*/ 2147483647 w 284"/>
              <a:gd name="T31" fmla="*/ 0 h 199"/>
              <a:gd name="T32" fmla="*/ 2147483647 w 284"/>
              <a:gd name="T33" fmla="*/ 2147483647 h 199"/>
              <a:gd name="T34" fmla="*/ 2147483647 w 284"/>
              <a:gd name="T35" fmla="*/ 2147483647 h 199"/>
              <a:gd name="T36" fmla="*/ 2147483647 w 284"/>
              <a:gd name="T37" fmla="*/ 2147483647 h 199"/>
              <a:gd name="T38" fmla="*/ 2147483647 w 284"/>
              <a:gd name="T39" fmla="*/ 2147483647 h 199"/>
              <a:gd name="T40" fmla="*/ 2147483647 w 284"/>
              <a:gd name="T41" fmla="*/ 2147483647 h 199"/>
              <a:gd name="T42" fmla="*/ 2147483647 w 284"/>
              <a:gd name="T43" fmla="*/ 2147483647 h 199"/>
              <a:gd name="T44" fmla="*/ 2147483647 w 284"/>
              <a:gd name="T45" fmla="*/ 2147483647 h 199"/>
              <a:gd name="T46" fmla="*/ 2147483647 w 284"/>
              <a:gd name="T47" fmla="*/ 2147483647 h 199"/>
              <a:gd name="T48" fmla="*/ 2147483647 w 284"/>
              <a:gd name="T49" fmla="*/ 2147483647 h 199"/>
              <a:gd name="T50" fmla="*/ 2147483647 w 284"/>
              <a:gd name="T51" fmla="*/ 2147483647 h 199"/>
              <a:gd name="T52" fmla="*/ 2147483647 w 284"/>
              <a:gd name="T53" fmla="*/ 2147483647 h 199"/>
              <a:gd name="T54" fmla="*/ 2147483647 w 284"/>
              <a:gd name="T55" fmla="*/ 2147483647 h 199"/>
              <a:gd name="T56" fmla="*/ 2147483647 w 284"/>
              <a:gd name="T57" fmla="*/ 2147483647 h 199"/>
              <a:gd name="T58" fmla="*/ 2147483647 w 284"/>
              <a:gd name="T59" fmla="*/ 2147483647 h 199"/>
              <a:gd name="T60" fmla="*/ 2147483647 w 284"/>
              <a:gd name="T61" fmla="*/ 2147483647 h 199"/>
              <a:gd name="T62" fmla="*/ 2147483647 w 284"/>
              <a:gd name="T63" fmla="*/ 2147483647 h 199"/>
              <a:gd name="T64" fmla="*/ 2147483647 w 284"/>
              <a:gd name="T65" fmla="*/ 2147483647 h 199"/>
              <a:gd name="T66" fmla="*/ 2147483647 w 284"/>
              <a:gd name="T67" fmla="*/ 2147483647 h 199"/>
              <a:gd name="T68" fmla="*/ 2147483647 w 284"/>
              <a:gd name="T69" fmla="*/ 2147483647 h 199"/>
              <a:gd name="T70" fmla="*/ 2147483647 w 284"/>
              <a:gd name="T71" fmla="*/ 2147483647 h 199"/>
              <a:gd name="T72" fmla="*/ 2147483647 w 284"/>
              <a:gd name="T73" fmla="*/ 2147483647 h 199"/>
              <a:gd name="T74" fmla="*/ 2147483647 w 284"/>
              <a:gd name="T75" fmla="*/ 2147483647 h 199"/>
              <a:gd name="T76" fmla="*/ 2147483647 w 284"/>
              <a:gd name="T77" fmla="*/ 2147483647 h 199"/>
              <a:gd name="T78" fmla="*/ 2147483647 w 284"/>
              <a:gd name="T79" fmla="*/ 2147483647 h 199"/>
              <a:gd name="T80" fmla="*/ 2147483647 w 284"/>
              <a:gd name="T81" fmla="*/ 2147483647 h 199"/>
              <a:gd name="T82" fmla="*/ 2147483647 w 284"/>
              <a:gd name="T83" fmla="*/ 2147483647 h 199"/>
              <a:gd name="T84" fmla="*/ 2147483647 w 284"/>
              <a:gd name="T85" fmla="*/ 2147483647 h 199"/>
              <a:gd name="T86" fmla="*/ 2147483647 w 284"/>
              <a:gd name="T87" fmla="*/ 2147483647 h 199"/>
              <a:gd name="T88" fmla="*/ 2147483647 w 284"/>
              <a:gd name="T89" fmla="*/ 2147483647 h 199"/>
              <a:gd name="T90" fmla="*/ 2147483647 w 284"/>
              <a:gd name="T91" fmla="*/ 2147483647 h 199"/>
              <a:gd name="T92" fmla="*/ 2147483647 w 284"/>
              <a:gd name="T93" fmla="*/ 2147483647 h 199"/>
              <a:gd name="T94" fmla="*/ 2147483647 w 284"/>
              <a:gd name="T95" fmla="*/ 2147483647 h 199"/>
              <a:gd name="T96" fmla="*/ 2147483647 w 284"/>
              <a:gd name="T97" fmla="*/ 2147483647 h 199"/>
              <a:gd name="T98" fmla="*/ 2147483647 w 284"/>
              <a:gd name="T99" fmla="*/ 2147483647 h 199"/>
              <a:gd name="T100" fmla="*/ 2147483647 w 284"/>
              <a:gd name="T101" fmla="*/ 2147483647 h 199"/>
              <a:gd name="T102" fmla="*/ 2147483647 w 284"/>
              <a:gd name="T103" fmla="*/ 2147483647 h 199"/>
              <a:gd name="T104" fmla="*/ 2147483647 w 284"/>
              <a:gd name="T105" fmla="*/ 2147483647 h 199"/>
              <a:gd name="T106" fmla="*/ 2147483647 w 284"/>
              <a:gd name="T107" fmla="*/ 2147483647 h 199"/>
              <a:gd name="T108" fmla="*/ 2147483647 w 284"/>
              <a:gd name="T109" fmla="*/ 2147483647 h 199"/>
              <a:gd name="T110" fmla="*/ 2147483647 w 284"/>
              <a:gd name="T111" fmla="*/ 2147483647 h 199"/>
              <a:gd name="T112" fmla="*/ 2147483647 w 284"/>
              <a:gd name="T113" fmla="*/ 2147483647 h 199"/>
              <a:gd name="T114" fmla="*/ 2147483647 w 284"/>
              <a:gd name="T115" fmla="*/ 2147483647 h 199"/>
              <a:gd name="T116" fmla="*/ 2147483647 w 284"/>
              <a:gd name="T117" fmla="*/ 2147483647 h 199"/>
              <a:gd name="T118" fmla="*/ 2147483647 w 284"/>
              <a:gd name="T119" fmla="*/ 2147483647 h 1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199"/>
              <a:gd name="T182" fmla="*/ 284 w 284"/>
              <a:gd name="T183" fmla="*/ 199 h 1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199">
                <a:moveTo>
                  <a:pt x="161" y="157"/>
                </a:moveTo>
                <a:lnTo>
                  <a:pt x="153" y="150"/>
                </a:lnTo>
                <a:lnTo>
                  <a:pt x="102" y="159"/>
                </a:lnTo>
                <a:lnTo>
                  <a:pt x="44" y="154"/>
                </a:lnTo>
                <a:lnTo>
                  <a:pt x="39" y="138"/>
                </a:lnTo>
                <a:lnTo>
                  <a:pt x="45" y="121"/>
                </a:lnTo>
                <a:lnTo>
                  <a:pt x="18" y="121"/>
                </a:lnTo>
                <a:lnTo>
                  <a:pt x="24" y="115"/>
                </a:lnTo>
                <a:lnTo>
                  <a:pt x="35" y="99"/>
                </a:lnTo>
                <a:lnTo>
                  <a:pt x="42" y="102"/>
                </a:lnTo>
                <a:lnTo>
                  <a:pt x="36" y="91"/>
                </a:lnTo>
                <a:lnTo>
                  <a:pt x="21" y="85"/>
                </a:lnTo>
                <a:lnTo>
                  <a:pt x="29" y="79"/>
                </a:lnTo>
                <a:lnTo>
                  <a:pt x="6" y="36"/>
                </a:lnTo>
                <a:lnTo>
                  <a:pt x="0" y="4"/>
                </a:lnTo>
                <a:lnTo>
                  <a:pt x="14" y="0"/>
                </a:lnTo>
                <a:lnTo>
                  <a:pt x="29" y="1"/>
                </a:lnTo>
                <a:lnTo>
                  <a:pt x="18" y="12"/>
                </a:lnTo>
                <a:lnTo>
                  <a:pt x="35" y="18"/>
                </a:lnTo>
                <a:lnTo>
                  <a:pt x="38" y="30"/>
                </a:lnTo>
                <a:lnTo>
                  <a:pt x="60" y="79"/>
                </a:lnTo>
                <a:lnTo>
                  <a:pt x="65" y="57"/>
                </a:lnTo>
                <a:lnTo>
                  <a:pt x="69" y="64"/>
                </a:lnTo>
                <a:lnTo>
                  <a:pt x="90" y="63"/>
                </a:lnTo>
                <a:lnTo>
                  <a:pt x="81" y="75"/>
                </a:lnTo>
                <a:lnTo>
                  <a:pt x="90" y="81"/>
                </a:lnTo>
                <a:lnTo>
                  <a:pt x="117" y="85"/>
                </a:lnTo>
                <a:lnTo>
                  <a:pt x="123" y="94"/>
                </a:lnTo>
                <a:lnTo>
                  <a:pt x="140" y="82"/>
                </a:lnTo>
                <a:lnTo>
                  <a:pt x="146" y="90"/>
                </a:lnTo>
                <a:lnTo>
                  <a:pt x="173" y="88"/>
                </a:lnTo>
                <a:lnTo>
                  <a:pt x="176" y="108"/>
                </a:lnTo>
                <a:lnTo>
                  <a:pt x="192" y="117"/>
                </a:lnTo>
                <a:lnTo>
                  <a:pt x="189" y="126"/>
                </a:lnTo>
                <a:lnTo>
                  <a:pt x="218" y="118"/>
                </a:lnTo>
                <a:lnTo>
                  <a:pt x="206" y="139"/>
                </a:lnTo>
                <a:lnTo>
                  <a:pt x="219" y="147"/>
                </a:lnTo>
                <a:lnTo>
                  <a:pt x="218" y="147"/>
                </a:lnTo>
                <a:lnTo>
                  <a:pt x="230" y="159"/>
                </a:lnTo>
                <a:lnTo>
                  <a:pt x="236" y="135"/>
                </a:lnTo>
                <a:lnTo>
                  <a:pt x="248" y="159"/>
                </a:lnTo>
                <a:lnTo>
                  <a:pt x="254" y="150"/>
                </a:lnTo>
                <a:lnTo>
                  <a:pt x="269" y="162"/>
                </a:lnTo>
                <a:lnTo>
                  <a:pt x="284" y="199"/>
                </a:lnTo>
                <a:lnTo>
                  <a:pt x="263" y="192"/>
                </a:lnTo>
                <a:lnTo>
                  <a:pt x="249" y="180"/>
                </a:lnTo>
                <a:lnTo>
                  <a:pt x="240" y="187"/>
                </a:lnTo>
                <a:lnTo>
                  <a:pt x="224" y="159"/>
                </a:lnTo>
                <a:lnTo>
                  <a:pt x="206" y="148"/>
                </a:lnTo>
                <a:lnTo>
                  <a:pt x="210" y="169"/>
                </a:lnTo>
                <a:lnTo>
                  <a:pt x="207" y="159"/>
                </a:lnTo>
                <a:lnTo>
                  <a:pt x="191" y="189"/>
                </a:lnTo>
                <a:lnTo>
                  <a:pt x="179" y="180"/>
                </a:lnTo>
                <a:lnTo>
                  <a:pt x="194" y="156"/>
                </a:lnTo>
                <a:lnTo>
                  <a:pt x="186" y="159"/>
                </a:lnTo>
                <a:lnTo>
                  <a:pt x="183" y="151"/>
                </a:lnTo>
                <a:lnTo>
                  <a:pt x="174" y="156"/>
                </a:lnTo>
                <a:lnTo>
                  <a:pt x="168" y="165"/>
                </a:lnTo>
                <a:lnTo>
                  <a:pt x="153" y="162"/>
                </a:lnTo>
                <a:lnTo>
                  <a:pt x="161" y="15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4" name="Freeform 177"/>
          <p:cNvSpPr>
            <a:spLocks noChangeAspect="1"/>
          </p:cNvSpPr>
          <p:nvPr/>
        </p:nvSpPr>
        <p:spPr bwMode="auto">
          <a:xfrm>
            <a:off x="7266965" y="1289376"/>
            <a:ext cx="257841" cy="55685"/>
          </a:xfrm>
          <a:custGeom>
            <a:avLst/>
            <a:gdLst>
              <a:gd name="T0" fmla="*/ 2147483647 w 303"/>
              <a:gd name="T1" fmla="*/ 2147483647 h 77"/>
              <a:gd name="T2" fmla="*/ 2147483647 w 303"/>
              <a:gd name="T3" fmla="*/ 2147483647 h 77"/>
              <a:gd name="T4" fmla="*/ 2147483647 w 303"/>
              <a:gd name="T5" fmla="*/ 2147483647 h 77"/>
              <a:gd name="T6" fmla="*/ 2147483647 w 303"/>
              <a:gd name="T7" fmla="*/ 2147483647 h 77"/>
              <a:gd name="T8" fmla="*/ 2147483647 w 303"/>
              <a:gd name="T9" fmla="*/ 2147483647 h 77"/>
              <a:gd name="T10" fmla="*/ 2147483647 w 303"/>
              <a:gd name="T11" fmla="*/ 2147483647 h 77"/>
              <a:gd name="T12" fmla="*/ 2147483647 w 303"/>
              <a:gd name="T13" fmla="*/ 2147483647 h 77"/>
              <a:gd name="T14" fmla="*/ 2147483647 w 303"/>
              <a:gd name="T15" fmla="*/ 2147483647 h 77"/>
              <a:gd name="T16" fmla="*/ 0 w 303"/>
              <a:gd name="T17" fmla="*/ 2147483647 h 77"/>
              <a:gd name="T18" fmla="*/ 2147483647 w 303"/>
              <a:gd name="T19" fmla="*/ 2147483647 h 77"/>
              <a:gd name="T20" fmla="*/ 2147483647 w 303"/>
              <a:gd name="T21" fmla="*/ 2147483647 h 77"/>
              <a:gd name="T22" fmla="*/ 2147483647 w 303"/>
              <a:gd name="T23" fmla="*/ 2147483647 h 77"/>
              <a:gd name="T24" fmla="*/ 2147483647 w 303"/>
              <a:gd name="T25" fmla="*/ 0 h 77"/>
              <a:gd name="T26" fmla="*/ 2147483647 w 303"/>
              <a:gd name="T27" fmla="*/ 2147483647 h 77"/>
              <a:gd name="T28" fmla="*/ 2147483647 w 303"/>
              <a:gd name="T29" fmla="*/ 2147483647 h 77"/>
              <a:gd name="T30" fmla="*/ 2147483647 w 303"/>
              <a:gd name="T31" fmla="*/ 2147483647 h 77"/>
              <a:gd name="T32" fmla="*/ 2147483647 w 303"/>
              <a:gd name="T33" fmla="*/ 2147483647 h 77"/>
              <a:gd name="T34" fmla="*/ 2147483647 w 303"/>
              <a:gd name="T35" fmla="*/ 2147483647 h 77"/>
              <a:gd name="T36" fmla="*/ 2147483647 w 303"/>
              <a:gd name="T37" fmla="*/ 2147483647 h 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3"/>
              <a:gd name="T58" fmla="*/ 0 h 77"/>
              <a:gd name="T59" fmla="*/ 303 w 303"/>
              <a:gd name="T60" fmla="*/ 77 h 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3" h="77">
                <a:moveTo>
                  <a:pt x="164" y="77"/>
                </a:moveTo>
                <a:lnTo>
                  <a:pt x="110" y="68"/>
                </a:lnTo>
                <a:lnTo>
                  <a:pt x="168" y="48"/>
                </a:lnTo>
                <a:lnTo>
                  <a:pt x="87" y="48"/>
                </a:lnTo>
                <a:lnTo>
                  <a:pt x="6" y="48"/>
                </a:lnTo>
                <a:lnTo>
                  <a:pt x="50" y="36"/>
                </a:lnTo>
                <a:lnTo>
                  <a:pt x="5" y="33"/>
                </a:lnTo>
                <a:lnTo>
                  <a:pt x="47" y="29"/>
                </a:lnTo>
                <a:lnTo>
                  <a:pt x="0" y="21"/>
                </a:lnTo>
                <a:lnTo>
                  <a:pt x="104" y="24"/>
                </a:lnTo>
                <a:lnTo>
                  <a:pt x="213" y="41"/>
                </a:lnTo>
                <a:lnTo>
                  <a:pt x="137" y="12"/>
                </a:lnTo>
                <a:lnTo>
                  <a:pt x="156" y="0"/>
                </a:lnTo>
                <a:lnTo>
                  <a:pt x="225" y="33"/>
                </a:lnTo>
                <a:lnTo>
                  <a:pt x="284" y="32"/>
                </a:lnTo>
                <a:lnTo>
                  <a:pt x="303" y="56"/>
                </a:lnTo>
                <a:lnTo>
                  <a:pt x="260" y="54"/>
                </a:lnTo>
                <a:lnTo>
                  <a:pt x="212" y="65"/>
                </a:lnTo>
                <a:lnTo>
                  <a:pt x="164" y="7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5" name="Freeform 178"/>
          <p:cNvSpPr>
            <a:spLocks noChangeAspect="1"/>
          </p:cNvSpPr>
          <p:nvPr/>
        </p:nvSpPr>
        <p:spPr bwMode="auto">
          <a:xfrm>
            <a:off x="7673261" y="1361182"/>
            <a:ext cx="167987" cy="54219"/>
          </a:xfrm>
          <a:custGeom>
            <a:avLst/>
            <a:gdLst>
              <a:gd name="T0" fmla="*/ 2147483647 w 198"/>
              <a:gd name="T1" fmla="*/ 2147483647 h 77"/>
              <a:gd name="T2" fmla="*/ 2147483647 w 198"/>
              <a:gd name="T3" fmla="*/ 0 h 77"/>
              <a:gd name="T4" fmla="*/ 2147483647 w 198"/>
              <a:gd name="T5" fmla="*/ 2147483647 h 77"/>
              <a:gd name="T6" fmla="*/ 2147483647 w 198"/>
              <a:gd name="T7" fmla="*/ 2147483647 h 77"/>
              <a:gd name="T8" fmla="*/ 0 w 198"/>
              <a:gd name="T9" fmla="*/ 2147483647 h 77"/>
              <a:gd name="T10" fmla="*/ 2147483647 w 198"/>
              <a:gd name="T11" fmla="*/ 2147483647 h 77"/>
              <a:gd name="T12" fmla="*/ 2147483647 w 198"/>
              <a:gd name="T13" fmla="*/ 2147483647 h 77"/>
              <a:gd name="T14" fmla="*/ 2147483647 w 198"/>
              <a:gd name="T15" fmla="*/ 2147483647 h 77"/>
              <a:gd name="T16" fmla="*/ 2147483647 w 198"/>
              <a:gd name="T17" fmla="*/ 2147483647 h 77"/>
              <a:gd name="T18" fmla="*/ 2147483647 w 198"/>
              <a:gd name="T19" fmla="*/ 2147483647 h 77"/>
              <a:gd name="T20" fmla="*/ 2147483647 w 198"/>
              <a:gd name="T21" fmla="*/ 2147483647 h 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"/>
              <a:gd name="T34" fmla="*/ 0 h 77"/>
              <a:gd name="T35" fmla="*/ 198 w 198"/>
              <a:gd name="T36" fmla="*/ 77 h 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" h="77">
                <a:moveTo>
                  <a:pt x="109" y="2"/>
                </a:moveTo>
                <a:lnTo>
                  <a:pt x="3" y="0"/>
                </a:lnTo>
                <a:lnTo>
                  <a:pt x="52" y="18"/>
                </a:lnTo>
                <a:lnTo>
                  <a:pt x="60" y="32"/>
                </a:lnTo>
                <a:lnTo>
                  <a:pt x="0" y="33"/>
                </a:lnTo>
                <a:lnTo>
                  <a:pt x="87" y="56"/>
                </a:lnTo>
                <a:lnTo>
                  <a:pt x="174" y="77"/>
                </a:lnTo>
                <a:lnTo>
                  <a:pt x="151" y="65"/>
                </a:lnTo>
                <a:lnTo>
                  <a:pt x="198" y="63"/>
                </a:lnTo>
                <a:lnTo>
                  <a:pt x="153" y="33"/>
                </a:lnTo>
                <a:lnTo>
                  <a:pt x="109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6" name="Freeform 179"/>
          <p:cNvSpPr>
            <a:spLocks noChangeAspect="1"/>
          </p:cNvSpPr>
          <p:nvPr/>
        </p:nvSpPr>
        <p:spPr bwMode="auto">
          <a:xfrm>
            <a:off x="8302236" y="1556073"/>
            <a:ext cx="209009" cy="71804"/>
          </a:xfrm>
          <a:custGeom>
            <a:avLst/>
            <a:gdLst>
              <a:gd name="T0" fmla="*/ 2147483647 w 246"/>
              <a:gd name="T1" fmla="*/ 2147483647 h 101"/>
              <a:gd name="T2" fmla="*/ 2147483647 w 246"/>
              <a:gd name="T3" fmla="*/ 2147483647 h 101"/>
              <a:gd name="T4" fmla="*/ 2147483647 w 246"/>
              <a:gd name="T5" fmla="*/ 2147483647 h 101"/>
              <a:gd name="T6" fmla="*/ 2147483647 w 246"/>
              <a:gd name="T7" fmla="*/ 2147483647 h 101"/>
              <a:gd name="T8" fmla="*/ 2147483647 w 246"/>
              <a:gd name="T9" fmla="*/ 2147483647 h 101"/>
              <a:gd name="T10" fmla="*/ 2147483647 w 246"/>
              <a:gd name="T11" fmla="*/ 2147483647 h 101"/>
              <a:gd name="T12" fmla="*/ 2147483647 w 246"/>
              <a:gd name="T13" fmla="*/ 2147483647 h 101"/>
              <a:gd name="T14" fmla="*/ 2147483647 w 246"/>
              <a:gd name="T15" fmla="*/ 2147483647 h 101"/>
              <a:gd name="T16" fmla="*/ 2147483647 w 246"/>
              <a:gd name="T17" fmla="*/ 2147483647 h 101"/>
              <a:gd name="T18" fmla="*/ 0 w 246"/>
              <a:gd name="T19" fmla="*/ 0 h 101"/>
              <a:gd name="T20" fmla="*/ 2147483647 w 246"/>
              <a:gd name="T21" fmla="*/ 2147483647 h 101"/>
              <a:gd name="T22" fmla="*/ 2147483647 w 246"/>
              <a:gd name="T23" fmla="*/ 2147483647 h 101"/>
              <a:gd name="T24" fmla="*/ 2147483647 w 246"/>
              <a:gd name="T25" fmla="*/ 2147483647 h 101"/>
              <a:gd name="T26" fmla="*/ 2147483647 w 246"/>
              <a:gd name="T27" fmla="*/ 2147483647 h 101"/>
              <a:gd name="T28" fmla="*/ 2147483647 w 246"/>
              <a:gd name="T29" fmla="*/ 2147483647 h 101"/>
              <a:gd name="T30" fmla="*/ 2147483647 w 246"/>
              <a:gd name="T31" fmla="*/ 2147483647 h 101"/>
              <a:gd name="T32" fmla="*/ 2147483647 w 246"/>
              <a:gd name="T33" fmla="*/ 2147483647 h 101"/>
              <a:gd name="T34" fmla="*/ 2147483647 w 246"/>
              <a:gd name="T35" fmla="*/ 2147483647 h 101"/>
              <a:gd name="T36" fmla="*/ 2147483647 w 246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6"/>
              <a:gd name="T58" fmla="*/ 0 h 101"/>
              <a:gd name="T59" fmla="*/ 246 w 246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6" h="101">
                <a:moveTo>
                  <a:pt x="180" y="75"/>
                </a:moveTo>
                <a:lnTo>
                  <a:pt x="152" y="68"/>
                </a:lnTo>
                <a:lnTo>
                  <a:pt x="146" y="63"/>
                </a:lnTo>
                <a:lnTo>
                  <a:pt x="141" y="71"/>
                </a:lnTo>
                <a:lnTo>
                  <a:pt x="128" y="101"/>
                </a:lnTo>
                <a:lnTo>
                  <a:pt x="87" y="80"/>
                </a:lnTo>
                <a:lnTo>
                  <a:pt x="50" y="81"/>
                </a:lnTo>
                <a:lnTo>
                  <a:pt x="57" y="62"/>
                </a:lnTo>
                <a:lnTo>
                  <a:pt x="30" y="30"/>
                </a:lnTo>
                <a:lnTo>
                  <a:pt x="0" y="0"/>
                </a:lnTo>
                <a:lnTo>
                  <a:pt x="32" y="8"/>
                </a:lnTo>
                <a:lnTo>
                  <a:pt x="54" y="23"/>
                </a:lnTo>
                <a:lnTo>
                  <a:pt x="60" y="17"/>
                </a:lnTo>
                <a:lnTo>
                  <a:pt x="170" y="50"/>
                </a:lnTo>
                <a:lnTo>
                  <a:pt x="185" y="68"/>
                </a:lnTo>
                <a:lnTo>
                  <a:pt x="227" y="69"/>
                </a:lnTo>
                <a:lnTo>
                  <a:pt x="246" y="77"/>
                </a:lnTo>
                <a:lnTo>
                  <a:pt x="228" y="87"/>
                </a:lnTo>
                <a:lnTo>
                  <a:pt x="180" y="7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7" name="Freeform 180"/>
          <p:cNvSpPr>
            <a:spLocks noChangeAspect="1"/>
          </p:cNvSpPr>
          <p:nvPr/>
        </p:nvSpPr>
        <p:spPr bwMode="auto">
          <a:xfrm>
            <a:off x="7794366" y="1352388"/>
            <a:ext cx="115247" cy="48357"/>
          </a:xfrm>
          <a:custGeom>
            <a:avLst/>
            <a:gdLst>
              <a:gd name="T0" fmla="*/ 2147483647 w 134"/>
              <a:gd name="T1" fmla="*/ 2147483647 h 72"/>
              <a:gd name="T2" fmla="*/ 2147483647 w 134"/>
              <a:gd name="T3" fmla="*/ 2147483647 h 72"/>
              <a:gd name="T4" fmla="*/ 2147483647 w 134"/>
              <a:gd name="T5" fmla="*/ 2147483647 h 72"/>
              <a:gd name="T6" fmla="*/ 2147483647 w 134"/>
              <a:gd name="T7" fmla="*/ 2147483647 h 72"/>
              <a:gd name="T8" fmla="*/ 2147483647 w 134"/>
              <a:gd name="T9" fmla="*/ 2147483647 h 72"/>
              <a:gd name="T10" fmla="*/ 2147483647 w 134"/>
              <a:gd name="T11" fmla="*/ 2147483647 h 72"/>
              <a:gd name="T12" fmla="*/ 2147483647 w 134"/>
              <a:gd name="T13" fmla="*/ 2147483647 h 72"/>
              <a:gd name="T14" fmla="*/ 2147483647 w 134"/>
              <a:gd name="T15" fmla="*/ 2147483647 h 72"/>
              <a:gd name="T16" fmla="*/ 0 w 134"/>
              <a:gd name="T17" fmla="*/ 2147483647 h 72"/>
              <a:gd name="T18" fmla="*/ 2147483647 w 134"/>
              <a:gd name="T19" fmla="*/ 0 h 72"/>
              <a:gd name="T20" fmla="*/ 2147483647 w 134"/>
              <a:gd name="T21" fmla="*/ 2147483647 h 72"/>
              <a:gd name="T22" fmla="*/ 2147483647 w 134"/>
              <a:gd name="T23" fmla="*/ 2147483647 h 72"/>
              <a:gd name="T24" fmla="*/ 2147483647 w 134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72"/>
              <a:gd name="T41" fmla="*/ 134 w 134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72">
                <a:moveTo>
                  <a:pt x="134" y="42"/>
                </a:moveTo>
                <a:lnTo>
                  <a:pt x="80" y="45"/>
                </a:lnTo>
                <a:lnTo>
                  <a:pt x="102" y="53"/>
                </a:lnTo>
                <a:lnTo>
                  <a:pt x="111" y="69"/>
                </a:lnTo>
                <a:lnTo>
                  <a:pt x="86" y="72"/>
                </a:lnTo>
                <a:lnTo>
                  <a:pt x="80" y="66"/>
                </a:lnTo>
                <a:lnTo>
                  <a:pt x="6" y="18"/>
                </a:lnTo>
                <a:lnTo>
                  <a:pt x="21" y="15"/>
                </a:lnTo>
                <a:lnTo>
                  <a:pt x="0" y="8"/>
                </a:lnTo>
                <a:lnTo>
                  <a:pt x="6" y="0"/>
                </a:lnTo>
                <a:lnTo>
                  <a:pt x="129" y="8"/>
                </a:lnTo>
                <a:lnTo>
                  <a:pt x="129" y="20"/>
                </a:lnTo>
                <a:lnTo>
                  <a:pt x="134" y="4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8" name="Freeform 181"/>
          <p:cNvSpPr>
            <a:spLocks noChangeAspect="1"/>
          </p:cNvSpPr>
          <p:nvPr/>
        </p:nvSpPr>
        <p:spPr bwMode="auto">
          <a:xfrm>
            <a:off x="7132186" y="1274722"/>
            <a:ext cx="121107" cy="38100"/>
          </a:xfrm>
          <a:custGeom>
            <a:avLst/>
            <a:gdLst>
              <a:gd name="T0" fmla="*/ 2147483647 w 142"/>
              <a:gd name="T1" fmla="*/ 2147483647 h 49"/>
              <a:gd name="T2" fmla="*/ 2147483647 w 142"/>
              <a:gd name="T3" fmla="*/ 2147483647 h 49"/>
              <a:gd name="T4" fmla="*/ 2147483647 w 142"/>
              <a:gd name="T5" fmla="*/ 2147483647 h 49"/>
              <a:gd name="T6" fmla="*/ 2147483647 w 142"/>
              <a:gd name="T7" fmla="*/ 2147483647 h 49"/>
              <a:gd name="T8" fmla="*/ 2147483647 w 142"/>
              <a:gd name="T9" fmla="*/ 2147483647 h 49"/>
              <a:gd name="T10" fmla="*/ 2147483647 w 142"/>
              <a:gd name="T11" fmla="*/ 2147483647 h 49"/>
              <a:gd name="T12" fmla="*/ 2147483647 w 142"/>
              <a:gd name="T13" fmla="*/ 2147483647 h 49"/>
              <a:gd name="T14" fmla="*/ 2147483647 w 142"/>
              <a:gd name="T15" fmla="*/ 2147483647 h 49"/>
              <a:gd name="T16" fmla="*/ 2147483647 w 142"/>
              <a:gd name="T17" fmla="*/ 2147483647 h 49"/>
              <a:gd name="T18" fmla="*/ 2147483647 w 142"/>
              <a:gd name="T19" fmla="*/ 2147483647 h 49"/>
              <a:gd name="T20" fmla="*/ 0 w 142"/>
              <a:gd name="T21" fmla="*/ 2147483647 h 49"/>
              <a:gd name="T22" fmla="*/ 2147483647 w 142"/>
              <a:gd name="T23" fmla="*/ 2147483647 h 49"/>
              <a:gd name="T24" fmla="*/ 2147483647 w 142"/>
              <a:gd name="T25" fmla="*/ 2147483647 h 49"/>
              <a:gd name="T26" fmla="*/ 2147483647 w 142"/>
              <a:gd name="T27" fmla="*/ 0 h 49"/>
              <a:gd name="T28" fmla="*/ 2147483647 w 142"/>
              <a:gd name="T29" fmla="*/ 2147483647 h 49"/>
              <a:gd name="T30" fmla="*/ 2147483647 w 142"/>
              <a:gd name="T31" fmla="*/ 2147483647 h 49"/>
              <a:gd name="T32" fmla="*/ 2147483647 w 142"/>
              <a:gd name="T33" fmla="*/ 2147483647 h 49"/>
              <a:gd name="T34" fmla="*/ 2147483647 w 142"/>
              <a:gd name="T35" fmla="*/ 2147483647 h 49"/>
              <a:gd name="T36" fmla="*/ 2147483647 w 142"/>
              <a:gd name="T37" fmla="*/ 2147483647 h 49"/>
              <a:gd name="T38" fmla="*/ 2147483647 w 142"/>
              <a:gd name="T39" fmla="*/ 2147483647 h 49"/>
              <a:gd name="T40" fmla="*/ 2147483647 w 142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2"/>
              <a:gd name="T64" fmla="*/ 0 h 49"/>
              <a:gd name="T65" fmla="*/ 142 w 142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2" h="49">
                <a:moveTo>
                  <a:pt x="105" y="27"/>
                </a:moveTo>
                <a:lnTo>
                  <a:pt x="94" y="22"/>
                </a:lnTo>
                <a:lnTo>
                  <a:pt x="91" y="31"/>
                </a:lnTo>
                <a:lnTo>
                  <a:pt x="87" y="39"/>
                </a:lnTo>
                <a:lnTo>
                  <a:pt x="70" y="34"/>
                </a:lnTo>
                <a:lnTo>
                  <a:pt x="88" y="48"/>
                </a:lnTo>
                <a:lnTo>
                  <a:pt x="70" y="49"/>
                </a:lnTo>
                <a:lnTo>
                  <a:pt x="46" y="42"/>
                </a:lnTo>
                <a:lnTo>
                  <a:pt x="40" y="46"/>
                </a:lnTo>
                <a:lnTo>
                  <a:pt x="12" y="45"/>
                </a:lnTo>
                <a:lnTo>
                  <a:pt x="0" y="34"/>
                </a:lnTo>
                <a:lnTo>
                  <a:pt x="36" y="16"/>
                </a:lnTo>
                <a:lnTo>
                  <a:pt x="55" y="3"/>
                </a:lnTo>
                <a:lnTo>
                  <a:pt x="87" y="0"/>
                </a:lnTo>
                <a:lnTo>
                  <a:pt x="136" y="4"/>
                </a:lnTo>
                <a:lnTo>
                  <a:pt x="126" y="13"/>
                </a:lnTo>
                <a:lnTo>
                  <a:pt x="142" y="16"/>
                </a:lnTo>
                <a:lnTo>
                  <a:pt x="141" y="19"/>
                </a:lnTo>
                <a:lnTo>
                  <a:pt x="127" y="28"/>
                </a:lnTo>
                <a:lnTo>
                  <a:pt x="132" y="37"/>
                </a:lnTo>
                <a:lnTo>
                  <a:pt x="10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19" name="Freeform 182"/>
          <p:cNvSpPr>
            <a:spLocks noChangeAspect="1"/>
          </p:cNvSpPr>
          <p:nvPr/>
        </p:nvSpPr>
        <p:spPr bwMode="auto">
          <a:xfrm>
            <a:off x="7374398" y="1238087"/>
            <a:ext cx="177754" cy="35169"/>
          </a:xfrm>
          <a:custGeom>
            <a:avLst/>
            <a:gdLst>
              <a:gd name="T0" fmla="*/ 2147483647 w 208"/>
              <a:gd name="T1" fmla="*/ 2147483647 h 45"/>
              <a:gd name="T2" fmla="*/ 2147483647 w 208"/>
              <a:gd name="T3" fmla="*/ 2147483647 h 45"/>
              <a:gd name="T4" fmla="*/ 2147483647 w 208"/>
              <a:gd name="T5" fmla="*/ 2147483647 h 45"/>
              <a:gd name="T6" fmla="*/ 2147483647 w 208"/>
              <a:gd name="T7" fmla="*/ 2147483647 h 45"/>
              <a:gd name="T8" fmla="*/ 2147483647 w 208"/>
              <a:gd name="T9" fmla="*/ 2147483647 h 45"/>
              <a:gd name="T10" fmla="*/ 2147483647 w 208"/>
              <a:gd name="T11" fmla="*/ 2147483647 h 45"/>
              <a:gd name="T12" fmla="*/ 2147483647 w 208"/>
              <a:gd name="T13" fmla="*/ 2147483647 h 45"/>
              <a:gd name="T14" fmla="*/ 2147483647 w 208"/>
              <a:gd name="T15" fmla="*/ 2147483647 h 45"/>
              <a:gd name="T16" fmla="*/ 2147483647 w 208"/>
              <a:gd name="T17" fmla="*/ 2147483647 h 45"/>
              <a:gd name="T18" fmla="*/ 2147483647 w 208"/>
              <a:gd name="T19" fmla="*/ 2147483647 h 45"/>
              <a:gd name="T20" fmla="*/ 2147483647 w 208"/>
              <a:gd name="T21" fmla="*/ 2147483647 h 45"/>
              <a:gd name="T22" fmla="*/ 2147483647 w 208"/>
              <a:gd name="T23" fmla="*/ 2147483647 h 45"/>
              <a:gd name="T24" fmla="*/ 2147483647 w 208"/>
              <a:gd name="T25" fmla="*/ 2147483647 h 45"/>
              <a:gd name="T26" fmla="*/ 0 w 208"/>
              <a:gd name="T27" fmla="*/ 2147483647 h 45"/>
              <a:gd name="T28" fmla="*/ 2147483647 w 208"/>
              <a:gd name="T29" fmla="*/ 0 h 45"/>
              <a:gd name="T30" fmla="*/ 2147483647 w 208"/>
              <a:gd name="T31" fmla="*/ 2147483647 h 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8"/>
              <a:gd name="T49" fmla="*/ 0 h 45"/>
              <a:gd name="T50" fmla="*/ 208 w 208"/>
              <a:gd name="T51" fmla="*/ 45 h 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8" h="45">
                <a:moveTo>
                  <a:pt x="87" y="9"/>
                </a:moveTo>
                <a:lnTo>
                  <a:pt x="82" y="6"/>
                </a:lnTo>
                <a:lnTo>
                  <a:pt x="120" y="9"/>
                </a:lnTo>
                <a:lnTo>
                  <a:pt x="139" y="12"/>
                </a:lnTo>
                <a:lnTo>
                  <a:pt x="169" y="24"/>
                </a:lnTo>
                <a:lnTo>
                  <a:pt x="208" y="36"/>
                </a:lnTo>
                <a:lnTo>
                  <a:pt x="199" y="45"/>
                </a:lnTo>
                <a:lnTo>
                  <a:pt x="123" y="28"/>
                </a:lnTo>
                <a:lnTo>
                  <a:pt x="57" y="27"/>
                </a:lnTo>
                <a:lnTo>
                  <a:pt x="49" y="19"/>
                </a:lnTo>
                <a:lnTo>
                  <a:pt x="73" y="16"/>
                </a:lnTo>
                <a:lnTo>
                  <a:pt x="48" y="9"/>
                </a:lnTo>
                <a:lnTo>
                  <a:pt x="31" y="10"/>
                </a:lnTo>
                <a:lnTo>
                  <a:pt x="0" y="2"/>
                </a:lnTo>
                <a:lnTo>
                  <a:pt x="61" y="0"/>
                </a:lnTo>
                <a:lnTo>
                  <a:pt x="87" y="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0" name="Freeform 183"/>
          <p:cNvSpPr>
            <a:spLocks noChangeAspect="1"/>
          </p:cNvSpPr>
          <p:nvPr/>
        </p:nvSpPr>
        <p:spPr bwMode="auto">
          <a:xfrm>
            <a:off x="7559968" y="1293772"/>
            <a:ext cx="136733" cy="38100"/>
          </a:xfrm>
          <a:custGeom>
            <a:avLst/>
            <a:gdLst>
              <a:gd name="T0" fmla="*/ 2147483647 w 161"/>
              <a:gd name="T1" fmla="*/ 2147483647 h 51"/>
              <a:gd name="T2" fmla="*/ 0 w 161"/>
              <a:gd name="T3" fmla="*/ 2147483647 h 51"/>
              <a:gd name="T4" fmla="*/ 2147483647 w 161"/>
              <a:gd name="T5" fmla="*/ 2147483647 h 51"/>
              <a:gd name="T6" fmla="*/ 2147483647 w 161"/>
              <a:gd name="T7" fmla="*/ 2147483647 h 51"/>
              <a:gd name="T8" fmla="*/ 2147483647 w 161"/>
              <a:gd name="T9" fmla="*/ 2147483647 h 51"/>
              <a:gd name="T10" fmla="*/ 2147483647 w 161"/>
              <a:gd name="T11" fmla="*/ 2147483647 h 51"/>
              <a:gd name="T12" fmla="*/ 2147483647 w 161"/>
              <a:gd name="T13" fmla="*/ 2147483647 h 51"/>
              <a:gd name="T14" fmla="*/ 2147483647 w 161"/>
              <a:gd name="T15" fmla="*/ 2147483647 h 51"/>
              <a:gd name="T16" fmla="*/ 2147483647 w 161"/>
              <a:gd name="T17" fmla="*/ 2147483647 h 51"/>
              <a:gd name="T18" fmla="*/ 2147483647 w 161"/>
              <a:gd name="T19" fmla="*/ 2147483647 h 51"/>
              <a:gd name="T20" fmla="*/ 2147483647 w 161"/>
              <a:gd name="T21" fmla="*/ 2147483647 h 51"/>
              <a:gd name="T22" fmla="*/ 2147483647 w 161"/>
              <a:gd name="T23" fmla="*/ 2147483647 h 51"/>
              <a:gd name="T24" fmla="*/ 2147483647 w 161"/>
              <a:gd name="T25" fmla="*/ 2147483647 h 51"/>
              <a:gd name="T26" fmla="*/ 2147483647 w 161"/>
              <a:gd name="T27" fmla="*/ 2147483647 h 51"/>
              <a:gd name="T28" fmla="*/ 2147483647 w 161"/>
              <a:gd name="T29" fmla="*/ 2147483647 h 51"/>
              <a:gd name="T30" fmla="*/ 2147483647 w 161"/>
              <a:gd name="T31" fmla="*/ 2147483647 h 51"/>
              <a:gd name="T32" fmla="*/ 2147483647 w 161"/>
              <a:gd name="T33" fmla="*/ 2147483647 h 51"/>
              <a:gd name="T34" fmla="*/ 2147483647 w 161"/>
              <a:gd name="T35" fmla="*/ 0 h 51"/>
              <a:gd name="T36" fmla="*/ 2147483647 w 161"/>
              <a:gd name="T37" fmla="*/ 2147483647 h 51"/>
              <a:gd name="T38" fmla="*/ 2147483647 w 161"/>
              <a:gd name="T39" fmla="*/ 2147483647 h 51"/>
              <a:gd name="T40" fmla="*/ 2147483647 w 161"/>
              <a:gd name="T41" fmla="*/ 2147483647 h 51"/>
              <a:gd name="T42" fmla="*/ 2147483647 w 161"/>
              <a:gd name="T43" fmla="*/ 2147483647 h 51"/>
              <a:gd name="T44" fmla="*/ 2147483647 w 161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1"/>
              <a:gd name="T70" fmla="*/ 0 h 51"/>
              <a:gd name="T71" fmla="*/ 161 w 161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1" h="51">
                <a:moveTo>
                  <a:pt x="42" y="17"/>
                </a:moveTo>
                <a:lnTo>
                  <a:pt x="0" y="9"/>
                </a:lnTo>
                <a:lnTo>
                  <a:pt x="18" y="12"/>
                </a:lnTo>
                <a:lnTo>
                  <a:pt x="12" y="17"/>
                </a:lnTo>
                <a:lnTo>
                  <a:pt x="29" y="23"/>
                </a:lnTo>
                <a:lnTo>
                  <a:pt x="38" y="26"/>
                </a:lnTo>
                <a:lnTo>
                  <a:pt x="14" y="30"/>
                </a:lnTo>
                <a:lnTo>
                  <a:pt x="107" y="29"/>
                </a:lnTo>
                <a:lnTo>
                  <a:pt x="78" y="41"/>
                </a:lnTo>
                <a:lnTo>
                  <a:pt x="90" y="45"/>
                </a:lnTo>
                <a:lnTo>
                  <a:pt x="161" y="51"/>
                </a:lnTo>
                <a:lnTo>
                  <a:pt x="150" y="44"/>
                </a:lnTo>
                <a:lnTo>
                  <a:pt x="141" y="39"/>
                </a:lnTo>
                <a:lnTo>
                  <a:pt x="161" y="39"/>
                </a:lnTo>
                <a:lnTo>
                  <a:pt x="144" y="30"/>
                </a:lnTo>
                <a:lnTo>
                  <a:pt x="128" y="29"/>
                </a:lnTo>
                <a:lnTo>
                  <a:pt x="104" y="11"/>
                </a:lnTo>
                <a:lnTo>
                  <a:pt x="69" y="0"/>
                </a:lnTo>
                <a:lnTo>
                  <a:pt x="60" y="6"/>
                </a:lnTo>
                <a:lnTo>
                  <a:pt x="17" y="5"/>
                </a:lnTo>
                <a:lnTo>
                  <a:pt x="65" y="17"/>
                </a:lnTo>
                <a:lnTo>
                  <a:pt x="60" y="20"/>
                </a:lnTo>
                <a:lnTo>
                  <a:pt x="42" y="1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1" name="Freeform 184"/>
          <p:cNvSpPr>
            <a:spLocks noChangeAspect="1"/>
          </p:cNvSpPr>
          <p:nvPr/>
        </p:nvSpPr>
        <p:spPr bwMode="auto">
          <a:xfrm>
            <a:off x="7624427" y="1969314"/>
            <a:ext cx="185567" cy="67408"/>
          </a:xfrm>
          <a:custGeom>
            <a:avLst/>
            <a:gdLst>
              <a:gd name="T0" fmla="*/ 2147483647 w 216"/>
              <a:gd name="T1" fmla="*/ 2147483647 h 96"/>
              <a:gd name="T2" fmla="*/ 2147483647 w 216"/>
              <a:gd name="T3" fmla="*/ 2147483647 h 96"/>
              <a:gd name="T4" fmla="*/ 2147483647 w 216"/>
              <a:gd name="T5" fmla="*/ 2147483647 h 96"/>
              <a:gd name="T6" fmla="*/ 2147483647 w 216"/>
              <a:gd name="T7" fmla="*/ 2147483647 h 96"/>
              <a:gd name="T8" fmla="*/ 2147483647 w 216"/>
              <a:gd name="T9" fmla="*/ 2147483647 h 96"/>
              <a:gd name="T10" fmla="*/ 2147483647 w 216"/>
              <a:gd name="T11" fmla="*/ 2147483647 h 96"/>
              <a:gd name="T12" fmla="*/ 2147483647 w 216"/>
              <a:gd name="T13" fmla="*/ 2147483647 h 96"/>
              <a:gd name="T14" fmla="*/ 2147483647 w 216"/>
              <a:gd name="T15" fmla="*/ 2147483647 h 96"/>
              <a:gd name="T16" fmla="*/ 2147483647 w 216"/>
              <a:gd name="T17" fmla="*/ 2147483647 h 96"/>
              <a:gd name="T18" fmla="*/ 2147483647 w 216"/>
              <a:gd name="T19" fmla="*/ 2147483647 h 96"/>
              <a:gd name="T20" fmla="*/ 2147483647 w 216"/>
              <a:gd name="T21" fmla="*/ 2147483647 h 96"/>
              <a:gd name="T22" fmla="*/ 2147483647 w 216"/>
              <a:gd name="T23" fmla="*/ 2147483647 h 96"/>
              <a:gd name="T24" fmla="*/ 2147483647 w 216"/>
              <a:gd name="T25" fmla="*/ 2147483647 h 96"/>
              <a:gd name="T26" fmla="*/ 0 w 216"/>
              <a:gd name="T27" fmla="*/ 0 h 96"/>
              <a:gd name="T28" fmla="*/ 2147483647 w 216"/>
              <a:gd name="T29" fmla="*/ 2147483647 h 96"/>
              <a:gd name="T30" fmla="*/ 2147483647 w 216"/>
              <a:gd name="T31" fmla="*/ 2147483647 h 96"/>
              <a:gd name="T32" fmla="*/ 2147483647 w 216"/>
              <a:gd name="T33" fmla="*/ 2147483647 h 96"/>
              <a:gd name="T34" fmla="*/ 2147483647 w 216"/>
              <a:gd name="T35" fmla="*/ 2147483647 h 96"/>
              <a:gd name="T36" fmla="*/ 2147483647 w 216"/>
              <a:gd name="T37" fmla="*/ 2147483647 h 96"/>
              <a:gd name="T38" fmla="*/ 2147483647 w 216"/>
              <a:gd name="T39" fmla="*/ 2147483647 h 96"/>
              <a:gd name="T40" fmla="*/ 2147483647 w 216"/>
              <a:gd name="T41" fmla="*/ 2147483647 h 96"/>
              <a:gd name="T42" fmla="*/ 2147483647 w 216"/>
              <a:gd name="T43" fmla="*/ 2147483647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6"/>
              <a:gd name="T67" fmla="*/ 0 h 96"/>
              <a:gd name="T68" fmla="*/ 216 w 216"/>
              <a:gd name="T69" fmla="*/ 96 h 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6" h="96">
                <a:moveTo>
                  <a:pt x="153" y="66"/>
                </a:moveTo>
                <a:lnTo>
                  <a:pt x="151" y="72"/>
                </a:lnTo>
                <a:lnTo>
                  <a:pt x="124" y="69"/>
                </a:lnTo>
                <a:lnTo>
                  <a:pt x="124" y="63"/>
                </a:lnTo>
                <a:lnTo>
                  <a:pt x="109" y="60"/>
                </a:lnTo>
                <a:lnTo>
                  <a:pt x="90" y="55"/>
                </a:lnTo>
                <a:lnTo>
                  <a:pt x="100" y="45"/>
                </a:lnTo>
                <a:lnTo>
                  <a:pt x="69" y="36"/>
                </a:lnTo>
                <a:lnTo>
                  <a:pt x="57" y="28"/>
                </a:lnTo>
                <a:lnTo>
                  <a:pt x="40" y="25"/>
                </a:lnTo>
                <a:lnTo>
                  <a:pt x="30" y="19"/>
                </a:lnTo>
                <a:lnTo>
                  <a:pt x="33" y="10"/>
                </a:lnTo>
                <a:lnTo>
                  <a:pt x="27" y="12"/>
                </a:lnTo>
                <a:lnTo>
                  <a:pt x="0" y="0"/>
                </a:lnTo>
                <a:lnTo>
                  <a:pt x="46" y="7"/>
                </a:lnTo>
                <a:lnTo>
                  <a:pt x="91" y="15"/>
                </a:lnTo>
                <a:lnTo>
                  <a:pt x="124" y="34"/>
                </a:lnTo>
                <a:lnTo>
                  <a:pt x="169" y="58"/>
                </a:lnTo>
                <a:lnTo>
                  <a:pt x="207" y="88"/>
                </a:lnTo>
                <a:lnTo>
                  <a:pt x="216" y="96"/>
                </a:lnTo>
                <a:lnTo>
                  <a:pt x="150" y="81"/>
                </a:lnTo>
                <a:lnTo>
                  <a:pt x="153" y="6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2" name="Freeform 185"/>
          <p:cNvSpPr>
            <a:spLocks noChangeAspect="1"/>
          </p:cNvSpPr>
          <p:nvPr/>
        </p:nvSpPr>
        <p:spPr bwMode="auto">
          <a:xfrm>
            <a:off x="8118623" y="1364108"/>
            <a:ext cx="136733" cy="21980"/>
          </a:xfrm>
          <a:custGeom>
            <a:avLst/>
            <a:gdLst>
              <a:gd name="T0" fmla="*/ 2147483647 w 158"/>
              <a:gd name="T1" fmla="*/ 0 h 32"/>
              <a:gd name="T2" fmla="*/ 0 w 158"/>
              <a:gd name="T3" fmla="*/ 2147483647 h 32"/>
              <a:gd name="T4" fmla="*/ 2147483647 w 158"/>
              <a:gd name="T5" fmla="*/ 2147483647 h 32"/>
              <a:gd name="T6" fmla="*/ 2147483647 w 158"/>
              <a:gd name="T7" fmla="*/ 2147483647 h 32"/>
              <a:gd name="T8" fmla="*/ 2147483647 w 158"/>
              <a:gd name="T9" fmla="*/ 2147483647 h 32"/>
              <a:gd name="T10" fmla="*/ 2147483647 w 158"/>
              <a:gd name="T11" fmla="*/ 2147483647 h 32"/>
              <a:gd name="T12" fmla="*/ 2147483647 w 158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"/>
              <a:gd name="T22" fmla="*/ 0 h 32"/>
              <a:gd name="T23" fmla="*/ 158 w 158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" h="32">
                <a:moveTo>
                  <a:pt x="66" y="0"/>
                </a:moveTo>
                <a:lnTo>
                  <a:pt x="0" y="2"/>
                </a:lnTo>
                <a:lnTo>
                  <a:pt x="18" y="14"/>
                </a:lnTo>
                <a:lnTo>
                  <a:pt x="45" y="21"/>
                </a:lnTo>
                <a:lnTo>
                  <a:pt x="81" y="32"/>
                </a:lnTo>
                <a:lnTo>
                  <a:pt x="158" y="26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3" name="Freeform 186"/>
          <p:cNvSpPr>
            <a:spLocks noChangeAspect="1"/>
          </p:cNvSpPr>
          <p:nvPr/>
        </p:nvSpPr>
        <p:spPr bwMode="auto">
          <a:xfrm>
            <a:off x="7868595" y="1453498"/>
            <a:ext cx="111340" cy="36635"/>
          </a:xfrm>
          <a:custGeom>
            <a:avLst/>
            <a:gdLst>
              <a:gd name="T0" fmla="*/ 2147483647 w 124"/>
              <a:gd name="T1" fmla="*/ 2147483647 h 52"/>
              <a:gd name="T2" fmla="*/ 2147483647 w 124"/>
              <a:gd name="T3" fmla="*/ 2147483647 h 52"/>
              <a:gd name="T4" fmla="*/ 2147483647 w 124"/>
              <a:gd name="T5" fmla="*/ 0 h 52"/>
              <a:gd name="T6" fmla="*/ 2147483647 w 124"/>
              <a:gd name="T7" fmla="*/ 2147483647 h 52"/>
              <a:gd name="T8" fmla="*/ 2147483647 w 124"/>
              <a:gd name="T9" fmla="*/ 2147483647 h 52"/>
              <a:gd name="T10" fmla="*/ 2147483647 w 124"/>
              <a:gd name="T11" fmla="*/ 2147483647 h 52"/>
              <a:gd name="T12" fmla="*/ 0 w 124"/>
              <a:gd name="T13" fmla="*/ 2147483647 h 52"/>
              <a:gd name="T14" fmla="*/ 2147483647 w 124"/>
              <a:gd name="T15" fmla="*/ 2147483647 h 52"/>
              <a:gd name="T16" fmla="*/ 2147483647 w 124"/>
              <a:gd name="T17" fmla="*/ 2147483647 h 52"/>
              <a:gd name="T18" fmla="*/ 2147483647 w 124"/>
              <a:gd name="T19" fmla="*/ 2147483647 h 52"/>
              <a:gd name="T20" fmla="*/ 2147483647 w 124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52"/>
              <a:gd name="T35" fmla="*/ 124 w 124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52">
                <a:moveTo>
                  <a:pt x="87" y="25"/>
                </a:moveTo>
                <a:lnTo>
                  <a:pt x="82" y="22"/>
                </a:lnTo>
                <a:lnTo>
                  <a:pt x="9" y="0"/>
                </a:lnTo>
                <a:lnTo>
                  <a:pt x="19" y="13"/>
                </a:lnTo>
                <a:lnTo>
                  <a:pt x="12" y="12"/>
                </a:lnTo>
                <a:lnTo>
                  <a:pt x="21" y="21"/>
                </a:lnTo>
                <a:lnTo>
                  <a:pt x="0" y="31"/>
                </a:lnTo>
                <a:lnTo>
                  <a:pt x="103" y="52"/>
                </a:lnTo>
                <a:lnTo>
                  <a:pt x="124" y="37"/>
                </a:lnTo>
                <a:lnTo>
                  <a:pt x="112" y="37"/>
                </a:lnTo>
                <a:lnTo>
                  <a:pt x="87" y="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4" name="Freeform 187"/>
          <p:cNvSpPr>
            <a:spLocks noChangeAspect="1"/>
          </p:cNvSpPr>
          <p:nvPr/>
        </p:nvSpPr>
        <p:spPr bwMode="auto">
          <a:xfrm>
            <a:off x="7536527" y="1248343"/>
            <a:ext cx="99621" cy="23446"/>
          </a:xfrm>
          <a:custGeom>
            <a:avLst/>
            <a:gdLst>
              <a:gd name="T0" fmla="*/ 2147483647 w 114"/>
              <a:gd name="T1" fmla="*/ 2147483647 h 32"/>
              <a:gd name="T2" fmla="*/ 0 w 114"/>
              <a:gd name="T3" fmla="*/ 0 h 32"/>
              <a:gd name="T4" fmla="*/ 2147483647 w 114"/>
              <a:gd name="T5" fmla="*/ 2147483647 h 32"/>
              <a:gd name="T6" fmla="*/ 2147483647 w 114"/>
              <a:gd name="T7" fmla="*/ 2147483647 h 32"/>
              <a:gd name="T8" fmla="*/ 2147483647 w 114"/>
              <a:gd name="T9" fmla="*/ 2147483647 h 32"/>
              <a:gd name="T10" fmla="*/ 2147483647 w 114"/>
              <a:gd name="T11" fmla="*/ 2147483647 h 32"/>
              <a:gd name="T12" fmla="*/ 2147483647 w 114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"/>
              <a:gd name="T22" fmla="*/ 0 h 32"/>
              <a:gd name="T23" fmla="*/ 114 w 11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" h="32">
                <a:moveTo>
                  <a:pt x="28" y="15"/>
                </a:moveTo>
                <a:lnTo>
                  <a:pt x="0" y="0"/>
                </a:lnTo>
                <a:lnTo>
                  <a:pt x="102" y="12"/>
                </a:lnTo>
                <a:lnTo>
                  <a:pt x="114" y="21"/>
                </a:lnTo>
                <a:lnTo>
                  <a:pt x="82" y="32"/>
                </a:lnTo>
                <a:lnTo>
                  <a:pt x="49" y="21"/>
                </a:lnTo>
                <a:lnTo>
                  <a:pt x="28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5" name="Freeform 188"/>
          <p:cNvSpPr>
            <a:spLocks noChangeAspect="1"/>
          </p:cNvSpPr>
          <p:nvPr/>
        </p:nvSpPr>
        <p:spPr bwMode="auto">
          <a:xfrm>
            <a:off x="7727953" y="1314285"/>
            <a:ext cx="82040" cy="21980"/>
          </a:xfrm>
          <a:custGeom>
            <a:avLst/>
            <a:gdLst>
              <a:gd name="T0" fmla="*/ 2147483647 w 90"/>
              <a:gd name="T1" fmla="*/ 2147483647 h 27"/>
              <a:gd name="T2" fmla="*/ 0 w 90"/>
              <a:gd name="T3" fmla="*/ 2147483647 h 27"/>
              <a:gd name="T4" fmla="*/ 2147483647 w 90"/>
              <a:gd name="T5" fmla="*/ 0 h 27"/>
              <a:gd name="T6" fmla="*/ 2147483647 w 90"/>
              <a:gd name="T7" fmla="*/ 2147483647 h 27"/>
              <a:gd name="T8" fmla="*/ 2147483647 w 90"/>
              <a:gd name="T9" fmla="*/ 2147483647 h 27"/>
              <a:gd name="T10" fmla="*/ 2147483647 w 90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27"/>
              <a:gd name="T20" fmla="*/ 90 w 90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27">
                <a:moveTo>
                  <a:pt x="34" y="25"/>
                </a:moveTo>
                <a:lnTo>
                  <a:pt x="0" y="19"/>
                </a:lnTo>
                <a:lnTo>
                  <a:pt x="7" y="0"/>
                </a:lnTo>
                <a:lnTo>
                  <a:pt x="72" y="16"/>
                </a:lnTo>
                <a:lnTo>
                  <a:pt x="90" y="27"/>
                </a:lnTo>
                <a:lnTo>
                  <a:pt x="34" y="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6" name="Freeform 189"/>
          <p:cNvSpPr>
            <a:spLocks noChangeAspect="1"/>
          </p:cNvSpPr>
          <p:nvPr/>
        </p:nvSpPr>
        <p:spPr bwMode="auto">
          <a:xfrm>
            <a:off x="8433108" y="1494527"/>
            <a:ext cx="56646" cy="24912"/>
          </a:xfrm>
          <a:custGeom>
            <a:avLst/>
            <a:gdLst>
              <a:gd name="T0" fmla="*/ 2147483647 w 66"/>
              <a:gd name="T1" fmla="*/ 2147483647 h 39"/>
              <a:gd name="T2" fmla="*/ 2147483647 w 66"/>
              <a:gd name="T3" fmla="*/ 2147483647 h 39"/>
              <a:gd name="T4" fmla="*/ 0 w 66"/>
              <a:gd name="T5" fmla="*/ 2147483647 h 39"/>
              <a:gd name="T6" fmla="*/ 2147483647 w 66"/>
              <a:gd name="T7" fmla="*/ 0 h 39"/>
              <a:gd name="T8" fmla="*/ 2147483647 w 66"/>
              <a:gd name="T9" fmla="*/ 2147483647 h 39"/>
              <a:gd name="T10" fmla="*/ 2147483647 w 66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39"/>
              <a:gd name="T20" fmla="*/ 66 w 66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39">
                <a:moveTo>
                  <a:pt x="66" y="24"/>
                </a:moveTo>
                <a:lnTo>
                  <a:pt x="39" y="39"/>
                </a:lnTo>
                <a:lnTo>
                  <a:pt x="0" y="22"/>
                </a:lnTo>
                <a:lnTo>
                  <a:pt x="3" y="0"/>
                </a:lnTo>
                <a:lnTo>
                  <a:pt x="46" y="10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7" name="Freeform 190"/>
          <p:cNvSpPr>
            <a:spLocks noChangeAspect="1"/>
          </p:cNvSpPr>
          <p:nvPr/>
        </p:nvSpPr>
        <p:spPr bwMode="auto">
          <a:xfrm>
            <a:off x="7556059" y="1361179"/>
            <a:ext cx="54694" cy="19050"/>
          </a:xfrm>
          <a:custGeom>
            <a:avLst/>
            <a:gdLst>
              <a:gd name="T0" fmla="*/ 2147483647 w 66"/>
              <a:gd name="T1" fmla="*/ 2147483647 h 30"/>
              <a:gd name="T2" fmla="*/ 0 w 66"/>
              <a:gd name="T3" fmla="*/ 2147483647 h 30"/>
              <a:gd name="T4" fmla="*/ 2147483647 w 66"/>
              <a:gd name="T5" fmla="*/ 0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30"/>
              <a:gd name="T17" fmla="*/ 66 w 66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30">
                <a:moveTo>
                  <a:pt x="66" y="30"/>
                </a:moveTo>
                <a:lnTo>
                  <a:pt x="0" y="9"/>
                </a:lnTo>
                <a:lnTo>
                  <a:pt x="36" y="0"/>
                </a:lnTo>
                <a:lnTo>
                  <a:pt x="62" y="8"/>
                </a:lnTo>
                <a:lnTo>
                  <a:pt x="66" y="3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8" name="Freeform 191"/>
          <p:cNvSpPr>
            <a:spLocks noChangeAspect="1"/>
          </p:cNvSpPr>
          <p:nvPr/>
        </p:nvSpPr>
        <p:spPr bwMode="auto">
          <a:xfrm>
            <a:off x="9316018" y="2776739"/>
            <a:ext cx="347693" cy="98180"/>
          </a:xfrm>
          <a:custGeom>
            <a:avLst/>
            <a:gdLst>
              <a:gd name="T0" fmla="*/ 2147483647 w 404"/>
              <a:gd name="T1" fmla="*/ 2147483647 h 135"/>
              <a:gd name="T2" fmla="*/ 2147483647 w 404"/>
              <a:gd name="T3" fmla="*/ 2147483647 h 135"/>
              <a:gd name="T4" fmla="*/ 2147483647 w 404"/>
              <a:gd name="T5" fmla="*/ 2147483647 h 135"/>
              <a:gd name="T6" fmla="*/ 2147483647 w 404"/>
              <a:gd name="T7" fmla="*/ 2147483647 h 135"/>
              <a:gd name="T8" fmla="*/ 2147483647 w 404"/>
              <a:gd name="T9" fmla="*/ 2147483647 h 135"/>
              <a:gd name="T10" fmla="*/ 2147483647 w 404"/>
              <a:gd name="T11" fmla="*/ 2147483647 h 135"/>
              <a:gd name="T12" fmla="*/ 2147483647 w 404"/>
              <a:gd name="T13" fmla="*/ 0 h 135"/>
              <a:gd name="T14" fmla="*/ 2147483647 w 404"/>
              <a:gd name="T15" fmla="*/ 2147483647 h 135"/>
              <a:gd name="T16" fmla="*/ 2147483647 w 404"/>
              <a:gd name="T17" fmla="*/ 2147483647 h 135"/>
              <a:gd name="T18" fmla="*/ 2147483647 w 404"/>
              <a:gd name="T19" fmla="*/ 2147483647 h 135"/>
              <a:gd name="T20" fmla="*/ 0 w 404"/>
              <a:gd name="T21" fmla="*/ 2147483647 h 135"/>
              <a:gd name="T22" fmla="*/ 2147483647 w 404"/>
              <a:gd name="T23" fmla="*/ 2147483647 h 135"/>
              <a:gd name="T24" fmla="*/ 2147483647 w 404"/>
              <a:gd name="T25" fmla="*/ 2147483647 h 135"/>
              <a:gd name="T26" fmla="*/ 2147483647 w 404"/>
              <a:gd name="T27" fmla="*/ 2147483647 h 135"/>
              <a:gd name="T28" fmla="*/ 2147483647 w 404"/>
              <a:gd name="T29" fmla="*/ 2147483647 h 135"/>
              <a:gd name="T30" fmla="*/ 2147483647 w 404"/>
              <a:gd name="T31" fmla="*/ 2147483647 h 135"/>
              <a:gd name="T32" fmla="*/ 2147483647 w 404"/>
              <a:gd name="T33" fmla="*/ 2147483647 h 135"/>
              <a:gd name="T34" fmla="*/ 2147483647 w 404"/>
              <a:gd name="T35" fmla="*/ 2147483647 h 135"/>
              <a:gd name="T36" fmla="*/ 2147483647 w 404"/>
              <a:gd name="T37" fmla="*/ 2147483647 h 135"/>
              <a:gd name="T38" fmla="*/ 2147483647 w 404"/>
              <a:gd name="T39" fmla="*/ 2147483647 h 135"/>
              <a:gd name="T40" fmla="*/ 2147483647 w 404"/>
              <a:gd name="T41" fmla="*/ 2147483647 h 135"/>
              <a:gd name="T42" fmla="*/ 2147483647 w 404"/>
              <a:gd name="T43" fmla="*/ 2147483647 h 135"/>
              <a:gd name="T44" fmla="*/ 2147483647 w 404"/>
              <a:gd name="T45" fmla="*/ 2147483647 h 135"/>
              <a:gd name="T46" fmla="*/ 2147483647 w 404"/>
              <a:gd name="T47" fmla="*/ 2147483647 h 135"/>
              <a:gd name="T48" fmla="*/ 2147483647 w 404"/>
              <a:gd name="T49" fmla="*/ 2147483647 h 135"/>
              <a:gd name="T50" fmla="*/ 2147483647 w 404"/>
              <a:gd name="T51" fmla="*/ 2147483647 h 135"/>
              <a:gd name="T52" fmla="*/ 2147483647 w 404"/>
              <a:gd name="T53" fmla="*/ 2147483647 h 135"/>
              <a:gd name="T54" fmla="*/ 2147483647 w 404"/>
              <a:gd name="T55" fmla="*/ 2147483647 h 135"/>
              <a:gd name="T56" fmla="*/ 2147483647 w 404"/>
              <a:gd name="T57" fmla="*/ 2147483647 h 135"/>
              <a:gd name="T58" fmla="*/ 2147483647 w 404"/>
              <a:gd name="T59" fmla="*/ 2147483647 h 135"/>
              <a:gd name="T60" fmla="*/ 2147483647 w 404"/>
              <a:gd name="T61" fmla="*/ 2147483647 h 135"/>
              <a:gd name="T62" fmla="*/ 2147483647 w 404"/>
              <a:gd name="T63" fmla="*/ 2147483647 h 135"/>
              <a:gd name="T64" fmla="*/ 2147483647 w 404"/>
              <a:gd name="T65" fmla="*/ 2147483647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4"/>
              <a:gd name="T100" fmla="*/ 0 h 135"/>
              <a:gd name="T101" fmla="*/ 404 w 404"/>
              <a:gd name="T102" fmla="*/ 135 h 1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4" h="135">
                <a:moveTo>
                  <a:pt x="266" y="55"/>
                </a:moveTo>
                <a:lnTo>
                  <a:pt x="267" y="57"/>
                </a:lnTo>
                <a:lnTo>
                  <a:pt x="224" y="39"/>
                </a:lnTo>
                <a:lnTo>
                  <a:pt x="180" y="21"/>
                </a:lnTo>
                <a:lnTo>
                  <a:pt x="147" y="7"/>
                </a:lnTo>
                <a:lnTo>
                  <a:pt x="117" y="1"/>
                </a:lnTo>
                <a:lnTo>
                  <a:pt x="104" y="0"/>
                </a:lnTo>
                <a:lnTo>
                  <a:pt x="63" y="9"/>
                </a:lnTo>
                <a:lnTo>
                  <a:pt x="24" y="16"/>
                </a:lnTo>
                <a:lnTo>
                  <a:pt x="15" y="43"/>
                </a:lnTo>
                <a:lnTo>
                  <a:pt x="0" y="55"/>
                </a:lnTo>
                <a:lnTo>
                  <a:pt x="12" y="51"/>
                </a:lnTo>
                <a:lnTo>
                  <a:pt x="36" y="37"/>
                </a:lnTo>
                <a:lnTo>
                  <a:pt x="60" y="25"/>
                </a:lnTo>
                <a:lnTo>
                  <a:pt x="107" y="24"/>
                </a:lnTo>
                <a:lnTo>
                  <a:pt x="92" y="30"/>
                </a:lnTo>
                <a:lnTo>
                  <a:pt x="128" y="39"/>
                </a:lnTo>
                <a:lnTo>
                  <a:pt x="150" y="45"/>
                </a:lnTo>
                <a:lnTo>
                  <a:pt x="162" y="52"/>
                </a:lnTo>
                <a:lnTo>
                  <a:pt x="218" y="64"/>
                </a:lnTo>
                <a:lnTo>
                  <a:pt x="236" y="88"/>
                </a:lnTo>
                <a:lnTo>
                  <a:pt x="288" y="109"/>
                </a:lnTo>
                <a:lnTo>
                  <a:pt x="276" y="135"/>
                </a:lnTo>
                <a:lnTo>
                  <a:pt x="312" y="135"/>
                </a:lnTo>
                <a:lnTo>
                  <a:pt x="348" y="133"/>
                </a:lnTo>
                <a:lnTo>
                  <a:pt x="375" y="129"/>
                </a:lnTo>
                <a:lnTo>
                  <a:pt x="404" y="124"/>
                </a:lnTo>
                <a:lnTo>
                  <a:pt x="371" y="111"/>
                </a:lnTo>
                <a:lnTo>
                  <a:pt x="339" y="97"/>
                </a:lnTo>
                <a:lnTo>
                  <a:pt x="333" y="85"/>
                </a:lnTo>
                <a:lnTo>
                  <a:pt x="303" y="75"/>
                </a:lnTo>
                <a:lnTo>
                  <a:pt x="273" y="64"/>
                </a:lnTo>
                <a:lnTo>
                  <a:pt x="266" y="5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29" name="Freeform 192"/>
          <p:cNvSpPr>
            <a:spLocks noChangeAspect="1"/>
          </p:cNvSpPr>
          <p:nvPr/>
        </p:nvSpPr>
        <p:spPr bwMode="auto">
          <a:xfrm>
            <a:off x="9370711" y="2811910"/>
            <a:ext cx="19534" cy="11723"/>
          </a:xfrm>
          <a:custGeom>
            <a:avLst/>
            <a:gdLst>
              <a:gd name="T0" fmla="*/ 2147483647 w 19"/>
              <a:gd name="T1" fmla="*/ 2147483647 h 18"/>
              <a:gd name="T2" fmla="*/ 2147483647 w 19"/>
              <a:gd name="T3" fmla="*/ 2147483647 h 18"/>
              <a:gd name="T4" fmla="*/ 0 w 19"/>
              <a:gd name="T5" fmla="*/ 0 h 18"/>
              <a:gd name="T6" fmla="*/ 2147483647 w 19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8"/>
              <a:gd name="T14" fmla="*/ 19 w 19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8">
                <a:moveTo>
                  <a:pt x="1" y="18"/>
                </a:moveTo>
                <a:lnTo>
                  <a:pt x="19" y="17"/>
                </a:lnTo>
                <a:lnTo>
                  <a:pt x="0" y="0"/>
                </a:lnTo>
                <a:lnTo>
                  <a:pt x="1" y="1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0" name="Freeform 193"/>
          <p:cNvSpPr>
            <a:spLocks noChangeAspect="1"/>
          </p:cNvSpPr>
          <p:nvPr/>
        </p:nvSpPr>
        <p:spPr bwMode="auto">
          <a:xfrm>
            <a:off x="8229961" y="2498320"/>
            <a:ext cx="1033315" cy="534865"/>
          </a:xfrm>
          <a:custGeom>
            <a:avLst/>
            <a:gdLst>
              <a:gd name="T0" fmla="*/ 2147483647 w 1215"/>
              <a:gd name="T1" fmla="*/ 2147483647 h 757"/>
              <a:gd name="T2" fmla="*/ 2147483647 w 1215"/>
              <a:gd name="T3" fmla="*/ 2147483647 h 757"/>
              <a:gd name="T4" fmla="*/ 2147483647 w 1215"/>
              <a:gd name="T5" fmla="*/ 2147483647 h 757"/>
              <a:gd name="T6" fmla="*/ 2147483647 w 1215"/>
              <a:gd name="T7" fmla="*/ 2147483647 h 757"/>
              <a:gd name="T8" fmla="*/ 2147483647 w 1215"/>
              <a:gd name="T9" fmla="*/ 2147483647 h 757"/>
              <a:gd name="T10" fmla="*/ 2147483647 w 1215"/>
              <a:gd name="T11" fmla="*/ 0 h 757"/>
              <a:gd name="T12" fmla="*/ 2147483647 w 1215"/>
              <a:gd name="T13" fmla="*/ 2147483647 h 757"/>
              <a:gd name="T14" fmla="*/ 2147483647 w 1215"/>
              <a:gd name="T15" fmla="*/ 2147483647 h 757"/>
              <a:gd name="T16" fmla="*/ 2147483647 w 1215"/>
              <a:gd name="T17" fmla="*/ 2147483647 h 757"/>
              <a:gd name="T18" fmla="*/ 2147483647 w 1215"/>
              <a:gd name="T19" fmla="*/ 2147483647 h 757"/>
              <a:gd name="T20" fmla="*/ 2147483647 w 1215"/>
              <a:gd name="T21" fmla="*/ 2147483647 h 757"/>
              <a:gd name="T22" fmla="*/ 2147483647 w 1215"/>
              <a:gd name="T23" fmla="*/ 2147483647 h 757"/>
              <a:gd name="T24" fmla="*/ 2147483647 w 1215"/>
              <a:gd name="T25" fmla="*/ 2147483647 h 757"/>
              <a:gd name="T26" fmla="*/ 2147483647 w 1215"/>
              <a:gd name="T27" fmla="*/ 2147483647 h 757"/>
              <a:gd name="T28" fmla="*/ 2147483647 w 1215"/>
              <a:gd name="T29" fmla="*/ 2147483647 h 757"/>
              <a:gd name="T30" fmla="*/ 2147483647 w 1215"/>
              <a:gd name="T31" fmla="*/ 2147483647 h 757"/>
              <a:gd name="T32" fmla="*/ 2147483647 w 1215"/>
              <a:gd name="T33" fmla="*/ 2147483647 h 757"/>
              <a:gd name="T34" fmla="*/ 2147483647 w 1215"/>
              <a:gd name="T35" fmla="*/ 2147483647 h 757"/>
              <a:gd name="T36" fmla="*/ 2147483647 w 1215"/>
              <a:gd name="T37" fmla="*/ 2147483647 h 757"/>
              <a:gd name="T38" fmla="*/ 2147483647 w 1215"/>
              <a:gd name="T39" fmla="*/ 2147483647 h 757"/>
              <a:gd name="T40" fmla="*/ 2147483647 w 1215"/>
              <a:gd name="T41" fmla="*/ 2147483647 h 757"/>
              <a:gd name="T42" fmla="*/ 2147483647 w 1215"/>
              <a:gd name="T43" fmla="*/ 2147483647 h 757"/>
              <a:gd name="T44" fmla="*/ 2147483647 w 1215"/>
              <a:gd name="T45" fmla="*/ 2147483647 h 757"/>
              <a:gd name="T46" fmla="*/ 2147483647 w 1215"/>
              <a:gd name="T47" fmla="*/ 2147483647 h 757"/>
              <a:gd name="T48" fmla="*/ 2147483647 w 1215"/>
              <a:gd name="T49" fmla="*/ 2147483647 h 757"/>
              <a:gd name="T50" fmla="*/ 2147483647 w 1215"/>
              <a:gd name="T51" fmla="*/ 2147483647 h 757"/>
              <a:gd name="T52" fmla="*/ 2147483647 w 1215"/>
              <a:gd name="T53" fmla="*/ 2147483647 h 757"/>
              <a:gd name="T54" fmla="*/ 2147483647 w 1215"/>
              <a:gd name="T55" fmla="*/ 2147483647 h 757"/>
              <a:gd name="T56" fmla="*/ 2147483647 w 1215"/>
              <a:gd name="T57" fmla="*/ 2147483647 h 757"/>
              <a:gd name="T58" fmla="*/ 2147483647 w 1215"/>
              <a:gd name="T59" fmla="*/ 2147483647 h 757"/>
              <a:gd name="T60" fmla="*/ 2147483647 w 1215"/>
              <a:gd name="T61" fmla="*/ 2147483647 h 757"/>
              <a:gd name="T62" fmla="*/ 2147483647 w 1215"/>
              <a:gd name="T63" fmla="*/ 2147483647 h 757"/>
              <a:gd name="T64" fmla="*/ 2147483647 w 1215"/>
              <a:gd name="T65" fmla="*/ 2147483647 h 757"/>
              <a:gd name="T66" fmla="*/ 2147483647 w 1215"/>
              <a:gd name="T67" fmla="*/ 2147483647 h 757"/>
              <a:gd name="T68" fmla="*/ 2147483647 w 1215"/>
              <a:gd name="T69" fmla="*/ 2147483647 h 757"/>
              <a:gd name="T70" fmla="*/ 2147483647 w 1215"/>
              <a:gd name="T71" fmla="*/ 2147483647 h 757"/>
              <a:gd name="T72" fmla="*/ 2147483647 w 1215"/>
              <a:gd name="T73" fmla="*/ 2147483647 h 757"/>
              <a:gd name="T74" fmla="*/ 2147483647 w 1215"/>
              <a:gd name="T75" fmla="*/ 2147483647 h 757"/>
              <a:gd name="T76" fmla="*/ 2147483647 w 1215"/>
              <a:gd name="T77" fmla="*/ 2147483647 h 757"/>
              <a:gd name="T78" fmla="*/ 2147483647 w 1215"/>
              <a:gd name="T79" fmla="*/ 2147483647 h 757"/>
              <a:gd name="T80" fmla="*/ 2147483647 w 1215"/>
              <a:gd name="T81" fmla="*/ 2147483647 h 757"/>
              <a:gd name="T82" fmla="*/ 2147483647 w 1215"/>
              <a:gd name="T83" fmla="*/ 2147483647 h 757"/>
              <a:gd name="T84" fmla="*/ 2147483647 w 1215"/>
              <a:gd name="T85" fmla="*/ 2147483647 h 7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15"/>
              <a:gd name="T130" fmla="*/ 0 h 757"/>
              <a:gd name="T131" fmla="*/ 1215 w 1215"/>
              <a:gd name="T132" fmla="*/ 757 h 7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15" h="757">
                <a:moveTo>
                  <a:pt x="377" y="392"/>
                </a:moveTo>
                <a:lnTo>
                  <a:pt x="356" y="403"/>
                </a:lnTo>
                <a:lnTo>
                  <a:pt x="321" y="364"/>
                </a:lnTo>
                <a:lnTo>
                  <a:pt x="272" y="328"/>
                </a:lnTo>
                <a:lnTo>
                  <a:pt x="261" y="295"/>
                </a:lnTo>
                <a:lnTo>
                  <a:pt x="233" y="263"/>
                </a:lnTo>
                <a:lnTo>
                  <a:pt x="210" y="241"/>
                </a:lnTo>
                <a:lnTo>
                  <a:pt x="188" y="239"/>
                </a:lnTo>
                <a:lnTo>
                  <a:pt x="161" y="220"/>
                </a:lnTo>
                <a:lnTo>
                  <a:pt x="132" y="200"/>
                </a:lnTo>
                <a:lnTo>
                  <a:pt x="164" y="205"/>
                </a:lnTo>
                <a:lnTo>
                  <a:pt x="150" y="164"/>
                </a:lnTo>
                <a:lnTo>
                  <a:pt x="116" y="136"/>
                </a:lnTo>
                <a:lnTo>
                  <a:pt x="81" y="108"/>
                </a:lnTo>
                <a:lnTo>
                  <a:pt x="41" y="57"/>
                </a:lnTo>
                <a:lnTo>
                  <a:pt x="0" y="4"/>
                </a:lnTo>
                <a:lnTo>
                  <a:pt x="41" y="3"/>
                </a:lnTo>
                <a:lnTo>
                  <a:pt x="83" y="0"/>
                </a:lnTo>
                <a:lnTo>
                  <a:pt x="119" y="13"/>
                </a:lnTo>
                <a:lnTo>
                  <a:pt x="156" y="27"/>
                </a:lnTo>
                <a:lnTo>
                  <a:pt x="194" y="40"/>
                </a:lnTo>
                <a:lnTo>
                  <a:pt x="231" y="55"/>
                </a:lnTo>
                <a:lnTo>
                  <a:pt x="281" y="55"/>
                </a:lnTo>
                <a:lnTo>
                  <a:pt x="332" y="55"/>
                </a:lnTo>
                <a:lnTo>
                  <a:pt x="324" y="36"/>
                </a:lnTo>
                <a:lnTo>
                  <a:pt x="384" y="36"/>
                </a:lnTo>
                <a:lnTo>
                  <a:pt x="443" y="76"/>
                </a:lnTo>
                <a:lnTo>
                  <a:pt x="480" y="118"/>
                </a:lnTo>
                <a:lnTo>
                  <a:pt x="512" y="136"/>
                </a:lnTo>
                <a:lnTo>
                  <a:pt x="542" y="153"/>
                </a:lnTo>
                <a:lnTo>
                  <a:pt x="551" y="121"/>
                </a:lnTo>
                <a:lnTo>
                  <a:pt x="603" y="126"/>
                </a:lnTo>
                <a:lnTo>
                  <a:pt x="639" y="164"/>
                </a:lnTo>
                <a:lnTo>
                  <a:pt x="675" y="203"/>
                </a:lnTo>
                <a:lnTo>
                  <a:pt x="713" y="251"/>
                </a:lnTo>
                <a:lnTo>
                  <a:pt x="746" y="271"/>
                </a:lnTo>
                <a:lnTo>
                  <a:pt x="794" y="278"/>
                </a:lnTo>
                <a:lnTo>
                  <a:pt x="797" y="334"/>
                </a:lnTo>
                <a:lnTo>
                  <a:pt x="797" y="391"/>
                </a:lnTo>
                <a:lnTo>
                  <a:pt x="810" y="446"/>
                </a:lnTo>
                <a:lnTo>
                  <a:pt x="837" y="487"/>
                </a:lnTo>
                <a:lnTo>
                  <a:pt x="864" y="524"/>
                </a:lnTo>
                <a:lnTo>
                  <a:pt x="884" y="551"/>
                </a:lnTo>
                <a:lnTo>
                  <a:pt x="902" y="578"/>
                </a:lnTo>
                <a:lnTo>
                  <a:pt x="908" y="581"/>
                </a:lnTo>
                <a:lnTo>
                  <a:pt x="953" y="601"/>
                </a:lnTo>
                <a:lnTo>
                  <a:pt x="984" y="598"/>
                </a:lnTo>
                <a:lnTo>
                  <a:pt x="1022" y="589"/>
                </a:lnTo>
                <a:lnTo>
                  <a:pt x="1046" y="587"/>
                </a:lnTo>
                <a:lnTo>
                  <a:pt x="1062" y="592"/>
                </a:lnTo>
                <a:lnTo>
                  <a:pt x="1071" y="581"/>
                </a:lnTo>
                <a:lnTo>
                  <a:pt x="1065" y="575"/>
                </a:lnTo>
                <a:lnTo>
                  <a:pt x="1085" y="544"/>
                </a:lnTo>
                <a:lnTo>
                  <a:pt x="1086" y="493"/>
                </a:lnTo>
                <a:lnTo>
                  <a:pt x="1116" y="472"/>
                </a:lnTo>
                <a:lnTo>
                  <a:pt x="1149" y="469"/>
                </a:lnTo>
                <a:lnTo>
                  <a:pt x="1184" y="466"/>
                </a:lnTo>
                <a:lnTo>
                  <a:pt x="1193" y="464"/>
                </a:lnTo>
                <a:lnTo>
                  <a:pt x="1209" y="473"/>
                </a:lnTo>
                <a:lnTo>
                  <a:pt x="1215" y="481"/>
                </a:lnTo>
                <a:lnTo>
                  <a:pt x="1199" y="532"/>
                </a:lnTo>
                <a:lnTo>
                  <a:pt x="1197" y="547"/>
                </a:lnTo>
                <a:lnTo>
                  <a:pt x="1200" y="551"/>
                </a:lnTo>
                <a:lnTo>
                  <a:pt x="1200" y="557"/>
                </a:lnTo>
                <a:lnTo>
                  <a:pt x="1196" y="598"/>
                </a:lnTo>
                <a:lnTo>
                  <a:pt x="1184" y="581"/>
                </a:lnTo>
                <a:lnTo>
                  <a:pt x="1181" y="592"/>
                </a:lnTo>
                <a:lnTo>
                  <a:pt x="1155" y="620"/>
                </a:lnTo>
                <a:lnTo>
                  <a:pt x="1122" y="620"/>
                </a:lnTo>
                <a:lnTo>
                  <a:pt x="1088" y="620"/>
                </a:lnTo>
                <a:lnTo>
                  <a:pt x="1092" y="643"/>
                </a:lnTo>
                <a:lnTo>
                  <a:pt x="1082" y="646"/>
                </a:lnTo>
                <a:lnTo>
                  <a:pt x="1121" y="686"/>
                </a:lnTo>
                <a:lnTo>
                  <a:pt x="1074" y="692"/>
                </a:lnTo>
                <a:lnTo>
                  <a:pt x="1062" y="727"/>
                </a:lnTo>
                <a:lnTo>
                  <a:pt x="1065" y="757"/>
                </a:lnTo>
                <a:lnTo>
                  <a:pt x="1020" y="719"/>
                </a:lnTo>
                <a:lnTo>
                  <a:pt x="974" y="683"/>
                </a:lnTo>
                <a:lnTo>
                  <a:pt x="993" y="695"/>
                </a:lnTo>
                <a:lnTo>
                  <a:pt x="968" y="683"/>
                </a:lnTo>
                <a:lnTo>
                  <a:pt x="951" y="685"/>
                </a:lnTo>
                <a:lnTo>
                  <a:pt x="959" y="686"/>
                </a:lnTo>
                <a:lnTo>
                  <a:pt x="927" y="697"/>
                </a:lnTo>
                <a:lnTo>
                  <a:pt x="894" y="707"/>
                </a:lnTo>
                <a:lnTo>
                  <a:pt x="848" y="688"/>
                </a:lnTo>
                <a:lnTo>
                  <a:pt x="801" y="670"/>
                </a:lnTo>
                <a:lnTo>
                  <a:pt x="755" y="650"/>
                </a:lnTo>
                <a:lnTo>
                  <a:pt x="708" y="631"/>
                </a:lnTo>
                <a:lnTo>
                  <a:pt x="681" y="616"/>
                </a:lnTo>
                <a:lnTo>
                  <a:pt x="650" y="601"/>
                </a:lnTo>
                <a:lnTo>
                  <a:pt x="620" y="587"/>
                </a:lnTo>
                <a:lnTo>
                  <a:pt x="585" y="562"/>
                </a:lnTo>
                <a:lnTo>
                  <a:pt x="552" y="538"/>
                </a:lnTo>
                <a:lnTo>
                  <a:pt x="537" y="508"/>
                </a:lnTo>
                <a:lnTo>
                  <a:pt x="549" y="502"/>
                </a:lnTo>
                <a:lnTo>
                  <a:pt x="540" y="491"/>
                </a:lnTo>
                <a:lnTo>
                  <a:pt x="540" y="464"/>
                </a:lnTo>
                <a:lnTo>
                  <a:pt x="516" y="433"/>
                </a:lnTo>
                <a:lnTo>
                  <a:pt x="491" y="400"/>
                </a:lnTo>
                <a:lnTo>
                  <a:pt x="459" y="370"/>
                </a:lnTo>
                <a:lnTo>
                  <a:pt x="426" y="341"/>
                </a:lnTo>
                <a:lnTo>
                  <a:pt x="438" y="344"/>
                </a:lnTo>
                <a:lnTo>
                  <a:pt x="416" y="323"/>
                </a:lnTo>
                <a:lnTo>
                  <a:pt x="405" y="317"/>
                </a:lnTo>
                <a:lnTo>
                  <a:pt x="408" y="314"/>
                </a:lnTo>
                <a:lnTo>
                  <a:pt x="374" y="299"/>
                </a:lnTo>
                <a:lnTo>
                  <a:pt x="374" y="290"/>
                </a:lnTo>
                <a:lnTo>
                  <a:pt x="359" y="289"/>
                </a:lnTo>
                <a:lnTo>
                  <a:pt x="357" y="265"/>
                </a:lnTo>
                <a:lnTo>
                  <a:pt x="336" y="250"/>
                </a:lnTo>
                <a:lnTo>
                  <a:pt x="291" y="208"/>
                </a:lnTo>
                <a:lnTo>
                  <a:pt x="287" y="197"/>
                </a:lnTo>
                <a:lnTo>
                  <a:pt x="254" y="179"/>
                </a:lnTo>
                <a:lnTo>
                  <a:pt x="222" y="144"/>
                </a:lnTo>
                <a:lnTo>
                  <a:pt x="189" y="108"/>
                </a:lnTo>
                <a:lnTo>
                  <a:pt x="155" y="58"/>
                </a:lnTo>
                <a:lnTo>
                  <a:pt x="123" y="48"/>
                </a:lnTo>
                <a:lnTo>
                  <a:pt x="86" y="31"/>
                </a:lnTo>
                <a:lnTo>
                  <a:pt x="110" y="75"/>
                </a:lnTo>
                <a:lnTo>
                  <a:pt x="135" y="118"/>
                </a:lnTo>
                <a:lnTo>
                  <a:pt x="171" y="154"/>
                </a:lnTo>
                <a:lnTo>
                  <a:pt x="209" y="188"/>
                </a:lnTo>
                <a:lnTo>
                  <a:pt x="234" y="218"/>
                </a:lnTo>
                <a:lnTo>
                  <a:pt x="260" y="248"/>
                </a:lnTo>
                <a:lnTo>
                  <a:pt x="261" y="244"/>
                </a:lnTo>
                <a:lnTo>
                  <a:pt x="291" y="292"/>
                </a:lnTo>
                <a:lnTo>
                  <a:pt x="321" y="341"/>
                </a:lnTo>
                <a:lnTo>
                  <a:pt x="338" y="350"/>
                </a:lnTo>
                <a:lnTo>
                  <a:pt x="363" y="373"/>
                </a:lnTo>
                <a:lnTo>
                  <a:pt x="377" y="39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1" name="Freeform 194"/>
          <p:cNvSpPr>
            <a:spLocks noChangeAspect="1"/>
          </p:cNvSpPr>
          <p:nvPr/>
        </p:nvSpPr>
        <p:spPr bwMode="auto">
          <a:xfrm>
            <a:off x="9704732" y="2816304"/>
            <a:ext cx="5861" cy="0"/>
          </a:xfrm>
          <a:custGeom>
            <a:avLst/>
            <a:gdLst>
              <a:gd name="T0" fmla="*/ 2147483647 w 7"/>
              <a:gd name="T1" fmla="*/ 0 h 3"/>
              <a:gd name="T2" fmla="*/ 2147483647 w 7"/>
              <a:gd name="T3" fmla="*/ 0 h 3"/>
              <a:gd name="T4" fmla="*/ 0 w 7"/>
              <a:gd name="T5" fmla="*/ 0 h 3"/>
              <a:gd name="T6" fmla="*/ 2147483647 w 7"/>
              <a:gd name="T7" fmla="*/ 0 h 3"/>
              <a:gd name="T8" fmla="*/ 2147483647 w 7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0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4" y="3"/>
                </a:moveTo>
                <a:lnTo>
                  <a:pt x="1" y="3"/>
                </a:lnTo>
                <a:lnTo>
                  <a:pt x="0" y="0"/>
                </a:lnTo>
                <a:lnTo>
                  <a:pt x="7" y="1"/>
                </a:lnTo>
                <a:lnTo>
                  <a:pt x="4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2" name="Freeform 195"/>
          <p:cNvSpPr>
            <a:spLocks noChangeAspect="1"/>
          </p:cNvSpPr>
          <p:nvPr/>
        </p:nvSpPr>
        <p:spPr bwMode="auto">
          <a:xfrm>
            <a:off x="9720359" y="2816308"/>
            <a:ext cx="3907" cy="2931"/>
          </a:xfrm>
          <a:custGeom>
            <a:avLst/>
            <a:gdLst>
              <a:gd name="T0" fmla="*/ 2147483647 w 7"/>
              <a:gd name="T1" fmla="*/ 2147483647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2"/>
              <a:gd name="T14" fmla="*/ 7 w 7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2">
                <a:moveTo>
                  <a:pt x="7" y="2"/>
                </a:moveTo>
                <a:lnTo>
                  <a:pt x="0" y="0"/>
                </a:lnTo>
                <a:lnTo>
                  <a:pt x="6" y="2"/>
                </a:lnTo>
                <a:lnTo>
                  <a:pt x="7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3" name="Freeform 196"/>
          <p:cNvSpPr>
            <a:spLocks noChangeAspect="1"/>
          </p:cNvSpPr>
          <p:nvPr/>
        </p:nvSpPr>
        <p:spPr bwMode="auto">
          <a:xfrm>
            <a:off x="7774833" y="2007412"/>
            <a:ext cx="1689637" cy="710712"/>
          </a:xfrm>
          <a:custGeom>
            <a:avLst/>
            <a:gdLst>
              <a:gd name="T0" fmla="*/ 2147483647 w 1983"/>
              <a:gd name="T1" fmla="*/ 2147483647 h 1001"/>
              <a:gd name="T2" fmla="*/ 2147483647 w 1983"/>
              <a:gd name="T3" fmla="*/ 2147483647 h 1001"/>
              <a:gd name="T4" fmla="*/ 2147483647 w 1983"/>
              <a:gd name="T5" fmla="*/ 2147483647 h 1001"/>
              <a:gd name="T6" fmla="*/ 2147483647 w 1983"/>
              <a:gd name="T7" fmla="*/ 2147483647 h 1001"/>
              <a:gd name="T8" fmla="*/ 2147483647 w 1983"/>
              <a:gd name="T9" fmla="*/ 2147483647 h 1001"/>
              <a:gd name="T10" fmla="*/ 2147483647 w 1983"/>
              <a:gd name="T11" fmla="*/ 2147483647 h 1001"/>
              <a:gd name="T12" fmla="*/ 2147483647 w 1983"/>
              <a:gd name="T13" fmla="*/ 2147483647 h 1001"/>
              <a:gd name="T14" fmla="*/ 2147483647 w 1983"/>
              <a:gd name="T15" fmla="*/ 2147483647 h 1001"/>
              <a:gd name="T16" fmla="*/ 2147483647 w 1983"/>
              <a:gd name="T17" fmla="*/ 2147483647 h 1001"/>
              <a:gd name="T18" fmla="*/ 2147483647 w 1983"/>
              <a:gd name="T19" fmla="*/ 2147483647 h 1001"/>
              <a:gd name="T20" fmla="*/ 2147483647 w 1983"/>
              <a:gd name="T21" fmla="*/ 2147483647 h 1001"/>
              <a:gd name="T22" fmla="*/ 2147483647 w 1983"/>
              <a:gd name="T23" fmla="*/ 2147483647 h 1001"/>
              <a:gd name="T24" fmla="*/ 2147483647 w 1983"/>
              <a:gd name="T25" fmla="*/ 2147483647 h 1001"/>
              <a:gd name="T26" fmla="*/ 2147483647 w 1983"/>
              <a:gd name="T27" fmla="*/ 2147483647 h 1001"/>
              <a:gd name="T28" fmla="*/ 2147483647 w 1983"/>
              <a:gd name="T29" fmla="*/ 2147483647 h 1001"/>
              <a:gd name="T30" fmla="*/ 2147483647 w 1983"/>
              <a:gd name="T31" fmla="*/ 2147483647 h 1001"/>
              <a:gd name="T32" fmla="*/ 2147483647 w 1983"/>
              <a:gd name="T33" fmla="*/ 2147483647 h 1001"/>
              <a:gd name="T34" fmla="*/ 2147483647 w 1983"/>
              <a:gd name="T35" fmla="*/ 2147483647 h 1001"/>
              <a:gd name="T36" fmla="*/ 2147483647 w 1983"/>
              <a:gd name="T37" fmla="*/ 2147483647 h 1001"/>
              <a:gd name="T38" fmla="*/ 2147483647 w 1983"/>
              <a:gd name="T39" fmla="*/ 2147483647 h 1001"/>
              <a:gd name="T40" fmla="*/ 2147483647 w 1983"/>
              <a:gd name="T41" fmla="*/ 2147483647 h 1001"/>
              <a:gd name="T42" fmla="*/ 2147483647 w 1983"/>
              <a:gd name="T43" fmla="*/ 2147483647 h 1001"/>
              <a:gd name="T44" fmla="*/ 2147483647 w 1983"/>
              <a:gd name="T45" fmla="*/ 2147483647 h 1001"/>
              <a:gd name="T46" fmla="*/ 2147483647 w 1983"/>
              <a:gd name="T47" fmla="*/ 2147483647 h 1001"/>
              <a:gd name="T48" fmla="*/ 2147483647 w 1983"/>
              <a:gd name="T49" fmla="*/ 2147483647 h 1001"/>
              <a:gd name="T50" fmla="*/ 2147483647 w 1983"/>
              <a:gd name="T51" fmla="*/ 2147483647 h 1001"/>
              <a:gd name="T52" fmla="*/ 2147483647 w 1983"/>
              <a:gd name="T53" fmla="*/ 2147483647 h 1001"/>
              <a:gd name="T54" fmla="*/ 2147483647 w 1983"/>
              <a:gd name="T55" fmla="*/ 2147483647 h 1001"/>
              <a:gd name="T56" fmla="*/ 2147483647 w 1983"/>
              <a:gd name="T57" fmla="*/ 2147483647 h 1001"/>
              <a:gd name="T58" fmla="*/ 2147483647 w 1983"/>
              <a:gd name="T59" fmla="*/ 2147483647 h 1001"/>
              <a:gd name="T60" fmla="*/ 2147483647 w 1983"/>
              <a:gd name="T61" fmla="*/ 2147483647 h 1001"/>
              <a:gd name="T62" fmla="*/ 2147483647 w 1983"/>
              <a:gd name="T63" fmla="*/ 2147483647 h 1001"/>
              <a:gd name="T64" fmla="*/ 2147483647 w 1983"/>
              <a:gd name="T65" fmla="*/ 2147483647 h 1001"/>
              <a:gd name="T66" fmla="*/ 2147483647 w 1983"/>
              <a:gd name="T67" fmla="*/ 2147483647 h 1001"/>
              <a:gd name="T68" fmla="*/ 2147483647 w 1983"/>
              <a:gd name="T69" fmla="*/ 2147483647 h 1001"/>
              <a:gd name="T70" fmla="*/ 2147483647 w 1983"/>
              <a:gd name="T71" fmla="*/ 2147483647 h 1001"/>
              <a:gd name="T72" fmla="*/ 2147483647 w 1983"/>
              <a:gd name="T73" fmla="*/ 2147483647 h 1001"/>
              <a:gd name="T74" fmla="*/ 2147483647 w 1983"/>
              <a:gd name="T75" fmla="*/ 2147483647 h 1001"/>
              <a:gd name="T76" fmla="*/ 2147483647 w 1983"/>
              <a:gd name="T77" fmla="*/ 2147483647 h 1001"/>
              <a:gd name="T78" fmla="*/ 2147483647 w 1983"/>
              <a:gd name="T79" fmla="*/ 2147483647 h 1001"/>
              <a:gd name="T80" fmla="*/ 2147483647 w 1983"/>
              <a:gd name="T81" fmla="*/ 2147483647 h 1001"/>
              <a:gd name="T82" fmla="*/ 2147483647 w 1983"/>
              <a:gd name="T83" fmla="*/ 2147483647 h 1001"/>
              <a:gd name="T84" fmla="*/ 2147483647 w 1983"/>
              <a:gd name="T85" fmla="*/ 2147483647 h 1001"/>
              <a:gd name="T86" fmla="*/ 2147483647 w 1983"/>
              <a:gd name="T87" fmla="*/ 2147483647 h 1001"/>
              <a:gd name="T88" fmla="*/ 2147483647 w 1983"/>
              <a:gd name="T89" fmla="*/ 2147483647 h 1001"/>
              <a:gd name="T90" fmla="*/ 2147483647 w 1983"/>
              <a:gd name="T91" fmla="*/ 2147483647 h 1001"/>
              <a:gd name="T92" fmla="*/ 2147483647 w 1983"/>
              <a:gd name="T93" fmla="*/ 2147483647 h 1001"/>
              <a:gd name="T94" fmla="*/ 2147483647 w 1983"/>
              <a:gd name="T95" fmla="*/ 2147483647 h 1001"/>
              <a:gd name="T96" fmla="*/ 2147483647 w 1983"/>
              <a:gd name="T97" fmla="*/ 2147483647 h 1001"/>
              <a:gd name="T98" fmla="*/ 2147483647 w 1983"/>
              <a:gd name="T99" fmla="*/ 2147483647 h 1001"/>
              <a:gd name="T100" fmla="*/ 2147483647 w 1983"/>
              <a:gd name="T101" fmla="*/ 2147483647 h 1001"/>
              <a:gd name="T102" fmla="*/ 2147483647 w 1983"/>
              <a:gd name="T103" fmla="*/ 2147483647 h 1001"/>
              <a:gd name="T104" fmla="*/ 2147483647 w 1983"/>
              <a:gd name="T105" fmla="*/ 2147483647 h 1001"/>
              <a:gd name="T106" fmla="*/ 2147483647 w 1983"/>
              <a:gd name="T107" fmla="*/ 2147483647 h 1001"/>
              <a:gd name="T108" fmla="*/ 2147483647 w 1983"/>
              <a:gd name="T109" fmla="*/ 2147483647 h 1001"/>
              <a:gd name="T110" fmla="*/ 2147483647 w 1983"/>
              <a:gd name="T111" fmla="*/ 2147483647 h 10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83"/>
              <a:gd name="T169" fmla="*/ 0 h 1001"/>
              <a:gd name="T170" fmla="*/ 1983 w 1983"/>
              <a:gd name="T171" fmla="*/ 1001 h 100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83" h="1001">
                <a:moveTo>
                  <a:pt x="1983" y="184"/>
                </a:moveTo>
                <a:lnTo>
                  <a:pt x="1964" y="171"/>
                </a:lnTo>
                <a:lnTo>
                  <a:pt x="1925" y="144"/>
                </a:lnTo>
                <a:lnTo>
                  <a:pt x="1883" y="93"/>
                </a:lnTo>
                <a:lnTo>
                  <a:pt x="1851" y="84"/>
                </a:lnTo>
                <a:lnTo>
                  <a:pt x="1836" y="85"/>
                </a:lnTo>
                <a:lnTo>
                  <a:pt x="1823" y="76"/>
                </a:lnTo>
                <a:lnTo>
                  <a:pt x="1829" y="108"/>
                </a:lnTo>
                <a:lnTo>
                  <a:pt x="1835" y="138"/>
                </a:lnTo>
                <a:lnTo>
                  <a:pt x="1835" y="163"/>
                </a:lnTo>
                <a:lnTo>
                  <a:pt x="1827" y="177"/>
                </a:lnTo>
                <a:lnTo>
                  <a:pt x="1767" y="181"/>
                </a:lnTo>
                <a:lnTo>
                  <a:pt x="1706" y="184"/>
                </a:lnTo>
                <a:lnTo>
                  <a:pt x="1698" y="209"/>
                </a:lnTo>
                <a:lnTo>
                  <a:pt x="1691" y="233"/>
                </a:lnTo>
                <a:lnTo>
                  <a:pt x="1653" y="236"/>
                </a:lnTo>
                <a:lnTo>
                  <a:pt x="1616" y="241"/>
                </a:lnTo>
                <a:lnTo>
                  <a:pt x="1640" y="268"/>
                </a:lnTo>
                <a:lnTo>
                  <a:pt x="1616" y="280"/>
                </a:lnTo>
                <a:lnTo>
                  <a:pt x="1592" y="290"/>
                </a:lnTo>
                <a:lnTo>
                  <a:pt x="1569" y="302"/>
                </a:lnTo>
                <a:lnTo>
                  <a:pt x="1545" y="314"/>
                </a:lnTo>
                <a:lnTo>
                  <a:pt x="1520" y="299"/>
                </a:lnTo>
                <a:lnTo>
                  <a:pt x="1520" y="259"/>
                </a:lnTo>
                <a:lnTo>
                  <a:pt x="1514" y="236"/>
                </a:lnTo>
                <a:lnTo>
                  <a:pt x="1482" y="199"/>
                </a:lnTo>
                <a:lnTo>
                  <a:pt x="1451" y="163"/>
                </a:lnTo>
                <a:lnTo>
                  <a:pt x="1403" y="144"/>
                </a:lnTo>
                <a:lnTo>
                  <a:pt x="1394" y="132"/>
                </a:lnTo>
                <a:lnTo>
                  <a:pt x="1383" y="133"/>
                </a:lnTo>
                <a:lnTo>
                  <a:pt x="1361" y="117"/>
                </a:lnTo>
                <a:lnTo>
                  <a:pt x="1311" y="99"/>
                </a:lnTo>
                <a:lnTo>
                  <a:pt x="1263" y="81"/>
                </a:lnTo>
                <a:lnTo>
                  <a:pt x="1215" y="63"/>
                </a:lnTo>
                <a:lnTo>
                  <a:pt x="1167" y="45"/>
                </a:lnTo>
                <a:lnTo>
                  <a:pt x="1134" y="55"/>
                </a:lnTo>
                <a:lnTo>
                  <a:pt x="1097" y="46"/>
                </a:lnTo>
                <a:lnTo>
                  <a:pt x="1073" y="51"/>
                </a:lnTo>
                <a:lnTo>
                  <a:pt x="1002" y="31"/>
                </a:lnTo>
                <a:lnTo>
                  <a:pt x="957" y="24"/>
                </a:lnTo>
                <a:lnTo>
                  <a:pt x="935" y="0"/>
                </a:lnTo>
                <a:lnTo>
                  <a:pt x="936" y="15"/>
                </a:lnTo>
                <a:lnTo>
                  <a:pt x="881" y="15"/>
                </a:lnTo>
                <a:lnTo>
                  <a:pt x="825" y="15"/>
                </a:lnTo>
                <a:lnTo>
                  <a:pt x="770" y="15"/>
                </a:lnTo>
                <a:lnTo>
                  <a:pt x="714" y="15"/>
                </a:lnTo>
                <a:lnTo>
                  <a:pt x="659" y="15"/>
                </a:lnTo>
                <a:lnTo>
                  <a:pt x="603" y="15"/>
                </a:lnTo>
                <a:lnTo>
                  <a:pt x="548" y="15"/>
                </a:lnTo>
                <a:lnTo>
                  <a:pt x="492" y="15"/>
                </a:lnTo>
                <a:lnTo>
                  <a:pt x="437" y="15"/>
                </a:lnTo>
                <a:lnTo>
                  <a:pt x="380" y="15"/>
                </a:lnTo>
                <a:lnTo>
                  <a:pt x="324" y="15"/>
                </a:lnTo>
                <a:lnTo>
                  <a:pt x="269" y="15"/>
                </a:lnTo>
                <a:lnTo>
                  <a:pt x="213" y="15"/>
                </a:lnTo>
                <a:lnTo>
                  <a:pt x="158" y="15"/>
                </a:lnTo>
                <a:lnTo>
                  <a:pt x="102" y="15"/>
                </a:lnTo>
                <a:lnTo>
                  <a:pt x="47" y="15"/>
                </a:lnTo>
                <a:lnTo>
                  <a:pt x="72" y="48"/>
                </a:lnTo>
                <a:lnTo>
                  <a:pt x="95" y="81"/>
                </a:lnTo>
                <a:lnTo>
                  <a:pt x="83" y="93"/>
                </a:lnTo>
                <a:lnTo>
                  <a:pt x="77" y="84"/>
                </a:lnTo>
                <a:lnTo>
                  <a:pt x="84" y="88"/>
                </a:lnTo>
                <a:lnTo>
                  <a:pt x="77" y="58"/>
                </a:lnTo>
                <a:lnTo>
                  <a:pt x="72" y="81"/>
                </a:lnTo>
                <a:lnTo>
                  <a:pt x="69" y="82"/>
                </a:lnTo>
                <a:lnTo>
                  <a:pt x="69" y="64"/>
                </a:lnTo>
                <a:lnTo>
                  <a:pt x="63" y="51"/>
                </a:lnTo>
                <a:lnTo>
                  <a:pt x="0" y="39"/>
                </a:lnTo>
                <a:lnTo>
                  <a:pt x="45" y="94"/>
                </a:lnTo>
                <a:lnTo>
                  <a:pt x="50" y="100"/>
                </a:lnTo>
                <a:lnTo>
                  <a:pt x="56" y="108"/>
                </a:lnTo>
                <a:lnTo>
                  <a:pt x="62" y="115"/>
                </a:lnTo>
                <a:lnTo>
                  <a:pt x="53" y="111"/>
                </a:lnTo>
                <a:lnTo>
                  <a:pt x="60" y="126"/>
                </a:lnTo>
                <a:lnTo>
                  <a:pt x="89" y="130"/>
                </a:lnTo>
                <a:lnTo>
                  <a:pt x="72" y="130"/>
                </a:lnTo>
                <a:lnTo>
                  <a:pt x="78" y="150"/>
                </a:lnTo>
                <a:lnTo>
                  <a:pt x="96" y="204"/>
                </a:lnTo>
                <a:lnTo>
                  <a:pt x="111" y="259"/>
                </a:lnTo>
                <a:lnTo>
                  <a:pt x="134" y="292"/>
                </a:lnTo>
                <a:lnTo>
                  <a:pt x="155" y="325"/>
                </a:lnTo>
                <a:lnTo>
                  <a:pt x="162" y="365"/>
                </a:lnTo>
                <a:lnTo>
                  <a:pt x="179" y="380"/>
                </a:lnTo>
                <a:lnTo>
                  <a:pt x="200" y="410"/>
                </a:lnTo>
                <a:lnTo>
                  <a:pt x="227" y="437"/>
                </a:lnTo>
                <a:lnTo>
                  <a:pt x="254" y="464"/>
                </a:lnTo>
                <a:lnTo>
                  <a:pt x="246" y="457"/>
                </a:lnTo>
                <a:lnTo>
                  <a:pt x="249" y="466"/>
                </a:lnTo>
                <a:lnTo>
                  <a:pt x="269" y="467"/>
                </a:lnTo>
                <a:lnTo>
                  <a:pt x="275" y="466"/>
                </a:lnTo>
                <a:lnTo>
                  <a:pt x="288" y="487"/>
                </a:lnTo>
                <a:lnTo>
                  <a:pt x="276" y="482"/>
                </a:lnTo>
                <a:lnTo>
                  <a:pt x="275" y="487"/>
                </a:lnTo>
                <a:lnTo>
                  <a:pt x="305" y="511"/>
                </a:lnTo>
                <a:lnTo>
                  <a:pt x="308" y="526"/>
                </a:lnTo>
                <a:lnTo>
                  <a:pt x="336" y="550"/>
                </a:lnTo>
                <a:lnTo>
                  <a:pt x="363" y="574"/>
                </a:lnTo>
                <a:lnTo>
                  <a:pt x="384" y="610"/>
                </a:lnTo>
                <a:lnTo>
                  <a:pt x="407" y="614"/>
                </a:lnTo>
                <a:lnTo>
                  <a:pt x="456" y="632"/>
                </a:lnTo>
                <a:lnTo>
                  <a:pt x="510" y="661"/>
                </a:lnTo>
                <a:lnTo>
                  <a:pt x="534" y="695"/>
                </a:lnTo>
                <a:lnTo>
                  <a:pt x="575" y="694"/>
                </a:lnTo>
                <a:lnTo>
                  <a:pt x="617" y="691"/>
                </a:lnTo>
                <a:lnTo>
                  <a:pt x="653" y="704"/>
                </a:lnTo>
                <a:lnTo>
                  <a:pt x="690" y="718"/>
                </a:lnTo>
                <a:lnTo>
                  <a:pt x="728" y="731"/>
                </a:lnTo>
                <a:lnTo>
                  <a:pt x="765" y="746"/>
                </a:lnTo>
                <a:lnTo>
                  <a:pt x="815" y="746"/>
                </a:lnTo>
                <a:lnTo>
                  <a:pt x="866" y="746"/>
                </a:lnTo>
                <a:lnTo>
                  <a:pt x="858" y="727"/>
                </a:lnTo>
                <a:lnTo>
                  <a:pt x="918" y="727"/>
                </a:lnTo>
                <a:lnTo>
                  <a:pt x="977" y="767"/>
                </a:lnTo>
                <a:lnTo>
                  <a:pt x="1014" y="809"/>
                </a:lnTo>
                <a:lnTo>
                  <a:pt x="1046" y="827"/>
                </a:lnTo>
                <a:lnTo>
                  <a:pt x="1076" y="844"/>
                </a:lnTo>
                <a:lnTo>
                  <a:pt x="1085" y="812"/>
                </a:lnTo>
                <a:lnTo>
                  <a:pt x="1137" y="817"/>
                </a:lnTo>
                <a:lnTo>
                  <a:pt x="1173" y="855"/>
                </a:lnTo>
                <a:lnTo>
                  <a:pt x="1209" y="894"/>
                </a:lnTo>
                <a:lnTo>
                  <a:pt x="1247" y="942"/>
                </a:lnTo>
                <a:lnTo>
                  <a:pt x="1280" y="962"/>
                </a:lnTo>
                <a:lnTo>
                  <a:pt x="1328" y="969"/>
                </a:lnTo>
                <a:lnTo>
                  <a:pt x="1301" y="923"/>
                </a:lnTo>
                <a:lnTo>
                  <a:pt x="1293" y="915"/>
                </a:lnTo>
                <a:lnTo>
                  <a:pt x="1286" y="906"/>
                </a:lnTo>
                <a:lnTo>
                  <a:pt x="1301" y="912"/>
                </a:lnTo>
                <a:lnTo>
                  <a:pt x="1296" y="891"/>
                </a:lnTo>
                <a:lnTo>
                  <a:pt x="1302" y="885"/>
                </a:lnTo>
                <a:lnTo>
                  <a:pt x="1314" y="870"/>
                </a:lnTo>
                <a:lnTo>
                  <a:pt x="1319" y="863"/>
                </a:lnTo>
                <a:lnTo>
                  <a:pt x="1317" y="857"/>
                </a:lnTo>
                <a:lnTo>
                  <a:pt x="1335" y="858"/>
                </a:lnTo>
                <a:lnTo>
                  <a:pt x="1329" y="864"/>
                </a:lnTo>
                <a:lnTo>
                  <a:pt x="1344" y="855"/>
                </a:lnTo>
                <a:lnTo>
                  <a:pt x="1337" y="855"/>
                </a:lnTo>
                <a:lnTo>
                  <a:pt x="1364" y="826"/>
                </a:lnTo>
                <a:lnTo>
                  <a:pt x="1362" y="815"/>
                </a:lnTo>
                <a:lnTo>
                  <a:pt x="1374" y="821"/>
                </a:lnTo>
                <a:lnTo>
                  <a:pt x="1373" y="824"/>
                </a:lnTo>
                <a:lnTo>
                  <a:pt x="1394" y="808"/>
                </a:lnTo>
                <a:lnTo>
                  <a:pt x="1398" y="808"/>
                </a:lnTo>
                <a:lnTo>
                  <a:pt x="1428" y="812"/>
                </a:lnTo>
                <a:lnTo>
                  <a:pt x="1460" y="815"/>
                </a:lnTo>
                <a:lnTo>
                  <a:pt x="1478" y="812"/>
                </a:lnTo>
                <a:lnTo>
                  <a:pt x="1496" y="827"/>
                </a:lnTo>
                <a:lnTo>
                  <a:pt x="1520" y="833"/>
                </a:lnTo>
                <a:lnTo>
                  <a:pt x="1539" y="835"/>
                </a:lnTo>
                <a:lnTo>
                  <a:pt x="1530" y="820"/>
                </a:lnTo>
                <a:lnTo>
                  <a:pt x="1568" y="836"/>
                </a:lnTo>
                <a:lnTo>
                  <a:pt x="1566" y="847"/>
                </a:lnTo>
                <a:lnTo>
                  <a:pt x="1571" y="833"/>
                </a:lnTo>
                <a:lnTo>
                  <a:pt x="1545" y="814"/>
                </a:lnTo>
                <a:lnTo>
                  <a:pt x="1553" y="806"/>
                </a:lnTo>
                <a:lnTo>
                  <a:pt x="1547" y="803"/>
                </a:lnTo>
                <a:lnTo>
                  <a:pt x="1541" y="799"/>
                </a:lnTo>
                <a:lnTo>
                  <a:pt x="1512" y="793"/>
                </a:lnTo>
                <a:lnTo>
                  <a:pt x="1536" y="791"/>
                </a:lnTo>
                <a:lnTo>
                  <a:pt x="1592" y="788"/>
                </a:lnTo>
                <a:lnTo>
                  <a:pt x="1589" y="770"/>
                </a:lnTo>
                <a:lnTo>
                  <a:pt x="1599" y="790"/>
                </a:lnTo>
                <a:lnTo>
                  <a:pt x="1616" y="788"/>
                </a:lnTo>
                <a:lnTo>
                  <a:pt x="1628" y="781"/>
                </a:lnTo>
                <a:lnTo>
                  <a:pt x="1625" y="787"/>
                </a:lnTo>
                <a:lnTo>
                  <a:pt x="1658" y="785"/>
                </a:lnTo>
                <a:lnTo>
                  <a:pt x="1647" y="785"/>
                </a:lnTo>
                <a:lnTo>
                  <a:pt x="1674" y="791"/>
                </a:lnTo>
                <a:lnTo>
                  <a:pt x="1680" y="791"/>
                </a:lnTo>
                <a:lnTo>
                  <a:pt x="1692" y="800"/>
                </a:lnTo>
                <a:lnTo>
                  <a:pt x="1682" y="796"/>
                </a:lnTo>
                <a:lnTo>
                  <a:pt x="1700" y="815"/>
                </a:lnTo>
                <a:lnTo>
                  <a:pt x="1742" y="797"/>
                </a:lnTo>
                <a:lnTo>
                  <a:pt x="1775" y="824"/>
                </a:lnTo>
                <a:lnTo>
                  <a:pt x="1806" y="851"/>
                </a:lnTo>
                <a:lnTo>
                  <a:pt x="1821" y="899"/>
                </a:lnTo>
                <a:lnTo>
                  <a:pt x="1815" y="891"/>
                </a:lnTo>
                <a:lnTo>
                  <a:pt x="1823" y="897"/>
                </a:lnTo>
                <a:lnTo>
                  <a:pt x="1824" y="887"/>
                </a:lnTo>
                <a:lnTo>
                  <a:pt x="1832" y="914"/>
                </a:lnTo>
                <a:lnTo>
                  <a:pt x="1850" y="929"/>
                </a:lnTo>
                <a:lnTo>
                  <a:pt x="1856" y="932"/>
                </a:lnTo>
                <a:lnTo>
                  <a:pt x="1863" y="945"/>
                </a:lnTo>
                <a:lnTo>
                  <a:pt x="1868" y="938"/>
                </a:lnTo>
                <a:lnTo>
                  <a:pt x="1866" y="948"/>
                </a:lnTo>
                <a:lnTo>
                  <a:pt x="1886" y="972"/>
                </a:lnTo>
                <a:lnTo>
                  <a:pt x="1916" y="1001"/>
                </a:lnTo>
                <a:lnTo>
                  <a:pt x="1937" y="996"/>
                </a:lnTo>
                <a:lnTo>
                  <a:pt x="1931" y="962"/>
                </a:lnTo>
                <a:lnTo>
                  <a:pt x="1926" y="929"/>
                </a:lnTo>
                <a:lnTo>
                  <a:pt x="1901" y="893"/>
                </a:lnTo>
                <a:lnTo>
                  <a:pt x="1877" y="857"/>
                </a:lnTo>
                <a:lnTo>
                  <a:pt x="1899" y="890"/>
                </a:lnTo>
                <a:lnTo>
                  <a:pt x="1878" y="857"/>
                </a:lnTo>
                <a:lnTo>
                  <a:pt x="1859" y="823"/>
                </a:lnTo>
                <a:lnTo>
                  <a:pt x="1836" y="790"/>
                </a:lnTo>
                <a:lnTo>
                  <a:pt x="1812" y="757"/>
                </a:lnTo>
                <a:lnTo>
                  <a:pt x="1818" y="748"/>
                </a:lnTo>
                <a:lnTo>
                  <a:pt x="1815" y="743"/>
                </a:lnTo>
                <a:lnTo>
                  <a:pt x="1817" y="724"/>
                </a:lnTo>
                <a:lnTo>
                  <a:pt x="1815" y="704"/>
                </a:lnTo>
                <a:lnTo>
                  <a:pt x="1815" y="701"/>
                </a:lnTo>
                <a:lnTo>
                  <a:pt x="1823" y="698"/>
                </a:lnTo>
                <a:lnTo>
                  <a:pt x="1850" y="664"/>
                </a:lnTo>
                <a:lnTo>
                  <a:pt x="1853" y="664"/>
                </a:lnTo>
                <a:lnTo>
                  <a:pt x="1872" y="638"/>
                </a:lnTo>
                <a:lnTo>
                  <a:pt x="1883" y="634"/>
                </a:lnTo>
                <a:lnTo>
                  <a:pt x="1892" y="610"/>
                </a:lnTo>
                <a:lnTo>
                  <a:pt x="1925" y="593"/>
                </a:lnTo>
                <a:lnTo>
                  <a:pt x="1892" y="586"/>
                </a:lnTo>
                <a:lnTo>
                  <a:pt x="1910" y="589"/>
                </a:lnTo>
                <a:lnTo>
                  <a:pt x="1908" y="580"/>
                </a:lnTo>
                <a:lnTo>
                  <a:pt x="1884" y="571"/>
                </a:lnTo>
                <a:lnTo>
                  <a:pt x="1923" y="571"/>
                </a:lnTo>
                <a:lnTo>
                  <a:pt x="1917" y="553"/>
                </a:lnTo>
                <a:lnTo>
                  <a:pt x="1913" y="560"/>
                </a:lnTo>
                <a:lnTo>
                  <a:pt x="1896" y="551"/>
                </a:lnTo>
                <a:lnTo>
                  <a:pt x="1880" y="545"/>
                </a:lnTo>
                <a:lnTo>
                  <a:pt x="1881" y="544"/>
                </a:lnTo>
                <a:lnTo>
                  <a:pt x="1896" y="547"/>
                </a:lnTo>
                <a:lnTo>
                  <a:pt x="1905" y="542"/>
                </a:lnTo>
                <a:lnTo>
                  <a:pt x="1916" y="548"/>
                </a:lnTo>
                <a:lnTo>
                  <a:pt x="1896" y="521"/>
                </a:lnTo>
                <a:lnTo>
                  <a:pt x="1932" y="560"/>
                </a:lnTo>
                <a:lnTo>
                  <a:pt x="1878" y="511"/>
                </a:lnTo>
                <a:lnTo>
                  <a:pt x="1863" y="506"/>
                </a:lnTo>
                <a:lnTo>
                  <a:pt x="1842" y="494"/>
                </a:lnTo>
                <a:lnTo>
                  <a:pt x="1874" y="505"/>
                </a:lnTo>
                <a:lnTo>
                  <a:pt x="1848" y="487"/>
                </a:lnTo>
                <a:lnTo>
                  <a:pt x="1871" y="496"/>
                </a:lnTo>
                <a:lnTo>
                  <a:pt x="1826" y="463"/>
                </a:lnTo>
                <a:lnTo>
                  <a:pt x="1859" y="478"/>
                </a:lnTo>
                <a:lnTo>
                  <a:pt x="1820" y="451"/>
                </a:lnTo>
                <a:lnTo>
                  <a:pt x="1811" y="451"/>
                </a:lnTo>
                <a:lnTo>
                  <a:pt x="1811" y="434"/>
                </a:lnTo>
                <a:lnTo>
                  <a:pt x="1818" y="449"/>
                </a:lnTo>
                <a:lnTo>
                  <a:pt x="1850" y="460"/>
                </a:lnTo>
                <a:lnTo>
                  <a:pt x="1824" y="439"/>
                </a:lnTo>
                <a:lnTo>
                  <a:pt x="1842" y="452"/>
                </a:lnTo>
                <a:lnTo>
                  <a:pt x="1818" y="416"/>
                </a:lnTo>
                <a:lnTo>
                  <a:pt x="1833" y="406"/>
                </a:lnTo>
                <a:lnTo>
                  <a:pt x="1838" y="428"/>
                </a:lnTo>
                <a:lnTo>
                  <a:pt x="1844" y="440"/>
                </a:lnTo>
                <a:lnTo>
                  <a:pt x="1848" y="451"/>
                </a:lnTo>
                <a:lnTo>
                  <a:pt x="1865" y="457"/>
                </a:lnTo>
                <a:lnTo>
                  <a:pt x="1869" y="469"/>
                </a:lnTo>
                <a:lnTo>
                  <a:pt x="1877" y="476"/>
                </a:lnTo>
                <a:lnTo>
                  <a:pt x="1877" y="484"/>
                </a:lnTo>
                <a:lnTo>
                  <a:pt x="1880" y="497"/>
                </a:lnTo>
                <a:lnTo>
                  <a:pt x="1886" y="451"/>
                </a:lnTo>
                <a:lnTo>
                  <a:pt x="1844" y="406"/>
                </a:lnTo>
                <a:lnTo>
                  <a:pt x="1848" y="388"/>
                </a:lnTo>
                <a:lnTo>
                  <a:pt x="1842" y="400"/>
                </a:lnTo>
                <a:lnTo>
                  <a:pt x="1869" y="416"/>
                </a:lnTo>
                <a:lnTo>
                  <a:pt x="1878" y="428"/>
                </a:lnTo>
                <a:lnTo>
                  <a:pt x="1884" y="388"/>
                </a:lnTo>
                <a:lnTo>
                  <a:pt x="1889" y="392"/>
                </a:lnTo>
                <a:lnTo>
                  <a:pt x="1869" y="365"/>
                </a:lnTo>
                <a:lnTo>
                  <a:pt x="1856" y="335"/>
                </a:lnTo>
                <a:lnTo>
                  <a:pt x="1865" y="347"/>
                </a:lnTo>
                <a:lnTo>
                  <a:pt x="1871" y="341"/>
                </a:lnTo>
                <a:lnTo>
                  <a:pt x="1901" y="334"/>
                </a:lnTo>
                <a:lnTo>
                  <a:pt x="1929" y="326"/>
                </a:lnTo>
                <a:lnTo>
                  <a:pt x="1925" y="314"/>
                </a:lnTo>
                <a:lnTo>
                  <a:pt x="1932" y="314"/>
                </a:lnTo>
                <a:lnTo>
                  <a:pt x="1934" y="316"/>
                </a:lnTo>
                <a:lnTo>
                  <a:pt x="1956" y="323"/>
                </a:lnTo>
                <a:lnTo>
                  <a:pt x="1965" y="325"/>
                </a:lnTo>
                <a:lnTo>
                  <a:pt x="1976" y="314"/>
                </a:lnTo>
                <a:lnTo>
                  <a:pt x="1958" y="298"/>
                </a:lnTo>
                <a:lnTo>
                  <a:pt x="1970" y="308"/>
                </a:lnTo>
                <a:lnTo>
                  <a:pt x="1943" y="302"/>
                </a:lnTo>
                <a:lnTo>
                  <a:pt x="1923" y="278"/>
                </a:lnTo>
                <a:lnTo>
                  <a:pt x="1917" y="271"/>
                </a:lnTo>
                <a:lnTo>
                  <a:pt x="1914" y="229"/>
                </a:lnTo>
                <a:lnTo>
                  <a:pt x="1917" y="221"/>
                </a:lnTo>
                <a:lnTo>
                  <a:pt x="1926" y="224"/>
                </a:lnTo>
                <a:lnTo>
                  <a:pt x="1931" y="198"/>
                </a:lnTo>
                <a:lnTo>
                  <a:pt x="1935" y="202"/>
                </a:lnTo>
                <a:lnTo>
                  <a:pt x="1941" y="201"/>
                </a:lnTo>
                <a:lnTo>
                  <a:pt x="1961" y="204"/>
                </a:lnTo>
                <a:lnTo>
                  <a:pt x="1983" y="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4" name="Freeform 197"/>
          <p:cNvSpPr>
            <a:spLocks noChangeAspect="1"/>
          </p:cNvSpPr>
          <p:nvPr/>
        </p:nvSpPr>
        <p:spPr bwMode="auto">
          <a:xfrm>
            <a:off x="6350851" y="1421258"/>
            <a:ext cx="1140750" cy="429358"/>
          </a:xfrm>
          <a:custGeom>
            <a:avLst/>
            <a:gdLst>
              <a:gd name="T0" fmla="*/ 2147483647 w 1340"/>
              <a:gd name="T1" fmla="*/ 2147483647 h 613"/>
              <a:gd name="T2" fmla="*/ 2147483647 w 1340"/>
              <a:gd name="T3" fmla="*/ 2147483647 h 613"/>
              <a:gd name="T4" fmla="*/ 2147483647 w 1340"/>
              <a:gd name="T5" fmla="*/ 2147483647 h 613"/>
              <a:gd name="T6" fmla="*/ 2147483647 w 1340"/>
              <a:gd name="T7" fmla="*/ 2147483647 h 613"/>
              <a:gd name="T8" fmla="*/ 2147483647 w 1340"/>
              <a:gd name="T9" fmla="*/ 2147483647 h 613"/>
              <a:gd name="T10" fmla="*/ 2147483647 w 1340"/>
              <a:gd name="T11" fmla="*/ 2147483647 h 613"/>
              <a:gd name="T12" fmla="*/ 2147483647 w 1340"/>
              <a:gd name="T13" fmla="*/ 2147483647 h 613"/>
              <a:gd name="T14" fmla="*/ 2147483647 w 1340"/>
              <a:gd name="T15" fmla="*/ 2147483647 h 613"/>
              <a:gd name="T16" fmla="*/ 2147483647 w 1340"/>
              <a:gd name="T17" fmla="*/ 2147483647 h 613"/>
              <a:gd name="T18" fmla="*/ 2147483647 w 1340"/>
              <a:gd name="T19" fmla="*/ 2147483647 h 613"/>
              <a:gd name="T20" fmla="*/ 2147483647 w 1340"/>
              <a:gd name="T21" fmla="*/ 2147483647 h 613"/>
              <a:gd name="T22" fmla="*/ 2147483647 w 1340"/>
              <a:gd name="T23" fmla="*/ 2147483647 h 613"/>
              <a:gd name="T24" fmla="*/ 2147483647 w 1340"/>
              <a:gd name="T25" fmla="*/ 2147483647 h 613"/>
              <a:gd name="T26" fmla="*/ 2147483647 w 1340"/>
              <a:gd name="T27" fmla="*/ 2147483647 h 613"/>
              <a:gd name="T28" fmla="*/ 2147483647 w 1340"/>
              <a:gd name="T29" fmla="*/ 2147483647 h 613"/>
              <a:gd name="T30" fmla="*/ 2147483647 w 1340"/>
              <a:gd name="T31" fmla="*/ 2147483647 h 613"/>
              <a:gd name="T32" fmla="*/ 2147483647 w 1340"/>
              <a:gd name="T33" fmla="*/ 2147483647 h 613"/>
              <a:gd name="T34" fmla="*/ 2147483647 w 1340"/>
              <a:gd name="T35" fmla="*/ 2147483647 h 613"/>
              <a:gd name="T36" fmla="*/ 2147483647 w 1340"/>
              <a:gd name="T37" fmla="*/ 2147483647 h 613"/>
              <a:gd name="T38" fmla="*/ 2147483647 w 1340"/>
              <a:gd name="T39" fmla="*/ 2147483647 h 613"/>
              <a:gd name="T40" fmla="*/ 2147483647 w 1340"/>
              <a:gd name="T41" fmla="*/ 2147483647 h 613"/>
              <a:gd name="T42" fmla="*/ 2147483647 w 1340"/>
              <a:gd name="T43" fmla="*/ 2147483647 h 613"/>
              <a:gd name="T44" fmla="*/ 2147483647 w 1340"/>
              <a:gd name="T45" fmla="*/ 2147483647 h 613"/>
              <a:gd name="T46" fmla="*/ 2147483647 w 1340"/>
              <a:gd name="T47" fmla="*/ 2147483647 h 613"/>
              <a:gd name="T48" fmla="*/ 2147483647 w 1340"/>
              <a:gd name="T49" fmla="*/ 2147483647 h 613"/>
              <a:gd name="T50" fmla="*/ 2147483647 w 1340"/>
              <a:gd name="T51" fmla="*/ 2147483647 h 613"/>
              <a:gd name="T52" fmla="*/ 2147483647 w 1340"/>
              <a:gd name="T53" fmla="*/ 2147483647 h 613"/>
              <a:gd name="T54" fmla="*/ 2147483647 w 1340"/>
              <a:gd name="T55" fmla="*/ 2147483647 h 613"/>
              <a:gd name="T56" fmla="*/ 2147483647 w 1340"/>
              <a:gd name="T57" fmla="*/ 2147483647 h 613"/>
              <a:gd name="T58" fmla="*/ 2147483647 w 1340"/>
              <a:gd name="T59" fmla="*/ 2147483647 h 613"/>
              <a:gd name="T60" fmla="*/ 2147483647 w 1340"/>
              <a:gd name="T61" fmla="*/ 2147483647 h 613"/>
              <a:gd name="T62" fmla="*/ 2147483647 w 1340"/>
              <a:gd name="T63" fmla="*/ 2147483647 h 613"/>
              <a:gd name="T64" fmla="*/ 2147483647 w 1340"/>
              <a:gd name="T65" fmla="*/ 2147483647 h 613"/>
              <a:gd name="T66" fmla="*/ 2147483647 w 1340"/>
              <a:gd name="T67" fmla="*/ 2147483647 h 613"/>
              <a:gd name="T68" fmla="*/ 2147483647 w 1340"/>
              <a:gd name="T69" fmla="*/ 2147483647 h 613"/>
              <a:gd name="T70" fmla="*/ 2147483647 w 1340"/>
              <a:gd name="T71" fmla="*/ 2147483647 h 613"/>
              <a:gd name="T72" fmla="*/ 2147483647 w 1340"/>
              <a:gd name="T73" fmla="*/ 2147483647 h 613"/>
              <a:gd name="T74" fmla="*/ 2147483647 w 1340"/>
              <a:gd name="T75" fmla="*/ 2147483647 h 613"/>
              <a:gd name="T76" fmla="*/ 2147483647 w 1340"/>
              <a:gd name="T77" fmla="*/ 2147483647 h 613"/>
              <a:gd name="T78" fmla="*/ 2147483647 w 1340"/>
              <a:gd name="T79" fmla="*/ 2147483647 h 613"/>
              <a:gd name="T80" fmla="*/ 2147483647 w 1340"/>
              <a:gd name="T81" fmla="*/ 2147483647 h 613"/>
              <a:gd name="T82" fmla="*/ 2147483647 w 1340"/>
              <a:gd name="T83" fmla="*/ 2147483647 h 613"/>
              <a:gd name="T84" fmla="*/ 2147483647 w 1340"/>
              <a:gd name="T85" fmla="*/ 2147483647 h 613"/>
              <a:gd name="T86" fmla="*/ 2147483647 w 1340"/>
              <a:gd name="T87" fmla="*/ 2147483647 h 613"/>
              <a:gd name="T88" fmla="*/ 2147483647 w 1340"/>
              <a:gd name="T89" fmla="*/ 2147483647 h 613"/>
              <a:gd name="T90" fmla="*/ 2147483647 w 1340"/>
              <a:gd name="T91" fmla="*/ 2147483647 h 613"/>
              <a:gd name="T92" fmla="*/ 2147483647 w 1340"/>
              <a:gd name="T93" fmla="*/ 2147483647 h 613"/>
              <a:gd name="T94" fmla="*/ 2147483647 w 1340"/>
              <a:gd name="T95" fmla="*/ 2147483647 h 613"/>
              <a:gd name="T96" fmla="*/ 2147483647 w 1340"/>
              <a:gd name="T97" fmla="*/ 2147483647 h 613"/>
              <a:gd name="T98" fmla="*/ 2147483647 w 1340"/>
              <a:gd name="T99" fmla="*/ 2147483647 h 613"/>
              <a:gd name="T100" fmla="*/ 2147483647 w 1340"/>
              <a:gd name="T101" fmla="*/ 2147483647 h 613"/>
              <a:gd name="T102" fmla="*/ 2147483647 w 1340"/>
              <a:gd name="T103" fmla="*/ 2147483647 h 613"/>
              <a:gd name="T104" fmla="*/ 2147483647 w 1340"/>
              <a:gd name="T105" fmla="*/ 2147483647 h 613"/>
              <a:gd name="T106" fmla="*/ 2147483647 w 1340"/>
              <a:gd name="T107" fmla="*/ 2147483647 h 6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0"/>
              <a:gd name="T163" fmla="*/ 0 h 613"/>
              <a:gd name="T164" fmla="*/ 1340 w 1340"/>
              <a:gd name="T165" fmla="*/ 613 h 6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0" h="613">
                <a:moveTo>
                  <a:pt x="1340" y="595"/>
                </a:moveTo>
                <a:lnTo>
                  <a:pt x="1323" y="569"/>
                </a:lnTo>
                <a:lnTo>
                  <a:pt x="1280" y="551"/>
                </a:lnTo>
                <a:lnTo>
                  <a:pt x="1235" y="533"/>
                </a:lnTo>
                <a:lnTo>
                  <a:pt x="1187" y="496"/>
                </a:lnTo>
                <a:lnTo>
                  <a:pt x="1137" y="460"/>
                </a:lnTo>
                <a:lnTo>
                  <a:pt x="1064" y="419"/>
                </a:lnTo>
                <a:lnTo>
                  <a:pt x="1041" y="431"/>
                </a:lnTo>
                <a:lnTo>
                  <a:pt x="1038" y="443"/>
                </a:lnTo>
                <a:lnTo>
                  <a:pt x="1026" y="454"/>
                </a:lnTo>
                <a:lnTo>
                  <a:pt x="966" y="415"/>
                </a:lnTo>
                <a:lnTo>
                  <a:pt x="947" y="407"/>
                </a:lnTo>
                <a:lnTo>
                  <a:pt x="944" y="398"/>
                </a:lnTo>
                <a:lnTo>
                  <a:pt x="888" y="400"/>
                </a:lnTo>
                <a:lnTo>
                  <a:pt x="860" y="357"/>
                </a:lnTo>
                <a:lnTo>
                  <a:pt x="833" y="312"/>
                </a:lnTo>
                <a:lnTo>
                  <a:pt x="804" y="268"/>
                </a:lnTo>
                <a:lnTo>
                  <a:pt x="777" y="225"/>
                </a:lnTo>
                <a:lnTo>
                  <a:pt x="747" y="183"/>
                </a:lnTo>
                <a:lnTo>
                  <a:pt x="719" y="141"/>
                </a:lnTo>
                <a:lnTo>
                  <a:pt x="689" y="99"/>
                </a:lnTo>
                <a:lnTo>
                  <a:pt x="659" y="57"/>
                </a:lnTo>
                <a:lnTo>
                  <a:pt x="567" y="42"/>
                </a:lnTo>
                <a:lnTo>
                  <a:pt x="498" y="36"/>
                </a:lnTo>
                <a:lnTo>
                  <a:pt x="428" y="30"/>
                </a:lnTo>
                <a:lnTo>
                  <a:pt x="342" y="25"/>
                </a:lnTo>
                <a:lnTo>
                  <a:pt x="329" y="21"/>
                </a:lnTo>
                <a:lnTo>
                  <a:pt x="287" y="15"/>
                </a:lnTo>
                <a:lnTo>
                  <a:pt x="267" y="13"/>
                </a:lnTo>
                <a:lnTo>
                  <a:pt x="251" y="9"/>
                </a:lnTo>
                <a:lnTo>
                  <a:pt x="233" y="13"/>
                </a:lnTo>
                <a:lnTo>
                  <a:pt x="225" y="3"/>
                </a:lnTo>
                <a:lnTo>
                  <a:pt x="201" y="0"/>
                </a:lnTo>
                <a:lnTo>
                  <a:pt x="164" y="18"/>
                </a:lnTo>
                <a:lnTo>
                  <a:pt x="144" y="15"/>
                </a:lnTo>
                <a:lnTo>
                  <a:pt x="134" y="22"/>
                </a:lnTo>
                <a:lnTo>
                  <a:pt x="144" y="28"/>
                </a:lnTo>
                <a:lnTo>
                  <a:pt x="147" y="37"/>
                </a:lnTo>
                <a:lnTo>
                  <a:pt x="129" y="24"/>
                </a:lnTo>
                <a:lnTo>
                  <a:pt x="90" y="36"/>
                </a:lnTo>
                <a:lnTo>
                  <a:pt x="72" y="60"/>
                </a:lnTo>
                <a:lnTo>
                  <a:pt x="51" y="82"/>
                </a:lnTo>
                <a:lnTo>
                  <a:pt x="0" y="85"/>
                </a:lnTo>
                <a:lnTo>
                  <a:pt x="2" y="103"/>
                </a:lnTo>
                <a:lnTo>
                  <a:pt x="92" y="138"/>
                </a:lnTo>
                <a:lnTo>
                  <a:pt x="99" y="147"/>
                </a:lnTo>
                <a:lnTo>
                  <a:pt x="159" y="154"/>
                </a:lnTo>
                <a:lnTo>
                  <a:pt x="171" y="168"/>
                </a:lnTo>
                <a:lnTo>
                  <a:pt x="207" y="169"/>
                </a:lnTo>
                <a:lnTo>
                  <a:pt x="161" y="168"/>
                </a:lnTo>
                <a:lnTo>
                  <a:pt x="134" y="156"/>
                </a:lnTo>
                <a:lnTo>
                  <a:pt x="164" y="174"/>
                </a:lnTo>
                <a:lnTo>
                  <a:pt x="192" y="183"/>
                </a:lnTo>
                <a:lnTo>
                  <a:pt x="174" y="184"/>
                </a:lnTo>
                <a:lnTo>
                  <a:pt x="104" y="180"/>
                </a:lnTo>
                <a:lnTo>
                  <a:pt x="104" y="166"/>
                </a:lnTo>
                <a:lnTo>
                  <a:pt x="56" y="180"/>
                </a:lnTo>
                <a:lnTo>
                  <a:pt x="6" y="202"/>
                </a:lnTo>
                <a:lnTo>
                  <a:pt x="60" y="214"/>
                </a:lnTo>
                <a:lnTo>
                  <a:pt x="44" y="217"/>
                </a:lnTo>
                <a:lnTo>
                  <a:pt x="78" y="240"/>
                </a:lnTo>
                <a:lnTo>
                  <a:pt x="159" y="240"/>
                </a:lnTo>
                <a:lnTo>
                  <a:pt x="180" y="247"/>
                </a:lnTo>
                <a:lnTo>
                  <a:pt x="212" y="226"/>
                </a:lnTo>
                <a:lnTo>
                  <a:pt x="224" y="241"/>
                </a:lnTo>
                <a:lnTo>
                  <a:pt x="219" y="246"/>
                </a:lnTo>
                <a:lnTo>
                  <a:pt x="243" y="270"/>
                </a:lnTo>
                <a:lnTo>
                  <a:pt x="213" y="280"/>
                </a:lnTo>
                <a:lnTo>
                  <a:pt x="171" y="298"/>
                </a:lnTo>
                <a:lnTo>
                  <a:pt x="170" y="291"/>
                </a:lnTo>
                <a:lnTo>
                  <a:pt x="155" y="297"/>
                </a:lnTo>
                <a:lnTo>
                  <a:pt x="149" y="313"/>
                </a:lnTo>
                <a:lnTo>
                  <a:pt x="153" y="312"/>
                </a:lnTo>
                <a:lnTo>
                  <a:pt x="150" y="319"/>
                </a:lnTo>
                <a:lnTo>
                  <a:pt x="135" y="339"/>
                </a:lnTo>
                <a:lnTo>
                  <a:pt x="125" y="343"/>
                </a:lnTo>
                <a:lnTo>
                  <a:pt x="137" y="348"/>
                </a:lnTo>
                <a:lnTo>
                  <a:pt x="128" y="354"/>
                </a:lnTo>
                <a:lnTo>
                  <a:pt x="155" y="366"/>
                </a:lnTo>
                <a:lnTo>
                  <a:pt x="168" y="354"/>
                </a:lnTo>
                <a:lnTo>
                  <a:pt x="164" y="369"/>
                </a:lnTo>
                <a:lnTo>
                  <a:pt x="171" y="373"/>
                </a:lnTo>
                <a:lnTo>
                  <a:pt x="215" y="378"/>
                </a:lnTo>
                <a:lnTo>
                  <a:pt x="204" y="379"/>
                </a:lnTo>
                <a:lnTo>
                  <a:pt x="222" y="385"/>
                </a:lnTo>
                <a:lnTo>
                  <a:pt x="198" y="385"/>
                </a:lnTo>
                <a:lnTo>
                  <a:pt x="177" y="379"/>
                </a:lnTo>
                <a:lnTo>
                  <a:pt x="173" y="393"/>
                </a:lnTo>
                <a:lnTo>
                  <a:pt x="230" y="419"/>
                </a:lnTo>
                <a:lnTo>
                  <a:pt x="260" y="404"/>
                </a:lnTo>
                <a:lnTo>
                  <a:pt x="261" y="387"/>
                </a:lnTo>
                <a:lnTo>
                  <a:pt x="270" y="410"/>
                </a:lnTo>
                <a:lnTo>
                  <a:pt x="288" y="434"/>
                </a:lnTo>
                <a:lnTo>
                  <a:pt x="294" y="446"/>
                </a:lnTo>
                <a:lnTo>
                  <a:pt x="297" y="448"/>
                </a:lnTo>
                <a:lnTo>
                  <a:pt x="302" y="463"/>
                </a:lnTo>
                <a:lnTo>
                  <a:pt x="348" y="452"/>
                </a:lnTo>
                <a:lnTo>
                  <a:pt x="368" y="455"/>
                </a:lnTo>
                <a:lnTo>
                  <a:pt x="396" y="473"/>
                </a:lnTo>
                <a:lnTo>
                  <a:pt x="395" y="448"/>
                </a:lnTo>
                <a:lnTo>
                  <a:pt x="408" y="449"/>
                </a:lnTo>
                <a:lnTo>
                  <a:pt x="398" y="457"/>
                </a:lnTo>
                <a:lnTo>
                  <a:pt x="413" y="466"/>
                </a:lnTo>
                <a:lnTo>
                  <a:pt x="446" y="449"/>
                </a:lnTo>
                <a:lnTo>
                  <a:pt x="441" y="481"/>
                </a:lnTo>
                <a:lnTo>
                  <a:pt x="450" y="481"/>
                </a:lnTo>
                <a:lnTo>
                  <a:pt x="444" y="481"/>
                </a:lnTo>
                <a:lnTo>
                  <a:pt x="449" y="503"/>
                </a:lnTo>
                <a:lnTo>
                  <a:pt x="440" y="509"/>
                </a:lnTo>
                <a:lnTo>
                  <a:pt x="432" y="536"/>
                </a:lnTo>
                <a:lnTo>
                  <a:pt x="387" y="560"/>
                </a:lnTo>
                <a:lnTo>
                  <a:pt x="399" y="572"/>
                </a:lnTo>
                <a:lnTo>
                  <a:pt x="386" y="572"/>
                </a:lnTo>
                <a:lnTo>
                  <a:pt x="387" y="578"/>
                </a:lnTo>
                <a:lnTo>
                  <a:pt x="377" y="571"/>
                </a:lnTo>
                <a:lnTo>
                  <a:pt x="351" y="571"/>
                </a:lnTo>
                <a:lnTo>
                  <a:pt x="321" y="607"/>
                </a:lnTo>
                <a:lnTo>
                  <a:pt x="321" y="604"/>
                </a:lnTo>
                <a:lnTo>
                  <a:pt x="333" y="608"/>
                </a:lnTo>
                <a:lnTo>
                  <a:pt x="338" y="599"/>
                </a:lnTo>
                <a:lnTo>
                  <a:pt x="348" y="602"/>
                </a:lnTo>
                <a:lnTo>
                  <a:pt x="359" y="586"/>
                </a:lnTo>
                <a:lnTo>
                  <a:pt x="377" y="584"/>
                </a:lnTo>
                <a:lnTo>
                  <a:pt x="366" y="587"/>
                </a:lnTo>
                <a:lnTo>
                  <a:pt x="396" y="580"/>
                </a:lnTo>
                <a:lnTo>
                  <a:pt x="420" y="578"/>
                </a:lnTo>
                <a:lnTo>
                  <a:pt x="423" y="575"/>
                </a:lnTo>
                <a:lnTo>
                  <a:pt x="444" y="566"/>
                </a:lnTo>
                <a:lnTo>
                  <a:pt x="450" y="563"/>
                </a:lnTo>
                <a:lnTo>
                  <a:pt x="446" y="554"/>
                </a:lnTo>
                <a:lnTo>
                  <a:pt x="491" y="520"/>
                </a:lnTo>
                <a:lnTo>
                  <a:pt x="527" y="488"/>
                </a:lnTo>
                <a:lnTo>
                  <a:pt x="554" y="455"/>
                </a:lnTo>
                <a:lnTo>
                  <a:pt x="521" y="445"/>
                </a:lnTo>
                <a:lnTo>
                  <a:pt x="543" y="418"/>
                </a:lnTo>
                <a:lnTo>
                  <a:pt x="552" y="413"/>
                </a:lnTo>
                <a:lnTo>
                  <a:pt x="542" y="401"/>
                </a:lnTo>
                <a:lnTo>
                  <a:pt x="560" y="379"/>
                </a:lnTo>
                <a:lnTo>
                  <a:pt x="587" y="363"/>
                </a:lnTo>
                <a:lnTo>
                  <a:pt x="612" y="355"/>
                </a:lnTo>
                <a:lnTo>
                  <a:pt x="606" y="366"/>
                </a:lnTo>
                <a:lnTo>
                  <a:pt x="630" y="376"/>
                </a:lnTo>
                <a:lnTo>
                  <a:pt x="614" y="375"/>
                </a:lnTo>
                <a:lnTo>
                  <a:pt x="573" y="384"/>
                </a:lnTo>
                <a:lnTo>
                  <a:pt x="584" y="424"/>
                </a:lnTo>
                <a:lnTo>
                  <a:pt x="605" y="419"/>
                </a:lnTo>
                <a:lnTo>
                  <a:pt x="588" y="436"/>
                </a:lnTo>
                <a:lnTo>
                  <a:pt x="615" y="439"/>
                </a:lnTo>
                <a:lnTo>
                  <a:pt x="629" y="422"/>
                </a:lnTo>
                <a:lnTo>
                  <a:pt x="630" y="430"/>
                </a:lnTo>
                <a:lnTo>
                  <a:pt x="632" y="422"/>
                </a:lnTo>
                <a:lnTo>
                  <a:pt x="642" y="424"/>
                </a:lnTo>
                <a:lnTo>
                  <a:pt x="638" y="416"/>
                </a:lnTo>
                <a:lnTo>
                  <a:pt x="645" y="421"/>
                </a:lnTo>
                <a:lnTo>
                  <a:pt x="648" y="410"/>
                </a:lnTo>
                <a:lnTo>
                  <a:pt x="671" y="413"/>
                </a:lnTo>
                <a:lnTo>
                  <a:pt x="677" y="396"/>
                </a:lnTo>
                <a:lnTo>
                  <a:pt x="666" y="393"/>
                </a:lnTo>
                <a:lnTo>
                  <a:pt x="669" y="387"/>
                </a:lnTo>
                <a:lnTo>
                  <a:pt x="656" y="384"/>
                </a:lnTo>
                <a:lnTo>
                  <a:pt x="662" y="376"/>
                </a:lnTo>
                <a:lnTo>
                  <a:pt x="669" y="363"/>
                </a:lnTo>
                <a:lnTo>
                  <a:pt x="666" y="376"/>
                </a:lnTo>
                <a:lnTo>
                  <a:pt x="678" y="373"/>
                </a:lnTo>
                <a:lnTo>
                  <a:pt x="683" y="378"/>
                </a:lnTo>
                <a:lnTo>
                  <a:pt x="714" y="369"/>
                </a:lnTo>
                <a:lnTo>
                  <a:pt x="705" y="372"/>
                </a:lnTo>
                <a:lnTo>
                  <a:pt x="717" y="379"/>
                </a:lnTo>
                <a:lnTo>
                  <a:pt x="716" y="382"/>
                </a:lnTo>
                <a:lnTo>
                  <a:pt x="729" y="384"/>
                </a:lnTo>
                <a:lnTo>
                  <a:pt x="735" y="385"/>
                </a:lnTo>
                <a:lnTo>
                  <a:pt x="740" y="394"/>
                </a:lnTo>
                <a:lnTo>
                  <a:pt x="758" y="398"/>
                </a:lnTo>
                <a:lnTo>
                  <a:pt x="768" y="387"/>
                </a:lnTo>
                <a:lnTo>
                  <a:pt x="773" y="396"/>
                </a:lnTo>
                <a:lnTo>
                  <a:pt x="798" y="406"/>
                </a:lnTo>
                <a:lnTo>
                  <a:pt x="842" y="407"/>
                </a:lnTo>
                <a:lnTo>
                  <a:pt x="887" y="410"/>
                </a:lnTo>
                <a:lnTo>
                  <a:pt x="905" y="421"/>
                </a:lnTo>
                <a:lnTo>
                  <a:pt x="936" y="413"/>
                </a:lnTo>
                <a:lnTo>
                  <a:pt x="960" y="418"/>
                </a:lnTo>
                <a:lnTo>
                  <a:pt x="954" y="424"/>
                </a:lnTo>
                <a:lnTo>
                  <a:pt x="945" y="413"/>
                </a:lnTo>
                <a:lnTo>
                  <a:pt x="945" y="425"/>
                </a:lnTo>
                <a:lnTo>
                  <a:pt x="1007" y="452"/>
                </a:lnTo>
                <a:lnTo>
                  <a:pt x="1067" y="478"/>
                </a:lnTo>
                <a:lnTo>
                  <a:pt x="1080" y="476"/>
                </a:lnTo>
                <a:lnTo>
                  <a:pt x="1038" y="452"/>
                </a:lnTo>
                <a:lnTo>
                  <a:pt x="1056" y="457"/>
                </a:lnTo>
                <a:lnTo>
                  <a:pt x="1065" y="452"/>
                </a:lnTo>
                <a:lnTo>
                  <a:pt x="1071" y="454"/>
                </a:lnTo>
                <a:lnTo>
                  <a:pt x="1080" y="466"/>
                </a:lnTo>
                <a:lnTo>
                  <a:pt x="1091" y="472"/>
                </a:lnTo>
                <a:lnTo>
                  <a:pt x="1104" y="479"/>
                </a:lnTo>
                <a:lnTo>
                  <a:pt x="1079" y="442"/>
                </a:lnTo>
                <a:lnTo>
                  <a:pt x="1107" y="463"/>
                </a:lnTo>
                <a:lnTo>
                  <a:pt x="1142" y="481"/>
                </a:lnTo>
                <a:lnTo>
                  <a:pt x="1143" y="478"/>
                </a:lnTo>
                <a:lnTo>
                  <a:pt x="1155" y="485"/>
                </a:lnTo>
                <a:lnTo>
                  <a:pt x="1157" y="491"/>
                </a:lnTo>
                <a:lnTo>
                  <a:pt x="1178" y="493"/>
                </a:lnTo>
                <a:lnTo>
                  <a:pt x="1166" y="493"/>
                </a:lnTo>
                <a:lnTo>
                  <a:pt x="1185" y="505"/>
                </a:lnTo>
                <a:lnTo>
                  <a:pt x="1169" y="500"/>
                </a:lnTo>
                <a:lnTo>
                  <a:pt x="1193" y="515"/>
                </a:lnTo>
                <a:lnTo>
                  <a:pt x="1184" y="517"/>
                </a:lnTo>
                <a:lnTo>
                  <a:pt x="1194" y="521"/>
                </a:lnTo>
                <a:lnTo>
                  <a:pt x="1226" y="539"/>
                </a:lnTo>
                <a:lnTo>
                  <a:pt x="1271" y="559"/>
                </a:lnTo>
                <a:lnTo>
                  <a:pt x="1259" y="559"/>
                </a:lnTo>
                <a:lnTo>
                  <a:pt x="1265" y="583"/>
                </a:lnTo>
                <a:lnTo>
                  <a:pt x="1271" y="578"/>
                </a:lnTo>
                <a:lnTo>
                  <a:pt x="1287" y="563"/>
                </a:lnTo>
                <a:lnTo>
                  <a:pt x="1313" y="593"/>
                </a:lnTo>
                <a:lnTo>
                  <a:pt x="1308" y="598"/>
                </a:lnTo>
                <a:lnTo>
                  <a:pt x="1323" y="592"/>
                </a:lnTo>
                <a:lnTo>
                  <a:pt x="1322" y="602"/>
                </a:lnTo>
                <a:lnTo>
                  <a:pt x="1329" y="613"/>
                </a:lnTo>
                <a:lnTo>
                  <a:pt x="1340" y="59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5" name="Freeform 198"/>
          <p:cNvSpPr>
            <a:spLocks noChangeAspect="1"/>
          </p:cNvSpPr>
          <p:nvPr/>
        </p:nvSpPr>
        <p:spPr bwMode="auto">
          <a:xfrm>
            <a:off x="6813789" y="1765626"/>
            <a:ext cx="58601" cy="33703"/>
          </a:xfrm>
          <a:custGeom>
            <a:avLst/>
            <a:gdLst>
              <a:gd name="T0" fmla="*/ 2147483647 w 67"/>
              <a:gd name="T1" fmla="*/ 2147483647 h 50"/>
              <a:gd name="T2" fmla="*/ 2147483647 w 67"/>
              <a:gd name="T3" fmla="*/ 2147483647 h 50"/>
              <a:gd name="T4" fmla="*/ 2147483647 w 67"/>
              <a:gd name="T5" fmla="*/ 2147483647 h 50"/>
              <a:gd name="T6" fmla="*/ 2147483647 w 67"/>
              <a:gd name="T7" fmla="*/ 2147483647 h 50"/>
              <a:gd name="T8" fmla="*/ 2147483647 w 67"/>
              <a:gd name="T9" fmla="*/ 0 h 50"/>
              <a:gd name="T10" fmla="*/ 2147483647 w 67"/>
              <a:gd name="T11" fmla="*/ 2147483647 h 50"/>
              <a:gd name="T12" fmla="*/ 2147483647 w 67"/>
              <a:gd name="T13" fmla="*/ 2147483647 h 50"/>
              <a:gd name="T14" fmla="*/ 2147483647 w 67"/>
              <a:gd name="T15" fmla="*/ 2147483647 h 50"/>
              <a:gd name="T16" fmla="*/ 2147483647 w 67"/>
              <a:gd name="T17" fmla="*/ 2147483647 h 50"/>
              <a:gd name="T18" fmla="*/ 2147483647 w 67"/>
              <a:gd name="T19" fmla="*/ 2147483647 h 50"/>
              <a:gd name="T20" fmla="*/ 0 w 67"/>
              <a:gd name="T21" fmla="*/ 2147483647 h 50"/>
              <a:gd name="T22" fmla="*/ 2147483647 w 67"/>
              <a:gd name="T23" fmla="*/ 2147483647 h 50"/>
              <a:gd name="T24" fmla="*/ 2147483647 w 67"/>
              <a:gd name="T25" fmla="*/ 2147483647 h 50"/>
              <a:gd name="T26" fmla="*/ 2147483647 w 67"/>
              <a:gd name="T27" fmla="*/ 2147483647 h 50"/>
              <a:gd name="T28" fmla="*/ 2147483647 w 67"/>
              <a:gd name="T29" fmla="*/ 2147483647 h 50"/>
              <a:gd name="T30" fmla="*/ 2147483647 w 67"/>
              <a:gd name="T31" fmla="*/ 2147483647 h 50"/>
              <a:gd name="T32" fmla="*/ 2147483647 w 67"/>
              <a:gd name="T33" fmla="*/ 2147483647 h 50"/>
              <a:gd name="T34" fmla="*/ 2147483647 w 67"/>
              <a:gd name="T35" fmla="*/ 2147483647 h 50"/>
              <a:gd name="T36" fmla="*/ 2147483647 w 67"/>
              <a:gd name="T37" fmla="*/ 2147483647 h 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7"/>
              <a:gd name="T58" fmla="*/ 0 h 50"/>
              <a:gd name="T59" fmla="*/ 67 w 67"/>
              <a:gd name="T60" fmla="*/ 50 h 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7" h="50">
                <a:moveTo>
                  <a:pt x="67" y="15"/>
                </a:moveTo>
                <a:lnTo>
                  <a:pt x="54" y="12"/>
                </a:lnTo>
                <a:lnTo>
                  <a:pt x="46" y="5"/>
                </a:lnTo>
                <a:lnTo>
                  <a:pt x="42" y="5"/>
                </a:lnTo>
                <a:lnTo>
                  <a:pt x="25" y="0"/>
                </a:lnTo>
                <a:lnTo>
                  <a:pt x="33" y="9"/>
                </a:lnTo>
                <a:lnTo>
                  <a:pt x="22" y="8"/>
                </a:lnTo>
                <a:lnTo>
                  <a:pt x="12" y="11"/>
                </a:lnTo>
                <a:lnTo>
                  <a:pt x="25" y="27"/>
                </a:lnTo>
                <a:lnTo>
                  <a:pt x="3" y="14"/>
                </a:lnTo>
                <a:lnTo>
                  <a:pt x="0" y="29"/>
                </a:lnTo>
                <a:lnTo>
                  <a:pt x="19" y="42"/>
                </a:lnTo>
                <a:lnTo>
                  <a:pt x="13" y="35"/>
                </a:lnTo>
                <a:lnTo>
                  <a:pt x="25" y="36"/>
                </a:lnTo>
                <a:lnTo>
                  <a:pt x="28" y="50"/>
                </a:lnTo>
                <a:lnTo>
                  <a:pt x="30" y="38"/>
                </a:lnTo>
                <a:lnTo>
                  <a:pt x="51" y="26"/>
                </a:lnTo>
                <a:lnTo>
                  <a:pt x="51" y="21"/>
                </a:lnTo>
                <a:lnTo>
                  <a:pt x="67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6" name="Freeform 199"/>
          <p:cNvSpPr>
            <a:spLocks noChangeAspect="1"/>
          </p:cNvSpPr>
          <p:nvPr/>
        </p:nvSpPr>
        <p:spPr bwMode="auto">
          <a:xfrm>
            <a:off x="6292251" y="1613228"/>
            <a:ext cx="82040" cy="20515"/>
          </a:xfrm>
          <a:custGeom>
            <a:avLst/>
            <a:gdLst>
              <a:gd name="T0" fmla="*/ 2147483647 w 92"/>
              <a:gd name="T1" fmla="*/ 2147483647 h 27"/>
              <a:gd name="T2" fmla="*/ 2147483647 w 92"/>
              <a:gd name="T3" fmla="*/ 2147483647 h 27"/>
              <a:gd name="T4" fmla="*/ 2147483647 w 92"/>
              <a:gd name="T5" fmla="*/ 2147483647 h 27"/>
              <a:gd name="T6" fmla="*/ 2147483647 w 92"/>
              <a:gd name="T7" fmla="*/ 2147483647 h 27"/>
              <a:gd name="T8" fmla="*/ 2147483647 w 92"/>
              <a:gd name="T9" fmla="*/ 2147483647 h 27"/>
              <a:gd name="T10" fmla="*/ 0 w 92"/>
              <a:gd name="T11" fmla="*/ 2147483647 h 27"/>
              <a:gd name="T12" fmla="*/ 2147483647 w 92"/>
              <a:gd name="T13" fmla="*/ 0 h 27"/>
              <a:gd name="T14" fmla="*/ 2147483647 w 92"/>
              <a:gd name="T15" fmla="*/ 2147483647 h 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27"/>
              <a:gd name="T26" fmla="*/ 92 w 92"/>
              <a:gd name="T27" fmla="*/ 27 h 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27">
                <a:moveTo>
                  <a:pt x="92" y="15"/>
                </a:moveTo>
                <a:lnTo>
                  <a:pt x="72" y="27"/>
                </a:lnTo>
                <a:lnTo>
                  <a:pt x="30" y="10"/>
                </a:lnTo>
                <a:lnTo>
                  <a:pt x="47" y="16"/>
                </a:lnTo>
                <a:lnTo>
                  <a:pt x="14" y="13"/>
                </a:lnTo>
                <a:lnTo>
                  <a:pt x="0" y="1"/>
                </a:lnTo>
                <a:lnTo>
                  <a:pt x="30" y="0"/>
                </a:lnTo>
                <a:lnTo>
                  <a:pt x="92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7" name="Freeform 200" descr="右上がり対角線"/>
          <p:cNvSpPr>
            <a:spLocks noChangeAspect="1"/>
          </p:cNvSpPr>
          <p:nvPr/>
        </p:nvSpPr>
        <p:spPr bwMode="auto">
          <a:xfrm>
            <a:off x="7384169" y="1811050"/>
            <a:ext cx="68367" cy="46892"/>
          </a:xfrm>
          <a:custGeom>
            <a:avLst/>
            <a:gdLst>
              <a:gd name="T0" fmla="*/ 2147483647 w 84"/>
              <a:gd name="T1" fmla="*/ 2147483647 h 65"/>
              <a:gd name="T2" fmla="*/ 2147483647 w 84"/>
              <a:gd name="T3" fmla="*/ 2147483647 h 65"/>
              <a:gd name="T4" fmla="*/ 2147483647 w 84"/>
              <a:gd name="T5" fmla="*/ 2147483647 h 65"/>
              <a:gd name="T6" fmla="*/ 2147483647 w 84"/>
              <a:gd name="T7" fmla="*/ 2147483647 h 65"/>
              <a:gd name="T8" fmla="*/ 2147483647 w 84"/>
              <a:gd name="T9" fmla="*/ 2147483647 h 65"/>
              <a:gd name="T10" fmla="*/ 2147483647 w 84"/>
              <a:gd name="T11" fmla="*/ 2147483647 h 65"/>
              <a:gd name="T12" fmla="*/ 2147483647 w 84"/>
              <a:gd name="T13" fmla="*/ 2147483647 h 65"/>
              <a:gd name="T14" fmla="*/ 2147483647 w 84"/>
              <a:gd name="T15" fmla="*/ 2147483647 h 65"/>
              <a:gd name="T16" fmla="*/ 0 w 84"/>
              <a:gd name="T17" fmla="*/ 2147483647 h 65"/>
              <a:gd name="T18" fmla="*/ 2147483647 w 84"/>
              <a:gd name="T19" fmla="*/ 0 h 65"/>
              <a:gd name="T20" fmla="*/ 2147483647 w 84"/>
              <a:gd name="T21" fmla="*/ 2147483647 h 65"/>
              <a:gd name="T22" fmla="*/ 2147483647 w 84"/>
              <a:gd name="T23" fmla="*/ 2147483647 h 65"/>
              <a:gd name="T24" fmla="*/ 2147483647 w 84"/>
              <a:gd name="T25" fmla="*/ 2147483647 h 65"/>
              <a:gd name="T26" fmla="*/ 2147483647 w 84"/>
              <a:gd name="T27" fmla="*/ 2147483647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65"/>
              <a:gd name="T44" fmla="*/ 84 w 84"/>
              <a:gd name="T45" fmla="*/ 65 h 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65">
                <a:moveTo>
                  <a:pt x="82" y="59"/>
                </a:moveTo>
                <a:lnTo>
                  <a:pt x="84" y="65"/>
                </a:lnTo>
                <a:lnTo>
                  <a:pt x="61" y="50"/>
                </a:lnTo>
                <a:lnTo>
                  <a:pt x="34" y="41"/>
                </a:lnTo>
                <a:lnTo>
                  <a:pt x="42" y="38"/>
                </a:lnTo>
                <a:lnTo>
                  <a:pt x="33" y="27"/>
                </a:lnTo>
                <a:lnTo>
                  <a:pt x="24" y="29"/>
                </a:lnTo>
                <a:lnTo>
                  <a:pt x="21" y="17"/>
                </a:lnTo>
                <a:lnTo>
                  <a:pt x="0" y="5"/>
                </a:lnTo>
                <a:lnTo>
                  <a:pt x="3" y="0"/>
                </a:lnTo>
                <a:lnTo>
                  <a:pt x="57" y="30"/>
                </a:lnTo>
                <a:lnTo>
                  <a:pt x="45" y="27"/>
                </a:lnTo>
                <a:lnTo>
                  <a:pt x="57" y="36"/>
                </a:lnTo>
                <a:lnTo>
                  <a:pt x="82" y="5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8" name="Freeform 201"/>
          <p:cNvSpPr>
            <a:spLocks noChangeAspect="1"/>
          </p:cNvSpPr>
          <p:nvPr/>
        </p:nvSpPr>
        <p:spPr bwMode="auto">
          <a:xfrm>
            <a:off x="7134140" y="2866130"/>
            <a:ext cx="35160" cy="32238"/>
          </a:xfrm>
          <a:custGeom>
            <a:avLst/>
            <a:gdLst>
              <a:gd name="T0" fmla="*/ 2147483647 w 41"/>
              <a:gd name="T1" fmla="*/ 2147483647 h 51"/>
              <a:gd name="T2" fmla="*/ 2147483647 w 41"/>
              <a:gd name="T3" fmla="*/ 2147483647 h 51"/>
              <a:gd name="T4" fmla="*/ 2147483647 w 41"/>
              <a:gd name="T5" fmla="*/ 2147483647 h 51"/>
              <a:gd name="T6" fmla="*/ 0 w 41"/>
              <a:gd name="T7" fmla="*/ 0 h 51"/>
              <a:gd name="T8" fmla="*/ 2147483647 w 41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51"/>
              <a:gd name="T17" fmla="*/ 41 w 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51">
                <a:moveTo>
                  <a:pt x="41" y="31"/>
                </a:moveTo>
                <a:lnTo>
                  <a:pt x="15" y="51"/>
                </a:lnTo>
                <a:lnTo>
                  <a:pt x="2" y="45"/>
                </a:lnTo>
                <a:lnTo>
                  <a:pt x="0" y="0"/>
                </a:lnTo>
                <a:lnTo>
                  <a:pt x="41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39" name="Freeform 202"/>
          <p:cNvSpPr>
            <a:spLocks noChangeAspect="1"/>
          </p:cNvSpPr>
          <p:nvPr/>
        </p:nvSpPr>
        <p:spPr bwMode="auto">
          <a:xfrm>
            <a:off x="7304080" y="1756834"/>
            <a:ext cx="42973" cy="35169"/>
          </a:xfrm>
          <a:custGeom>
            <a:avLst/>
            <a:gdLst>
              <a:gd name="T0" fmla="*/ 2147483647 w 48"/>
              <a:gd name="T1" fmla="*/ 2147483647 h 47"/>
              <a:gd name="T2" fmla="*/ 2147483647 w 48"/>
              <a:gd name="T3" fmla="*/ 2147483647 h 47"/>
              <a:gd name="T4" fmla="*/ 2147483647 w 48"/>
              <a:gd name="T5" fmla="*/ 2147483647 h 47"/>
              <a:gd name="T6" fmla="*/ 2147483647 w 48"/>
              <a:gd name="T7" fmla="*/ 2147483647 h 47"/>
              <a:gd name="T8" fmla="*/ 0 w 48"/>
              <a:gd name="T9" fmla="*/ 0 h 47"/>
              <a:gd name="T10" fmla="*/ 2147483647 w 48"/>
              <a:gd name="T11" fmla="*/ 2147483647 h 47"/>
              <a:gd name="T12" fmla="*/ 2147483647 w 48"/>
              <a:gd name="T13" fmla="*/ 2147483647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47"/>
              <a:gd name="T23" fmla="*/ 48 w 48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47">
                <a:moveTo>
                  <a:pt x="48" y="26"/>
                </a:moveTo>
                <a:lnTo>
                  <a:pt x="43" y="30"/>
                </a:lnTo>
                <a:lnTo>
                  <a:pt x="42" y="47"/>
                </a:lnTo>
                <a:lnTo>
                  <a:pt x="33" y="36"/>
                </a:lnTo>
                <a:lnTo>
                  <a:pt x="0" y="0"/>
                </a:lnTo>
                <a:lnTo>
                  <a:pt x="15" y="2"/>
                </a:lnTo>
                <a:lnTo>
                  <a:pt x="48" y="2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0" name="Freeform 203"/>
          <p:cNvSpPr>
            <a:spLocks noChangeAspect="1"/>
          </p:cNvSpPr>
          <p:nvPr/>
        </p:nvSpPr>
        <p:spPr bwMode="auto">
          <a:xfrm>
            <a:off x="6587203" y="1846221"/>
            <a:ext cx="46880" cy="17585"/>
          </a:xfrm>
          <a:custGeom>
            <a:avLst/>
            <a:gdLst>
              <a:gd name="T0" fmla="*/ 2147483647 w 57"/>
              <a:gd name="T1" fmla="*/ 2147483647 h 22"/>
              <a:gd name="T2" fmla="*/ 2147483647 w 57"/>
              <a:gd name="T3" fmla="*/ 0 h 22"/>
              <a:gd name="T4" fmla="*/ 0 w 57"/>
              <a:gd name="T5" fmla="*/ 2147483647 h 22"/>
              <a:gd name="T6" fmla="*/ 2147483647 w 57"/>
              <a:gd name="T7" fmla="*/ 2147483647 h 22"/>
              <a:gd name="T8" fmla="*/ 2147483647 w 57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2"/>
              <a:gd name="T17" fmla="*/ 57 w 57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2">
                <a:moveTo>
                  <a:pt x="57" y="15"/>
                </a:moveTo>
                <a:lnTo>
                  <a:pt x="24" y="0"/>
                </a:lnTo>
                <a:lnTo>
                  <a:pt x="0" y="18"/>
                </a:lnTo>
                <a:lnTo>
                  <a:pt x="19" y="22"/>
                </a:lnTo>
                <a:lnTo>
                  <a:pt x="57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1" name="Freeform 204"/>
          <p:cNvSpPr>
            <a:spLocks noChangeAspect="1"/>
          </p:cNvSpPr>
          <p:nvPr/>
        </p:nvSpPr>
        <p:spPr bwMode="auto">
          <a:xfrm>
            <a:off x="6448517" y="1698218"/>
            <a:ext cx="46880" cy="16119"/>
          </a:xfrm>
          <a:custGeom>
            <a:avLst/>
            <a:gdLst>
              <a:gd name="T0" fmla="*/ 2147483647 w 51"/>
              <a:gd name="T1" fmla="*/ 2147483647 h 19"/>
              <a:gd name="T2" fmla="*/ 2147483647 w 51"/>
              <a:gd name="T3" fmla="*/ 2147483647 h 19"/>
              <a:gd name="T4" fmla="*/ 0 w 51"/>
              <a:gd name="T5" fmla="*/ 2147483647 h 19"/>
              <a:gd name="T6" fmla="*/ 2147483647 w 51"/>
              <a:gd name="T7" fmla="*/ 0 h 19"/>
              <a:gd name="T8" fmla="*/ 2147483647 w 5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9"/>
              <a:gd name="T17" fmla="*/ 51 w 5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9">
                <a:moveTo>
                  <a:pt x="51" y="15"/>
                </a:moveTo>
                <a:lnTo>
                  <a:pt x="41" y="19"/>
                </a:lnTo>
                <a:lnTo>
                  <a:pt x="0" y="10"/>
                </a:lnTo>
                <a:lnTo>
                  <a:pt x="27" y="0"/>
                </a:lnTo>
                <a:lnTo>
                  <a:pt x="51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2" name="Freeform 205"/>
          <p:cNvSpPr>
            <a:spLocks noChangeAspect="1"/>
          </p:cNvSpPr>
          <p:nvPr/>
        </p:nvSpPr>
        <p:spPr bwMode="auto">
          <a:xfrm>
            <a:off x="7270871" y="1756831"/>
            <a:ext cx="50787" cy="23446"/>
          </a:xfrm>
          <a:custGeom>
            <a:avLst/>
            <a:gdLst>
              <a:gd name="T0" fmla="*/ 2147483647 w 57"/>
              <a:gd name="T1" fmla="*/ 2147483647 h 33"/>
              <a:gd name="T2" fmla="*/ 2147483647 w 57"/>
              <a:gd name="T3" fmla="*/ 2147483647 h 33"/>
              <a:gd name="T4" fmla="*/ 2147483647 w 57"/>
              <a:gd name="T5" fmla="*/ 2147483647 h 33"/>
              <a:gd name="T6" fmla="*/ 2147483647 w 57"/>
              <a:gd name="T7" fmla="*/ 2147483647 h 33"/>
              <a:gd name="T8" fmla="*/ 2147483647 w 57"/>
              <a:gd name="T9" fmla="*/ 2147483647 h 33"/>
              <a:gd name="T10" fmla="*/ 2147483647 w 57"/>
              <a:gd name="T11" fmla="*/ 2147483647 h 33"/>
              <a:gd name="T12" fmla="*/ 2147483647 w 57"/>
              <a:gd name="T13" fmla="*/ 0 h 33"/>
              <a:gd name="T14" fmla="*/ 0 w 57"/>
              <a:gd name="T15" fmla="*/ 2147483647 h 33"/>
              <a:gd name="T16" fmla="*/ 2147483647 w 57"/>
              <a:gd name="T17" fmla="*/ 2147483647 h 33"/>
              <a:gd name="T18" fmla="*/ 2147483647 w 57"/>
              <a:gd name="T19" fmla="*/ 2147483647 h 33"/>
              <a:gd name="T20" fmla="*/ 2147483647 w 57"/>
              <a:gd name="T21" fmla="*/ 2147483647 h 33"/>
              <a:gd name="T22" fmla="*/ 2147483647 w 57"/>
              <a:gd name="T23" fmla="*/ 2147483647 h 33"/>
              <a:gd name="T24" fmla="*/ 2147483647 w 57"/>
              <a:gd name="T25" fmla="*/ 2147483647 h 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33"/>
              <a:gd name="T41" fmla="*/ 57 w 57"/>
              <a:gd name="T42" fmla="*/ 33 h 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33">
                <a:moveTo>
                  <a:pt x="57" y="31"/>
                </a:moveTo>
                <a:lnTo>
                  <a:pt x="39" y="22"/>
                </a:lnTo>
                <a:lnTo>
                  <a:pt x="12" y="12"/>
                </a:lnTo>
                <a:lnTo>
                  <a:pt x="43" y="18"/>
                </a:lnTo>
                <a:lnTo>
                  <a:pt x="33" y="13"/>
                </a:lnTo>
                <a:lnTo>
                  <a:pt x="19" y="12"/>
                </a:lnTo>
                <a:lnTo>
                  <a:pt x="9" y="0"/>
                </a:lnTo>
                <a:lnTo>
                  <a:pt x="0" y="7"/>
                </a:lnTo>
                <a:lnTo>
                  <a:pt x="10" y="16"/>
                </a:lnTo>
                <a:lnTo>
                  <a:pt x="1" y="18"/>
                </a:lnTo>
                <a:lnTo>
                  <a:pt x="33" y="33"/>
                </a:lnTo>
                <a:lnTo>
                  <a:pt x="19" y="19"/>
                </a:lnTo>
                <a:lnTo>
                  <a:pt x="57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3" name="Freeform 206" descr="右上がり対角線"/>
          <p:cNvSpPr>
            <a:spLocks noChangeAspect="1"/>
          </p:cNvSpPr>
          <p:nvPr/>
        </p:nvSpPr>
        <p:spPr bwMode="auto">
          <a:xfrm>
            <a:off x="7307985" y="1778814"/>
            <a:ext cx="42973" cy="33704"/>
          </a:xfrm>
          <a:custGeom>
            <a:avLst/>
            <a:gdLst>
              <a:gd name="T0" fmla="*/ 2147483647 w 51"/>
              <a:gd name="T1" fmla="*/ 2147483647 h 48"/>
              <a:gd name="T2" fmla="*/ 2147483647 w 51"/>
              <a:gd name="T3" fmla="*/ 0 h 48"/>
              <a:gd name="T4" fmla="*/ 0 w 51"/>
              <a:gd name="T5" fmla="*/ 2147483647 h 48"/>
              <a:gd name="T6" fmla="*/ 2147483647 w 51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48"/>
              <a:gd name="T14" fmla="*/ 51 w 51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48">
                <a:moveTo>
                  <a:pt x="51" y="48"/>
                </a:moveTo>
                <a:lnTo>
                  <a:pt x="5" y="0"/>
                </a:lnTo>
                <a:lnTo>
                  <a:pt x="0" y="9"/>
                </a:lnTo>
                <a:lnTo>
                  <a:pt x="51" y="4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4" name="Freeform 207" descr="右上がり対角線"/>
          <p:cNvSpPr>
            <a:spLocks noChangeAspect="1"/>
          </p:cNvSpPr>
          <p:nvPr/>
        </p:nvSpPr>
        <p:spPr bwMode="auto">
          <a:xfrm>
            <a:off x="7354865" y="1790535"/>
            <a:ext cx="29299" cy="17585"/>
          </a:xfrm>
          <a:custGeom>
            <a:avLst/>
            <a:gdLst>
              <a:gd name="T0" fmla="*/ 2147483647 w 39"/>
              <a:gd name="T1" fmla="*/ 2147483647 h 24"/>
              <a:gd name="T2" fmla="*/ 2147483647 w 39"/>
              <a:gd name="T3" fmla="*/ 2147483647 h 24"/>
              <a:gd name="T4" fmla="*/ 0 w 39"/>
              <a:gd name="T5" fmla="*/ 0 h 24"/>
              <a:gd name="T6" fmla="*/ 2147483647 w 39"/>
              <a:gd name="T7" fmla="*/ 2147483647 h 24"/>
              <a:gd name="T8" fmla="*/ 2147483647 w 39"/>
              <a:gd name="T9" fmla="*/ 2147483647 h 24"/>
              <a:gd name="T10" fmla="*/ 2147483647 w 39"/>
              <a:gd name="T11" fmla="*/ 2147483647 h 24"/>
              <a:gd name="T12" fmla="*/ 2147483647 w 39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24"/>
              <a:gd name="T23" fmla="*/ 39 w 3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24">
                <a:moveTo>
                  <a:pt x="39" y="17"/>
                </a:moveTo>
                <a:lnTo>
                  <a:pt x="33" y="11"/>
                </a:lnTo>
                <a:lnTo>
                  <a:pt x="0" y="0"/>
                </a:lnTo>
                <a:lnTo>
                  <a:pt x="20" y="20"/>
                </a:lnTo>
                <a:lnTo>
                  <a:pt x="38" y="24"/>
                </a:lnTo>
                <a:lnTo>
                  <a:pt x="29" y="15"/>
                </a:lnTo>
                <a:lnTo>
                  <a:pt x="39" y="1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5" name="Freeform 208" descr="右上がり対角線"/>
          <p:cNvSpPr>
            <a:spLocks noChangeAspect="1"/>
          </p:cNvSpPr>
          <p:nvPr/>
        </p:nvSpPr>
        <p:spPr bwMode="auto">
          <a:xfrm>
            <a:off x="7347052" y="1797864"/>
            <a:ext cx="21486" cy="17585"/>
          </a:xfrm>
          <a:custGeom>
            <a:avLst/>
            <a:gdLst>
              <a:gd name="T0" fmla="*/ 2147483647 w 27"/>
              <a:gd name="T1" fmla="*/ 2147483647 h 25"/>
              <a:gd name="T2" fmla="*/ 2147483647 w 27"/>
              <a:gd name="T3" fmla="*/ 2147483647 h 25"/>
              <a:gd name="T4" fmla="*/ 0 w 27"/>
              <a:gd name="T5" fmla="*/ 0 h 25"/>
              <a:gd name="T6" fmla="*/ 2147483647 w 27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25"/>
              <a:gd name="T14" fmla="*/ 27 w 27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25">
                <a:moveTo>
                  <a:pt x="27" y="7"/>
                </a:moveTo>
                <a:lnTo>
                  <a:pt x="25" y="25"/>
                </a:lnTo>
                <a:lnTo>
                  <a:pt x="0" y="0"/>
                </a:lnTo>
                <a:lnTo>
                  <a:pt x="27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6" name="Freeform 209"/>
          <p:cNvSpPr>
            <a:spLocks noChangeAspect="1"/>
          </p:cNvSpPr>
          <p:nvPr/>
        </p:nvSpPr>
        <p:spPr bwMode="auto">
          <a:xfrm>
            <a:off x="7104839" y="2838287"/>
            <a:ext cx="23441" cy="14654"/>
          </a:xfrm>
          <a:custGeom>
            <a:avLst/>
            <a:gdLst>
              <a:gd name="T0" fmla="*/ 2147483647 w 24"/>
              <a:gd name="T1" fmla="*/ 2147483647 h 19"/>
              <a:gd name="T2" fmla="*/ 2147483647 w 24"/>
              <a:gd name="T3" fmla="*/ 2147483647 h 19"/>
              <a:gd name="T4" fmla="*/ 0 w 24"/>
              <a:gd name="T5" fmla="*/ 0 h 19"/>
              <a:gd name="T6" fmla="*/ 2147483647 w 24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24" y="15"/>
                </a:moveTo>
                <a:lnTo>
                  <a:pt x="9" y="19"/>
                </a:lnTo>
                <a:lnTo>
                  <a:pt x="0" y="0"/>
                </a:lnTo>
                <a:lnTo>
                  <a:pt x="24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7" name="Freeform 210"/>
          <p:cNvSpPr>
            <a:spLocks noChangeAspect="1"/>
          </p:cNvSpPr>
          <p:nvPr/>
        </p:nvSpPr>
        <p:spPr bwMode="auto">
          <a:xfrm>
            <a:off x="9366805" y="2249203"/>
            <a:ext cx="52739" cy="11723"/>
          </a:xfrm>
          <a:custGeom>
            <a:avLst/>
            <a:gdLst>
              <a:gd name="T0" fmla="*/ 2147483647 w 62"/>
              <a:gd name="T1" fmla="*/ 2147483647 h 20"/>
              <a:gd name="T2" fmla="*/ 2147483647 w 62"/>
              <a:gd name="T3" fmla="*/ 2147483647 h 20"/>
              <a:gd name="T4" fmla="*/ 2147483647 w 62"/>
              <a:gd name="T5" fmla="*/ 0 h 20"/>
              <a:gd name="T6" fmla="*/ 0 w 62"/>
              <a:gd name="T7" fmla="*/ 2147483647 h 20"/>
              <a:gd name="T8" fmla="*/ 2147483647 w 62"/>
              <a:gd name="T9" fmla="*/ 2147483647 h 20"/>
              <a:gd name="T10" fmla="*/ 2147483647 w 62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20"/>
              <a:gd name="T20" fmla="*/ 62 w 62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20">
                <a:moveTo>
                  <a:pt x="62" y="2"/>
                </a:moveTo>
                <a:lnTo>
                  <a:pt x="47" y="8"/>
                </a:lnTo>
                <a:lnTo>
                  <a:pt x="44" y="0"/>
                </a:lnTo>
                <a:lnTo>
                  <a:pt x="0" y="20"/>
                </a:lnTo>
                <a:lnTo>
                  <a:pt x="32" y="11"/>
                </a:lnTo>
                <a:lnTo>
                  <a:pt x="62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8" name="Freeform 211"/>
          <p:cNvSpPr>
            <a:spLocks noChangeAspect="1"/>
          </p:cNvSpPr>
          <p:nvPr/>
        </p:nvSpPr>
        <p:spPr bwMode="auto">
          <a:xfrm>
            <a:off x="7007171" y="2807514"/>
            <a:ext cx="9765" cy="8792"/>
          </a:xfrm>
          <a:custGeom>
            <a:avLst/>
            <a:gdLst>
              <a:gd name="T0" fmla="*/ 2147483647 w 15"/>
              <a:gd name="T1" fmla="*/ 0 h 12"/>
              <a:gd name="T2" fmla="*/ 2147483647 w 15"/>
              <a:gd name="T3" fmla="*/ 2147483647 h 12"/>
              <a:gd name="T4" fmla="*/ 0 w 15"/>
              <a:gd name="T5" fmla="*/ 0 h 12"/>
              <a:gd name="T6" fmla="*/ 2147483647 w 15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12"/>
              <a:gd name="T14" fmla="*/ 15 w 15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12">
                <a:moveTo>
                  <a:pt x="15" y="0"/>
                </a:moveTo>
                <a:lnTo>
                  <a:pt x="10" y="12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49" name="Freeform 212"/>
          <p:cNvSpPr>
            <a:spLocks noChangeAspect="1"/>
          </p:cNvSpPr>
          <p:nvPr/>
        </p:nvSpPr>
        <p:spPr bwMode="auto">
          <a:xfrm>
            <a:off x="7059912" y="2823634"/>
            <a:ext cx="11720" cy="10257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0 w 18"/>
              <a:gd name="T5" fmla="*/ 0 h 10"/>
              <a:gd name="T6" fmla="*/ 2147483647 w 1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0"/>
              <a:gd name="T14" fmla="*/ 18 w 1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0">
                <a:moveTo>
                  <a:pt x="18" y="10"/>
                </a:moveTo>
                <a:lnTo>
                  <a:pt x="10" y="10"/>
                </a:lnTo>
                <a:lnTo>
                  <a:pt x="0" y="0"/>
                </a:lnTo>
                <a:lnTo>
                  <a:pt x="18" y="1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0" name="Freeform 214"/>
          <p:cNvSpPr>
            <a:spLocks noChangeAspect="1"/>
          </p:cNvSpPr>
          <p:nvPr/>
        </p:nvSpPr>
        <p:spPr bwMode="auto">
          <a:xfrm>
            <a:off x="1908960" y="1169214"/>
            <a:ext cx="183613" cy="16120"/>
          </a:xfrm>
          <a:custGeom>
            <a:avLst/>
            <a:gdLst>
              <a:gd name="T0" fmla="*/ 0 w 210"/>
              <a:gd name="T1" fmla="*/ 2147483647 h 23"/>
              <a:gd name="T2" fmla="*/ 2147483647 w 210"/>
              <a:gd name="T3" fmla="*/ 2147483647 h 23"/>
              <a:gd name="T4" fmla="*/ 2147483647 w 210"/>
              <a:gd name="T5" fmla="*/ 2147483647 h 23"/>
              <a:gd name="T6" fmla="*/ 2147483647 w 210"/>
              <a:gd name="T7" fmla="*/ 2147483647 h 23"/>
              <a:gd name="T8" fmla="*/ 2147483647 w 210"/>
              <a:gd name="T9" fmla="*/ 0 h 23"/>
              <a:gd name="T10" fmla="*/ 2147483647 w 210"/>
              <a:gd name="T11" fmla="*/ 2147483647 h 23"/>
              <a:gd name="T12" fmla="*/ 0 w 21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0"/>
              <a:gd name="T22" fmla="*/ 0 h 23"/>
              <a:gd name="T23" fmla="*/ 210 w 210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0" h="23">
                <a:moveTo>
                  <a:pt x="0" y="21"/>
                </a:moveTo>
                <a:lnTo>
                  <a:pt x="82" y="23"/>
                </a:lnTo>
                <a:lnTo>
                  <a:pt x="210" y="12"/>
                </a:lnTo>
                <a:lnTo>
                  <a:pt x="148" y="6"/>
                </a:lnTo>
                <a:lnTo>
                  <a:pt x="162" y="0"/>
                </a:lnTo>
                <a:lnTo>
                  <a:pt x="48" y="2"/>
                </a:ln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1" name="Freeform 215"/>
          <p:cNvSpPr>
            <a:spLocks noChangeAspect="1"/>
          </p:cNvSpPr>
          <p:nvPr/>
        </p:nvSpPr>
        <p:spPr bwMode="auto">
          <a:xfrm>
            <a:off x="8851123" y="1443239"/>
            <a:ext cx="89854" cy="23446"/>
          </a:xfrm>
          <a:custGeom>
            <a:avLst/>
            <a:gdLst>
              <a:gd name="T0" fmla="*/ 2147483647 w 102"/>
              <a:gd name="T1" fmla="*/ 2147483647 h 36"/>
              <a:gd name="T2" fmla="*/ 0 w 102"/>
              <a:gd name="T3" fmla="*/ 0 h 36"/>
              <a:gd name="T4" fmla="*/ 2147483647 w 102"/>
              <a:gd name="T5" fmla="*/ 2147483647 h 36"/>
              <a:gd name="T6" fmla="*/ 2147483647 w 102"/>
              <a:gd name="T7" fmla="*/ 2147483647 h 36"/>
              <a:gd name="T8" fmla="*/ 2147483647 w 102"/>
              <a:gd name="T9" fmla="*/ 2147483647 h 36"/>
              <a:gd name="T10" fmla="*/ 2147483647 w 102"/>
              <a:gd name="T11" fmla="*/ 2147483647 h 36"/>
              <a:gd name="T12" fmla="*/ 2147483647 w 102"/>
              <a:gd name="T13" fmla="*/ 2147483647 h 36"/>
              <a:gd name="T14" fmla="*/ 2147483647 w 102"/>
              <a:gd name="T15" fmla="*/ 2147483647 h 36"/>
              <a:gd name="T16" fmla="*/ 2147483647 w 102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36"/>
              <a:gd name="T29" fmla="*/ 102 w 102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36">
                <a:moveTo>
                  <a:pt x="102" y="24"/>
                </a:moveTo>
                <a:lnTo>
                  <a:pt x="0" y="0"/>
                </a:lnTo>
                <a:lnTo>
                  <a:pt x="6" y="10"/>
                </a:lnTo>
                <a:lnTo>
                  <a:pt x="11" y="12"/>
                </a:lnTo>
                <a:lnTo>
                  <a:pt x="21" y="19"/>
                </a:lnTo>
                <a:lnTo>
                  <a:pt x="41" y="27"/>
                </a:lnTo>
                <a:lnTo>
                  <a:pt x="63" y="31"/>
                </a:lnTo>
                <a:lnTo>
                  <a:pt x="63" y="36"/>
                </a:lnTo>
                <a:lnTo>
                  <a:pt x="102" y="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2" name="Freeform 216"/>
          <p:cNvSpPr>
            <a:spLocks noChangeAspect="1"/>
          </p:cNvSpPr>
          <p:nvPr/>
        </p:nvSpPr>
        <p:spPr bwMode="auto">
          <a:xfrm>
            <a:off x="1955842" y="1158957"/>
            <a:ext cx="80086" cy="10257"/>
          </a:xfrm>
          <a:custGeom>
            <a:avLst/>
            <a:gdLst>
              <a:gd name="T0" fmla="*/ 0 w 93"/>
              <a:gd name="T1" fmla="*/ 2147483647 h 11"/>
              <a:gd name="T2" fmla="*/ 2147483647 w 93"/>
              <a:gd name="T3" fmla="*/ 2147483647 h 11"/>
              <a:gd name="T4" fmla="*/ 2147483647 w 93"/>
              <a:gd name="T5" fmla="*/ 0 h 11"/>
              <a:gd name="T6" fmla="*/ 2147483647 w 93"/>
              <a:gd name="T7" fmla="*/ 0 h 11"/>
              <a:gd name="T8" fmla="*/ 0 w 93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"/>
              <a:gd name="T17" fmla="*/ 93 w 9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">
                <a:moveTo>
                  <a:pt x="0" y="11"/>
                </a:moveTo>
                <a:lnTo>
                  <a:pt x="93" y="8"/>
                </a:lnTo>
                <a:lnTo>
                  <a:pt x="42" y="0"/>
                </a:lnTo>
                <a:lnTo>
                  <a:pt x="25" y="0"/>
                </a:lnTo>
                <a:lnTo>
                  <a:pt x="0" y="1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3" name="Freeform 217" descr="縦線"/>
          <p:cNvSpPr>
            <a:spLocks noChangeAspect="1"/>
          </p:cNvSpPr>
          <p:nvPr/>
        </p:nvSpPr>
        <p:spPr bwMode="auto">
          <a:xfrm>
            <a:off x="2241030" y="1273256"/>
            <a:ext cx="4078569" cy="958362"/>
          </a:xfrm>
          <a:custGeom>
            <a:avLst/>
            <a:gdLst>
              <a:gd name="T0" fmla="*/ 2147483647 w 4786"/>
              <a:gd name="T1" fmla="*/ 2147483647 h 1354"/>
              <a:gd name="T2" fmla="*/ 2147483647 w 4786"/>
              <a:gd name="T3" fmla="*/ 2147483647 h 1354"/>
              <a:gd name="T4" fmla="*/ 2147483647 w 4786"/>
              <a:gd name="T5" fmla="*/ 2147483647 h 1354"/>
              <a:gd name="T6" fmla="*/ 2147483647 w 4786"/>
              <a:gd name="T7" fmla="*/ 2147483647 h 1354"/>
              <a:gd name="T8" fmla="*/ 2147483647 w 4786"/>
              <a:gd name="T9" fmla="*/ 2147483647 h 1354"/>
              <a:gd name="T10" fmla="*/ 2147483647 w 4786"/>
              <a:gd name="T11" fmla="*/ 2147483647 h 1354"/>
              <a:gd name="T12" fmla="*/ 2147483647 w 4786"/>
              <a:gd name="T13" fmla="*/ 2147483647 h 1354"/>
              <a:gd name="T14" fmla="*/ 2147483647 w 4786"/>
              <a:gd name="T15" fmla="*/ 2147483647 h 1354"/>
              <a:gd name="T16" fmla="*/ 2147483647 w 4786"/>
              <a:gd name="T17" fmla="*/ 2147483647 h 1354"/>
              <a:gd name="T18" fmla="*/ 2147483647 w 4786"/>
              <a:gd name="T19" fmla="*/ 2147483647 h 1354"/>
              <a:gd name="T20" fmla="*/ 2147483647 w 4786"/>
              <a:gd name="T21" fmla="*/ 2147483647 h 1354"/>
              <a:gd name="T22" fmla="*/ 2147483647 w 4786"/>
              <a:gd name="T23" fmla="*/ 2147483647 h 1354"/>
              <a:gd name="T24" fmla="*/ 2147483647 w 4786"/>
              <a:gd name="T25" fmla="*/ 2147483647 h 1354"/>
              <a:gd name="T26" fmla="*/ 2147483647 w 4786"/>
              <a:gd name="T27" fmla="*/ 2147483647 h 1354"/>
              <a:gd name="T28" fmla="*/ 2147483647 w 4786"/>
              <a:gd name="T29" fmla="*/ 2147483647 h 1354"/>
              <a:gd name="T30" fmla="*/ 2147483647 w 4786"/>
              <a:gd name="T31" fmla="*/ 2147483647 h 1354"/>
              <a:gd name="T32" fmla="*/ 2147483647 w 4786"/>
              <a:gd name="T33" fmla="*/ 2147483647 h 1354"/>
              <a:gd name="T34" fmla="*/ 2147483647 w 4786"/>
              <a:gd name="T35" fmla="*/ 2147483647 h 1354"/>
              <a:gd name="T36" fmla="*/ 2147483647 w 4786"/>
              <a:gd name="T37" fmla="*/ 2147483647 h 1354"/>
              <a:gd name="T38" fmla="*/ 2147483647 w 4786"/>
              <a:gd name="T39" fmla="*/ 2147483647 h 1354"/>
              <a:gd name="T40" fmla="*/ 2147483647 w 4786"/>
              <a:gd name="T41" fmla="*/ 2147483647 h 1354"/>
              <a:gd name="T42" fmla="*/ 2147483647 w 4786"/>
              <a:gd name="T43" fmla="*/ 2147483647 h 1354"/>
              <a:gd name="T44" fmla="*/ 2147483647 w 4786"/>
              <a:gd name="T45" fmla="*/ 2147483647 h 1354"/>
              <a:gd name="T46" fmla="*/ 2147483647 w 4786"/>
              <a:gd name="T47" fmla="*/ 2147483647 h 1354"/>
              <a:gd name="T48" fmla="*/ 2147483647 w 4786"/>
              <a:gd name="T49" fmla="*/ 2147483647 h 1354"/>
              <a:gd name="T50" fmla="*/ 2147483647 w 4786"/>
              <a:gd name="T51" fmla="*/ 2147483647 h 1354"/>
              <a:gd name="T52" fmla="*/ 2147483647 w 4786"/>
              <a:gd name="T53" fmla="*/ 2147483647 h 1354"/>
              <a:gd name="T54" fmla="*/ 2147483647 w 4786"/>
              <a:gd name="T55" fmla="*/ 2147483647 h 1354"/>
              <a:gd name="T56" fmla="*/ 2147483647 w 4786"/>
              <a:gd name="T57" fmla="*/ 2147483647 h 1354"/>
              <a:gd name="T58" fmla="*/ 2147483647 w 4786"/>
              <a:gd name="T59" fmla="*/ 2147483647 h 1354"/>
              <a:gd name="T60" fmla="*/ 2147483647 w 4786"/>
              <a:gd name="T61" fmla="*/ 2147483647 h 1354"/>
              <a:gd name="T62" fmla="*/ 2147483647 w 4786"/>
              <a:gd name="T63" fmla="*/ 2147483647 h 1354"/>
              <a:gd name="T64" fmla="*/ 2147483647 w 4786"/>
              <a:gd name="T65" fmla="*/ 2147483647 h 1354"/>
              <a:gd name="T66" fmla="*/ 2147483647 w 4786"/>
              <a:gd name="T67" fmla="*/ 2147483647 h 1354"/>
              <a:gd name="T68" fmla="*/ 2147483647 w 4786"/>
              <a:gd name="T69" fmla="*/ 2147483647 h 1354"/>
              <a:gd name="T70" fmla="*/ 2147483647 w 4786"/>
              <a:gd name="T71" fmla="*/ 2147483647 h 1354"/>
              <a:gd name="T72" fmla="*/ 2147483647 w 4786"/>
              <a:gd name="T73" fmla="*/ 2147483647 h 1354"/>
              <a:gd name="T74" fmla="*/ 2147483647 w 4786"/>
              <a:gd name="T75" fmla="*/ 2147483647 h 1354"/>
              <a:gd name="T76" fmla="*/ 2147483647 w 4786"/>
              <a:gd name="T77" fmla="*/ 2147483647 h 1354"/>
              <a:gd name="T78" fmla="*/ 2147483647 w 4786"/>
              <a:gd name="T79" fmla="*/ 2147483647 h 1354"/>
              <a:gd name="T80" fmla="*/ 2147483647 w 4786"/>
              <a:gd name="T81" fmla="*/ 2147483647 h 1354"/>
              <a:gd name="T82" fmla="*/ 2147483647 w 4786"/>
              <a:gd name="T83" fmla="*/ 2147483647 h 1354"/>
              <a:gd name="T84" fmla="*/ 2147483647 w 4786"/>
              <a:gd name="T85" fmla="*/ 2147483647 h 1354"/>
              <a:gd name="T86" fmla="*/ 2147483647 w 4786"/>
              <a:gd name="T87" fmla="*/ 2147483647 h 1354"/>
              <a:gd name="T88" fmla="*/ 2147483647 w 4786"/>
              <a:gd name="T89" fmla="*/ 2147483647 h 1354"/>
              <a:gd name="T90" fmla="*/ 2147483647 w 4786"/>
              <a:gd name="T91" fmla="*/ 2147483647 h 1354"/>
              <a:gd name="T92" fmla="*/ 2147483647 w 4786"/>
              <a:gd name="T93" fmla="*/ 2147483647 h 1354"/>
              <a:gd name="T94" fmla="*/ 2147483647 w 4786"/>
              <a:gd name="T95" fmla="*/ 2147483647 h 1354"/>
              <a:gd name="T96" fmla="*/ 2147483647 w 4786"/>
              <a:gd name="T97" fmla="*/ 2147483647 h 1354"/>
              <a:gd name="T98" fmla="*/ 2147483647 w 4786"/>
              <a:gd name="T99" fmla="*/ 2147483647 h 1354"/>
              <a:gd name="T100" fmla="*/ 2147483647 w 4786"/>
              <a:gd name="T101" fmla="*/ 2147483647 h 1354"/>
              <a:gd name="T102" fmla="*/ 2147483647 w 4786"/>
              <a:gd name="T103" fmla="*/ 2147483647 h 1354"/>
              <a:gd name="T104" fmla="*/ 2147483647 w 4786"/>
              <a:gd name="T105" fmla="*/ 2147483647 h 1354"/>
              <a:gd name="T106" fmla="*/ 2147483647 w 4786"/>
              <a:gd name="T107" fmla="*/ 2147483647 h 1354"/>
              <a:gd name="T108" fmla="*/ 2147483647 w 4786"/>
              <a:gd name="T109" fmla="*/ 2147483647 h 1354"/>
              <a:gd name="T110" fmla="*/ 2147483647 w 4786"/>
              <a:gd name="T111" fmla="*/ 2147483647 h 1354"/>
              <a:gd name="T112" fmla="*/ 2147483647 w 4786"/>
              <a:gd name="T113" fmla="*/ 2147483647 h 1354"/>
              <a:gd name="T114" fmla="*/ 2147483647 w 4786"/>
              <a:gd name="T115" fmla="*/ 2147483647 h 13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6"/>
              <a:gd name="T175" fmla="*/ 0 h 1354"/>
              <a:gd name="T176" fmla="*/ 4786 w 4786"/>
              <a:gd name="T177" fmla="*/ 1354 h 13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6" h="1354">
                <a:moveTo>
                  <a:pt x="4518" y="437"/>
                </a:moveTo>
                <a:lnTo>
                  <a:pt x="4516" y="404"/>
                </a:lnTo>
                <a:lnTo>
                  <a:pt x="4513" y="393"/>
                </a:lnTo>
                <a:lnTo>
                  <a:pt x="4519" y="389"/>
                </a:lnTo>
                <a:lnTo>
                  <a:pt x="4521" y="381"/>
                </a:lnTo>
                <a:lnTo>
                  <a:pt x="4533" y="387"/>
                </a:lnTo>
                <a:lnTo>
                  <a:pt x="4539" y="386"/>
                </a:lnTo>
                <a:lnTo>
                  <a:pt x="4534" y="399"/>
                </a:lnTo>
                <a:lnTo>
                  <a:pt x="4558" y="413"/>
                </a:lnTo>
                <a:lnTo>
                  <a:pt x="4617" y="413"/>
                </a:lnTo>
                <a:lnTo>
                  <a:pt x="4647" y="438"/>
                </a:lnTo>
                <a:lnTo>
                  <a:pt x="4687" y="447"/>
                </a:lnTo>
                <a:lnTo>
                  <a:pt x="4710" y="449"/>
                </a:lnTo>
                <a:lnTo>
                  <a:pt x="4717" y="459"/>
                </a:lnTo>
                <a:lnTo>
                  <a:pt x="4728" y="453"/>
                </a:lnTo>
                <a:lnTo>
                  <a:pt x="4734" y="447"/>
                </a:lnTo>
                <a:lnTo>
                  <a:pt x="4719" y="441"/>
                </a:lnTo>
                <a:lnTo>
                  <a:pt x="4728" y="423"/>
                </a:lnTo>
                <a:lnTo>
                  <a:pt x="4725" y="416"/>
                </a:lnTo>
                <a:lnTo>
                  <a:pt x="4713" y="407"/>
                </a:lnTo>
                <a:lnTo>
                  <a:pt x="4731" y="413"/>
                </a:lnTo>
                <a:lnTo>
                  <a:pt x="4747" y="411"/>
                </a:lnTo>
                <a:lnTo>
                  <a:pt x="4746" y="405"/>
                </a:lnTo>
                <a:lnTo>
                  <a:pt x="4768" y="404"/>
                </a:lnTo>
                <a:lnTo>
                  <a:pt x="4786" y="392"/>
                </a:lnTo>
                <a:lnTo>
                  <a:pt x="4752" y="378"/>
                </a:lnTo>
                <a:lnTo>
                  <a:pt x="4699" y="360"/>
                </a:lnTo>
                <a:lnTo>
                  <a:pt x="4678" y="357"/>
                </a:lnTo>
                <a:lnTo>
                  <a:pt x="4687" y="362"/>
                </a:lnTo>
                <a:lnTo>
                  <a:pt x="4672" y="359"/>
                </a:lnTo>
                <a:lnTo>
                  <a:pt x="4645" y="359"/>
                </a:lnTo>
                <a:lnTo>
                  <a:pt x="4654" y="375"/>
                </a:lnTo>
                <a:lnTo>
                  <a:pt x="4668" y="383"/>
                </a:lnTo>
                <a:lnTo>
                  <a:pt x="4654" y="383"/>
                </a:lnTo>
                <a:lnTo>
                  <a:pt x="4636" y="368"/>
                </a:lnTo>
                <a:lnTo>
                  <a:pt x="4617" y="345"/>
                </a:lnTo>
                <a:lnTo>
                  <a:pt x="4581" y="327"/>
                </a:lnTo>
                <a:lnTo>
                  <a:pt x="4525" y="308"/>
                </a:lnTo>
                <a:lnTo>
                  <a:pt x="4525" y="311"/>
                </a:lnTo>
                <a:lnTo>
                  <a:pt x="4474" y="287"/>
                </a:lnTo>
                <a:lnTo>
                  <a:pt x="4408" y="270"/>
                </a:lnTo>
                <a:lnTo>
                  <a:pt x="4344" y="255"/>
                </a:lnTo>
                <a:lnTo>
                  <a:pt x="4273" y="254"/>
                </a:lnTo>
                <a:lnTo>
                  <a:pt x="4210" y="248"/>
                </a:lnTo>
                <a:lnTo>
                  <a:pt x="4216" y="266"/>
                </a:lnTo>
                <a:lnTo>
                  <a:pt x="4231" y="287"/>
                </a:lnTo>
                <a:lnTo>
                  <a:pt x="4218" y="293"/>
                </a:lnTo>
                <a:lnTo>
                  <a:pt x="4194" y="293"/>
                </a:lnTo>
                <a:lnTo>
                  <a:pt x="4171" y="279"/>
                </a:lnTo>
                <a:lnTo>
                  <a:pt x="4158" y="278"/>
                </a:lnTo>
                <a:lnTo>
                  <a:pt x="4140" y="258"/>
                </a:lnTo>
                <a:lnTo>
                  <a:pt x="4098" y="269"/>
                </a:lnTo>
                <a:lnTo>
                  <a:pt x="3996" y="261"/>
                </a:lnTo>
                <a:lnTo>
                  <a:pt x="3973" y="279"/>
                </a:lnTo>
                <a:lnTo>
                  <a:pt x="3955" y="263"/>
                </a:lnTo>
                <a:lnTo>
                  <a:pt x="3924" y="254"/>
                </a:lnTo>
                <a:lnTo>
                  <a:pt x="3916" y="228"/>
                </a:lnTo>
                <a:lnTo>
                  <a:pt x="3868" y="215"/>
                </a:lnTo>
                <a:lnTo>
                  <a:pt x="3798" y="219"/>
                </a:lnTo>
                <a:lnTo>
                  <a:pt x="3727" y="222"/>
                </a:lnTo>
                <a:lnTo>
                  <a:pt x="3717" y="218"/>
                </a:lnTo>
                <a:lnTo>
                  <a:pt x="3685" y="203"/>
                </a:lnTo>
                <a:lnTo>
                  <a:pt x="3660" y="210"/>
                </a:lnTo>
                <a:lnTo>
                  <a:pt x="3675" y="200"/>
                </a:lnTo>
                <a:lnTo>
                  <a:pt x="3660" y="197"/>
                </a:lnTo>
                <a:lnTo>
                  <a:pt x="3634" y="191"/>
                </a:lnTo>
                <a:lnTo>
                  <a:pt x="3657" y="188"/>
                </a:lnTo>
                <a:lnTo>
                  <a:pt x="3615" y="173"/>
                </a:lnTo>
                <a:lnTo>
                  <a:pt x="3568" y="180"/>
                </a:lnTo>
                <a:lnTo>
                  <a:pt x="3558" y="180"/>
                </a:lnTo>
                <a:lnTo>
                  <a:pt x="3574" y="173"/>
                </a:lnTo>
                <a:lnTo>
                  <a:pt x="3573" y="171"/>
                </a:lnTo>
                <a:lnTo>
                  <a:pt x="3492" y="164"/>
                </a:lnTo>
                <a:lnTo>
                  <a:pt x="3412" y="156"/>
                </a:lnTo>
                <a:lnTo>
                  <a:pt x="3423" y="164"/>
                </a:lnTo>
                <a:lnTo>
                  <a:pt x="3375" y="171"/>
                </a:lnTo>
                <a:lnTo>
                  <a:pt x="3385" y="176"/>
                </a:lnTo>
                <a:lnTo>
                  <a:pt x="3393" y="177"/>
                </a:lnTo>
                <a:lnTo>
                  <a:pt x="3390" y="188"/>
                </a:lnTo>
                <a:lnTo>
                  <a:pt x="3388" y="201"/>
                </a:lnTo>
                <a:lnTo>
                  <a:pt x="3346" y="198"/>
                </a:lnTo>
                <a:lnTo>
                  <a:pt x="3346" y="206"/>
                </a:lnTo>
                <a:lnTo>
                  <a:pt x="3340" y="213"/>
                </a:lnTo>
                <a:lnTo>
                  <a:pt x="3289" y="195"/>
                </a:lnTo>
                <a:lnTo>
                  <a:pt x="3252" y="204"/>
                </a:lnTo>
                <a:lnTo>
                  <a:pt x="3208" y="191"/>
                </a:lnTo>
                <a:lnTo>
                  <a:pt x="3202" y="188"/>
                </a:lnTo>
                <a:lnTo>
                  <a:pt x="3189" y="209"/>
                </a:lnTo>
                <a:lnTo>
                  <a:pt x="3159" y="225"/>
                </a:lnTo>
                <a:lnTo>
                  <a:pt x="3133" y="213"/>
                </a:lnTo>
                <a:lnTo>
                  <a:pt x="3109" y="192"/>
                </a:lnTo>
                <a:lnTo>
                  <a:pt x="3078" y="171"/>
                </a:lnTo>
                <a:lnTo>
                  <a:pt x="3058" y="174"/>
                </a:lnTo>
                <a:lnTo>
                  <a:pt x="3064" y="203"/>
                </a:lnTo>
                <a:lnTo>
                  <a:pt x="3045" y="171"/>
                </a:lnTo>
                <a:lnTo>
                  <a:pt x="2961" y="161"/>
                </a:lnTo>
                <a:lnTo>
                  <a:pt x="2878" y="149"/>
                </a:lnTo>
                <a:lnTo>
                  <a:pt x="2844" y="135"/>
                </a:lnTo>
                <a:lnTo>
                  <a:pt x="2857" y="131"/>
                </a:lnTo>
                <a:lnTo>
                  <a:pt x="2817" y="129"/>
                </a:lnTo>
                <a:lnTo>
                  <a:pt x="2721" y="132"/>
                </a:lnTo>
                <a:lnTo>
                  <a:pt x="2710" y="119"/>
                </a:lnTo>
                <a:lnTo>
                  <a:pt x="2668" y="120"/>
                </a:lnTo>
                <a:lnTo>
                  <a:pt x="2676" y="114"/>
                </a:lnTo>
                <a:lnTo>
                  <a:pt x="2623" y="122"/>
                </a:lnTo>
                <a:lnTo>
                  <a:pt x="2656" y="126"/>
                </a:lnTo>
                <a:lnTo>
                  <a:pt x="2589" y="140"/>
                </a:lnTo>
                <a:lnTo>
                  <a:pt x="2532" y="146"/>
                </a:lnTo>
                <a:lnTo>
                  <a:pt x="2542" y="138"/>
                </a:lnTo>
                <a:lnTo>
                  <a:pt x="2638" y="105"/>
                </a:lnTo>
                <a:lnTo>
                  <a:pt x="2739" y="69"/>
                </a:lnTo>
                <a:lnTo>
                  <a:pt x="2725" y="65"/>
                </a:lnTo>
                <a:lnTo>
                  <a:pt x="2716" y="56"/>
                </a:lnTo>
                <a:lnTo>
                  <a:pt x="2742" y="63"/>
                </a:lnTo>
                <a:lnTo>
                  <a:pt x="2739" y="45"/>
                </a:lnTo>
                <a:lnTo>
                  <a:pt x="2730" y="47"/>
                </a:lnTo>
                <a:lnTo>
                  <a:pt x="2718" y="44"/>
                </a:lnTo>
                <a:lnTo>
                  <a:pt x="2695" y="32"/>
                </a:lnTo>
                <a:lnTo>
                  <a:pt x="2613" y="32"/>
                </a:lnTo>
                <a:lnTo>
                  <a:pt x="2577" y="33"/>
                </a:lnTo>
                <a:lnTo>
                  <a:pt x="2598" y="20"/>
                </a:lnTo>
                <a:lnTo>
                  <a:pt x="2566" y="17"/>
                </a:lnTo>
                <a:lnTo>
                  <a:pt x="2523" y="17"/>
                </a:lnTo>
                <a:lnTo>
                  <a:pt x="2572" y="8"/>
                </a:lnTo>
                <a:lnTo>
                  <a:pt x="2518" y="0"/>
                </a:lnTo>
                <a:lnTo>
                  <a:pt x="2445" y="21"/>
                </a:lnTo>
                <a:lnTo>
                  <a:pt x="2439" y="33"/>
                </a:lnTo>
                <a:lnTo>
                  <a:pt x="2457" y="36"/>
                </a:lnTo>
                <a:lnTo>
                  <a:pt x="2391" y="39"/>
                </a:lnTo>
                <a:lnTo>
                  <a:pt x="2401" y="47"/>
                </a:lnTo>
                <a:lnTo>
                  <a:pt x="2355" y="50"/>
                </a:lnTo>
                <a:lnTo>
                  <a:pt x="2311" y="51"/>
                </a:lnTo>
                <a:lnTo>
                  <a:pt x="2236" y="51"/>
                </a:lnTo>
                <a:lnTo>
                  <a:pt x="2266" y="53"/>
                </a:lnTo>
                <a:lnTo>
                  <a:pt x="2188" y="63"/>
                </a:lnTo>
                <a:lnTo>
                  <a:pt x="2110" y="74"/>
                </a:lnTo>
                <a:lnTo>
                  <a:pt x="2080" y="80"/>
                </a:lnTo>
                <a:lnTo>
                  <a:pt x="2059" y="95"/>
                </a:lnTo>
                <a:lnTo>
                  <a:pt x="2040" y="93"/>
                </a:lnTo>
                <a:lnTo>
                  <a:pt x="2062" y="104"/>
                </a:lnTo>
                <a:lnTo>
                  <a:pt x="2035" y="105"/>
                </a:lnTo>
                <a:lnTo>
                  <a:pt x="2055" y="114"/>
                </a:lnTo>
                <a:lnTo>
                  <a:pt x="2050" y="119"/>
                </a:lnTo>
                <a:lnTo>
                  <a:pt x="1969" y="126"/>
                </a:lnTo>
                <a:lnTo>
                  <a:pt x="1888" y="132"/>
                </a:lnTo>
                <a:lnTo>
                  <a:pt x="1881" y="147"/>
                </a:lnTo>
                <a:lnTo>
                  <a:pt x="1879" y="171"/>
                </a:lnTo>
                <a:lnTo>
                  <a:pt x="1905" y="179"/>
                </a:lnTo>
                <a:lnTo>
                  <a:pt x="1930" y="197"/>
                </a:lnTo>
                <a:lnTo>
                  <a:pt x="1914" y="227"/>
                </a:lnTo>
                <a:lnTo>
                  <a:pt x="1905" y="239"/>
                </a:lnTo>
                <a:lnTo>
                  <a:pt x="1890" y="240"/>
                </a:lnTo>
                <a:lnTo>
                  <a:pt x="1896" y="218"/>
                </a:lnTo>
                <a:lnTo>
                  <a:pt x="1875" y="231"/>
                </a:lnTo>
                <a:lnTo>
                  <a:pt x="1888" y="207"/>
                </a:lnTo>
                <a:lnTo>
                  <a:pt x="1924" y="194"/>
                </a:lnTo>
                <a:lnTo>
                  <a:pt x="1873" y="188"/>
                </a:lnTo>
                <a:lnTo>
                  <a:pt x="1837" y="171"/>
                </a:lnTo>
                <a:lnTo>
                  <a:pt x="1782" y="177"/>
                </a:lnTo>
                <a:lnTo>
                  <a:pt x="1792" y="188"/>
                </a:lnTo>
                <a:lnTo>
                  <a:pt x="1738" y="186"/>
                </a:lnTo>
                <a:lnTo>
                  <a:pt x="1738" y="197"/>
                </a:lnTo>
                <a:lnTo>
                  <a:pt x="1785" y="210"/>
                </a:lnTo>
                <a:lnTo>
                  <a:pt x="1786" y="218"/>
                </a:lnTo>
                <a:lnTo>
                  <a:pt x="1714" y="201"/>
                </a:lnTo>
                <a:lnTo>
                  <a:pt x="1743" y="158"/>
                </a:lnTo>
                <a:lnTo>
                  <a:pt x="1723" y="155"/>
                </a:lnTo>
                <a:lnTo>
                  <a:pt x="1714" y="179"/>
                </a:lnTo>
                <a:lnTo>
                  <a:pt x="1668" y="194"/>
                </a:lnTo>
                <a:lnTo>
                  <a:pt x="1660" y="207"/>
                </a:lnTo>
                <a:lnTo>
                  <a:pt x="1666" y="233"/>
                </a:lnTo>
                <a:lnTo>
                  <a:pt x="1629" y="260"/>
                </a:lnTo>
                <a:lnTo>
                  <a:pt x="1629" y="284"/>
                </a:lnTo>
                <a:lnTo>
                  <a:pt x="1702" y="281"/>
                </a:lnTo>
                <a:lnTo>
                  <a:pt x="1726" y="291"/>
                </a:lnTo>
                <a:lnTo>
                  <a:pt x="1716" y="315"/>
                </a:lnTo>
                <a:lnTo>
                  <a:pt x="1708" y="330"/>
                </a:lnTo>
                <a:lnTo>
                  <a:pt x="1740" y="338"/>
                </a:lnTo>
                <a:lnTo>
                  <a:pt x="1690" y="330"/>
                </a:lnTo>
                <a:lnTo>
                  <a:pt x="1704" y="299"/>
                </a:lnTo>
                <a:lnTo>
                  <a:pt x="1696" y="287"/>
                </a:lnTo>
                <a:lnTo>
                  <a:pt x="1636" y="297"/>
                </a:lnTo>
                <a:lnTo>
                  <a:pt x="1624" y="333"/>
                </a:lnTo>
                <a:lnTo>
                  <a:pt x="1555" y="371"/>
                </a:lnTo>
                <a:lnTo>
                  <a:pt x="1539" y="377"/>
                </a:lnTo>
                <a:lnTo>
                  <a:pt x="1515" y="383"/>
                </a:lnTo>
                <a:lnTo>
                  <a:pt x="1449" y="372"/>
                </a:lnTo>
                <a:lnTo>
                  <a:pt x="1449" y="366"/>
                </a:lnTo>
                <a:lnTo>
                  <a:pt x="1497" y="368"/>
                </a:lnTo>
                <a:lnTo>
                  <a:pt x="1482" y="372"/>
                </a:lnTo>
                <a:lnTo>
                  <a:pt x="1521" y="369"/>
                </a:lnTo>
                <a:lnTo>
                  <a:pt x="1524" y="360"/>
                </a:lnTo>
                <a:lnTo>
                  <a:pt x="1587" y="324"/>
                </a:lnTo>
                <a:lnTo>
                  <a:pt x="1608" y="306"/>
                </a:lnTo>
                <a:lnTo>
                  <a:pt x="1593" y="279"/>
                </a:lnTo>
                <a:lnTo>
                  <a:pt x="1612" y="245"/>
                </a:lnTo>
                <a:lnTo>
                  <a:pt x="1635" y="212"/>
                </a:lnTo>
                <a:lnTo>
                  <a:pt x="1626" y="197"/>
                </a:lnTo>
                <a:lnTo>
                  <a:pt x="1669" y="165"/>
                </a:lnTo>
                <a:lnTo>
                  <a:pt x="1644" y="152"/>
                </a:lnTo>
                <a:lnTo>
                  <a:pt x="1582" y="156"/>
                </a:lnTo>
                <a:lnTo>
                  <a:pt x="1518" y="200"/>
                </a:lnTo>
                <a:lnTo>
                  <a:pt x="1474" y="216"/>
                </a:lnTo>
                <a:lnTo>
                  <a:pt x="1470" y="225"/>
                </a:lnTo>
                <a:lnTo>
                  <a:pt x="1486" y="225"/>
                </a:lnTo>
                <a:lnTo>
                  <a:pt x="1462" y="249"/>
                </a:lnTo>
                <a:lnTo>
                  <a:pt x="1453" y="263"/>
                </a:lnTo>
                <a:lnTo>
                  <a:pt x="1479" y="273"/>
                </a:lnTo>
                <a:lnTo>
                  <a:pt x="1483" y="290"/>
                </a:lnTo>
                <a:lnTo>
                  <a:pt x="1495" y="291"/>
                </a:lnTo>
                <a:lnTo>
                  <a:pt x="1456" y="314"/>
                </a:lnTo>
                <a:lnTo>
                  <a:pt x="1440" y="291"/>
                </a:lnTo>
                <a:lnTo>
                  <a:pt x="1393" y="275"/>
                </a:lnTo>
                <a:lnTo>
                  <a:pt x="1342" y="266"/>
                </a:lnTo>
                <a:lnTo>
                  <a:pt x="1293" y="257"/>
                </a:lnTo>
                <a:lnTo>
                  <a:pt x="1269" y="266"/>
                </a:lnTo>
                <a:lnTo>
                  <a:pt x="1273" y="290"/>
                </a:lnTo>
                <a:lnTo>
                  <a:pt x="1240" y="300"/>
                </a:lnTo>
                <a:lnTo>
                  <a:pt x="1228" y="311"/>
                </a:lnTo>
                <a:lnTo>
                  <a:pt x="1213" y="308"/>
                </a:lnTo>
                <a:lnTo>
                  <a:pt x="1225" y="290"/>
                </a:lnTo>
                <a:lnTo>
                  <a:pt x="1182" y="296"/>
                </a:lnTo>
                <a:lnTo>
                  <a:pt x="1144" y="300"/>
                </a:lnTo>
                <a:lnTo>
                  <a:pt x="1098" y="312"/>
                </a:lnTo>
                <a:lnTo>
                  <a:pt x="1057" y="309"/>
                </a:lnTo>
                <a:lnTo>
                  <a:pt x="1077" y="305"/>
                </a:lnTo>
                <a:lnTo>
                  <a:pt x="1080" y="291"/>
                </a:lnTo>
                <a:lnTo>
                  <a:pt x="1107" y="287"/>
                </a:lnTo>
                <a:lnTo>
                  <a:pt x="1041" y="302"/>
                </a:lnTo>
                <a:lnTo>
                  <a:pt x="1032" y="306"/>
                </a:lnTo>
                <a:lnTo>
                  <a:pt x="963" y="318"/>
                </a:lnTo>
                <a:lnTo>
                  <a:pt x="921" y="329"/>
                </a:lnTo>
                <a:lnTo>
                  <a:pt x="918" y="333"/>
                </a:lnTo>
                <a:lnTo>
                  <a:pt x="888" y="338"/>
                </a:lnTo>
                <a:lnTo>
                  <a:pt x="859" y="362"/>
                </a:lnTo>
                <a:lnTo>
                  <a:pt x="814" y="362"/>
                </a:lnTo>
                <a:lnTo>
                  <a:pt x="807" y="341"/>
                </a:lnTo>
                <a:lnTo>
                  <a:pt x="867" y="326"/>
                </a:lnTo>
                <a:lnTo>
                  <a:pt x="844" y="302"/>
                </a:lnTo>
                <a:lnTo>
                  <a:pt x="793" y="299"/>
                </a:lnTo>
                <a:lnTo>
                  <a:pt x="810" y="312"/>
                </a:lnTo>
                <a:lnTo>
                  <a:pt x="777" y="353"/>
                </a:lnTo>
                <a:lnTo>
                  <a:pt x="760" y="378"/>
                </a:lnTo>
                <a:lnTo>
                  <a:pt x="741" y="393"/>
                </a:lnTo>
                <a:lnTo>
                  <a:pt x="727" y="393"/>
                </a:lnTo>
                <a:lnTo>
                  <a:pt x="732" y="380"/>
                </a:lnTo>
                <a:lnTo>
                  <a:pt x="705" y="375"/>
                </a:lnTo>
                <a:lnTo>
                  <a:pt x="654" y="396"/>
                </a:lnTo>
                <a:lnTo>
                  <a:pt x="603" y="416"/>
                </a:lnTo>
                <a:lnTo>
                  <a:pt x="598" y="446"/>
                </a:lnTo>
                <a:lnTo>
                  <a:pt x="543" y="438"/>
                </a:lnTo>
                <a:lnTo>
                  <a:pt x="516" y="425"/>
                </a:lnTo>
                <a:lnTo>
                  <a:pt x="499" y="441"/>
                </a:lnTo>
                <a:lnTo>
                  <a:pt x="516" y="453"/>
                </a:lnTo>
                <a:lnTo>
                  <a:pt x="519" y="467"/>
                </a:lnTo>
                <a:lnTo>
                  <a:pt x="477" y="471"/>
                </a:lnTo>
                <a:lnTo>
                  <a:pt x="448" y="444"/>
                </a:lnTo>
                <a:lnTo>
                  <a:pt x="463" y="413"/>
                </a:lnTo>
                <a:lnTo>
                  <a:pt x="475" y="401"/>
                </a:lnTo>
                <a:lnTo>
                  <a:pt x="480" y="401"/>
                </a:lnTo>
                <a:lnTo>
                  <a:pt x="462" y="383"/>
                </a:lnTo>
                <a:lnTo>
                  <a:pt x="456" y="374"/>
                </a:lnTo>
                <a:lnTo>
                  <a:pt x="444" y="354"/>
                </a:lnTo>
                <a:lnTo>
                  <a:pt x="460" y="359"/>
                </a:lnTo>
                <a:lnTo>
                  <a:pt x="517" y="375"/>
                </a:lnTo>
                <a:lnTo>
                  <a:pt x="574" y="392"/>
                </a:lnTo>
                <a:lnTo>
                  <a:pt x="664" y="375"/>
                </a:lnTo>
                <a:lnTo>
                  <a:pt x="700" y="350"/>
                </a:lnTo>
                <a:lnTo>
                  <a:pt x="696" y="330"/>
                </a:lnTo>
                <a:lnTo>
                  <a:pt x="645" y="305"/>
                </a:lnTo>
                <a:lnTo>
                  <a:pt x="595" y="279"/>
                </a:lnTo>
                <a:lnTo>
                  <a:pt x="546" y="281"/>
                </a:lnTo>
                <a:lnTo>
                  <a:pt x="531" y="284"/>
                </a:lnTo>
                <a:lnTo>
                  <a:pt x="553" y="272"/>
                </a:lnTo>
                <a:lnTo>
                  <a:pt x="534" y="275"/>
                </a:lnTo>
                <a:lnTo>
                  <a:pt x="523" y="263"/>
                </a:lnTo>
                <a:lnTo>
                  <a:pt x="553" y="260"/>
                </a:lnTo>
                <a:lnTo>
                  <a:pt x="526" y="254"/>
                </a:lnTo>
                <a:lnTo>
                  <a:pt x="507" y="261"/>
                </a:lnTo>
                <a:lnTo>
                  <a:pt x="496" y="258"/>
                </a:lnTo>
                <a:lnTo>
                  <a:pt x="486" y="267"/>
                </a:lnTo>
                <a:lnTo>
                  <a:pt x="465" y="269"/>
                </a:lnTo>
                <a:lnTo>
                  <a:pt x="420" y="285"/>
                </a:lnTo>
                <a:lnTo>
                  <a:pt x="411" y="291"/>
                </a:lnTo>
                <a:lnTo>
                  <a:pt x="385" y="315"/>
                </a:lnTo>
                <a:lnTo>
                  <a:pt x="400" y="338"/>
                </a:lnTo>
                <a:lnTo>
                  <a:pt x="352" y="365"/>
                </a:lnTo>
                <a:lnTo>
                  <a:pt x="342" y="405"/>
                </a:lnTo>
                <a:lnTo>
                  <a:pt x="307" y="438"/>
                </a:lnTo>
                <a:lnTo>
                  <a:pt x="306" y="450"/>
                </a:lnTo>
                <a:lnTo>
                  <a:pt x="306" y="467"/>
                </a:lnTo>
                <a:lnTo>
                  <a:pt x="280" y="477"/>
                </a:lnTo>
                <a:lnTo>
                  <a:pt x="301" y="509"/>
                </a:lnTo>
                <a:lnTo>
                  <a:pt x="258" y="531"/>
                </a:lnTo>
                <a:lnTo>
                  <a:pt x="213" y="552"/>
                </a:lnTo>
                <a:lnTo>
                  <a:pt x="168" y="575"/>
                </a:lnTo>
                <a:lnTo>
                  <a:pt x="123" y="597"/>
                </a:lnTo>
                <a:lnTo>
                  <a:pt x="144" y="597"/>
                </a:lnTo>
                <a:lnTo>
                  <a:pt x="139" y="597"/>
                </a:lnTo>
                <a:lnTo>
                  <a:pt x="139" y="603"/>
                </a:lnTo>
                <a:lnTo>
                  <a:pt x="175" y="619"/>
                </a:lnTo>
                <a:lnTo>
                  <a:pt x="145" y="618"/>
                </a:lnTo>
                <a:lnTo>
                  <a:pt x="106" y="630"/>
                </a:lnTo>
                <a:lnTo>
                  <a:pt x="87" y="640"/>
                </a:lnTo>
                <a:lnTo>
                  <a:pt x="64" y="676"/>
                </a:lnTo>
                <a:lnTo>
                  <a:pt x="28" y="700"/>
                </a:lnTo>
                <a:lnTo>
                  <a:pt x="21" y="729"/>
                </a:lnTo>
                <a:lnTo>
                  <a:pt x="0" y="774"/>
                </a:lnTo>
                <a:lnTo>
                  <a:pt x="42" y="783"/>
                </a:lnTo>
                <a:lnTo>
                  <a:pt x="82" y="790"/>
                </a:lnTo>
                <a:lnTo>
                  <a:pt x="49" y="837"/>
                </a:lnTo>
                <a:lnTo>
                  <a:pt x="61" y="871"/>
                </a:lnTo>
                <a:lnTo>
                  <a:pt x="40" y="883"/>
                </a:lnTo>
                <a:lnTo>
                  <a:pt x="19" y="919"/>
                </a:lnTo>
                <a:lnTo>
                  <a:pt x="52" y="912"/>
                </a:lnTo>
                <a:lnTo>
                  <a:pt x="99" y="916"/>
                </a:lnTo>
                <a:lnTo>
                  <a:pt x="93" y="931"/>
                </a:lnTo>
                <a:lnTo>
                  <a:pt x="106" y="967"/>
                </a:lnTo>
                <a:lnTo>
                  <a:pt x="118" y="1003"/>
                </a:lnTo>
                <a:lnTo>
                  <a:pt x="144" y="999"/>
                </a:lnTo>
                <a:lnTo>
                  <a:pt x="180" y="1014"/>
                </a:lnTo>
                <a:lnTo>
                  <a:pt x="217" y="1029"/>
                </a:lnTo>
                <a:lnTo>
                  <a:pt x="199" y="1087"/>
                </a:lnTo>
                <a:lnTo>
                  <a:pt x="163" y="1099"/>
                </a:lnTo>
                <a:lnTo>
                  <a:pt x="136" y="1123"/>
                </a:lnTo>
                <a:lnTo>
                  <a:pt x="138" y="1131"/>
                </a:lnTo>
                <a:lnTo>
                  <a:pt x="102" y="1146"/>
                </a:lnTo>
                <a:lnTo>
                  <a:pt x="82" y="1150"/>
                </a:lnTo>
                <a:lnTo>
                  <a:pt x="96" y="1171"/>
                </a:lnTo>
                <a:lnTo>
                  <a:pt x="85" y="1170"/>
                </a:lnTo>
                <a:lnTo>
                  <a:pt x="73" y="1183"/>
                </a:lnTo>
                <a:lnTo>
                  <a:pt x="73" y="1174"/>
                </a:lnTo>
                <a:lnTo>
                  <a:pt x="55" y="1198"/>
                </a:lnTo>
                <a:lnTo>
                  <a:pt x="24" y="1201"/>
                </a:lnTo>
                <a:lnTo>
                  <a:pt x="12" y="1209"/>
                </a:lnTo>
                <a:lnTo>
                  <a:pt x="45" y="1234"/>
                </a:lnTo>
                <a:lnTo>
                  <a:pt x="78" y="1261"/>
                </a:lnTo>
                <a:lnTo>
                  <a:pt x="84" y="1258"/>
                </a:lnTo>
                <a:lnTo>
                  <a:pt x="120" y="1261"/>
                </a:lnTo>
                <a:lnTo>
                  <a:pt x="156" y="1262"/>
                </a:lnTo>
                <a:lnTo>
                  <a:pt x="193" y="1283"/>
                </a:lnTo>
                <a:lnTo>
                  <a:pt x="231" y="1303"/>
                </a:lnTo>
                <a:lnTo>
                  <a:pt x="270" y="1324"/>
                </a:lnTo>
                <a:lnTo>
                  <a:pt x="309" y="1343"/>
                </a:lnTo>
                <a:lnTo>
                  <a:pt x="358" y="1354"/>
                </a:lnTo>
                <a:lnTo>
                  <a:pt x="348" y="1322"/>
                </a:lnTo>
                <a:lnTo>
                  <a:pt x="339" y="1291"/>
                </a:lnTo>
                <a:lnTo>
                  <a:pt x="352" y="1262"/>
                </a:lnTo>
                <a:lnTo>
                  <a:pt x="342" y="1274"/>
                </a:lnTo>
                <a:lnTo>
                  <a:pt x="343" y="1243"/>
                </a:lnTo>
                <a:lnTo>
                  <a:pt x="339" y="1231"/>
                </a:lnTo>
                <a:lnTo>
                  <a:pt x="382" y="1191"/>
                </a:lnTo>
                <a:lnTo>
                  <a:pt x="429" y="1174"/>
                </a:lnTo>
                <a:lnTo>
                  <a:pt x="451" y="1165"/>
                </a:lnTo>
                <a:lnTo>
                  <a:pt x="454" y="1156"/>
                </a:lnTo>
                <a:lnTo>
                  <a:pt x="456" y="1116"/>
                </a:lnTo>
                <a:lnTo>
                  <a:pt x="438" y="1086"/>
                </a:lnTo>
                <a:lnTo>
                  <a:pt x="420" y="1054"/>
                </a:lnTo>
                <a:lnTo>
                  <a:pt x="457" y="1009"/>
                </a:lnTo>
                <a:lnTo>
                  <a:pt x="498" y="966"/>
                </a:lnTo>
                <a:lnTo>
                  <a:pt x="525" y="982"/>
                </a:lnTo>
                <a:lnTo>
                  <a:pt x="544" y="964"/>
                </a:lnTo>
                <a:lnTo>
                  <a:pt x="583" y="946"/>
                </a:lnTo>
                <a:lnTo>
                  <a:pt x="622" y="928"/>
                </a:lnTo>
                <a:lnTo>
                  <a:pt x="670" y="927"/>
                </a:lnTo>
                <a:lnTo>
                  <a:pt x="697" y="948"/>
                </a:lnTo>
                <a:lnTo>
                  <a:pt x="726" y="967"/>
                </a:lnTo>
                <a:lnTo>
                  <a:pt x="777" y="964"/>
                </a:lnTo>
                <a:lnTo>
                  <a:pt x="841" y="963"/>
                </a:lnTo>
                <a:lnTo>
                  <a:pt x="895" y="973"/>
                </a:lnTo>
                <a:lnTo>
                  <a:pt x="910" y="961"/>
                </a:lnTo>
                <a:lnTo>
                  <a:pt x="909" y="921"/>
                </a:lnTo>
                <a:lnTo>
                  <a:pt x="963" y="874"/>
                </a:lnTo>
                <a:lnTo>
                  <a:pt x="991" y="876"/>
                </a:lnTo>
                <a:lnTo>
                  <a:pt x="967" y="856"/>
                </a:lnTo>
                <a:lnTo>
                  <a:pt x="1015" y="850"/>
                </a:lnTo>
                <a:lnTo>
                  <a:pt x="1062" y="843"/>
                </a:lnTo>
                <a:lnTo>
                  <a:pt x="1110" y="832"/>
                </a:lnTo>
                <a:lnTo>
                  <a:pt x="1158" y="820"/>
                </a:lnTo>
                <a:lnTo>
                  <a:pt x="1206" y="810"/>
                </a:lnTo>
                <a:lnTo>
                  <a:pt x="1255" y="799"/>
                </a:lnTo>
                <a:lnTo>
                  <a:pt x="1287" y="796"/>
                </a:lnTo>
                <a:lnTo>
                  <a:pt x="1288" y="820"/>
                </a:lnTo>
                <a:lnTo>
                  <a:pt x="1333" y="843"/>
                </a:lnTo>
                <a:lnTo>
                  <a:pt x="1345" y="855"/>
                </a:lnTo>
                <a:lnTo>
                  <a:pt x="1368" y="859"/>
                </a:lnTo>
                <a:lnTo>
                  <a:pt x="1422" y="844"/>
                </a:lnTo>
                <a:lnTo>
                  <a:pt x="1476" y="829"/>
                </a:lnTo>
                <a:lnTo>
                  <a:pt x="1477" y="835"/>
                </a:lnTo>
                <a:lnTo>
                  <a:pt x="1456" y="855"/>
                </a:lnTo>
                <a:lnTo>
                  <a:pt x="1476" y="883"/>
                </a:lnTo>
                <a:lnTo>
                  <a:pt x="1495" y="913"/>
                </a:lnTo>
                <a:lnTo>
                  <a:pt x="1515" y="943"/>
                </a:lnTo>
                <a:lnTo>
                  <a:pt x="1534" y="973"/>
                </a:lnTo>
                <a:lnTo>
                  <a:pt x="1551" y="964"/>
                </a:lnTo>
                <a:lnTo>
                  <a:pt x="1567" y="972"/>
                </a:lnTo>
                <a:lnTo>
                  <a:pt x="1614" y="966"/>
                </a:lnTo>
                <a:lnTo>
                  <a:pt x="1636" y="993"/>
                </a:lnTo>
                <a:lnTo>
                  <a:pt x="1659" y="1020"/>
                </a:lnTo>
                <a:lnTo>
                  <a:pt x="1710" y="1009"/>
                </a:lnTo>
                <a:lnTo>
                  <a:pt x="1719" y="1050"/>
                </a:lnTo>
                <a:lnTo>
                  <a:pt x="1746" y="1047"/>
                </a:lnTo>
                <a:lnTo>
                  <a:pt x="1773" y="1033"/>
                </a:lnTo>
                <a:lnTo>
                  <a:pt x="1810" y="1020"/>
                </a:lnTo>
                <a:lnTo>
                  <a:pt x="1858" y="1002"/>
                </a:lnTo>
                <a:lnTo>
                  <a:pt x="1905" y="982"/>
                </a:lnTo>
                <a:lnTo>
                  <a:pt x="1966" y="990"/>
                </a:lnTo>
                <a:lnTo>
                  <a:pt x="1966" y="1003"/>
                </a:lnTo>
                <a:lnTo>
                  <a:pt x="2008" y="1012"/>
                </a:lnTo>
                <a:lnTo>
                  <a:pt x="2052" y="1020"/>
                </a:lnTo>
                <a:lnTo>
                  <a:pt x="2092" y="1000"/>
                </a:lnTo>
                <a:lnTo>
                  <a:pt x="2083" y="972"/>
                </a:lnTo>
                <a:lnTo>
                  <a:pt x="2125" y="931"/>
                </a:lnTo>
                <a:lnTo>
                  <a:pt x="2172" y="943"/>
                </a:lnTo>
                <a:lnTo>
                  <a:pt x="2218" y="955"/>
                </a:lnTo>
                <a:lnTo>
                  <a:pt x="2223" y="979"/>
                </a:lnTo>
                <a:lnTo>
                  <a:pt x="2253" y="1005"/>
                </a:lnTo>
                <a:lnTo>
                  <a:pt x="2317" y="994"/>
                </a:lnTo>
                <a:lnTo>
                  <a:pt x="2355" y="1003"/>
                </a:lnTo>
                <a:lnTo>
                  <a:pt x="2392" y="1012"/>
                </a:lnTo>
                <a:lnTo>
                  <a:pt x="2400" y="1027"/>
                </a:lnTo>
                <a:lnTo>
                  <a:pt x="2455" y="1045"/>
                </a:lnTo>
                <a:lnTo>
                  <a:pt x="2499" y="1038"/>
                </a:lnTo>
                <a:lnTo>
                  <a:pt x="2542" y="1032"/>
                </a:lnTo>
                <a:lnTo>
                  <a:pt x="2601" y="1002"/>
                </a:lnTo>
                <a:lnTo>
                  <a:pt x="2650" y="1017"/>
                </a:lnTo>
                <a:lnTo>
                  <a:pt x="2680" y="1020"/>
                </a:lnTo>
                <a:lnTo>
                  <a:pt x="2721" y="1029"/>
                </a:lnTo>
                <a:lnTo>
                  <a:pt x="2766" y="1002"/>
                </a:lnTo>
                <a:lnTo>
                  <a:pt x="2779" y="972"/>
                </a:lnTo>
                <a:lnTo>
                  <a:pt x="2818" y="922"/>
                </a:lnTo>
                <a:lnTo>
                  <a:pt x="2808" y="907"/>
                </a:lnTo>
                <a:lnTo>
                  <a:pt x="2797" y="901"/>
                </a:lnTo>
                <a:lnTo>
                  <a:pt x="2839" y="880"/>
                </a:lnTo>
                <a:lnTo>
                  <a:pt x="2881" y="877"/>
                </a:lnTo>
                <a:lnTo>
                  <a:pt x="2923" y="876"/>
                </a:lnTo>
                <a:lnTo>
                  <a:pt x="2985" y="903"/>
                </a:lnTo>
                <a:lnTo>
                  <a:pt x="2995" y="931"/>
                </a:lnTo>
                <a:lnTo>
                  <a:pt x="3006" y="960"/>
                </a:lnTo>
                <a:lnTo>
                  <a:pt x="3016" y="987"/>
                </a:lnTo>
                <a:lnTo>
                  <a:pt x="3027" y="1015"/>
                </a:lnTo>
                <a:lnTo>
                  <a:pt x="3052" y="1032"/>
                </a:lnTo>
                <a:lnTo>
                  <a:pt x="3100" y="1047"/>
                </a:lnTo>
                <a:lnTo>
                  <a:pt x="3126" y="1062"/>
                </a:lnTo>
                <a:lnTo>
                  <a:pt x="3136" y="1107"/>
                </a:lnTo>
                <a:lnTo>
                  <a:pt x="3190" y="1099"/>
                </a:lnTo>
                <a:lnTo>
                  <a:pt x="3255" y="1081"/>
                </a:lnTo>
                <a:lnTo>
                  <a:pt x="3250" y="1117"/>
                </a:lnTo>
                <a:lnTo>
                  <a:pt x="3223" y="1165"/>
                </a:lnTo>
                <a:lnTo>
                  <a:pt x="3195" y="1215"/>
                </a:lnTo>
                <a:lnTo>
                  <a:pt x="3157" y="1207"/>
                </a:lnTo>
                <a:lnTo>
                  <a:pt x="3136" y="1228"/>
                </a:lnTo>
                <a:lnTo>
                  <a:pt x="3136" y="1265"/>
                </a:lnTo>
                <a:lnTo>
                  <a:pt x="3136" y="1303"/>
                </a:lnTo>
                <a:lnTo>
                  <a:pt x="3117" y="1312"/>
                </a:lnTo>
                <a:lnTo>
                  <a:pt x="3118" y="1322"/>
                </a:lnTo>
                <a:lnTo>
                  <a:pt x="3123" y="1328"/>
                </a:lnTo>
                <a:lnTo>
                  <a:pt x="3124" y="1315"/>
                </a:lnTo>
                <a:lnTo>
                  <a:pt x="3130" y="1315"/>
                </a:lnTo>
                <a:lnTo>
                  <a:pt x="3163" y="1291"/>
                </a:lnTo>
                <a:lnTo>
                  <a:pt x="3175" y="1286"/>
                </a:lnTo>
                <a:lnTo>
                  <a:pt x="3177" y="1304"/>
                </a:lnTo>
                <a:lnTo>
                  <a:pt x="3199" y="1307"/>
                </a:lnTo>
                <a:lnTo>
                  <a:pt x="3247" y="1292"/>
                </a:lnTo>
                <a:lnTo>
                  <a:pt x="3277" y="1264"/>
                </a:lnTo>
                <a:lnTo>
                  <a:pt x="3306" y="1236"/>
                </a:lnTo>
                <a:lnTo>
                  <a:pt x="3337" y="1198"/>
                </a:lnTo>
                <a:lnTo>
                  <a:pt x="3367" y="1159"/>
                </a:lnTo>
                <a:lnTo>
                  <a:pt x="3397" y="1120"/>
                </a:lnTo>
                <a:lnTo>
                  <a:pt x="3427" y="1081"/>
                </a:lnTo>
                <a:lnTo>
                  <a:pt x="3435" y="1047"/>
                </a:lnTo>
                <a:lnTo>
                  <a:pt x="3442" y="1012"/>
                </a:lnTo>
                <a:lnTo>
                  <a:pt x="3441" y="991"/>
                </a:lnTo>
                <a:lnTo>
                  <a:pt x="3453" y="964"/>
                </a:lnTo>
                <a:lnTo>
                  <a:pt x="3465" y="937"/>
                </a:lnTo>
                <a:lnTo>
                  <a:pt x="3465" y="909"/>
                </a:lnTo>
                <a:lnTo>
                  <a:pt x="3445" y="888"/>
                </a:lnTo>
                <a:lnTo>
                  <a:pt x="3466" y="889"/>
                </a:lnTo>
                <a:lnTo>
                  <a:pt x="3418" y="844"/>
                </a:lnTo>
                <a:lnTo>
                  <a:pt x="3382" y="840"/>
                </a:lnTo>
                <a:lnTo>
                  <a:pt x="3378" y="858"/>
                </a:lnTo>
                <a:lnTo>
                  <a:pt x="3339" y="871"/>
                </a:lnTo>
                <a:lnTo>
                  <a:pt x="3351" y="856"/>
                </a:lnTo>
                <a:lnTo>
                  <a:pt x="3339" y="850"/>
                </a:lnTo>
                <a:lnTo>
                  <a:pt x="3328" y="858"/>
                </a:lnTo>
                <a:lnTo>
                  <a:pt x="3324" y="832"/>
                </a:lnTo>
                <a:lnTo>
                  <a:pt x="3274" y="825"/>
                </a:lnTo>
                <a:lnTo>
                  <a:pt x="3319" y="789"/>
                </a:lnTo>
                <a:lnTo>
                  <a:pt x="3363" y="754"/>
                </a:lnTo>
                <a:lnTo>
                  <a:pt x="3396" y="729"/>
                </a:lnTo>
                <a:lnTo>
                  <a:pt x="3427" y="705"/>
                </a:lnTo>
                <a:lnTo>
                  <a:pt x="3438" y="687"/>
                </a:lnTo>
                <a:lnTo>
                  <a:pt x="3483" y="652"/>
                </a:lnTo>
                <a:lnTo>
                  <a:pt x="3528" y="646"/>
                </a:lnTo>
                <a:lnTo>
                  <a:pt x="3571" y="640"/>
                </a:lnTo>
                <a:lnTo>
                  <a:pt x="3583" y="640"/>
                </a:lnTo>
                <a:lnTo>
                  <a:pt x="3592" y="648"/>
                </a:lnTo>
                <a:lnTo>
                  <a:pt x="3603" y="642"/>
                </a:lnTo>
                <a:lnTo>
                  <a:pt x="3673" y="646"/>
                </a:lnTo>
                <a:lnTo>
                  <a:pt x="3681" y="639"/>
                </a:lnTo>
                <a:lnTo>
                  <a:pt x="3682" y="631"/>
                </a:lnTo>
                <a:lnTo>
                  <a:pt x="3738" y="634"/>
                </a:lnTo>
                <a:lnTo>
                  <a:pt x="3774" y="645"/>
                </a:lnTo>
                <a:lnTo>
                  <a:pt x="3754" y="651"/>
                </a:lnTo>
                <a:lnTo>
                  <a:pt x="3753" y="663"/>
                </a:lnTo>
                <a:lnTo>
                  <a:pt x="3790" y="658"/>
                </a:lnTo>
                <a:lnTo>
                  <a:pt x="3822" y="649"/>
                </a:lnTo>
                <a:lnTo>
                  <a:pt x="3867" y="651"/>
                </a:lnTo>
                <a:lnTo>
                  <a:pt x="3865" y="642"/>
                </a:lnTo>
                <a:lnTo>
                  <a:pt x="3838" y="639"/>
                </a:lnTo>
                <a:lnTo>
                  <a:pt x="3835" y="628"/>
                </a:lnTo>
                <a:lnTo>
                  <a:pt x="3873" y="591"/>
                </a:lnTo>
                <a:lnTo>
                  <a:pt x="3910" y="554"/>
                </a:lnTo>
                <a:lnTo>
                  <a:pt x="3976" y="552"/>
                </a:lnTo>
                <a:lnTo>
                  <a:pt x="3996" y="548"/>
                </a:lnTo>
                <a:lnTo>
                  <a:pt x="3991" y="582"/>
                </a:lnTo>
                <a:lnTo>
                  <a:pt x="4002" y="579"/>
                </a:lnTo>
                <a:lnTo>
                  <a:pt x="4005" y="596"/>
                </a:lnTo>
                <a:lnTo>
                  <a:pt x="4060" y="558"/>
                </a:lnTo>
                <a:lnTo>
                  <a:pt x="4078" y="558"/>
                </a:lnTo>
                <a:lnTo>
                  <a:pt x="4078" y="527"/>
                </a:lnTo>
                <a:lnTo>
                  <a:pt x="4093" y="519"/>
                </a:lnTo>
                <a:lnTo>
                  <a:pt x="4141" y="525"/>
                </a:lnTo>
                <a:lnTo>
                  <a:pt x="4141" y="531"/>
                </a:lnTo>
                <a:lnTo>
                  <a:pt x="4114" y="530"/>
                </a:lnTo>
                <a:lnTo>
                  <a:pt x="4111" y="557"/>
                </a:lnTo>
                <a:lnTo>
                  <a:pt x="4108" y="582"/>
                </a:lnTo>
                <a:lnTo>
                  <a:pt x="4077" y="596"/>
                </a:lnTo>
                <a:lnTo>
                  <a:pt x="4041" y="625"/>
                </a:lnTo>
                <a:lnTo>
                  <a:pt x="4003" y="655"/>
                </a:lnTo>
                <a:lnTo>
                  <a:pt x="3964" y="694"/>
                </a:lnTo>
                <a:lnTo>
                  <a:pt x="3928" y="702"/>
                </a:lnTo>
                <a:lnTo>
                  <a:pt x="3930" y="714"/>
                </a:lnTo>
                <a:lnTo>
                  <a:pt x="3910" y="741"/>
                </a:lnTo>
                <a:lnTo>
                  <a:pt x="3906" y="774"/>
                </a:lnTo>
                <a:lnTo>
                  <a:pt x="3901" y="807"/>
                </a:lnTo>
                <a:lnTo>
                  <a:pt x="3915" y="849"/>
                </a:lnTo>
                <a:lnTo>
                  <a:pt x="3930" y="889"/>
                </a:lnTo>
                <a:lnTo>
                  <a:pt x="3945" y="931"/>
                </a:lnTo>
                <a:lnTo>
                  <a:pt x="3960" y="973"/>
                </a:lnTo>
                <a:lnTo>
                  <a:pt x="3993" y="946"/>
                </a:lnTo>
                <a:lnTo>
                  <a:pt x="4009" y="892"/>
                </a:lnTo>
                <a:lnTo>
                  <a:pt x="4027" y="886"/>
                </a:lnTo>
                <a:lnTo>
                  <a:pt x="4048" y="888"/>
                </a:lnTo>
                <a:lnTo>
                  <a:pt x="4048" y="882"/>
                </a:lnTo>
                <a:lnTo>
                  <a:pt x="4051" y="843"/>
                </a:lnTo>
                <a:lnTo>
                  <a:pt x="4102" y="826"/>
                </a:lnTo>
                <a:lnTo>
                  <a:pt x="4089" y="784"/>
                </a:lnTo>
                <a:lnTo>
                  <a:pt x="4108" y="763"/>
                </a:lnTo>
                <a:lnTo>
                  <a:pt x="4117" y="756"/>
                </a:lnTo>
                <a:lnTo>
                  <a:pt x="4110" y="765"/>
                </a:lnTo>
                <a:lnTo>
                  <a:pt x="4125" y="772"/>
                </a:lnTo>
                <a:lnTo>
                  <a:pt x="4125" y="745"/>
                </a:lnTo>
                <a:lnTo>
                  <a:pt x="4111" y="742"/>
                </a:lnTo>
                <a:lnTo>
                  <a:pt x="4116" y="702"/>
                </a:lnTo>
                <a:lnTo>
                  <a:pt x="4095" y="705"/>
                </a:lnTo>
                <a:lnTo>
                  <a:pt x="4075" y="693"/>
                </a:lnTo>
                <a:lnTo>
                  <a:pt x="4099" y="651"/>
                </a:lnTo>
                <a:lnTo>
                  <a:pt x="4105" y="625"/>
                </a:lnTo>
                <a:lnTo>
                  <a:pt x="4134" y="616"/>
                </a:lnTo>
                <a:lnTo>
                  <a:pt x="4149" y="627"/>
                </a:lnTo>
                <a:lnTo>
                  <a:pt x="4153" y="615"/>
                </a:lnTo>
                <a:lnTo>
                  <a:pt x="4183" y="600"/>
                </a:lnTo>
                <a:lnTo>
                  <a:pt x="4186" y="625"/>
                </a:lnTo>
                <a:lnTo>
                  <a:pt x="4207" y="607"/>
                </a:lnTo>
                <a:lnTo>
                  <a:pt x="4270" y="596"/>
                </a:lnTo>
                <a:lnTo>
                  <a:pt x="4303" y="616"/>
                </a:lnTo>
                <a:lnTo>
                  <a:pt x="4312" y="607"/>
                </a:lnTo>
                <a:lnTo>
                  <a:pt x="4354" y="582"/>
                </a:lnTo>
                <a:lnTo>
                  <a:pt x="4362" y="578"/>
                </a:lnTo>
                <a:lnTo>
                  <a:pt x="4371" y="567"/>
                </a:lnTo>
                <a:lnTo>
                  <a:pt x="4380" y="561"/>
                </a:lnTo>
                <a:lnTo>
                  <a:pt x="4432" y="542"/>
                </a:lnTo>
                <a:lnTo>
                  <a:pt x="4483" y="522"/>
                </a:lnTo>
                <a:lnTo>
                  <a:pt x="4471" y="516"/>
                </a:lnTo>
                <a:lnTo>
                  <a:pt x="4482" y="515"/>
                </a:lnTo>
                <a:lnTo>
                  <a:pt x="4534" y="530"/>
                </a:lnTo>
                <a:lnTo>
                  <a:pt x="4545" y="522"/>
                </a:lnTo>
                <a:lnTo>
                  <a:pt x="4534" y="504"/>
                </a:lnTo>
                <a:lnTo>
                  <a:pt x="4518" y="489"/>
                </a:lnTo>
                <a:lnTo>
                  <a:pt x="4506" y="483"/>
                </a:lnTo>
                <a:lnTo>
                  <a:pt x="4488" y="452"/>
                </a:lnTo>
                <a:lnTo>
                  <a:pt x="4479" y="458"/>
                </a:lnTo>
                <a:lnTo>
                  <a:pt x="4462" y="440"/>
                </a:lnTo>
                <a:lnTo>
                  <a:pt x="4480" y="443"/>
                </a:lnTo>
                <a:lnTo>
                  <a:pt x="4518" y="4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4" name="Freeform 218"/>
          <p:cNvSpPr>
            <a:spLocks noChangeAspect="1"/>
          </p:cNvSpPr>
          <p:nvPr/>
        </p:nvSpPr>
        <p:spPr bwMode="auto">
          <a:xfrm>
            <a:off x="3272390" y="1287911"/>
            <a:ext cx="392621" cy="83526"/>
          </a:xfrm>
          <a:custGeom>
            <a:avLst/>
            <a:gdLst>
              <a:gd name="T0" fmla="*/ 2147483647 w 460"/>
              <a:gd name="T1" fmla="*/ 2147483647 h 117"/>
              <a:gd name="T2" fmla="*/ 2147483647 w 460"/>
              <a:gd name="T3" fmla="*/ 2147483647 h 117"/>
              <a:gd name="T4" fmla="*/ 2147483647 w 460"/>
              <a:gd name="T5" fmla="*/ 2147483647 h 117"/>
              <a:gd name="T6" fmla="*/ 2147483647 w 460"/>
              <a:gd name="T7" fmla="*/ 2147483647 h 117"/>
              <a:gd name="T8" fmla="*/ 2147483647 w 460"/>
              <a:gd name="T9" fmla="*/ 2147483647 h 117"/>
              <a:gd name="T10" fmla="*/ 2147483647 w 460"/>
              <a:gd name="T11" fmla="*/ 2147483647 h 117"/>
              <a:gd name="T12" fmla="*/ 2147483647 w 460"/>
              <a:gd name="T13" fmla="*/ 2147483647 h 117"/>
              <a:gd name="T14" fmla="*/ 2147483647 w 460"/>
              <a:gd name="T15" fmla="*/ 2147483647 h 117"/>
              <a:gd name="T16" fmla="*/ 2147483647 w 460"/>
              <a:gd name="T17" fmla="*/ 2147483647 h 117"/>
              <a:gd name="T18" fmla="*/ 2147483647 w 460"/>
              <a:gd name="T19" fmla="*/ 2147483647 h 117"/>
              <a:gd name="T20" fmla="*/ 2147483647 w 460"/>
              <a:gd name="T21" fmla="*/ 2147483647 h 117"/>
              <a:gd name="T22" fmla="*/ 2147483647 w 460"/>
              <a:gd name="T23" fmla="*/ 2147483647 h 117"/>
              <a:gd name="T24" fmla="*/ 2147483647 w 460"/>
              <a:gd name="T25" fmla="*/ 2147483647 h 117"/>
              <a:gd name="T26" fmla="*/ 2147483647 w 460"/>
              <a:gd name="T27" fmla="*/ 2147483647 h 117"/>
              <a:gd name="T28" fmla="*/ 2147483647 w 460"/>
              <a:gd name="T29" fmla="*/ 2147483647 h 117"/>
              <a:gd name="T30" fmla="*/ 2147483647 w 460"/>
              <a:gd name="T31" fmla="*/ 2147483647 h 117"/>
              <a:gd name="T32" fmla="*/ 2147483647 w 460"/>
              <a:gd name="T33" fmla="*/ 2147483647 h 117"/>
              <a:gd name="T34" fmla="*/ 2147483647 w 460"/>
              <a:gd name="T35" fmla="*/ 2147483647 h 117"/>
              <a:gd name="T36" fmla="*/ 2147483647 w 460"/>
              <a:gd name="T37" fmla="*/ 2147483647 h 117"/>
              <a:gd name="T38" fmla="*/ 0 w 460"/>
              <a:gd name="T39" fmla="*/ 2147483647 h 117"/>
              <a:gd name="T40" fmla="*/ 2147483647 w 460"/>
              <a:gd name="T41" fmla="*/ 2147483647 h 117"/>
              <a:gd name="T42" fmla="*/ 2147483647 w 460"/>
              <a:gd name="T43" fmla="*/ 2147483647 h 117"/>
              <a:gd name="T44" fmla="*/ 2147483647 w 460"/>
              <a:gd name="T45" fmla="*/ 2147483647 h 117"/>
              <a:gd name="T46" fmla="*/ 2147483647 w 460"/>
              <a:gd name="T47" fmla="*/ 2147483647 h 117"/>
              <a:gd name="T48" fmla="*/ 2147483647 w 460"/>
              <a:gd name="T49" fmla="*/ 2147483647 h 117"/>
              <a:gd name="T50" fmla="*/ 2147483647 w 460"/>
              <a:gd name="T51" fmla="*/ 2147483647 h 117"/>
              <a:gd name="T52" fmla="*/ 2147483647 w 460"/>
              <a:gd name="T53" fmla="*/ 2147483647 h 117"/>
              <a:gd name="T54" fmla="*/ 2147483647 w 460"/>
              <a:gd name="T55" fmla="*/ 2147483647 h 117"/>
              <a:gd name="T56" fmla="*/ 2147483647 w 460"/>
              <a:gd name="T57" fmla="*/ 2147483647 h 117"/>
              <a:gd name="T58" fmla="*/ 2147483647 w 460"/>
              <a:gd name="T59" fmla="*/ 2147483647 h 117"/>
              <a:gd name="T60" fmla="*/ 2147483647 w 460"/>
              <a:gd name="T61" fmla="*/ 2147483647 h 117"/>
              <a:gd name="T62" fmla="*/ 2147483647 w 460"/>
              <a:gd name="T63" fmla="*/ 2147483647 h 117"/>
              <a:gd name="T64" fmla="*/ 2147483647 w 460"/>
              <a:gd name="T65" fmla="*/ 2147483647 h 117"/>
              <a:gd name="T66" fmla="*/ 2147483647 w 460"/>
              <a:gd name="T67" fmla="*/ 0 h 117"/>
              <a:gd name="T68" fmla="*/ 2147483647 w 460"/>
              <a:gd name="T69" fmla="*/ 214748364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0"/>
              <a:gd name="T106" fmla="*/ 0 h 117"/>
              <a:gd name="T107" fmla="*/ 460 w 460"/>
              <a:gd name="T108" fmla="*/ 117 h 1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0" h="117">
                <a:moveTo>
                  <a:pt x="460" y="8"/>
                </a:moveTo>
                <a:lnTo>
                  <a:pt x="408" y="24"/>
                </a:lnTo>
                <a:lnTo>
                  <a:pt x="312" y="41"/>
                </a:lnTo>
                <a:lnTo>
                  <a:pt x="214" y="57"/>
                </a:lnTo>
                <a:lnTo>
                  <a:pt x="190" y="60"/>
                </a:lnTo>
                <a:lnTo>
                  <a:pt x="193" y="66"/>
                </a:lnTo>
                <a:lnTo>
                  <a:pt x="181" y="71"/>
                </a:lnTo>
                <a:lnTo>
                  <a:pt x="163" y="74"/>
                </a:lnTo>
                <a:lnTo>
                  <a:pt x="156" y="80"/>
                </a:lnTo>
                <a:lnTo>
                  <a:pt x="135" y="75"/>
                </a:lnTo>
                <a:lnTo>
                  <a:pt x="127" y="89"/>
                </a:lnTo>
                <a:lnTo>
                  <a:pt x="111" y="93"/>
                </a:lnTo>
                <a:lnTo>
                  <a:pt x="102" y="104"/>
                </a:lnTo>
                <a:lnTo>
                  <a:pt x="76" y="98"/>
                </a:lnTo>
                <a:lnTo>
                  <a:pt x="96" y="107"/>
                </a:lnTo>
                <a:lnTo>
                  <a:pt x="78" y="108"/>
                </a:lnTo>
                <a:lnTo>
                  <a:pt x="70" y="117"/>
                </a:lnTo>
                <a:lnTo>
                  <a:pt x="6" y="111"/>
                </a:lnTo>
                <a:lnTo>
                  <a:pt x="30" y="104"/>
                </a:lnTo>
                <a:lnTo>
                  <a:pt x="0" y="102"/>
                </a:lnTo>
                <a:lnTo>
                  <a:pt x="49" y="89"/>
                </a:lnTo>
                <a:lnTo>
                  <a:pt x="61" y="87"/>
                </a:lnTo>
                <a:lnTo>
                  <a:pt x="57" y="83"/>
                </a:lnTo>
                <a:lnTo>
                  <a:pt x="73" y="75"/>
                </a:lnTo>
                <a:lnTo>
                  <a:pt x="99" y="68"/>
                </a:lnTo>
                <a:lnTo>
                  <a:pt x="91" y="65"/>
                </a:lnTo>
                <a:lnTo>
                  <a:pt x="103" y="60"/>
                </a:lnTo>
                <a:lnTo>
                  <a:pt x="88" y="59"/>
                </a:lnTo>
                <a:lnTo>
                  <a:pt x="120" y="51"/>
                </a:lnTo>
                <a:lnTo>
                  <a:pt x="147" y="47"/>
                </a:lnTo>
                <a:lnTo>
                  <a:pt x="232" y="29"/>
                </a:lnTo>
                <a:lnTo>
                  <a:pt x="252" y="23"/>
                </a:lnTo>
                <a:lnTo>
                  <a:pt x="382" y="11"/>
                </a:lnTo>
                <a:lnTo>
                  <a:pt x="445" y="0"/>
                </a:lnTo>
                <a:lnTo>
                  <a:pt x="46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5" name="Freeform 219"/>
          <p:cNvSpPr>
            <a:spLocks noChangeAspect="1"/>
          </p:cNvSpPr>
          <p:nvPr/>
        </p:nvSpPr>
        <p:spPr bwMode="auto">
          <a:xfrm>
            <a:off x="5210102" y="1863806"/>
            <a:ext cx="89854" cy="240323"/>
          </a:xfrm>
          <a:custGeom>
            <a:avLst/>
            <a:gdLst>
              <a:gd name="T0" fmla="*/ 2147483647 w 104"/>
              <a:gd name="T1" fmla="*/ 2147483647 h 339"/>
              <a:gd name="T2" fmla="*/ 2147483647 w 104"/>
              <a:gd name="T3" fmla="*/ 2147483647 h 339"/>
              <a:gd name="T4" fmla="*/ 2147483647 w 104"/>
              <a:gd name="T5" fmla="*/ 2147483647 h 339"/>
              <a:gd name="T6" fmla="*/ 2147483647 w 104"/>
              <a:gd name="T7" fmla="*/ 2147483647 h 339"/>
              <a:gd name="T8" fmla="*/ 2147483647 w 104"/>
              <a:gd name="T9" fmla="*/ 2147483647 h 339"/>
              <a:gd name="T10" fmla="*/ 2147483647 w 104"/>
              <a:gd name="T11" fmla="*/ 2147483647 h 339"/>
              <a:gd name="T12" fmla="*/ 2147483647 w 104"/>
              <a:gd name="T13" fmla="*/ 2147483647 h 339"/>
              <a:gd name="T14" fmla="*/ 2147483647 w 104"/>
              <a:gd name="T15" fmla="*/ 0 h 339"/>
              <a:gd name="T16" fmla="*/ 2147483647 w 104"/>
              <a:gd name="T17" fmla="*/ 2147483647 h 339"/>
              <a:gd name="T18" fmla="*/ 2147483647 w 104"/>
              <a:gd name="T19" fmla="*/ 2147483647 h 339"/>
              <a:gd name="T20" fmla="*/ 2147483647 w 104"/>
              <a:gd name="T21" fmla="*/ 2147483647 h 339"/>
              <a:gd name="T22" fmla="*/ 0 w 104"/>
              <a:gd name="T23" fmla="*/ 2147483647 h 339"/>
              <a:gd name="T24" fmla="*/ 2147483647 w 104"/>
              <a:gd name="T25" fmla="*/ 2147483647 h 339"/>
              <a:gd name="T26" fmla="*/ 2147483647 w 104"/>
              <a:gd name="T27" fmla="*/ 2147483647 h 339"/>
              <a:gd name="T28" fmla="*/ 2147483647 w 104"/>
              <a:gd name="T29" fmla="*/ 2147483647 h 339"/>
              <a:gd name="T30" fmla="*/ 2147483647 w 104"/>
              <a:gd name="T31" fmla="*/ 2147483647 h 339"/>
              <a:gd name="T32" fmla="*/ 2147483647 w 104"/>
              <a:gd name="T33" fmla="*/ 2147483647 h 339"/>
              <a:gd name="T34" fmla="*/ 2147483647 w 104"/>
              <a:gd name="T35" fmla="*/ 2147483647 h 339"/>
              <a:gd name="T36" fmla="*/ 2147483647 w 104"/>
              <a:gd name="T37" fmla="*/ 2147483647 h 339"/>
              <a:gd name="T38" fmla="*/ 2147483647 w 104"/>
              <a:gd name="T39" fmla="*/ 2147483647 h 339"/>
              <a:gd name="T40" fmla="*/ 2147483647 w 104"/>
              <a:gd name="T41" fmla="*/ 2147483647 h 339"/>
              <a:gd name="T42" fmla="*/ 2147483647 w 104"/>
              <a:gd name="T43" fmla="*/ 2147483647 h 339"/>
              <a:gd name="T44" fmla="*/ 2147483647 w 104"/>
              <a:gd name="T45" fmla="*/ 2147483647 h 339"/>
              <a:gd name="T46" fmla="*/ 2147483647 w 104"/>
              <a:gd name="T47" fmla="*/ 2147483647 h 339"/>
              <a:gd name="T48" fmla="*/ 2147483647 w 104"/>
              <a:gd name="T49" fmla="*/ 2147483647 h 339"/>
              <a:gd name="T50" fmla="*/ 2147483647 w 104"/>
              <a:gd name="T51" fmla="*/ 2147483647 h 339"/>
              <a:gd name="T52" fmla="*/ 2147483647 w 104"/>
              <a:gd name="T53" fmla="*/ 2147483647 h 339"/>
              <a:gd name="T54" fmla="*/ 2147483647 w 104"/>
              <a:gd name="T55" fmla="*/ 2147483647 h 339"/>
              <a:gd name="T56" fmla="*/ 2147483647 w 104"/>
              <a:gd name="T57" fmla="*/ 2147483647 h 339"/>
              <a:gd name="T58" fmla="*/ 2147483647 w 104"/>
              <a:gd name="T59" fmla="*/ 2147483647 h 3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4"/>
              <a:gd name="T91" fmla="*/ 0 h 339"/>
              <a:gd name="T92" fmla="*/ 104 w 104"/>
              <a:gd name="T93" fmla="*/ 339 h 3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4" h="339">
                <a:moveTo>
                  <a:pt x="104" y="233"/>
                </a:moveTo>
                <a:lnTo>
                  <a:pt x="90" y="198"/>
                </a:lnTo>
                <a:lnTo>
                  <a:pt x="75" y="162"/>
                </a:lnTo>
                <a:lnTo>
                  <a:pt x="60" y="128"/>
                </a:lnTo>
                <a:lnTo>
                  <a:pt x="47" y="93"/>
                </a:lnTo>
                <a:lnTo>
                  <a:pt x="48" y="80"/>
                </a:lnTo>
                <a:lnTo>
                  <a:pt x="38" y="39"/>
                </a:lnTo>
                <a:lnTo>
                  <a:pt x="27" y="0"/>
                </a:lnTo>
                <a:lnTo>
                  <a:pt x="15" y="5"/>
                </a:lnTo>
                <a:lnTo>
                  <a:pt x="29" y="29"/>
                </a:lnTo>
                <a:lnTo>
                  <a:pt x="15" y="42"/>
                </a:lnTo>
                <a:lnTo>
                  <a:pt x="0" y="42"/>
                </a:lnTo>
                <a:lnTo>
                  <a:pt x="5" y="78"/>
                </a:lnTo>
                <a:lnTo>
                  <a:pt x="9" y="114"/>
                </a:lnTo>
                <a:lnTo>
                  <a:pt x="15" y="147"/>
                </a:lnTo>
                <a:lnTo>
                  <a:pt x="12" y="188"/>
                </a:lnTo>
                <a:lnTo>
                  <a:pt x="11" y="228"/>
                </a:lnTo>
                <a:lnTo>
                  <a:pt x="15" y="263"/>
                </a:lnTo>
                <a:lnTo>
                  <a:pt x="20" y="296"/>
                </a:lnTo>
                <a:lnTo>
                  <a:pt x="17" y="339"/>
                </a:lnTo>
                <a:lnTo>
                  <a:pt x="26" y="339"/>
                </a:lnTo>
                <a:lnTo>
                  <a:pt x="42" y="309"/>
                </a:lnTo>
                <a:lnTo>
                  <a:pt x="63" y="324"/>
                </a:lnTo>
                <a:lnTo>
                  <a:pt x="66" y="339"/>
                </a:lnTo>
                <a:lnTo>
                  <a:pt x="63" y="309"/>
                </a:lnTo>
                <a:lnTo>
                  <a:pt x="33" y="258"/>
                </a:lnTo>
                <a:lnTo>
                  <a:pt x="56" y="207"/>
                </a:lnTo>
                <a:lnTo>
                  <a:pt x="68" y="206"/>
                </a:lnTo>
                <a:lnTo>
                  <a:pt x="96" y="222"/>
                </a:lnTo>
                <a:lnTo>
                  <a:pt x="104" y="2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6" name="Freeform 220"/>
          <p:cNvSpPr>
            <a:spLocks noChangeAspect="1"/>
          </p:cNvSpPr>
          <p:nvPr/>
        </p:nvSpPr>
        <p:spPr bwMode="auto">
          <a:xfrm>
            <a:off x="3178631" y="1371437"/>
            <a:ext cx="142594" cy="64477"/>
          </a:xfrm>
          <a:custGeom>
            <a:avLst/>
            <a:gdLst>
              <a:gd name="T0" fmla="*/ 2147483647 w 168"/>
              <a:gd name="T1" fmla="*/ 2147483647 h 90"/>
              <a:gd name="T2" fmla="*/ 2147483647 w 168"/>
              <a:gd name="T3" fmla="*/ 2147483647 h 90"/>
              <a:gd name="T4" fmla="*/ 2147483647 w 168"/>
              <a:gd name="T5" fmla="*/ 2147483647 h 90"/>
              <a:gd name="T6" fmla="*/ 2147483647 w 168"/>
              <a:gd name="T7" fmla="*/ 2147483647 h 90"/>
              <a:gd name="T8" fmla="*/ 2147483647 w 168"/>
              <a:gd name="T9" fmla="*/ 2147483647 h 90"/>
              <a:gd name="T10" fmla="*/ 2147483647 w 168"/>
              <a:gd name="T11" fmla="*/ 2147483647 h 90"/>
              <a:gd name="T12" fmla="*/ 2147483647 w 168"/>
              <a:gd name="T13" fmla="*/ 0 h 90"/>
              <a:gd name="T14" fmla="*/ 2147483647 w 168"/>
              <a:gd name="T15" fmla="*/ 2147483647 h 90"/>
              <a:gd name="T16" fmla="*/ 2147483647 w 168"/>
              <a:gd name="T17" fmla="*/ 2147483647 h 90"/>
              <a:gd name="T18" fmla="*/ 2147483647 w 168"/>
              <a:gd name="T19" fmla="*/ 2147483647 h 90"/>
              <a:gd name="T20" fmla="*/ 2147483647 w 168"/>
              <a:gd name="T21" fmla="*/ 2147483647 h 90"/>
              <a:gd name="T22" fmla="*/ 2147483647 w 168"/>
              <a:gd name="T23" fmla="*/ 2147483647 h 90"/>
              <a:gd name="T24" fmla="*/ 0 w 168"/>
              <a:gd name="T25" fmla="*/ 2147483647 h 90"/>
              <a:gd name="T26" fmla="*/ 2147483647 w 168"/>
              <a:gd name="T27" fmla="*/ 2147483647 h 90"/>
              <a:gd name="T28" fmla="*/ 2147483647 w 168"/>
              <a:gd name="T29" fmla="*/ 2147483647 h 90"/>
              <a:gd name="T30" fmla="*/ 2147483647 w 168"/>
              <a:gd name="T31" fmla="*/ 2147483647 h 90"/>
              <a:gd name="T32" fmla="*/ 2147483647 w 168"/>
              <a:gd name="T33" fmla="*/ 2147483647 h 90"/>
              <a:gd name="T34" fmla="*/ 2147483647 w 168"/>
              <a:gd name="T35" fmla="*/ 2147483647 h 90"/>
              <a:gd name="T36" fmla="*/ 2147483647 w 168"/>
              <a:gd name="T37" fmla="*/ 2147483647 h 90"/>
              <a:gd name="T38" fmla="*/ 2147483647 w 168"/>
              <a:gd name="T39" fmla="*/ 2147483647 h 90"/>
              <a:gd name="T40" fmla="*/ 2147483647 w 168"/>
              <a:gd name="T41" fmla="*/ 2147483647 h 90"/>
              <a:gd name="T42" fmla="*/ 2147483647 w 168"/>
              <a:gd name="T43" fmla="*/ 2147483647 h 90"/>
              <a:gd name="T44" fmla="*/ 2147483647 w 168"/>
              <a:gd name="T45" fmla="*/ 2147483647 h 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8"/>
              <a:gd name="T70" fmla="*/ 0 h 90"/>
              <a:gd name="T71" fmla="*/ 168 w 168"/>
              <a:gd name="T72" fmla="*/ 90 h 9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8" h="90">
                <a:moveTo>
                  <a:pt x="133" y="85"/>
                </a:moveTo>
                <a:lnTo>
                  <a:pt x="105" y="57"/>
                </a:lnTo>
                <a:lnTo>
                  <a:pt x="130" y="22"/>
                </a:lnTo>
                <a:lnTo>
                  <a:pt x="138" y="18"/>
                </a:lnTo>
                <a:lnTo>
                  <a:pt x="148" y="12"/>
                </a:lnTo>
                <a:lnTo>
                  <a:pt x="168" y="1"/>
                </a:lnTo>
                <a:lnTo>
                  <a:pt x="102" y="0"/>
                </a:lnTo>
                <a:lnTo>
                  <a:pt x="76" y="10"/>
                </a:lnTo>
                <a:lnTo>
                  <a:pt x="54" y="21"/>
                </a:lnTo>
                <a:lnTo>
                  <a:pt x="57" y="25"/>
                </a:lnTo>
                <a:lnTo>
                  <a:pt x="24" y="40"/>
                </a:lnTo>
                <a:lnTo>
                  <a:pt x="4" y="45"/>
                </a:lnTo>
                <a:lnTo>
                  <a:pt x="0" y="61"/>
                </a:lnTo>
                <a:lnTo>
                  <a:pt x="24" y="61"/>
                </a:lnTo>
                <a:lnTo>
                  <a:pt x="37" y="61"/>
                </a:lnTo>
                <a:lnTo>
                  <a:pt x="49" y="63"/>
                </a:lnTo>
                <a:lnTo>
                  <a:pt x="45" y="75"/>
                </a:lnTo>
                <a:lnTo>
                  <a:pt x="37" y="79"/>
                </a:lnTo>
                <a:lnTo>
                  <a:pt x="54" y="85"/>
                </a:lnTo>
                <a:lnTo>
                  <a:pt x="72" y="87"/>
                </a:lnTo>
                <a:lnTo>
                  <a:pt x="97" y="88"/>
                </a:lnTo>
                <a:lnTo>
                  <a:pt x="118" y="90"/>
                </a:lnTo>
                <a:lnTo>
                  <a:pt x="133" y="8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7" name="Freeform 221"/>
          <p:cNvSpPr>
            <a:spLocks noChangeAspect="1"/>
          </p:cNvSpPr>
          <p:nvPr/>
        </p:nvSpPr>
        <p:spPr bwMode="auto">
          <a:xfrm>
            <a:off x="5069460" y="1306958"/>
            <a:ext cx="177754" cy="30774"/>
          </a:xfrm>
          <a:custGeom>
            <a:avLst/>
            <a:gdLst>
              <a:gd name="T0" fmla="*/ 2147483647 w 208"/>
              <a:gd name="T1" fmla="*/ 2147483647 h 48"/>
              <a:gd name="T2" fmla="*/ 2147483647 w 208"/>
              <a:gd name="T3" fmla="*/ 0 h 48"/>
              <a:gd name="T4" fmla="*/ 2147483647 w 208"/>
              <a:gd name="T5" fmla="*/ 2147483647 h 48"/>
              <a:gd name="T6" fmla="*/ 2147483647 w 208"/>
              <a:gd name="T7" fmla="*/ 2147483647 h 48"/>
              <a:gd name="T8" fmla="*/ 2147483647 w 208"/>
              <a:gd name="T9" fmla="*/ 2147483647 h 48"/>
              <a:gd name="T10" fmla="*/ 2147483647 w 208"/>
              <a:gd name="T11" fmla="*/ 2147483647 h 48"/>
              <a:gd name="T12" fmla="*/ 2147483647 w 208"/>
              <a:gd name="T13" fmla="*/ 2147483647 h 48"/>
              <a:gd name="T14" fmla="*/ 2147483647 w 208"/>
              <a:gd name="T15" fmla="*/ 2147483647 h 48"/>
              <a:gd name="T16" fmla="*/ 2147483647 w 208"/>
              <a:gd name="T17" fmla="*/ 2147483647 h 48"/>
              <a:gd name="T18" fmla="*/ 0 w 208"/>
              <a:gd name="T19" fmla="*/ 2147483647 h 48"/>
              <a:gd name="T20" fmla="*/ 2147483647 w 208"/>
              <a:gd name="T21" fmla="*/ 2147483647 h 48"/>
              <a:gd name="T22" fmla="*/ 2147483647 w 208"/>
              <a:gd name="T23" fmla="*/ 2147483647 h 48"/>
              <a:gd name="T24" fmla="*/ 2147483647 w 208"/>
              <a:gd name="T25" fmla="*/ 2147483647 h 48"/>
              <a:gd name="T26" fmla="*/ 2147483647 w 208"/>
              <a:gd name="T27" fmla="*/ 2147483647 h 48"/>
              <a:gd name="T28" fmla="*/ 2147483647 w 208"/>
              <a:gd name="T29" fmla="*/ 2147483647 h 48"/>
              <a:gd name="T30" fmla="*/ 2147483647 w 208"/>
              <a:gd name="T31" fmla="*/ 2147483647 h 48"/>
              <a:gd name="T32" fmla="*/ 2147483647 w 208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8"/>
              <a:gd name="T52" fmla="*/ 0 h 48"/>
              <a:gd name="T53" fmla="*/ 208 w 20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8" h="48">
                <a:moveTo>
                  <a:pt x="208" y="21"/>
                </a:moveTo>
                <a:lnTo>
                  <a:pt x="106" y="0"/>
                </a:lnTo>
                <a:lnTo>
                  <a:pt x="114" y="6"/>
                </a:lnTo>
                <a:lnTo>
                  <a:pt x="99" y="5"/>
                </a:lnTo>
                <a:lnTo>
                  <a:pt x="96" y="14"/>
                </a:lnTo>
                <a:lnTo>
                  <a:pt x="51" y="2"/>
                </a:lnTo>
                <a:lnTo>
                  <a:pt x="12" y="9"/>
                </a:lnTo>
                <a:lnTo>
                  <a:pt x="6" y="12"/>
                </a:lnTo>
                <a:lnTo>
                  <a:pt x="6" y="20"/>
                </a:lnTo>
                <a:lnTo>
                  <a:pt x="0" y="29"/>
                </a:lnTo>
                <a:lnTo>
                  <a:pt x="54" y="48"/>
                </a:lnTo>
                <a:lnTo>
                  <a:pt x="67" y="41"/>
                </a:lnTo>
                <a:lnTo>
                  <a:pt x="135" y="39"/>
                </a:lnTo>
                <a:lnTo>
                  <a:pt x="168" y="39"/>
                </a:lnTo>
                <a:lnTo>
                  <a:pt x="160" y="35"/>
                </a:lnTo>
                <a:lnTo>
                  <a:pt x="193" y="29"/>
                </a:lnTo>
                <a:lnTo>
                  <a:pt x="208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8" name="Freeform 222"/>
          <p:cNvSpPr>
            <a:spLocks noChangeAspect="1"/>
          </p:cNvSpPr>
          <p:nvPr/>
        </p:nvSpPr>
        <p:spPr bwMode="auto">
          <a:xfrm>
            <a:off x="4206089" y="1220505"/>
            <a:ext cx="136733" cy="26377"/>
          </a:xfrm>
          <a:custGeom>
            <a:avLst/>
            <a:gdLst>
              <a:gd name="T0" fmla="*/ 2147483647 w 158"/>
              <a:gd name="T1" fmla="*/ 2147483647 h 39"/>
              <a:gd name="T2" fmla="*/ 2147483647 w 158"/>
              <a:gd name="T3" fmla="*/ 2147483647 h 39"/>
              <a:gd name="T4" fmla="*/ 2147483647 w 158"/>
              <a:gd name="T5" fmla="*/ 2147483647 h 39"/>
              <a:gd name="T6" fmla="*/ 2147483647 w 158"/>
              <a:gd name="T7" fmla="*/ 0 h 39"/>
              <a:gd name="T8" fmla="*/ 2147483647 w 158"/>
              <a:gd name="T9" fmla="*/ 2147483647 h 39"/>
              <a:gd name="T10" fmla="*/ 0 w 158"/>
              <a:gd name="T11" fmla="*/ 2147483647 h 39"/>
              <a:gd name="T12" fmla="*/ 2147483647 w 158"/>
              <a:gd name="T13" fmla="*/ 2147483647 h 39"/>
              <a:gd name="T14" fmla="*/ 2147483647 w 158"/>
              <a:gd name="T15" fmla="*/ 2147483647 h 39"/>
              <a:gd name="T16" fmla="*/ 2147483647 w 158"/>
              <a:gd name="T17" fmla="*/ 2147483647 h 39"/>
              <a:gd name="T18" fmla="*/ 2147483647 w 158"/>
              <a:gd name="T19" fmla="*/ 2147483647 h 39"/>
              <a:gd name="T20" fmla="*/ 2147483647 w 158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8"/>
              <a:gd name="T34" fmla="*/ 0 h 39"/>
              <a:gd name="T35" fmla="*/ 158 w 158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8" h="39">
                <a:moveTo>
                  <a:pt x="158" y="11"/>
                </a:moveTo>
                <a:lnTo>
                  <a:pt x="125" y="5"/>
                </a:lnTo>
                <a:lnTo>
                  <a:pt x="98" y="9"/>
                </a:lnTo>
                <a:lnTo>
                  <a:pt x="104" y="0"/>
                </a:lnTo>
                <a:lnTo>
                  <a:pt x="26" y="8"/>
                </a:lnTo>
                <a:lnTo>
                  <a:pt x="0" y="20"/>
                </a:lnTo>
                <a:lnTo>
                  <a:pt x="20" y="20"/>
                </a:lnTo>
                <a:lnTo>
                  <a:pt x="30" y="33"/>
                </a:lnTo>
                <a:lnTo>
                  <a:pt x="131" y="39"/>
                </a:lnTo>
                <a:lnTo>
                  <a:pt x="138" y="29"/>
                </a:lnTo>
                <a:lnTo>
                  <a:pt x="158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59" name="Freeform 223"/>
          <p:cNvSpPr>
            <a:spLocks noChangeAspect="1"/>
          </p:cNvSpPr>
          <p:nvPr/>
        </p:nvSpPr>
        <p:spPr bwMode="auto">
          <a:xfrm>
            <a:off x="4186555" y="1198524"/>
            <a:ext cx="128919" cy="21981"/>
          </a:xfrm>
          <a:custGeom>
            <a:avLst/>
            <a:gdLst>
              <a:gd name="T0" fmla="*/ 2147483647 w 149"/>
              <a:gd name="T1" fmla="*/ 2147483647 h 27"/>
              <a:gd name="T2" fmla="*/ 2147483647 w 149"/>
              <a:gd name="T3" fmla="*/ 0 h 27"/>
              <a:gd name="T4" fmla="*/ 2147483647 w 149"/>
              <a:gd name="T5" fmla="*/ 2147483647 h 27"/>
              <a:gd name="T6" fmla="*/ 2147483647 w 149"/>
              <a:gd name="T7" fmla="*/ 2147483647 h 27"/>
              <a:gd name="T8" fmla="*/ 2147483647 w 149"/>
              <a:gd name="T9" fmla="*/ 2147483647 h 27"/>
              <a:gd name="T10" fmla="*/ 0 w 149"/>
              <a:gd name="T11" fmla="*/ 2147483647 h 27"/>
              <a:gd name="T12" fmla="*/ 2147483647 w 149"/>
              <a:gd name="T13" fmla="*/ 2147483647 h 27"/>
              <a:gd name="T14" fmla="*/ 2147483647 w 149"/>
              <a:gd name="T15" fmla="*/ 2147483647 h 27"/>
              <a:gd name="T16" fmla="*/ 2147483647 w 149"/>
              <a:gd name="T17" fmla="*/ 2147483647 h 27"/>
              <a:gd name="T18" fmla="*/ 2147483647 w 149"/>
              <a:gd name="T19" fmla="*/ 2147483647 h 27"/>
              <a:gd name="T20" fmla="*/ 2147483647 w 149"/>
              <a:gd name="T21" fmla="*/ 2147483647 h 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27"/>
              <a:gd name="T35" fmla="*/ 149 w 149"/>
              <a:gd name="T36" fmla="*/ 27 h 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27">
                <a:moveTo>
                  <a:pt x="149" y="14"/>
                </a:moveTo>
                <a:lnTo>
                  <a:pt x="114" y="0"/>
                </a:lnTo>
                <a:lnTo>
                  <a:pt x="32" y="9"/>
                </a:lnTo>
                <a:lnTo>
                  <a:pt x="44" y="11"/>
                </a:lnTo>
                <a:lnTo>
                  <a:pt x="27" y="18"/>
                </a:lnTo>
                <a:lnTo>
                  <a:pt x="0" y="21"/>
                </a:lnTo>
                <a:lnTo>
                  <a:pt x="35" y="23"/>
                </a:lnTo>
                <a:lnTo>
                  <a:pt x="18" y="27"/>
                </a:lnTo>
                <a:lnTo>
                  <a:pt x="125" y="24"/>
                </a:lnTo>
                <a:lnTo>
                  <a:pt x="123" y="18"/>
                </a:lnTo>
                <a:lnTo>
                  <a:pt x="149" y="1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0" name="Freeform 224"/>
          <p:cNvSpPr>
            <a:spLocks noChangeAspect="1"/>
          </p:cNvSpPr>
          <p:nvPr/>
        </p:nvSpPr>
        <p:spPr bwMode="auto">
          <a:xfrm>
            <a:off x="4315473" y="1233691"/>
            <a:ext cx="119153" cy="35169"/>
          </a:xfrm>
          <a:custGeom>
            <a:avLst/>
            <a:gdLst>
              <a:gd name="T0" fmla="*/ 2147483647 w 143"/>
              <a:gd name="T1" fmla="*/ 2147483647 h 45"/>
              <a:gd name="T2" fmla="*/ 2147483647 w 143"/>
              <a:gd name="T3" fmla="*/ 2147483647 h 45"/>
              <a:gd name="T4" fmla="*/ 2147483647 w 143"/>
              <a:gd name="T5" fmla="*/ 2147483647 h 45"/>
              <a:gd name="T6" fmla="*/ 2147483647 w 143"/>
              <a:gd name="T7" fmla="*/ 2147483647 h 45"/>
              <a:gd name="T8" fmla="*/ 2147483647 w 143"/>
              <a:gd name="T9" fmla="*/ 0 h 45"/>
              <a:gd name="T10" fmla="*/ 2147483647 w 143"/>
              <a:gd name="T11" fmla="*/ 2147483647 h 45"/>
              <a:gd name="T12" fmla="*/ 2147483647 w 143"/>
              <a:gd name="T13" fmla="*/ 2147483647 h 45"/>
              <a:gd name="T14" fmla="*/ 2147483647 w 143"/>
              <a:gd name="T15" fmla="*/ 2147483647 h 45"/>
              <a:gd name="T16" fmla="*/ 2147483647 w 143"/>
              <a:gd name="T17" fmla="*/ 2147483647 h 45"/>
              <a:gd name="T18" fmla="*/ 2147483647 w 143"/>
              <a:gd name="T19" fmla="*/ 2147483647 h 45"/>
              <a:gd name="T20" fmla="*/ 0 w 143"/>
              <a:gd name="T21" fmla="*/ 2147483647 h 45"/>
              <a:gd name="T22" fmla="*/ 2147483647 w 143"/>
              <a:gd name="T23" fmla="*/ 2147483647 h 45"/>
              <a:gd name="T24" fmla="*/ 2147483647 w 143"/>
              <a:gd name="T25" fmla="*/ 2147483647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3"/>
              <a:gd name="T40" fmla="*/ 0 h 45"/>
              <a:gd name="T41" fmla="*/ 143 w 143"/>
              <a:gd name="T42" fmla="*/ 45 h 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3" h="45">
                <a:moveTo>
                  <a:pt x="143" y="25"/>
                </a:moveTo>
                <a:lnTo>
                  <a:pt x="110" y="8"/>
                </a:lnTo>
                <a:lnTo>
                  <a:pt x="75" y="19"/>
                </a:lnTo>
                <a:lnTo>
                  <a:pt x="95" y="2"/>
                </a:lnTo>
                <a:lnTo>
                  <a:pt x="78" y="0"/>
                </a:lnTo>
                <a:lnTo>
                  <a:pt x="77" y="6"/>
                </a:lnTo>
                <a:lnTo>
                  <a:pt x="50" y="8"/>
                </a:lnTo>
                <a:lnTo>
                  <a:pt x="48" y="12"/>
                </a:lnTo>
                <a:lnTo>
                  <a:pt x="45" y="21"/>
                </a:lnTo>
                <a:lnTo>
                  <a:pt x="23" y="27"/>
                </a:lnTo>
                <a:lnTo>
                  <a:pt x="0" y="45"/>
                </a:lnTo>
                <a:lnTo>
                  <a:pt x="141" y="28"/>
                </a:lnTo>
                <a:lnTo>
                  <a:pt x="143" y="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1" name="Freeform 225"/>
          <p:cNvSpPr>
            <a:spLocks noChangeAspect="1"/>
          </p:cNvSpPr>
          <p:nvPr/>
        </p:nvSpPr>
        <p:spPr bwMode="auto">
          <a:xfrm>
            <a:off x="5260888" y="1314285"/>
            <a:ext cx="105481" cy="21980"/>
          </a:xfrm>
          <a:custGeom>
            <a:avLst/>
            <a:gdLst>
              <a:gd name="T0" fmla="*/ 2147483647 w 122"/>
              <a:gd name="T1" fmla="*/ 2147483647 h 27"/>
              <a:gd name="T2" fmla="*/ 2147483647 w 122"/>
              <a:gd name="T3" fmla="*/ 2147483647 h 27"/>
              <a:gd name="T4" fmla="*/ 2147483647 w 122"/>
              <a:gd name="T5" fmla="*/ 0 h 27"/>
              <a:gd name="T6" fmla="*/ 0 w 122"/>
              <a:gd name="T7" fmla="*/ 2147483647 h 27"/>
              <a:gd name="T8" fmla="*/ 2147483647 w 122"/>
              <a:gd name="T9" fmla="*/ 2147483647 h 27"/>
              <a:gd name="T10" fmla="*/ 2147483647 w 122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27"/>
              <a:gd name="T20" fmla="*/ 122 w 122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27">
                <a:moveTo>
                  <a:pt x="122" y="15"/>
                </a:moveTo>
                <a:lnTo>
                  <a:pt x="32" y="5"/>
                </a:lnTo>
                <a:lnTo>
                  <a:pt x="8" y="0"/>
                </a:lnTo>
                <a:lnTo>
                  <a:pt x="0" y="12"/>
                </a:lnTo>
                <a:lnTo>
                  <a:pt x="93" y="27"/>
                </a:lnTo>
                <a:lnTo>
                  <a:pt x="122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2" name="Freeform 226"/>
          <p:cNvSpPr>
            <a:spLocks noChangeAspect="1"/>
          </p:cNvSpPr>
          <p:nvPr/>
        </p:nvSpPr>
        <p:spPr bwMode="auto">
          <a:xfrm>
            <a:off x="6007063" y="1412467"/>
            <a:ext cx="70321" cy="17585"/>
          </a:xfrm>
          <a:custGeom>
            <a:avLst/>
            <a:gdLst>
              <a:gd name="T0" fmla="*/ 2147483647 w 81"/>
              <a:gd name="T1" fmla="*/ 0 h 26"/>
              <a:gd name="T2" fmla="*/ 2147483647 w 81"/>
              <a:gd name="T3" fmla="*/ 2147483647 h 26"/>
              <a:gd name="T4" fmla="*/ 2147483647 w 81"/>
              <a:gd name="T5" fmla="*/ 2147483647 h 26"/>
              <a:gd name="T6" fmla="*/ 2147483647 w 81"/>
              <a:gd name="T7" fmla="*/ 2147483647 h 26"/>
              <a:gd name="T8" fmla="*/ 2147483647 w 81"/>
              <a:gd name="T9" fmla="*/ 2147483647 h 26"/>
              <a:gd name="T10" fmla="*/ 0 w 81"/>
              <a:gd name="T11" fmla="*/ 2147483647 h 26"/>
              <a:gd name="T12" fmla="*/ 2147483647 w 81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26"/>
              <a:gd name="T23" fmla="*/ 81 w 81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26">
                <a:moveTo>
                  <a:pt x="23" y="0"/>
                </a:moveTo>
                <a:lnTo>
                  <a:pt x="80" y="9"/>
                </a:lnTo>
                <a:lnTo>
                  <a:pt x="81" y="14"/>
                </a:lnTo>
                <a:lnTo>
                  <a:pt x="26" y="23"/>
                </a:lnTo>
                <a:lnTo>
                  <a:pt x="3" y="26"/>
                </a:lnTo>
                <a:lnTo>
                  <a:pt x="0" y="12"/>
                </a:lnTo>
                <a:lnTo>
                  <a:pt x="23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3" name="Freeform 227"/>
          <p:cNvSpPr>
            <a:spLocks noChangeAspect="1"/>
          </p:cNvSpPr>
          <p:nvPr/>
        </p:nvSpPr>
        <p:spPr bwMode="auto">
          <a:xfrm>
            <a:off x="5131969" y="1359714"/>
            <a:ext cx="83993" cy="13189"/>
          </a:xfrm>
          <a:custGeom>
            <a:avLst/>
            <a:gdLst>
              <a:gd name="T0" fmla="*/ 2147483647 w 97"/>
              <a:gd name="T1" fmla="*/ 2147483647 h 22"/>
              <a:gd name="T2" fmla="*/ 0 w 97"/>
              <a:gd name="T3" fmla="*/ 2147483647 h 22"/>
              <a:gd name="T4" fmla="*/ 2147483647 w 97"/>
              <a:gd name="T5" fmla="*/ 0 h 22"/>
              <a:gd name="T6" fmla="*/ 2147483647 w 97"/>
              <a:gd name="T7" fmla="*/ 2147483647 h 22"/>
              <a:gd name="T8" fmla="*/ 2147483647 w 97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22"/>
              <a:gd name="T17" fmla="*/ 97 w 97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22">
                <a:moveTo>
                  <a:pt x="97" y="22"/>
                </a:moveTo>
                <a:lnTo>
                  <a:pt x="0" y="16"/>
                </a:lnTo>
                <a:lnTo>
                  <a:pt x="57" y="0"/>
                </a:lnTo>
                <a:lnTo>
                  <a:pt x="94" y="16"/>
                </a:lnTo>
                <a:lnTo>
                  <a:pt x="97" y="2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4" name="Freeform 228"/>
          <p:cNvSpPr>
            <a:spLocks noChangeAspect="1"/>
          </p:cNvSpPr>
          <p:nvPr/>
        </p:nvSpPr>
        <p:spPr bwMode="auto">
          <a:xfrm>
            <a:off x="3311458" y="1207314"/>
            <a:ext cx="105481" cy="14654"/>
          </a:xfrm>
          <a:custGeom>
            <a:avLst/>
            <a:gdLst>
              <a:gd name="T0" fmla="*/ 2147483647 w 126"/>
              <a:gd name="T1" fmla="*/ 2147483647 h 20"/>
              <a:gd name="T2" fmla="*/ 2147483647 w 126"/>
              <a:gd name="T3" fmla="*/ 2147483647 h 20"/>
              <a:gd name="T4" fmla="*/ 2147483647 w 126"/>
              <a:gd name="T5" fmla="*/ 2147483647 h 20"/>
              <a:gd name="T6" fmla="*/ 0 w 126"/>
              <a:gd name="T7" fmla="*/ 2147483647 h 20"/>
              <a:gd name="T8" fmla="*/ 2147483647 w 126"/>
              <a:gd name="T9" fmla="*/ 2147483647 h 20"/>
              <a:gd name="T10" fmla="*/ 2147483647 w 126"/>
              <a:gd name="T11" fmla="*/ 2147483647 h 20"/>
              <a:gd name="T12" fmla="*/ 2147483647 w 126"/>
              <a:gd name="T13" fmla="*/ 0 h 20"/>
              <a:gd name="T14" fmla="*/ 2147483647 w 126"/>
              <a:gd name="T15" fmla="*/ 2147483647 h 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6"/>
              <a:gd name="T25" fmla="*/ 0 h 20"/>
              <a:gd name="T26" fmla="*/ 126 w 126"/>
              <a:gd name="T27" fmla="*/ 20 h 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" h="20">
                <a:moveTo>
                  <a:pt x="126" y="3"/>
                </a:moveTo>
                <a:lnTo>
                  <a:pt x="42" y="14"/>
                </a:lnTo>
                <a:lnTo>
                  <a:pt x="12" y="20"/>
                </a:lnTo>
                <a:lnTo>
                  <a:pt x="0" y="17"/>
                </a:lnTo>
                <a:lnTo>
                  <a:pt x="27" y="12"/>
                </a:lnTo>
                <a:lnTo>
                  <a:pt x="79" y="3"/>
                </a:lnTo>
                <a:lnTo>
                  <a:pt x="114" y="0"/>
                </a:lnTo>
                <a:lnTo>
                  <a:pt x="126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5" name="Freeform 229"/>
          <p:cNvSpPr>
            <a:spLocks noChangeAspect="1"/>
          </p:cNvSpPr>
          <p:nvPr/>
        </p:nvSpPr>
        <p:spPr bwMode="auto">
          <a:xfrm>
            <a:off x="1992954" y="1850618"/>
            <a:ext cx="70321" cy="16119"/>
          </a:xfrm>
          <a:custGeom>
            <a:avLst/>
            <a:gdLst>
              <a:gd name="T0" fmla="*/ 2147483647 w 77"/>
              <a:gd name="T1" fmla="*/ 0 h 24"/>
              <a:gd name="T2" fmla="*/ 2147483647 w 77"/>
              <a:gd name="T3" fmla="*/ 2147483647 h 24"/>
              <a:gd name="T4" fmla="*/ 2147483647 w 77"/>
              <a:gd name="T5" fmla="*/ 2147483647 h 24"/>
              <a:gd name="T6" fmla="*/ 2147483647 w 77"/>
              <a:gd name="T7" fmla="*/ 2147483647 h 24"/>
              <a:gd name="T8" fmla="*/ 2147483647 w 77"/>
              <a:gd name="T9" fmla="*/ 2147483647 h 24"/>
              <a:gd name="T10" fmla="*/ 2147483647 w 77"/>
              <a:gd name="T11" fmla="*/ 2147483647 h 24"/>
              <a:gd name="T12" fmla="*/ 0 w 77"/>
              <a:gd name="T13" fmla="*/ 2147483647 h 24"/>
              <a:gd name="T14" fmla="*/ 2147483647 w 77"/>
              <a:gd name="T15" fmla="*/ 2147483647 h 24"/>
              <a:gd name="T16" fmla="*/ 2147483647 w 77"/>
              <a:gd name="T17" fmla="*/ 2147483647 h 24"/>
              <a:gd name="T18" fmla="*/ 2147483647 w 77"/>
              <a:gd name="T19" fmla="*/ 2147483647 h 24"/>
              <a:gd name="T20" fmla="*/ 2147483647 w 77"/>
              <a:gd name="T21" fmla="*/ 2147483647 h 24"/>
              <a:gd name="T22" fmla="*/ 2147483647 w 77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"/>
              <a:gd name="T37" fmla="*/ 0 h 24"/>
              <a:gd name="T38" fmla="*/ 77 w 77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" h="24">
                <a:moveTo>
                  <a:pt x="36" y="0"/>
                </a:moveTo>
                <a:lnTo>
                  <a:pt x="29" y="7"/>
                </a:lnTo>
                <a:lnTo>
                  <a:pt x="12" y="6"/>
                </a:lnTo>
                <a:lnTo>
                  <a:pt x="9" y="9"/>
                </a:lnTo>
                <a:lnTo>
                  <a:pt x="12" y="10"/>
                </a:lnTo>
                <a:lnTo>
                  <a:pt x="6" y="12"/>
                </a:lnTo>
                <a:lnTo>
                  <a:pt x="0" y="19"/>
                </a:lnTo>
                <a:lnTo>
                  <a:pt x="15" y="21"/>
                </a:lnTo>
                <a:lnTo>
                  <a:pt x="65" y="24"/>
                </a:lnTo>
                <a:lnTo>
                  <a:pt x="77" y="9"/>
                </a:lnTo>
                <a:lnTo>
                  <a:pt x="51" y="4"/>
                </a:lnTo>
                <a:lnTo>
                  <a:pt x="3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6" name="Freeform 230"/>
          <p:cNvSpPr>
            <a:spLocks noChangeAspect="1"/>
          </p:cNvSpPr>
          <p:nvPr/>
        </p:nvSpPr>
        <p:spPr bwMode="auto">
          <a:xfrm>
            <a:off x="3045805" y="1463756"/>
            <a:ext cx="46880" cy="17585"/>
          </a:xfrm>
          <a:custGeom>
            <a:avLst/>
            <a:gdLst>
              <a:gd name="T0" fmla="*/ 2147483647 w 57"/>
              <a:gd name="T1" fmla="*/ 2147483647 h 27"/>
              <a:gd name="T2" fmla="*/ 0 w 57"/>
              <a:gd name="T3" fmla="*/ 2147483647 h 27"/>
              <a:gd name="T4" fmla="*/ 2147483647 w 57"/>
              <a:gd name="T5" fmla="*/ 2147483647 h 27"/>
              <a:gd name="T6" fmla="*/ 2147483647 w 57"/>
              <a:gd name="T7" fmla="*/ 0 h 27"/>
              <a:gd name="T8" fmla="*/ 2147483647 w 57"/>
              <a:gd name="T9" fmla="*/ 2147483647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7"/>
              <a:gd name="T17" fmla="*/ 57 w 5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7">
                <a:moveTo>
                  <a:pt x="57" y="13"/>
                </a:moveTo>
                <a:lnTo>
                  <a:pt x="0" y="27"/>
                </a:lnTo>
                <a:lnTo>
                  <a:pt x="6" y="9"/>
                </a:lnTo>
                <a:lnTo>
                  <a:pt x="28" y="0"/>
                </a:lnTo>
                <a:lnTo>
                  <a:pt x="57" y="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7" name="Freeform 231"/>
          <p:cNvSpPr>
            <a:spLocks noChangeAspect="1"/>
          </p:cNvSpPr>
          <p:nvPr/>
        </p:nvSpPr>
        <p:spPr bwMode="auto">
          <a:xfrm>
            <a:off x="3297782" y="1440311"/>
            <a:ext cx="41021" cy="14654"/>
          </a:xfrm>
          <a:custGeom>
            <a:avLst/>
            <a:gdLst>
              <a:gd name="T0" fmla="*/ 2147483647 w 45"/>
              <a:gd name="T1" fmla="*/ 2147483647 h 21"/>
              <a:gd name="T2" fmla="*/ 2147483647 w 45"/>
              <a:gd name="T3" fmla="*/ 0 h 21"/>
              <a:gd name="T4" fmla="*/ 0 w 45"/>
              <a:gd name="T5" fmla="*/ 2147483647 h 21"/>
              <a:gd name="T6" fmla="*/ 2147483647 w 45"/>
              <a:gd name="T7" fmla="*/ 2147483647 h 21"/>
              <a:gd name="T8" fmla="*/ 2147483647 w 45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1"/>
              <a:gd name="T17" fmla="*/ 45 w 45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1">
                <a:moveTo>
                  <a:pt x="45" y="21"/>
                </a:moveTo>
                <a:lnTo>
                  <a:pt x="12" y="0"/>
                </a:lnTo>
                <a:lnTo>
                  <a:pt x="0" y="5"/>
                </a:lnTo>
                <a:lnTo>
                  <a:pt x="20" y="21"/>
                </a:lnTo>
                <a:lnTo>
                  <a:pt x="45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8" name="Freeform 232"/>
          <p:cNvSpPr>
            <a:spLocks noChangeAspect="1"/>
          </p:cNvSpPr>
          <p:nvPr/>
        </p:nvSpPr>
        <p:spPr bwMode="auto">
          <a:xfrm>
            <a:off x="3559531" y="1208777"/>
            <a:ext cx="64460" cy="5862"/>
          </a:xfrm>
          <a:custGeom>
            <a:avLst/>
            <a:gdLst>
              <a:gd name="T0" fmla="*/ 2147483647 w 73"/>
              <a:gd name="T1" fmla="*/ 0 h 8"/>
              <a:gd name="T2" fmla="*/ 0 w 73"/>
              <a:gd name="T3" fmla="*/ 2147483647 h 8"/>
              <a:gd name="T4" fmla="*/ 2147483647 w 73"/>
              <a:gd name="T5" fmla="*/ 2147483647 h 8"/>
              <a:gd name="T6" fmla="*/ 2147483647 w 73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"/>
              <a:gd name="T14" fmla="*/ 73 w 73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">
                <a:moveTo>
                  <a:pt x="73" y="0"/>
                </a:moveTo>
                <a:lnTo>
                  <a:pt x="0" y="3"/>
                </a:lnTo>
                <a:lnTo>
                  <a:pt x="25" y="8"/>
                </a:lnTo>
                <a:lnTo>
                  <a:pt x="7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69" name="Freeform 233"/>
          <p:cNvSpPr>
            <a:spLocks noChangeAspect="1"/>
          </p:cNvSpPr>
          <p:nvPr/>
        </p:nvSpPr>
        <p:spPr bwMode="auto">
          <a:xfrm>
            <a:off x="3629852" y="1201450"/>
            <a:ext cx="56648" cy="5862"/>
          </a:xfrm>
          <a:custGeom>
            <a:avLst/>
            <a:gdLst>
              <a:gd name="T0" fmla="*/ 2147483647 w 67"/>
              <a:gd name="T1" fmla="*/ 2147483647 h 8"/>
              <a:gd name="T2" fmla="*/ 0 w 67"/>
              <a:gd name="T3" fmla="*/ 2147483647 h 8"/>
              <a:gd name="T4" fmla="*/ 2147483647 w 67"/>
              <a:gd name="T5" fmla="*/ 0 h 8"/>
              <a:gd name="T6" fmla="*/ 2147483647 w 6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8"/>
              <a:gd name="T14" fmla="*/ 67 w 6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8">
                <a:moveTo>
                  <a:pt x="67" y="5"/>
                </a:moveTo>
                <a:lnTo>
                  <a:pt x="0" y="8"/>
                </a:lnTo>
                <a:lnTo>
                  <a:pt x="67" y="0"/>
                </a:lnTo>
                <a:lnTo>
                  <a:pt x="67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0" name="Freeform 234" descr="ざらざら"/>
          <p:cNvSpPr>
            <a:spLocks noChangeAspect="1"/>
          </p:cNvSpPr>
          <p:nvPr/>
        </p:nvSpPr>
        <p:spPr bwMode="auto">
          <a:xfrm>
            <a:off x="5366369" y="2121711"/>
            <a:ext cx="52739" cy="30774"/>
          </a:xfrm>
          <a:custGeom>
            <a:avLst/>
            <a:gdLst>
              <a:gd name="T0" fmla="*/ 2147483647 w 60"/>
              <a:gd name="T1" fmla="*/ 0 h 45"/>
              <a:gd name="T2" fmla="*/ 2147483647 w 60"/>
              <a:gd name="T3" fmla="*/ 2147483647 h 45"/>
              <a:gd name="T4" fmla="*/ 0 w 60"/>
              <a:gd name="T5" fmla="*/ 2147483647 h 45"/>
              <a:gd name="T6" fmla="*/ 2147483647 w 60"/>
              <a:gd name="T7" fmla="*/ 2147483647 h 45"/>
              <a:gd name="T8" fmla="*/ 2147483647 w 60"/>
              <a:gd name="T9" fmla="*/ 2147483647 h 45"/>
              <a:gd name="T10" fmla="*/ 2147483647 w 60"/>
              <a:gd name="T11" fmla="*/ 0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45"/>
              <a:gd name="T20" fmla="*/ 60 w 60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45">
                <a:moveTo>
                  <a:pt x="60" y="0"/>
                </a:moveTo>
                <a:lnTo>
                  <a:pt x="24" y="12"/>
                </a:lnTo>
                <a:lnTo>
                  <a:pt x="0" y="45"/>
                </a:lnTo>
                <a:lnTo>
                  <a:pt x="26" y="25"/>
                </a:lnTo>
                <a:lnTo>
                  <a:pt x="51" y="6"/>
                </a:lnTo>
                <a:lnTo>
                  <a:pt x="60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1" name="Freeform 235"/>
          <p:cNvSpPr>
            <a:spLocks noChangeAspect="1"/>
          </p:cNvSpPr>
          <p:nvPr/>
        </p:nvSpPr>
        <p:spPr bwMode="auto">
          <a:xfrm>
            <a:off x="2137501" y="1752435"/>
            <a:ext cx="46880" cy="11723"/>
          </a:xfrm>
          <a:custGeom>
            <a:avLst/>
            <a:gdLst>
              <a:gd name="T0" fmla="*/ 2147483647 w 47"/>
              <a:gd name="T1" fmla="*/ 2147483647 h 18"/>
              <a:gd name="T2" fmla="*/ 0 w 47"/>
              <a:gd name="T3" fmla="*/ 2147483647 h 18"/>
              <a:gd name="T4" fmla="*/ 2147483647 w 47"/>
              <a:gd name="T5" fmla="*/ 2147483647 h 18"/>
              <a:gd name="T6" fmla="*/ 2147483647 w 47"/>
              <a:gd name="T7" fmla="*/ 0 h 18"/>
              <a:gd name="T8" fmla="*/ 2147483647 w 47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8"/>
              <a:gd name="T17" fmla="*/ 47 w 4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8">
                <a:moveTo>
                  <a:pt x="47" y="4"/>
                </a:moveTo>
                <a:lnTo>
                  <a:pt x="0" y="18"/>
                </a:lnTo>
                <a:lnTo>
                  <a:pt x="8" y="4"/>
                </a:lnTo>
                <a:lnTo>
                  <a:pt x="42" y="0"/>
                </a:lnTo>
                <a:lnTo>
                  <a:pt x="47" y="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2" name="Freeform 236"/>
          <p:cNvSpPr>
            <a:spLocks noChangeAspect="1"/>
          </p:cNvSpPr>
          <p:nvPr/>
        </p:nvSpPr>
        <p:spPr bwMode="auto">
          <a:xfrm>
            <a:off x="3610318" y="1367042"/>
            <a:ext cx="42973" cy="8792"/>
          </a:xfrm>
          <a:custGeom>
            <a:avLst/>
            <a:gdLst>
              <a:gd name="T0" fmla="*/ 2147483647 w 47"/>
              <a:gd name="T1" fmla="*/ 2147483647 h 12"/>
              <a:gd name="T2" fmla="*/ 0 w 47"/>
              <a:gd name="T3" fmla="*/ 2147483647 h 12"/>
              <a:gd name="T4" fmla="*/ 2147483647 w 47"/>
              <a:gd name="T5" fmla="*/ 0 h 12"/>
              <a:gd name="T6" fmla="*/ 2147483647 w 47"/>
              <a:gd name="T7" fmla="*/ 2147483647 h 12"/>
              <a:gd name="T8" fmla="*/ 2147483647 w 4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2"/>
              <a:gd name="T17" fmla="*/ 47 w 4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2">
                <a:moveTo>
                  <a:pt x="47" y="11"/>
                </a:moveTo>
                <a:lnTo>
                  <a:pt x="0" y="12"/>
                </a:lnTo>
                <a:lnTo>
                  <a:pt x="23" y="0"/>
                </a:lnTo>
                <a:lnTo>
                  <a:pt x="33" y="8"/>
                </a:lnTo>
                <a:lnTo>
                  <a:pt x="47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3" name="Freeform 237"/>
          <p:cNvSpPr>
            <a:spLocks noChangeAspect="1"/>
          </p:cNvSpPr>
          <p:nvPr/>
        </p:nvSpPr>
        <p:spPr bwMode="auto">
          <a:xfrm>
            <a:off x="5770708" y="1453499"/>
            <a:ext cx="39067" cy="8792"/>
          </a:xfrm>
          <a:custGeom>
            <a:avLst/>
            <a:gdLst>
              <a:gd name="T0" fmla="*/ 2147483647 w 45"/>
              <a:gd name="T1" fmla="*/ 2147483647 h 11"/>
              <a:gd name="T2" fmla="*/ 2147483647 w 45"/>
              <a:gd name="T3" fmla="*/ 2147483647 h 11"/>
              <a:gd name="T4" fmla="*/ 0 w 45"/>
              <a:gd name="T5" fmla="*/ 2147483647 h 11"/>
              <a:gd name="T6" fmla="*/ 2147483647 w 45"/>
              <a:gd name="T7" fmla="*/ 0 h 11"/>
              <a:gd name="T8" fmla="*/ 2147483647 w 45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11"/>
              <a:gd name="T17" fmla="*/ 45 w 45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11">
                <a:moveTo>
                  <a:pt x="45" y="5"/>
                </a:moveTo>
                <a:lnTo>
                  <a:pt x="33" y="11"/>
                </a:lnTo>
                <a:lnTo>
                  <a:pt x="0" y="2"/>
                </a:lnTo>
                <a:lnTo>
                  <a:pt x="44" y="0"/>
                </a:lnTo>
                <a:lnTo>
                  <a:pt x="45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4" name="Freeform 238"/>
          <p:cNvSpPr>
            <a:spLocks noChangeAspect="1"/>
          </p:cNvSpPr>
          <p:nvPr/>
        </p:nvSpPr>
        <p:spPr bwMode="auto">
          <a:xfrm>
            <a:off x="5758989" y="1731921"/>
            <a:ext cx="23441" cy="17585"/>
          </a:xfrm>
          <a:custGeom>
            <a:avLst/>
            <a:gdLst>
              <a:gd name="T0" fmla="*/ 2147483647 w 30"/>
              <a:gd name="T1" fmla="*/ 2147483647 h 25"/>
              <a:gd name="T2" fmla="*/ 0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2147483647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5"/>
              <a:gd name="T17" fmla="*/ 30 w 30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5">
                <a:moveTo>
                  <a:pt x="30" y="7"/>
                </a:moveTo>
                <a:lnTo>
                  <a:pt x="0" y="25"/>
                </a:lnTo>
                <a:lnTo>
                  <a:pt x="3" y="12"/>
                </a:lnTo>
                <a:lnTo>
                  <a:pt x="24" y="0"/>
                </a:lnTo>
                <a:lnTo>
                  <a:pt x="30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5" name="Freeform 239"/>
          <p:cNvSpPr>
            <a:spLocks noChangeAspect="1"/>
          </p:cNvSpPr>
          <p:nvPr/>
        </p:nvSpPr>
        <p:spPr bwMode="auto">
          <a:xfrm>
            <a:off x="4528385" y="1345060"/>
            <a:ext cx="39067" cy="2931"/>
          </a:xfrm>
          <a:custGeom>
            <a:avLst/>
            <a:gdLst>
              <a:gd name="T0" fmla="*/ 2147483647 w 48"/>
              <a:gd name="T1" fmla="*/ 0 h 7"/>
              <a:gd name="T2" fmla="*/ 0 w 48"/>
              <a:gd name="T3" fmla="*/ 2147483647 h 7"/>
              <a:gd name="T4" fmla="*/ 2147483647 w 48"/>
              <a:gd name="T5" fmla="*/ 2147483647 h 7"/>
              <a:gd name="T6" fmla="*/ 2147483647 w 4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"/>
              <a:gd name="T14" fmla="*/ 48 w 4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">
                <a:moveTo>
                  <a:pt x="48" y="0"/>
                </a:moveTo>
                <a:lnTo>
                  <a:pt x="0" y="3"/>
                </a:lnTo>
                <a:lnTo>
                  <a:pt x="41" y="7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6" name="Freeform 240"/>
          <p:cNvSpPr>
            <a:spLocks noChangeAspect="1"/>
          </p:cNvSpPr>
          <p:nvPr/>
        </p:nvSpPr>
        <p:spPr bwMode="auto">
          <a:xfrm>
            <a:off x="3295829" y="1208782"/>
            <a:ext cx="58601" cy="2931"/>
          </a:xfrm>
          <a:custGeom>
            <a:avLst/>
            <a:gdLst>
              <a:gd name="T0" fmla="*/ 2147483647 w 70"/>
              <a:gd name="T1" fmla="*/ 2147483647 h 5"/>
              <a:gd name="T2" fmla="*/ 0 w 70"/>
              <a:gd name="T3" fmla="*/ 2147483647 h 5"/>
              <a:gd name="T4" fmla="*/ 2147483647 w 70"/>
              <a:gd name="T5" fmla="*/ 0 h 5"/>
              <a:gd name="T6" fmla="*/ 2147483647 w 70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5"/>
              <a:gd name="T14" fmla="*/ 70 w 70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5">
                <a:moveTo>
                  <a:pt x="70" y="3"/>
                </a:moveTo>
                <a:lnTo>
                  <a:pt x="0" y="5"/>
                </a:lnTo>
                <a:lnTo>
                  <a:pt x="22" y="0"/>
                </a:lnTo>
                <a:lnTo>
                  <a:pt x="70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7" name="Freeform 241"/>
          <p:cNvSpPr>
            <a:spLocks noChangeAspect="1"/>
          </p:cNvSpPr>
          <p:nvPr/>
        </p:nvSpPr>
        <p:spPr bwMode="auto">
          <a:xfrm>
            <a:off x="3518513" y="1214643"/>
            <a:ext cx="35160" cy="2931"/>
          </a:xfrm>
          <a:custGeom>
            <a:avLst/>
            <a:gdLst>
              <a:gd name="T0" fmla="*/ 2147483647 w 45"/>
              <a:gd name="T1" fmla="*/ 0 h 3"/>
              <a:gd name="T2" fmla="*/ 0 w 45"/>
              <a:gd name="T3" fmla="*/ 0 h 3"/>
              <a:gd name="T4" fmla="*/ 2147483647 w 45"/>
              <a:gd name="T5" fmla="*/ 2147483647 h 3"/>
              <a:gd name="T6" fmla="*/ 2147483647 w 4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3"/>
              <a:gd name="T14" fmla="*/ 45 w 4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3">
                <a:moveTo>
                  <a:pt x="45" y="0"/>
                </a:moveTo>
                <a:lnTo>
                  <a:pt x="0" y="0"/>
                </a:lnTo>
                <a:lnTo>
                  <a:pt x="14" y="3"/>
                </a:lnTo>
                <a:lnTo>
                  <a:pt x="4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8" name="Freeform 242"/>
          <p:cNvSpPr>
            <a:spLocks noChangeAspect="1"/>
          </p:cNvSpPr>
          <p:nvPr/>
        </p:nvSpPr>
        <p:spPr bwMode="auto">
          <a:xfrm>
            <a:off x="5135874" y="1347991"/>
            <a:ext cx="25393" cy="11723"/>
          </a:xfrm>
          <a:custGeom>
            <a:avLst/>
            <a:gdLst>
              <a:gd name="T0" fmla="*/ 2147483647 w 26"/>
              <a:gd name="T1" fmla="*/ 0 h 11"/>
              <a:gd name="T2" fmla="*/ 0 w 26"/>
              <a:gd name="T3" fmla="*/ 2147483647 h 11"/>
              <a:gd name="T4" fmla="*/ 2147483647 w 26"/>
              <a:gd name="T5" fmla="*/ 2147483647 h 11"/>
              <a:gd name="T6" fmla="*/ 2147483647 w 26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1"/>
              <a:gd name="T14" fmla="*/ 26 w 26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1">
                <a:moveTo>
                  <a:pt x="26" y="0"/>
                </a:moveTo>
                <a:lnTo>
                  <a:pt x="0" y="2"/>
                </a:lnTo>
                <a:lnTo>
                  <a:pt x="11" y="11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79" name="Freeform 243"/>
          <p:cNvSpPr>
            <a:spLocks noChangeAspect="1"/>
          </p:cNvSpPr>
          <p:nvPr/>
        </p:nvSpPr>
        <p:spPr bwMode="auto">
          <a:xfrm>
            <a:off x="5583188" y="1970780"/>
            <a:ext cx="23441" cy="19050"/>
          </a:xfrm>
          <a:custGeom>
            <a:avLst/>
            <a:gdLst>
              <a:gd name="T0" fmla="*/ 2147483647 w 27"/>
              <a:gd name="T1" fmla="*/ 2147483647 h 26"/>
              <a:gd name="T2" fmla="*/ 0 w 27"/>
              <a:gd name="T3" fmla="*/ 2147483647 h 26"/>
              <a:gd name="T4" fmla="*/ 2147483647 w 27"/>
              <a:gd name="T5" fmla="*/ 0 h 26"/>
              <a:gd name="T6" fmla="*/ 2147483647 w 27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26"/>
              <a:gd name="T14" fmla="*/ 27 w 27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26">
                <a:moveTo>
                  <a:pt x="27" y="3"/>
                </a:moveTo>
                <a:lnTo>
                  <a:pt x="0" y="26"/>
                </a:lnTo>
                <a:lnTo>
                  <a:pt x="17" y="0"/>
                </a:lnTo>
                <a:lnTo>
                  <a:pt x="27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0" name="Freeform 244"/>
          <p:cNvSpPr>
            <a:spLocks noChangeAspect="1"/>
          </p:cNvSpPr>
          <p:nvPr/>
        </p:nvSpPr>
        <p:spPr bwMode="auto">
          <a:xfrm>
            <a:off x="3754865" y="1391954"/>
            <a:ext cx="33207" cy="4397"/>
          </a:xfrm>
          <a:custGeom>
            <a:avLst/>
            <a:gdLst>
              <a:gd name="T0" fmla="*/ 2147483647 w 37"/>
              <a:gd name="T1" fmla="*/ 0 h 7"/>
              <a:gd name="T2" fmla="*/ 0 w 37"/>
              <a:gd name="T3" fmla="*/ 2147483647 h 7"/>
              <a:gd name="T4" fmla="*/ 2147483647 w 37"/>
              <a:gd name="T5" fmla="*/ 0 h 7"/>
              <a:gd name="T6" fmla="*/ 2147483647 w 37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7"/>
              <a:gd name="T14" fmla="*/ 37 w 37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7">
                <a:moveTo>
                  <a:pt x="37" y="0"/>
                </a:moveTo>
                <a:lnTo>
                  <a:pt x="0" y="7"/>
                </a:lnTo>
                <a:lnTo>
                  <a:pt x="7" y="0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1" name="Freeform 245"/>
          <p:cNvSpPr>
            <a:spLocks noChangeAspect="1"/>
          </p:cNvSpPr>
          <p:nvPr/>
        </p:nvSpPr>
        <p:spPr bwMode="auto">
          <a:xfrm>
            <a:off x="5331209" y="2151022"/>
            <a:ext cx="23441" cy="16120"/>
          </a:xfrm>
          <a:custGeom>
            <a:avLst/>
            <a:gdLst>
              <a:gd name="T0" fmla="*/ 2147483647 w 32"/>
              <a:gd name="T1" fmla="*/ 0 h 26"/>
              <a:gd name="T2" fmla="*/ 0 w 32"/>
              <a:gd name="T3" fmla="*/ 2147483647 h 26"/>
              <a:gd name="T4" fmla="*/ 2147483647 w 32"/>
              <a:gd name="T5" fmla="*/ 2147483647 h 26"/>
              <a:gd name="T6" fmla="*/ 2147483647 w 32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26"/>
              <a:gd name="T14" fmla="*/ 32 w 32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26">
                <a:moveTo>
                  <a:pt x="32" y="0"/>
                </a:moveTo>
                <a:lnTo>
                  <a:pt x="0" y="26"/>
                </a:lnTo>
                <a:lnTo>
                  <a:pt x="12" y="7"/>
                </a:lnTo>
                <a:lnTo>
                  <a:pt x="32" y="0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2" name="Freeform 246"/>
          <p:cNvSpPr>
            <a:spLocks noChangeAspect="1"/>
          </p:cNvSpPr>
          <p:nvPr/>
        </p:nvSpPr>
        <p:spPr bwMode="auto">
          <a:xfrm>
            <a:off x="5044066" y="1312821"/>
            <a:ext cx="7814" cy="11723"/>
          </a:xfrm>
          <a:custGeom>
            <a:avLst/>
            <a:gdLst>
              <a:gd name="T0" fmla="*/ 2147483647 w 12"/>
              <a:gd name="T1" fmla="*/ 2147483647 h 17"/>
              <a:gd name="T2" fmla="*/ 0 w 12"/>
              <a:gd name="T3" fmla="*/ 0 h 17"/>
              <a:gd name="T4" fmla="*/ 2147483647 w 12"/>
              <a:gd name="T5" fmla="*/ 2147483647 h 17"/>
              <a:gd name="T6" fmla="*/ 2147483647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12" y="9"/>
                </a:moveTo>
                <a:lnTo>
                  <a:pt x="0" y="0"/>
                </a:lnTo>
                <a:lnTo>
                  <a:pt x="5" y="17"/>
                </a:lnTo>
                <a:lnTo>
                  <a:pt x="12" y="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3" name="Freeform 247"/>
          <p:cNvSpPr>
            <a:spLocks noChangeAspect="1"/>
          </p:cNvSpPr>
          <p:nvPr/>
        </p:nvSpPr>
        <p:spPr bwMode="auto">
          <a:xfrm>
            <a:off x="5839076" y="1837430"/>
            <a:ext cx="23441" cy="21981"/>
          </a:xfrm>
          <a:custGeom>
            <a:avLst/>
            <a:gdLst>
              <a:gd name="T0" fmla="*/ 2147483647 w 28"/>
              <a:gd name="T1" fmla="*/ 2147483647 h 27"/>
              <a:gd name="T2" fmla="*/ 0 w 28"/>
              <a:gd name="T3" fmla="*/ 0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7"/>
              <a:gd name="T14" fmla="*/ 28 w 2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7">
                <a:moveTo>
                  <a:pt x="28" y="27"/>
                </a:moveTo>
                <a:lnTo>
                  <a:pt x="0" y="0"/>
                </a:lnTo>
                <a:lnTo>
                  <a:pt x="27" y="20"/>
                </a:lnTo>
                <a:lnTo>
                  <a:pt x="28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4" name="Freeform 248"/>
          <p:cNvSpPr>
            <a:spLocks noChangeAspect="1"/>
          </p:cNvSpPr>
          <p:nvPr/>
        </p:nvSpPr>
        <p:spPr bwMode="auto">
          <a:xfrm>
            <a:off x="2160942" y="1739251"/>
            <a:ext cx="21487" cy="1465"/>
          </a:xfrm>
          <a:custGeom>
            <a:avLst/>
            <a:gdLst>
              <a:gd name="T0" fmla="*/ 2147483647 w 24"/>
              <a:gd name="T1" fmla="*/ 2147483647 h 5"/>
              <a:gd name="T2" fmla="*/ 0 w 24"/>
              <a:gd name="T3" fmla="*/ 2147483647 h 5"/>
              <a:gd name="T4" fmla="*/ 2147483647 w 24"/>
              <a:gd name="T5" fmla="*/ 0 h 5"/>
              <a:gd name="T6" fmla="*/ 2147483647 w 2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5"/>
              <a:gd name="T14" fmla="*/ 24 w 2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5">
                <a:moveTo>
                  <a:pt x="24" y="5"/>
                </a:moveTo>
                <a:lnTo>
                  <a:pt x="0" y="3"/>
                </a:lnTo>
                <a:lnTo>
                  <a:pt x="10" y="0"/>
                </a:lnTo>
                <a:lnTo>
                  <a:pt x="24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5" name="Freeform 249"/>
          <p:cNvSpPr>
            <a:spLocks noChangeAspect="1"/>
          </p:cNvSpPr>
          <p:nvPr/>
        </p:nvSpPr>
        <p:spPr bwMode="auto">
          <a:xfrm>
            <a:off x="1830829" y="1475477"/>
            <a:ext cx="611394" cy="361950"/>
          </a:xfrm>
          <a:custGeom>
            <a:avLst/>
            <a:gdLst>
              <a:gd name="T0" fmla="*/ 2147483647 w 720"/>
              <a:gd name="T1" fmla="*/ 2147483647 h 513"/>
              <a:gd name="T2" fmla="*/ 2147483647 w 720"/>
              <a:gd name="T3" fmla="*/ 2147483647 h 513"/>
              <a:gd name="T4" fmla="*/ 2147483647 w 720"/>
              <a:gd name="T5" fmla="*/ 2147483647 h 513"/>
              <a:gd name="T6" fmla="*/ 2147483647 w 720"/>
              <a:gd name="T7" fmla="*/ 2147483647 h 513"/>
              <a:gd name="T8" fmla="*/ 2147483647 w 720"/>
              <a:gd name="T9" fmla="*/ 2147483647 h 513"/>
              <a:gd name="T10" fmla="*/ 2147483647 w 720"/>
              <a:gd name="T11" fmla="*/ 2147483647 h 513"/>
              <a:gd name="T12" fmla="*/ 2147483647 w 720"/>
              <a:gd name="T13" fmla="*/ 2147483647 h 513"/>
              <a:gd name="T14" fmla="*/ 2147483647 w 720"/>
              <a:gd name="T15" fmla="*/ 2147483647 h 513"/>
              <a:gd name="T16" fmla="*/ 2147483647 w 720"/>
              <a:gd name="T17" fmla="*/ 2147483647 h 513"/>
              <a:gd name="T18" fmla="*/ 2147483647 w 720"/>
              <a:gd name="T19" fmla="*/ 2147483647 h 513"/>
              <a:gd name="T20" fmla="*/ 2147483647 w 720"/>
              <a:gd name="T21" fmla="*/ 2147483647 h 513"/>
              <a:gd name="T22" fmla="*/ 2147483647 w 720"/>
              <a:gd name="T23" fmla="*/ 2147483647 h 513"/>
              <a:gd name="T24" fmla="*/ 2147483647 w 720"/>
              <a:gd name="T25" fmla="*/ 2147483647 h 513"/>
              <a:gd name="T26" fmla="*/ 2147483647 w 720"/>
              <a:gd name="T27" fmla="*/ 2147483647 h 513"/>
              <a:gd name="T28" fmla="*/ 0 w 720"/>
              <a:gd name="T29" fmla="*/ 2147483647 h 513"/>
              <a:gd name="T30" fmla="*/ 2147483647 w 720"/>
              <a:gd name="T31" fmla="*/ 2147483647 h 513"/>
              <a:gd name="T32" fmla="*/ 2147483647 w 720"/>
              <a:gd name="T33" fmla="*/ 2147483647 h 513"/>
              <a:gd name="T34" fmla="*/ 2147483647 w 720"/>
              <a:gd name="T35" fmla="*/ 2147483647 h 513"/>
              <a:gd name="T36" fmla="*/ 2147483647 w 720"/>
              <a:gd name="T37" fmla="*/ 2147483647 h 513"/>
              <a:gd name="T38" fmla="*/ 2147483647 w 720"/>
              <a:gd name="T39" fmla="*/ 2147483647 h 513"/>
              <a:gd name="T40" fmla="*/ 2147483647 w 720"/>
              <a:gd name="T41" fmla="*/ 2147483647 h 513"/>
              <a:gd name="T42" fmla="*/ 2147483647 w 720"/>
              <a:gd name="T43" fmla="*/ 2147483647 h 513"/>
              <a:gd name="T44" fmla="*/ 2147483647 w 720"/>
              <a:gd name="T45" fmla="*/ 2147483647 h 513"/>
              <a:gd name="T46" fmla="*/ 2147483647 w 720"/>
              <a:gd name="T47" fmla="*/ 2147483647 h 513"/>
              <a:gd name="T48" fmla="*/ 2147483647 w 720"/>
              <a:gd name="T49" fmla="*/ 2147483647 h 513"/>
              <a:gd name="T50" fmla="*/ 2147483647 w 720"/>
              <a:gd name="T51" fmla="*/ 2147483647 h 513"/>
              <a:gd name="T52" fmla="*/ 2147483647 w 720"/>
              <a:gd name="T53" fmla="*/ 2147483647 h 513"/>
              <a:gd name="T54" fmla="*/ 2147483647 w 720"/>
              <a:gd name="T55" fmla="*/ 2147483647 h 513"/>
              <a:gd name="T56" fmla="*/ 2147483647 w 720"/>
              <a:gd name="T57" fmla="*/ 0 h 513"/>
              <a:gd name="T58" fmla="*/ 2147483647 w 720"/>
              <a:gd name="T59" fmla="*/ 2147483647 h 513"/>
              <a:gd name="T60" fmla="*/ 2147483647 w 720"/>
              <a:gd name="T61" fmla="*/ 2147483647 h 513"/>
              <a:gd name="T62" fmla="*/ 2147483647 w 720"/>
              <a:gd name="T63" fmla="*/ 2147483647 h 513"/>
              <a:gd name="T64" fmla="*/ 2147483647 w 720"/>
              <a:gd name="T65" fmla="*/ 2147483647 h 513"/>
              <a:gd name="T66" fmla="*/ 2147483647 w 720"/>
              <a:gd name="T67" fmla="*/ 2147483647 h 5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0"/>
              <a:gd name="T103" fmla="*/ 0 h 513"/>
              <a:gd name="T104" fmla="*/ 720 w 720"/>
              <a:gd name="T105" fmla="*/ 513 h 5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0" h="513">
                <a:moveTo>
                  <a:pt x="537" y="171"/>
                </a:moveTo>
                <a:lnTo>
                  <a:pt x="475" y="198"/>
                </a:lnTo>
                <a:lnTo>
                  <a:pt x="435" y="212"/>
                </a:lnTo>
                <a:lnTo>
                  <a:pt x="414" y="221"/>
                </a:lnTo>
                <a:lnTo>
                  <a:pt x="391" y="224"/>
                </a:lnTo>
                <a:lnTo>
                  <a:pt x="373" y="239"/>
                </a:lnTo>
                <a:lnTo>
                  <a:pt x="360" y="246"/>
                </a:lnTo>
                <a:lnTo>
                  <a:pt x="333" y="269"/>
                </a:lnTo>
                <a:lnTo>
                  <a:pt x="301" y="309"/>
                </a:lnTo>
                <a:lnTo>
                  <a:pt x="318" y="324"/>
                </a:lnTo>
                <a:lnTo>
                  <a:pt x="316" y="340"/>
                </a:lnTo>
                <a:lnTo>
                  <a:pt x="271" y="357"/>
                </a:lnTo>
                <a:lnTo>
                  <a:pt x="271" y="346"/>
                </a:lnTo>
                <a:lnTo>
                  <a:pt x="268" y="351"/>
                </a:lnTo>
                <a:lnTo>
                  <a:pt x="225" y="355"/>
                </a:lnTo>
                <a:lnTo>
                  <a:pt x="289" y="358"/>
                </a:lnTo>
                <a:lnTo>
                  <a:pt x="255" y="375"/>
                </a:lnTo>
                <a:lnTo>
                  <a:pt x="256" y="369"/>
                </a:lnTo>
                <a:lnTo>
                  <a:pt x="220" y="387"/>
                </a:lnTo>
                <a:lnTo>
                  <a:pt x="207" y="385"/>
                </a:lnTo>
                <a:lnTo>
                  <a:pt x="210" y="394"/>
                </a:lnTo>
                <a:lnTo>
                  <a:pt x="208" y="394"/>
                </a:lnTo>
                <a:lnTo>
                  <a:pt x="190" y="411"/>
                </a:lnTo>
                <a:lnTo>
                  <a:pt x="187" y="421"/>
                </a:lnTo>
                <a:lnTo>
                  <a:pt x="184" y="418"/>
                </a:lnTo>
                <a:lnTo>
                  <a:pt x="151" y="450"/>
                </a:lnTo>
                <a:lnTo>
                  <a:pt x="117" y="481"/>
                </a:lnTo>
                <a:lnTo>
                  <a:pt x="57" y="490"/>
                </a:lnTo>
                <a:lnTo>
                  <a:pt x="31" y="513"/>
                </a:lnTo>
                <a:lnTo>
                  <a:pt x="0" y="510"/>
                </a:lnTo>
                <a:lnTo>
                  <a:pt x="16" y="480"/>
                </a:lnTo>
                <a:lnTo>
                  <a:pt x="33" y="456"/>
                </a:lnTo>
                <a:lnTo>
                  <a:pt x="43" y="414"/>
                </a:lnTo>
                <a:lnTo>
                  <a:pt x="57" y="402"/>
                </a:lnTo>
                <a:lnTo>
                  <a:pt x="49" y="399"/>
                </a:lnTo>
                <a:lnTo>
                  <a:pt x="48" y="399"/>
                </a:lnTo>
                <a:lnTo>
                  <a:pt x="58" y="376"/>
                </a:lnTo>
                <a:lnTo>
                  <a:pt x="69" y="372"/>
                </a:lnTo>
                <a:lnTo>
                  <a:pt x="120" y="337"/>
                </a:lnTo>
                <a:lnTo>
                  <a:pt x="159" y="303"/>
                </a:lnTo>
                <a:lnTo>
                  <a:pt x="169" y="294"/>
                </a:lnTo>
                <a:lnTo>
                  <a:pt x="193" y="282"/>
                </a:lnTo>
                <a:lnTo>
                  <a:pt x="184" y="267"/>
                </a:lnTo>
                <a:lnTo>
                  <a:pt x="222" y="231"/>
                </a:lnTo>
                <a:lnTo>
                  <a:pt x="258" y="195"/>
                </a:lnTo>
                <a:lnTo>
                  <a:pt x="300" y="179"/>
                </a:lnTo>
                <a:lnTo>
                  <a:pt x="328" y="176"/>
                </a:lnTo>
                <a:lnTo>
                  <a:pt x="330" y="161"/>
                </a:lnTo>
                <a:lnTo>
                  <a:pt x="402" y="116"/>
                </a:lnTo>
                <a:lnTo>
                  <a:pt x="408" y="104"/>
                </a:lnTo>
                <a:lnTo>
                  <a:pt x="441" y="99"/>
                </a:lnTo>
                <a:lnTo>
                  <a:pt x="478" y="78"/>
                </a:lnTo>
                <a:lnTo>
                  <a:pt x="534" y="41"/>
                </a:lnTo>
                <a:lnTo>
                  <a:pt x="582" y="32"/>
                </a:lnTo>
                <a:lnTo>
                  <a:pt x="600" y="18"/>
                </a:lnTo>
                <a:lnTo>
                  <a:pt x="646" y="20"/>
                </a:lnTo>
                <a:lnTo>
                  <a:pt x="666" y="0"/>
                </a:lnTo>
                <a:lnTo>
                  <a:pt x="679" y="0"/>
                </a:lnTo>
                <a:lnTo>
                  <a:pt x="720" y="32"/>
                </a:lnTo>
                <a:lnTo>
                  <a:pt x="691" y="81"/>
                </a:lnTo>
                <a:lnTo>
                  <a:pt x="666" y="116"/>
                </a:lnTo>
                <a:lnTo>
                  <a:pt x="628" y="114"/>
                </a:lnTo>
                <a:lnTo>
                  <a:pt x="612" y="119"/>
                </a:lnTo>
                <a:lnTo>
                  <a:pt x="603" y="125"/>
                </a:lnTo>
                <a:lnTo>
                  <a:pt x="598" y="123"/>
                </a:lnTo>
                <a:lnTo>
                  <a:pt x="573" y="134"/>
                </a:lnTo>
                <a:lnTo>
                  <a:pt x="547" y="152"/>
                </a:lnTo>
                <a:lnTo>
                  <a:pt x="537" y="1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6" name="Freeform 250"/>
          <p:cNvSpPr>
            <a:spLocks noChangeAspect="1"/>
          </p:cNvSpPr>
          <p:nvPr/>
        </p:nvSpPr>
        <p:spPr bwMode="auto">
          <a:xfrm>
            <a:off x="2012485" y="1771490"/>
            <a:ext cx="33207" cy="20515"/>
          </a:xfrm>
          <a:custGeom>
            <a:avLst/>
            <a:gdLst>
              <a:gd name="T0" fmla="*/ 2147483647 w 39"/>
              <a:gd name="T1" fmla="*/ 0 h 32"/>
              <a:gd name="T2" fmla="*/ 2147483647 w 39"/>
              <a:gd name="T3" fmla="*/ 2147483647 h 32"/>
              <a:gd name="T4" fmla="*/ 2147483647 w 39"/>
              <a:gd name="T5" fmla="*/ 2147483647 h 32"/>
              <a:gd name="T6" fmla="*/ 0 w 39"/>
              <a:gd name="T7" fmla="*/ 2147483647 h 32"/>
              <a:gd name="T8" fmla="*/ 2147483647 w 39"/>
              <a:gd name="T9" fmla="*/ 2147483647 h 32"/>
              <a:gd name="T10" fmla="*/ 2147483647 w 39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"/>
              <a:gd name="T19" fmla="*/ 0 h 32"/>
              <a:gd name="T20" fmla="*/ 39 w 39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" h="32">
                <a:moveTo>
                  <a:pt x="39" y="0"/>
                </a:moveTo>
                <a:lnTo>
                  <a:pt x="33" y="8"/>
                </a:lnTo>
                <a:lnTo>
                  <a:pt x="7" y="27"/>
                </a:lnTo>
                <a:lnTo>
                  <a:pt x="0" y="32"/>
                </a:lnTo>
                <a:lnTo>
                  <a:pt x="7" y="17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7" name="Freeform 251"/>
          <p:cNvSpPr>
            <a:spLocks noChangeAspect="1"/>
          </p:cNvSpPr>
          <p:nvPr/>
        </p:nvSpPr>
        <p:spPr bwMode="auto">
          <a:xfrm>
            <a:off x="2186337" y="1447637"/>
            <a:ext cx="433640" cy="266700"/>
          </a:xfrm>
          <a:custGeom>
            <a:avLst/>
            <a:gdLst>
              <a:gd name="T0" fmla="*/ 2147483647 w 507"/>
              <a:gd name="T1" fmla="*/ 2147483647 h 373"/>
              <a:gd name="T2" fmla="*/ 2147483647 w 507"/>
              <a:gd name="T3" fmla="*/ 2147483647 h 373"/>
              <a:gd name="T4" fmla="*/ 2147483647 w 507"/>
              <a:gd name="T5" fmla="*/ 2147483647 h 373"/>
              <a:gd name="T6" fmla="*/ 2147483647 w 507"/>
              <a:gd name="T7" fmla="*/ 2147483647 h 373"/>
              <a:gd name="T8" fmla="*/ 2147483647 w 507"/>
              <a:gd name="T9" fmla="*/ 2147483647 h 373"/>
              <a:gd name="T10" fmla="*/ 2147483647 w 507"/>
              <a:gd name="T11" fmla="*/ 2147483647 h 373"/>
              <a:gd name="T12" fmla="*/ 2147483647 w 507"/>
              <a:gd name="T13" fmla="*/ 2147483647 h 373"/>
              <a:gd name="T14" fmla="*/ 2147483647 w 507"/>
              <a:gd name="T15" fmla="*/ 2147483647 h 373"/>
              <a:gd name="T16" fmla="*/ 2147483647 w 507"/>
              <a:gd name="T17" fmla="*/ 2147483647 h 373"/>
              <a:gd name="T18" fmla="*/ 2147483647 w 507"/>
              <a:gd name="T19" fmla="*/ 0 h 373"/>
              <a:gd name="T20" fmla="*/ 2147483647 w 507"/>
              <a:gd name="T21" fmla="*/ 2147483647 h 373"/>
              <a:gd name="T22" fmla="*/ 2147483647 w 507"/>
              <a:gd name="T23" fmla="*/ 2147483647 h 373"/>
              <a:gd name="T24" fmla="*/ 2147483647 w 507"/>
              <a:gd name="T25" fmla="*/ 2147483647 h 373"/>
              <a:gd name="T26" fmla="*/ 2147483647 w 507"/>
              <a:gd name="T27" fmla="*/ 2147483647 h 373"/>
              <a:gd name="T28" fmla="*/ 2147483647 w 507"/>
              <a:gd name="T29" fmla="*/ 2147483647 h 373"/>
              <a:gd name="T30" fmla="*/ 2147483647 w 507"/>
              <a:gd name="T31" fmla="*/ 2147483647 h 373"/>
              <a:gd name="T32" fmla="*/ 2147483647 w 507"/>
              <a:gd name="T33" fmla="*/ 2147483647 h 373"/>
              <a:gd name="T34" fmla="*/ 2147483647 w 507"/>
              <a:gd name="T35" fmla="*/ 2147483647 h 373"/>
              <a:gd name="T36" fmla="*/ 2147483647 w 507"/>
              <a:gd name="T37" fmla="*/ 2147483647 h 373"/>
              <a:gd name="T38" fmla="*/ 2147483647 w 507"/>
              <a:gd name="T39" fmla="*/ 2147483647 h 373"/>
              <a:gd name="T40" fmla="*/ 2147483647 w 507"/>
              <a:gd name="T41" fmla="*/ 2147483647 h 373"/>
              <a:gd name="T42" fmla="*/ 2147483647 w 507"/>
              <a:gd name="T43" fmla="*/ 2147483647 h 373"/>
              <a:gd name="T44" fmla="*/ 2147483647 w 507"/>
              <a:gd name="T45" fmla="*/ 2147483647 h 373"/>
              <a:gd name="T46" fmla="*/ 2147483647 w 507"/>
              <a:gd name="T47" fmla="*/ 2147483647 h 373"/>
              <a:gd name="T48" fmla="*/ 2147483647 w 507"/>
              <a:gd name="T49" fmla="*/ 2147483647 h 373"/>
              <a:gd name="T50" fmla="*/ 2147483647 w 507"/>
              <a:gd name="T51" fmla="*/ 2147483647 h 373"/>
              <a:gd name="T52" fmla="*/ 2147483647 w 507"/>
              <a:gd name="T53" fmla="*/ 2147483647 h 373"/>
              <a:gd name="T54" fmla="*/ 0 w 507"/>
              <a:gd name="T55" fmla="*/ 2147483647 h 373"/>
              <a:gd name="T56" fmla="*/ 2147483647 w 507"/>
              <a:gd name="T57" fmla="*/ 2147483647 h 373"/>
              <a:gd name="T58" fmla="*/ 2147483647 w 507"/>
              <a:gd name="T59" fmla="*/ 2147483647 h 373"/>
              <a:gd name="T60" fmla="*/ 2147483647 w 507"/>
              <a:gd name="T61" fmla="*/ 2147483647 h 373"/>
              <a:gd name="T62" fmla="*/ 2147483647 w 507"/>
              <a:gd name="T63" fmla="*/ 2147483647 h 373"/>
              <a:gd name="T64" fmla="*/ 2147483647 w 507"/>
              <a:gd name="T65" fmla="*/ 2147483647 h 373"/>
              <a:gd name="T66" fmla="*/ 2147483647 w 507"/>
              <a:gd name="T67" fmla="*/ 2147483647 h 373"/>
              <a:gd name="T68" fmla="*/ 2147483647 w 507"/>
              <a:gd name="T69" fmla="*/ 2147483647 h 373"/>
              <a:gd name="T70" fmla="*/ 2147483647 w 507"/>
              <a:gd name="T71" fmla="*/ 2147483647 h 373"/>
              <a:gd name="T72" fmla="*/ 2147483647 w 507"/>
              <a:gd name="T73" fmla="*/ 2147483647 h 373"/>
              <a:gd name="T74" fmla="*/ 2147483647 w 507"/>
              <a:gd name="T75" fmla="*/ 2147483647 h 373"/>
              <a:gd name="T76" fmla="*/ 2147483647 w 507"/>
              <a:gd name="T77" fmla="*/ 2147483647 h 373"/>
              <a:gd name="T78" fmla="*/ 2147483647 w 507"/>
              <a:gd name="T79" fmla="*/ 2147483647 h 373"/>
              <a:gd name="T80" fmla="*/ 2147483647 w 507"/>
              <a:gd name="T81" fmla="*/ 2147483647 h 373"/>
              <a:gd name="T82" fmla="*/ 2147483647 w 507"/>
              <a:gd name="T83" fmla="*/ 2147483647 h 373"/>
              <a:gd name="T84" fmla="*/ 2147483647 w 507"/>
              <a:gd name="T85" fmla="*/ 2147483647 h 3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7"/>
              <a:gd name="T130" fmla="*/ 0 h 373"/>
              <a:gd name="T131" fmla="*/ 507 w 507"/>
              <a:gd name="T132" fmla="*/ 373 h 3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7" h="373">
                <a:moveTo>
                  <a:pt x="368" y="201"/>
                </a:moveTo>
                <a:lnTo>
                  <a:pt x="369" y="189"/>
                </a:lnTo>
                <a:lnTo>
                  <a:pt x="404" y="156"/>
                </a:lnTo>
                <a:lnTo>
                  <a:pt x="414" y="116"/>
                </a:lnTo>
                <a:lnTo>
                  <a:pt x="462" y="89"/>
                </a:lnTo>
                <a:lnTo>
                  <a:pt x="447" y="66"/>
                </a:lnTo>
                <a:lnTo>
                  <a:pt x="473" y="42"/>
                </a:lnTo>
                <a:lnTo>
                  <a:pt x="482" y="36"/>
                </a:lnTo>
                <a:lnTo>
                  <a:pt x="507" y="12"/>
                </a:lnTo>
                <a:lnTo>
                  <a:pt x="476" y="0"/>
                </a:lnTo>
                <a:lnTo>
                  <a:pt x="422" y="15"/>
                </a:lnTo>
                <a:lnTo>
                  <a:pt x="381" y="42"/>
                </a:lnTo>
                <a:lnTo>
                  <a:pt x="357" y="50"/>
                </a:lnTo>
                <a:lnTo>
                  <a:pt x="323" y="48"/>
                </a:lnTo>
                <a:lnTo>
                  <a:pt x="299" y="42"/>
                </a:lnTo>
                <a:lnTo>
                  <a:pt x="287" y="26"/>
                </a:lnTo>
                <a:lnTo>
                  <a:pt x="258" y="36"/>
                </a:lnTo>
                <a:lnTo>
                  <a:pt x="299" y="68"/>
                </a:lnTo>
                <a:lnTo>
                  <a:pt x="270" y="117"/>
                </a:lnTo>
                <a:lnTo>
                  <a:pt x="245" y="152"/>
                </a:lnTo>
                <a:lnTo>
                  <a:pt x="260" y="149"/>
                </a:lnTo>
                <a:lnTo>
                  <a:pt x="263" y="159"/>
                </a:lnTo>
                <a:lnTo>
                  <a:pt x="240" y="186"/>
                </a:lnTo>
                <a:lnTo>
                  <a:pt x="153" y="224"/>
                </a:lnTo>
                <a:lnTo>
                  <a:pt x="113" y="243"/>
                </a:lnTo>
                <a:lnTo>
                  <a:pt x="77" y="254"/>
                </a:lnTo>
                <a:lnTo>
                  <a:pt x="39" y="296"/>
                </a:lnTo>
                <a:lnTo>
                  <a:pt x="0" y="344"/>
                </a:lnTo>
                <a:lnTo>
                  <a:pt x="21" y="354"/>
                </a:lnTo>
                <a:lnTo>
                  <a:pt x="15" y="360"/>
                </a:lnTo>
                <a:lnTo>
                  <a:pt x="30" y="357"/>
                </a:lnTo>
                <a:lnTo>
                  <a:pt x="24" y="373"/>
                </a:lnTo>
                <a:lnTo>
                  <a:pt x="38" y="367"/>
                </a:lnTo>
                <a:lnTo>
                  <a:pt x="125" y="354"/>
                </a:lnTo>
                <a:lnTo>
                  <a:pt x="146" y="348"/>
                </a:lnTo>
                <a:lnTo>
                  <a:pt x="185" y="348"/>
                </a:lnTo>
                <a:lnTo>
                  <a:pt x="230" y="326"/>
                </a:lnTo>
                <a:lnTo>
                  <a:pt x="275" y="303"/>
                </a:lnTo>
                <a:lnTo>
                  <a:pt x="320" y="282"/>
                </a:lnTo>
                <a:lnTo>
                  <a:pt x="363" y="260"/>
                </a:lnTo>
                <a:lnTo>
                  <a:pt x="342" y="228"/>
                </a:lnTo>
                <a:lnTo>
                  <a:pt x="368" y="218"/>
                </a:lnTo>
                <a:lnTo>
                  <a:pt x="368" y="20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8" name="Freeform 252"/>
          <p:cNvSpPr>
            <a:spLocks noChangeAspect="1"/>
          </p:cNvSpPr>
          <p:nvPr/>
        </p:nvSpPr>
        <p:spPr bwMode="auto">
          <a:xfrm>
            <a:off x="2190241" y="1726058"/>
            <a:ext cx="126967" cy="42497"/>
          </a:xfrm>
          <a:custGeom>
            <a:avLst/>
            <a:gdLst>
              <a:gd name="T0" fmla="*/ 2147483647 w 146"/>
              <a:gd name="T1" fmla="*/ 2147483647 h 64"/>
              <a:gd name="T2" fmla="*/ 2147483647 w 146"/>
              <a:gd name="T3" fmla="*/ 2147483647 h 64"/>
              <a:gd name="T4" fmla="*/ 2147483647 w 146"/>
              <a:gd name="T5" fmla="*/ 0 h 64"/>
              <a:gd name="T6" fmla="*/ 2147483647 w 146"/>
              <a:gd name="T7" fmla="*/ 2147483647 h 64"/>
              <a:gd name="T8" fmla="*/ 2147483647 w 146"/>
              <a:gd name="T9" fmla="*/ 2147483647 h 64"/>
              <a:gd name="T10" fmla="*/ 0 w 146"/>
              <a:gd name="T11" fmla="*/ 2147483647 h 64"/>
              <a:gd name="T12" fmla="*/ 2147483647 w 146"/>
              <a:gd name="T13" fmla="*/ 2147483647 h 64"/>
              <a:gd name="T14" fmla="*/ 2147483647 w 146"/>
              <a:gd name="T15" fmla="*/ 2147483647 h 64"/>
              <a:gd name="T16" fmla="*/ 2147483647 w 146"/>
              <a:gd name="T17" fmla="*/ 2147483647 h 64"/>
              <a:gd name="T18" fmla="*/ 2147483647 w 146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6"/>
              <a:gd name="T31" fmla="*/ 0 h 64"/>
              <a:gd name="T32" fmla="*/ 146 w 146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6" h="64">
                <a:moveTo>
                  <a:pt x="123" y="40"/>
                </a:moveTo>
                <a:lnTo>
                  <a:pt x="146" y="4"/>
                </a:lnTo>
                <a:lnTo>
                  <a:pt x="78" y="0"/>
                </a:lnTo>
                <a:lnTo>
                  <a:pt x="9" y="15"/>
                </a:lnTo>
                <a:lnTo>
                  <a:pt x="2" y="28"/>
                </a:lnTo>
                <a:lnTo>
                  <a:pt x="0" y="51"/>
                </a:lnTo>
                <a:lnTo>
                  <a:pt x="12" y="49"/>
                </a:lnTo>
                <a:lnTo>
                  <a:pt x="50" y="57"/>
                </a:lnTo>
                <a:lnTo>
                  <a:pt x="87" y="64"/>
                </a:lnTo>
                <a:lnTo>
                  <a:pt x="123" y="4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89" name="Freeform 254" descr="縦線"/>
          <p:cNvSpPr>
            <a:spLocks noChangeAspect="1"/>
          </p:cNvSpPr>
          <p:nvPr/>
        </p:nvSpPr>
        <p:spPr bwMode="auto">
          <a:xfrm>
            <a:off x="2063274" y="1756834"/>
            <a:ext cx="203147" cy="67408"/>
          </a:xfrm>
          <a:custGeom>
            <a:avLst/>
            <a:gdLst>
              <a:gd name="T0" fmla="*/ 2147483647 w 241"/>
              <a:gd name="T1" fmla="*/ 2147483647 h 93"/>
              <a:gd name="T2" fmla="*/ 2147483647 w 241"/>
              <a:gd name="T3" fmla="*/ 2147483647 h 93"/>
              <a:gd name="T4" fmla="*/ 2147483647 w 241"/>
              <a:gd name="T5" fmla="*/ 2147483647 h 93"/>
              <a:gd name="T6" fmla="*/ 0 w 241"/>
              <a:gd name="T7" fmla="*/ 2147483647 h 93"/>
              <a:gd name="T8" fmla="*/ 2147483647 w 241"/>
              <a:gd name="T9" fmla="*/ 2147483647 h 93"/>
              <a:gd name="T10" fmla="*/ 2147483647 w 241"/>
              <a:gd name="T11" fmla="*/ 2147483647 h 93"/>
              <a:gd name="T12" fmla="*/ 2147483647 w 241"/>
              <a:gd name="T13" fmla="*/ 2147483647 h 93"/>
              <a:gd name="T14" fmla="*/ 2147483647 w 241"/>
              <a:gd name="T15" fmla="*/ 2147483647 h 93"/>
              <a:gd name="T16" fmla="*/ 2147483647 w 241"/>
              <a:gd name="T17" fmla="*/ 0 h 93"/>
              <a:gd name="T18" fmla="*/ 2147483647 w 241"/>
              <a:gd name="T19" fmla="*/ 2147483647 h 93"/>
              <a:gd name="T20" fmla="*/ 2147483647 w 241"/>
              <a:gd name="T21" fmla="*/ 2147483647 h 93"/>
              <a:gd name="T22" fmla="*/ 2147483647 w 241"/>
              <a:gd name="T23" fmla="*/ 2147483647 h 93"/>
              <a:gd name="T24" fmla="*/ 2147483647 w 241"/>
              <a:gd name="T25" fmla="*/ 2147483647 h 93"/>
              <a:gd name="T26" fmla="*/ 2147483647 w 241"/>
              <a:gd name="T27" fmla="*/ 2147483647 h 93"/>
              <a:gd name="T28" fmla="*/ 2147483647 w 241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1"/>
              <a:gd name="T46" fmla="*/ 0 h 93"/>
              <a:gd name="T47" fmla="*/ 241 w 241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1" h="93">
                <a:moveTo>
                  <a:pt x="127" y="63"/>
                </a:moveTo>
                <a:lnTo>
                  <a:pt x="69" y="71"/>
                </a:lnTo>
                <a:lnTo>
                  <a:pt x="10" y="77"/>
                </a:lnTo>
                <a:lnTo>
                  <a:pt x="0" y="80"/>
                </a:lnTo>
                <a:lnTo>
                  <a:pt x="63" y="27"/>
                </a:lnTo>
                <a:lnTo>
                  <a:pt x="91" y="27"/>
                </a:lnTo>
                <a:lnTo>
                  <a:pt x="106" y="51"/>
                </a:lnTo>
                <a:lnTo>
                  <a:pt x="138" y="36"/>
                </a:lnTo>
                <a:lnTo>
                  <a:pt x="166" y="0"/>
                </a:lnTo>
                <a:lnTo>
                  <a:pt x="204" y="8"/>
                </a:lnTo>
                <a:lnTo>
                  <a:pt x="241" y="15"/>
                </a:lnTo>
                <a:lnTo>
                  <a:pt x="234" y="44"/>
                </a:lnTo>
                <a:lnTo>
                  <a:pt x="213" y="89"/>
                </a:lnTo>
                <a:lnTo>
                  <a:pt x="165" y="93"/>
                </a:lnTo>
                <a:lnTo>
                  <a:pt x="127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0" name="Freeform 255" descr="縦線"/>
          <p:cNvSpPr>
            <a:spLocks noChangeAspect="1"/>
          </p:cNvSpPr>
          <p:nvPr/>
        </p:nvSpPr>
        <p:spPr bwMode="auto">
          <a:xfrm>
            <a:off x="1719487" y="1424189"/>
            <a:ext cx="957135" cy="338504"/>
          </a:xfrm>
          <a:custGeom>
            <a:avLst/>
            <a:gdLst>
              <a:gd name="T0" fmla="*/ 2147483647 w 1117"/>
              <a:gd name="T1" fmla="*/ 2147483647 h 476"/>
              <a:gd name="T2" fmla="*/ 2147483647 w 1117"/>
              <a:gd name="T3" fmla="*/ 2147483647 h 476"/>
              <a:gd name="T4" fmla="*/ 2147483647 w 1117"/>
              <a:gd name="T5" fmla="*/ 2147483647 h 476"/>
              <a:gd name="T6" fmla="*/ 2147483647 w 1117"/>
              <a:gd name="T7" fmla="*/ 2147483647 h 476"/>
              <a:gd name="T8" fmla="*/ 2147483647 w 1117"/>
              <a:gd name="T9" fmla="*/ 2147483647 h 476"/>
              <a:gd name="T10" fmla="*/ 2147483647 w 1117"/>
              <a:gd name="T11" fmla="*/ 2147483647 h 476"/>
              <a:gd name="T12" fmla="*/ 2147483647 w 1117"/>
              <a:gd name="T13" fmla="*/ 2147483647 h 476"/>
              <a:gd name="T14" fmla="*/ 2147483647 w 1117"/>
              <a:gd name="T15" fmla="*/ 2147483647 h 476"/>
              <a:gd name="T16" fmla="*/ 2147483647 w 1117"/>
              <a:gd name="T17" fmla="*/ 2147483647 h 476"/>
              <a:gd name="T18" fmla="*/ 2147483647 w 1117"/>
              <a:gd name="T19" fmla="*/ 2147483647 h 476"/>
              <a:gd name="T20" fmla="*/ 2147483647 w 1117"/>
              <a:gd name="T21" fmla="*/ 2147483647 h 476"/>
              <a:gd name="T22" fmla="*/ 2147483647 w 1117"/>
              <a:gd name="T23" fmla="*/ 2147483647 h 476"/>
              <a:gd name="T24" fmla="*/ 2147483647 w 1117"/>
              <a:gd name="T25" fmla="*/ 2147483647 h 476"/>
              <a:gd name="T26" fmla="*/ 2147483647 w 1117"/>
              <a:gd name="T27" fmla="*/ 2147483647 h 476"/>
              <a:gd name="T28" fmla="*/ 2147483647 w 1117"/>
              <a:gd name="T29" fmla="*/ 2147483647 h 476"/>
              <a:gd name="T30" fmla="*/ 2147483647 w 1117"/>
              <a:gd name="T31" fmla="*/ 2147483647 h 476"/>
              <a:gd name="T32" fmla="*/ 2147483647 w 1117"/>
              <a:gd name="T33" fmla="*/ 2147483647 h 476"/>
              <a:gd name="T34" fmla="*/ 2147483647 w 1117"/>
              <a:gd name="T35" fmla="*/ 2147483647 h 476"/>
              <a:gd name="T36" fmla="*/ 2147483647 w 1117"/>
              <a:gd name="T37" fmla="*/ 2147483647 h 476"/>
              <a:gd name="T38" fmla="*/ 2147483647 w 1117"/>
              <a:gd name="T39" fmla="*/ 2147483647 h 476"/>
              <a:gd name="T40" fmla="*/ 2147483647 w 1117"/>
              <a:gd name="T41" fmla="*/ 2147483647 h 476"/>
              <a:gd name="T42" fmla="*/ 2147483647 w 1117"/>
              <a:gd name="T43" fmla="*/ 2147483647 h 476"/>
              <a:gd name="T44" fmla="*/ 2147483647 w 1117"/>
              <a:gd name="T45" fmla="*/ 2147483647 h 476"/>
              <a:gd name="T46" fmla="*/ 2147483647 w 1117"/>
              <a:gd name="T47" fmla="*/ 2147483647 h 476"/>
              <a:gd name="T48" fmla="*/ 2147483647 w 1117"/>
              <a:gd name="T49" fmla="*/ 2147483647 h 476"/>
              <a:gd name="T50" fmla="*/ 2147483647 w 1117"/>
              <a:gd name="T51" fmla="*/ 2147483647 h 476"/>
              <a:gd name="T52" fmla="*/ 2147483647 w 1117"/>
              <a:gd name="T53" fmla="*/ 2147483647 h 476"/>
              <a:gd name="T54" fmla="*/ 2147483647 w 1117"/>
              <a:gd name="T55" fmla="*/ 2147483647 h 476"/>
              <a:gd name="T56" fmla="*/ 2147483647 w 1117"/>
              <a:gd name="T57" fmla="*/ 2147483647 h 476"/>
              <a:gd name="T58" fmla="*/ 2147483647 w 1117"/>
              <a:gd name="T59" fmla="*/ 2147483647 h 476"/>
              <a:gd name="T60" fmla="*/ 2147483647 w 1117"/>
              <a:gd name="T61" fmla="*/ 2147483647 h 476"/>
              <a:gd name="T62" fmla="*/ 2147483647 w 1117"/>
              <a:gd name="T63" fmla="*/ 2147483647 h 476"/>
              <a:gd name="T64" fmla="*/ 2147483647 w 1117"/>
              <a:gd name="T65" fmla="*/ 2147483647 h 476"/>
              <a:gd name="T66" fmla="*/ 2147483647 w 1117"/>
              <a:gd name="T67" fmla="*/ 2147483647 h 476"/>
              <a:gd name="T68" fmla="*/ 2147483647 w 1117"/>
              <a:gd name="T69" fmla="*/ 2147483647 h 476"/>
              <a:gd name="T70" fmla="*/ 2147483647 w 1117"/>
              <a:gd name="T71" fmla="*/ 2147483647 h 476"/>
              <a:gd name="T72" fmla="*/ 2147483647 w 1117"/>
              <a:gd name="T73" fmla="*/ 2147483647 h 476"/>
              <a:gd name="T74" fmla="*/ 2147483647 w 1117"/>
              <a:gd name="T75" fmla="*/ 2147483647 h 476"/>
              <a:gd name="T76" fmla="*/ 2147483647 w 1117"/>
              <a:gd name="T77" fmla="*/ 2147483647 h 476"/>
              <a:gd name="T78" fmla="*/ 2147483647 w 1117"/>
              <a:gd name="T79" fmla="*/ 2147483647 h 476"/>
              <a:gd name="T80" fmla="*/ 2147483647 w 1117"/>
              <a:gd name="T81" fmla="*/ 2147483647 h 476"/>
              <a:gd name="T82" fmla="*/ 2147483647 w 1117"/>
              <a:gd name="T83" fmla="*/ 2147483647 h 476"/>
              <a:gd name="T84" fmla="*/ 2147483647 w 1117"/>
              <a:gd name="T85" fmla="*/ 2147483647 h 476"/>
              <a:gd name="T86" fmla="*/ 2147483647 w 1117"/>
              <a:gd name="T87" fmla="*/ 2147483647 h 476"/>
              <a:gd name="T88" fmla="*/ 2147483647 w 1117"/>
              <a:gd name="T89" fmla="*/ 2147483647 h 476"/>
              <a:gd name="T90" fmla="*/ 2147483647 w 1117"/>
              <a:gd name="T91" fmla="*/ 2147483647 h 476"/>
              <a:gd name="T92" fmla="*/ 2147483647 w 1117"/>
              <a:gd name="T93" fmla="*/ 2147483647 h 476"/>
              <a:gd name="T94" fmla="*/ 2147483647 w 1117"/>
              <a:gd name="T95" fmla="*/ 2147483647 h 476"/>
              <a:gd name="T96" fmla="*/ 2147483647 w 1117"/>
              <a:gd name="T97" fmla="*/ 2147483647 h 476"/>
              <a:gd name="T98" fmla="*/ 2147483647 w 1117"/>
              <a:gd name="T99" fmla="*/ 2147483647 h 476"/>
              <a:gd name="T100" fmla="*/ 2147483647 w 1117"/>
              <a:gd name="T101" fmla="*/ 2147483647 h 476"/>
              <a:gd name="T102" fmla="*/ 2147483647 w 1117"/>
              <a:gd name="T103" fmla="*/ 2147483647 h 476"/>
              <a:gd name="T104" fmla="*/ 2147483647 w 1117"/>
              <a:gd name="T105" fmla="*/ 2147483647 h 476"/>
              <a:gd name="T106" fmla="*/ 2147483647 w 1117"/>
              <a:gd name="T107" fmla="*/ 2147483647 h 476"/>
              <a:gd name="T108" fmla="*/ 2147483647 w 1117"/>
              <a:gd name="T109" fmla="*/ 2147483647 h 476"/>
              <a:gd name="T110" fmla="*/ 2147483647 w 1117"/>
              <a:gd name="T111" fmla="*/ 2147483647 h 476"/>
              <a:gd name="T112" fmla="*/ 2147483647 w 1117"/>
              <a:gd name="T113" fmla="*/ 2147483647 h 476"/>
              <a:gd name="T114" fmla="*/ 2147483647 w 1117"/>
              <a:gd name="T115" fmla="*/ 2147483647 h 476"/>
              <a:gd name="T116" fmla="*/ 2147483647 w 1117"/>
              <a:gd name="T117" fmla="*/ 2147483647 h 476"/>
              <a:gd name="T118" fmla="*/ 2147483647 w 1117"/>
              <a:gd name="T119" fmla="*/ 2147483647 h 476"/>
              <a:gd name="T120" fmla="*/ 2147483647 w 1117"/>
              <a:gd name="T121" fmla="*/ 2147483647 h 4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17"/>
              <a:gd name="T184" fmla="*/ 0 h 476"/>
              <a:gd name="T185" fmla="*/ 1117 w 1117"/>
              <a:gd name="T186" fmla="*/ 476 h 47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17" h="476">
                <a:moveTo>
                  <a:pt x="813" y="49"/>
                </a:moveTo>
                <a:lnTo>
                  <a:pt x="811" y="51"/>
                </a:lnTo>
                <a:lnTo>
                  <a:pt x="789" y="60"/>
                </a:lnTo>
                <a:lnTo>
                  <a:pt x="814" y="39"/>
                </a:lnTo>
                <a:lnTo>
                  <a:pt x="798" y="51"/>
                </a:lnTo>
                <a:lnTo>
                  <a:pt x="786" y="54"/>
                </a:lnTo>
                <a:lnTo>
                  <a:pt x="795" y="43"/>
                </a:lnTo>
                <a:lnTo>
                  <a:pt x="777" y="51"/>
                </a:lnTo>
                <a:lnTo>
                  <a:pt x="772" y="60"/>
                </a:lnTo>
                <a:lnTo>
                  <a:pt x="754" y="57"/>
                </a:lnTo>
                <a:lnTo>
                  <a:pt x="751" y="61"/>
                </a:lnTo>
                <a:lnTo>
                  <a:pt x="742" y="58"/>
                </a:lnTo>
                <a:lnTo>
                  <a:pt x="724" y="67"/>
                </a:lnTo>
                <a:lnTo>
                  <a:pt x="709" y="81"/>
                </a:lnTo>
                <a:lnTo>
                  <a:pt x="703" y="82"/>
                </a:lnTo>
                <a:lnTo>
                  <a:pt x="666" y="90"/>
                </a:lnTo>
                <a:lnTo>
                  <a:pt x="693" y="93"/>
                </a:lnTo>
                <a:lnTo>
                  <a:pt x="679" y="99"/>
                </a:lnTo>
                <a:lnTo>
                  <a:pt x="660" y="97"/>
                </a:lnTo>
                <a:lnTo>
                  <a:pt x="654" y="100"/>
                </a:lnTo>
                <a:lnTo>
                  <a:pt x="642" y="108"/>
                </a:lnTo>
                <a:lnTo>
                  <a:pt x="636" y="112"/>
                </a:lnTo>
                <a:lnTo>
                  <a:pt x="637" y="103"/>
                </a:lnTo>
                <a:lnTo>
                  <a:pt x="625" y="106"/>
                </a:lnTo>
                <a:lnTo>
                  <a:pt x="589" y="121"/>
                </a:lnTo>
                <a:lnTo>
                  <a:pt x="619" y="117"/>
                </a:lnTo>
                <a:lnTo>
                  <a:pt x="606" y="121"/>
                </a:lnTo>
                <a:lnTo>
                  <a:pt x="603" y="127"/>
                </a:lnTo>
                <a:lnTo>
                  <a:pt x="600" y="129"/>
                </a:lnTo>
                <a:lnTo>
                  <a:pt x="583" y="129"/>
                </a:lnTo>
                <a:lnTo>
                  <a:pt x="573" y="135"/>
                </a:lnTo>
                <a:lnTo>
                  <a:pt x="588" y="141"/>
                </a:lnTo>
                <a:lnTo>
                  <a:pt x="561" y="142"/>
                </a:lnTo>
                <a:lnTo>
                  <a:pt x="531" y="150"/>
                </a:lnTo>
                <a:lnTo>
                  <a:pt x="507" y="160"/>
                </a:lnTo>
                <a:lnTo>
                  <a:pt x="508" y="160"/>
                </a:lnTo>
                <a:lnTo>
                  <a:pt x="492" y="168"/>
                </a:lnTo>
                <a:lnTo>
                  <a:pt x="495" y="169"/>
                </a:lnTo>
                <a:lnTo>
                  <a:pt x="510" y="172"/>
                </a:lnTo>
                <a:lnTo>
                  <a:pt x="475" y="180"/>
                </a:lnTo>
                <a:lnTo>
                  <a:pt x="457" y="189"/>
                </a:lnTo>
                <a:lnTo>
                  <a:pt x="448" y="198"/>
                </a:lnTo>
                <a:lnTo>
                  <a:pt x="441" y="205"/>
                </a:lnTo>
                <a:lnTo>
                  <a:pt x="444" y="208"/>
                </a:lnTo>
                <a:lnTo>
                  <a:pt x="397" y="220"/>
                </a:lnTo>
                <a:lnTo>
                  <a:pt x="394" y="222"/>
                </a:lnTo>
                <a:lnTo>
                  <a:pt x="411" y="217"/>
                </a:lnTo>
                <a:lnTo>
                  <a:pt x="391" y="231"/>
                </a:lnTo>
                <a:lnTo>
                  <a:pt x="372" y="235"/>
                </a:lnTo>
                <a:lnTo>
                  <a:pt x="358" y="238"/>
                </a:lnTo>
                <a:lnTo>
                  <a:pt x="325" y="253"/>
                </a:lnTo>
                <a:lnTo>
                  <a:pt x="307" y="264"/>
                </a:lnTo>
                <a:lnTo>
                  <a:pt x="312" y="270"/>
                </a:lnTo>
                <a:lnTo>
                  <a:pt x="339" y="258"/>
                </a:lnTo>
                <a:lnTo>
                  <a:pt x="357" y="253"/>
                </a:lnTo>
                <a:lnTo>
                  <a:pt x="343" y="264"/>
                </a:lnTo>
                <a:lnTo>
                  <a:pt x="312" y="274"/>
                </a:lnTo>
                <a:lnTo>
                  <a:pt x="300" y="274"/>
                </a:lnTo>
                <a:lnTo>
                  <a:pt x="282" y="271"/>
                </a:lnTo>
                <a:lnTo>
                  <a:pt x="276" y="274"/>
                </a:lnTo>
                <a:lnTo>
                  <a:pt x="253" y="283"/>
                </a:lnTo>
                <a:lnTo>
                  <a:pt x="238" y="291"/>
                </a:lnTo>
                <a:lnTo>
                  <a:pt x="235" y="295"/>
                </a:lnTo>
                <a:lnTo>
                  <a:pt x="231" y="292"/>
                </a:lnTo>
                <a:lnTo>
                  <a:pt x="231" y="301"/>
                </a:lnTo>
                <a:lnTo>
                  <a:pt x="202" y="291"/>
                </a:lnTo>
                <a:lnTo>
                  <a:pt x="189" y="301"/>
                </a:lnTo>
                <a:lnTo>
                  <a:pt x="201" y="301"/>
                </a:lnTo>
                <a:lnTo>
                  <a:pt x="213" y="300"/>
                </a:lnTo>
                <a:lnTo>
                  <a:pt x="195" y="306"/>
                </a:lnTo>
                <a:lnTo>
                  <a:pt x="168" y="309"/>
                </a:lnTo>
                <a:lnTo>
                  <a:pt x="177" y="318"/>
                </a:lnTo>
                <a:lnTo>
                  <a:pt x="171" y="321"/>
                </a:lnTo>
                <a:lnTo>
                  <a:pt x="162" y="313"/>
                </a:lnTo>
                <a:lnTo>
                  <a:pt x="156" y="319"/>
                </a:lnTo>
                <a:lnTo>
                  <a:pt x="139" y="321"/>
                </a:lnTo>
                <a:lnTo>
                  <a:pt x="139" y="324"/>
                </a:lnTo>
                <a:lnTo>
                  <a:pt x="123" y="325"/>
                </a:lnTo>
                <a:lnTo>
                  <a:pt x="115" y="324"/>
                </a:lnTo>
                <a:lnTo>
                  <a:pt x="106" y="331"/>
                </a:lnTo>
                <a:lnTo>
                  <a:pt x="142" y="334"/>
                </a:lnTo>
                <a:lnTo>
                  <a:pt x="100" y="337"/>
                </a:lnTo>
                <a:lnTo>
                  <a:pt x="100" y="349"/>
                </a:lnTo>
                <a:lnTo>
                  <a:pt x="90" y="352"/>
                </a:lnTo>
                <a:lnTo>
                  <a:pt x="93" y="352"/>
                </a:lnTo>
                <a:lnTo>
                  <a:pt x="78" y="360"/>
                </a:lnTo>
                <a:lnTo>
                  <a:pt x="124" y="355"/>
                </a:lnTo>
                <a:lnTo>
                  <a:pt x="144" y="355"/>
                </a:lnTo>
                <a:lnTo>
                  <a:pt x="150" y="352"/>
                </a:lnTo>
                <a:lnTo>
                  <a:pt x="142" y="361"/>
                </a:lnTo>
                <a:lnTo>
                  <a:pt x="129" y="367"/>
                </a:lnTo>
                <a:lnTo>
                  <a:pt x="111" y="363"/>
                </a:lnTo>
                <a:lnTo>
                  <a:pt x="69" y="367"/>
                </a:lnTo>
                <a:lnTo>
                  <a:pt x="69" y="373"/>
                </a:lnTo>
                <a:lnTo>
                  <a:pt x="66" y="376"/>
                </a:lnTo>
                <a:lnTo>
                  <a:pt x="60" y="376"/>
                </a:lnTo>
                <a:lnTo>
                  <a:pt x="75" y="379"/>
                </a:lnTo>
                <a:lnTo>
                  <a:pt x="61" y="387"/>
                </a:lnTo>
                <a:lnTo>
                  <a:pt x="45" y="395"/>
                </a:lnTo>
                <a:lnTo>
                  <a:pt x="60" y="394"/>
                </a:lnTo>
                <a:lnTo>
                  <a:pt x="58" y="401"/>
                </a:lnTo>
                <a:lnTo>
                  <a:pt x="87" y="387"/>
                </a:lnTo>
                <a:lnTo>
                  <a:pt x="102" y="385"/>
                </a:lnTo>
                <a:lnTo>
                  <a:pt x="79" y="398"/>
                </a:lnTo>
                <a:lnTo>
                  <a:pt x="87" y="388"/>
                </a:lnTo>
                <a:lnTo>
                  <a:pt x="51" y="412"/>
                </a:lnTo>
                <a:lnTo>
                  <a:pt x="54" y="412"/>
                </a:lnTo>
                <a:lnTo>
                  <a:pt x="31" y="418"/>
                </a:lnTo>
                <a:lnTo>
                  <a:pt x="18" y="430"/>
                </a:lnTo>
                <a:lnTo>
                  <a:pt x="36" y="425"/>
                </a:lnTo>
                <a:lnTo>
                  <a:pt x="49" y="422"/>
                </a:lnTo>
                <a:lnTo>
                  <a:pt x="42" y="430"/>
                </a:lnTo>
                <a:lnTo>
                  <a:pt x="30" y="442"/>
                </a:lnTo>
                <a:lnTo>
                  <a:pt x="16" y="443"/>
                </a:lnTo>
                <a:lnTo>
                  <a:pt x="0" y="461"/>
                </a:lnTo>
                <a:lnTo>
                  <a:pt x="15" y="473"/>
                </a:lnTo>
                <a:lnTo>
                  <a:pt x="54" y="476"/>
                </a:lnTo>
                <a:lnTo>
                  <a:pt x="136" y="439"/>
                </a:lnTo>
                <a:lnTo>
                  <a:pt x="157" y="437"/>
                </a:lnTo>
                <a:lnTo>
                  <a:pt x="180" y="416"/>
                </a:lnTo>
                <a:lnTo>
                  <a:pt x="195" y="409"/>
                </a:lnTo>
                <a:lnTo>
                  <a:pt x="178" y="434"/>
                </a:lnTo>
                <a:lnTo>
                  <a:pt x="186" y="442"/>
                </a:lnTo>
                <a:lnTo>
                  <a:pt x="237" y="407"/>
                </a:lnTo>
                <a:lnTo>
                  <a:pt x="276" y="373"/>
                </a:lnTo>
                <a:lnTo>
                  <a:pt x="286" y="364"/>
                </a:lnTo>
                <a:lnTo>
                  <a:pt x="310" y="352"/>
                </a:lnTo>
                <a:lnTo>
                  <a:pt x="301" y="337"/>
                </a:lnTo>
                <a:lnTo>
                  <a:pt x="339" y="301"/>
                </a:lnTo>
                <a:lnTo>
                  <a:pt x="375" y="265"/>
                </a:lnTo>
                <a:lnTo>
                  <a:pt x="417" y="249"/>
                </a:lnTo>
                <a:lnTo>
                  <a:pt x="445" y="246"/>
                </a:lnTo>
                <a:lnTo>
                  <a:pt x="447" y="231"/>
                </a:lnTo>
                <a:lnTo>
                  <a:pt x="519" y="186"/>
                </a:lnTo>
                <a:lnTo>
                  <a:pt x="525" y="174"/>
                </a:lnTo>
                <a:lnTo>
                  <a:pt x="558" y="169"/>
                </a:lnTo>
                <a:lnTo>
                  <a:pt x="595" y="148"/>
                </a:lnTo>
                <a:lnTo>
                  <a:pt x="651" y="111"/>
                </a:lnTo>
                <a:lnTo>
                  <a:pt x="699" y="102"/>
                </a:lnTo>
                <a:lnTo>
                  <a:pt x="717" y="88"/>
                </a:lnTo>
                <a:lnTo>
                  <a:pt x="763" y="90"/>
                </a:lnTo>
                <a:lnTo>
                  <a:pt x="783" y="70"/>
                </a:lnTo>
                <a:lnTo>
                  <a:pt x="796" y="70"/>
                </a:lnTo>
                <a:lnTo>
                  <a:pt x="825" y="60"/>
                </a:lnTo>
                <a:lnTo>
                  <a:pt x="837" y="76"/>
                </a:lnTo>
                <a:lnTo>
                  <a:pt x="861" y="82"/>
                </a:lnTo>
                <a:lnTo>
                  <a:pt x="895" y="84"/>
                </a:lnTo>
                <a:lnTo>
                  <a:pt x="919" y="76"/>
                </a:lnTo>
                <a:lnTo>
                  <a:pt x="960" y="49"/>
                </a:lnTo>
                <a:lnTo>
                  <a:pt x="1014" y="34"/>
                </a:lnTo>
                <a:lnTo>
                  <a:pt x="1045" y="46"/>
                </a:lnTo>
                <a:lnTo>
                  <a:pt x="1020" y="70"/>
                </a:lnTo>
                <a:lnTo>
                  <a:pt x="1065" y="54"/>
                </a:lnTo>
                <a:lnTo>
                  <a:pt x="1086" y="52"/>
                </a:lnTo>
                <a:lnTo>
                  <a:pt x="1096" y="43"/>
                </a:lnTo>
                <a:lnTo>
                  <a:pt x="1081" y="42"/>
                </a:lnTo>
                <a:lnTo>
                  <a:pt x="1063" y="43"/>
                </a:lnTo>
                <a:lnTo>
                  <a:pt x="1057" y="31"/>
                </a:lnTo>
                <a:lnTo>
                  <a:pt x="1117" y="27"/>
                </a:lnTo>
                <a:lnTo>
                  <a:pt x="1107" y="13"/>
                </a:lnTo>
                <a:lnTo>
                  <a:pt x="1087" y="9"/>
                </a:lnTo>
                <a:lnTo>
                  <a:pt x="1063" y="13"/>
                </a:lnTo>
                <a:lnTo>
                  <a:pt x="1036" y="31"/>
                </a:lnTo>
                <a:lnTo>
                  <a:pt x="1048" y="19"/>
                </a:lnTo>
                <a:lnTo>
                  <a:pt x="1053" y="13"/>
                </a:lnTo>
                <a:lnTo>
                  <a:pt x="1053" y="12"/>
                </a:lnTo>
                <a:lnTo>
                  <a:pt x="1065" y="0"/>
                </a:lnTo>
                <a:lnTo>
                  <a:pt x="1041" y="6"/>
                </a:lnTo>
                <a:lnTo>
                  <a:pt x="1000" y="24"/>
                </a:lnTo>
                <a:lnTo>
                  <a:pt x="1014" y="6"/>
                </a:lnTo>
                <a:lnTo>
                  <a:pt x="948" y="33"/>
                </a:lnTo>
                <a:lnTo>
                  <a:pt x="990" y="10"/>
                </a:lnTo>
                <a:lnTo>
                  <a:pt x="985" y="9"/>
                </a:lnTo>
                <a:lnTo>
                  <a:pt x="967" y="7"/>
                </a:lnTo>
                <a:lnTo>
                  <a:pt x="957" y="13"/>
                </a:lnTo>
                <a:lnTo>
                  <a:pt x="901" y="33"/>
                </a:lnTo>
                <a:lnTo>
                  <a:pt x="882" y="33"/>
                </a:lnTo>
                <a:lnTo>
                  <a:pt x="891" y="28"/>
                </a:lnTo>
                <a:lnTo>
                  <a:pt x="856" y="31"/>
                </a:lnTo>
                <a:lnTo>
                  <a:pt x="868" y="36"/>
                </a:lnTo>
                <a:lnTo>
                  <a:pt x="858" y="42"/>
                </a:lnTo>
                <a:lnTo>
                  <a:pt x="841" y="42"/>
                </a:lnTo>
                <a:lnTo>
                  <a:pt x="813" y="4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1" name="Freeform 256"/>
          <p:cNvSpPr>
            <a:spLocks noChangeAspect="1"/>
          </p:cNvSpPr>
          <p:nvPr/>
        </p:nvSpPr>
        <p:spPr bwMode="auto">
          <a:xfrm>
            <a:off x="2266421" y="1478411"/>
            <a:ext cx="39067" cy="14654"/>
          </a:xfrm>
          <a:custGeom>
            <a:avLst/>
            <a:gdLst>
              <a:gd name="T0" fmla="*/ 2147483647 w 52"/>
              <a:gd name="T1" fmla="*/ 0 h 19"/>
              <a:gd name="T2" fmla="*/ 2147483647 w 52"/>
              <a:gd name="T3" fmla="*/ 2147483647 h 19"/>
              <a:gd name="T4" fmla="*/ 0 w 52"/>
              <a:gd name="T5" fmla="*/ 2147483647 h 19"/>
              <a:gd name="T6" fmla="*/ 2147483647 w 52"/>
              <a:gd name="T7" fmla="*/ 2147483647 h 19"/>
              <a:gd name="T8" fmla="*/ 2147483647 w 52"/>
              <a:gd name="T9" fmla="*/ 2147483647 h 19"/>
              <a:gd name="T10" fmla="*/ 2147483647 w 52"/>
              <a:gd name="T11" fmla="*/ 2147483647 h 19"/>
              <a:gd name="T12" fmla="*/ 2147483647 w 52"/>
              <a:gd name="T13" fmla="*/ 2147483647 h 19"/>
              <a:gd name="T14" fmla="*/ 2147483647 w 52"/>
              <a:gd name="T15" fmla="*/ 0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19"/>
              <a:gd name="T26" fmla="*/ 52 w 52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19">
                <a:moveTo>
                  <a:pt x="40" y="0"/>
                </a:moveTo>
                <a:lnTo>
                  <a:pt x="10" y="16"/>
                </a:lnTo>
                <a:lnTo>
                  <a:pt x="0" y="19"/>
                </a:lnTo>
                <a:lnTo>
                  <a:pt x="18" y="16"/>
                </a:lnTo>
                <a:lnTo>
                  <a:pt x="21" y="19"/>
                </a:lnTo>
                <a:lnTo>
                  <a:pt x="52" y="4"/>
                </a:lnTo>
                <a:lnTo>
                  <a:pt x="34" y="9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2" name="Freeform 257"/>
          <p:cNvSpPr>
            <a:spLocks noChangeAspect="1"/>
          </p:cNvSpPr>
          <p:nvPr/>
        </p:nvSpPr>
        <p:spPr bwMode="auto">
          <a:xfrm>
            <a:off x="9450797" y="4974820"/>
            <a:ext cx="64460" cy="26377"/>
          </a:xfrm>
          <a:custGeom>
            <a:avLst/>
            <a:gdLst>
              <a:gd name="T0" fmla="*/ 2147483647 w 76"/>
              <a:gd name="T1" fmla="*/ 2147483647 h 40"/>
              <a:gd name="T2" fmla="*/ 2147483647 w 76"/>
              <a:gd name="T3" fmla="*/ 2147483647 h 40"/>
              <a:gd name="T4" fmla="*/ 2147483647 w 76"/>
              <a:gd name="T5" fmla="*/ 2147483647 h 40"/>
              <a:gd name="T6" fmla="*/ 2147483647 w 76"/>
              <a:gd name="T7" fmla="*/ 2147483647 h 40"/>
              <a:gd name="T8" fmla="*/ 2147483647 w 76"/>
              <a:gd name="T9" fmla="*/ 0 h 40"/>
              <a:gd name="T10" fmla="*/ 2147483647 w 76"/>
              <a:gd name="T11" fmla="*/ 2147483647 h 40"/>
              <a:gd name="T12" fmla="*/ 2147483647 w 76"/>
              <a:gd name="T13" fmla="*/ 2147483647 h 40"/>
              <a:gd name="T14" fmla="*/ 0 w 76"/>
              <a:gd name="T15" fmla="*/ 2147483647 h 40"/>
              <a:gd name="T16" fmla="*/ 2147483647 w 76"/>
              <a:gd name="T17" fmla="*/ 2147483647 h 40"/>
              <a:gd name="T18" fmla="*/ 2147483647 w 76"/>
              <a:gd name="T19" fmla="*/ 2147483647 h 40"/>
              <a:gd name="T20" fmla="*/ 2147483647 w 76"/>
              <a:gd name="T21" fmla="*/ 2147483647 h 40"/>
              <a:gd name="T22" fmla="*/ 2147483647 w 76"/>
              <a:gd name="T23" fmla="*/ 2147483647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"/>
              <a:gd name="T37" fmla="*/ 0 h 40"/>
              <a:gd name="T38" fmla="*/ 76 w 76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" h="40">
                <a:moveTo>
                  <a:pt x="76" y="16"/>
                </a:moveTo>
                <a:lnTo>
                  <a:pt x="73" y="9"/>
                </a:lnTo>
                <a:lnTo>
                  <a:pt x="64" y="7"/>
                </a:lnTo>
                <a:lnTo>
                  <a:pt x="61" y="6"/>
                </a:lnTo>
                <a:lnTo>
                  <a:pt x="57" y="0"/>
                </a:lnTo>
                <a:lnTo>
                  <a:pt x="36" y="13"/>
                </a:lnTo>
                <a:lnTo>
                  <a:pt x="6" y="27"/>
                </a:lnTo>
                <a:lnTo>
                  <a:pt x="0" y="40"/>
                </a:lnTo>
                <a:lnTo>
                  <a:pt x="18" y="31"/>
                </a:lnTo>
                <a:lnTo>
                  <a:pt x="25" y="31"/>
                </a:lnTo>
                <a:lnTo>
                  <a:pt x="33" y="25"/>
                </a:lnTo>
                <a:lnTo>
                  <a:pt x="76" y="16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3" name="Freeform 258"/>
          <p:cNvSpPr>
            <a:spLocks noChangeAspect="1"/>
          </p:cNvSpPr>
          <p:nvPr/>
        </p:nvSpPr>
        <p:spPr bwMode="auto">
          <a:xfrm>
            <a:off x="9419542" y="4977749"/>
            <a:ext cx="64460" cy="19050"/>
          </a:xfrm>
          <a:custGeom>
            <a:avLst/>
            <a:gdLst>
              <a:gd name="T0" fmla="*/ 2147483647 w 79"/>
              <a:gd name="T1" fmla="*/ 2147483647 h 29"/>
              <a:gd name="T2" fmla="*/ 2147483647 w 79"/>
              <a:gd name="T3" fmla="*/ 2147483647 h 29"/>
              <a:gd name="T4" fmla="*/ 2147483647 w 79"/>
              <a:gd name="T5" fmla="*/ 0 h 29"/>
              <a:gd name="T6" fmla="*/ 2147483647 w 79"/>
              <a:gd name="T7" fmla="*/ 2147483647 h 29"/>
              <a:gd name="T8" fmla="*/ 0 w 79"/>
              <a:gd name="T9" fmla="*/ 2147483647 h 29"/>
              <a:gd name="T10" fmla="*/ 2147483647 w 79"/>
              <a:gd name="T11" fmla="*/ 2147483647 h 29"/>
              <a:gd name="T12" fmla="*/ 2147483647 w 79"/>
              <a:gd name="T13" fmla="*/ 2147483647 h 29"/>
              <a:gd name="T14" fmla="*/ 2147483647 w 79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"/>
              <a:gd name="T25" fmla="*/ 0 h 29"/>
              <a:gd name="T26" fmla="*/ 79 w 79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" h="29">
                <a:moveTo>
                  <a:pt x="34" y="11"/>
                </a:moveTo>
                <a:lnTo>
                  <a:pt x="39" y="2"/>
                </a:lnTo>
                <a:lnTo>
                  <a:pt x="79" y="0"/>
                </a:lnTo>
                <a:lnTo>
                  <a:pt x="30" y="21"/>
                </a:lnTo>
                <a:lnTo>
                  <a:pt x="0" y="29"/>
                </a:lnTo>
                <a:lnTo>
                  <a:pt x="27" y="17"/>
                </a:lnTo>
                <a:lnTo>
                  <a:pt x="25" y="14"/>
                </a:lnTo>
                <a:lnTo>
                  <a:pt x="34" y="11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4" name="Freeform 259"/>
          <p:cNvSpPr>
            <a:spLocks noChangeAspect="1"/>
          </p:cNvSpPr>
          <p:nvPr/>
        </p:nvSpPr>
        <p:spPr bwMode="auto">
          <a:xfrm>
            <a:off x="1619869" y="3925601"/>
            <a:ext cx="251979" cy="203688"/>
          </a:xfrm>
          <a:custGeom>
            <a:avLst/>
            <a:gdLst>
              <a:gd name="T0" fmla="*/ 2147483647 w 291"/>
              <a:gd name="T1" fmla="*/ 2147483647 h 283"/>
              <a:gd name="T2" fmla="*/ 2147483647 w 291"/>
              <a:gd name="T3" fmla="*/ 2147483647 h 283"/>
              <a:gd name="T4" fmla="*/ 2147483647 w 291"/>
              <a:gd name="T5" fmla="*/ 2147483647 h 283"/>
              <a:gd name="T6" fmla="*/ 2147483647 w 291"/>
              <a:gd name="T7" fmla="*/ 2147483647 h 283"/>
              <a:gd name="T8" fmla="*/ 2147483647 w 291"/>
              <a:gd name="T9" fmla="*/ 2147483647 h 283"/>
              <a:gd name="T10" fmla="*/ 2147483647 w 291"/>
              <a:gd name="T11" fmla="*/ 2147483647 h 283"/>
              <a:gd name="T12" fmla="*/ 2147483647 w 291"/>
              <a:gd name="T13" fmla="*/ 2147483647 h 283"/>
              <a:gd name="T14" fmla="*/ 2147483647 w 291"/>
              <a:gd name="T15" fmla="*/ 2147483647 h 283"/>
              <a:gd name="T16" fmla="*/ 0 w 291"/>
              <a:gd name="T17" fmla="*/ 2147483647 h 283"/>
              <a:gd name="T18" fmla="*/ 2147483647 w 291"/>
              <a:gd name="T19" fmla="*/ 2147483647 h 283"/>
              <a:gd name="T20" fmla="*/ 2147483647 w 291"/>
              <a:gd name="T21" fmla="*/ 2147483647 h 283"/>
              <a:gd name="T22" fmla="*/ 2147483647 w 291"/>
              <a:gd name="T23" fmla="*/ 2147483647 h 283"/>
              <a:gd name="T24" fmla="*/ 2147483647 w 291"/>
              <a:gd name="T25" fmla="*/ 2147483647 h 283"/>
              <a:gd name="T26" fmla="*/ 2147483647 w 291"/>
              <a:gd name="T27" fmla="*/ 2147483647 h 283"/>
              <a:gd name="T28" fmla="*/ 2147483647 w 291"/>
              <a:gd name="T29" fmla="*/ 0 h 283"/>
              <a:gd name="T30" fmla="*/ 2147483647 w 291"/>
              <a:gd name="T31" fmla="*/ 2147483647 h 283"/>
              <a:gd name="T32" fmla="*/ 2147483647 w 291"/>
              <a:gd name="T33" fmla="*/ 2147483647 h 283"/>
              <a:gd name="T34" fmla="*/ 2147483647 w 291"/>
              <a:gd name="T35" fmla="*/ 2147483647 h 283"/>
              <a:gd name="T36" fmla="*/ 2147483647 w 291"/>
              <a:gd name="T37" fmla="*/ 2147483647 h 283"/>
              <a:gd name="T38" fmla="*/ 2147483647 w 291"/>
              <a:gd name="T39" fmla="*/ 2147483647 h 283"/>
              <a:gd name="T40" fmla="*/ 2147483647 w 291"/>
              <a:gd name="T41" fmla="*/ 2147483647 h 283"/>
              <a:gd name="T42" fmla="*/ 2147483647 w 291"/>
              <a:gd name="T43" fmla="*/ 2147483647 h 283"/>
              <a:gd name="T44" fmla="*/ 2147483647 w 291"/>
              <a:gd name="T45" fmla="*/ 2147483647 h 283"/>
              <a:gd name="T46" fmla="*/ 2147483647 w 291"/>
              <a:gd name="T47" fmla="*/ 2147483647 h 283"/>
              <a:gd name="T48" fmla="*/ 2147483647 w 291"/>
              <a:gd name="T49" fmla="*/ 2147483647 h 283"/>
              <a:gd name="T50" fmla="*/ 2147483647 w 291"/>
              <a:gd name="T51" fmla="*/ 2147483647 h 283"/>
              <a:gd name="T52" fmla="*/ 2147483647 w 291"/>
              <a:gd name="T53" fmla="*/ 2147483647 h 283"/>
              <a:gd name="T54" fmla="*/ 2147483647 w 291"/>
              <a:gd name="T55" fmla="*/ 2147483647 h 283"/>
              <a:gd name="T56" fmla="*/ 2147483647 w 291"/>
              <a:gd name="T57" fmla="*/ 2147483647 h 28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1"/>
              <a:gd name="T88" fmla="*/ 0 h 283"/>
              <a:gd name="T89" fmla="*/ 291 w 291"/>
              <a:gd name="T90" fmla="*/ 283 h 28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1" h="283">
                <a:moveTo>
                  <a:pt x="174" y="271"/>
                </a:moveTo>
                <a:lnTo>
                  <a:pt x="163" y="263"/>
                </a:lnTo>
                <a:lnTo>
                  <a:pt x="129" y="248"/>
                </a:lnTo>
                <a:lnTo>
                  <a:pt x="108" y="214"/>
                </a:lnTo>
                <a:lnTo>
                  <a:pt x="96" y="202"/>
                </a:lnTo>
                <a:lnTo>
                  <a:pt x="88" y="193"/>
                </a:lnTo>
                <a:lnTo>
                  <a:pt x="57" y="172"/>
                </a:lnTo>
                <a:lnTo>
                  <a:pt x="28" y="131"/>
                </a:lnTo>
                <a:lnTo>
                  <a:pt x="0" y="89"/>
                </a:lnTo>
                <a:lnTo>
                  <a:pt x="54" y="101"/>
                </a:lnTo>
                <a:lnTo>
                  <a:pt x="82" y="70"/>
                </a:lnTo>
                <a:lnTo>
                  <a:pt x="115" y="39"/>
                </a:lnTo>
                <a:lnTo>
                  <a:pt x="121" y="13"/>
                </a:lnTo>
                <a:lnTo>
                  <a:pt x="147" y="7"/>
                </a:lnTo>
                <a:lnTo>
                  <a:pt x="174" y="0"/>
                </a:lnTo>
                <a:lnTo>
                  <a:pt x="175" y="16"/>
                </a:lnTo>
                <a:lnTo>
                  <a:pt x="195" y="15"/>
                </a:lnTo>
                <a:lnTo>
                  <a:pt x="232" y="30"/>
                </a:lnTo>
                <a:lnTo>
                  <a:pt x="271" y="45"/>
                </a:lnTo>
                <a:lnTo>
                  <a:pt x="280" y="95"/>
                </a:lnTo>
                <a:lnTo>
                  <a:pt x="280" y="131"/>
                </a:lnTo>
                <a:lnTo>
                  <a:pt x="291" y="169"/>
                </a:lnTo>
                <a:lnTo>
                  <a:pt x="285" y="205"/>
                </a:lnTo>
                <a:lnTo>
                  <a:pt x="285" y="238"/>
                </a:lnTo>
                <a:lnTo>
                  <a:pt x="267" y="260"/>
                </a:lnTo>
                <a:lnTo>
                  <a:pt x="249" y="283"/>
                </a:lnTo>
                <a:lnTo>
                  <a:pt x="213" y="278"/>
                </a:lnTo>
                <a:lnTo>
                  <a:pt x="177" y="274"/>
                </a:lnTo>
                <a:lnTo>
                  <a:pt x="174" y="2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5" name="Freeform 260"/>
          <p:cNvSpPr>
            <a:spLocks noChangeAspect="1"/>
          </p:cNvSpPr>
          <p:nvPr/>
        </p:nvSpPr>
        <p:spPr bwMode="auto">
          <a:xfrm>
            <a:off x="1760507" y="3776134"/>
            <a:ext cx="326207" cy="483577"/>
          </a:xfrm>
          <a:custGeom>
            <a:avLst/>
            <a:gdLst>
              <a:gd name="T0" fmla="*/ 2147483647 w 383"/>
              <a:gd name="T1" fmla="*/ 2147483647 h 685"/>
              <a:gd name="T2" fmla="*/ 2147483647 w 383"/>
              <a:gd name="T3" fmla="*/ 2147483647 h 685"/>
              <a:gd name="T4" fmla="*/ 2147483647 w 383"/>
              <a:gd name="T5" fmla="*/ 2147483647 h 685"/>
              <a:gd name="T6" fmla="*/ 2147483647 w 383"/>
              <a:gd name="T7" fmla="*/ 2147483647 h 685"/>
              <a:gd name="T8" fmla="*/ 2147483647 w 383"/>
              <a:gd name="T9" fmla="*/ 2147483647 h 685"/>
              <a:gd name="T10" fmla="*/ 2147483647 w 383"/>
              <a:gd name="T11" fmla="*/ 2147483647 h 685"/>
              <a:gd name="T12" fmla="*/ 2147483647 w 383"/>
              <a:gd name="T13" fmla="*/ 2147483647 h 685"/>
              <a:gd name="T14" fmla="*/ 2147483647 w 383"/>
              <a:gd name="T15" fmla="*/ 0 h 685"/>
              <a:gd name="T16" fmla="*/ 2147483647 w 383"/>
              <a:gd name="T17" fmla="*/ 2147483647 h 685"/>
              <a:gd name="T18" fmla="*/ 2147483647 w 383"/>
              <a:gd name="T19" fmla="*/ 2147483647 h 685"/>
              <a:gd name="T20" fmla="*/ 2147483647 w 383"/>
              <a:gd name="T21" fmla="*/ 2147483647 h 685"/>
              <a:gd name="T22" fmla="*/ 2147483647 w 383"/>
              <a:gd name="T23" fmla="*/ 2147483647 h 685"/>
              <a:gd name="T24" fmla="*/ 2147483647 w 383"/>
              <a:gd name="T25" fmla="*/ 2147483647 h 685"/>
              <a:gd name="T26" fmla="*/ 2147483647 w 383"/>
              <a:gd name="T27" fmla="*/ 2147483647 h 685"/>
              <a:gd name="T28" fmla="*/ 2147483647 w 383"/>
              <a:gd name="T29" fmla="*/ 2147483647 h 685"/>
              <a:gd name="T30" fmla="*/ 2147483647 w 383"/>
              <a:gd name="T31" fmla="*/ 2147483647 h 685"/>
              <a:gd name="T32" fmla="*/ 2147483647 w 383"/>
              <a:gd name="T33" fmla="*/ 2147483647 h 685"/>
              <a:gd name="T34" fmla="*/ 2147483647 w 383"/>
              <a:gd name="T35" fmla="*/ 2147483647 h 685"/>
              <a:gd name="T36" fmla="*/ 2147483647 w 383"/>
              <a:gd name="T37" fmla="*/ 2147483647 h 685"/>
              <a:gd name="T38" fmla="*/ 2147483647 w 383"/>
              <a:gd name="T39" fmla="*/ 2147483647 h 685"/>
              <a:gd name="T40" fmla="*/ 2147483647 w 383"/>
              <a:gd name="T41" fmla="*/ 2147483647 h 685"/>
              <a:gd name="T42" fmla="*/ 2147483647 w 383"/>
              <a:gd name="T43" fmla="*/ 2147483647 h 685"/>
              <a:gd name="T44" fmla="*/ 2147483647 w 383"/>
              <a:gd name="T45" fmla="*/ 2147483647 h 685"/>
              <a:gd name="T46" fmla="*/ 2147483647 w 383"/>
              <a:gd name="T47" fmla="*/ 2147483647 h 685"/>
              <a:gd name="T48" fmla="*/ 2147483647 w 383"/>
              <a:gd name="T49" fmla="*/ 2147483647 h 685"/>
              <a:gd name="T50" fmla="*/ 2147483647 w 383"/>
              <a:gd name="T51" fmla="*/ 2147483647 h 685"/>
              <a:gd name="T52" fmla="*/ 2147483647 w 383"/>
              <a:gd name="T53" fmla="*/ 2147483647 h 685"/>
              <a:gd name="T54" fmla="*/ 2147483647 w 383"/>
              <a:gd name="T55" fmla="*/ 2147483647 h 685"/>
              <a:gd name="T56" fmla="*/ 2147483647 w 383"/>
              <a:gd name="T57" fmla="*/ 2147483647 h 685"/>
              <a:gd name="T58" fmla="*/ 2147483647 w 383"/>
              <a:gd name="T59" fmla="*/ 2147483647 h 685"/>
              <a:gd name="T60" fmla="*/ 2147483647 w 383"/>
              <a:gd name="T61" fmla="*/ 2147483647 h 685"/>
              <a:gd name="T62" fmla="*/ 2147483647 w 383"/>
              <a:gd name="T63" fmla="*/ 2147483647 h 685"/>
              <a:gd name="T64" fmla="*/ 2147483647 w 383"/>
              <a:gd name="T65" fmla="*/ 2147483647 h 685"/>
              <a:gd name="T66" fmla="*/ 2147483647 w 383"/>
              <a:gd name="T67" fmla="*/ 2147483647 h 685"/>
              <a:gd name="T68" fmla="*/ 2147483647 w 383"/>
              <a:gd name="T69" fmla="*/ 2147483647 h 685"/>
              <a:gd name="T70" fmla="*/ 2147483647 w 383"/>
              <a:gd name="T71" fmla="*/ 2147483647 h 6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83"/>
              <a:gd name="T109" fmla="*/ 0 h 685"/>
              <a:gd name="T110" fmla="*/ 383 w 383"/>
              <a:gd name="T111" fmla="*/ 685 h 6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83" h="685">
                <a:moveTo>
                  <a:pt x="204" y="427"/>
                </a:moveTo>
                <a:lnTo>
                  <a:pt x="194" y="400"/>
                </a:lnTo>
                <a:lnTo>
                  <a:pt x="191" y="386"/>
                </a:lnTo>
                <a:lnTo>
                  <a:pt x="206" y="386"/>
                </a:lnTo>
                <a:lnTo>
                  <a:pt x="242" y="352"/>
                </a:lnTo>
                <a:lnTo>
                  <a:pt x="261" y="314"/>
                </a:lnTo>
                <a:lnTo>
                  <a:pt x="290" y="296"/>
                </a:lnTo>
                <a:lnTo>
                  <a:pt x="318" y="277"/>
                </a:lnTo>
                <a:lnTo>
                  <a:pt x="359" y="249"/>
                </a:lnTo>
                <a:lnTo>
                  <a:pt x="380" y="198"/>
                </a:lnTo>
                <a:lnTo>
                  <a:pt x="383" y="165"/>
                </a:lnTo>
                <a:lnTo>
                  <a:pt x="380" y="166"/>
                </a:lnTo>
                <a:lnTo>
                  <a:pt x="366" y="106"/>
                </a:lnTo>
                <a:lnTo>
                  <a:pt x="369" y="87"/>
                </a:lnTo>
                <a:lnTo>
                  <a:pt x="362" y="28"/>
                </a:lnTo>
                <a:lnTo>
                  <a:pt x="359" y="0"/>
                </a:lnTo>
                <a:lnTo>
                  <a:pt x="356" y="0"/>
                </a:lnTo>
                <a:lnTo>
                  <a:pt x="320" y="19"/>
                </a:lnTo>
                <a:lnTo>
                  <a:pt x="284" y="37"/>
                </a:lnTo>
                <a:lnTo>
                  <a:pt x="264" y="39"/>
                </a:lnTo>
                <a:lnTo>
                  <a:pt x="239" y="49"/>
                </a:lnTo>
                <a:lnTo>
                  <a:pt x="195" y="43"/>
                </a:lnTo>
                <a:lnTo>
                  <a:pt x="176" y="46"/>
                </a:lnTo>
                <a:lnTo>
                  <a:pt x="159" y="46"/>
                </a:lnTo>
                <a:lnTo>
                  <a:pt x="147" y="54"/>
                </a:lnTo>
                <a:lnTo>
                  <a:pt x="144" y="85"/>
                </a:lnTo>
                <a:lnTo>
                  <a:pt x="156" y="126"/>
                </a:lnTo>
                <a:lnTo>
                  <a:pt x="180" y="151"/>
                </a:lnTo>
                <a:lnTo>
                  <a:pt x="206" y="175"/>
                </a:lnTo>
                <a:lnTo>
                  <a:pt x="204" y="205"/>
                </a:lnTo>
                <a:lnTo>
                  <a:pt x="206" y="235"/>
                </a:lnTo>
                <a:lnTo>
                  <a:pt x="188" y="255"/>
                </a:lnTo>
                <a:lnTo>
                  <a:pt x="197" y="279"/>
                </a:lnTo>
                <a:lnTo>
                  <a:pt x="174" y="252"/>
                </a:lnTo>
                <a:lnTo>
                  <a:pt x="152" y="225"/>
                </a:lnTo>
                <a:lnTo>
                  <a:pt x="158" y="181"/>
                </a:lnTo>
                <a:lnTo>
                  <a:pt x="143" y="166"/>
                </a:lnTo>
                <a:lnTo>
                  <a:pt x="119" y="166"/>
                </a:lnTo>
                <a:lnTo>
                  <a:pt x="105" y="148"/>
                </a:lnTo>
                <a:lnTo>
                  <a:pt x="78" y="159"/>
                </a:lnTo>
                <a:lnTo>
                  <a:pt x="53" y="171"/>
                </a:lnTo>
                <a:lnTo>
                  <a:pt x="26" y="183"/>
                </a:lnTo>
                <a:lnTo>
                  <a:pt x="0" y="193"/>
                </a:lnTo>
                <a:lnTo>
                  <a:pt x="11" y="216"/>
                </a:lnTo>
                <a:lnTo>
                  <a:pt x="12" y="232"/>
                </a:lnTo>
                <a:lnTo>
                  <a:pt x="32" y="231"/>
                </a:lnTo>
                <a:lnTo>
                  <a:pt x="69" y="246"/>
                </a:lnTo>
                <a:lnTo>
                  <a:pt x="108" y="261"/>
                </a:lnTo>
                <a:lnTo>
                  <a:pt x="117" y="311"/>
                </a:lnTo>
                <a:lnTo>
                  <a:pt x="117" y="347"/>
                </a:lnTo>
                <a:lnTo>
                  <a:pt x="128" y="385"/>
                </a:lnTo>
                <a:lnTo>
                  <a:pt x="122" y="421"/>
                </a:lnTo>
                <a:lnTo>
                  <a:pt x="122" y="454"/>
                </a:lnTo>
                <a:lnTo>
                  <a:pt x="104" y="476"/>
                </a:lnTo>
                <a:lnTo>
                  <a:pt x="86" y="499"/>
                </a:lnTo>
                <a:lnTo>
                  <a:pt x="99" y="529"/>
                </a:lnTo>
                <a:lnTo>
                  <a:pt x="113" y="559"/>
                </a:lnTo>
                <a:lnTo>
                  <a:pt x="123" y="602"/>
                </a:lnTo>
                <a:lnTo>
                  <a:pt x="138" y="647"/>
                </a:lnTo>
                <a:lnTo>
                  <a:pt x="152" y="683"/>
                </a:lnTo>
                <a:lnTo>
                  <a:pt x="180" y="685"/>
                </a:lnTo>
                <a:lnTo>
                  <a:pt x="173" y="658"/>
                </a:lnTo>
                <a:lnTo>
                  <a:pt x="161" y="647"/>
                </a:lnTo>
                <a:lnTo>
                  <a:pt x="192" y="611"/>
                </a:lnTo>
                <a:lnTo>
                  <a:pt x="219" y="595"/>
                </a:lnTo>
                <a:lnTo>
                  <a:pt x="246" y="577"/>
                </a:lnTo>
                <a:lnTo>
                  <a:pt x="243" y="560"/>
                </a:lnTo>
                <a:lnTo>
                  <a:pt x="239" y="523"/>
                </a:lnTo>
                <a:lnTo>
                  <a:pt x="236" y="485"/>
                </a:lnTo>
                <a:lnTo>
                  <a:pt x="230" y="499"/>
                </a:lnTo>
                <a:lnTo>
                  <a:pt x="218" y="463"/>
                </a:lnTo>
                <a:lnTo>
                  <a:pt x="204" y="4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6" name="Freeform 261"/>
          <p:cNvSpPr>
            <a:spLocks noChangeAspect="1"/>
          </p:cNvSpPr>
          <p:nvPr/>
        </p:nvSpPr>
        <p:spPr bwMode="auto">
          <a:xfrm>
            <a:off x="2203915" y="3821558"/>
            <a:ext cx="185568" cy="400050"/>
          </a:xfrm>
          <a:custGeom>
            <a:avLst/>
            <a:gdLst>
              <a:gd name="T0" fmla="*/ 2147483647 w 224"/>
              <a:gd name="T1" fmla="*/ 2147483647 h 564"/>
              <a:gd name="T2" fmla="*/ 2147483647 w 224"/>
              <a:gd name="T3" fmla="*/ 2147483647 h 564"/>
              <a:gd name="T4" fmla="*/ 2147483647 w 224"/>
              <a:gd name="T5" fmla="*/ 2147483647 h 564"/>
              <a:gd name="T6" fmla="*/ 2147483647 w 224"/>
              <a:gd name="T7" fmla="*/ 2147483647 h 564"/>
              <a:gd name="T8" fmla="*/ 0 w 224"/>
              <a:gd name="T9" fmla="*/ 2147483647 h 564"/>
              <a:gd name="T10" fmla="*/ 2147483647 w 224"/>
              <a:gd name="T11" fmla="*/ 2147483647 h 564"/>
              <a:gd name="T12" fmla="*/ 2147483647 w 224"/>
              <a:gd name="T13" fmla="*/ 2147483647 h 564"/>
              <a:gd name="T14" fmla="*/ 2147483647 w 224"/>
              <a:gd name="T15" fmla="*/ 2147483647 h 564"/>
              <a:gd name="T16" fmla="*/ 2147483647 w 224"/>
              <a:gd name="T17" fmla="*/ 2147483647 h 564"/>
              <a:gd name="T18" fmla="*/ 2147483647 w 224"/>
              <a:gd name="T19" fmla="*/ 2147483647 h 564"/>
              <a:gd name="T20" fmla="*/ 2147483647 w 224"/>
              <a:gd name="T21" fmla="*/ 2147483647 h 564"/>
              <a:gd name="T22" fmla="*/ 2147483647 w 224"/>
              <a:gd name="T23" fmla="*/ 2147483647 h 564"/>
              <a:gd name="T24" fmla="*/ 2147483647 w 224"/>
              <a:gd name="T25" fmla="*/ 2147483647 h 564"/>
              <a:gd name="T26" fmla="*/ 2147483647 w 224"/>
              <a:gd name="T27" fmla="*/ 2147483647 h 564"/>
              <a:gd name="T28" fmla="*/ 2147483647 w 224"/>
              <a:gd name="T29" fmla="*/ 2147483647 h 564"/>
              <a:gd name="T30" fmla="*/ 2147483647 w 224"/>
              <a:gd name="T31" fmla="*/ 2147483647 h 564"/>
              <a:gd name="T32" fmla="*/ 2147483647 w 224"/>
              <a:gd name="T33" fmla="*/ 2147483647 h 564"/>
              <a:gd name="T34" fmla="*/ 2147483647 w 224"/>
              <a:gd name="T35" fmla="*/ 2147483647 h 564"/>
              <a:gd name="T36" fmla="*/ 2147483647 w 224"/>
              <a:gd name="T37" fmla="*/ 2147483647 h 564"/>
              <a:gd name="T38" fmla="*/ 2147483647 w 224"/>
              <a:gd name="T39" fmla="*/ 2147483647 h 564"/>
              <a:gd name="T40" fmla="*/ 2147483647 w 224"/>
              <a:gd name="T41" fmla="*/ 2147483647 h 564"/>
              <a:gd name="T42" fmla="*/ 2147483647 w 224"/>
              <a:gd name="T43" fmla="*/ 2147483647 h 564"/>
              <a:gd name="T44" fmla="*/ 2147483647 w 224"/>
              <a:gd name="T45" fmla="*/ 2147483647 h 564"/>
              <a:gd name="T46" fmla="*/ 2147483647 w 224"/>
              <a:gd name="T47" fmla="*/ 2147483647 h 564"/>
              <a:gd name="T48" fmla="*/ 2147483647 w 224"/>
              <a:gd name="T49" fmla="*/ 2147483647 h 564"/>
              <a:gd name="T50" fmla="*/ 2147483647 w 224"/>
              <a:gd name="T51" fmla="*/ 2147483647 h 564"/>
              <a:gd name="T52" fmla="*/ 2147483647 w 224"/>
              <a:gd name="T53" fmla="*/ 2147483647 h 564"/>
              <a:gd name="T54" fmla="*/ 2147483647 w 224"/>
              <a:gd name="T55" fmla="*/ 2147483647 h 564"/>
              <a:gd name="T56" fmla="*/ 2147483647 w 224"/>
              <a:gd name="T57" fmla="*/ 2147483647 h 564"/>
              <a:gd name="T58" fmla="*/ 2147483647 w 224"/>
              <a:gd name="T59" fmla="*/ 2147483647 h 564"/>
              <a:gd name="T60" fmla="*/ 2147483647 w 224"/>
              <a:gd name="T61" fmla="*/ 0 h 564"/>
              <a:gd name="T62" fmla="*/ 2147483647 w 224"/>
              <a:gd name="T63" fmla="*/ 2147483647 h 564"/>
              <a:gd name="T64" fmla="*/ 2147483647 w 224"/>
              <a:gd name="T65" fmla="*/ 2147483647 h 564"/>
              <a:gd name="T66" fmla="*/ 2147483647 w 224"/>
              <a:gd name="T67" fmla="*/ 2147483647 h 564"/>
              <a:gd name="T68" fmla="*/ 2147483647 w 224"/>
              <a:gd name="T69" fmla="*/ 2147483647 h 564"/>
              <a:gd name="T70" fmla="*/ 2147483647 w 224"/>
              <a:gd name="T71" fmla="*/ 2147483647 h 564"/>
              <a:gd name="T72" fmla="*/ 2147483647 w 224"/>
              <a:gd name="T73" fmla="*/ 2147483647 h 564"/>
              <a:gd name="T74" fmla="*/ 2147483647 w 224"/>
              <a:gd name="T75" fmla="*/ 2147483647 h 564"/>
              <a:gd name="T76" fmla="*/ 2147483647 w 224"/>
              <a:gd name="T77" fmla="*/ 2147483647 h 564"/>
              <a:gd name="T78" fmla="*/ 2147483647 w 224"/>
              <a:gd name="T79" fmla="*/ 2147483647 h 564"/>
              <a:gd name="T80" fmla="*/ 2147483647 w 224"/>
              <a:gd name="T81" fmla="*/ 2147483647 h 564"/>
              <a:gd name="T82" fmla="*/ 2147483647 w 224"/>
              <a:gd name="T83" fmla="*/ 2147483647 h 564"/>
              <a:gd name="T84" fmla="*/ 2147483647 w 224"/>
              <a:gd name="T85" fmla="*/ 2147483647 h 564"/>
              <a:gd name="T86" fmla="*/ 2147483647 w 224"/>
              <a:gd name="T87" fmla="*/ 2147483647 h 564"/>
              <a:gd name="T88" fmla="*/ 2147483647 w 224"/>
              <a:gd name="T89" fmla="*/ 2147483647 h 564"/>
              <a:gd name="T90" fmla="*/ 2147483647 w 224"/>
              <a:gd name="T91" fmla="*/ 2147483647 h 5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4"/>
              <a:gd name="T139" fmla="*/ 0 h 564"/>
              <a:gd name="T140" fmla="*/ 224 w 224"/>
              <a:gd name="T141" fmla="*/ 564 h 5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4" h="564">
                <a:moveTo>
                  <a:pt x="50" y="159"/>
                </a:moveTo>
                <a:lnTo>
                  <a:pt x="36" y="162"/>
                </a:lnTo>
                <a:lnTo>
                  <a:pt x="6" y="179"/>
                </a:lnTo>
                <a:lnTo>
                  <a:pt x="3" y="212"/>
                </a:lnTo>
                <a:lnTo>
                  <a:pt x="0" y="246"/>
                </a:lnTo>
                <a:lnTo>
                  <a:pt x="15" y="288"/>
                </a:lnTo>
                <a:lnTo>
                  <a:pt x="29" y="330"/>
                </a:lnTo>
                <a:lnTo>
                  <a:pt x="15" y="358"/>
                </a:lnTo>
                <a:lnTo>
                  <a:pt x="2" y="387"/>
                </a:lnTo>
                <a:lnTo>
                  <a:pt x="5" y="444"/>
                </a:lnTo>
                <a:lnTo>
                  <a:pt x="23" y="489"/>
                </a:lnTo>
                <a:lnTo>
                  <a:pt x="47" y="543"/>
                </a:lnTo>
                <a:lnTo>
                  <a:pt x="102" y="564"/>
                </a:lnTo>
                <a:lnTo>
                  <a:pt x="129" y="547"/>
                </a:lnTo>
                <a:lnTo>
                  <a:pt x="156" y="531"/>
                </a:lnTo>
                <a:lnTo>
                  <a:pt x="161" y="492"/>
                </a:lnTo>
                <a:lnTo>
                  <a:pt x="165" y="454"/>
                </a:lnTo>
                <a:lnTo>
                  <a:pt x="171" y="417"/>
                </a:lnTo>
                <a:lnTo>
                  <a:pt x="176" y="378"/>
                </a:lnTo>
                <a:lnTo>
                  <a:pt x="180" y="340"/>
                </a:lnTo>
                <a:lnTo>
                  <a:pt x="186" y="301"/>
                </a:lnTo>
                <a:lnTo>
                  <a:pt x="192" y="264"/>
                </a:lnTo>
                <a:lnTo>
                  <a:pt x="198" y="226"/>
                </a:lnTo>
                <a:lnTo>
                  <a:pt x="207" y="200"/>
                </a:lnTo>
                <a:lnTo>
                  <a:pt x="197" y="141"/>
                </a:lnTo>
                <a:lnTo>
                  <a:pt x="219" y="158"/>
                </a:lnTo>
                <a:lnTo>
                  <a:pt x="224" y="135"/>
                </a:lnTo>
                <a:lnTo>
                  <a:pt x="204" y="83"/>
                </a:lnTo>
                <a:lnTo>
                  <a:pt x="186" y="30"/>
                </a:lnTo>
                <a:lnTo>
                  <a:pt x="171" y="2"/>
                </a:lnTo>
                <a:lnTo>
                  <a:pt x="164" y="0"/>
                </a:lnTo>
                <a:lnTo>
                  <a:pt x="153" y="14"/>
                </a:lnTo>
                <a:lnTo>
                  <a:pt x="152" y="56"/>
                </a:lnTo>
                <a:lnTo>
                  <a:pt x="138" y="63"/>
                </a:lnTo>
                <a:lnTo>
                  <a:pt x="134" y="69"/>
                </a:lnTo>
                <a:lnTo>
                  <a:pt x="123" y="63"/>
                </a:lnTo>
                <a:lnTo>
                  <a:pt x="129" y="87"/>
                </a:lnTo>
                <a:lnTo>
                  <a:pt x="122" y="104"/>
                </a:lnTo>
                <a:lnTo>
                  <a:pt x="126" y="108"/>
                </a:lnTo>
                <a:lnTo>
                  <a:pt x="110" y="120"/>
                </a:lnTo>
                <a:lnTo>
                  <a:pt x="110" y="108"/>
                </a:lnTo>
                <a:lnTo>
                  <a:pt x="102" y="137"/>
                </a:lnTo>
                <a:lnTo>
                  <a:pt x="96" y="138"/>
                </a:lnTo>
                <a:lnTo>
                  <a:pt x="87" y="135"/>
                </a:lnTo>
                <a:lnTo>
                  <a:pt x="77" y="158"/>
                </a:lnTo>
                <a:lnTo>
                  <a:pt x="50" y="15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7" name="Freeform 262"/>
          <p:cNvSpPr>
            <a:spLocks noChangeAspect="1"/>
          </p:cNvSpPr>
          <p:nvPr/>
        </p:nvSpPr>
        <p:spPr bwMode="auto">
          <a:xfrm>
            <a:off x="1483134" y="3991543"/>
            <a:ext cx="287140" cy="266700"/>
          </a:xfrm>
          <a:custGeom>
            <a:avLst/>
            <a:gdLst>
              <a:gd name="T0" fmla="*/ 2147483647 w 336"/>
              <a:gd name="T1" fmla="*/ 2147483647 h 378"/>
              <a:gd name="T2" fmla="*/ 2147483647 w 336"/>
              <a:gd name="T3" fmla="*/ 2147483647 h 378"/>
              <a:gd name="T4" fmla="*/ 0 w 336"/>
              <a:gd name="T5" fmla="*/ 2147483647 h 378"/>
              <a:gd name="T6" fmla="*/ 2147483647 w 336"/>
              <a:gd name="T7" fmla="*/ 2147483647 h 378"/>
              <a:gd name="T8" fmla="*/ 2147483647 w 336"/>
              <a:gd name="T9" fmla="*/ 2147483647 h 378"/>
              <a:gd name="T10" fmla="*/ 2147483647 w 336"/>
              <a:gd name="T11" fmla="*/ 2147483647 h 378"/>
              <a:gd name="T12" fmla="*/ 2147483647 w 336"/>
              <a:gd name="T13" fmla="*/ 2147483647 h 378"/>
              <a:gd name="T14" fmla="*/ 2147483647 w 336"/>
              <a:gd name="T15" fmla="*/ 2147483647 h 378"/>
              <a:gd name="T16" fmla="*/ 2147483647 w 336"/>
              <a:gd name="T17" fmla="*/ 2147483647 h 378"/>
              <a:gd name="T18" fmla="*/ 2147483647 w 336"/>
              <a:gd name="T19" fmla="*/ 2147483647 h 378"/>
              <a:gd name="T20" fmla="*/ 2147483647 w 336"/>
              <a:gd name="T21" fmla="*/ 2147483647 h 378"/>
              <a:gd name="T22" fmla="*/ 2147483647 w 336"/>
              <a:gd name="T23" fmla="*/ 2147483647 h 378"/>
              <a:gd name="T24" fmla="*/ 2147483647 w 336"/>
              <a:gd name="T25" fmla="*/ 0 h 378"/>
              <a:gd name="T26" fmla="*/ 2147483647 w 336"/>
              <a:gd name="T27" fmla="*/ 2147483647 h 378"/>
              <a:gd name="T28" fmla="*/ 2147483647 w 336"/>
              <a:gd name="T29" fmla="*/ 2147483647 h 378"/>
              <a:gd name="T30" fmla="*/ 2147483647 w 336"/>
              <a:gd name="T31" fmla="*/ 2147483647 h 378"/>
              <a:gd name="T32" fmla="*/ 2147483647 w 336"/>
              <a:gd name="T33" fmla="*/ 2147483647 h 378"/>
              <a:gd name="T34" fmla="*/ 2147483647 w 336"/>
              <a:gd name="T35" fmla="*/ 2147483647 h 378"/>
              <a:gd name="T36" fmla="*/ 2147483647 w 336"/>
              <a:gd name="T37" fmla="*/ 2147483647 h 378"/>
              <a:gd name="T38" fmla="*/ 2147483647 w 336"/>
              <a:gd name="T39" fmla="*/ 2147483647 h 378"/>
              <a:gd name="T40" fmla="*/ 2147483647 w 336"/>
              <a:gd name="T41" fmla="*/ 2147483647 h 378"/>
              <a:gd name="T42" fmla="*/ 2147483647 w 336"/>
              <a:gd name="T43" fmla="*/ 2147483647 h 378"/>
              <a:gd name="T44" fmla="*/ 2147483647 w 336"/>
              <a:gd name="T45" fmla="*/ 2147483647 h 378"/>
              <a:gd name="T46" fmla="*/ 2147483647 w 336"/>
              <a:gd name="T47" fmla="*/ 2147483647 h 378"/>
              <a:gd name="T48" fmla="*/ 2147483647 w 336"/>
              <a:gd name="T49" fmla="*/ 2147483647 h 378"/>
              <a:gd name="T50" fmla="*/ 2147483647 w 336"/>
              <a:gd name="T51" fmla="*/ 2147483647 h 378"/>
              <a:gd name="T52" fmla="*/ 2147483647 w 336"/>
              <a:gd name="T53" fmla="*/ 2147483647 h 378"/>
              <a:gd name="T54" fmla="*/ 2147483647 w 336"/>
              <a:gd name="T55" fmla="*/ 2147483647 h 378"/>
              <a:gd name="T56" fmla="*/ 2147483647 w 336"/>
              <a:gd name="T57" fmla="*/ 2147483647 h 378"/>
              <a:gd name="T58" fmla="*/ 2147483647 w 336"/>
              <a:gd name="T59" fmla="*/ 2147483647 h 378"/>
              <a:gd name="T60" fmla="*/ 2147483647 w 336"/>
              <a:gd name="T61" fmla="*/ 2147483647 h 378"/>
              <a:gd name="T62" fmla="*/ 2147483647 w 336"/>
              <a:gd name="T63" fmla="*/ 2147483647 h 378"/>
              <a:gd name="T64" fmla="*/ 2147483647 w 336"/>
              <a:gd name="T65" fmla="*/ 2147483647 h 378"/>
              <a:gd name="T66" fmla="*/ 2147483647 w 336"/>
              <a:gd name="T67" fmla="*/ 2147483647 h 378"/>
              <a:gd name="T68" fmla="*/ 2147483647 w 336"/>
              <a:gd name="T69" fmla="*/ 2147483647 h 3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6"/>
              <a:gd name="T106" fmla="*/ 0 h 378"/>
              <a:gd name="T107" fmla="*/ 336 w 336"/>
              <a:gd name="T108" fmla="*/ 378 h 3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6" h="378">
                <a:moveTo>
                  <a:pt x="21" y="293"/>
                </a:moveTo>
                <a:lnTo>
                  <a:pt x="10" y="234"/>
                </a:lnTo>
                <a:lnTo>
                  <a:pt x="0" y="177"/>
                </a:lnTo>
                <a:lnTo>
                  <a:pt x="36" y="177"/>
                </a:lnTo>
                <a:lnTo>
                  <a:pt x="28" y="138"/>
                </a:lnTo>
                <a:lnTo>
                  <a:pt x="21" y="99"/>
                </a:lnTo>
                <a:lnTo>
                  <a:pt x="15" y="60"/>
                </a:lnTo>
                <a:lnTo>
                  <a:pt x="9" y="23"/>
                </a:lnTo>
                <a:lnTo>
                  <a:pt x="51" y="18"/>
                </a:lnTo>
                <a:lnTo>
                  <a:pt x="93" y="12"/>
                </a:lnTo>
                <a:lnTo>
                  <a:pt x="109" y="27"/>
                </a:lnTo>
                <a:lnTo>
                  <a:pt x="135" y="11"/>
                </a:lnTo>
                <a:lnTo>
                  <a:pt x="162" y="0"/>
                </a:lnTo>
                <a:lnTo>
                  <a:pt x="190" y="42"/>
                </a:lnTo>
                <a:lnTo>
                  <a:pt x="219" y="83"/>
                </a:lnTo>
                <a:lnTo>
                  <a:pt x="250" y="104"/>
                </a:lnTo>
                <a:lnTo>
                  <a:pt x="258" y="113"/>
                </a:lnTo>
                <a:lnTo>
                  <a:pt x="270" y="125"/>
                </a:lnTo>
                <a:lnTo>
                  <a:pt x="291" y="159"/>
                </a:lnTo>
                <a:lnTo>
                  <a:pt x="325" y="174"/>
                </a:lnTo>
                <a:lnTo>
                  <a:pt x="336" y="182"/>
                </a:lnTo>
                <a:lnTo>
                  <a:pt x="334" y="185"/>
                </a:lnTo>
                <a:lnTo>
                  <a:pt x="294" y="216"/>
                </a:lnTo>
                <a:lnTo>
                  <a:pt x="264" y="248"/>
                </a:lnTo>
                <a:lnTo>
                  <a:pt x="252" y="285"/>
                </a:lnTo>
                <a:lnTo>
                  <a:pt x="234" y="299"/>
                </a:lnTo>
                <a:lnTo>
                  <a:pt x="223" y="333"/>
                </a:lnTo>
                <a:lnTo>
                  <a:pt x="166" y="326"/>
                </a:lnTo>
                <a:lnTo>
                  <a:pt x="135" y="315"/>
                </a:lnTo>
                <a:lnTo>
                  <a:pt x="124" y="342"/>
                </a:lnTo>
                <a:lnTo>
                  <a:pt x="114" y="371"/>
                </a:lnTo>
                <a:lnTo>
                  <a:pt x="78" y="378"/>
                </a:lnTo>
                <a:lnTo>
                  <a:pt x="63" y="372"/>
                </a:lnTo>
                <a:lnTo>
                  <a:pt x="57" y="332"/>
                </a:lnTo>
                <a:lnTo>
                  <a:pt x="21" y="293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8" name="Freeform 263"/>
          <p:cNvSpPr>
            <a:spLocks noChangeAspect="1"/>
          </p:cNvSpPr>
          <p:nvPr/>
        </p:nvSpPr>
        <p:spPr bwMode="auto">
          <a:xfrm>
            <a:off x="2155083" y="3803975"/>
            <a:ext cx="11720" cy="13189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2147483647 h 20"/>
              <a:gd name="T4" fmla="*/ 0 w 10"/>
              <a:gd name="T5" fmla="*/ 0 h 20"/>
              <a:gd name="T6" fmla="*/ 2147483647 w 10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0"/>
              <a:gd name="T14" fmla="*/ 10 w 10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0">
                <a:moveTo>
                  <a:pt x="10" y="20"/>
                </a:moveTo>
                <a:lnTo>
                  <a:pt x="7" y="15"/>
                </a:lnTo>
                <a:lnTo>
                  <a:pt x="0" y="0"/>
                </a:lnTo>
                <a:lnTo>
                  <a:pt x="10" y="2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99" name="Freeform 264"/>
          <p:cNvSpPr>
            <a:spLocks noChangeAspect="1"/>
          </p:cNvSpPr>
          <p:nvPr/>
        </p:nvSpPr>
        <p:spPr bwMode="auto">
          <a:xfrm>
            <a:off x="1760507" y="4311000"/>
            <a:ext cx="62507" cy="55685"/>
          </a:xfrm>
          <a:custGeom>
            <a:avLst/>
            <a:gdLst>
              <a:gd name="T0" fmla="*/ 2147483647 w 73"/>
              <a:gd name="T1" fmla="*/ 2147483647 h 81"/>
              <a:gd name="T2" fmla="*/ 0 w 73"/>
              <a:gd name="T3" fmla="*/ 2147483647 h 81"/>
              <a:gd name="T4" fmla="*/ 2147483647 w 73"/>
              <a:gd name="T5" fmla="*/ 2147483647 h 81"/>
              <a:gd name="T6" fmla="*/ 2147483647 w 73"/>
              <a:gd name="T7" fmla="*/ 2147483647 h 81"/>
              <a:gd name="T8" fmla="*/ 2147483647 w 73"/>
              <a:gd name="T9" fmla="*/ 2147483647 h 81"/>
              <a:gd name="T10" fmla="*/ 2147483647 w 73"/>
              <a:gd name="T11" fmla="*/ 2147483647 h 81"/>
              <a:gd name="T12" fmla="*/ 2147483647 w 73"/>
              <a:gd name="T13" fmla="*/ 0 h 81"/>
              <a:gd name="T14" fmla="*/ 2147483647 w 73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"/>
              <a:gd name="T25" fmla="*/ 0 h 81"/>
              <a:gd name="T26" fmla="*/ 73 w 73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" h="81">
                <a:moveTo>
                  <a:pt x="24" y="9"/>
                </a:moveTo>
                <a:lnTo>
                  <a:pt x="0" y="45"/>
                </a:lnTo>
                <a:lnTo>
                  <a:pt x="39" y="81"/>
                </a:lnTo>
                <a:lnTo>
                  <a:pt x="48" y="70"/>
                </a:lnTo>
                <a:lnTo>
                  <a:pt x="73" y="43"/>
                </a:lnTo>
                <a:lnTo>
                  <a:pt x="73" y="18"/>
                </a:lnTo>
                <a:lnTo>
                  <a:pt x="36" y="0"/>
                </a:lnTo>
                <a:lnTo>
                  <a:pt x="24" y="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0" name="Freeform 265"/>
          <p:cNvSpPr>
            <a:spLocks noChangeAspect="1"/>
          </p:cNvSpPr>
          <p:nvPr/>
        </p:nvSpPr>
        <p:spPr bwMode="auto">
          <a:xfrm>
            <a:off x="2623883" y="4056019"/>
            <a:ext cx="15627" cy="13189"/>
          </a:xfrm>
          <a:custGeom>
            <a:avLst/>
            <a:gdLst>
              <a:gd name="T0" fmla="*/ 2147483647 w 16"/>
              <a:gd name="T1" fmla="*/ 0 h 17"/>
              <a:gd name="T2" fmla="*/ 0 w 16"/>
              <a:gd name="T3" fmla="*/ 2147483647 h 17"/>
              <a:gd name="T4" fmla="*/ 2147483647 w 16"/>
              <a:gd name="T5" fmla="*/ 2147483647 h 17"/>
              <a:gd name="T6" fmla="*/ 2147483647 w 16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17"/>
              <a:gd name="T14" fmla="*/ 16 w 16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17">
                <a:moveTo>
                  <a:pt x="12" y="0"/>
                </a:moveTo>
                <a:lnTo>
                  <a:pt x="0" y="17"/>
                </a:lnTo>
                <a:lnTo>
                  <a:pt x="16" y="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1" name="Freeform 266"/>
          <p:cNvSpPr>
            <a:spLocks noChangeAspect="1"/>
          </p:cNvSpPr>
          <p:nvPr/>
        </p:nvSpPr>
        <p:spPr bwMode="auto">
          <a:xfrm>
            <a:off x="2573097" y="4082398"/>
            <a:ext cx="9765" cy="10258"/>
          </a:xfrm>
          <a:custGeom>
            <a:avLst/>
            <a:gdLst>
              <a:gd name="T0" fmla="*/ 2147483647 w 18"/>
              <a:gd name="T1" fmla="*/ 0 h 17"/>
              <a:gd name="T2" fmla="*/ 0 w 18"/>
              <a:gd name="T3" fmla="*/ 2147483647 h 17"/>
              <a:gd name="T4" fmla="*/ 2147483647 w 18"/>
              <a:gd name="T5" fmla="*/ 2147483647 h 17"/>
              <a:gd name="T6" fmla="*/ 2147483647 w 18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7"/>
              <a:gd name="T14" fmla="*/ 18 w 18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7">
                <a:moveTo>
                  <a:pt x="3" y="0"/>
                </a:moveTo>
                <a:lnTo>
                  <a:pt x="0" y="17"/>
                </a:lnTo>
                <a:lnTo>
                  <a:pt x="18" y="12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2" name="Freeform 267"/>
          <p:cNvSpPr>
            <a:spLocks noChangeAspect="1"/>
          </p:cNvSpPr>
          <p:nvPr/>
        </p:nvSpPr>
        <p:spPr bwMode="auto">
          <a:xfrm>
            <a:off x="1424535" y="4120498"/>
            <a:ext cx="486380" cy="372208"/>
          </a:xfrm>
          <a:custGeom>
            <a:avLst/>
            <a:gdLst>
              <a:gd name="T0" fmla="*/ 2147483647 w 568"/>
              <a:gd name="T1" fmla="*/ 2147483647 h 526"/>
              <a:gd name="T2" fmla="*/ 2147483647 w 568"/>
              <a:gd name="T3" fmla="*/ 2147483647 h 526"/>
              <a:gd name="T4" fmla="*/ 2147483647 w 568"/>
              <a:gd name="T5" fmla="*/ 2147483647 h 526"/>
              <a:gd name="T6" fmla="*/ 2147483647 w 568"/>
              <a:gd name="T7" fmla="*/ 2147483647 h 526"/>
              <a:gd name="T8" fmla="*/ 2147483647 w 568"/>
              <a:gd name="T9" fmla="*/ 2147483647 h 526"/>
              <a:gd name="T10" fmla="*/ 2147483647 w 568"/>
              <a:gd name="T11" fmla="*/ 2147483647 h 526"/>
              <a:gd name="T12" fmla="*/ 2147483647 w 568"/>
              <a:gd name="T13" fmla="*/ 2147483647 h 526"/>
              <a:gd name="T14" fmla="*/ 2147483647 w 568"/>
              <a:gd name="T15" fmla="*/ 2147483647 h 526"/>
              <a:gd name="T16" fmla="*/ 2147483647 w 568"/>
              <a:gd name="T17" fmla="*/ 2147483647 h 526"/>
              <a:gd name="T18" fmla="*/ 2147483647 w 568"/>
              <a:gd name="T19" fmla="*/ 2147483647 h 526"/>
              <a:gd name="T20" fmla="*/ 2147483647 w 568"/>
              <a:gd name="T21" fmla="*/ 2147483647 h 526"/>
              <a:gd name="T22" fmla="*/ 2147483647 w 568"/>
              <a:gd name="T23" fmla="*/ 2147483647 h 526"/>
              <a:gd name="T24" fmla="*/ 2147483647 w 568"/>
              <a:gd name="T25" fmla="*/ 2147483647 h 526"/>
              <a:gd name="T26" fmla="*/ 2147483647 w 568"/>
              <a:gd name="T27" fmla="*/ 2147483647 h 526"/>
              <a:gd name="T28" fmla="*/ 2147483647 w 568"/>
              <a:gd name="T29" fmla="*/ 2147483647 h 526"/>
              <a:gd name="T30" fmla="*/ 2147483647 w 568"/>
              <a:gd name="T31" fmla="*/ 2147483647 h 526"/>
              <a:gd name="T32" fmla="*/ 2147483647 w 568"/>
              <a:gd name="T33" fmla="*/ 2147483647 h 526"/>
              <a:gd name="T34" fmla="*/ 2147483647 w 568"/>
              <a:gd name="T35" fmla="*/ 2147483647 h 526"/>
              <a:gd name="T36" fmla="*/ 2147483647 w 568"/>
              <a:gd name="T37" fmla="*/ 2147483647 h 526"/>
              <a:gd name="T38" fmla="*/ 2147483647 w 568"/>
              <a:gd name="T39" fmla="*/ 2147483647 h 526"/>
              <a:gd name="T40" fmla="*/ 2147483647 w 568"/>
              <a:gd name="T41" fmla="*/ 2147483647 h 526"/>
              <a:gd name="T42" fmla="*/ 2147483647 w 568"/>
              <a:gd name="T43" fmla="*/ 2147483647 h 526"/>
              <a:gd name="T44" fmla="*/ 2147483647 w 568"/>
              <a:gd name="T45" fmla="*/ 2147483647 h 526"/>
              <a:gd name="T46" fmla="*/ 2147483647 w 568"/>
              <a:gd name="T47" fmla="*/ 0 h 526"/>
              <a:gd name="T48" fmla="*/ 2147483647 w 568"/>
              <a:gd name="T49" fmla="*/ 2147483647 h 526"/>
              <a:gd name="T50" fmla="*/ 2147483647 w 568"/>
              <a:gd name="T51" fmla="*/ 2147483647 h 526"/>
              <a:gd name="T52" fmla="*/ 2147483647 w 568"/>
              <a:gd name="T53" fmla="*/ 2147483647 h 526"/>
              <a:gd name="T54" fmla="*/ 2147483647 w 568"/>
              <a:gd name="T55" fmla="*/ 2147483647 h 526"/>
              <a:gd name="T56" fmla="*/ 2147483647 w 568"/>
              <a:gd name="T57" fmla="*/ 2147483647 h 526"/>
              <a:gd name="T58" fmla="*/ 2147483647 w 568"/>
              <a:gd name="T59" fmla="*/ 2147483647 h 526"/>
              <a:gd name="T60" fmla="*/ 2147483647 w 568"/>
              <a:gd name="T61" fmla="*/ 2147483647 h 526"/>
              <a:gd name="T62" fmla="*/ 2147483647 w 568"/>
              <a:gd name="T63" fmla="*/ 2147483647 h 526"/>
              <a:gd name="T64" fmla="*/ 2147483647 w 568"/>
              <a:gd name="T65" fmla="*/ 2147483647 h 526"/>
              <a:gd name="T66" fmla="*/ 2147483647 w 568"/>
              <a:gd name="T67" fmla="*/ 2147483647 h 526"/>
              <a:gd name="T68" fmla="*/ 2147483647 w 568"/>
              <a:gd name="T69" fmla="*/ 2147483647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68"/>
              <a:gd name="T106" fmla="*/ 0 h 526"/>
              <a:gd name="T107" fmla="*/ 568 w 568"/>
              <a:gd name="T108" fmla="*/ 526 h 5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68" h="526">
                <a:moveTo>
                  <a:pt x="84" y="108"/>
                </a:moveTo>
                <a:lnTo>
                  <a:pt x="91" y="147"/>
                </a:lnTo>
                <a:lnTo>
                  <a:pt x="100" y="186"/>
                </a:lnTo>
                <a:lnTo>
                  <a:pt x="109" y="225"/>
                </a:lnTo>
                <a:lnTo>
                  <a:pt x="117" y="264"/>
                </a:lnTo>
                <a:lnTo>
                  <a:pt x="91" y="279"/>
                </a:lnTo>
                <a:lnTo>
                  <a:pt x="34" y="271"/>
                </a:lnTo>
                <a:lnTo>
                  <a:pt x="13" y="244"/>
                </a:lnTo>
                <a:lnTo>
                  <a:pt x="0" y="267"/>
                </a:lnTo>
                <a:lnTo>
                  <a:pt x="27" y="306"/>
                </a:lnTo>
                <a:lnTo>
                  <a:pt x="57" y="345"/>
                </a:lnTo>
                <a:lnTo>
                  <a:pt x="87" y="384"/>
                </a:lnTo>
                <a:lnTo>
                  <a:pt x="117" y="421"/>
                </a:lnTo>
                <a:lnTo>
                  <a:pt x="111" y="440"/>
                </a:lnTo>
                <a:lnTo>
                  <a:pt x="123" y="460"/>
                </a:lnTo>
                <a:lnTo>
                  <a:pt x="150" y="503"/>
                </a:lnTo>
                <a:lnTo>
                  <a:pt x="162" y="500"/>
                </a:lnTo>
                <a:lnTo>
                  <a:pt x="184" y="512"/>
                </a:lnTo>
                <a:lnTo>
                  <a:pt x="213" y="526"/>
                </a:lnTo>
                <a:lnTo>
                  <a:pt x="244" y="512"/>
                </a:lnTo>
                <a:lnTo>
                  <a:pt x="276" y="499"/>
                </a:lnTo>
                <a:lnTo>
                  <a:pt x="313" y="499"/>
                </a:lnTo>
                <a:lnTo>
                  <a:pt x="351" y="497"/>
                </a:lnTo>
                <a:lnTo>
                  <a:pt x="396" y="490"/>
                </a:lnTo>
                <a:lnTo>
                  <a:pt x="417" y="484"/>
                </a:lnTo>
                <a:lnTo>
                  <a:pt x="445" y="461"/>
                </a:lnTo>
                <a:lnTo>
                  <a:pt x="475" y="439"/>
                </a:lnTo>
                <a:lnTo>
                  <a:pt x="487" y="414"/>
                </a:lnTo>
                <a:lnTo>
                  <a:pt x="501" y="390"/>
                </a:lnTo>
                <a:lnTo>
                  <a:pt x="513" y="364"/>
                </a:lnTo>
                <a:lnTo>
                  <a:pt x="526" y="340"/>
                </a:lnTo>
                <a:lnTo>
                  <a:pt x="541" y="309"/>
                </a:lnTo>
                <a:lnTo>
                  <a:pt x="559" y="276"/>
                </a:lnTo>
                <a:lnTo>
                  <a:pt x="564" y="235"/>
                </a:lnTo>
                <a:lnTo>
                  <a:pt x="568" y="195"/>
                </a:lnTo>
                <a:lnTo>
                  <a:pt x="540" y="193"/>
                </a:lnTo>
                <a:lnTo>
                  <a:pt x="540" y="213"/>
                </a:lnTo>
                <a:lnTo>
                  <a:pt x="499" y="199"/>
                </a:lnTo>
                <a:lnTo>
                  <a:pt x="493" y="169"/>
                </a:lnTo>
                <a:lnTo>
                  <a:pt x="504" y="148"/>
                </a:lnTo>
                <a:lnTo>
                  <a:pt x="526" y="157"/>
                </a:lnTo>
                <a:lnTo>
                  <a:pt x="511" y="112"/>
                </a:lnTo>
                <a:lnTo>
                  <a:pt x="501" y="69"/>
                </a:lnTo>
                <a:lnTo>
                  <a:pt x="487" y="39"/>
                </a:lnTo>
                <a:lnTo>
                  <a:pt x="474" y="9"/>
                </a:lnTo>
                <a:lnTo>
                  <a:pt x="438" y="4"/>
                </a:lnTo>
                <a:lnTo>
                  <a:pt x="402" y="0"/>
                </a:lnTo>
                <a:lnTo>
                  <a:pt x="397" y="0"/>
                </a:lnTo>
                <a:lnTo>
                  <a:pt x="357" y="31"/>
                </a:lnTo>
                <a:lnTo>
                  <a:pt x="327" y="63"/>
                </a:lnTo>
                <a:lnTo>
                  <a:pt x="315" y="100"/>
                </a:lnTo>
                <a:lnTo>
                  <a:pt x="297" y="114"/>
                </a:lnTo>
                <a:lnTo>
                  <a:pt x="286" y="148"/>
                </a:lnTo>
                <a:lnTo>
                  <a:pt x="229" y="141"/>
                </a:lnTo>
                <a:lnTo>
                  <a:pt x="198" y="130"/>
                </a:lnTo>
                <a:lnTo>
                  <a:pt x="187" y="157"/>
                </a:lnTo>
                <a:lnTo>
                  <a:pt x="177" y="186"/>
                </a:lnTo>
                <a:lnTo>
                  <a:pt x="141" y="193"/>
                </a:lnTo>
                <a:lnTo>
                  <a:pt x="126" y="187"/>
                </a:lnTo>
                <a:lnTo>
                  <a:pt x="120" y="147"/>
                </a:lnTo>
                <a:lnTo>
                  <a:pt x="84" y="108"/>
                </a:lnTo>
                <a:lnTo>
                  <a:pt x="414" y="279"/>
                </a:lnTo>
                <a:lnTo>
                  <a:pt x="390" y="315"/>
                </a:lnTo>
                <a:lnTo>
                  <a:pt x="429" y="351"/>
                </a:lnTo>
                <a:lnTo>
                  <a:pt x="438" y="340"/>
                </a:lnTo>
                <a:lnTo>
                  <a:pt x="463" y="313"/>
                </a:lnTo>
                <a:lnTo>
                  <a:pt x="463" y="288"/>
                </a:lnTo>
                <a:lnTo>
                  <a:pt x="426" y="270"/>
                </a:lnTo>
                <a:lnTo>
                  <a:pt x="414" y="279"/>
                </a:lnTo>
                <a:lnTo>
                  <a:pt x="84" y="10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3" name="Freeform 268"/>
          <p:cNvSpPr>
            <a:spLocks noChangeAspect="1"/>
          </p:cNvSpPr>
          <p:nvPr/>
        </p:nvSpPr>
        <p:spPr bwMode="auto">
          <a:xfrm>
            <a:off x="1424535" y="4120498"/>
            <a:ext cx="486380" cy="372208"/>
          </a:xfrm>
          <a:custGeom>
            <a:avLst/>
            <a:gdLst>
              <a:gd name="T0" fmla="*/ 2147483647 w 568"/>
              <a:gd name="T1" fmla="*/ 2147483647 h 526"/>
              <a:gd name="T2" fmla="*/ 2147483647 w 568"/>
              <a:gd name="T3" fmla="*/ 2147483647 h 526"/>
              <a:gd name="T4" fmla="*/ 2147483647 w 568"/>
              <a:gd name="T5" fmla="*/ 2147483647 h 526"/>
              <a:gd name="T6" fmla="*/ 2147483647 w 568"/>
              <a:gd name="T7" fmla="*/ 2147483647 h 526"/>
              <a:gd name="T8" fmla="*/ 2147483647 w 568"/>
              <a:gd name="T9" fmla="*/ 2147483647 h 526"/>
              <a:gd name="T10" fmla="*/ 2147483647 w 568"/>
              <a:gd name="T11" fmla="*/ 2147483647 h 526"/>
              <a:gd name="T12" fmla="*/ 2147483647 w 568"/>
              <a:gd name="T13" fmla="*/ 2147483647 h 526"/>
              <a:gd name="T14" fmla="*/ 2147483647 w 568"/>
              <a:gd name="T15" fmla="*/ 2147483647 h 526"/>
              <a:gd name="T16" fmla="*/ 0 w 568"/>
              <a:gd name="T17" fmla="*/ 2147483647 h 526"/>
              <a:gd name="T18" fmla="*/ 2147483647 w 568"/>
              <a:gd name="T19" fmla="*/ 2147483647 h 526"/>
              <a:gd name="T20" fmla="*/ 2147483647 w 568"/>
              <a:gd name="T21" fmla="*/ 2147483647 h 526"/>
              <a:gd name="T22" fmla="*/ 2147483647 w 568"/>
              <a:gd name="T23" fmla="*/ 2147483647 h 526"/>
              <a:gd name="T24" fmla="*/ 2147483647 w 568"/>
              <a:gd name="T25" fmla="*/ 2147483647 h 526"/>
              <a:gd name="T26" fmla="*/ 2147483647 w 568"/>
              <a:gd name="T27" fmla="*/ 2147483647 h 526"/>
              <a:gd name="T28" fmla="*/ 2147483647 w 568"/>
              <a:gd name="T29" fmla="*/ 2147483647 h 526"/>
              <a:gd name="T30" fmla="*/ 2147483647 w 568"/>
              <a:gd name="T31" fmla="*/ 2147483647 h 526"/>
              <a:gd name="T32" fmla="*/ 2147483647 w 568"/>
              <a:gd name="T33" fmla="*/ 2147483647 h 526"/>
              <a:gd name="T34" fmla="*/ 2147483647 w 568"/>
              <a:gd name="T35" fmla="*/ 2147483647 h 526"/>
              <a:gd name="T36" fmla="*/ 2147483647 w 568"/>
              <a:gd name="T37" fmla="*/ 2147483647 h 526"/>
              <a:gd name="T38" fmla="*/ 2147483647 w 568"/>
              <a:gd name="T39" fmla="*/ 2147483647 h 526"/>
              <a:gd name="T40" fmla="*/ 2147483647 w 568"/>
              <a:gd name="T41" fmla="*/ 2147483647 h 526"/>
              <a:gd name="T42" fmla="*/ 2147483647 w 568"/>
              <a:gd name="T43" fmla="*/ 2147483647 h 526"/>
              <a:gd name="T44" fmla="*/ 2147483647 w 568"/>
              <a:gd name="T45" fmla="*/ 2147483647 h 526"/>
              <a:gd name="T46" fmla="*/ 2147483647 w 568"/>
              <a:gd name="T47" fmla="*/ 2147483647 h 526"/>
              <a:gd name="T48" fmla="*/ 2147483647 w 568"/>
              <a:gd name="T49" fmla="*/ 2147483647 h 526"/>
              <a:gd name="T50" fmla="*/ 2147483647 w 568"/>
              <a:gd name="T51" fmla="*/ 2147483647 h 526"/>
              <a:gd name="T52" fmla="*/ 2147483647 w 568"/>
              <a:gd name="T53" fmla="*/ 2147483647 h 526"/>
              <a:gd name="T54" fmla="*/ 2147483647 w 568"/>
              <a:gd name="T55" fmla="*/ 2147483647 h 526"/>
              <a:gd name="T56" fmla="*/ 2147483647 w 568"/>
              <a:gd name="T57" fmla="*/ 2147483647 h 526"/>
              <a:gd name="T58" fmla="*/ 2147483647 w 568"/>
              <a:gd name="T59" fmla="*/ 2147483647 h 526"/>
              <a:gd name="T60" fmla="*/ 2147483647 w 568"/>
              <a:gd name="T61" fmla="*/ 2147483647 h 526"/>
              <a:gd name="T62" fmla="*/ 2147483647 w 568"/>
              <a:gd name="T63" fmla="*/ 2147483647 h 526"/>
              <a:gd name="T64" fmla="*/ 2147483647 w 568"/>
              <a:gd name="T65" fmla="*/ 2147483647 h 526"/>
              <a:gd name="T66" fmla="*/ 2147483647 w 568"/>
              <a:gd name="T67" fmla="*/ 2147483647 h 526"/>
              <a:gd name="T68" fmla="*/ 2147483647 w 568"/>
              <a:gd name="T69" fmla="*/ 2147483647 h 526"/>
              <a:gd name="T70" fmla="*/ 2147483647 w 568"/>
              <a:gd name="T71" fmla="*/ 2147483647 h 526"/>
              <a:gd name="T72" fmla="*/ 2147483647 w 568"/>
              <a:gd name="T73" fmla="*/ 2147483647 h 526"/>
              <a:gd name="T74" fmla="*/ 2147483647 w 568"/>
              <a:gd name="T75" fmla="*/ 2147483647 h 526"/>
              <a:gd name="T76" fmla="*/ 2147483647 w 568"/>
              <a:gd name="T77" fmla="*/ 2147483647 h 526"/>
              <a:gd name="T78" fmla="*/ 2147483647 w 568"/>
              <a:gd name="T79" fmla="*/ 2147483647 h 526"/>
              <a:gd name="T80" fmla="*/ 2147483647 w 568"/>
              <a:gd name="T81" fmla="*/ 2147483647 h 526"/>
              <a:gd name="T82" fmla="*/ 2147483647 w 568"/>
              <a:gd name="T83" fmla="*/ 2147483647 h 526"/>
              <a:gd name="T84" fmla="*/ 2147483647 w 568"/>
              <a:gd name="T85" fmla="*/ 2147483647 h 526"/>
              <a:gd name="T86" fmla="*/ 2147483647 w 568"/>
              <a:gd name="T87" fmla="*/ 2147483647 h 526"/>
              <a:gd name="T88" fmla="*/ 2147483647 w 568"/>
              <a:gd name="T89" fmla="*/ 2147483647 h 526"/>
              <a:gd name="T90" fmla="*/ 2147483647 w 568"/>
              <a:gd name="T91" fmla="*/ 2147483647 h 526"/>
              <a:gd name="T92" fmla="*/ 2147483647 w 568"/>
              <a:gd name="T93" fmla="*/ 0 h 526"/>
              <a:gd name="T94" fmla="*/ 2147483647 w 568"/>
              <a:gd name="T95" fmla="*/ 0 h 526"/>
              <a:gd name="T96" fmla="*/ 2147483647 w 568"/>
              <a:gd name="T97" fmla="*/ 2147483647 h 526"/>
              <a:gd name="T98" fmla="*/ 2147483647 w 568"/>
              <a:gd name="T99" fmla="*/ 2147483647 h 526"/>
              <a:gd name="T100" fmla="*/ 2147483647 w 568"/>
              <a:gd name="T101" fmla="*/ 2147483647 h 526"/>
              <a:gd name="T102" fmla="*/ 2147483647 w 568"/>
              <a:gd name="T103" fmla="*/ 2147483647 h 526"/>
              <a:gd name="T104" fmla="*/ 2147483647 w 568"/>
              <a:gd name="T105" fmla="*/ 2147483647 h 526"/>
              <a:gd name="T106" fmla="*/ 2147483647 w 568"/>
              <a:gd name="T107" fmla="*/ 2147483647 h 526"/>
              <a:gd name="T108" fmla="*/ 2147483647 w 568"/>
              <a:gd name="T109" fmla="*/ 2147483647 h 526"/>
              <a:gd name="T110" fmla="*/ 2147483647 w 568"/>
              <a:gd name="T111" fmla="*/ 2147483647 h 526"/>
              <a:gd name="T112" fmla="*/ 2147483647 w 568"/>
              <a:gd name="T113" fmla="*/ 2147483647 h 526"/>
              <a:gd name="T114" fmla="*/ 2147483647 w 568"/>
              <a:gd name="T115" fmla="*/ 2147483647 h 526"/>
              <a:gd name="T116" fmla="*/ 2147483647 w 568"/>
              <a:gd name="T117" fmla="*/ 2147483647 h 526"/>
              <a:gd name="T118" fmla="*/ 2147483647 w 568"/>
              <a:gd name="T119" fmla="*/ 2147483647 h 526"/>
              <a:gd name="T120" fmla="*/ 2147483647 w 568"/>
              <a:gd name="T121" fmla="*/ 2147483647 h 5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8"/>
              <a:gd name="T184" fmla="*/ 0 h 526"/>
              <a:gd name="T185" fmla="*/ 568 w 568"/>
              <a:gd name="T186" fmla="*/ 526 h 52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8" h="526">
                <a:moveTo>
                  <a:pt x="84" y="108"/>
                </a:moveTo>
                <a:lnTo>
                  <a:pt x="91" y="147"/>
                </a:lnTo>
                <a:lnTo>
                  <a:pt x="100" y="186"/>
                </a:lnTo>
                <a:lnTo>
                  <a:pt x="109" y="225"/>
                </a:lnTo>
                <a:lnTo>
                  <a:pt x="117" y="264"/>
                </a:lnTo>
                <a:lnTo>
                  <a:pt x="91" y="279"/>
                </a:lnTo>
                <a:lnTo>
                  <a:pt x="34" y="271"/>
                </a:lnTo>
                <a:lnTo>
                  <a:pt x="13" y="244"/>
                </a:lnTo>
                <a:lnTo>
                  <a:pt x="0" y="267"/>
                </a:lnTo>
                <a:lnTo>
                  <a:pt x="27" y="306"/>
                </a:lnTo>
                <a:lnTo>
                  <a:pt x="57" y="345"/>
                </a:lnTo>
                <a:lnTo>
                  <a:pt x="87" y="384"/>
                </a:lnTo>
                <a:lnTo>
                  <a:pt x="117" y="421"/>
                </a:lnTo>
                <a:lnTo>
                  <a:pt x="111" y="440"/>
                </a:lnTo>
                <a:lnTo>
                  <a:pt x="123" y="460"/>
                </a:lnTo>
                <a:lnTo>
                  <a:pt x="150" y="503"/>
                </a:lnTo>
                <a:lnTo>
                  <a:pt x="162" y="500"/>
                </a:lnTo>
                <a:lnTo>
                  <a:pt x="184" y="512"/>
                </a:lnTo>
                <a:lnTo>
                  <a:pt x="213" y="526"/>
                </a:lnTo>
                <a:lnTo>
                  <a:pt x="244" y="512"/>
                </a:lnTo>
                <a:lnTo>
                  <a:pt x="276" y="499"/>
                </a:lnTo>
                <a:lnTo>
                  <a:pt x="313" y="499"/>
                </a:lnTo>
                <a:lnTo>
                  <a:pt x="351" y="497"/>
                </a:lnTo>
                <a:lnTo>
                  <a:pt x="396" y="490"/>
                </a:lnTo>
                <a:lnTo>
                  <a:pt x="417" y="484"/>
                </a:lnTo>
                <a:lnTo>
                  <a:pt x="445" y="461"/>
                </a:lnTo>
                <a:lnTo>
                  <a:pt x="475" y="439"/>
                </a:lnTo>
                <a:lnTo>
                  <a:pt x="487" y="414"/>
                </a:lnTo>
                <a:lnTo>
                  <a:pt x="501" y="390"/>
                </a:lnTo>
                <a:lnTo>
                  <a:pt x="513" y="364"/>
                </a:lnTo>
                <a:lnTo>
                  <a:pt x="526" y="340"/>
                </a:lnTo>
                <a:lnTo>
                  <a:pt x="541" y="309"/>
                </a:lnTo>
                <a:lnTo>
                  <a:pt x="559" y="276"/>
                </a:lnTo>
                <a:lnTo>
                  <a:pt x="564" y="235"/>
                </a:lnTo>
                <a:lnTo>
                  <a:pt x="568" y="195"/>
                </a:lnTo>
                <a:lnTo>
                  <a:pt x="540" y="193"/>
                </a:lnTo>
                <a:lnTo>
                  <a:pt x="540" y="213"/>
                </a:lnTo>
                <a:lnTo>
                  <a:pt x="499" y="199"/>
                </a:lnTo>
                <a:lnTo>
                  <a:pt x="493" y="169"/>
                </a:lnTo>
                <a:lnTo>
                  <a:pt x="504" y="148"/>
                </a:lnTo>
                <a:lnTo>
                  <a:pt x="526" y="157"/>
                </a:lnTo>
                <a:lnTo>
                  <a:pt x="511" y="112"/>
                </a:lnTo>
                <a:lnTo>
                  <a:pt x="501" y="69"/>
                </a:lnTo>
                <a:lnTo>
                  <a:pt x="487" y="39"/>
                </a:lnTo>
                <a:lnTo>
                  <a:pt x="474" y="9"/>
                </a:lnTo>
                <a:lnTo>
                  <a:pt x="438" y="4"/>
                </a:lnTo>
                <a:lnTo>
                  <a:pt x="402" y="0"/>
                </a:lnTo>
                <a:lnTo>
                  <a:pt x="397" y="0"/>
                </a:lnTo>
                <a:lnTo>
                  <a:pt x="357" y="31"/>
                </a:lnTo>
                <a:lnTo>
                  <a:pt x="327" y="63"/>
                </a:lnTo>
                <a:lnTo>
                  <a:pt x="315" y="100"/>
                </a:lnTo>
                <a:lnTo>
                  <a:pt x="297" y="114"/>
                </a:lnTo>
                <a:lnTo>
                  <a:pt x="286" y="148"/>
                </a:lnTo>
                <a:lnTo>
                  <a:pt x="229" y="141"/>
                </a:lnTo>
                <a:lnTo>
                  <a:pt x="198" y="130"/>
                </a:lnTo>
                <a:lnTo>
                  <a:pt x="187" y="157"/>
                </a:lnTo>
                <a:lnTo>
                  <a:pt x="177" y="186"/>
                </a:lnTo>
                <a:lnTo>
                  <a:pt x="141" y="193"/>
                </a:lnTo>
                <a:lnTo>
                  <a:pt x="126" y="187"/>
                </a:lnTo>
                <a:lnTo>
                  <a:pt x="120" y="147"/>
                </a:lnTo>
                <a:lnTo>
                  <a:pt x="84" y="10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4" name="Freeform 269"/>
          <p:cNvSpPr>
            <a:spLocks noChangeAspect="1"/>
          </p:cNvSpPr>
          <p:nvPr/>
        </p:nvSpPr>
        <p:spPr bwMode="auto">
          <a:xfrm>
            <a:off x="1760507" y="4311000"/>
            <a:ext cx="62507" cy="55685"/>
          </a:xfrm>
          <a:custGeom>
            <a:avLst/>
            <a:gdLst>
              <a:gd name="T0" fmla="*/ 2147483647 w 73"/>
              <a:gd name="T1" fmla="*/ 2147483647 h 81"/>
              <a:gd name="T2" fmla="*/ 0 w 73"/>
              <a:gd name="T3" fmla="*/ 2147483647 h 81"/>
              <a:gd name="T4" fmla="*/ 2147483647 w 73"/>
              <a:gd name="T5" fmla="*/ 2147483647 h 81"/>
              <a:gd name="T6" fmla="*/ 2147483647 w 73"/>
              <a:gd name="T7" fmla="*/ 2147483647 h 81"/>
              <a:gd name="T8" fmla="*/ 2147483647 w 73"/>
              <a:gd name="T9" fmla="*/ 2147483647 h 81"/>
              <a:gd name="T10" fmla="*/ 2147483647 w 73"/>
              <a:gd name="T11" fmla="*/ 2147483647 h 81"/>
              <a:gd name="T12" fmla="*/ 2147483647 w 73"/>
              <a:gd name="T13" fmla="*/ 0 h 81"/>
              <a:gd name="T14" fmla="*/ 2147483647 w 73"/>
              <a:gd name="T15" fmla="*/ 2147483647 h 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"/>
              <a:gd name="T25" fmla="*/ 0 h 81"/>
              <a:gd name="T26" fmla="*/ 73 w 73"/>
              <a:gd name="T27" fmla="*/ 81 h 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" h="81">
                <a:moveTo>
                  <a:pt x="24" y="9"/>
                </a:moveTo>
                <a:lnTo>
                  <a:pt x="0" y="45"/>
                </a:lnTo>
                <a:lnTo>
                  <a:pt x="39" y="81"/>
                </a:lnTo>
                <a:lnTo>
                  <a:pt x="48" y="70"/>
                </a:lnTo>
                <a:lnTo>
                  <a:pt x="73" y="43"/>
                </a:lnTo>
                <a:lnTo>
                  <a:pt x="73" y="18"/>
                </a:lnTo>
                <a:lnTo>
                  <a:pt x="36" y="0"/>
                </a:lnTo>
                <a:lnTo>
                  <a:pt x="24" y="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5" name="Freeform 270" descr="縦線"/>
          <p:cNvSpPr>
            <a:spLocks noChangeAspect="1"/>
          </p:cNvSpPr>
          <p:nvPr/>
        </p:nvSpPr>
        <p:spPr bwMode="auto">
          <a:xfrm>
            <a:off x="4231478" y="3258854"/>
            <a:ext cx="304721" cy="178777"/>
          </a:xfrm>
          <a:custGeom>
            <a:avLst/>
            <a:gdLst>
              <a:gd name="T0" fmla="*/ 2147483647 w 355"/>
              <a:gd name="T1" fmla="*/ 0 h 252"/>
              <a:gd name="T2" fmla="*/ 2147483647 w 355"/>
              <a:gd name="T3" fmla="*/ 2147483647 h 252"/>
              <a:gd name="T4" fmla="*/ 2147483647 w 355"/>
              <a:gd name="T5" fmla="*/ 2147483647 h 252"/>
              <a:gd name="T6" fmla="*/ 2147483647 w 355"/>
              <a:gd name="T7" fmla="*/ 2147483647 h 252"/>
              <a:gd name="T8" fmla="*/ 2147483647 w 355"/>
              <a:gd name="T9" fmla="*/ 2147483647 h 252"/>
              <a:gd name="T10" fmla="*/ 2147483647 w 355"/>
              <a:gd name="T11" fmla="*/ 2147483647 h 252"/>
              <a:gd name="T12" fmla="*/ 2147483647 w 355"/>
              <a:gd name="T13" fmla="*/ 2147483647 h 252"/>
              <a:gd name="T14" fmla="*/ 2147483647 w 355"/>
              <a:gd name="T15" fmla="*/ 2147483647 h 252"/>
              <a:gd name="T16" fmla="*/ 2147483647 w 355"/>
              <a:gd name="T17" fmla="*/ 2147483647 h 252"/>
              <a:gd name="T18" fmla="*/ 2147483647 w 355"/>
              <a:gd name="T19" fmla="*/ 2147483647 h 252"/>
              <a:gd name="T20" fmla="*/ 2147483647 w 355"/>
              <a:gd name="T21" fmla="*/ 2147483647 h 252"/>
              <a:gd name="T22" fmla="*/ 2147483647 w 355"/>
              <a:gd name="T23" fmla="*/ 2147483647 h 252"/>
              <a:gd name="T24" fmla="*/ 2147483647 w 355"/>
              <a:gd name="T25" fmla="*/ 2147483647 h 252"/>
              <a:gd name="T26" fmla="*/ 2147483647 w 355"/>
              <a:gd name="T27" fmla="*/ 2147483647 h 252"/>
              <a:gd name="T28" fmla="*/ 2147483647 w 355"/>
              <a:gd name="T29" fmla="*/ 2147483647 h 252"/>
              <a:gd name="T30" fmla="*/ 2147483647 w 355"/>
              <a:gd name="T31" fmla="*/ 2147483647 h 252"/>
              <a:gd name="T32" fmla="*/ 2147483647 w 355"/>
              <a:gd name="T33" fmla="*/ 2147483647 h 252"/>
              <a:gd name="T34" fmla="*/ 2147483647 w 355"/>
              <a:gd name="T35" fmla="*/ 2147483647 h 252"/>
              <a:gd name="T36" fmla="*/ 2147483647 w 355"/>
              <a:gd name="T37" fmla="*/ 2147483647 h 252"/>
              <a:gd name="T38" fmla="*/ 2147483647 w 355"/>
              <a:gd name="T39" fmla="*/ 2147483647 h 252"/>
              <a:gd name="T40" fmla="*/ 2147483647 w 355"/>
              <a:gd name="T41" fmla="*/ 2147483647 h 252"/>
              <a:gd name="T42" fmla="*/ 2147483647 w 355"/>
              <a:gd name="T43" fmla="*/ 2147483647 h 252"/>
              <a:gd name="T44" fmla="*/ 0 w 355"/>
              <a:gd name="T45" fmla="*/ 2147483647 h 252"/>
              <a:gd name="T46" fmla="*/ 2147483647 w 355"/>
              <a:gd name="T47" fmla="*/ 2147483647 h 252"/>
              <a:gd name="T48" fmla="*/ 2147483647 w 355"/>
              <a:gd name="T49" fmla="*/ 2147483647 h 252"/>
              <a:gd name="T50" fmla="*/ 2147483647 w 355"/>
              <a:gd name="T51" fmla="*/ 2147483647 h 252"/>
              <a:gd name="T52" fmla="*/ 2147483647 w 355"/>
              <a:gd name="T53" fmla="*/ 2147483647 h 252"/>
              <a:gd name="T54" fmla="*/ 2147483647 w 355"/>
              <a:gd name="T55" fmla="*/ 2147483647 h 252"/>
              <a:gd name="T56" fmla="*/ 2147483647 w 355"/>
              <a:gd name="T57" fmla="*/ 2147483647 h 252"/>
              <a:gd name="T58" fmla="*/ 2147483647 w 355"/>
              <a:gd name="T59" fmla="*/ 2147483647 h 252"/>
              <a:gd name="T60" fmla="*/ 2147483647 w 355"/>
              <a:gd name="T61" fmla="*/ 2147483647 h 252"/>
              <a:gd name="T62" fmla="*/ 2147483647 w 355"/>
              <a:gd name="T63" fmla="*/ 2147483647 h 252"/>
              <a:gd name="T64" fmla="*/ 2147483647 w 355"/>
              <a:gd name="T65" fmla="*/ 2147483647 h 252"/>
              <a:gd name="T66" fmla="*/ 2147483647 w 355"/>
              <a:gd name="T67" fmla="*/ 2147483647 h 252"/>
              <a:gd name="T68" fmla="*/ 2147483647 w 355"/>
              <a:gd name="T69" fmla="*/ 2147483647 h 252"/>
              <a:gd name="T70" fmla="*/ 2147483647 w 355"/>
              <a:gd name="T71" fmla="*/ 2147483647 h 252"/>
              <a:gd name="T72" fmla="*/ 2147483647 w 355"/>
              <a:gd name="T73" fmla="*/ 2147483647 h 252"/>
              <a:gd name="T74" fmla="*/ 2147483647 w 355"/>
              <a:gd name="T75" fmla="*/ 2147483647 h 252"/>
              <a:gd name="T76" fmla="*/ 2147483647 w 355"/>
              <a:gd name="T77" fmla="*/ 2147483647 h 252"/>
              <a:gd name="T78" fmla="*/ 2147483647 w 355"/>
              <a:gd name="T79" fmla="*/ 2147483647 h 252"/>
              <a:gd name="T80" fmla="*/ 2147483647 w 355"/>
              <a:gd name="T81" fmla="*/ 2147483647 h 252"/>
              <a:gd name="T82" fmla="*/ 2147483647 w 355"/>
              <a:gd name="T83" fmla="*/ 2147483647 h 252"/>
              <a:gd name="T84" fmla="*/ 2147483647 w 355"/>
              <a:gd name="T85" fmla="*/ 2147483647 h 252"/>
              <a:gd name="T86" fmla="*/ 2147483647 w 355"/>
              <a:gd name="T87" fmla="*/ 2147483647 h 252"/>
              <a:gd name="T88" fmla="*/ 2147483647 w 355"/>
              <a:gd name="T89" fmla="*/ 0 h 252"/>
              <a:gd name="T90" fmla="*/ 2147483647 w 355"/>
              <a:gd name="T91" fmla="*/ 2147483647 h 252"/>
              <a:gd name="T92" fmla="*/ 2147483647 w 355"/>
              <a:gd name="T93" fmla="*/ 0 h 2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5"/>
              <a:gd name="T142" fmla="*/ 0 h 252"/>
              <a:gd name="T143" fmla="*/ 355 w 355"/>
              <a:gd name="T144" fmla="*/ 252 h 2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5" h="252">
                <a:moveTo>
                  <a:pt x="274" y="0"/>
                </a:moveTo>
                <a:lnTo>
                  <a:pt x="294" y="16"/>
                </a:lnTo>
                <a:lnTo>
                  <a:pt x="291" y="42"/>
                </a:lnTo>
                <a:lnTo>
                  <a:pt x="309" y="36"/>
                </a:lnTo>
                <a:lnTo>
                  <a:pt x="307" y="46"/>
                </a:lnTo>
                <a:lnTo>
                  <a:pt x="315" y="49"/>
                </a:lnTo>
                <a:lnTo>
                  <a:pt x="355" y="69"/>
                </a:lnTo>
                <a:lnTo>
                  <a:pt x="318" y="81"/>
                </a:lnTo>
                <a:lnTo>
                  <a:pt x="327" y="102"/>
                </a:lnTo>
                <a:lnTo>
                  <a:pt x="301" y="108"/>
                </a:lnTo>
                <a:lnTo>
                  <a:pt x="292" y="115"/>
                </a:lnTo>
                <a:lnTo>
                  <a:pt x="261" y="111"/>
                </a:lnTo>
                <a:lnTo>
                  <a:pt x="229" y="106"/>
                </a:lnTo>
                <a:lnTo>
                  <a:pt x="220" y="136"/>
                </a:lnTo>
                <a:lnTo>
                  <a:pt x="210" y="165"/>
                </a:lnTo>
                <a:lnTo>
                  <a:pt x="202" y="186"/>
                </a:lnTo>
                <a:lnTo>
                  <a:pt x="184" y="223"/>
                </a:lnTo>
                <a:lnTo>
                  <a:pt x="153" y="235"/>
                </a:lnTo>
                <a:lnTo>
                  <a:pt x="105" y="223"/>
                </a:lnTo>
                <a:lnTo>
                  <a:pt x="91" y="241"/>
                </a:lnTo>
                <a:lnTo>
                  <a:pt x="42" y="252"/>
                </a:lnTo>
                <a:lnTo>
                  <a:pt x="7" y="229"/>
                </a:lnTo>
                <a:lnTo>
                  <a:pt x="0" y="202"/>
                </a:lnTo>
                <a:lnTo>
                  <a:pt x="1" y="207"/>
                </a:lnTo>
                <a:lnTo>
                  <a:pt x="30" y="222"/>
                </a:lnTo>
                <a:lnTo>
                  <a:pt x="58" y="231"/>
                </a:lnTo>
                <a:lnTo>
                  <a:pt x="52" y="229"/>
                </a:lnTo>
                <a:lnTo>
                  <a:pt x="57" y="220"/>
                </a:lnTo>
                <a:lnTo>
                  <a:pt x="61" y="199"/>
                </a:lnTo>
                <a:lnTo>
                  <a:pt x="63" y="190"/>
                </a:lnTo>
                <a:lnTo>
                  <a:pt x="66" y="177"/>
                </a:lnTo>
                <a:lnTo>
                  <a:pt x="93" y="168"/>
                </a:lnTo>
                <a:lnTo>
                  <a:pt x="118" y="160"/>
                </a:lnTo>
                <a:lnTo>
                  <a:pt x="141" y="129"/>
                </a:lnTo>
                <a:lnTo>
                  <a:pt x="163" y="97"/>
                </a:lnTo>
                <a:lnTo>
                  <a:pt x="183" y="120"/>
                </a:lnTo>
                <a:lnTo>
                  <a:pt x="192" y="103"/>
                </a:lnTo>
                <a:lnTo>
                  <a:pt x="198" y="85"/>
                </a:lnTo>
                <a:lnTo>
                  <a:pt x="207" y="108"/>
                </a:lnTo>
                <a:lnTo>
                  <a:pt x="207" y="90"/>
                </a:lnTo>
                <a:lnTo>
                  <a:pt x="216" y="79"/>
                </a:lnTo>
                <a:lnTo>
                  <a:pt x="213" y="69"/>
                </a:lnTo>
                <a:lnTo>
                  <a:pt x="222" y="58"/>
                </a:lnTo>
                <a:lnTo>
                  <a:pt x="243" y="28"/>
                </a:lnTo>
                <a:lnTo>
                  <a:pt x="262" y="0"/>
                </a:lnTo>
                <a:lnTo>
                  <a:pt x="264" y="12"/>
                </a:lnTo>
                <a:lnTo>
                  <a:pt x="27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6" name="Freeform 271" descr="縦線"/>
          <p:cNvSpPr>
            <a:spLocks noChangeAspect="1"/>
          </p:cNvSpPr>
          <p:nvPr/>
        </p:nvSpPr>
        <p:spPr bwMode="auto">
          <a:xfrm>
            <a:off x="3932621" y="3269108"/>
            <a:ext cx="128919" cy="152400"/>
          </a:xfrm>
          <a:custGeom>
            <a:avLst/>
            <a:gdLst>
              <a:gd name="T0" fmla="*/ 2147483647 w 152"/>
              <a:gd name="T1" fmla="*/ 2147483647 h 216"/>
              <a:gd name="T2" fmla="*/ 2147483647 w 152"/>
              <a:gd name="T3" fmla="*/ 2147483647 h 216"/>
              <a:gd name="T4" fmla="*/ 2147483647 w 152"/>
              <a:gd name="T5" fmla="*/ 2147483647 h 216"/>
              <a:gd name="T6" fmla="*/ 2147483647 w 152"/>
              <a:gd name="T7" fmla="*/ 2147483647 h 216"/>
              <a:gd name="T8" fmla="*/ 2147483647 w 152"/>
              <a:gd name="T9" fmla="*/ 2147483647 h 216"/>
              <a:gd name="T10" fmla="*/ 0 w 152"/>
              <a:gd name="T11" fmla="*/ 2147483647 h 216"/>
              <a:gd name="T12" fmla="*/ 2147483647 w 152"/>
              <a:gd name="T13" fmla="*/ 0 h 216"/>
              <a:gd name="T14" fmla="*/ 2147483647 w 152"/>
              <a:gd name="T15" fmla="*/ 2147483647 h 216"/>
              <a:gd name="T16" fmla="*/ 2147483647 w 152"/>
              <a:gd name="T17" fmla="*/ 2147483647 h 216"/>
              <a:gd name="T18" fmla="*/ 2147483647 w 152"/>
              <a:gd name="T19" fmla="*/ 2147483647 h 216"/>
              <a:gd name="T20" fmla="*/ 2147483647 w 152"/>
              <a:gd name="T21" fmla="*/ 2147483647 h 216"/>
              <a:gd name="T22" fmla="*/ 2147483647 w 152"/>
              <a:gd name="T23" fmla="*/ 2147483647 h 216"/>
              <a:gd name="T24" fmla="*/ 2147483647 w 152"/>
              <a:gd name="T25" fmla="*/ 2147483647 h 216"/>
              <a:gd name="T26" fmla="*/ 2147483647 w 152"/>
              <a:gd name="T27" fmla="*/ 2147483647 h 216"/>
              <a:gd name="T28" fmla="*/ 2147483647 w 152"/>
              <a:gd name="T29" fmla="*/ 2147483647 h 216"/>
              <a:gd name="T30" fmla="*/ 2147483647 w 152"/>
              <a:gd name="T31" fmla="*/ 2147483647 h 216"/>
              <a:gd name="T32" fmla="*/ 2147483647 w 152"/>
              <a:gd name="T33" fmla="*/ 2147483647 h 216"/>
              <a:gd name="T34" fmla="*/ 2147483647 w 152"/>
              <a:gd name="T35" fmla="*/ 2147483647 h 216"/>
              <a:gd name="T36" fmla="*/ 2147483647 w 152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2"/>
              <a:gd name="T58" fmla="*/ 0 h 216"/>
              <a:gd name="T59" fmla="*/ 152 w 152"/>
              <a:gd name="T60" fmla="*/ 216 h 2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2" h="216">
                <a:moveTo>
                  <a:pt x="128" y="216"/>
                </a:moveTo>
                <a:lnTo>
                  <a:pt x="84" y="186"/>
                </a:lnTo>
                <a:lnTo>
                  <a:pt x="42" y="154"/>
                </a:lnTo>
                <a:lnTo>
                  <a:pt x="23" y="106"/>
                </a:lnTo>
                <a:lnTo>
                  <a:pt x="11" y="57"/>
                </a:lnTo>
                <a:lnTo>
                  <a:pt x="0" y="6"/>
                </a:lnTo>
                <a:lnTo>
                  <a:pt x="3" y="0"/>
                </a:lnTo>
                <a:lnTo>
                  <a:pt x="30" y="13"/>
                </a:lnTo>
                <a:lnTo>
                  <a:pt x="32" y="33"/>
                </a:lnTo>
                <a:lnTo>
                  <a:pt x="56" y="31"/>
                </a:lnTo>
                <a:lnTo>
                  <a:pt x="72" y="13"/>
                </a:lnTo>
                <a:lnTo>
                  <a:pt x="95" y="37"/>
                </a:lnTo>
                <a:lnTo>
                  <a:pt x="116" y="61"/>
                </a:lnTo>
                <a:lnTo>
                  <a:pt x="119" y="102"/>
                </a:lnTo>
                <a:lnTo>
                  <a:pt x="122" y="141"/>
                </a:lnTo>
                <a:lnTo>
                  <a:pt x="137" y="177"/>
                </a:lnTo>
                <a:lnTo>
                  <a:pt x="152" y="214"/>
                </a:lnTo>
                <a:lnTo>
                  <a:pt x="140" y="207"/>
                </a:lnTo>
                <a:lnTo>
                  <a:pt x="128" y="2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7" name="Freeform 272"/>
          <p:cNvSpPr>
            <a:spLocks noChangeAspect="1"/>
          </p:cNvSpPr>
          <p:nvPr/>
        </p:nvSpPr>
        <p:spPr bwMode="auto">
          <a:xfrm>
            <a:off x="3094636" y="3406859"/>
            <a:ext cx="1954" cy="2931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0" y="5"/>
                </a:lnTo>
                <a:lnTo>
                  <a:pt x="0" y="2"/>
                </a:lnTo>
                <a:lnTo>
                  <a:pt x="1" y="0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1662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08" name="Freeform 273"/>
          <p:cNvSpPr>
            <a:spLocks noChangeAspect="1"/>
          </p:cNvSpPr>
          <p:nvPr/>
        </p:nvSpPr>
        <p:spPr bwMode="auto">
          <a:xfrm>
            <a:off x="3096591" y="3475727"/>
            <a:ext cx="3907" cy="1466"/>
          </a:xfrm>
          <a:custGeom>
            <a:avLst/>
            <a:gdLst>
              <a:gd name="T0" fmla="*/ 0 w 4"/>
              <a:gd name="T1" fmla="*/ 0 h 3"/>
              <a:gd name="T2" fmla="*/ 2147483647 w 4"/>
              <a:gd name="T3" fmla="*/ 2147483647 h 3"/>
              <a:gd name="T4" fmla="*/ 2147483647 w 4"/>
              <a:gd name="T5" fmla="*/ 2147483647 h 3"/>
              <a:gd name="T6" fmla="*/ 0 w 4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3"/>
              <a:gd name="T14" fmla="*/ 4 w 4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3">
                <a:moveTo>
                  <a:pt x="0" y="0"/>
                </a:moveTo>
                <a:lnTo>
                  <a:pt x="4" y="2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09" name="Freeform 274"/>
          <p:cNvSpPr>
            <a:spLocks noChangeAspect="1"/>
          </p:cNvSpPr>
          <p:nvPr/>
        </p:nvSpPr>
        <p:spPr bwMode="auto">
          <a:xfrm>
            <a:off x="3092685" y="3459613"/>
            <a:ext cx="1952" cy="1465"/>
          </a:xfrm>
          <a:custGeom>
            <a:avLst/>
            <a:gdLst>
              <a:gd name="T0" fmla="*/ 2147483647 w 3"/>
              <a:gd name="T1" fmla="*/ 0 h 5"/>
              <a:gd name="T2" fmla="*/ 2147483647 w 3"/>
              <a:gd name="T3" fmla="*/ 2147483647 h 5"/>
              <a:gd name="T4" fmla="*/ 0 w 3"/>
              <a:gd name="T5" fmla="*/ 2147483647 h 5"/>
              <a:gd name="T6" fmla="*/ 2147483647 w 3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3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2" y="0"/>
                </a:moveTo>
                <a:lnTo>
                  <a:pt x="3" y="5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0" name="Freeform 275"/>
          <p:cNvSpPr>
            <a:spLocks noChangeAspect="1"/>
          </p:cNvSpPr>
          <p:nvPr/>
        </p:nvSpPr>
        <p:spPr bwMode="auto">
          <a:xfrm>
            <a:off x="3082917" y="3484519"/>
            <a:ext cx="1954" cy="1466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5" y="2"/>
                </a:moveTo>
                <a:lnTo>
                  <a:pt x="2" y="3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1" name="Freeform 276"/>
          <p:cNvSpPr>
            <a:spLocks noChangeAspect="1"/>
          </p:cNvSpPr>
          <p:nvPr/>
        </p:nvSpPr>
        <p:spPr bwMode="auto">
          <a:xfrm>
            <a:off x="3084874" y="3488920"/>
            <a:ext cx="1952" cy="1465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3"/>
                </a:moveTo>
                <a:lnTo>
                  <a:pt x="2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2" name="Freeform 277"/>
          <p:cNvSpPr>
            <a:spLocks noChangeAspect="1"/>
          </p:cNvSpPr>
          <p:nvPr/>
        </p:nvSpPr>
        <p:spPr bwMode="auto">
          <a:xfrm>
            <a:off x="3092685" y="3296950"/>
            <a:ext cx="1952" cy="1466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3"/>
                </a:moveTo>
                <a:lnTo>
                  <a:pt x="2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3" name="Freeform 278"/>
          <p:cNvSpPr>
            <a:spLocks noChangeAspect="1"/>
          </p:cNvSpPr>
          <p:nvPr/>
        </p:nvSpPr>
        <p:spPr bwMode="auto">
          <a:xfrm>
            <a:off x="3092685" y="3484524"/>
            <a:ext cx="1952" cy="2931"/>
          </a:xfrm>
          <a:custGeom>
            <a:avLst/>
            <a:gdLst>
              <a:gd name="T0" fmla="*/ 0 w 2"/>
              <a:gd name="T1" fmla="*/ 2147483647 h 5"/>
              <a:gd name="T2" fmla="*/ 2147483647 w 2"/>
              <a:gd name="T3" fmla="*/ 0 h 5"/>
              <a:gd name="T4" fmla="*/ 0 w 2"/>
              <a:gd name="T5" fmla="*/ 0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5"/>
                </a:moveTo>
                <a:lnTo>
                  <a:pt x="2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4" name="Freeform 279"/>
          <p:cNvSpPr>
            <a:spLocks noChangeAspect="1"/>
          </p:cNvSpPr>
          <p:nvPr/>
        </p:nvSpPr>
        <p:spPr bwMode="auto">
          <a:xfrm>
            <a:off x="3100501" y="3399527"/>
            <a:ext cx="1952" cy="1466"/>
          </a:xfrm>
          <a:custGeom>
            <a:avLst/>
            <a:gdLst>
              <a:gd name="T0" fmla="*/ 2147483647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2147483647 w 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3"/>
              <a:gd name="T14" fmla="*/ 1 w 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3">
                <a:moveTo>
                  <a:pt x="1" y="2"/>
                </a:moveTo>
                <a:lnTo>
                  <a:pt x="0" y="0"/>
                </a:lnTo>
                <a:lnTo>
                  <a:pt x="0" y="3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5" name="Freeform 280"/>
          <p:cNvSpPr>
            <a:spLocks noChangeAspect="1"/>
          </p:cNvSpPr>
          <p:nvPr/>
        </p:nvSpPr>
        <p:spPr bwMode="auto">
          <a:xfrm>
            <a:off x="3086826" y="3257389"/>
            <a:ext cx="5861" cy="2931"/>
          </a:xfrm>
          <a:custGeom>
            <a:avLst/>
            <a:gdLst>
              <a:gd name="T0" fmla="*/ 2147483647 w 2"/>
              <a:gd name="T1" fmla="*/ 0 h 4"/>
              <a:gd name="T2" fmla="*/ 0 w 2"/>
              <a:gd name="T3" fmla="*/ 0 h 4"/>
              <a:gd name="T4" fmla="*/ 0 w 2"/>
              <a:gd name="T5" fmla="*/ 2147483647 h 4"/>
              <a:gd name="T6" fmla="*/ 2147483647 w 2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4"/>
              <a:gd name="T14" fmla="*/ 2 w 2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4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1662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16" name="Freeform 281"/>
          <p:cNvSpPr>
            <a:spLocks noChangeAspect="1"/>
          </p:cNvSpPr>
          <p:nvPr/>
        </p:nvSpPr>
        <p:spPr bwMode="auto">
          <a:xfrm>
            <a:off x="3092682" y="3412720"/>
            <a:ext cx="0" cy="1465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0 h 5"/>
              <a:gd name="T4" fmla="*/ 0 w 3"/>
              <a:gd name="T5" fmla="*/ 2147483647 h 5"/>
              <a:gd name="T6" fmla="*/ 0 w 3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5"/>
              <a:gd name="T14" fmla="*/ 0 w 3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5">
                <a:moveTo>
                  <a:pt x="3" y="2"/>
                </a:moveTo>
                <a:lnTo>
                  <a:pt x="1" y="0"/>
                </a:lnTo>
                <a:lnTo>
                  <a:pt x="0" y="5"/>
                </a:lnTo>
                <a:lnTo>
                  <a:pt x="3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7" name="Freeform 282"/>
          <p:cNvSpPr>
            <a:spLocks noChangeAspect="1"/>
          </p:cNvSpPr>
          <p:nvPr/>
        </p:nvSpPr>
        <p:spPr bwMode="auto">
          <a:xfrm>
            <a:off x="3096592" y="3393665"/>
            <a:ext cx="1952" cy="1466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0 w 3"/>
              <a:gd name="T5" fmla="*/ 2147483647 h 3"/>
              <a:gd name="T6" fmla="*/ 2147483647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3"/>
                </a:moveTo>
                <a:lnTo>
                  <a:pt x="1" y="0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8" name="Freeform 283"/>
          <p:cNvSpPr>
            <a:spLocks noChangeAspect="1"/>
          </p:cNvSpPr>
          <p:nvPr/>
        </p:nvSpPr>
        <p:spPr bwMode="auto">
          <a:xfrm>
            <a:off x="3096592" y="3296950"/>
            <a:ext cx="1952" cy="1466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0"/>
                </a:moveTo>
                <a:lnTo>
                  <a:pt x="3" y="3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19" name="Freeform 284"/>
          <p:cNvSpPr>
            <a:spLocks noChangeAspect="1"/>
          </p:cNvSpPr>
          <p:nvPr/>
        </p:nvSpPr>
        <p:spPr bwMode="auto">
          <a:xfrm>
            <a:off x="3084869" y="3266182"/>
            <a:ext cx="7814" cy="1465"/>
          </a:xfrm>
          <a:custGeom>
            <a:avLst/>
            <a:gdLst>
              <a:gd name="T0" fmla="*/ 2147483647 w 6"/>
              <a:gd name="T1" fmla="*/ 2147483647 h 1"/>
              <a:gd name="T2" fmla="*/ 2147483647 w 6"/>
              <a:gd name="T3" fmla="*/ 0 h 1"/>
              <a:gd name="T4" fmla="*/ 0 w 6"/>
              <a:gd name="T5" fmla="*/ 0 h 1"/>
              <a:gd name="T6" fmla="*/ 2147483647 w 6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"/>
              <a:gd name="T14" fmla="*/ 6 w 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">
                <a:moveTo>
                  <a:pt x="6" y="1"/>
                </a:moveTo>
                <a:lnTo>
                  <a:pt x="4" y="0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0" name="Freeform 285"/>
          <p:cNvSpPr>
            <a:spLocks noChangeAspect="1"/>
          </p:cNvSpPr>
          <p:nvPr/>
        </p:nvSpPr>
        <p:spPr bwMode="auto">
          <a:xfrm>
            <a:off x="3082917" y="3254459"/>
            <a:ext cx="1954" cy="1465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3" y="2"/>
                </a:moveTo>
                <a:lnTo>
                  <a:pt x="3" y="0"/>
                </a:lnTo>
                <a:lnTo>
                  <a:pt x="0" y="2"/>
                </a:lnTo>
                <a:lnTo>
                  <a:pt x="3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1" name="Freeform 286"/>
          <p:cNvSpPr>
            <a:spLocks noChangeAspect="1"/>
          </p:cNvSpPr>
          <p:nvPr/>
        </p:nvSpPr>
        <p:spPr bwMode="auto">
          <a:xfrm>
            <a:off x="3071198" y="3383413"/>
            <a:ext cx="3907" cy="1465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3"/>
              <a:gd name="T14" fmla="*/ 5 w 5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3">
                <a:moveTo>
                  <a:pt x="3" y="3"/>
                </a:moveTo>
                <a:lnTo>
                  <a:pt x="5" y="1"/>
                </a:ln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2" name="Freeform 287"/>
          <p:cNvSpPr>
            <a:spLocks noChangeAspect="1"/>
          </p:cNvSpPr>
          <p:nvPr/>
        </p:nvSpPr>
        <p:spPr bwMode="auto">
          <a:xfrm>
            <a:off x="3092685" y="3373150"/>
            <a:ext cx="1952" cy="586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0 h 3"/>
              <a:gd name="T6" fmla="*/ 2147483647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3"/>
                </a:moveTo>
                <a:lnTo>
                  <a:pt x="2" y="2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3" name="Freeform 288"/>
          <p:cNvSpPr>
            <a:spLocks noChangeAspect="1"/>
          </p:cNvSpPr>
          <p:nvPr/>
        </p:nvSpPr>
        <p:spPr bwMode="auto">
          <a:xfrm>
            <a:off x="3094636" y="3446419"/>
            <a:ext cx="1954" cy="1466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3" y="0"/>
                </a:moveTo>
                <a:lnTo>
                  <a:pt x="1" y="3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4" name="Freeform 289"/>
          <p:cNvSpPr>
            <a:spLocks noChangeAspect="1"/>
          </p:cNvSpPr>
          <p:nvPr/>
        </p:nvSpPr>
        <p:spPr bwMode="auto">
          <a:xfrm>
            <a:off x="3082917" y="3258850"/>
            <a:ext cx="1954" cy="1466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2" y="0"/>
                </a:moveTo>
                <a:lnTo>
                  <a:pt x="3" y="1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5" name="Freeform 290"/>
          <p:cNvSpPr>
            <a:spLocks noChangeAspect="1"/>
          </p:cNvSpPr>
          <p:nvPr/>
        </p:nvSpPr>
        <p:spPr bwMode="auto">
          <a:xfrm>
            <a:off x="3094636" y="3386339"/>
            <a:ext cx="1954" cy="5862"/>
          </a:xfrm>
          <a:custGeom>
            <a:avLst/>
            <a:gdLst>
              <a:gd name="T0" fmla="*/ 2147483647 w 1"/>
              <a:gd name="T1" fmla="*/ 2147483647 h 5"/>
              <a:gd name="T2" fmla="*/ 0 w 1"/>
              <a:gd name="T3" fmla="*/ 2147483647 h 5"/>
              <a:gd name="T4" fmla="*/ 0 w 1"/>
              <a:gd name="T5" fmla="*/ 0 h 5"/>
              <a:gd name="T6" fmla="*/ 2147483647 w 1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5"/>
              <a:gd name="T14" fmla="*/ 1 w 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5">
                <a:moveTo>
                  <a:pt x="1" y="3"/>
                </a:moveTo>
                <a:lnTo>
                  <a:pt x="0" y="5"/>
                </a:lnTo>
                <a:lnTo>
                  <a:pt x="0" y="0"/>
                </a:lnTo>
                <a:lnTo>
                  <a:pt x="1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6" name="Freeform 291"/>
          <p:cNvSpPr>
            <a:spLocks noChangeAspect="1"/>
          </p:cNvSpPr>
          <p:nvPr/>
        </p:nvSpPr>
        <p:spPr bwMode="auto">
          <a:xfrm>
            <a:off x="3094636" y="3326258"/>
            <a:ext cx="1954" cy="586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2147483647 h 3"/>
              <a:gd name="T4" fmla="*/ 0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1" y="0"/>
                </a:moveTo>
                <a:lnTo>
                  <a:pt x="3" y="2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1662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27" name="Freeform 292"/>
          <p:cNvSpPr>
            <a:spLocks noChangeAspect="1"/>
          </p:cNvSpPr>
          <p:nvPr/>
        </p:nvSpPr>
        <p:spPr bwMode="auto">
          <a:xfrm>
            <a:off x="6032454" y="3477197"/>
            <a:ext cx="1954" cy="146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2147483647 w 1"/>
              <a:gd name="T5" fmla="*/ 0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2"/>
                </a:moveTo>
                <a:lnTo>
                  <a:pt x="0" y="2"/>
                </a:lnTo>
                <a:lnTo>
                  <a:pt x="1" y="0"/>
                </a:lnTo>
                <a:lnTo>
                  <a:pt x="1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8" name="Freeform 293"/>
          <p:cNvSpPr>
            <a:spLocks noChangeAspect="1"/>
          </p:cNvSpPr>
          <p:nvPr/>
        </p:nvSpPr>
        <p:spPr bwMode="auto">
          <a:xfrm>
            <a:off x="5217918" y="3538741"/>
            <a:ext cx="306673" cy="238857"/>
          </a:xfrm>
          <a:custGeom>
            <a:avLst/>
            <a:gdLst>
              <a:gd name="T0" fmla="*/ 2147483647 w 363"/>
              <a:gd name="T1" fmla="*/ 2147483647 h 335"/>
              <a:gd name="T2" fmla="*/ 2147483647 w 363"/>
              <a:gd name="T3" fmla="*/ 2147483647 h 335"/>
              <a:gd name="T4" fmla="*/ 2147483647 w 363"/>
              <a:gd name="T5" fmla="*/ 2147483647 h 335"/>
              <a:gd name="T6" fmla="*/ 2147483647 w 363"/>
              <a:gd name="T7" fmla="*/ 2147483647 h 335"/>
              <a:gd name="T8" fmla="*/ 2147483647 w 363"/>
              <a:gd name="T9" fmla="*/ 2147483647 h 335"/>
              <a:gd name="T10" fmla="*/ 2147483647 w 363"/>
              <a:gd name="T11" fmla="*/ 2147483647 h 335"/>
              <a:gd name="T12" fmla="*/ 2147483647 w 363"/>
              <a:gd name="T13" fmla="*/ 2147483647 h 335"/>
              <a:gd name="T14" fmla="*/ 2147483647 w 363"/>
              <a:gd name="T15" fmla="*/ 2147483647 h 335"/>
              <a:gd name="T16" fmla="*/ 2147483647 w 363"/>
              <a:gd name="T17" fmla="*/ 2147483647 h 335"/>
              <a:gd name="T18" fmla="*/ 2147483647 w 363"/>
              <a:gd name="T19" fmla="*/ 2147483647 h 335"/>
              <a:gd name="T20" fmla="*/ 2147483647 w 363"/>
              <a:gd name="T21" fmla="*/ 2147483647 h 335"/>
              <a:gd name="T22" fmla="*/ 2147483647 w 363"/>
              <a:gd name="T23" fmla="*/ 2147483647 h 335"/>
              <a:gd name="T24" fmla="*/ 2147483647 w 363"/>
              <a:gd name="T25" fmla="*/ 2147483647 h 335"/>
              <a:gd name="T26" fmla="*/ 2147483647 w 363"/>
              <a:gd name="T27" fmla="*/ 2147483647 h 335"/>
              <a:gd name="T28" fmla="*/ 2147483647 w 363"/>
              <a:gd name="T29" fmla="*/ 2147483647 h 335"/>
              <a:gd name="T30" fmla="*/ 2147483647 w 363"/>
              <a:gd name="T31" fmla="*/ 2147483647 h 335"/>
              <a:gd name="T32" fmla="*/ 2147483647 w 363"/>
              <a:gd name="T33" fmla="*/ 2147483647 h 335"/>
              <a:gd name="T34" fmla="*/ 2147483647 w 363"/>
              <a:gd name="T35" fmla="*/ 2147483647 h 335"/>
              <a:gd name="T36" fmla="*/ 2147483647 w 363"/>
              <a:gd name="T37" fmla="*/ 2147483647 h 335"/>
              <a:gd name="T38" fmla="*/ 2147483647 w 363"/>
              <a:gd name="T39" fmla="*/ 2147483647 h 335"/>
              <a:gd name="T40" fmla="*/ 0 w 363"/>
              <a:gd name="T41" fmla="*/ 2147483647 h 335"/>
              <a:gd name="T42" fmla="*/ 0 w 363"/>
              <a:gd name="T43" fmla="*/ 2147483647 h 335"/>
              <a:gd name="T44" fmla="*/ 0 w 363"/>
              <a:gd name="T45" fmla="*/ 2147483647 h 335"/>
              <a:gd name="T46" fmla="*/ 0 w 363"/>
              <a:gd name="T47" fmla="*/ 2147483647 h 335"/>
              <a:gd name="T48" fmla="*/ 2147483647 w 363"/>
              <a:gd name="T49" fmla="*/ 2147483647 h 335"/>
              <a:gd name="T50" fmla="*/ 2147483647 w 363"/>
              <a:gd name="T51" fmla="*/ 2147483647 h 335"/>
              <a:gd name="T52" fmla="*/ 2147483647 w 363"/>
              <a:gd name="T53" fmla="*/ 2147483647 h 335"/>
              <a:gd name="T54" fmla="*/ 2147483647 w 363"/>
              <a:gd name="T55" fmla="*/ 2147483647 h 335"/>
              <a:gd name="T56" fmla="*/ 2147483647 w 363"/>
              <a:gd name="T57" fmla="*/ 0 h 335"/>
              <a:gd name="T58" fmla="*/ 2147483647 w 363"/>
              <a:gd name="T59" fmla="*/ 2147483647 h 335"/>
              <a:gd name="T60" fmla="*/ 2147483647 w 363"/>
              <a:gd name="T61" fmla="*/ 2147483647 h 335"/>
              <a:gd name="T62" fmla="*/ 2147483647 w 363"/>
              <a:gd name="T63" fmla="*/ 2147483647 h 335"/>
              <a:gd name="T64" fmla="*/ 2147483647 w 363"/>
              <a:gd name="T65" fmla="*/ 2147483647 h 335"/>
              <a:gd name="T66" fmla="*/ 2147483647 w 363"/>
              <a:gd name="T67" fmla="*/ 2147483647 h 335"/>
              <a:gd name="T68" fmla="*/ 2147483647 w 363"/>
              <a:gd name="T69" fmla="*/ 2147483647 h 335"/>
              <a:gd name="T70" fmla="*/ 2147483647 w 363"/>
              <a:gd name="T71" fmla="*/ 2147483647 h 335"/>
              <a:gd name="T72" fmla="*/ 2147483647 w 363"/>
              <a:gd name="T73" fmla="*/ 2147483647 h 335"/>
              <a:gd name="T74" fmla="*/ 2147483647 w 363"/>
              <a:gd name="T75" fmla="*/ 2147483647 h 335"/>
              <a:gd name="T76" fmla="*/ 2147483647 w 363"/>
              <a:gd name="T77" fmla="*/ 2147483647 h 335"/>
              <a:gd name="T78" fmla="*/ 2147483647 w 363"/>
              <a:gd name="T79" fmla="*/ 2147483647 h 335"/>
              <a:gd name="T80" fmla="*/ 2147483647 w 363"/>
              <a:gd name="T81" fmla="*/ 2147483647 h 335"/>
              <a:gd name="T82" fmla="*/ 2147483647 w 363"/>
              <a:gd name="T83" fmla="*/ 2147483647 h 335"/>
              <a:gd name="T84" fmla="*/ 2147483647 w 363"/>
              <a:gd name="T85" fmla="*/ 2147483647 h 335"/>
              <a:gd name="T86" fmla="*/ 2147483647 w 363"/>
              <a:gd name="T87" fmla="*/ 2147483647 h 335"/>
              <a:gd name="T88" fmla="*/ 2147483647 w 363"/>
              <a:gd name="T89" fmla="*/ 2147483647 h 335"/>
              <a:gd name="T90" fmla="*/ 2147483647 w 363"/>
              <a:gd name="T91" fmla="*/ 2147483647 h 335"/>
              <a:gd name="T92" fmla="*/ 2147483647 w 363"/>
              <a:gd name="T93" fmla="*/ 2147483647 h 3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63"/>
              <a:gd name="T142" fmla="*/ 0 h 335"/>
              <a:gd name="T143" fmla="*/ 363 w 363"/>
              <a:gd name="T144" fmla="*/ 335 h 3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63" h="335">
                <a:moveTo>
                  <a:pt x="363" y="318"/>
                </a:moveTo>
                <a:lnTo>
                  <a:pt x="350" y="327"/>
                </a:lnTo>
                <a:lnTo>
                  <a:pt x="353" y="335"/>
                </a:lnTo>
                <a:lnTo>
                  <a:pt x="330" y="330"/>
                </a:lnTo>
                <a:lnTo>
                  <a:pt x="294" y="323"/>
                </a:lnTo>
                <a:lnTo>
                  <a:pt x="258" y="315"/>
                </a:lnTo>
                <a:lnTo>
                  <a:pt x="237" y="294"/>
                </a:lnTo>
                <a:lnTo>
                  <a:pt x="218" y="273"/>
                </a:lnTo>
                <a:lnTo>
                  <a:pt x="197" y="248"/>
                </a:lnTo>
                <a:lnTo>
                  <a:pt x="176" y="224"/>
                </a:lnTo>
                <a:lnTo>
                  <a:pt x="126" y="206"/>
                </a:lnTo>
                <a:lnTo>
                  <a:pt x="125" y="215"/>
                </a:lnTo>
                <a:lnTo>
                  <a:pt x="102" y="207"/>
                </a:lnTo>
                <a:lnTo>
                  <a:pt x="105" y="227"/>
                </a:lnTo>
                <a:lnTo>
                  <a:pt x="92" y="225"/>
                </a:lnTo>
                <a:lnTo>
                  <a:pt x="98" y="236"/>
                </a:lnTo>
                <a:lnTo>
                  <a:pt x="47" y="234"/>
                </a:lnTo>
                <a:lnTo>
                  <a:pt x="89" y="257"/>
                </a:lnTo>
                <a:lnTo>
                  <a:pt x="72" y="275"/>
                </a:lnTo>
                <a:lnTo>
                  <a:pt x="36" y="273"/>
                </a:lnTo>
                <a:lnTo>
                  <a:pt x="0" y="273"/>
                </a:lnTo>
                <a:lnTo>
                  <a:pt x="0" y="239"/>
                </a:lnTo>
                <a:lnTo>
                  <a:pt x="0" y="204"/>
                </a:lnTo>
                <a:lnTo>
                  <a:pt x="0" y="170"/>
                </a:lnTo>
                <a:lnTo>
                  <a:pt x="2" y="137"/>
                </a:lnTo>
                <a:lnTo>
                  <a:pt x="2" y="102"/>
                </a:lnTo>
                <a:lnTo>
                  <a:pt x="2" y="68"/>
                </a:lnTo>
                <a:lnTo>
                  <a:pt x="2" y="33"/>
                </a:lnTo>
                <a:lnTo>
                  <a:pt x="2" y="0"/>
                </a:lnTo>
                <a:lnTo>
                  <a:pt x="38" y="15"/>
                </a:lnTo>
                <a:lnTo>
                  <a:pt x="74" y="32"/>
                </a:lnTo>
                <a:lnTo>
                  <a:pt x="108" y="47"/>
                </a:lnTo>
                <a:lnTo>
                  <a:pt x="144" y="63"/>
                </a:lnTo>
                <a:lnTo>
                  <a:pt x="179" y="104"/>
                </a:lnTo>
                <a:lnTo>
                  <a:pt x="182" y="122"/>
                </a:lnTo>
                <a:lnTo>
                  <a:pt x="215" y="135"/>
                </a:lnTo>
                <a:lnTo>
                  <a:pt x="248" y="149"/>
                </a:lnTo>
                <a:lnTo>
                  <a:pt x="252" y="171"/>
                </a:lnTo>
                <a:lnTo>
                  <a:pt x="221" y="177"/>
                </a:lnTo>
                <a:lnTo>
                  <a:pt x="240" y="212"/>
                </a:lnTo>
                <a:lnTo>
                  <a:pt x="266" y="236"/>
                </a:lnTo>
                <a:lnTo>
                  <a:pt x="285" y="272"/>
                </a:lnTo>
                <a:lnTo>
                  <a:pt x="308" y="273"/>
                </a:lnTo>
                <a:lnTo>
                  <a:pt x="308" y="288"/>
                </a:lnTo>
                <a:lnTo>
                  <a:pt x="329" y="299"/>
                </a:lnTo>
                <a:lnTo>
                  <a:pt x="326" y="308"/>
                </a:lnTo>
                <a:lnTo>
                  <a:pt x="363" y="31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29" name="Freeform 294"/>
          <p:cNvSpPr>
            <a:spLocks noChangeAspect="1"/>
          </p:cNvSpPr>
          <p:nvPr/>
        </p:nvSpPr>
        <p:spPr bwMode="auto">
          <a:xfrm>
            <a:off x="5450360" y="3590029"/>
            <a:ext cx="126967" cy="61546"/>
          </a:xfrm>
          <a:custGeom>
            <a:avLst/>
            <a:gdLst>
              <a:gd name="T0" fmla="*/ 2147483647 w 150"/>
              <a:gd name="T1" fmla="*/ 2147483647 h 84"/>
              <a:gd name="T2" fmla="*/ 2147483647 w 150"/>
              <a:gd name="T3" fmla="*/ 2147483647 h 84"/>
              <a:gd name="T4" fmla="*/ 2147483647 w 150"/>
              <a:gd name="T5" fmla="*/ 2147483647 h 84"/>
              <a:gd name="T6" fmla="*/ 2147483647 w 150"/>
              <a:gd name="T7" fmla="*/ 2147483647 h 84"/>
              <a:gd name="T8" fmla="*/ 2147483647 w 150"/>
              <a:gd name="T9" fmla="*/ 2147483647 h 84"/>
              <a:gd name="T10" fmla="*/ 2147483647 w 150"/>
              <a:gd name="T11" fmla="*/ 2147483647 h 84"/>
              <a:gd name="T12" fmla="*/ 2147483647 w 150"/>
              <a:gd name="T13" fmla="*/ 2147483647 h 84"/>
              <a:gd name="T14" fmla="*/ 2147483647 w 150"/>
              <a:gd name="T15" fmla="*/ 2147483647 h 84"/>
              <a:gd name="T16" fmla="*/ 0 w 150"/>
              <a:gd name="T17" fmla="*/ 2147483647 h 84"/>
              <a:gd name="T18" fmla="*/ 2147483647 w 150"/>
              <a:gd name="T19" fmla="*/ 2147483647 h 84"/>
              <a:gd name="T20" fmla="*/ 2147483647 w 150"/>
              <a:gd name="T21" fmla="*/ 2147483647 h 84"/>
              <a:gd name="T22" fmla="*/ 2147483647 w 150"/>
              <a:gd name="T23" fmla="*/ 2147483647 h 84"/>
              <a:gd name="T24" fmla="*/ 2147483647 w 150"/>
              <a:gd name="T25" fmla="*/ 2147483647 h 84"/>
              <a:gd name="T26" fmla="*/ 2147483647 w 150"/>
              <a:gd name="T27" fmla="*/ 2147483647 h 84"/>
              <a:gd name="T28" fmla="*/ 2147483647 w 150"/>
              <a:gd name="T29" fmla="*/ 2147483647 h 84"/>
              <a:gd name="T30" fmla="*/ 2147483647 w 150"/>
              <a:gd name="T31" fmla="*/ 0 h 84"/>
              <a:gd name="T32" fmla="*/ 2147483647 w 150"/>
              <a:gd name="T33" fmla="*/ 2147483647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0"/>
              <a:gd name="T52" fmla="*/ 0 h 84"/>
              <a:gd name="T53" fmla="*/ 150 w 150"/>
              <a:gd name="T54" fmla="*/ 84 h 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0" h="84">
                <a:moveTo>
                  <a:pt x="150" y="3"/>
                </a:moveTo>
                <a:lnTo>
                  <a:pt x="140" y="30"/>
                </a:lnTo>
                <a:lnTo>
                  <a:pt x="132" y="38"/>
                </a:lnTo>
                <a:lnTo>
                  <a:pt x="135" y="50"/>
                </a:lnTo>
                <a:lnTo>
                  <a:pt x="111" y="62"/>
                </a:lnTo>
                <a:lnTo>
                  <a:pt x="63" y="84"/>
                </a:lnTo>
                <a:lnTo>
                  <a:pt x="32" y="77"/>
                </a:lnTo>
                <a:lnTo>
                  <a:pt x="8" y="65"/>
                </a:lnTo>
                <a:lnTo>
                  <a:pt x="0" y="51"/>
                </a:lnTo>
                <a:lnTo>
                  <a:pt x="50" y="54"/>
                </a:lnTo>
                <a:lnTo>
                  <a:pt x="62" y="32"/>
                </a:lnTo>
                <a:lnTo>
                  <a:pt x="62" y="44"/>
                </a:lnTo>
                <a:lnTo>
                  <a:pt x="83" y="54"/>
                </a:lnTo>
                <a:lnTo>
                  <a:pt x="117" y="27"/>
                </a:lnTo>
                <a:lnTo>
                  <a:pt x="116" y="2"/>
                </a:lnTo>
                <a:lnTo>
                  <a:pt x="135" y="0"/>
                </a:ln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0" name="Freeform 295"/>
          <p:cNvSpPr>
            <a:spLocks noChangeAspect="1"/>
          </p:cNvSpPr>
          <p:nvPr/>
        </p:nvSpPr>
        <p:spPr bwMode="auto">
          <a:xfrm>
            <a:off x="5651556" y="3625198"/>
            <a:ext cx="37113" cy="41031"/>
          </a:xfrm>
          <a:custGeom>
            <a:avLst/>
            <a:gdLst>
              <a:gd name="T0" fmla="*/ 2147483647 w 45"/>
              <a:gd name="T1" fmla="*/ 2147483647 h 62"/>
              <a:gd name="T2" fmla="*/ 2147483647 w 45"/>
              <a:gd name="T3" fmla="*/ 2147483647 h 62"/>
              <a:gd name="T4" fmla="*/ 2147483647 w 45"/>
              <a:gd name="T5" fmla="*/ 2147483647 h 62"/>
              <a:gd name="T6" fmla="*/ 0 w 45"/>
              <a:gd name="T7" fmla="*/ 0 h 62"/>
              <a:gd name="T8" fmla="*/ 2147483647 w 45"/>
              <a:gd name="T9" fmla="*/ 2147483647 h 62"/>
              <a:gd name="T10" fmla="*/ 2147483647 w 45"/>
              <a:gd name="T11" fmla="*/ 2147483647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62"/>
              <a:gd name="T20" fmla="*/ 45 w 45"/>
              <a:gd name="T21" fmla="*/ 62 h 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62">
                <a:moveTo>
                  <a:pt x="45" y="54"/>
                </a:moveTo>
                <a:lnTo>
                  <a:pt x="36" y="62"/>
                </a:lnTo>
                <a:lnTo>
                  <a:pt x="9" y="33"/>
                </a:lnTo>
                <a:lnTo>
                  <a:pt x="0" y="0"/>
                </a:lnTo>
                <a:lnTo>
                  <a:pt x="23" y="27"/>
                </a:lnTo>
                <a:lnTo>
                  <a:pt x="45" y="5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1" name="Freeform 296"/>
          <p:cNvSpPr>
            <a:spLocks noChangeAspect="1"/>
          </p:cNvSpPr>
          <p:nvPr/>
        </p:nvSpPr>
        <p:spPr bwMode="auto">
          <a:xfrm>
            <a:off x="5528498" y="3546067"/>
            <a:ext cx="68367" cy="58615"/>
          </a:xfrm>
          <a:custGeom>
            <a:avLst/>
            <a:gdLst>
              <a:gd name="T0" fmla="*/ 2147483647 w 83"/>
              <a:gd name="T1" fmla="*/ 2147483647 h 86"/>
              <a:gd name="T2" fmla="*/ 2147483647 w 83"/>
              <a:gd name="T3" fmla="*/ 2147483647 h 86"/>
              <a:gd name="T4" fmla="*/ 2147483647 w 83"/>
              <a:gd name="T5" fmla="*/ 2147483647 h 86"/>
              <a:gd name="T6" fmla="*/ 2147483647 w 83"/>
              <a:gd name="T7" fmla="*/ 2147483647 h 86"/>
              <a:gd name="T8" fmla="*/ 0 w 83"/>
              <a:gd name="T9" fmla="*/ 2147483647 h 86"/>
              <a:gd name="T10" fmla="*/ 0 w 83"/>
              <a:gd name="T11" fmla="*/ 0 h 86"/>
              <a:gd name="T12" fmla="*/ 2147483647 w 83"/>
              <a:gd name="T13" fmla="*/ 2147483647 h 86"/>
              <a:gd name="T14" fmla="*/ 2147483647 w 83"/>
              <a:gd name="T15" fmla="*/ 2147483647 h 86"/>
              <a:gd name="T16" fmla="*/ 2147483647 w 83"/>
              <a:gd name="T17" fmla="*/ 2147483647 h 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86"/>
              <a:gd name="T29" fmla="*/ 83 w 83"/>
              <a:gd name="T30" fmla="*/ 86 h 8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86">
                <a:moveTo>
                  <a:pt x="83" y="71"/>
                </a:moveTo>
                <a:lnTo>
                  <a:pt x="71" y="86"/>
                </a:lnTo>
                <a:lnTo>
                  <a:pt x="45" y="35"/>
                </a:lnTo>
                <a:lnTo>
                  <a:pt x="24" y="18"/>
                </a:lnTo>
                <a:lnTo>
                  <a:pt x="0" y="2"/>
                </a:lnTo>
                <a:lnTo>
                  <a:pt x="0" y="0"/>
                </a:lnTo>
                <a:lnTo>
                  <a:pt x="32" y="23"/>
                </a:lnTo>
                <a:lnTo>
                  <a:pt x="62" y="45"/>
                </a:lnTo>
                <a:lnTo>
                  <a:pt x="83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2" name="Freeform 297"/>
          <p:cNvSpPr>
            <a:spLocks noChangeAspect="1"/>
          </p:cNvSpPr>
          <p:nvPr/>
        </p:nvSpPr>
        <p:spPr bwMode="auto">
          <a:xfrm>
            <a:off x="5528495" y="3754153"/>
            <a:ext cx="11720" cy="10258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0 w 15"/>
              <a:gd name="T5" fmla="*/ 0 h 12"/>
              <a:gd name="T6" fmla="*/ 2147483647 w 15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12"/>
              <a:gd name="T14" fmla="*/ 15 w 15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12">
                <a:moveTo>
                  <a:pt x="15" y="6"/>
                </a:moveTo>
                <a:lnTo>
                  <a:pt x="4" y="12"/>
                </a:lnTo>
                <a:lnTo>
                  <a:pt x="0" y="0"/>
                </a:lnTo>
                <a:lnTo>
                  <a:pt x="15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3" name="Freeform 298"/>
          <p:cNvSpPr>
            <a:spLocks noChangeAspect="1"/>
          </p:cNvSpPr>
          <p:nvPr/>
        </p:nvSpPr>
        <p:spPr bwMode="auto">
          <a:xfrm>
            <a:off x="5803918" y="3739498"/>
            <a:ext cx="35160" cy="17585"/>
          </a:xfrm>
          <a:custGeom>
            <a:avLst/>
            <a:gdLst>
              <a:gd name="T0" fmla="*/ 2147483647 w 44"/>
              <a:gd name="T1" fmla="*/ 2147483647 h 26"/>
              <a:gd name="T2" fmla="*/ 2147483647 w 44"/>
              <a:gd name="T3" fmla="*/ 2147483647 h 26"/>
              <a:gd name="T4" fmla="*/ 2147483647 w 44"/>
              <a:gd name="T5" fmla="*/ 0 h 26"/>
              <a:gd name="T6" fmla="*/ 0 w 44"/>
              <a:gd name="T7" fmla="*/ 2147483647 h 26"/>
              <a:gd name="T8" fmla="*/ 2147483647 w 44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6"/>
              <a:gd name="T17" fmla="*/ 44 w 44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6">
                <a:moveTo>
                  <a:pt x="41" y="26"/>
                </a:moveTo>
                <a:lnTo>
                  <a:pt x="44" y="24"/>
                </a:lnTo>
                <a:lnTo>
                  <a:pt x="5" y="0"/>
                </a:lnTo>
                <a:lnTo>
                  <a:pt x="0" y="12"/>
                </a:lnTo>
                <a:lnTo>
                  <a:pt x="41" y="2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4" name="Freeform 299"/>
          <p:cNvSpPr>
            <a:spLocks noChangeAspect="1"/>
          </p:cNvSpPr>
          <p:nvPr/>
        </p:nvSpPr>
        <p:spPr bwMode="auto">
          <a:xfrm>
            <a:off x="5706249" y="3661836"/>
            <a:ext cx="29299" cy="20515"/>
          </a:xfrm>
          <a:custGeom>
            <a:avLst/>
            <a:gdLst>
              <a:gd name="T0" fmla="*/ 0 w 34"/>
              <a:gd name="T1" fmla="*/ 0 h 32"/>
              <a:gd name="T2" fmla="*/ 2147483647 w 34"/>
              <a:gd name="T3" fmla="*/ 2147483647 h 32"/>
              <a:gd name="T4" fmla="*/ 2147483647 w 34"/>
              <a:gd name="T5" fmla="*/ 2147483647 h 32"/>
              <a:gd name="T6" fmla="*/ 0 w 34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2"/>
              <a:gd name="T14" fmla="*/ 34 w 34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2">
                <a:moveTo>
                  <a:pt x="0" y="0"/>
                </a:moveTo>
                <a:lnTo>
                  <a:pt x="34" y="32"/>
                </a:lnTo>
                <a:lnTo>
                  <a:pt x="12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5" name="Freeform 300"/>
          <p:cNvSpPr>
            <a:spLocks noChangeAspect="1"/>
          </p:cNvSpPr>
          <p:nvPr/>
        </p:nvSpPr>
        <p:spPr bwMode="auto">
          <a:xfrm>
            <a:off x="5854704" y="3764408"/>
            <a:ext cx="27346" cy="21980"/>
          </a:xfrm>
          <a:custGeom>
            <a:avLst/>
            <a:gdLst>
              <a:gd name="T0" fmla="*/ 2147483647 w 36"/>
              <a:gd name="T1" fmla="*/ 2147483647 h 28"/>
              <a:gd name="T2" fmla="*/ 2147483647 w 36"/>
              <a:gd name="T3" fmla="*/ 2147483647 h 28"/>
              <a:gd name="T4" fmla="*/ 0 w 36"/>
              <a:gd name="T5" fmla="*/ 0 h 28"/>
              <a:gd name="T6" fmla="*/ 2147483647 w 36"/>
              <a:gd name="T7" fmla="*/ 2147483647 h 28"/>
              <a:gd name="T8" fmla="*/ 2147483647 w 36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8"/>
              <a:gd name="T17" fmla="*/ 36 w 3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8">
                <a:moveTo>
                  <a:pt x="36" y="28"/>
                </a:moveTo>
                <a:lnTo>
                  <a:pt x="6" y="10"/>
                </a:lnTo>
                <a:lnTo>
                  <a:pt x="0" y="0"/>
                </a:lnTo>
                <a:lnTo>
                  <a:pt x="36" y="21"/>
                </a:lnTo>
                <a:lnTo>
                  <a:pt x="36" y="2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6" name="Freeform 301"/>
          <p:cNvSpPr>
            <a:spLocks noChangeAspect="1"/>
          </p:cNvSpPr>
          <p:nvPr/>
        </p:nvSpPr>
        <p:spPr bwMode="auto">
          <a:xfrm>
            <a:off x="5729690" y="3701398"/>
            <a:ext cx="13672" cy="16120"/>
          </a:xfrm>
          <a:custGeom>
            <a:avLst/>
            <a:gdLst>
              <a:gd name="T0" fmla="*/ 2147483647 w 19"/>
              <a:gd name="T1" fmla="*/ 2147483647 h 21"/>
              <a:gd name="T2" fmla="*/ 2147483647 w 19"/>
              <a:gd name="T3" fmla="*/ 0 h 21"/>
              <a:gd name="T4" fmla="*/ 0 w 19"/>
              <a:gd name="T5" fmla="*/ 2147483647 h 21"/>
              <a:gd name="T6" fmla="*/ 2147483647 w 19"/>
              <a:gd name="T7" fmla="*/ 2147483647 h 21"/>
              <a:gd name="T8" fmla="*/ 2147483647 w 19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"/>
              <a:gd name="T17" fmla="*/ 19 w 1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">
                <a:moveTo>
                  <a:pt x="19" y="21"/>
                </a:moveTo>
                <a:lnTo>
                  <a:pt x="10" y="0"/>
                </a:lnTo>
                <a:lnTo>
                  <a:pt x="0" y="7"/>
                </a:lnTo>
                <a:lnTo>
                  <a:pt x="7" y="9"/>
                </a:lnTo>
                <a:lnTo>
                  <a:pt x="19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7" name="Freeform 302"/>
          <p:cNvSpPr>
            <a:spLocks noChangeAspect="1"/>
          </p:cNvSpPr>
          <p:nvPr/>
        </p:nvSpPr>
        <p:spPr bwMode="auto">
          <a:xfrm>
            <a:off x="5837124" y="3711657"/>
            <a:ext cx="17580" cy="36634"/>
          </a:xfrm>
          <a:custGeom>
            <a:avLst/>
            <a:gdLst>
              <a:gd name="T0" fmla="*/ 0 w 21"/>
              <a:gd name="T1" fmla="*/ 0 h 52"/>
              <a:gd name="T2" fmla="*/ 2147483647 w 21"/>
              <a:gd name="T3" fmla="*/ 2147483647 h 52"/>
              <a:gd name="T4" fmla="*/ 0 w 21"/>
              <a:gd name="T5" fmla="*/ 2147483647 h 52"/>
              <a:gd name="T6" fmla="*/ 0 w 21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52"/>
              <a:gd name="T14" fmla="*/ 21 w 21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52">
                <a:moveTo>
                  <a:pt x="0" y="0"/>
                </a:moveTo>
                <a:lnTo>
                  <a:pt x="21" y="52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8" name="Freeform 303"/>
          <p:cNvSpPr>
            <a:spLocks noChangeAspect="1"/>
          </p:cNvSpPr>
          <p:nvPr/>
        </p:nvSpPr>
        <p:spPr bwMode="auto">
          <a:xfrm>
            <a:off x="5770708" y="3688208"/>
            <a:ext cx="39067" cy="29308"/>
          </a:xfrm>
          <a:custGeom>
            <a:avLst/>
            <a:gdLst>
              <a:gd name="T0" fmla="*/ 2147483647 w 46"/>
              <a:gd name="T1" fmla="*/ 2147483647 h 42"/>
              <a:gd name="T2" fmla="*/ 2147483647 w 46"/>
              <a:gd name="T3" fmla="*/ 2147483647 h 42"/>
              <a:gd name="T4" fmla="*/ 2147483647 w 46"/>
              <a:gd name="T5" fmla="*/ 2147483647 h 42"/>
              <a:gd name="T6" fmla="*/ 0 w 46"/>
              <a:gd name="T7" fmla="*/ 0 h 42"/>
              <a:gd name="T8" fmla="*/ 2147483647 w 46"/>
              <a:gd name="T9" fmla="*/ 2147483647 h 42"/>
              <a:gd name="T10" fmla="*/ 2147483647 w 46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"/>
              <a:gd name="T19" fmla="*/ 0 h 42"/>
              <a:gd name="T20" fmla="*/ 46 w 46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" h="42">
                <a:moveTo>
                  <a:pt x="43" y="41"/>
                </a:moveTo>
                <a:lnTo>
                  <a:pt x="46" y="42"/>
                </a:lnTo>
                <a:lnTo>
                  <a:pt x="22" y="21"/>
                </a:lnTo>
                <a:lnTo>
                  <a:pt x="0" y="0"/>
                </a:lnTo>
                <a:lnTo>
                  <a:pt x="21" y="21"/>
                </a:lnTo>
                <a:lnTo>
                  <a:pt x="43" y="4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39" name="Freeform 304"/>
          <p:cNvSpPr>
            <a:spLocks noChangeAspect="1"/>
          </p:cNvSpPr>
          <p:nvPr/>
        </p:nvSpPr>
        <p:spPr bwMode="auto">
          <a:xfrm>
            <a:off x="7116560" y="3406854"/>
            <a:ext cx="11720" cy="5862"/>
          </a:xfrm>
          <a:custGeom>
            <a:avLst/>
            <a:gdLst>
              <a:gd name="T0" fmla="*/ 2147483647 w 14"/>
              <a:gd name="T1" fmla="*/ 2147483647 h 7"/>
              <a:gd name="T2" fmla="*/ 2147483647 w 14"/>
              <a:gd name="T3" fmla="*/ 0 h 7"/>
              <a:gd name="T4" fmla="*/ 0 w 14"/>
              <a:gd name="T5" fmla="*/ 2147483647 h 7"/>
              <a:gd name="T6" fmla="*/ 2147483647 w 14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7"/>
              <a:gd name="T14" fmla="*/ 14 w 1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7">
                <a:moveTo>
                  <a:pt x="14" y="7"/>
                </a:moveTo>
                <a:lnTo>
                  <a:pt x="6" y="0"/>
                </a:lnTo>
                <a:lnTo>
                  <a:pt x="0" y="4"/>
                </a:lnTo>
                <a:lnTo>
                  <a:pt x="14" y="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0" name="Freeform 305"/>
          <p:cNvSpPr>
            <a:spLocks noChangeAspect="1"/>
          </p:cNvSpPr>
          <p:nvPr/>
        </p:nvSpPr>
        <p:spPr bwMode="auto">
          <a:xfrm>
            <a:off x="6218021" y="3373150"/>
            <a:ext cx="0" cy="0"/>
          </a:xfrm>
          <a:custGeom>
            <a:avLst/>
            <a:gdLst>
              <a:gd name="T0" fmla="*/ 0 w 6"/>
              <a:gd name="T1" fmla="*/ 0 h 3"/>
              <a:gd name="T2" fmla="*/ 0 w 6"/>
              <a:gd name="T3" fmla="*/ 0 h 3"/>
              <a:gd name="T4" fmla="*/ 0 w 6"/>
              <a:gd name="T5" fmla="*/ 0 h 3"/>
              <a:gd name="T6" fmla="*/ 0 w 6"/>
              <a:gd name="T7" fmla="*/ 0 h 3"/>
              <a:gd name="T8" fmla="*/ 0 w 6"/>
              <a:gd name="T9" fmla="*/ 0 h 3"/>
              <a:gd name="T10" fmla="*/ 0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5" y="2"/>
                </a:moveTo>
                <a:lnTo>
                  <a:pt x="2" y="3"/>
                </a:lnTo>
                <a:lnTo>
                  <a:pt x="0" y="3"/>
                </a:lnTo>
                <a:lnTo>
                  <a:pt x="3" y="2"/>
                </a:lnTo>
                <a:lnTo>
                  <a:pt x="6" y="0"/>
                </a:lnTo>
                <a:lnTo>
                  <a:pt x="5" y="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1" name="Freeform 306"/>
          <p:cNvSpPr>
            <a:spLocks noChangeAspect="1"/>
          </p:cNvSpPr>
          <p:nvPr/>
        </p:nvSpPr>
        <p:spPr bwMode="auto">
          <a:xfrm>
            <a:off x="6223884" y="3406857"/>
            <a:ext cx="3907" cy="7326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0 w 3"/>
              <a:gd name="T5" fmla="*/ 0 h 9"/>
              <a:gd name="T6" fmla="*/ 0 w 3"/>
              <a:gd name="T7" fmla="*/ 2147483647 h 9"/>
              <a:gd name="T8" fmla="*/ 2147483647 w 3"/>
              <a:gd name="T9" fmla="*/ 2147483647 h 9"/>
              <a:gd name="T10" fmla="*/ 2147483647 w 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9"/>
              <a:gd name="T20" fmla="*/ 3 w 3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9">
                <a:moveTo>
                  <a:pt x="3" y="9"/>
                </a:moveTo>
                <a:lnTo>
                  <a:pt x="3" y="6"/>
                </a:lnTo>
                <a:lnTo>
                  <a:pt x="0" y="0"/>
                </a:lnTo>
                <a:lnTo>
                  <a:pt x="0" y="2"/>
                </a:lnTo>
                <a:lnTo>
                  <a:pt x="3" y="6"/>
                </a:lnTo>
                <a:lnTo>
                  <a:pt x="3" y="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2" name="Freeform 307"/>
          <p:cNvSpPr>
            <a:spLocks noChangeAspect="1"/>
          </p:cNvSpPr>
          <p:nvPr/>
        </p:nvSpPr>
        <p:spPr bwMode="auto">
          <a:xfrm>
            <a:off x="6229746" y="3421513"/>
            <a:ext cx="1952" cy="1465"/>
          </a:xfrm>
          <a:custGeom>
            <a:avLst/>
            <a:gdLst>
              <a:gd name="T0" fmla="*/ 2147483647 w 1"/>
              <a:gd name="T1" fmla="*/ 0 h 1587"/>
              <a:gd name="T2" fmla="*/ 0 w 1"/>
              <a:gd name="T3" fmla="*/ 0 h 1587"/>
              <a:gd name="T4" fmla="*/ 2147483647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3" name="Freeform 308"/>
          <p:cNvSpPr>
            <a:spLocks noChangeAspect="1"/>
          </p:cNvSpPr>
          <p:nvPr/>
        </p:nvSpPr>
        <p:spPr bwMode="auto">
          <a:xfrm>
            <a:off x="6235601" y="3406859"/>
            <a:ext cx="0" cy="1465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0 w 2"/>
              <a:gd name="T5" fmla="*/ 0 h 1"/>
              <a:gd name="T6" fmla="*/ 0 w 2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"/>
              <a:gd name="T14" fmla="*/ 0 w 2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">
                <a:moveTo>
                  <a:pt x="2" y="1"/>
                </a:moveTo>
                <a:lnTo>
                  <a:pt x="2" y="0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4" name="Freeform 309"/>
          <p:cNvSpPr>
            <a:spLocks noChangeAspect="1"/>
          </p:cNvSpPr>
          <p:nvPr/>
        </p:nvSpPr>
        <p:spPr bwMode="auto">
          <a:xfrm>
            <a:off x="6223884" y="3418582"/>
            <a:ext cx="3907" cy="1465"/>
          </a:xfrm>
          <a:custGeom>
            <a:avLst/>
            <a:gdLst>
              <a:gd name="T0" fmla="*/ 0 w 1588"/>
              <a:gd name="T1" fmla="*/ 2147483647 h 3"/>
              <a:gd name="T2" fmla="*/ 0 w 1588"/>
              <a:gd name="T3" fmla="*/ 2147483647 h 3"/>
              <a:gd name="T4" fmla="*/ 0 w 1588"/>
              <a:gd name="T5" fmla="*/ 0 h 3"/>
              <a:gd name="T6" fmla="*/ 0 w 1588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3"/>
              <a:gd name="T14" fmla="*/ 1588 w 1588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3">
                <a:moveTo>
                  <a:pt x="0" y="3"/>
                </a:moveTo>
                <a:lnTo>
                  <a:pt x="0" y="1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5" name="Freeform 310"/>
          <p:cNvSpPr>
            <a:spLocks noChangeAspect="1"/>
          </p:cNvSpPr>
          <p:nvPr/>
        </p:nvSpPr>
        <p:spPr bwMode="auto">
          <a:xfrm>
            <a:off x="6085198" y="3247127"/>
            <a:ext cx="3907" cy="0"/>
          </a:xfrm>
          <a:custGeom>
            <a:avLst/>
            <a:gdLst>
              <a:gd name="T0" fmla="*/ 2147483647 w 6"/>
              <a:gd name="T1" fmla="*/ 2147483647 w 6"/>
              <a:gd name="T2" fmla="*/ 0 w 6"/>
              <a:gd name="T3" fmla="*/ 2147483647 w 6"/>
              <a:gd name="T4" fmla="*/ 0 60000 65536"/>
              <a:gd name="T5" fmla="*/ 0 60000 65536"/>
              <a:gd name="T6" fmla="*/ 0 60000 65536"/>
              <a:gd name="T7" fmla="*/ 0 60000 65536"/>
              <a:gd name="T8" fmla="*/ 0 w 6"/>
              <a:gd name="T9" fmla="*/ 6 w 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6">
                <a:moveTo>
                  <a:pt x="6" y="0"/>
                </a:moveTo>
                <a:lnTo>
                  <a:pt x="3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6" name="Freeform 311"/>
          <p:cNvSpPr>
            <a:spLocks noChangeAspect="1"/>
          </p:cNvSpPr>
          <p:nvPr/>
        </p:nvSpPr>
        <p:spPr bwMode="auto">
          <a:xfrm>
            <a:off x="6188722" y="3254459"/>
            <a:ext cx="1954" cy="1465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2147483647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7" name="Freeform 312"/>
          <p:cNvSpPr>
            <a:spLocks noChangeAspect="1"/>
          </p:cNvSpPr>
          <p:nvPr/>
        </p:nvSpPr>
        <p:spPr bwMode="auto">
          <a:xfrm>
            <a:off x="6069573" y="3298420"/>
            <a:ext cx="1952" cy="1465"/>
          </a:xfrm>
          <a:custGeom>
            <a:avLst/>
            <a:gdLst>
              <a:gd name="T0" fmla="*/ 0 w 1"/>
              <a:gd name="T1" fmla="*/ 2147483647 h 1"/>
              <a:gd name="T2" fmla="*/ 2147483647 w 1"/>
              <a:gd name="T3" fmla="*/ 0 h 1"/>
              <a:gd name="T4" fmla="*/ 0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8" name="Freeform 313"/>
          <p:cNvSpPr>
            <a:spLocks noChangeAspect="1"/>
          </p:cNvSpPr>
          <p:nvPr/>
        </p:nvSpPr>
        <p:spPr bwMode="auto">
          <a:xfrm>
            <a:off x="6094962" y="3241266"/>
            <a:ext cx="1954" cy="0"/>
          </a:xfrm>
          <a:custGeom>
            <a:avLst/>
            <a:gdLst>
              <a:gd name="T0" fmla="*/ 2147483647 w 1"/>
              <a:gd name="T1" fmla="*/ 0 h 2"/>
              <a:gd name="T2" fmla="*/ 0 w 1"/>
              <a:gd name="T3" fmla="*/ 0 h 2"/>
              <a:gd name="T4" fmla="*/ 0 w 1"/>
              <a:gd name="T5" fmla="*/ 0 h 2"/>
              <a:gd name="T6" fmla="*/ 2147483647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"/>
              <a:gd name="T14" fmla="*/ 1 w 1"/>
              <a:gd name="T15" fmla="*/ 0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">
                <a:moveTo>
                  <a:pt x="1" y="0"/>
                </a:move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49" name="Freeform 314"/>
          <p:cNvSpPr>
            <a:spLocks noChangeAspect="1"/>
          </p:cNvSpPr>
          <p:nvPr/>
        </p:nvSpPr>
        <p:spPr bwMode="auto">
          <a:xfrm>
            <a:off x="2524264" y="3601754"/>
            <a:ext cx="3907" cy="2931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0 h 7"/>
              <a:gd name="T4" fmla="*/ 0 w 4"/>
              <a:gd name="T5" fmla="*/ 0 h 7"/>
              <a:gd name="T6" fmla="*/ 2147483647 w 4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4" y="7"/>
                </a:moveTo>
                <a:lnTo>
                  <a:pt x="1" y="0"/>
                </a:lnTo>
                <a:lnTo>
                  <a:pt x="0" y="0"/>
                </a:lnTo>
                <a:lnTo>
                  <a:pt x="4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0" name="Freeform 315"/>
          <p:cNvSpPr>
            <a:spLocks noChangeAspect="1"/>
          </p:cNvSpPr>
          <p:nvPr/>
        </p:nvSpPr>
        <p:spPr bwMode="auto">
          <a:xfrm>
            <a:off x="2241030" y="3740966"/>
            <a:ext cx="11720" cy="1465"/>
          </a:xfrm>
          <a:custGeom>
            <a:avLst/>
            <a:gdLst>
              <a:gd name="T0" fmla="*/ 2147483647 w 10"/>
              <a:gd name="T1" fmla="*/ 2147483647 h 3"/>
              <a:gd name="T2" fmla="*/ 2147483647 w 10"/>
              <a:gd name="T3" fmla="*/ 0 h 3"/>
              <a:gd name="T4" fmla="*/ 0 w 10"/>
              <a:gd name="T5" fmla="*/ 2147483647 h 3"/>
              <a:gd name="T6" fmla="*/ 2147483647 w 10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"/>
              <a:gd name="T14" fmla="*/ 10 w 10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">
                <a:moveTo>
                  <a:pt x="10" y="2"/>
                </a:moveTo>
                <a:lnTo>
                  <a:pt x="9" y="0"/>
                </a:lnTo>
                <a:lnTo>
                  <a:pt x="0" y="3"/>
                </a:lnTo>
                <a:lnTo>
                  <a:pt x="10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1" name="Freeform 316"/>
          <p:cNvSpPr>
            <a:spLocks noChangeAspect="1"/>
          </p:cNvSpPr>
          <p:nvPr/>
        </p:nvSpPr>
        <p:spPr bwMode="auto">
          <a:xfrm>
            <a:off x="1160835" y="3597355"/>
            <a:ext cx="29300" cy="36634"/>
          </a:xfrm>
          <a:custGeom>
            <a:avLst/>
            <a:gdLst>
              <a:gd name="T0" fmla="*/ 2147483647 w 38"/>
              <a:gd name="T1" fmla="*/ 2147483647 h 54"/>
              <a:gd name="T2" fmla="*/ 0 w 38"/>
              <a:gd name="T3" fmla="*/ 2147483647 h 54"/>
              <a:gd name="T4" fmla="*/ 2147483647 w 38"/>
              <a:gd name="T5" fmla="*/ 0 h 54"/>
              <a:gd name="T6" fmla="*/ 2147483647 w 38"/>
              <a:gd name="T7" fmla="*/ 2147483647 h 54"/>
              <a:gd name="T8" fmla="*/ 2147483647 w 38"/>
              <a:gd name="T9" fmla="*/ 2147483647 h 54"/>
              <a:gd name="T10" fmla="*/ 2147483647 w 38"/>
              <a:gd name="T11" fmla="*/ 2147483647 h 54"/>
              <a:gd name="T12" fmla="*/ 2147483647 w 38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54"/>
              <a:gd name="T23" fmla="*/ 38 w 38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54">
                <a:moveTo>
                  <a:pt x="9" y="54"/>
                </a:moveTo>
                <a:lnTo>
                  <a:pt x="0" y="23"/>
                </a:lnTo>
                <a:lnTo>
                  <a:pt x="24" y="0"/>
                </a:lnTo>
                <a:lnTo>
                  <a:pt x="38" y="6"/>
                </a:lnTo>
                <a:lnTo>
                  <a:pt x="21" y="20"/>
                </a:lnTo>
                <a:lnTo>
                  <a:pt x="21" y="51"/>
                </a:lnTo>
                <a:lnTo>
                  <a:pt x="9" y="5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2" name="Freeform 317"/>
          <p:cNvSpPr>
            <a:spLocks noChangeAspect="1"/>
          </p:cNvSpPr>
          <p:nvPr/>
        </p:nvSpPr>
        <p:spPr bwMode="auto">
          <a:xfrm>
            <a:off x="1692141" y="3532878"/>
            <a:ext cx="56648" cy="63011"/>
          </a:xfrm>
          <a:custGeom>
            <a:avLst/>
            <a:gdLst>
              <a:gd name="T0" fmla="*/ 2147483647 w 68"/>
              <a:gd name="T1" fmla="*/ 2147483647 h 89"/>
              <a:gd name="T2" fmla="*/ 2147483647 w 68"/>
              <a:gd name="T3" fmla="*/ 2147483647 h 89"/>
              <a:gd name="T4" fmla="*/ 2147483647 w 68"/>
              <a:gd name="T5" fmla="*/ 0 h 89"/>
              <a:gd name="T6" fmla="*/ 2147483647 w 68"/>
              <a:gd name="T7" fmla="*/ 2147483647 h 89"/>
              <a:gd name="T8" fmla="*/ 2147483647 w 68"/>
              <a:gd name="T9" fmla="*/ 2147483647 h 89"/>
              <a:gd name="T10" fmla="*/ 0 w 68"/>
              <a:gd name="T11" fmla="*/ 2147483647 h 89"/>
              <a:gd name="T12" fmla="*/ 2147483647 w 68"/>
              <a:gd name="T13" fmla="*/ 2147483647 h 89"/>
              <a:gd name="T14" fmla="*/ 2147483647 w 68"/>
              <a:gd name="T15" fmla="*/ 2147483647 h 89"/>
              <a:gd name="T16" fmla="*/ 2147483647 w 68"/>
              <a:gd name="T17" fmla="*/ 2147483647 h 89"/>
              <a:gd name="T18" fmla="*/ 2147483647 w 68"/>
              <a:gd name="T19" fmla="*/ 2147483647 h 89"/>
              <a:gd name="T20" fmla="*/ 2147483647 w 68"/>
              <a:gd name="T21" fmla="*/ 2147483647 h 89"/>
              <a:gd name="T22" fmla="*/ 2147483647 w 68"/>
              <a:gd name="T23" fmla="*/ 2147483647 h 89"/>
              <a:gd name="T24" fmla="*/ 2147483647 w 68"/>
              <a:gd name="T25" fmla="*/ 2147483647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"/>
              <a:gd name="T40" fmla="*/ 0 h 89"/>
              <a:gd name="T41" fmla="*/ 68 w 68"/>
              <a:gd name="T42" fmla="*/ 89 h 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" h="89">
                <a:moveTo>
                  <a:pt x="57" y="24"/>
                </a:moveTo>
                <a:lnTo>
                  <a:pt x="57" y="3"/>
                </a:lnTo>
                <a:lnTo>
                  <a:pt x="36" y="0"/>
                </a:lnTo>
                <a:lnTo>
                  <a:pt x="33" y="14"/>
                </a:lnTo>
                <a:lnTo>
                  <a:pt x="2" y="15"/>
                </a:lnTo>
                <a:lnTo>
                  <a:pt x="0" y="18"/>
                </a:lnTo>
                <a:lnTo>
                  <a:pt x="2" y="21"/>
                </a:lnTo>
                <a:lnTo>
                  <a:pt x="9" y="54"/>
                </a:lnTo>
                <a:lnTo>
                  <a:pt x="17" y="89"/>
                </a:lnTo>
                <a:lnTo>
                  <a:pt x="26" y="89"/>
                </a:lnTo>
                <a:lnTo>
                  <a:pt x="47" y="63"/>
                </a:lnTo>
                <a:lnTo>
                  <a:pt x="68" y="38"/>
                </a:lnTo>
                <a:lnTo>
                  <a:pt x="57" y="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3" name="Freeform 318"/>
          <p:cNvSpPr>
            <a:spLocks noChangeAspect="1"/>
          </p:cNvSpPr>
          <p:nvPr/>
        </p:nvSpPr>
        <p:spPr bwMode="auto">
          <a:xfrm>
            <a:off x="1823014" y="3742427"/>
            <a:ext cx="111339" cy="228600"/>
          </a:xfrm>
          <a:custGeom>
            <a:avLst/>
            <a:gdLst>
              <a:gd name="T0" fmla="*/ 2147483647 w 129"/>
              <a:gd name="T1" fmla="*/ 2147483647 h 324"/>
              <a:gd name="T2" fmla="*/ 2147483647 w 129"/>
              <a:gd name="T3" fmla="*/ 2147483647 h 324"/>
              <a:gd name="T4" fmla="*/ 2147483647 w 129"/>
              <a:gd name="T5" fmla="*/ 2147483647 h 324"/>
              <a:gd name="T6" fmla="*/ 2147483647 w 129"/>
              <a:gd name="T7" fmla="*/ 2147483647 h 324"/>
              <a:gd name="T8" fmla="*/ 2147483647 w 129"/>
              <a:gd name="T9" fmla="*/ 2147483647 h 324"/>
              <a:gd name="T10" fmla="*/ 2147483647 w 129"/>
              <a:gd name="T11" fmla="*/ 2147483647 h 324"/>
              <a:gd name="T12" fmla="*/ 2147483647 w 129"/>
              <a:gd name="T13" fmla="*/ 2147483647 h 324"/>
              <a:gd name="T14" fmla="*/ 2147483647 w 129"/>
              <a:gd name="T15" fmla="*/ 2147483647 h 324"/>
              <a:gd name="T16" fmla="*/ 2147483647 w 129"/>
              <a:gd name="T17" fmla="*/ 2147483647 h 324"/>
              <a:gd name="T18" fmla="*/ 2147483647 w 129"/>
              <a:gd name="T19" fmla="*/ 2147483647 h 324"/>
              <a:gd name="T20" fmla="*/ 2147483647 w 129"/>
              <a:gd name="T21" fmla="*/ 2147483647 h 324"/>
              <a:gd name="T22" fmla="*/ 2147483647 w 129"/>
              <a:gd name="T23" fmla="*/ 2147483647 h 324"/>
              <a:gd name="T24" fmla="*/ 2147483647 w 129"/>
              <a:gd name="T25" fmla="*/ 2147483647 h 324"/>
              <a:gd name="T26" fmla="*/ 2147483647 w 129"/>
              <a:gd name="T27" fmla="*/ 2147483647 h 324"/>
              <a:gd name="T28" fmla="*/ 2147483647 w 129"/>
              <a:gd name="T29" fmla="*/ 2147483647 h 324"/>
              <a:gd name="T30" fmla="*/ 2147483647 w 129"/>
              <a:gd name="T31" fmla="*/ 2147483647 h 324"/>
              <a:gd name="T32" fmla="*/ 0 w 129"/>
              <a:gd name="T33" fmla="*/ 0 h 324"/>
              <a:gd name="T34" fmla="*/ 2147483647 w 129"/>
              <a:gd name="T35" fmla="*/ 2147483647 h 324"/>
              <a:gd name="T36" fmla="*/ 2147483647 w 129"/>
              <a:gd name="T37" fmla="*/ 2147483647 h 324"/>
              <a:gd name="T38" fmla="*/ 2147483647 w 129"/>
              <a:gd name="T39" fmla="*/ 2147483647 h 324"/>
              <a:gd name="T40" fmla="*/ 2147483647 w 129"/>
              <a:gd name="T41" fmla="*/ 2147483647 h 324"/>
              <a:gd name="T42" fmla="*/ 2147483647 w 129"/>
              <a:gd name="T43" fmla="*/ 2147483647 h 324"/>
              <a:gd name="T44" fmla="*/ 2147483647 w 129"/>
              <a:gd name="T45" fmla="*/ 2147483647 h 324"/>
              <a:gd name="T46" fmla="*/ 2147483647 w 129"/>
              <a:gd name="T47" fmla="*/ 2147483647 h 324"/>
              <a:gd name="T48" fmla="*/ 2147483647 w 129"/>
              <a:gd name="T49" fmla="*/ 2147483647 h 324"/>
              <a:gd name="T50" fmla="*/ 2147483647 w 129"/>
              <a:gd name="T51" fmla="*/ 2147483647 h 324"/>
              <a:gd name="T52" fmla="*/ 2147483647 w 129"/>
              <a:gd name="T53" fmla="*/ 2147483647 h 324"/>
              <a:gd name="T54" fmla="*/ 2147483647 w 129"/>
              <a:gd name="T55" fmla="*/ 2147483647 h 32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9"/>
              <a:gd name="T85" fmla="*/ 0 h 324"/>
              <a:gd name="T86" fmla="*/ 129 w 129"/>
              <a:gd name="T87" fmla="*/ 324 h 32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9" h="324">
                <a:moveTo>
                  <a:pt x="81" y="226"/>
                </a:moveTo>
                <a:lnTo>
                  <a:pt x="75" y="270"/>
                </a:lnTo>
                <a:lnTo>
                  <a:pt x="97" y="297"/>
                </a:lnTo>
                <a:lnTo>
                  <a:pt x="120" y="324"/>
                </a:lnTo>
                <a:lnTo>
                  <a:pt x="111" y="300"/>
                </a:lnTo>
                <a:lnTo>
                  <a:pt x="129" y="280"/>
                </a:lnTo>
                <a:lnTo>
                  <a:pt x="127" y="250"/>
                </a:lnTo>
                <a:lnTo>
                  <a:pt x="129" y="220"/>
                </a:lnTo>
                <a:lnTo>
                  <a:pt x="103" y="196"/>
                </a:lnTo>
                <a:lnTo>
                  <a:pt x="79" y="171"/>
                </a:lnTo>
                <a:lnTo>
                  <a:pt x="67" y="130"/>
                </a:lnTo>
                <a:lnTo>
                  <a:pt x="70" y="99"/>
                </a:lnTo>
                <a:lnTo>
                  <a:pt x="82" y="91"/>
                </a:lnTo>
                <a:lnTo>
                  <a:pt x="67" y="58"/>
                </a:lnTo>
                <a:lnTo>
                  <a:pt x="52" y="13"/>
                </a:lnTo>
                <a:lnTo>
                  <a:pt x="37" y="6"/>
                </a:lnTo>
                <a:lnTo>
                  <a:pt x="0" y="0"/>
                </a:lnTo>
                <a:lnTo>
                  <a:pt x="4" y="10"/>
                </a:lnTo>
                <a:lnTo>
                  <a:pt x="30" y="43"/>
                </a:lnTo>
                <a:lnTo>
                  <a:pt x="22" y="58"/>
                </a:lnTo>
                <a:lnTo>
                  <a:pt x="25" y="91"/>
                </a:lnTo>
                <a:lnTo>
                  <a:pt x="28" y="123"/>
                </a:lnTo>
                <a:lnTo>
                  <a:pt x="24" y="133"/>
                </a:lnTo>
                <a:lnTo>
                  <a:pt x="9" y="174"/>
                </a:lnTo>
                <a:lnTo>
                  <a:pt x="28" y="193"/>
                </a:lnTo>
                <a:lnTo>
                  <a:pt x="42" y="211"/>
                </a:lnTo>
                <a:lnTo>
                  <a:pt x="66" y="211"/>
                </a:lnTo>
                <a:lnTo>
                  <a:pt x="81" y="22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4" name="Freeform 319"/>
          <p:cNvSpPr>
            <a:spLocks noChangeAspect="1"/>
          </p:cNvSpPr>
          <p:nvPr/>
        </p:nvSpPr>
        <p:spPr bwMode="auto">
          <a:xfrm>
            <a:off x="1705814" y="3494780"/>
            <a:ext cx="359414" cy="312126"/>
          </a:xfrm>
          <a:custGeom>
            <a:avLst/>
            <a:gdLst>
              <a:gd name="T0" fmla="*/ 2147483647 w 419"/>
              <a:gd name="T1" fmla="*/ 2147483647 h 445"/>
              <a:gd name="T2" fmla="*/ 2147483647 w 419"/>
              <a:gd name="T3" fmla="*/ 2147483647 h 445"/>
              <a:gd name="T4" fmla="*/ 2147483647 w 419"/>
              <a:gd name="T5" fmla="*/ 2147483647 h 445"/>
              <a:gd name="T6" fmla="*/ 2147483647 w 419"/>
              <a:gd name="T7" fmla="*/ 2147483647 h 445"/>
              <a:gd name="T8" fmla="*/ 2147483647 w 419"/>
              <a:gd name="T9" fmla="*/ 2147483647 h 445"/>
              <a:gd name="T10" fmla="*/ 2147483647 w 419"/>
              <a:gd name="T11" fmla="*/ 0 h 445"/>
              <a:gd name="T12" fmla="*/ 2147483647 w 419"/>
              <a:gd name="T13" fmla="*/ 0 h 445"/>
              <a:gd name="T14" fmla="*/ 2147483647 w 419"/>
              <a:gd name="T15" fmla="*/ 2147483647 h 445"/>
              <a:gd name="T16" fmla="*/ 2147483647 w 419"/>
              <a:gd name="T17" fmla="*/ 2147483647 h 445"/>
              <a:gd name="T18" fmla="*/ 2147483647 w 419"/>
              <a:gd name="T19" fmla="*/ 2147483647 h 445"/>
              <a:gd name="T20" fmla="*/ 2147483647 w 419"/>
              <a:gd name="T21" fmla="*/ 2147483647 h 445"/>
              <a:gd name="T22" fmla="*/ 2147483647 w 419"/>
              <a:gd name="T23" fmla="*/ 2147483647 h 445"/>
              <a:gd name="T24" fmla="*/ 2147483647 w 419"/>
              <a:gd name="T25" fmla="*/ 2147483647 h 445"/>
              <a:gd name="T26" fmla="*/ 2147483647 w 419"/>
              <a:gd name="T27" fmla="*/ 2147483647 h 445"/>
              <a:gd name="T28" fmla="*/ 2147483647 w 419"/>
              <a:gd name="T29" fmla="*/ 2147483647 h 445"/>
              <a:gd name="T30" fmla="*/ 2147483647 w 419"/>
              <a:gd name="T31" fmla="*/ 2147483647 h 445"/>
              <a:gd name="T32" fmla="*/ 0 w 419"/>
              <a:gd name="T33" fmla="*/ 2147483647 h 445"/>
              <a:gd name="T34" fmla="*/ 2147483647 w 419"/>
              <a:gd name="T35" fmla="*/ 2147483647 h 445"/>
              <a:gd name="T36" fmla="*/ 2147483647 w 419"/>
              <a:gd name="T37" fmla="*/ 2147483647 h 445"/>
              <a:gd name="T38" fmla="*/ 2147483647 w 419"/>
              <a:gd name="T39" fmla="*/ 2147483647 h 445"/>
              <a:gd name="T40" fmla="*/ 2147483647 w 419"/>
              <a:gd name="T41" fmla="*/ 2147483647 h 445"/>
              <a:gd name="T42" fmla="*/ 2147483647 w 419"/>
              <a:gd name="T43" fmla="*/ 2147483647 h 445"/>
              <a:gd name="T44" fmla="*/ 2147483647 w 419"/>
              <a:gd name="T45" fmla="*/ 2147483647 h 445"/>
              <a:gd name="T46" fmla="*/ 2147483647 w 419"/>
              <a:gd name="T47" fmla="*/ 2147483647 h 445"/>
              <a:gd name="T48" fmla="*/ 2147483647 w 419"/>
              <a:gd name="T49" fmla="*/ 2147483647 h 445"/>
              <a:gd name="T50" fmla="*/ 2147483647 w 419"/>
              <a:gd name="T51" fmla="*/ 2147483647 h 445"/>
              <a:gd name="T52" fmla="*/ 2147483647 w 419"/>
              <a:gd name="T53" fmla="*/ 2147483647 h 445"/>
              <a:gd name="T54" fmla="*/ 2147483647 w 419"/>
              <a:gd name="T55" fmla="*/ 2147483647 h 445"/>
              <a:gd name="T56" fmla="*/ 2147483647 w 419"/>
              <a:gd name="T57" fmla="*/ 2147483647 h 445"/>
              <a:gd name="T58" fmla="*/ 2147483647 w 419"/>
              <a:gd name="T59" fmla="*/ 2147483647 h 445"/>
              <a:gd name="T60" fmla="*/ 2147483647 w 419"/>
              <a:gd name="T61" fmla="*/ 2147483647 h 445"/>
              <a:gd name="T62" fmla="*/ 2147483647 w 419"/>
              <a:gd name="T63" fmla="*/ 2147483647 h 445"/>
              <a:gd name="T64" fmla="*/ 2147483647 w 419"/>
              <a:gd name="T65" fmla="*/ 2147483647 h 445"/>
              <a:gd name="T66" fmla="*/ 2147483647 w 419"/>
              <a:gd name="T67" fmla="*/ 2147483647 h 445"/>
              <a:gd name="T68" fmla="*/ 2147483647 w 419"/>
              <a:gd name="T69" fmla="*/ 2147483647 h 445"/>
              <a:gd name="T70" fmla="*/ 2147483647 w 419"/>
              <a:gd name="T71" fmla="*/ 2147483647 h 445"/>
              <a:gd name="T72" fmla="*/ 2147483647 w 419"/>
              <a:gd name="T73" fmla="*/ 2147483647 h 445"/>
              <a:gd name="T74" fmla="*/ 2147483647 w 419"/>
              <a:gd name="T75" fmla="*/ 2147483647 h 445"/>
              <a:gd name="T76" fmla="*/ 2147483647 w 419"/>
              <a:gd name="T77" fmla="*/ 2147483647 h 445"/>
              <a:gd name="T78" fmla="*/ 2147483647 w 419"/>
              <a:gd name="T79" fmla="*/ 2147483647 h 445"/>
              <a:gd name="T80" fmla="*/ 2147483647 w 419"/>
              <a:gd name="T81" fmla="*/ 2147483647 h 445"/>
              <a:gd name="T82" fmla="*/ 2147483647 w 419"/>
              <a:gd name="T83" fmla="*/ 2147483647 h 445"/>
              <a:gd name="T84" fmla="*/ 2147483647 w 419"/>
              <a:gd name="T85" fmla="*/ 2147483647 h 445"/>
              <a:gd name="T86" fmla="*/ 2147483647 w 419"/>
              <a:gd name="T87" fmla="*/ 2147483647 h 445"/>
              <a:gd name="T88" fmla="*/ 2147483647 w 419"/>
              <a:gd name="T89" fmla="*/ 2147483647 h 4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9"/>
              <a:gd name="T136" fmla="*/ 0 h 445"/>
              <a:gd name="T137" fmla="*/ 419 w 419"/>
              <a:gd name="T138" fmla="*/ 445 h 44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9" h="445">
                <a:moveTo>
                  <a:pt x="303" y="97"/>
                </a:moveTo>
                <a:lnTo>
                  <a:pt x="300" y="84"/>
                </a:lnTo>
                <a:lnTo>
                  <a:pt x="266" y="63"/>
                </a:lnTo>
                <a:lnTo>
                  <a:pt x="231" y="42"/>
                </a:lnTo>
                <a:lnTo>
                  <a:pt x="197" y="21"/>
                </a:lnTo>
                <a:lnTo>
                  <a:pt x="161" y="0"/>
                </a:lnTo>
                <a:lnTo>
                  <a:pt x="129" y="0"/>
                </a:lnTo>
                <a:lnTo>
                  <a:pt x="98" y="2"/>
                </a:lnTo>
                <a:lnTo>
                  <a:pt x="66" y="2"/>
                </a:lnTo>
                <a:lnTo>
                  <a:pt x="35" y="3"/>
                </a:lnTo>
                <a:lnTo>
                  <a:pt x="50" y="54"/>
                </a:lnTo>
                <a:lnTo>
                  <a:pt x="39" y="58"/>
                </a:lnTo>
                <a:lnTo>
                  <a:pt x="39" y="79"/>
                </a:lnTo>
                <a:lnTo>
                  <a:pt x="50" y="93"/>
                </a:lnTo>
                <a:lnTo>
                  <a:pt x="29" y="118"/>
                </a:lnTo>
                <a:lnTo>
                  <a:pt x="8" y="144"/>
                </a:lnTo>
                <a:lnTo>
                  <a:pt x="0" y="144"/>
                </a:lnTo>
                <a:lnTo>
                  <a:pt x="2" y="175"/>
                </a:lnTo>
                <a:lnTo>
                  <a:pt x="6" y="205"/>
                </a:lnTo>
                <a:lnTo>
                  <a:pt x="21" y="240"/>
                </a:lnTo>
                <a:lnTo>
                  <a:pt x="39" y="270"/>
                </a:lnTo>
                <a:lnTo>
                  <a:pt x="57" y="300"/>
                </a:lnTo>
                <a:lnTo>
                  <a:pt x="60" y="307"/>
                </a:lnTo>
                <a:lnTo>
                  <a:pt x="101" y="330"/>
                </a:lnTo>
                <a:lnTo>
                  <a:pt x="140" y="351"/>
                </a:lnTo>
                <a:lnTo>
                  <a:pt x="177" y="357"/>
                </a:lnTo>
                <a:lnTo>
                  <a:pt x="192" y="364"/>
                </a:lnTo>
                <a:lnTo>
                  <a:pt x="207" y="409"/>
                </a:lnTo>
                <a:lnTo>
                  <a:pt x="222" y="442"/>
                </a:lnTo>
                <a:lnTo>
                  <a:pt x="239" y="442"/>
                </a:lnTo>
                <a:lnTo>
                  <a:pt x="258" y="439"/>
                </a:lnTo>
                <a:lnTo>
                  <a:pt x="302" y="445"/>
                </a:lnTo>
                <a:lnTo>
                  <a:pt x="327" y="435"/>
                </a:lnTo>
                <a:lnTo>
                  <a:pt x="347" y="433"/>
                </a:lnTo>
                <a:lnTo>
                  <a:pt x="383" y="415"/>
                </a:lnTo>
                <a:lnTo>
                  <a:pt x="419" y="396"/>
                </a:lnTo>
                <a:lnTo>
                  <a:pt x="392" y="372"/>
                </a:lnTo>
                <a:lnTo>
                  <a:pt x="381" y="331"/>
                </a:lnTo>
                <a:lnTo>
                  <a:pt x="374" y="298"/>
                </a:lnTo>
                <a:lnTo>
                  <a:pt x="371" y="285"/>
                </a:lnTo>
                <a:lnTo>
                  <a:pt x="375" y="246"/>
                </a:lnTo>
                <a:lnTo>
                  <a:pt x="348" y="208"/>
                </a:lnTo>
                <a:lnTo>
                  <a:pt x="360" y="153"/>
                </a:lnTo>
                <a:lnTo>
                  <a:pt x="332" y="126"/>
                </a:lnTo>
                <a:lnTo>
                  <a:pt x="303" y="9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5" name="Freeform 320"/>
          <p:cNvSpPr>
            <a:spLocks noChangeAspect="1"/>
          </p:cNvSpPr>
          <p:nvPr/>
        </p:nvSpPr>
        <p:spPr bwMode="auto">
          <a:xfrm>
            <a:off x="2012488" y="3636921"/>
            <a:ext cx="13673" cy="17585"/>
          </a:xfrm>
          <a:custGeom>
            <a:avLst/>
            <a:gdLst>
              <a:gd name="T0" fmla="*/ 2147483647 w 15"/>
              <a:gd name="T1" fmla="*/ 2147483647 h 27"/>
              <a:gd name="T2" fmla="*/ 2147483647 w 15"/>
              <a:gd name="T3" fmla="*/ 0 h 27"/>
              <a:gd name="T4" fmla="*/ 0 w 15"/>
              <a:gd name="T5" fmla="*/ 2147483647 h 27"/>
              <a:gd name="T6" fmla="*/ 2147483647 w 15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7"/>
              <a:gd name="T14" fmla="*/ 15 w 15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7">
                <a:moveTo>
                  <a:pt x="15" y="27"/>
                </a:moveTo>
                <a:lnTo>
                  <a:pt x="7" y="0"/>
                </a:lnTo>
                <a:lnTo>
                  <a:pt x="0" y="9"/>
                </a:lnTo>
                <a:lnTo>
                  <a:pt x="15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6" name="Freeform 321"/>
          <p:cNvSpPr>
            <a:spLocks noChangeAspect="1"/>
          </p:cNvSpPr>
          <p:nvPr/>
        </p:nvSpPr>
        <p:spPr bwMode="auto">
          <a:xfrm>
            <a:off x="4770598" y="2319543"/>
            <a:ext cx="91808" cy="126023"/>
          </a:xfrm>
          <a:custGeom>
            <a:avLst/>
            <a:gdLst>
              <a:gd name="T0" fmla="*/ 2147483647 w 110"/>
              <a:gd name="T1" fmla="*/ 2147483647 h 175"/>
              <a:gd name="T2" fmla="*/ 2147483647 w 110"/>
              <a:gd name="T3" fmla="*/ 2147483647 h 175"/>
              <a:gd name="T4" fmla="*/ 2147483647 w 110"/>
              <a:gd name="T5" fmla="*/ 2147483647 h 175"/>
              <a:gd name="T6" fmla="*/ 2147483647 w 110"/>
              <a:gd name="T7" fmla="*/ 2147483647 h 175"/>
              <a:gd name="T8" fmla="*/ 2147483647 w 110"/>
              <a:gd name="T9" fmla="*/ 2147483647 h 175"/>
              <a:gd name="T10" fmla="*/ 2147483647 w 110"/>
              <a:gd name="T11" fmla="*/ 2147483647 h 175"/>
              <a:gd name="T12" fmla="*/ 2147483647 w 110"/>
              <a:gd name="T13" fmla="*/ 2147483647 h 175"/>
              <a:gd name="T14" fmla="*/ 2147483647 w 110"/>
              <a:gd name="T15" fmla="*/ 2147483647 h 175"/>
              <a:gd name="T16" fmla="*/ 2147483647 w 110"/>
              <a:gd name="T17" fmla="*/ 2147483647 h 175"/>
              <a:gd name="T18" fmla="*/ 2147483647 w 110"/>
              <a:gd name="T19" fmla="*/ 2147483647 h 175"/>
              <a:gd name="T20" fmla="*/ 2147483647 w 110"/>
              <a:gd name="T21" fmla="*/ 2147483647 h 175"/>
              <a:gd name="T22" fmla="*/ 2147483647 w 110"/>
              <a:gd name="T23" fmla="*/ 2147483647 h 175"/>
              <a:gd name="T24" fmla="*/ 0 w 110"/>
              <a:gd name="T25" fmla="*/ 2147483647 h 175"/>
              <a:gd name="T26" fmla="*/ 2147483647 w 110"/>
              <a:gd name="T27" fmla="*/ 2147483647 h 175"/>
              <a:gd name="T28" fmla="*/ 2147483647 w 110"/>
              <a:gd name="T29" fmla="*/ 2147483647 h 175"/>
              <a:gd name="T30" fmla="*/ 2147483647 w 110"/>
              <a:gd name="T31" fmla="*/ 2147483647 h 175"/>
              <a:gd name="T32" fmla="*/ 2147483647 w 110"/>
              <a:gd name="T33" fmla="*/ 2147483647 h 175"/>
              <a:gd name="T34" fmla="*/ 2147483647 w 110"/>
              <a:gd name="T35" fmla="*/ 2147483647 h 175"/>
              <a:gd name="T36" fmla="*/ 2147483647 w 110"/>
              <a:gd name="T37" fmla="*/ 2147483647 h 175"/>
              <a:gd name="T38" fmla="*/ 2147483647 w 110"/>
              <a:gd name="T39" fmla="*/ 2147483647 h 175"/>
              <a:gd name="T40" fmla="*/ 2147483647 w 110"/>
              <a:gd name="T41" fmla="*/ 0 h 175"/>
              <a:gd name="T42" fmla="*/ 2147483647 w 110"/>
              <a:gd name="T43" fmla="*/ 2147483647 h 175"/>
              <a:gd name="T44" fmla="*/ 2147483647 w 110"/>
              <a:gd name="T45" fmla="*/ 2147483647 h 175"/>
              <a:gd name="T46" fmla="*/ 2147483647 w 110"/>
              <a:gd name="T47" fmla="*/ 2147483647 h 175"/>
              <a:gd name="T48" fmla="*/ 2147483647 w 110"/>
              <a:gd name="T49" fmla="*/ 2147483647 h 175"/>
              <a:gd name="T50" fmla="*/ 2147483647 w 110"/>
              <a:gd name="T51" fmla="*/ 2147483647 h 175"/>
              <a:gd name="T52" fmla="*/ 2147483647 w 110"/>
              <a:gd name="T53" fmla="*/ 2147483647 h 175"/>
              <a:gd name="T54" fmla="*/ 2147483647 w 110"/>
              <a:gd name="T55" fmla="*/ 2147483647 h 175"/>
              <a:gd name="T56" fmla="*/ 2147483647 w 110"/>
              <a:gd name="T57" fmla="*/ 2147483647 h 175"/>
              <a:gd name="T58" fmla="*/ 2147483647 w 110"/>
              <a:gd name="T59" fmla="*/ 2147483647 h 175"/>
              <a:gd name="T60" fmla="*/ 2147483647 w 110"/>
              <a:gd name="T61" fmla="*/ 2147483647 h 1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0"/>
              <a:gd name="T94" fmla="*/ 0 h 175"/>
              <a:gd name="T95" fmla="*/ 110 w 110"/>
              <a:gd name="T96" fmla="*/ 175 h 17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0" h="175">
                <a:moveTo>
                  <a:pt x="29" y="171"/>
                </a:moveTo>
                <a:lnTo>
                  <a:pt x="30" y="165"/>
                </a:lnTo>
                <a:lnTo>
                  <a:pt x="15" y="169"/>
                </a:lnTo>
                <a:lnTo>
                  <a:pt x="5" y="175"/>
                </a:lnTo>
                <a:lnTo>
                  <a:pt x="2" y="168"/>
                </a:lnTo>
                <a:lnTo>
                  <a:pt x="5" y="163"/>
                </a:lnTo>
                <a:lnTo>
                  <a:pt x="5" y="159"/>
                </a:lnTo>
                <a:lnTo>
                  <a:pt x="2" y="150"/>
                </a:lnTo>
                <a:lnTo>
                  <a:pt x="6" y="127"/>
                </a:lnTo>
                <a:lnTo>
                  <a:pt x="12" y="114"/>
                </a:lnTo>
                <a:lnTo>
                  <a:pt x="14" y="109"/>
                </a:lnTo>
                <a:lnTo>
                  <a:pt x="3" y="84"/>
                </a:lnTo>
                <a:lnTo>
                  <a:pt x="0" y="76"/>
                </a:lnTo>
                <a:lnTo>
                  <a:pt x="6" y="72"/>
                </a:lnTo>
                <a:lnTo>
                  <a:pt x="20" y="78"/>
                </a:lnTo>
                <a:lnTo>
                  <a:pt x="23" y="72"/>
                </a:lnTo>
                <a:lnTo>
                  <a:pt x="15" y="40"/>
                </a:lnTo>
                <a:lnTo>
                  <a:pt x="17" y="33"/>
                </a:lnTo>
                <a:lnTo>
                  <a:pt x="20" y="27"/>
                </a:lnTo>
                <a:lnTo>
                  <a:pt x="54" y="12"/>
                </a:lnTo>
                <a:lnTo>
                  <a:pt x="75" y="0"/>
                </a:lnTo>
                <a:lnTo>
                  <a:pt x="92" y="40"/>
                </a:lnTo>
                <a:lnTo>
                  <a:pt x="110" y="81"/>
                </a:lnTo>
                <a:lnTo>
                  <a:pt x="102" y="139"/>
                </a:lnTo>
                <a:lnTo>
                  <a:pt x="83" y="147"/>
                </a:lnTo>
                <a:lnTo>
                  <a:pt x="63" y="156"/>
                </a:lnTo>
                <a:lnTo>
                  <a:pt x="56" y="153"/>
                </a:lnTo>
                <a:lnTo>
                  <a:pt x="50" y="159"/>
                </a:lnTo>
                <a:lnTo>
                  <a:pt x="44" y="162"/>
                </a:lnTo>
                <a:lnTo>
                  <a:pt x="36" y="163"/>
                </a:lnTo>
                <a:lnTo>
                  <a:pt x="29" y="1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7" name="Freeform 322"/>
          <p:cNvSpPr>
            <a:spLocks noChangeAspect="1"/>
          </p:cNvSpPr>
          <p:nvPr/>
        </p:nvSpPr>
        <p:spPr bwMode="auto">
          <a:xfrm>
            <a:off x="2266421" y="2520301"/>
            <a:ext cx="54694" cy="45427"/>
          </a:xfrm>
          <a:custGeom>
            <a:avLst/>
            <a:gdLst>
              <a:gd name="T0" fmla="*/ 2147483647 w 62"/>
              <a:gd name="T1" fmla="*/ 2147483647 h 61"/>
              <a:gd name="T2" fmla="*/ 2147483647 w 62"/>
              <a:gd name="T3" fmla="*/ 2147483647 h 61"/>
              <a:gd name="T4" fmla="*/ 2147483647 w 62"/>
              <a:gd name="T5" fmla="*/ 2147483647 h 61"/>
              <a:gd name="T6" fmla="*/ 2147483647 w 62"/>
              <a:gd name="T7" fmla="*/ 2147483647 h 61"/>
              <a:gd name="T8" fmla="*/ 2147483647 w 62"/>
              <a:gd name="T9" fmla="*/ 2147483647 h 61"/>
              <a:gd name="T10" fmla="*/ 2147483647 w 62"/>
              <a:gd name="T11" fmla="*/ 2147483647 h 61"/>
              <a:gd name="T12" fmla="*/ 0 w 62"/>
              <a:gd name="T13" fmla="*/ 2147483647 h 61"/>
              <a:gd name="T14" fmla="*/ 2147483647 w 62"/>
              <a:gd name="T15" fmla="*/ 2147483647 h 61"/>
              <a:gd name="T16" fmla="*/ 2147483647 w 62"/>
              <a:gd name="T17" fmla="*/ 0 h 61"/>
              <a:gd name="T18" fmla="*/ 2147483647 w 62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"/>
              <a:gd name="T31" fmla="*/ 0 h 61"/>
              <a:gd name="T32" fmla="*/ 62 w 62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" h="61">
                <a:moveTo>
                  <a:pt x="62" y="18"/>
                </a:moveTo>
                <a:lnTo>
                  <a:pt x="50" y="19"/>
                </a:lnTo>
                <a:lnTo>
                  <a:pt x="50" y="28"/>
                </a:lnTo>
                <a:lnTo>
                  <a:pt x="62" y="61"/>
                </a:lnTo>
                <a:lnTo>
                  <a:pt x="33" y="55"/>
                </a:lnTo>
                <a:lnTo>
                  <a:pt x="32" y="42"/>
                </a:lnTo>
                <a:lnTo>
                  <a:pt x="0" y="37"/>
                </a:lnTo>
                <a:lnTo>
                  <a:pt x="27" y="3"/>
                </a:lnTo>
                <a:lnTo>
                  <a:pt x="57" y="0"/>
                </a:lnTo>
                <a:lnTo>
                  <a:pt x="62" y="1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8" name="Freeform 323"/>
          <p:cNvSpPr>
            <a:spLocks noChangeAspect="1"/>
          </p:cNvSpPr>
          <p:nvPr/>
        </p:nvSpPr>
        <p:spPr bwMode="auto">
          <a:xfrm>
            <a:off x="2043742" y="2439701"/>
            <a:ext cx="54694" cy="45426"/>
          </a:xfrm>
          <a:custGeom>
            <a:avLst/>
            <a:gdLst>
              <a:gd name="T0" fmla="*/ 2147483647 w 67"/>
              <a:gd name="T1" fmla="*/ 2147483647 h 65"/>
              <a:gd name="T2" fmla="*/ 2147483647 w 67"/>
              <a:gd name="T3" fmla="*/ 2147483647 h 65"/>
              <a:gd name="T4" fmla="*/ 0 w 67"/>
              <a:gd name="T5" fmla="*/ 2147483647 h 65"/>
              <a:gd name="T6" fmla="*/ 2147483647 w 67"/>
              <a:gd name="T7" fmla="*/ 2147483647 h 65"/>
              <a:gd name="T8" fmla="*/ 2147483647 w 67"/>
              <a:gd name="T9" fmla="*/ 0 h 65"/>
              <a:gd name="T10" fmla="*/ 2147483647 w 67"/>
              <a:gd name="T11" fmla="*/ 2147483647 h 65"/>
              <a:gd name="T12" fmla="*/ 2147483647 w 67"/>
              <a:gd name="T13" fmla="*/ 2147483647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5"/>
              <a:gd name="T23" fmla="*/ 67 w 67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5">
                <a:moveTo>
                  <a:pt x="52" y="33"/>
                </a:moveTo>
                <a:lnTo>
                  <a:pt x="19" y="59"/>
                </a:lnTo>
                <a:lnTo>
                  <a:pt x="0" y="65"/>
                </a:lnTo>
                <a:lnTo>
                  <a:pt x="25" y="32"/>
                </a:lnTo>
                <a:lnTo>
                  <a:pt x="49" y="0"/>
                </a:lnTo>
                <a:lnTo>
                  <a:pt x="67" y="9"/>
                </a:lnTo>
                <a:lnTo>
                  <a:pt x="52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59" name="Freeform 324"/>
          <p:cNvSpPr>
            <a:spLocks noChangeAspect="1"/>
          </p:cNvSpPr>
          <p:nvPr/>
        </p:nvSpPr>
        <p:spPr bwMode="auto">
          <a:xfrm>
            <a:off x="3366153" y="2562795"/>
            <a:ext cx="238307" cy="117231"/>
          </a:xfrm>
          <a:custGeom>
            <a:avLst/>
            <a:gdLst>
              <a:gd name="T0" fmla="*/ 2147483647 w 281"/>
              <a:gd name="T1" fmla="*/ 2147483647 h 164"/>
              <a:gd name="T2" fmla="*/ 2147483647 w 281"/>
              <a:gd name="T3" fmla="*/ 2147483647 h 164"/>
              <a:gd name="T4" fmla="*/ 2147483647 w 281"/>
              <a:gd name="T5" fmla="*/ 2147483647 h 164"/>
              <a:gd name="T6" fmla="*/ 2147483647 w 281"/>
              <a:gd name="T7" fmla="*/ 2147483647 h 164"/>
              <a:gd name="T8" fmla="*/ 0 w 281"/>
              <a:gd name="T9" fmla="*/ 2147483647 h 164"/>
              <a:gd name="T10" fmla="*/ 2147483647 w 281"/>
              <a:gd name="T11" fmla="*/ 2147483647 h 164"/>
              <a:gd name="T12" fmla="*/ 2147483647 w 281"/>
              <a:gd name="T13" fmla="*/ 2147483647 h 164"/>
              <a:gd name="T14" fmla="*/ 2147483647 w 281"/>
              <a:gd name="T15" fmla="*/ 2147483647 h 164"/>
              <a:gd name="T16" fmla="*/ 2147483647 w 281"/>
              <a:gd name="T17" fmla="*/ 0 h 164"/>
              <a:gd name="T18" fmla="*/ 2147483647 w 281"/>
              <a:gd name="T19" fmla="*/ 2147483647 h 164"/>
              <a:gd name="T20" fmla="*/ 2147483647 w 281"/>
              <a:gd name="T21" fmla="*/ 2147483647 h 164"/>
              <a:gd name="T22" fmla="*/ 2147483647 w 281"/>
              <a:gd name="T23" fmla="*/ 2147483647 h 164"/>
              <a:gd name="T24" fmla="*/ 2147483647 w 281"/>
              <a:gd name="T25" fmla="*/ 2147483647 h 164"/>
              <a:gd name="T26" fmla="*/ 2147483647 w 281"/>
              <a:gd name="T27" fmla="*/ 2147483647 h 164"/>
              <a:gd name="T28" fmla="*/ 2147483647 w 281"/>
              <a:gd name="T29" fmla="*/ 2147483647 h 164"/>
              <a:gd name="T30" fmla="*/ 2147483647 w 281"/>
              <a:gd name="T31" fmla="*/ 2147483647 h 164"/>
              <a:gd name="T32" fmla="*/ 2147483647 w 281"/>
              <a:gd name="T33" fmla="*/ 2147483647 h 164"/>
              <a:gd name="T34" fmla="*/ 2147483647 w 281"/>
              <a:gd name="T35" fmla="*/ 2147483647 h 164"/>
              <a:gd name="T36" fmla="*/ 2147483647 w 281"/>
              <a:gd name="T37" fmla="*/ 2147483647 h 164"/>
              <a:gd name="T38" fmla="*/ 2147483647 w 281"/>
              <a:gd name="T39" fmla="*/ 2147483647 h 164"/>
              <a:gd name="T40" fmla="*/ 2147483647 w 281"/>
              <a:gd name="T41" fmla="*/ 2147483647 h 164"/>
              <a:gd name="T42" fmla="*/ 2147483647 w 281"/>
              <a:gd name="T43" fmla="*/ 2147483647 h 164"/>
              <a:gd name="T44" fmla="*/ 2147483647 w 281"/>
              <a:gd name="T45" fmla="*/ 2147483647 h 1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1"/>
              <a:gd name="T70" fmla="*/ 0 h 164"/>
              <a:gd name="T71" fmla="*/ 281 w 281"/>
              <a:gd name="T72" fmla="*/ 164 h 1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1" h="164">
                <a:moveTo>
                  <a:pt x="153" y="131"/>
                </a:moveTo>
                <a:lnTo>
                  <a:pt x="108" y="124"/>
                </a:lnTo>
                <a:lnTo>
                  <a:pt x="75" y="115"/>
                </a:lnTo>
                <a:lnTo>
                  <a:pt x="38" y="92"/>
                </a:lnTo>
                <a:lnTo>
                  <a:pt x="0" y="70"/>
                </a:lnTo>
                <a:lnTo>
                  <a:pt x="6" y="45"/>
                </a:lnTo>
                <a:lnTo>
                  <a:pt x="39" y="10"/>
                </a:lnTo>
                <a:lnTo>
                  <a:pt x="39" y="13"/>
                </a:lnTo>
                <a:lnTo>
                  <a:pt x="62" y="0"/>
                </a:lnTo>
                <a:lnTo>
                  <a:pt x="84" y="16"/>
                </a:lnTo>
                <a:lnTo>
                  <a:pt x="119" y="54"/>
                </a:lnTo>
                <a:lnTo>
                  <a:pt x="135" y="48"/>
                </a:lnTo>
                <a:lnTo>
                  <a:pt x="143" y="61"/>
                </a:lnTo>
                <a:lnTo>
                  <a:pt x="171" y="74"/>
                </a:lnTo>
                <a:lnTo>
                  <a:pt x="174" y="83"/>
                </a:lnTo>
                <a:lnTo>
                  <a:pt x="207" y="98"/>
                </a:lnTo>
                <a:lnTo>
                  <a:pt x="237" y="103"/>
                </a:lnTo>
                <a:lnTo>
                  <a:pt x="281" y="107"/>
                </a:lnTo>
                <a:lnTo>
                  <a:pt x="273" y="164"/>
                </a:lnTo>
                <a:lnTo>
                  <a:pt x="233" y="163"/>
                </a:lnTo>
                <a:lnTo>
                  <a:pt x="188" y="157"/>
                </a:lnTo>
                <a:lnTo>
                  <a:pt x="164" y="149"/>
                </a:lnTo>
                <a:lnTo>
                  <a:pt x="153" y="1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0" name="Freeform 325"/>
          <p:cNvSpPr>
            <a:spLocks noChangeAspect="1"/>
          </p:cNvSpPr>
          <p:nvPr/>
        </p:nvSpPr>
        <p:spPr bwMode="auto">
          <a:xfrm>
            <a:off x="2778196" y="2367899"/>
            <a:ext cx="554747" cy="391258"/>
          </a:xfrm>
          <a:custGeom>
            <a:avLst/>
            <a:gdLst>
              <a:gd name="T0" fmla="*/ 2147483647 w 649"/>
              <a:gd name="T1" fmla="*/ 2147483647 h 554"/>
              <a:gd name="T2" fmla="*/ 2147483647 w 649"/>
              <a:gd name="T3" fmla="*/ 2147483647 h 554"/>
              <a:gd name="T4" fmla="*/ 2147483647 w 649"/>
              <a:gd name="T5" fmla="*/ 2147483647 h 554"/>
              <a:gd name="T6" fmla="*/ 2147483647 w 649"/>
              <a:gd name="T7" fmla="*/ 2147483647 h 554"/>
              <a:gd name="T8" fmla="*/ 2147483647 w 649"/>
              <a:gd name="T9" fmla="*/ 2147483647 h 554"/>
              <a:gd name="T10" fmla="*/ 2147483647 w 649"/>
              <a:gd name="T11" fmla="*/ 2147483647 h 554"/>
              <a:gd name="T12" fmla="*/ 2147483647 w 649"/>
              <a:gd name="T13" fmla="*/ 2147483647 h 554"/>
              <a:gd name="T14" fmla="*/ 2147483647 w 649"/>
              <a:gd name="T15" fmla="*/ 2147483647 h 554"/>
              <a:gd name="T16" fmla="*/ 2147483647 w 649"/>
              <a:gd name="T17" fmla="*/ 2147483647 h 554"/>
              <a:gd name="T18" fmla="*/ 2147483647 w 649"/>
              <a:gd name="T19" fmla="*/ 2147483647 h 554"/>
              <a:gd name="T20" fmla="*/ 2147483647 w 649"/>
              <a:gd name="T21" fmla="*/ 2147483647 h 554"/>
              <a:gd name="T22" fmla="*/ 2147483647 w 649"/>
              <a:gd name="T23" fmla="*/ 2147483647 h 554"/>
              <a:gd name="T24" fmla="*/ 2147483647 w 649"/>
              <a:gd name="T25" fmla="*/ 2147483647 h 554"/>
              <a:gd name="T26" fmla="*/ 2147483647 w 649"/>
              <a:gd name="T27" fmla="*/ 2147483647 h 554"/>
              <a:gd name="T28" fmla="*/ 2147483647 w 649"/>
              <a:gd name="T29" fmla="*/ 2147483647 h 554"/>
              <a:gd name="T30" fmla="*/ 2147483647 w 649"/>
              <a:gd name="T31" fmla="*/ 2147483647 h 554"/>
              <a:gd name="T32" fmla="*/ 2147483647 w 649"/>
              <a:gd name="T33" fmla="*/ 2147483647 h 554"/>
              <a:gd name="T34" fmla="*/ 2147483647 w 649"/>
              <a:gd name="T35" fmla="*/ 2147483647 h 554"/>
              <a:gd name="T36" fmla="*/ 2147483647 w 649"/>
              <a:gd name="T37" fmla="*/ 2147483647 h 554"/>
              <a:gd name="T38" fmla="*/ 2147483647 w 649"/>
              <a:gd name="T39" fmla="*/ 2147483647 h 554"/>
              <a:gd name="T40" fmla="*/ 2147483647 w 649"/>
              <a:gd name="T41" fmla="*/ 2147483647 h 554"/>
              <a:gd name="T42" fmla="*/ 2147483647 w 649"/>
              <a:gd name="T43" fmla="*/ 2147483647 h 554"/>
              <a:gd name="T44" fmla="*/ 2147483647 w 649"/>
              <a:gd name="T45" fmla="*/ 2147483647 h 554"/>
              <a:gd name="T46" fmla="*/ 2147483647 w 649"/>
              <a:gd name="T47" fmla="*/ 2147483647 h 554"/>
              <a:gd name="T48" fmla="*/ 2147483647 w 649"/>
              <a:gd name="T49" fmla="*/ 2147483647 h 554"/>
              <a:gd name="T50" fmla="*/ 2147483647 w 649"/>
              <a:gd name="T51" fmla="*/ 2147483647 h 554"/>
              <a:gd name="T52" fmla="*/ 2147483647 w 649"/>
              <a:gd name="T53" fmla="*/ 2147483647 h 554"/>
              <a:gd name="T54" fmla="*/ 2147483647 w 649"/>
              <a:gd name="T55" fmla="*/ 2147483647 h 554"/>
              <a:gd name="T56" fmla="*/ 2147483647 w 649"/>
              <a:gd name="T57" fmla="*/ 2147483647 h 554"/>
              <a:gd name="T58" fmla="*/ 2147483647 w 649"/>
              <a:gd name="T59" fmla="*/ 2147483647 h 554"/>
              <a:gd name="T60" fmla="*/ 2147483647 w 649"/>
              <a:gd name="T61" fmla="*/ 2147483647 h 554"/>
              <a:gd name="T62" fmla="*/ 2147483647 w 649"/>
              <a:gd name="T63" fmla="*/ 2147483647 h 554"/>
              <a:gd name="T64" fmla="*/ 0 w 649"/>
              <a:gd name="T65" fmla="*/ 2147483647 h 554"/>
              <a:gd name="T66" fmla="*/ 2147483647 w 649"/>
              <a:gd name="T67" fmla="*/ 2147483647 h 554"/>
              <a:gd name="T68" fmla="*/ 2147483647 w 649"/>
              <a:gd name="T69" fmla="*/ 2147483647 h 5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9"/>
              <a:gd name="T106" fmla="*/ 0 h 554"/>
              <a:gd name="T107" fmla="*/ 649 w 649"/>
              <a:gd name="T108" fmla="*/ 554 h 5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9" h="554">
                <a:moveTo>
                  <a:pt x="172" y="484"/>
                </a:moveTo>
                <a:lnTo>
                  <a:pt x="180" y="505"/>
                </a:lnTo>
                <a:lnTo>
                  <a:pt x="192" y="511"/>
                </a:lnTo>
                <a:lnTo>
                  <a:pt x="205" y="544"/>
                </a:lnTo>
                <a:lnTo>
                  <a:pt x="229" y="554"/>
                </a:lnTo>
                <a:lnTo>
                  <a:pt x="250" y="547"/>
                </a:lnTo>
                <a:lnTo>
                  <a:pt x="252" y="532"/>
                </a:lnTo>
                <a:lnTo>
                  <a:pt x="282" y="533"/>
                </a:lnTo>
                <a:lnTo>
                  <a:pt x="319" y="527"/>
                </a:lnTo>
                <a:lnTo>
                  <a:pt x="331" y="529"/>
                </a:lnTo>
                <a:lnTo>
                  <a:pt x="328" y="475"/>
                </a:lnTo>
                <a:lnTo>
                  <a:pt x="315" y="473"/>
                </a:lnTo>
                <a:lnTo>
                  <a:pt x="315" y="445"/>
                </a:lnTo>
                <a:lnTo>
                  <a:pt x="294" y="430"/>
                </a:lnTo>
                <a:lnTo>
                  <a:pt x="328" y="380"/>
                </a:lnTo>
                <a:lnTo>
                  <a:pt x="342" y="383"/>
                </a:lnTo>
                <a:lnTo>
                  <a:pt x="376" y="382"/>
                </a:lnTo>
                <a:lnTo>
                  <a:pt x="411" y="347"/>
                </a:lnTo>
                <a:lnTo>
                  <a:pt x="444" y="312"/>
                </a:lnTo>
                <a:lnTo>
                  <a:pt x="472" y="282"/>
                </a:lnTo>
                <a:lnTo>
                  <a:pt x="499" y="253"/>
                </a:lnTo>
                <a:lnTo>
                  <a:pt x="505" y="222"/>
                </a:lnTo>
                <a:lnTo>
                  <a:pt x="535" y="204"/>
                </a:lnTo>
                <a:lnTo>
                  <a:pt x="525" y="192"/>
                </a:lnTo>
                <a:lnTo>
                  <a:pt x="517" y="177"/>
                </a:lnTo>
                <a:lnTo>
                  <a:pt x="505" y="166"/>
                </a:lnTo>
                <a:lnTo>
                  <a:pt x="505" y="144"/>
                </a:lnTo>
                <a:lnTo>
                  <a:pt x="511" y="132"/>
                </a:lnTo>
                <a:lnTo>
                  <a:pt x="502" y="114"/>
                </a:lnTo>
                <a:lnTo>
                  <a:pt x="508" y="99"/>
                </a:lnTo>
                <a:lnTo>
                  <a:pt x="556" y="106"/>
                </a:lnTo>
                <a:lnTo>
                  <a:pt x="601" y="94"/>
                </a:lnTo>
                <a:lnTo>
                  <a:pt x="649" y="64"/>
                </a:lnTo>
                <a:lnTo>
                  <a:pt x="609" y="51"/>
                </a:lnTo>
                <a:lnTo>
                  <a:pt x="589" y="39"/>
                </a:lnTo>
                <a:lnTo>
                  <a:pt x="586" y="12"/>
                </a:lnTo>
                <a:lnTo>
                  <a:pt x="550" y="0"/>
                </a:lnTo>
                <a:lnTo>
                  <a:pt x="505" y="10"/>
                </a:lnTo>
                <a:lnTo>
                  <a:pt x="459" y="19"/>
                </a:lnTo>
                <a:lnTo>
                  <a:pt x="427" y="45"/>
                </a:lnTo>
                <a:lnTo>
                  <a:pt x="429" y="81"/>
                </a:lnTo>
                <a:lnTo>
                  <a:pt x="405" y="111"/>
                </a:lnTo>
                <a:lnTo>
                  <a:pt x="391" y="129"/>
                </a:lnTo>
                <a:lnTo>
                  <a:pt x="360" y="132"/>
                </a:lnTo>
                <a:lnTo>
                  <a:pt x="370" y="154"/>
                </a:lnTo>
                <a:lnTo>
                  <a:pt x="333" y="178"/>
                </a:lnTo>
                <a:lnTo>
                  <a:pt x="310" y="225"/>
                </a:lnTo>
                <a:lnTo>
                  <a:pt x="277" y="223"/>
                </a:lnTo>
                <a:lnTo>
                  <a:pt x="262" y="235"/>
                </a:lnTo>
                <a:lnTo>
                  <a:pt x="223" y="249"/>
                </a:lnTo>
                <a:lnTo>
                  <a:pt x="202" y="282"/>
                </a:lnTo>
                <a:lnTo>
                  <a:pt x="196" y="301"/>
                </a:lnTo>
                <a:lnTo>
                  <a:pt x="156" y="309"/>
                </a:lnTo>
                <a:lnTo>
                  <a:pt x="115" y="318"/>
                </a:lnTo>
                <a:lnTo>
                  <a:pt x="60" y="319"/>
                </a:lnTo>
                <a:lnTo>
                  <a:pt x="33" y="310"/>
                </a:lnTo>
                <a:lnTo>
                  <a:pt x="6" y="300"/>
                </a:lnTo>
                <a:lnTo>
                  <a:pt x="22" y="328"/>
                </a:lnTo>
                <a:lnTo>
                  <a:pt x="39" y="356"/>
                </a:lnTo>
                <a:lnTo>
                  <a:pt x="63" y="368"/>
                </a:lnTo>
                <a:lnTo>
                  <a:pt x="61" y="410"/>
                </a:lnTo>
                <a:lnTo>
                  <a:pt x="72" y="416"/>
                </a:lnTo>
                <a:lnTo>
                  <a:pt x="66" y="434"/>
                </a:lnTo>
                <a:lnTo>
                  <a:pt x="30" y="448"/>
                </a:lnTo>
                <a:lnTo>
                  <a:pt x="12" y="463"/>
                </a:lnTo>
                <a:lnTo>
                  <a:pt x="0" y="494"/>
                </a:lnTo>
                <a:lnTo>
                  <a:pt x="33" y="494"/>
                </a:lnTo>
                <a:lnTo>
                  <a:pt x="67" y="493"/>
                </a:lnTo>
                <a:lnTo>
                  <a:pt x="96" y="490"/>
                </a:lnTo>
                <a:lnTo>
                  <a:pt x="135" y="487"/>
                </a:lnTo>
                <a:lnTo>
                  <a:pt x="172" y="4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1" name="Freeform 326"/>
          <p:cNvSpPr>
            <a:spLocks noChangeAspect="1"/>
          </p:cNvSpPr>
          <p:nvPr/>
        </p:nvSpPr>
        <p:spPr bwMode="auto">
          <a:xfrm>
            <a:off x="2367995" y="2636062"/>
            <a:ext cx="23441" cy="45426"/>
          </a:xfrm>
          <a:custGeom>
            <a:avLst/>
            <a:gdLst>
              <a:gd name="T0" fmla="*/ 2147483647 w 30"/>
              <a:gd name="T1" fmla="*/ 2147483647 h 64"/>
              <a:gd name="T2" fmla="*/ 2147483647 w 30"/>
              <a:gd name="T3" fmla="*/ 2147483647 h 64"/>
              <a:gd name="T4" fmla="*/ 0 w 30"/>
              <a:gd name="T5" fmla="*/ 2147483647 h 64"/>
              <a:gd name="T6" fmla="*/ 2147483647 w 30"/>
              <a:gd name="T7" fmla="*/ 2147483647 h 64"/>
              <a:gd name="T8" fmla="*/ 2147483647 w 30"/>
              <a:gd name="T9" fmla="*/ 0 h 64"/>
              <a:gd name="T10" fmla="*/ 2147483647 w 30"/>
              <a:gd name="T11" fmla="*/ 2147483647 h 64"/>
              <a:gd name="T12" fmla="*/ 2147483647 w 30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64"/>
              <a:gd name="T23" fmla="*/ 30 w 30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64">
                <a:moveTo>
                  <a:pt x="12" y="63"/>
                </a:moveTo>
                <a:lnTo>
                  <a:pt x="9" y="64"/>
                </a:lnTo>
                <a:lnTo>
                  <a:pt x="0" y="57"/>
                </a:lnTo>
                <a:lnTo>
                  <a:pt x="9" y="19"/>
                </a:lnTo>
                <a:lnTo>
                  <a:pt x="27" y="0"/>
                </a:lnTo>
                <a:lnTo>
                  <a:pt x="30" y="34"/>
                </a:lnTo>
                <a:lnTo>
                  <a:pt x="12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2" name="Freeform 327"/>
          <p:cNvSpPr>
            <a:spLocks noChangeAspect="1"/>
          </p:cNvSpPr>
          <p:nvPr/>
        </p:nvSpPr>
        <p:spPr bwMode="auto">
          <a:xfrm>
            <a:off x="2049603" y="2363502"/>
            <a:ext cx="251979" cy="143608"/>
          </a:xfrm>
          <a:custGeom>
            <a:avLst/>
            <a:gdLst>
              <a:gd name="T0" fmla="*/ 2147483647 w 294"/>
              <a:gd name="T1" fmla="*/ 2147483647 h 204"/>
              <a:gd name="T2" fmla="*/ 2147483647 w 294"/>
              <a:gd name="T3" fmla="*/ 2147483647 h 204"/>
              <a:gd name="T4" fmla="*/ 2147483647 w 294"/>
              <a:gd name="T5" fmla="*/ 2147483647 h 204"/>
              <a:gd name="T6" fmla="*/ 2147483647 w 294"/>
              <a:gd name="T7" fmla="*/ 2147483647 h 204"/>
              <a:gd name="T8" fmla="*/ 2147483647 w 294"/>
              <a:gd name="T9" fmla="*/ 2147483647 h 204"/>
              <a:gd name="T10" fmla="*/ 2147483647 w 294"/>
              <a:gd name="T11" fmla="*/ 2147483647 h 204"/>
              <a:gd name="T12" fmla="*/ 2147483647 w 294"/>
              <a:gd name="T13" fmla="*/ 2147483647 h 204"/>
              <a:gd name="T14" fmla="*/ 2147483647 w 294"/>
              <a:gd name="T15" fmla="*/ 2147483647 h 204"/>
              <a:gd name="T16" fmla="*/ 2147483647 w 294"/>
              <a:gd name="T17" fmla="*/ 2147483647 h 204"/>
              <a:gd name="T18" fmla="*/ 2147483647 w 294"/>
              <a:gd name="T19" fmla="*/ 2147483647 h 204"/>
              <a:gd name="T20" fmla="*/ 2147483647 w 294"/>
              <a:gd name="T21" fmla="*/ 2147483647 h 204"/>
              <a:gd name="T22" fmla="*/ 0 w 294"/>
              <a:gd name="T23" fmla="*/ 2147483647 h 204"/>
              <a:gd name="T24" fmla="*/ 2147483647 w 294"/>
              <a:gd name="T25" fmla="*/ 2147483647 h 204"/>
              <a:gd name="T26" fmla="*/ 2147483647 w 294"/>
              <a:gd name="T27" fmla="*/ 2147483647 h 204"/>
              <a:gd name="T28" fmla="*/ 2147483647 w 294"/>
              <a:gd name="T29" fmla="*/ 2147483647 h 204"/>
              <a:gd name="T30" fmla="*/ 2147483647 w 294"/>
              <a:gd name="T31" fmla="*/ 2147483647 h 204"/>
              <a:gd name="T32" fmla="*/ 2147483647 w 294"/>
              <a:gd name="T33" fmla="*/ 2147483647 h 204"/>
              <a:gd name="T34" fmla="*/ 2147483647 w 294"/>
              <a:gd name="T35" fmla="*/ 2147483647 h 204"/>
              <a:gd name="T36" fmla="*/ 2147483647 w 294"/>
              <a:gd name="T37" fmla="*/ 2147483647 h 204"/>
              <a:gd name="T38" fmla="*/ 2147483647 w 294"/>
              <a:gd name="T39" fmla="*/ 2147483647 h 204"/>
              <a:gd name="T40" fmla="*/ 2147483647 w 294"/>
              <a:gd name="T41" fmla="*/ 0 h 204"/>
              <a:gd name="T42" fmla="*/ 2147483647 w 294"/>
              <a:gd name="T43" fmla="*/ 2147483647 h 204"/>
              <a:gd name="T44" fmla="*/ 2147483647 w 294"/>
              <a:gd name="T45" fmla="*/ 2147483647 h 2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4"/>
              <a:gd name="T70" fmla="*/ 0 h 204"/>
              <a:gd name="T71" fmla="*/ 294 w 294"/>
              <a:gd name="T72" fmla="*/ 204 h 2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4" h="204">
                <a:moveTo>
                  <a:pt x="209" y="15"/>
                </a:moveTo>
                <a:lnTo>
                  <a:pt x="158" y="15"/>
                </a:lnTo>
                <a:lnTo>
                  <a:pt x="104" y="18"/>
                </a:lnTo>
                <a:lnTo>
                  <a:pt x="87" y="24"/>
                </a:lnTo>
                <a:lnTo>
                  <a:pt x="77" y="42"/>
                </a:lnTo>
                <a:lnTo>
                  <a:pt x="56" y="54"/>
                </a:lnTo>
                <a:lnTo>
                  <a:pt x="54" y="52"/>
                </a:lnTo>
                <a:lnTo>
                  <a:pt x="36" y="106"/>
                </a:lnTo>
                <a:lnTo>
                  <a:pt x="54" y="115"/>
                </a:lnTo>
                <a:lnTo>
                  <a:pt x="39" y="139"/>
                </a:lnTo>
                <a:lnTo>
                  <a:pt x="6" y="165"/>
                </a:lnTo>
                <a:lnTo>
                  <a:pt x="0" y="186"/>
                </a:lnTo>
                <a:lnTo>
                  <a:pt x="38" y="204"/>
                </a:lnTo>
                <a:lnTo>
                  <a:pt x="78" y="181"/>
                </a:lnTo>
                <a:lnTo>
                  <a:pt x="120" y="159"/>
                </a:lnTo>
                <a:lnTo>
                  <a:pt x="165" y="138"/>
                </a:lnTo>
                <a:lnTo>
                  <a:pt x="209" y="115"/>
                </a:lnTo>
                <a:lnTo>
                  <a:pt x="227" y="75"/>
                </a:lnTo>
                <a:lnTo>
                  <a:pt x="246" y="34"/>
                </a:lnTo>
                <a:lnTo>
                  <a:pt x="294" y="4"/>
                </a:lnTo>
                <a:lnTo>
                  <a:pt x="284" y="0"/>
                </a:lnTo>
                <a:lnTo>
                  <a:pt x="246" y="7"/>
                </a:lnTo>
                <a:lnTo>
                  <a:pt x="209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3" name="Freeform 328"/>
          <p:cNvSpPr>
            <a:spLocks noChangeAspect="1"/>
          </p:cNvSpPr>
          <p:nvPr/>
        </p:nvSpPr>
        <p:spPr bwMode="auto">
          <a:xfrm>
            <a:off x="4573314" y="2719591"/>
            <a:ext cx="54694" cy="92320"/>
          </a:xfrm>
          <a:custGeom>
            <a:avLst/>
            <a:gdLst>
              <a:gd name="T0" fmla="*/ 2147483647 w 66"/>
              <a:gd name="T1" fmla="*/ 2147483647 h 133"/>
              <a:gd name="T2" fmla="*/ 0 w 66"/>
              <a:gd name="T3" fmla="*/ 2147483647 h 133"/>
              <a:gd name="T4" fmla="*/ 2147483647 w 66"/>
              <a:gd name="T5" fmla="*/ 2147483647 h 133"/>
              <a:gd name="T6" fmla="*/ 2147483647 w 66"/>
              <a:gd name="T7" fmla="*/ 2147483647 h 133"/>
              <a:gd name="T8" fmla="*/ 2147483647 w 66"/>
              <a:gd name="T9" fmla="*/ 0 h 133"/>
              <a:gd name="T10" fmla="*/ 2147483647 w 66"/>
              <a:gd name="T11" fmla="*/ 2147483647 h 133"/>
              <a:gd name="T12" fmla="*/ 2147483647 w 66"/>
              <a:gd name="T13" fmla="*/ 2147483647 h 133"/>
              <a:gd name="T14" fmla="*/ 2147483647 w 66"/>
              <a:gd name="T15" fmla="*/ 2147483647 h 133"/>
              <a:gd name="T16" fmla="*/ 2147483647 w 66"/>
              <a:gd name="T17" fmla="*/ 2147483647 h 133"/>
              <a:gd name="T18" fmla="*/ 2147483647 w 66"/>
              <a:gd name="T19" fmla="*/ 2147483647 h 1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"/>
              <a:gd name="T31" fmla="*/ 0 h 133"/>
              <a:gd name="T32" fmla="*/ 66 w 66"/>
              <a:gd name="T33" fmla="*/ 133 h 1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" h="133">
                <a:moveTo>
                  <a:pt x="22" y="133"/>
                </a:moveTo>
                <a:lnTo>
                  <a:pt x="0" y="100"/>
                </a:lnTo>
                <a:lnTo>
                  <a:pt x="4" y="52"/>
                </a:lnTo>
                <a:lnTo>
                  <a:pt x="24" y="27"/>
                </a:lnTo>
                <a:lnTo>
                  <a:pt x="45" y="0"/>
                </a:lnTo>
                <a:lnTo>
                  <a:pt x="66" y="7"/>
                </a:lnTo>
                <a:lnTo>
                  <a:pt x="55" y="39"/>
                </a:lnTo>
                <a:lnTo>
                  <a:pt x="45" y="70"/>
                </a:lnTo>
                <a:lnTo>
                  <a:pt x="33" y="102"/>
                </a:lnTo>
                <a:lnTo>
                  <a:pt x="22" y="1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4" name="Freeform 329"/>
          <p:cNvSpPr>
            <a:spLocks noChangeAspect="1"/>
          </p:cNvSpPr>
          <p:nvPr/>
        </p:nvSpPr>
        <p:spPr bwMode="auto">
          <a:xfrm>
            <a:off x="2215635" y="2533485"/>
            <a:ext cx="50787" cy="23446"/>
          </a:xfrm>
          <a:custGeom>
            <a:avLst/>
            <a:gdLst>
              <a:gd name="T0" fmla="*/ 2147483647 w 64"/>
              <a:gd name="T1" fmla="*/ 0 h 30"/>
              <a:gd name="T2" fmla="*/ 0 w 64"/>
              <a:gd name="T3" fmla="*/ 2147483647 h 30"/>
              <a:gd name="T4" fmla="*/ 2147483647 w 64"/>
              <a:gd name="T5" fmla="*/ 2147483647 h 30"/>
              <a:gd name="T6" fmla="*/ 2147483647 w 64"/>
              <a:gd name="T7" fmla="*/ 2147483647 h 30"/>
              <a:gd name="T8" fmla="*/ 2147483647 w 64"/>
              <a:gd name="T9" fmla="*/ 0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30"/>
              <a:gd name="T17" fmla="*/ 64 w 6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30">
                <a:moveTo>
                  <a:pt x="30" y="0"/>
                </a:moveTo>
                <a:lnTo>
                  <a:pt x="0" y="12"/>
                </a:lnTo>
                <a:lnTo>
                  <a:pt x="25" y="30"/>
                </a:lnTo>
                <a:lnTo>
                  <a:pt x="64" y="15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5" name="Freeform 330"/>
          <p:cNvSpPr>
            <a:spLocks noChangeAspect="1"/>
          </p:cNvSpPr>
          <p:nvPr/>
        </p:nvSpPr>
        <p:spPr bwMode="auto">
          <a:xfrm>
            <a:off x="4379934" y="2801654"/>
            <a:ext cx="9766" cy="2931"/>
          </a:xfrm>
          <a:custGeom>
            <a:avLst/>
            <a:gdLst>
              <a:gd name="T0" fmla="*/ 2147483647 w 7"/>
              <a:gd name="T1" fmla="*/ 0 h 5"/>
              <a:gd name="T2" fmla="*/ 2147483647 w 7"/>
              <a:gd name="T3" fmla="*/ 2147483647 h 5"/>
              <a:gd name="T4" fmla="*/ 0 w 7"/>
              <a:gd name="T5" fmla="*/ 2147483647 h 5"/>
              <a:gd name="T6" fmla="*/ 2147483647 w 7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5"/>
              <a:gd name="T14" fmla="*/ 7 w 7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5">
                <a:moveTo>
                  <a:pt x="7" y="0"/>
                </a:moveTo>
                <a:lnTo>
                  <a:pt x="4" y="5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6" name="Freeform 331"/>
          <p:cNvSpPr>
            <a:spLocks noChangeAspect="1"/>
          </p:cNvSpPr>
          <p:nvPr/>
        </p:nvSpPr>
        <p:spPr bwMode="auto">
          <a:xfrm>
            <a:off x="2975482" y="2403068"/>
            <a:ext cx="906348" cy="820615"/>
          </a:xfrm>
          <a:custGeom>
            <a:avLst/>
            <a:gdLst>
              <a:gd name="T0" fmla="*/ 2147483647 w 1065"/>
              <a:gd name="T1" fmla="*/ 2147483647 h 1162"/>
              <a:gd name="T2" fmla="*/ 2147483647 w 1065"/>
              <a:gd name="T3" fmla="*/ 2147483647 h 1162"/>
              <a:gd name="T4" fmla="*/ 2147483647 w 1065"/>
              <a:gd name="T5" fmla="*/ 2147483647 h 1162"/>
              <a:gd name="T6" fmla="*/ 2147483647 w 1065"/>
              <a:gd name="T7" fmla="*/ 2147483647 h 1162"/>
              <a:gd name="T8" fmla="*/ 2147483647 w 1065"/>
              <a:gd name="T9" fmla="*/ 2147483647 h 1162"/>
              <a:gd name="T10" fmla="*/ 2147483647 w 1065"/>
              <a:gd name="T11" fmla="*/ 2147483647 h 1162"/>
              <a:gd name="T12" fmla="*/ 2147483647 w 1065"/>
              <a:gd name="T13" fmla="*/ 2147483647 h 1162"/>
              <a:gd name="T14" fmla="*/ 2147483647 w 1065"/>
              <a:gd name="T15" fmla="*/ 2147483647 h 1162"/>
              <a:gd name="T16" fmla="*/ 2147483647 w 1065"/>
              <a:gd name="T17" fmla="*/ 2147483647 h 1162"/>
              <a:gd name="T18" fmla="*/ 2147483647 w 1065"/>
              <a:gd name="T19" fmla="*/ 2147483647 h 1162"/>
              <a:gd name="T20" fmla="*/ 2147483647 w 1065"/>
              <a:gd name="T21" fmla="*/ 2147483647 h 1162"/>
              <a:gd name="T22" fmla="*/ 2147483647 w 1065"/>
              <a:gd name="T23" fmla="*/ 0 h 1162"/>
              <a:gd name="T24" fmla="*/ 2147483647 w 1065"/>
              <a:gd name="T25" fmla="*/ 2147483647 h 1162"/>
              <a:gd name="T26" fmla="*/ 2147483647 w 1065"/>
              <a:gd name="T27" fmla="*/ 2147483647 h 1162"/>
              <a:gd name="T28" fmla="*/ 2147483647 w 1065"/>
              <a:gd name="T29" fmla="*/ 2147483647 h 1162"/>
              <a:gd name="T30" fmla="*/ 2147483647 w 1065"/>
              <a:gd name="T31" fmla="*/ 2147483647 h 1162"/>
              <a:gd name="T32" fmla="*/ 2147483647 w 1065"/>
              <a:gd name="T33" fmla="*/ 2147483647 h 1162"/>
              <a:gd name="T34" fmla="*/ 2147483647 w 1065"/>
              <a:gd name="T35" fmla="*/ 2147483647 h 1162"/>
              <a:gd name="T36" fmla="*/ 2147483647 w 1065"/>
              <a:gd name="T37" fmla="*/ 2147483647 h 1162"/>
              <a:gd name="T38" fmla="*/ 2147483647 w 1065"/>
              <a:gd name="T39" fmla="*/ 2147483647 h 1162"/>
              <a:gd name="T40" fmla="*/ 2147483647 w 1065"/>
              <a:gd name="T41" fmla="*/ 2147483647 h 1162"/>
              <a:gd name="T42" fmla="*/ 0 w 1065"/>
              <a:gd name="T43" fmla="*/ 2147483647 h 1162"/>
              <a:gd name="T44" fmla="*/ 2147483647 w 1065"/>
              <a:gd name="T45" fmla="*/ 2147483647 h 1162"/>
              <a:gd name="T46" fmla="*/ 2147483647 w 1065"/>
              <a:gd name="T47" fmla="*/ 2147483647 h 1162"/>
              <a:gd name="T48" fmla="*/ 2147483647 w 1065"/>
              <a:gd name="T49" fmla="*/ 2147483647 h 1162"/>
              <a:gd name="T50" fmla="*/ 2147483647 w 1065"/>
              <a:gd name="T51" fmla="*/ 2147483647 h 1162"/>
              <a:gd name="T52" fmla="*/ 2147483647 w 1065"/>
              <a:gd name="T53" fmla="*/ 2147483647 h 1162"/>
              <a:gd name="T54" fmla="*/ 2147483647 w 1065"/>
              <a:gd name="T55" fmla="*/ 2147483647 h 1162"/>
              <a:gd name="T56" fmla="*/ 2147483647 w 1065"/>
              <a:gd name="T57" fmla="*/ 2147483647 h 1162"/>
              <a:gd name="T58" fmla="*/ 2147483647 w 1065"/>
              <a:gd name="T59" fmla="*/ 2147483647 h 1162"/>
              <a:gd name="T60" fmla="*/ 2147483647 w 1065"/>
              <a:gd name="T61" fmla="*/ 2147483647 h 1162"/>
              <a:gd name="T62" fmla="*/ 2147483647 w 1065"/>
              <a:gd name="T63" fmla="*/ 2147483647 h 1162"/>
              <a:gd name="T64" fmla="*/ 2147483647 w 1065"/>
              <a:gd name="T65" fmla="*/ 2147483647 h 1162"/>
              <a:gd name="T66" fmla="*/ 2147483647 w 1065"/>
              <a:gd name="T67" fmla="*/ 2147483647 h 1162"/>
              <a:gd name="T68" fmla="*/ 2147483647 w 1065"/>
              <a:gd name="T69" fmla="*/ 2147483647 h 1162"/>
              <a:gd name="T70" fmla="*/ 2147483647 w 1065"/>
              <a:gd name="T71" fmla="*/ 2147483647 h 1162"/>
              <a:gd name="T72" fmla="*/ 2147483647 w 1065"/>
              <a:gd name="T73" fmla="*/ 2147483647 h 1162"/>
              <a:gd name="T74" fmla="*/ 2147483647 w 1065"/>
              <a:gd name="T75" fmla="*/ 2147483647 h 1162"/>
              <a:gd name="T76" fmla="*/ 2147483647 w 1065"/>
              <a:gd name="T77" fmla="*/ 2147483647 h 1162"/>
              <a:gd name="T78" fmla="*/ 2147483647 w 1065"/>
              <a:gd name="T79" fmla="*/ 2147483647 h 1162"/>
              <a:gd name="T80" fmla="*/ 2147483647 w 1065"/>
              <a:gd name="T81" fmla="*/ 2147483647 h 1162"/>
              <a:gd name="T82" fmla="*/ 2147483647 w 1065"/>
              <a:gd name="T83" fmla="*/ 2147483647 h 1162"/>
              <a:gd name="T84" fmla="*/ 2147483647 w 1065"/>
              <a:gd name="T85" fmla="*/ 2147483647 h 1162"/>
              <a:gd name="T86" fmla="*/ 2147483647 w 1065"/>
              <a:gd name="T87" fmla="*/ 2147483647 h 1162"/>
              <a:gd name="T88" fmla="*/ 2147483647 w 1065"/>
              <a:gd name="T89" fmla="*/ 2147483647 h 1162"/>
              <a:gd name="T90" fmla="*/ 2147483647 w 1065"/>
              <a:gd name="T91" fmla="*/ 2147483647 h 1162"/>
              <a:gd name="T92" fmla="*/ 2147483647 w 1065"/>
              <a:gd name="T93" fmla="*/ 2147483647 h 1162"/>
              <a:gd name="T94" fmla="*/ 2147483647 w 1065"/>
              <a:gd name="T95" fmla="*/ 2147483647 h 1162"/>
              <a:gd name="T96" fmla="*/ 2147483647 w 1065"/>
              <a:gd name="T97" fmla="*/ 2147483647 h 1162"/>
              <a:gd name="T98" fmla="*/ 2147483647 w 1065"/>
              <a:gd name="T99" fmla="*/ 2147483647 h 1162"/>
              <a:gd name="T100" fmla="*/ 2147483647 w 1065"/>
              <a:gd name="T101" fmla="*/ 2147483647 h 1162"/>
              <a:gd name="T102" fmla="*/ 2147483647 w 1065"/>
              <a:gd name="T103" fmla="*/ 2147483647 h 1162"/>
              <a:gd name="T104" fmla="*/ 2147483647 w 1065"/>
              <a:gd name="T105" fmla="*/ 2147483647 h 1162"/>
              <a:gd name="T106" fmla="*/ 2147483647 w 1065"/>
              <a:gd name="T107" fmla="*/ 2147483647 h 1162"/>
              <a:gd name="T108" fmla="*/ 2147483647 w 1065"/>
              <a:gd name="T109" fmla="*/ 2147483647 h 1162"/>
              <a:gd name="T110" fmla="*/ 2147483647 w 1065"/>
              <a:gd name="T111" fmla="*/ 2147483647 h 1162"/>
              <a:gd name="T112" fmla="*/ 2147483647 w 1065"/>
              <a:gd name="T113" fmla="*/ 2147483647 h 11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5"/>
              <a:gd name="T172" fmla="*/ 0 h 1162"/>
              <a:gd name="T173" fmla="*/ 1065 w 1065"/>
              <a:gd name="T174" fmla="*/ 1162 h 11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5" h="1162">
                <a:moveTo>
                  <a:pt x="965" y="282"/>
                </a:moveTo>
                <a:lnTo>
                  <a:pt x="932" y="304"/>
                </a:lnTo>
                <a:lnTo>
                  <a:pt x="899" y="328"/>
                </a:lnTo>
                <a:lnTo>
                  <a:pt x="861" y="342"/>
                </a:lnTo>
                <a:lnTo>
                  <a:pt x="867" y="354"/>
                </a:lnTo>
                <a:lnTo>
                  <a:pt x="873" y="376"/>
                </a:lnTo>
                <a:lnTo>
                  <a:pt x="839" y="379"/>
                </a:lnTo>
                <a:lnTo>
                  <a:pt x="804" y="381"/>
                </a:lnTo>
                <a:lnTo>
                  <a:pt x="762" y="376"/>
                </a:lnTo>
                <a:lnTo>
                  <a:pt x="761" y="360"/>
                </a:lnTo>
                <a:lnTo>
                  <a:pt x="755" y="327"/>
                </a:lnTo>
                <a:lnTo>
                  <a:pt x="737" y="337"/>
                </a:lnTo>
                <a:lnTo>
                  <a:pt x="729" y="394"/>
                </a:lnTo>
                <a:lnTo>
                  <a:pt x="689" y="393"/>
                </a:lnTo>
                <a:lnTo>
                  <a:pt x="644" y="387"/>
                </a:lnTo>
                <a:lnTo>
                  <a:pt x="620" y="379"/>
                </a:lnTo>
                <a:lnTo>
                  <a:pt x="609" y="361"/>
                </a:lnTo>
                <a:lnTo>
                  <a:pt x="564" y="354"/>
                </a:lnTo>
                <a:lnTo>
                  <a:pt x="531" y="345"/>
                </a:lnTo>
                <a:lnTo>
                  <a:pt x="494" y="322"/>
                </a:lnTo>
                <a:lnTo>
                  <a:pt x="456" y="300"/>
                </a:lnTo>
                <a:lnTo>
                  <a:pt x="462" y="275"/>
                </a:lnTo>
                <a:lnTo>
                  <a:pt x="495" y="240"/>
                </a:lnTo>
                <a:lnTo>
                  <a:pt x="470" y="216"/>
                </a:lnTo>
                <a:lnTo>
                  <a:pt x="437" y="192"/>
                </a:lnTo>
                <a:lnTo>
                  <a:pt x="422" y="186"/>
                </a:lnTo>
                <a:lnTo>
                  <a:pt x="425" y="141"/>
                </a:lnTo>
                <a:lnTo>
                  <a:pt x="444" y="144"/>
                </a:lnTo>
                <a:lnTo>
                  <a:pt x="458" y="128"/>
                </a:lnTo>
                <a:lnTo>
                  <a:pt x="447" y="98"/>
                </a:lnTo>
                <a:lnTo>
                  <a:pt x="453" y="81"/>
                </a:lnTo>
                <a:lnTo>
                  <a:pt x="471" y="72"/>
                </a:lnTo>
                <a:lnTo>
                  <a:pt x="485" y="53"/>
                </a:lnTo>
                <a:lnTo>
                  <a:pt x="507" y="18"/>
                </a:lnTo>
                <a:lnTo>
                  <a:pt x="486" y="8"/>
                </a:lnTo>
                <a:lnTo>
                  <a:pt x="456" y="0"/>
                </a:lnTo>
                <a:lnTo>
                  <a:pt x="420" y="18"/>
                </a:lnTo>
                <a:lnTo>
                  <a:pt x="372" y="48"/>
                </a:lnTo>
                <a:lnTo>
                  <a:pt x="327" y="60"/>
                </a:lnTo>
                <a:lnTo>
                  <a:pt x="279" y="53"/>
                </a:lnTo>
                <a:lnTo>
                  <a:pt x="273" y="68"/>
                </a:lnTo>
                <a:lnTo>
                  <a:pt x="282" y="86"/>
                </a:lnTo>
                <a:lnTo>
                  <a:pt x="276" y="98"/>
                </a:lnTo>
                <a:lnTo>
                  <a:pt x="276" y="120"/>
                </a:lnTo>
                <a:lnTo>
                  <a:pt x="288" y="131"/>
                </a:lnTo>
                <a:lnTo>
                  <a:pt x="296" y="146"/>
                </a:lnTo>
                <a:lnTo>
                  <a:pt x="306" y="158"/>
                </a:lnTo>
                <a:lnTo>
                  <a:pt x="276" y="176"/>
                </a:lnTo>
                <a:lnTo>
                  <a:pt x="270" y="207"/>
                </a:lnTo>
                <a:lnTo>
                  <a:pt x="243" y="236"/>
                </a:lnTo>
                <a:lnTo>
                  <a:pt x="215" y="266"/>
                </a:lnTo>
                <a:lnTo>
                  <a:pt x="182" y="301"/>
                </a:lnTo>
                <a:lnTo>
                  <a:pt x="147" y="336"/>
                </a:lnTo>
                <a:lnTo>
                  <a:pt x="113" y="337"/>
                </a:lnTo>
                <a:lnTo>
                  <a:pt x="99" y="334"/>
                </a:lnTo>
                <a:lnTo>
                  <a:pt x="65" y="384"/>
                </a:lnTo>
                <a:lnTo>
                  <a:pt x="86" y="399"/>
                </a:lnTo>
                <a:lnTo>
                  <a:pt x="86" y="427"/>
                </a:lnTo>
                <a:lnTo>
                  <a:pt x="99" y="429"/>
                </a:lnTo>
                <a:lnTo>
                  <a:pt x="102" y="483"/>
                </a:lnTo>
                <a:lnTo>
                  <a:pt x="90" y="481"/>
                </a:lnTo>
                <a:lnTo>
                  <a:pt x="53" y="487"/>
                </a:lnTo>
                <a:lnTo>
                  <a:pt x="23" y="486"/>
                </a:lnTo>
                <a:lnTo>
                  <a:pt x="21" y="501"/>
                </a:lnTo>
                <a:lnTo>
                  <a:pt x="0" y="508"/>
                </a:lnTo>
                <a:lnTo>
                  <a:pt x="0" y="511"/>
                </a:lnTo>
                <a:lnTo>
                  <a:pt x="17" y="505"/>
                </a:lnTo>
                <a:lnTo>
                  <a:pt x="8" y="514"/>
                </a:lnTo>
                <a:lnTo>
                  <a:pt x="33" y="547"/>
                </a:lnTo>
                <a:lnTo>
                  <a:pt x="77" y="540"/>
                </a:lnTo>
                <a:lnTo>
                  <a:pt x="72" y="549"/>
                </a:lnTo>
                <a:lnTo>
                  <a:pt x="42" y="567"/>
                </a:lnTo>
                <a:lnTo>
                  <a:pt x="23" y="564"/>
                </a:lnTo>
                <a:lnTo>
                  <a:pt x="48" y="598"/>
                </a:lnTo>
                <a:lnTo>
                  <a:pt x="74" y="633"/>
                </a:lnTo>
                <a:lnTo>
                  <a:pt x="126" y="619"/>
                </a:lnTo>
                <a:lnTo>
                  <a:pt x="135" y="592"/>
                </a:lnTo>
                <a:lnTo>
                  <a:pt x="141" y="573"/>
                </a:lnTo>
                <a:lnTo>
                  <a:pt x="161" y="573"/>
                </a:lnTo>
                <a:lnTo>
                  <a:pt x="152" y="583"/>
                </a:lnTo>
                <a:lnTo>
                  <a:pt x="149" y="592"/>
                </a:lnTo>
                <a:lnTo>
                  <a:pt x="170" y="592"/>
                </a:lnTo>
                <a:lnTo>
                  <a:pt x="153" y="606"/>
                </a:lnTo>
                <a:lnTo>
                  <a:pt x="153" y="624"/>
                </a:lnTo>
                <a:lnTo>
                  <a:pt x="150" y="654"/>
                </a:lnTo>
                <a:lnTo>
                  <a:pt x="152" y="696"/>
                </a:lnTo>
                <a:lnTo>
                  <a:pt x="150" y="708"/>
                </a:lnTo>
                <a:lnTo>
                  <a:pt x="153" y="717"/>
                </a:lnTo>
                <a:lnTo>
                  <a:pt x="155" y="768"/>
                </a:lnTo>
                <a:lnTo>
                  <a:pt x="161" y="808"/>
                </a:lnTo>
                <a:lnTo>
                  <a:pt x="168" y="849"/>
                </a:lnTo>
                <a:lnTo>
                  <a:pt x="174" y="859"/>
                </a:lnTo>
                <a:lnTo>
                  <a:pt x="188" y="907"/>
                </a:lnTo>
                <a:lnTo>
                  <a:pt x="200" y="955"/>
                </a:lnTo>
                <a:lnTo>
                  <a:pt x="213" y="989"/>
                </a:lnTo>
                <a:lnTo>
                  <a:pt x="225" y="1024"/>
                </a:lnTo>
                <a:lnTo>
                  <a:pt x="239" y="1057"/>
                </a:lnTo>
                <a:lnTo>
                  <a:pt x="246" y="1087"/>
                </a:lnTo>
                <a:lnTo>
                  <a:pt x="258" y="1118"/>
                </a:lnTo>
                <a:lnTo>
                  <a:pt x="270" y="1151"/>
                </a:lnTo>
                <a:lnTo>
                  <a:pt x="293" y="1162"/>
                </a:lnTo>
                <a:lnTo>
                  <a:pt x="314" y="1141"/>
                </a:lnTo>
                <a:lnTo>
                  <a:pt x="338" y="1118"/>
                </a:lnTo>
                <a:lnTo>
                  <a:pt x="359" y="1115"/>
                </a:lnTo>
                <a:lnTo>
                  <a:pt x="347" y="1099"/>
                </a:lnTo>
                <a:lnTo>
                  <a:pt x="369" y="1070"/>
                </a:lnTo>
                <a:lnTo>
                  <a:pt x="381" y="1067"/>
                </a:lnTo>
                <a:lnTo>
                  <a:pt x="381" y="1037"/>
                </a:lnTo>
                <a:lnTo>
                  <a:pt x="381" y="1007"/>
                </a:lnTo>
                <a:lnTo>
                  <a:pt x="393" y="974"/>
                </a:lnTo>
                <a:lnTo>
                  <a:pt x="404" y="940"/>
                </a:lnTo>
                <a:lnTo>
                  <a:pt x="401" y="903"/>
                </a:lnTo>
                <a:lnTo>
                  <a:pt x="405" y="855"/>
                </a:lnTo>
                <a:lnTo>
                  <a:pt x="428" y="840"/>
                </a:lnTo>
                <a:lnTo>
                  <a:pt x="432" y="837"/>
                </a:lnTo>
                <a:lnTo>
                  <a:pt x="441" y="835"/>
                </a:lnTo>
                <a:lnTo>
                  <a:pt x="453" y="819"/>
                </a:lnTo>
                <a:lnTo>
                  <a:pt x="485" y="808"/>
                </a:lnTo>
                <a:lnTo>
                  <a:pt x="495" y="781"/>
                </a:lnTo>
                <a:lnTo>
                  <a:pt x="537" y="745"/>
                </a:lnTo>
                <a:lnTo>
                  <a:pt x="579" y="709"/>
                </a:lnTo>
                <a:lnTo>
                  <a:pt x="614" y="679"/>
                </a:lnTo>
                <a:lnTo>
                  <a:pt x="638" y="666"/>
                </a:lnTo>
                <a:lnTo>
                  <a:pt x="666" y="634"/>
                </a:lnTo>
                <a:lnTo>
                  <a:pt x="672" y="604"/>
                </a:lnTo>
                <a:lnTo>
                  <a:pt x="711" y="580"/>
                </a:lnTo>
                <a:lnTo>
                  <a:pt x="719" y="597"/>
                </a:lnTo>
                <a:lnTo>
                  <a:pt x="729" y="598"/>
                </a:lnTo>
                <a:lnTo>
                  <a:pt x="737" y="595"/>
                </a:lnTo>
                <a:lnTo>
                  <a:pt x="746" y="597"/>
                </a:lnTo>
                <a:lnTo>
                  <a:pt x="747" y="585"/>
                </a:lnTo>
                <a:lnTo>
                  <a:pt x="743" y="553"/>
                </a:lnTo>
                <a:lnTo>
                  <a:pt x="740" y="522"/>
                </a:lnTo>
                <a:lnTo>
                  <a:pt x="741" y="498"/>
                </a:lnTo>
                <a:lnTo>
                  <a:pt x="720" y="474"/>
                </a:lnTo>
                <a:lnTo>
                  <a:pt x="732" y="457"/>
                </a:lnTo>
                <a:lnTo>
                  <a:pt x="750" y="450"/>
                </a:lnTo>
                <a:lnTo>
                  <a:pt x="731" y="423"/>
                </a:lnTo>
                <a:lnTo>
                  <a:pt x="740" y="393"/>
                </a:lnTo>
                <a:lnTo>
                  <a:pt x="761" y="403"/>
                </a:lnTo>
                <a:lnTo>
                  <a:pt x="770" y="414"/>
                </a:lnTo>
                <a:lnTo>
                  <a:pt x="782" y="408"/>
                </a:lnTo>
                <a:lnTo>
                  <a:pt x="785" y="442"/>
                </a:lnTo>
                <a:lnTo>
                  <a:pt x="822" y="445"/>
                </a:lnTo>
                <a:lnTo>
                  <a:pt x="860" y="450"/>
                </a:lnTo>
                <a:lnTo>
                  <a:pt x="875" y="463"/>
                </a:lnTo>
                <a:lnTo>
                  <a:pt x="864" y="481"/>
                </a:lnTo>
                <a:lnTo>
                  <a:pt x="834" y="499"/>
                </a:lnTo>
                <a:lnTo>
                  <a:pt x="834" y="532"/>
                </a:lnTo>
                <a:lnTo>
                  <a:pt x="840" y="541"/>
                </a:lnTo>
                <a:lnTo>
                  <a:pt x="863" y="510"/>
                </a:lnTo>
                <a:lnTo>
                  <a:pt x="869" y="547"/>
                </a:lnTo>
                <a:lnTo>
                  <a:pt x="875" y="583"/>
                </a:lnTo>
                <a:lnTo>
                  <a:pt x="876" y="582"/>
                </a:lnTo>
                <a:lnTo>
                  <a:pt x="890" y="582"/>
                </a:lnTo>
                <a:lnTo>
                  <a:pt x="899" y="538"/>
                </a:lnTo>
                <a:lnTo>
                  <a:pt x="908" y="502"/>
                </a:lnTo>
                <a:lnTo>
                  <a:pt x="932" y="502"/>
                </a:lnTo>
                <a:lnTo>
                  <a:pt x="960" y="451"/>
                </a:lnTo>
                <a:lnTo>
                  <a:pt x="966" y="433"/>
                </a:lnTo>
                <a:lnTo>
                  <a:pt x="978" y="397"/>
                </a:lnTo>
                <a:lnTo>
                  <a:pt x="1025" y="361"/>
                </a:lnTo>
                <a:lnTo>
                  <a:pt x="1050" y="367"/>
                </a:lnTo>
                <a:lnTo>
                  <a:pt x="1047" y="354"/>
                </a:lnTo>
                <a:lnTo>
                  <a:pt x="1055" y="342"/>
                </a:lnTo>
                <a:lnTo>
                  <a:pt x="1065" y="322"/>
                </a:lnTo>
                <a:lnTo>
                  <a:pt x="1031" y="309"/>
                </a:lnTo>
                <a:lnTo>
                  <a:pt x="1038" y="291"/>
                </a:lnTo>
                <a:lnTo>
                  <a:pt x="1025" y="287"/>
                </a:lnTo>
                <a:lnTo>
                  <a:pt x="1029" y="279"/>
                </a:lnTo>
                <a:lnTo>
                  <a:pt x="1016" y="275"/>
                </a:lnTo>
                <a:lnTo>
                  <a:pt x="993" y="285"/>
                </a:lnTo>
                <a:lnTo>
                  <a:pt x="965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7" name="Freeform 332"/>
          <p:cNvSpPr>
            <a:spLocks noChangeAspect="1"/>
          </p:cNvSpPr>
          <p:nvPr/>
        </p:nvSpPr>
        <p:spPr bwMode="auto">
          <a:xfrm>
            <a:off x="3948245" y="2800185"/>
            <a:ext cx="222681" cy="252046"/>
          </a:xfrm>
          <a:custGeom>
            <a:avLst/>
            <a:gdLst>
              <a:gd name="T0" fmla="*/ 2147483647 w 261"/>
              <a:gd name="T1" fmla="*/ 2147483647 h 354"/>
              <a:gd name="T2" fmla="*/ 2147483647 w 261"/>
              <a:gd name="T3" fmla="*/ 2147483647 h 354"/>
              <a:gd name="T4" fmla="*/ 2147483647 w 261"/>
              <a:gd name="T5" fmla="*/ 2147483647 h 354"/>
              <a:gd name="T6" fmla="*/ 2147483647 w 261"/>
              <a:gd name="T7" fmla="*/ 2147483647 h 354"/>
              <a:gd name="T8" fmla="*/ 2147483647 w 261"/>
              <a:gd name="T9" fmla="*/ 2147483647 h 354"/>
              <a:gd name="T10" fmla="*/ 2147483647 w 261"/>
              <a:gd name="T11" fmla="*/ 2147483647 h 354"/>
              <a:gd name="T12" fmla="*/ 2147483647 w 261"/>
              <a:gd name="T13" fmla="*/ 0 h 354"/>
              <a:gd name="T14" fmla="*/ 2147483647 w 261"/>
              <a:gd name="T15" fmla="*/ 2147483647 h 354"/>
              <a:gd name="T16" fmla="*/ 2147483647 w 261"/>
              <a:gd name="T17" fmla="*/ 2147483647 h 354"/>
              <a:gd name="T18" fmla="*/ 2147483647 w 261"/>
              <a:gd name="T19" fmla="*/ 2147483647 h 354"/>
              <a:gd name="T20" fmla="*/ 2147483647 w 261"/>
              <a:gd name="T21" fmla="*/ 2147483647 h 354"/>
              <a:gd name="T22" fmla="*/ 2147483647 w 261"/>
              <a:gd name="T23" fmla="*/ 2147483647 h 354"/>
              <a:gd name="T24" fmla="*/ 0 w 261"/>
              <a:gd name="T25" fmla="*/ 2147483647 h 354"/>
              <a:gd name="T26" fmla="*/ 2147483647 w 261"/>
              <a:gd name="T27" fmla="*/ 2147483647 h 354"/>
              <a:gd name="T28" fmla="*/ 2147483647 w 261"/>
              <a:gd name="T29" fmla="*/ 2147483647 h 354"/>
              <a:gd name="T30" fmla="*/ 2147483647 w 261"/>
              <a:gd name="T31" fmla="*/ 2147483647 h 354"/>
              <a:gd name="T32" fmla="*/ 2147483647 w 261"/>
              <a:gd name="T33" fmla="*/ 2147483647 h 354"/>
              <a:gd name="T34" fmla="*/ 2147483647 w 261"/>
              <a:gd name="T35" fmla="*/ 2147483647 h 354"/>
              <a:gd name="T36" fmla="*/ 2147483647 w 261"/>
              <a:gd name="T37" fmla="*/ 2147483647 h 354"/>
              <a:gd name="T38" fmla="*/ 2147483647 w 261"/>
              <a:gd name="T39" fmla="*/ 2147483647 h 354"/>
              <a:gd name="T40" fmla="*/ 2147483647 w 261"/>
              <a:gd name="T41" fmla="*/ 2147483647 h 354"/>
              <a:gd name="T42" fmla="*/ 2147483647 w 261"/>
              <a:gd name="T43" fmla="*/ 2147483647 h 354"/>
              <a:gd name="T44" fmla="*/ 2147483647 w 261"/>
              <a:gd name="T45" fmla="*/ 2147483647 h 354"/>
              <a:gd name="T46" fmla="*/ 2147483647 w 261"/>
              <a:gd name="T47" fmla="*/ 2147483647 h 354"/>
              <a:gd name="T48" fmla="*/ 2147483647 w 261"/>
              <a:gd name="T49" fmla="*/ 2147483647 h 354"/>
              <a:gd name="T50" fmla="*/ 2147483647 w 261"/>
              <a:gd name="T51" fmla="*/ 2147483647 h 354"/>
              <a:gd name="T52" fmla="*/ 2147483647 w 261"/>
              <a:gd name="T53" fmla="*/ 2147483647 h 354"/>
              <a:gd name="T54" fmla="*/ 2147483647 w 261"/>
              <a:gd name="T55" fmla="*/ 2147483647 h 354"/>
              <a:gd name="T56" fmla="*/ 2147483647 w 261"/>
              <a:gd name="T57" fmla="*/ 2147483647 h 354"/>
              <a:gd name="T58" fmla="*/ 2147483647 w 261"/>
              <a:gd name="T59" fmla="*/ 2147483647 h 354"/>
              <a:gd name="T60" fmla="*/ 2147483647 w 261"/>
              <a:gd name="T61" fmla="*/ 2147483647 h 354"/>
              <a:gd name="T62" fmla="*/ 2147483647 w 261"/>
              <a:gd name="T63" fmla="*/ 2147483647 h 354"/>
              <a:gd name="T64" fmla="*/ 2147483647 w 261"/>
              <a:gd name="T65" fmla="*/ 2147483647 h 354"/>
              <a:gd name="T66" fmla="*/ 2147483647 w 261"/>
              <a:gd name="T67" fmla="*/ 2147483647 h 354"/>
              <a:gd name="T68" fmla="*/ 2147483647 w 261"/>
              <a:gd name="T69" fmla="*/ 2147483647 h 354"/>
              <a:gd name="T70" fmla="*/ 2147483647 w 261"/>
              <a:gd name="T71" fmla="*/ 2147483647 h 354"/>
              <a:gd name="T72" fmla="*/ 2147483647 w 261"/>
              <a:gd name="T73" fmla="*/ 2147483647 h 354"/>
              <a:gd name="T74" fmla="*/ 2147483647 w 261"/>
              <a:gd name="T75" fmla="*/ 2147483647 h 354"/>
              <a:gd name="T76" fmla="*/ 2147483647 w 261"/>
              <a:gd name="T77" fmla="*/ 2147483647 h 354"/>
              <a:gd name="T78" fmla="*/ 2147483647 w 261"/>
              <a:gd name="T79" fmla="*/ 2147483647 h 354"/>
              <a:gd name="T80" fmla="*/ 2147483647 w 261"/>
              <a:gd name="T81" fmla="*/ 2147483647 h 354"/>
              <a:gd name="T82" fmla="*/ 2147483647 w 261"/>
              <a:gd name="T83" fmla="*/ 2147483647 h 354"/>
              <a:gd name="T84" fmla="*/ 2147483647 w 261"/>
              <a:gd name="T85" fmla="*/ 2147483647 h 3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1"/>
              <a:gd name="T130" fmla="*/ 0 h 354"/>
              <a:gd name="T131" fmla="*/ 261 w 261"/>
              <a:gd name="T132" fmla="*/ 354 h 3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1" h="354">
                <a:moveTo>
                  <a:pt x="171" y="92"/>
                </a:moveTo>
                <a:lnTo>
                  <a:pt x="162" y="80"/>
                </a:lnTo>
                <a:lnTo>
                  <a:pt x="145" y="62"/>
                </a:lnTo>
                <a:lnTo>
                  <a:pt x="124" y="69"/>
                </a:lnTo>
                <a:lnTo>
                  <a:pt x="103" y="47"/>
                </a:lnTo>
                <a:lnTo>
                  <a:pt x="102" y="29"/>
                </a:lnTo>
                <a:lnTo>
                  <a:pt x="78" y="0"/>
                </a:lnTo>
                <a:lnTo>
                  <a:pt x="61" y="2"/>
                </a:lnTo>
                <a:lnTo>
                  <a:pt x="58" y="51"/>
                </a:lnTo>
                <a:lnTo>
                  <a:pt x="45" y="44"/>
                </a:lnTo>
                <a:lnTo>
                  <a:pt x="40" y="36"/>
                </a:lnTo>
                <a:lnTo>
                  <a:pt x="18" y="65"/>
                </a:lnTo>
                <a:lnTo>
                  <a:pt x="0" y="86"/>
                </a:lnTo>
                <a:lnTo>
                  <a:pt x="12" y="92"/>
                </a:lnTo>
                <a:lnTo>
                  <a:pt x="12" y="116"/>
                </a:lnTo>
                <a:lnTo>
                  <a:pt x="39" y="117"/>
                </a:lnTo>
                <a:lnTo>
                  <a:pt x="34" y="161"/>
                </a:lnTo>
                <a:lnTo>
                  <a:pt x="28" y="204"/>
                </a:lnTo>
                <a:lnTo>
                  <a:pt x="66" y="179"/>
                </a:lnTo>
                <a:lnTo>
                  <a:pt x="87" y="186"/>
                </a:lnTo>
                <a:lnTo>
                  <a:pt x="103" y="180"/>
                </a:lnTo>
                <a:lnTo>
                  <a:pt x="123" y="168"/>
                </a:lnTo>
                <a:lnTo>
                  <a:pt x="162" y="204"/>
                </a:lnTo>
                <a:lnTo>
                  <a:pt x="162" y="234"/>
                </a:lnTo>
                <a:lnTo>
                  <a:pt x="186" y="279"/>
                </a:lnTo>
                <a:lnTo>
                  <a:pt x="190" y="314"/>
                </a:lnTo>
                <a:lnTo>
                  <a:pt x="175" y="338"/>
                </a:lnTo>
                <a:lnTo>
                  <a:pt x="204" y="354"/>
                </a:lnTo>
                <a:lnTo>
                  <a:pt x="205" y="342"/>
                </a:lnTo>
                <a:lnTo>
                  <a:pt x="220" y="332"/>
                </a:lnTo>
                <a:lnTo>
                  <a:pt x="234" y="338"/>
                </a:lnTo>
                <a:lnTo>
                  <a:pt x="261" y="323"/>
                </a:lnTo>
                <a:lnTo>
                  <a:pt x="261" y="290"/>
                </a:lnTo>
                <a:lnTo>
                  <a:pt x="253" y="275"/>
                </a:lnTo>
                <a:lnTo>
                  <a:pt x="255" y="266"/>
                </a:lnTo>
                <a:lnTo>
                  <a:pt x="228" y="240"/>
                </a:lnTo>
                <a:lnTo>
                  <a:pt x="217" y="215"/>
                </a:lnTo>
                <a:lnTo>
                  <a:pt x="199" y="188"/>
                </a:lnTo>
                <a:lnTo>
                  <a:pt x="181" y="159"/>
                </a:lnTo>
                <a:lnTo>
                  <a:pt x="141" y="126"/>
                </a:lnTo>
                <a:lnTo>
                  <a:pt x="150" y="114"/>
                </a:lnTo>
                <a:lnTo>
                  <a:pt x="171" y="107"/>
                </a:lnTo>
                <a:lnTo>
                  <a:pt x="171" y="9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8" name="Freeform 333"/>
          <p:cNvSpPr>
            <a:spLocks noChangeAspect="1"/>
          </p:cNvSpPr>
          <p:nvPr/>
        </p:nvSpPr>
        <p:spPr bwMode="auto">
          <a:xfrm>
            <a:off x="1129578" y="3358496"/>
            <a:ext cx="234400" cy="253512"/>
          </a:xfrm>
          <a:custGeom>
            <a:avLst/>
            <a:gdLst>
              <a:gd name="T0" fmla="*/ 2147483647 w 275"/>
              <a:gd name="T1" fmla="*/ 2147483647 h 360"/>
              <a:gd name="T2" fmla="*/ 2147483647 w 275"/>
              <a:gd name="T3" fmla="*/ 2147483647 h 360"/>
              <a:gd name="T4" fmla="*/ 2147483647 w 275"/>
              <a:gd name="T5" fmla="*/ 2147483647 h 360"/>
              <a:gd name="T6" fmla="*/ 2147483647 w 275"/>
              <a:gd name="T7" fmla="*/ 2147483647 h 360"/>
              <a:gd name="T8" fmla="*/ 2147483647 w 275"/>
              <a:gd name="T9" fmla="*/ 2147483647 h 360"/>
              <a:gd name="T10" fmla="*/ 2147483647 w 275"/>
              <a:gd name="T11" fmla="*/ 2147483647 h 360"/>
              <a:gd name="T12" fmla="*/ 2147483647 w 275"/>
              <a:gd name="T13" fmla="*/ 2147483647 h 360"/>
              <a:gd name="T14" fmla="*/ 0 w 275"/>
              <a:gd name="T15" fmla="*/ 2147483647 h 360"/>
              <a:gd name="T16" fmla="*/ 2147483647 w 275"/>
              <a:gd name="T17" fmla="*/ 2147483647 h 360"/>
              <a:gd name="T18" fmla="*/ 2147483647 w 275"/>
              <a:gd name="T19" fmla="*/ 2147483647 h 360"/>
              <a:gd name="T20" fmla="*/ 2147483647 w 275"/>
              <a:gd name="T21" fmla="*/ 2147483647 h 360"/>
              <a:gd name="T22" fmla="*/ 2147483647 w 275"/>
              <a:gd name="T23" fmla="*/ 2147483647 h 360"/>
              <a:gd name="T24" fmla="*/ 2147483647 w 275"/>
              <a:gd name="T25" fmla="*/ 2147483647 h 360"/>
              <a:gd name="T26" fmla="*/ 2147483647 w 275"/>
              <a:gd name="T27" fmla="*/ 2147483647 h 360"/>
              <a:gd name="T28" fmla="*/ 2147483647 w 275"/>
              <a:gd name="T29" fmla="*/ 2147483647 h 360"/>
              <a:gd name="T30" fmla="*/ 2147483647 w 275"/>
              <a:gd name="T31" fmla="*/ 2147483647 h 360"/>
              <a:gd name="T32" fmla="*/ 2147483647 w 275"/>
              <a:gd name="T33" fmla="*/ 2147483647 h 360"/>
              <a:gd name="T34" fmla="*/ 2147483647 w 275"/>
              <a:gd name="T35" fmla="*/ 2147483647 h 360"/>
              <a:gd name="T36" fmla="*/ 2147483647 w 275"/>
              <a:gd name="T37" fmla="*/ 2147483647 h 360"/>
              <a:gd name="T38" fmla="*/ 2147483647 w 275"/>
              <a:gd name="T39" fmla="*/ 2147483647 h 360"/>
              <a:gd name="T40" fmla="*/ 2147483647 w 275"/>
              <a:gd name="T41" fmla="*/ 2147483647 h 360"/>
              <a:gd name="T42" fmla="*/ 2147483647 w 275"/>
              <a:gd name="T43" fmla="*/ 2147483647 h 360"/>
              <a:gd name="T44" fmla="*/ 2147483647 w 275"/>
              <a:gd name="T45" fmla="*/ 2147483647 h 360"/>
              <a:gd name="T46" fmla="*/ 2147483647 w 275"/>
              <a:gd name="T47" fmla="*/ 2147483647 h 360"/>
              <a:gd name="T48" fmla="*/ 2147483647 w 275"/>
              <a:gd name="T49" fmla="*/ 2147483647 h 360"/>
              <a:gd name="T50" fmla="*/ 2147483647 w 275"/>
              <a:gd name="T51" fmla="*/ 2147483647 h 360"/>
              <a:gd name="T52" fmla="*/ 2147483647 w 275"/>
              <a:gd name="T53" fmla="*/ 2147483647 h 360"/>
              <a:gd name="T54" fmla="*/ 2147483647 w 275"/>
              <a:gd name="T55" fmla="*/ 0 h 360"/>
              <a:gd name="T56" fmla="*/ 2147483647 w 275"/>
              <a:gd name="T57" fmla="*/ 2147483647 h 360"/>
              <a:gd name="T58" fmla="*/ 2147483647 w 275"/>
              <a:gd name="T59" fmla="*/ 2147483647 h 360"/>
              <a:gd name="T60" fmla="*/ 2147483647 w 275"/>
              <a:gd name="T61" fmla="*/ 2147483647 h 360"/>
              <a:gd name="T62" fmla="*/ 2147483647 w 275"/>
              <a:gd name="T63" fmla="*/ 2147483647 h 360"/>
              <a:gd name="T64" fmla="*/ 2147483647 w 275"/>
              <a:gd name="T65" fmla="*/ 2147483647 h 360"/>
              <a:gd name="T66" fmla="*/ 2147483647 w 275"/>
              <a:gd name="T67" fmla="*/ 2147483647 h 360"/>
              <a:gd name="T68" fmla="*/ 2147483647 w 275"/>
              <a:gd name="T69" fmla="*/ 2147483647 h 360"/>
              <a:gd name="T70" fmla="*/ 2147483647 w 275"/>
              <a:gd name="T71" fmla="*/ 2147483647 h 360"/>
              <a:gd name="T72" fmla="*/ 2147483647 w 275"/>
              <a:gd name="T73" fmla="*/ 2147483647 h 360"/>
              <a:gd name="T74" fmla="*/ 2147483647 w 275"/>
              <a:gd name="T75" fmla="*/ 2147483647 h 360"/>
              <a:gd name="T76" fmla="*/ 2147483647 w 275"/>
              <a:gd name="T77" fmla="*/ 2147483647 h 360"/>
              <a:gd name="T78" fmla="*/ 2147483647 w 275"/>
              <a:gd name="T79" fmla="*/ 2147483647 h 360"/>
              <a:gd name="T80" fmla="*/ 2147483647 w 275"/>
              <a:gd name="T81" fmla="*/ 2147483647 h 360"/>
              <a:gd name="T82" fmla="*/ 2147483647 w 275"/>
              <a:gd name="T83" fmla="*/ 2147483647 h 360"/>
              <a:gd name="T84" fmla="*/ 2147483647 w 275"/>
              <a:gd name="T85" fmla="*/ 2147483647 h 360"/>
              <a:gd name="T86" fmla="*/ 2147483647 w 275"/>
              <a:gd name="T87" fmla="*/ 2147483647 h 360"/>
              <a:gd name="T88" fmla="*/ 2147483647 w 275"/>
              <a:gd name="T89" fmla="*/ 2147483647 h 3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5"/>
              <a:gd name="T136" fmla="*/ 0 h 360"/>
              <a:gd name="T137" fmla="*/ 275 w 275"/>
              <a:gd name="T138" fmla="*/ 360 h 3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5" h="360">
                <a:moveTo>
                  <a:pt x="47" y="252"/>
                </a:moveTo>
                <a:lnTo>
                  <a:pt x="14" y="255"/>
                </a:lnTo>
                <a:lnTo>
                  <a:pt x="15" y="267"/>
                </a:lnTo>
                <a:lnTo>
                  <a:pt x="20" y="277"/>
                </a:lnTo>
                <a:lnTo>
                  <a:pt x="27" y="295"/>
                </a:lnTo>
                <a:lnTo>
                  <a:pt x="21" y="303"/>
                </a:lnTo>
                <a:lnTo>
                  <a:pt x="11" y="297"/>
                </a:lnTo>
                <a:lnTo>
                  <a:pt x="0" y="315"/>
                </a:lnTo>
                <a:lnTo>
                  <a:pt x="33" y="360"/>
                </a:lnTo>
                <a:lnTo>
                  <a:pt x="57" y="337"/>
                </a:lnTo>
                <a:lnTo>
                  <a:pt x="71" y="343"/>
                </a:lnTo>
                <a:lnTo>
                  <a:pt x="90" y="349"/>
                </a:lnTo>
                <a:lnTo>
                  <a:pt x="101" y="337"/>
                </a:lnTo>
                <a:lnTo>
                  <a:pt x="123" y="336"/>
                </a:lnTo>
                <a:lnTo>
                  <a:pt x="128" y="354"/>
                </a:lnTo>
                <a:lnTo>
                  <a:pt x="155" y="327"/>
                </a:lnTo>
                <a:lnTo>
                  <a:pt x="182" y="298"/>
                </a:lnTo>
                <a:lnTo>
                  <a:pt x="185" y="267"/>
                </a:lnTo>
                <a:lnTo>
                  <a:pt x="189" y="234"/>
                </a:lnTo>
                <a:lnTo>
                  <a:pt x="213" y="200"/>
                </a:lnTo>
                <a:lnTo>
                  <a:pt x="239" y="167"/>
                </a:lnTo>
                <a:lnTo>
                  <a:pt x="245" y="135"/>
                </a:lnTo>
                <a:lnTo>
                  <a:pt x="251" y="104"/>
                </a:lnTo>
                <a:lnTo>
                  <a:pt x="257" y="72"/>
                </a:lnTo>
                <a:lnTo>
                  <a:pt x="263" y="41"/>
                </a:lnTo>
                <a:lnTo>
                  <a:pt x="275" y="5"/>
                </a:lnTo>
                <a:lnTo>
                  <a:pt x="246" y="2"/>
                </a:lnTo>
                <a:lnTo>
                  <a:pt x="218" y="0"/>
                </a:lnTo>
                <a:lnTo>
                  <a:pt x="197" y="12"/>
                </a:lnTo>
                <a:lnTo>
                  <a:pt x="183" y="57"/>
                </a:lnTo>
                <a:lnTo>
                  <a:pt x="176" y="77"/>
                </a:lnTo>
                <a:lnTo>
                  <a:pt x="144" y="68"/>
                </a:lnTo>
                <a:lnTo>
                  <a:pt x="113" y="60"/>
                </a:lnTo>
                <a:lnTo>
                  <a:pt x="77" y="60"/>
                </a:lnTo>
                <a:lnTo>
                  <a:pt x="71" y="99"/>
                </a:lnTo>
                <a:lnTo>
                  <a:pt x="113" y="96"/>
                </a:lnTo>
                <a:lnTo>
                  <a:pt x="114" y="123"/>
                </a:lnTo>
                <a:lnTo>
                  <a:pt x="96" y="147"/>
                </a:lnTo>
                <a:lnTo>
                  <a:pt x="119" y="185"/>
                </a:lnTo>
                <a:lnTo>
                  <a:pt x="111" y="241"/>
                </a:lnTo>
                <a:lnTo>
                  <a:pt x="98" y="253"/>
                </a:lnTo>
                <a:lnTo>
                  <a:pt x="92" y="241"/>
                </a:lnTo>
                <a:lnTo>
                  <a:pt x="71" y="249"/>
                </a:lnTo>
                <a:lnTo>
                  <a:pt x="50" y="227"/>
                </a:lnTo>
                <a:lnTo>
                  <a:pt x="47" y="2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69" name="Freeform 334"/>
          <p:cNvSpPr>
            <a:spLocks noChangeAspect="1"/>
          </p:cNvSpPr>
          <p:nvPr/>
        </p:nvSpPr>
        <p:spPr bwMode="auto">
          <a:xfrm>
            <a:off x="1074887" y="3393667"/>
            <a:ext cx="56648" cy="41031"/>
          </a:xfrm>
          <a:custGeom>
            <a:avLst/>
            <a:gdLst>
              <a:gd name="T0" fmla="*/ 2147483647 w 69"/>
              <a:gd name="T1" fmla="*/ 2147483647 h 57"/>
              <a:gd name="T2" fmla="*/ 0 w 69"/>
              <a:gd name="T3" fmla="*/ 2147483647 h 57"/>
              <a:gd name="T4" fmla="*/ 2147483647 w 69"/>
              <a:gd name="T5" fmla="*/ 2147483647 h 57"/>
              <a:gd name="T6" fmla="*/ 2147483647 w 69"/>
              <a:gd name="T7" fmla="*/ 0 h 57"/>
              <a:gd name="T8" fmla="*/ 2147483647 w 69"/>
              <a:gd name="T9" fmla="*/ 2147483647 h 57"/>
              <a:gd name="T10" fmla="*/ 2147483647 w 69"/>
              <a:gd name="T11" fmla="*/ 2147483647 h 57"/>
              <a:gd name="T12" fmla="*/ 2147483647 w 69"/>
              <a:gd name="T13" fmla="*/ 2147483647 h 57"/>
              <a:gd name="T14" fmla="*/ 2147483647 w 69"/>
              <a:gd name="T15" fmla="*/ 2147483647 h 57"/>
              <a:gd name="T16" fmla="*/ 2147483647 w 69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57"/>
              <a:gd name="T29" fmla="*/ 69 w 6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57">
                <a:moveTo>
                  <a:pt x="12" y="57"/>
                </a:moveTo>
                <a:lnTo>
                  <a:pt x="0" y="51"/>
                </a:lnTo>
                <a:lnTo>
                  <a:pt x="3" y="36"/>
                </a:lnTo>
                <a:lnTo>
                  <a:pt x="14" y="0"/>
                </a:lnTo>
                <a:lnTo>
                  <a:pt x="42" y="5"/>
                </a:lnTo>
                <a:lnTo>
                  <a:pt x="69" y="9"/>
                </a:lnTo>
                <a:lnTo>
                  <a:pt x="69" y="57"/>
                </a:lnTo>
                <a:lnTo>
                  <a:pt x="41" y="57"/>
                </a:lnTo>
                <a:lnTo>
                  <a:pt x="12" y="5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0" name="Freeform 335"/>
          <p:cNvSpPr>
            <a:spLocks noChangeAspect="1"/>
          </p:cNvSpPr>
          <p:nvPr/>
        </p:nvSpPr>
        <p:spPr bwMode="auto">
          <a:xfrm>
            <a:off x="1045587" y="3354103"/>
            <a:ext cx="17579" cy="13188"/>
          </a:xfrm>
          <a:custGeom>
            <a:avLst/>
            <a:gdLst>
              <a:gd name="T0" fmla="*/ 2147483647 w 18"/>
              <a:gd name="T1" fmla="*/ 2147483647 h 21"/>
              <a:gd name="T2" fmla="*/ 2147483647 w 18"/>
              <a:gd name="T3" fmla="*/ 0 h 21"/>
              <a:gd name="T4" fmla="*/ 0 w 18"/>
              <a:gd name="T5" fmla="*/ 2147483647 h 21"/>
              <a:gd name="T6" fmla="*/ 2147483647 w 18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1"/>
              <a:gd name="T14" fmla="*/ 18 w 18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1">
                <a:moveTo>
                  <a:pt x="18" y="3"/>
                </a:moveTo>
                <a:lnTo>
                  <a:pt x="13" y="0"/>
                </a:lnTo>
                <a:lnTo>
                  <a:pt x="0" y="21"/>
                </a:lnTo>
                <a:lnTo>
                  <a:pt x="18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1" name="Freeform 336"/>
          <p:cNvSpPr>
            <a:spLocks noChangeAspect="1"/>
          </p:cNvSpPr>
          <p:nvPr/>
        </p:nvSpPr>
        <p:spPr bwMode="auto">
          <a:xfrm>
            <a:off x="1051447" y="3399527"/>
            <a:ext cx="179706" cy="183174"/>
          </a:xfrm>
          <a:custGeom>
            <a:avLst/>
            <a:gdLst>
              <a:gd name="T0" fmla="*/ 2147483647 w 210"/>
              <a:gd name="T1" fmla="*/ 2147483647 h 255"/>
              <a:gd name="T2" fmla="*/ 2147483647 w 210"/>
              <a:gd name="T3" fmla="*/ 2147483647 h 255"/>
              <a:gd name="T4" fmla="*/ 2147483647 w 210"/>
              <a:gd name="T5" fmla="*/ 2147483647 h 255"/>
              <a:gd name="T6" fmla="*/ 2147483647 w 210"/>
              <a:gd name="T7" fmla="*/ 2147483647 h 255"/>
              <a:gd name="T8" fmla="*/ 2147483647 w 210"/>
              <a:gd name="T9" fmla="*/ 2147483647 h 255"/>
              <a:gd name="T10" fmla="*/ 2147483647 w 210"/>
              <a:gd name="T11" fmla="*/ 2147483647 h 255"/>
              <a:gd name="T12" fmla="*/ 0 w 210"/>
              <a:gd name="T13" fmla="*/ 2147483647 h 255"/>
              <a:gd name="T14" fmla="*/ 2147483647 w 210"/>
              <a:gd name="T15" fmla="*/ 2147483647 h 255"/>
              <a:gd name="T16" fmla="*/ 2147483647 w 210"/>
              <a:gd name="T17" fmla="*/ 2147483647 h 255"/>
              <a:gd name="T18" fmla="*/ 2147483647 w 210"/>
              <a:gd name="T19" fmla="*/ 2147483647 h 255"/>
              <a:gd name="T20" fmla="*/ 2147483647 w 210"/>
              <a:gd name="T21" fmla="*/ 2147483647 h 255"/>
              <a:gd name="T22" fmla="*/ 2147483647 w 210"/>
              <a:gd name="T23" fmla="*/ 2147483647 h 255"/>
              <a:gd name="T24" fmla="*/ 2147483647 w 210"/>
              <a:gd name="T25" fmla="*/ 2147483647 h 255"/>
              <a:gd name="T26" fmla="*/ 2147483647 w 210"/>
              <a:gd name="T27" fmla="*/ 2147483647 h 255"/>
              <a:gd name="T28" fmla="*/ 2147483647 w 210"/>
              <a:gd name="T29" fmla="*/ 2147483647 h 255"/>
              <a:gd name="T30" fmla="*/ 2147483647 w 210"/>
              <a:gd name="T31" fmla="*/ 2147483647 h 255"/>
              <a:gd name="T32" fmla="*/ 2147483647 w 210"/>
              <a:gd name="T33" fmla="*/ 2147483647 h 255"/>
              <a:gd name="T34" fmla="*/ 2147483647 w 210"/>
              <a:gd name="T35" fmla="*/ 2147483647 h 255"/>
              <a:gd name="T36" fmla="*/ 2147483647 w 210"/>
              <a:gd name="T37" fmla="*/ 2147483647 h 255"/>
              <a:gd name="T38" fmla="*/ 2147483647 w 210"/>
              <a:gd name="T39" fmla="*/ 2147483647 h 255"/>
              <a:gd name="T40" fmla="*/ 2147483647 w 210"/>
              <a:gd name="T41" fmla="*/ 2147483647 h 255"/>
              <a:gd name="T42" fmla="*/ 2147483647 w 210"/>
              <a:gd name="T43" fmla="*/ 2147483647 h 255"/>
              <a:gd name="T44" fmla="*/ 2147483647 w 210"/>
              <a:gd name="T45" fmla="*/ 2147483647 h 255"/>
              <a:gd name="T46" fmla="*/ 2147483647 w 210"/>
              <a:gd name="T47" fmla="*/ 2147483647 h 255"/>
              <a:gd name="T48" fmla="*/ 2147483647 w 210"/>
              <a:gd name="T49" fmla="*/ 2147483647 h 255"/>
              <a:gd name="T50" fmla="*/ 2147483647 w 210"/>
              <a:gd name="T51" fmla="*/ 2147483647 h 255"/>
              <a:gd name="T52" fmla="*/ 2147483647 w 210"/>
              <a:gd name="T53" fmla="*/ 2147483647 h 255"/>
              <a:gd name="T54" fmla="*/ 2147483647 w 210"/>
              <a:gd name="T55" fmla="*/ 2147483647 h 255"/>
              <a:gd name="T56" fmla="*/ 2147483647 w 210"/>
              <a:gd name="T57" fmla="*/ 2147483647 h 255"/>
              <a:gd name="T58" fmla="*/ 2147483647 w 210"/>
              <a:gd name="T59" fmla="*/ 2147483647 h 255"/>
              <a:gd name="T60" fmla="*/ 2147483647 w 210"/>
              <a:gd name="T61" fmla="*/ 2147483647 h 255"/>
              <a:gd name="T62" fmla="*/ 2147483647 w 210"/>
              <a:gd name="T63" fmla="*/ 2147483647 h 255"/>
              <a:gd name="T64" fmla="*/ 2147483647 w 210"/>
              <a:gd name="T65" fmla="*/ 2147483647 h 255"/>
              <a:gd name="T66" fmla="*/ 2147483647 w 210"/>
              <a:gd name="T67" fmla="*/ 0 h 255"/>
              <a:gd name="T68" fmla="*/ 2147483647 w 210"/>
              <a:gd name="T69" fmla="*/ 0 h 255"/>
              <a:gd name="T70" fmla="*/ 2147483647 w 210"/>
              <a:gd name="T71" fmla="*/ 0 h 255"/>
              <a:gd name="T72" fmla="*/ 2147483647 w 210"/>
              <a:gd name="T73" fmla="*/ 2147483647 h 255"/>
              <a:gd name="T74" fmla="*/ 2147483647 w 210"/>
              <a:gd name="T75" fmla="*/ 2147483647 h 255"/>
              <a:gd name="T76" fmla="*/ 2147483647 w 210"/>
              <a:gd name="T77" fmla="*/ 2147483647 h 255"/>
              <a:gd name="T78" fmla="*/ 2147483647 w 210"/>
              <a:gd name="T79" fmla="*/ 2147483647 h 2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0"/>
              <a:gd name="T121" fmla="*/ 0 h 255"/>
              <a:gd name="T122" fmla="*/ 210 w 210"/>
              <a:gd name="T123" fmla="*/ 255 h 2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0" h="255">
                <a:moveTo>
                  <a:pt x="36" y="47"/>
                </a:moveTo>
                <a:lnTo>
                  <a:pt x="30" y="63"/>
                </a:lnTo>
                <a:lnTo>
                  <a:pt x="18" y="65"/>
                </a:lnTo>
                <a:lnTo>
                  <a:pt x="42" y="83"/>
                </a:lnTo>
                <a:lnTo>
                  <a:pt x="21" y="81"/>
                </a:lnTo>
                <a:lnTo>
                  <a:pt x="9" y="120"/>
                </a:lnTo>
                <a:lnTo>
                  <a:pt x="0" y="120"/>
                </a:lnTo>
                <a:lnTo>
                  <a:pt x="15" y="149"/>
                </a:lnTo>
                <a:lnTo>
                  <a:pt x="24" y="158"/>
                </a:lnTo>
                <a:lnTo>
                  <a:pt x="10" y="147"/>
                </a:lnTo>
                <a:lnTo>
                  <a:pt x="27" y="171"/>
                </a:lnTo>
                <a:lnTo>
                  <a:pt x="22" y="169"/>
                </a:lnTo>
                <a:lnTo>
                  <a:pt x="46" y="196"/>
                </a:lnTo>
                <a:lnTo>
                  <a:pt x="40" y="195"/>
                </a:lnTo>
                <a:lnTo>
                  <a:pt x="66" y="225"/>
                </a:lnTo>
                <a:lnTo>
                  <a:pt x="91" y="255"/>
                </a:lnTo>
                <a:lnTo>
                  <a:pt x="102" y="237"/>
                </a:lnTo>
                <a:lnTo>
                  <a:pt x="112" y="243"/>
                </a:lnTo>
                <a:lnTo>
                  <a:pt x="118" y="235"/>
                </a:lnTo>
                <a:lnTo>
                  <a:pt x="111" y="217"/>
                </a:lnTo>
                <a:lnTo>
                  <a:pt x="106" y="207"/>
                </a:lnTo>
                <a:lnTo>
                  <a:pt x="105" y="195"/>
                </a:lnTo>
                <a:lnTo>
                  <a:pt x="138" y="192"/>
                </a:lnTo>
                <a:lnTo>
                  <a:pt x="141" y="167"/>
                </a:lnTo>
                <a:lnTo>
                  <a:pt x="162" y="189"/>
                </a:lnTo>
                <a:lnTo>
                  <a:pt x="183" y="181"/>
                </a:lnTo>
                <a:lnTo>
                  <a:pt x="189" y="193"/>
                </a:lnTo>
                <a:lnTo>
                  <a:pt x="202" y="181"/>
                </a:lnTo>
                <a:lnTo>
                  <a:pt x="210" y="125"/>
                </a:lnTo>
                <a:lnTo>
                  <a:pt x="187" y="87"/>
                </a:lnTo>
                <a:lnTo>
                  <a:pt x="205" y="63"/>
                </a:lnTo>
                <a:lnTo>
                  <a:pt x="204" y="36"/>
                </a:lnTo>
                <a:lnTo>
                  <a:pt x="162" y="39"/>
                </a:lnTo>
                <a:lnTo>
                  <a:pt x="168" y="0"/>
                </a:lnTo>
                <a:lnTo>
                  <a:pt x="132" y="0"/>
                </a:lnTo>
                <a:lnTo>
                  <a:pt x="94" y="0"/>
                </a:lnTo>
                <a:lnTo>
                  <a:pt x="94" y="48"/>
                </a:lnTo>
                <a:lnTo>
                  <a:pt x="66" y="48"/>
                </a:lnTo>
                <a:lnTo>
                  <a:pt x="37" y="48"/>
                </a:lnTo>
                <a:lnTo>
                  <a:pt x="36" y="4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2" name="Freeform 337"/>
          <p:cNvSpPr>
            <a:spLocks noChangeAspect="1"/>
          </p:cNvSpPr>
          <p:nvPr/>
        </p:nvSpPr>
        <p:spPr bwMode="auto">
          <a:xfrm>
            <a:off x="1842549" y="3326258"/>
            <a:ext cx="255886" cy="276958"/>
          </a:xfrm>
          <a:custGeom>
            <a:avLst/>
            <a:gdLst>
              <a:gd name="T0" fmla="*/ 2147483647 w 300"/>
              <a:gd name="T1" fmla="*/ 2147483647 h 388"/>
              <a:gd name="T2" fmla="*/ 2147483647 w 300"/>
              <a:gd name="T3" fmla="*/ 2147483647 h 388"/>
              <a:gd name="T4" fmla="*/ 2147483647 w 300"/>
              <a:gd name="T5" fmla="*/ 2147483647 h 388"/>
              <a:gd name="T6" fmla="*/ 2147483647 w 300"/>
              <a:gd name="T7" fmla="*/ 2147483647 h 388"/>
              <a:gd name="T8" fmla="*/ 2147483647 w 300"/>
              <a:gd name="T9" fmla="*/ 2147483647 h 388"/>
              <a:gd name="T10" fmla="*/ 0 w 300"/>
              <a:gd name="T11" fmla="*/ 2147483647 h 388"/>
              <a:gd name="T12" fmla="*/ 2147483647 w 300"/>
              <a:gd name="T13" fmla="*/ 2147483647 h 388"/>
              <a:gd name="T14" fmla="*/ 2147483647 w 300"/>
              <a:gd name="T15" fmla="*/ 2147483647 h 388"/>
              <a:gd name="T16" fmla="*/ 2147483647 w 300"/>
              <a:gd name="T17" fmla="*/ 2147483647 h 388"/>
              <a:gd name="T18" fmla="*/ 2147483647 w 300"/>
              <a:gd name="T19" fmla="*/ 2147483647 h 388"/>
              <a:gd name="T20" fmla="*/ 2147483647 w 300"/>
              <a:gd name="T21" fmla="*/ 2147483647 h 388"/>
              <a:gd name="T22" fmla="*/ 2147483647 w 300"/>
              <a:gd name="T23" fmla="*/ 0 h 388"/>
              <a:gd name="T24" fmla="*/ 2147483647 w 300"/>
              <a:gd name="T25" fmla="*/ 0 h 388"/>
              <a:gd name="T26" fmla="*/ 2147483647 w 300"/>
              <a:gd name="T27" fmla="*/ 0 h 388"/>
              <a:gd name="T28" fmla="*/ 2147483647 w 300"/>
              <a:gd name="T29" fmla="*/ 2147483647 h 388"/>
              <a:gd name="T30" fmla="*/ 2147483647 w 300"/>
              <a:gd name="T31" fmla="*/ 2147483647 h 388"/>
              <a:gd name="T32" fmla="*/ 2147483647 w 300"/>
              <a:gd name="T33" fmla="*/ 2147483647 h 388"/>
              <a:gd name="T34" fmla="*/ 2147483647 w 300"/>
              <a:gd name="T35" fmla="*/ 2147483647 h 388"/>
              <a:gd name="T36" fmla="*/ 2147483647 w 300"/>
              <a:gd name="T37" fmla="*/ 2147483647 h 388"/>
              <a:gd name="T38" fmla="*/ 2147483647 w 300"/>
              <a:gd name="T39" fmla="*/ 2147483647 h 388"/>
              <a:gd name="T40" fmla="*/ 2147483647 w 300"/>
              <a:gd name="T41" fmla="*/ 2147483647 h 388"/>
              <a:gd name="T42" fmla="*/ 2147483647 w 300"/>
              <a:gd name="T43" fmla="*/ 2147483647 h 388"/>
              <a:gd name="T44" fmla="*/ 2147483647 w 300"/>
              <a:gd name="T45" fmla="*/ 2147483647 h 388"/>
              <a:gd name="T46" fmla="*/ 2147483647 w 300"/>
              <a:gd name="T47" fmla="*/ 2147483647 h 388"/>
              <a:gd name="T48" fmla="*/ 2147483647 w 300"/>
              <a:gd name="T49" fmla="*/ 2147483647 h 388"/>
              <a:gd name="T50" fmla="*/ 2147483647 w 300"/>
              <a:gd name="T51" fmla="*/ 2147483647 h 388"/>
              <a:gd name="T52" fmla="*/ 2147483647 w 300"/>
              <a:gd name="T53" fmla="*/ 2147483647 h 388"/>
              <a:gd name="T54" fmla="*/ 2147483647 w 300"/>
              <a:gd name="T55" fmla="*/ 2147483647 h 388"/>
              <a:gd name="T56" fmla="*/ 2147483647 w 300"/>
              <a:gd name="T57" fmla="*/ 2147483647 h 388"/>
              <a:gd name="T58" fmla="*/ 2147483647 w 300"/>
              <a:gd name="T59" fmla="*/ 2147483647 h 388"/>
              <a:gd name="T60" fmla="*/ 2147483647 w 300"/>
              <a:gd name="T61" fmla="*/ 2147483647 h 388"/>
              <a:gd name="T62" fmla="*/ 2147483647 w 300"/>
              <a:gd name="T63" fmla="*/ 2147483647 h 388"/>
              <a:gd name="T64" fmla="*/ 2147483647 w 300"/>
              <a:gd name="T65" fmla="*/ 2147483647 h 388"/>
              <a:gd name="T66" fmla="*/ 2147483647 w 300"/>
              <a:gd name="T67" fmla="*/ 2147483647 h 388"/>
              <a:gd name="T68" fmla="*/ 2147483647 w 300"/>
              <a:gd name="T69" fmla="*/ 2147483647 h 388"/>
              <a:gd name="T70" fmla="*/ 2147483647 w 300"/>
              <a:gd name="T71" fmla="*/ 2147483647 h 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0"/>
              <a:gd name="T109" fmla="*/ 0 h 388"/>
              <a:gd name="T110" fmla="*/ 300 w 300"/>
              <a:gd name="T111" fmla="*/ 388 h 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0" h="388">
                <a:moveTo>
                  <a:pt x="141" y="319"/>
                </a:moveTo>
                <a:lnTo>
                  <a:pt x="107" y="298"/>
                </a:lnTo>
                <a:lnTo>
                  <a:pt x="72" y="277"/>
                </a:lnTo>
                <a:lnTo>
                  <a:pt x="38" y="256"/>
                </a:lnTo>
                <a:lnTo>
                  <a:pt x="2" y="235"/>
                </a:lnTo>
                <a:lnTo>
                  <a:pt x="0" y="189"/>
                </a:lnTo>
                <a:lnTo>
                  <a:pt x="27" y="147"/>
                </a:lnTo>
                <a:lnTo>
                  <a:pt x="44" y="114"/>
                </a:lnTo>
                <a:lnTo>
                  <a:pt x="33" y="82"/>
                </a:lnTo>
                <a:lnTo>
                  <a:pt x="23" y="49"/>
                </a:lnTo>
                <a:lnTo>
                  <a:pt x="9" y="16"/>
                </a:lnTo>
                <a:lnTo>
                  <a:pt x="23" y="0"/>
                </a:lnTo>
                <a:lnTo>
                  <a:pt x="53" y="0"/>
                </a:lnTo>
                <a:lnTo>
                  <a:pt x="81" y="0"/>
                </a:lnTo>
                <a:lnTo>
                  <a:pt x="113" y="6"/>
                </a:lnTo>
                <a:lnTo>
                  <a:pt x="156" y="37"/>
                </a:lnTo>
                <a:lnTo>
                  <a:pt x="207" y="46"/>
                </a:lnTo>
                <a:lnTo>
                  <a:pt x="225" y="31"/>
                </a:lnTo>
                <a:lnTo>
                  <a:pt x="264" y="19"/>
                </a:lnTo>
                <a:lnTo>
                  <a:pt x="300" y="27"/>
                </a:lnTo>
                <a:lnTo>
                  <a:pt x="282" y="51"/>
                </a:lnTo>
                <a:lnTo>
                  <a:pt x="266" y="75"/>
                </a:lnTo>
                <a:lnTo>
                  <a:pt x="264" y="114"/>
                </a:lnTo>
                <a:lnTo>
                  <a:pt x="264" y="153"/>
                </a:lnTo>
                <a:lnTo>
                  <a:pt x="263" y="190"/>
                </a:lnTo>
                <a:lnTo>
                  <a:pt x="264" y="229"/>
                </a:lnTo>
                <a:lnTo>
                  <a:pt x="285" y="262"/>
                </a:lnTo>
                <a:lnTo>
                  <a:pt x="264" y="274"/>
                </a:lnTo>
                <a:lnTo>
                  <a:pt x="251" y="299"/>
                </a:lnTo>
                <a:lnTo>
                  <a:pt x="234" y="314"/>
                </a:lnTo>
                <a:lnTo>
                  <a:pt x="219" y="350"/>
                </a:lnTo>
                <a:lnTo>
                  <a:pt x="204" y="386"/>
                </a:lnTo>
                <a:lnTo>
                  <a:pt x="201" y="388"/>
                </a:lnTo>
                <a:lnTo>
                  <a:pt x="173" y="361"/>
                </a:lnTo>
                <a:lnTo>
                  <a:pt x="144" y="332"/>
                </a:lnTo>
                <a:lnTo>
                  <a:pt x="141" y="31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3" name="Freeform 338"/>
          <p:cNvSpPr>
            <a:spLocks noChangeAspect="1"/>
          </p:cNvSpPr>
          <p:nvPr/>
        </p:nvSpPr>
        <p:spPr bwMode="auto">
          <a:xfrm>
            <a:off x="1688233" y="3496247"/>
            <a:ext cx="64460" cy="49823"/>
          </a:xfrm>
          <a:custGeom>
            <a:avLst/>
            <a:gdLst>
              <a:gd name="T0" fmla="*/ 2147483647 w 71"/>
              <a:gd name="T1" fmla="*/ 2147483647 h 67"/>
              <a:gd name="T2" fmla="*/ 2147483647 w 71"/>
              <a:gd name="T3" fmla="*/ 2147483647 h 67"/>
              <a:gd name="T4" fmla="*/ 0 w 71"/>
              <a:gd name="T5" fmla="*/ 2147483647 h 67"/>
              <a:gd name="T6" fmla="*/ 2147483647 w 71"/>
              <a:gd name="T7" fmla="*/ 2147483647 h 67"/>
              <a:gd name="T8" fmla="*/ 2147483647 w 71"/>
              <a:gd name="T9" fmla="*/ 2147483647 h 67"/>
              <a:gd name="T10" fmla="*/ 2147483647 w 71"/>
              <a:gd name="T11" fmla="*/ 2147483647 h 67"/>
              <a:gd name="T12" fmla="*/ 2147483647 w 71"/>
              <a:gd name="T13" fmla="*/ 2147483647 h 67"/>
              <a:gd name="T14" fmla="*/ 2147483647 w 71"/>
              <a:gd name="T15" fmla="*/ 2147483647 h 67"/>
              <a:gd name="T16" fmla="*/ 2147483647 w 71"/>
              <a:gd name="T17" fmla="*/ 2147483647 h 67"/>
              <a:gd name="T18" fmla="*/ 2147483647 w 71"/>
              <a:gd name="T19" fmla="*/ 0 h 67"/>
              <a:gd name="T20" fmla="*/ 2147483647 w 71"/>
              <a:gd name="T21" fmla="*/ 2147483647 h 67"/>
              <a:gd name="T22" fmla="*/ 2147483647 w 71"/>
              <a:gd name="T23" fmla="*/ 2147483647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1"/>
              <a:gd name="T37" fmla="*/ 0 h 67"/>
              <a:gd name="T38" fmla="*/ 71 w 71"/>
              <a:gd name="T39" fmla="*/ 67 h 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1" h="67">
                <a:moveTo>
                  <a:pt x="23" y="14"/>
                </a:moveTo>
                <a:lnTo>
                  <a:pt x="8" y="43"/>
                </a:lnTo>
                <a:lnTo>
                  <a:pt x="0" y="67"/>
                </a:lnTo>
                <a:lnTo>
                  <a:pt x="2" y="67"/>
                </a:lnTo>
                <a:lnTo>
                  <a:pt x="5" y="67"/>
                </a:lnTo>
                <a:lnTo>
                  <a:pt x="36" y="66"/>
                </a:lnTo>
                <a:lnTo>
                  <a:pt x="39" y="52"/>
                </a:lnTo>
                <a:lnTo>
                  <a:pt x="60" y="55"/>
                </a:lnTo>
                <a:lnTo>
                  <a:pt x="71" y="51"/>
                </a:lnTo>
                <a:lnTo>
                  <a:pt x="56" y="0"/>
                </a:lnTo>
                <a:lnTo>
                  <a:pt x="33" y="14"/>
                </a:lnTo>
                <a:lnTo>
                  <a:pt x="23" y="1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4" name="Freeform 339"/>
          <p:cNvSpPr>
            <a:spLocks noChangeAspect="1"/>
          </p:cNvSpPr>
          <p:nvPr/>
        </p:nvSpPr>
        <p:spPr bwMode="auto">
          <a:xfrm>
            <a:off x="979171" y="3452283"/>
            <a:ext cx="11720" cy="8792"/>
          </a:xfrm>
          <a:custGeom>
            <a:avLst/>
            <a:gdLst>
              <a:gd name="T0" fmla="*/ 2147483647 w 10"/>
              <a:gd name="T1" fmla="*/ 2147483647 h 15"/>
              <a:gd name="T2" fmla="*/ 2147483647 w 10"/>
              <a:gd name="T3" fmla="*/ 2147483647 h 15"/>
              <a:gd name="T4" fmla="*/ 0 w 10"/>
              <a:gd name="T5" fmla="*/ 2147483647 h 15"/>
              <a:gd name="T6" fmla="*/ 2147483647 w 10"/>
              <a:gd name="T7" fmla="*/ 0 h 15"/>
              <a:gd name="T8" fmla="*/ 2147483647 w 10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5"/>
              <a:gd name="T17" fmla="*/ 10 w 10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5">
                <a:moveTo>
                  <a:pt x="10" y="4"/>
                </a:moveTo>
                <a:lnTo>
                  <a:pt x="3" y="15"/>
                </a:lnTo>
                <a:lnTo>
                  <a:pt x="0" y="7"/>
                </a:lnTo>
                <a:lnTo>
                  <a:pt x="6" y="0"/>
                </a:lnTo>
                <a:lnTo>
                  <a:pt x="10" y="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5" name="Freeform 340"/>
          <p:cNvSpPr>
            <a:spLocks noChangeAspect="1"/>
          </p:cNvSpPr>
          <p:nvPr/>
        </p:nvSpPr>
        <p:spPr bwMode="auto">
          <a:xfrm>
            <a:off x="1008471" y="3414185"/>
            <a:ext cx="1954" cy="4397"/>
          </a:xfrm>
          <a:custGeom>
            <a:avLst/>
            <a:gdLst>
              <a:gd name="T0" fmla="*/ 0 w 5"/>
              <a:gd name="T1" fmla="*/ 2147483647 h 6"/>
              <a:gd name="T2" fmla="*/ 0 w 5"/>
              <a:gd name="T3" fmla="*/ 2147483647 h 6"/>
              <a:gd name="T4" fmla="*/ 2147483647 w 5"/>
              <a:gd name="T5" fmla="*/ 0 h 6"/>
              <a:gd name="T6" fmla="*/ 0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0" y="6"/>
                </a:moveTo>
                <a:lnTo>
                  <a:pt x="0" y="1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6" name="Freeform 341"/>
          <p:cNvSpPr>
            <a:spLocks noChangeAspect="1"/>
          </p:cNvSpPr>
          <p:nvPr/>
        </p:nvSpPr>
        <p:spPr bwMode="auto">
          <a:xfrm>
            <a:off x="2067183" y="3109385"/>
            <a:ext cx="339880" cy="402981"/>
          </a:xfrm>
          <a:custGeom>
            <a:avLst/>
            <a:gdLst>
              <a:gd name="T0" fmla="*/ 2147483647 w 399"/>
              <a:gd name="T1" fmla="*/ 2147483647 h 568"/>
              <a:gd name="T2" fmla="*/ 2147483647 w 399"/>
              <a:gd name="T3" fmla="*/ 2147483647 h 568"/>
              <a:gd name="T4" fmla="*/ 2147483647 w 399"/>
              <a:gd name="T5" fmla="*/ 2147483647 h 568"/>
              <a:gd name="T6" fmla="*/ 2147483647 w 399"/>
              <a:gd name="T7" fmla="*/ 2147483647 h 568"/>
              <a:gd name="T8" fmla="*/ 2147483647 w 399"/>
              <a:gd name="T9" fmla="*/ 2147483647 h 568"/>
              <a:gd name="T10" fmla="*/ 2147483647 w 399"/>
              <a:gd name="T11" fmla="*/ 2147483647 h 568"/>
              <a:gd name="T12" fmla="*/ 2147483647 w 399"/>
              <a:gd name="T13" fmla="*/ 2147483647 h 568"/>
              <a:gd name="T14" fmla="*/ 2147483647 w 399"/>
              <a:gd name="T15" fmla="*/ 2147483647 h 568"/>
              <a:gd name="T16" fmla="*/ 2147483647 w 399"/>
              <a:gd name="T17" fmla="*/ 2147483647 h 568"/>
              <a:gd name="T18" fmla="*/ 2147483647 w 399"/>
              <a:gd name="T19" fmla="*/ 2147483647 h 568"/>
              <a:gd name="T20" fmla="*/ 2147483647 w 399"/>
              <a:gd name="T21" fmla="*/ 2147483647 h 568"/>
              <a:gd name="T22" fmla="*/ 2147483647 w 399"/>
              <a:gd name="T23" fmla="*/ 2147483647 h 568"/>
              <a:gd name="T24" fmla="*/ 2147483647 w 399"/>
              <a:gd name="T25" fmla="*/ 2147483647 h 568"/>
              <a:gd name="T26" fmla="*/ 2147483647 w 399"/>
              <a:gd name="T27" fmla="*/ 2147483647 h 568"/>
              <a:gd name="T28" fmla="*/ 2147483647 w 399"/>
              <a:gd name="T29" fmla="*/ 2147483647 h 568"/>
              <a:gd name="T30" fmla="*/ 2147483647 w 399"/>
              <a:gd name="T31" fmla="*/ 2147483647 h 568"/>
              <a:gd name="T32" fmla="*/ 2147483647 w 399"/>
              <a:gd name="T33" fmla="*/ 2147483647 h 568"/>
              <a:gd name="T34" fmla="*/ 0 w 399"/>
              <a:gd name="T35" fmla="*/ 2147483647 h 568"/>
              <a:gd name="T36" fmla="*/ 2147483647 w 399"/>
              <a:gd name="T37" fmla="*/ 2147483647 h 568"/>
              <a:gd name="T38" fmla="*/ 2147483647 w 399"/>
              <a:gd name="T39" fmla="*/ 2147483647 h 568"/>
              <a:gd name="T40" fmla="*/ 2147483647 w 399"/>
              <a:gd name="T41" fmla="*/ 2147483647 h 568"/>
              <a:gd name="T42" fmla="*/ 2147483647 w 399"/>
              <a:gd name="T43" fmla="*/ 2147483647 h 568"/>
              <a:gd name="T44" fmla="*/ 2147483647 w 399"/>
              <a:gd name="T45" fmla="*/ 2147483647 h 568"/>
              <a:gd name="T46" fmla="*/ 2147483647 w 399"/>
              <a:gd name="T47" fmla="*/ 2147483647 h 568"/>
              <a:gd name="T48" fmla="*/ 2147483647 w 399"/>
              <a:gd name="T49" fmla="*/ 2147483647 h 568"/>
              <a:gd name="T50" fmla="*/ 2147483647 w 399"/>
              <a:gd name="T51" fmla="*/ 2147483647 h 568"/>
              <a:gd name="T52" fmla="*/ 2147483647 w 399"/>
              <a:gd name="T53" fmla="*/ 2147483647 h 568"/>
              <a:gd name="T54" fmla="*/ 2147483647 w 399"/>
              <a:gd name="T55" fmla="*/ 2147483647 h 568"/>
              <a:gd name="T56" fmla="*/ 2147483647 w 399"/>
              <a:gd name="T57" fmla="*/ 2147483647 h 568"/>
              <a:gd name="T58" fmla="*/ 2147483647 w 399"/>
              <a:gd name="T59" fmla="*/ 2147483647 h 568"/>
              <a:gd name="T60" fmla="*/ 2147483647 w 399"/>
              <a:gd name="T61" fmla="*/ 2147483647 h 568"/>
              <a:gd name="T62" fmla="*/ 2147483647 w 399"/>
              <a:gd name="T63" fmla="*/ 2147483647 h 568"/>
              <a:gd name="T64" fmla="*/ 2147483647 w 399"/>
              <a:gd name="T65" fmla="*/ 2147483647 h 568"/>
              <a:gd name="T66" fmla="*/ 2147483647 w 399"/>
              <a:gd name="T67" fmla="*/ 2147483647 h 568"/>
              <a:gd name="T68" fmla="*/ 2147483647 w 399"/>
              <a:gd name="T69" fmla="*/ 2147483647 h 568"/>
              <a:gd name="T70" fmla="*/ 2147483647 w 399"/>
              <a:gd name="T71" fmla="*/ 2147483647 h 568"/>
              <a:gd name="T72" fmla="*/ 2147483647 w 399"/>
              <a:gd name="T73" fmla="*/ 2147483647 h 568"/>
              <a:gd name="T74" fmla="*/ 2147483647 w 399"/>
              <a:gd name="T75" fmla="*/ 2147483647 h 568"/>
              <a:gd name="T76" fmla="*/ 2147483647 w 399"/>
              <a:gd name="T77" fmla="*/ 2147483647 h 568"/>
              <a:gd name="T78" fmla="*/ 2147483647 w 399"/>
              <a:gd name="T79" fmla="*/ 2147483647 h 568"/>
              <a:gd name="T80" fmla="*/ 2147483647 w 399"/>
              <a:gd name="T81" fmla="*/ 2147483647 h 568"/>
              <a:gd name="T82" fmla="*/ 2147483647 w 399"/>
              <a:gd name="T83" fmla="*/ 2147483647 h 568"/>
              <a:gd name="T84" fmla="*/ 2147483647 w 399"/>
              <a:gd name="T85" fmla="*/ 2147483647 h 568"/>
              <a:gd name="T86" fmla="*/ 2147483647 w 399"/>
              <a:gd name="T87" fmla="*/ 2147483647 h 568"/>
              <a:gd name="T88" fmla="*/ 2147483647 w 399"/>
              <a:gd name="T89" fmla="*/ 2147483647 h 568"/>
              <a:gd name="T90" fmla="*/ 2147483647 w 399"/>
              <a:gd name="T91" fmla="*/ 2147483647 h 568"/>
              <a:gd name="T92" fmla="*/ 2147483647 w 399"/>
              <a:gd name="T93" fmla="*/ 2147483647 h 568"/>
              <a:gd name="T94" fmla="*/ 2147483647 w 399"/>
              <a:gd name="T95" fmla="*/ 0 h 568"/>
              <a:gd name="T96" fmla="*/ 2147483647 w 399"/>
              <a:gd name="T97" fmla="*/ 2147483647 h 568"/>
              <a:gd name="T98" fmla="*/ 2147483647 w 399"/>
              <a:gd name="T99" fmla="*/ 2147483647 h 568"/>
              <a:gd name="T100" fmla="*/ 2147483647 w 399"/>
              <a:gd name="T101" fmla="*/ 2147483647 h 568"/>
              <a:gd name="T102" fmla="*/ 2147483647 w 399"/>
              <a:gd name="T103" fmla="*/ 2147483647 h 5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9"/>
              <a:gd name="T157" fmla="*/ 0 h 568"/>
              <a:gd name="T158" fmla="*/ 399 w 399"/>
              <a:gd name="T159" fmla="*/ 568 h 5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9" h="568">
                <a:moveTo>
                  <a:pt x="381" y="76"/>
                </a:moveTo>
                <a:lnTo>
                  <a:pt x="366" y="123"/>
                </a:lnTo>
                <a:lnTo>
                  <a:pt x="337" y="174"/>
                </a:lnTo>
                <a:lnTo>
                  <a:pt x="309" y="223"/>
                </a:lnTo>
                <a:lnTo>
                  <a:pt x="279" y="274"/>
                </a:lnTo>
                <a:lnTo>
                  <a:pt x="252" y="324"/>
                </a:lnTo>
                <a:lnTo>
                  <a:pt x="229" y="348"/>
                </a:lnTo>
                <a:lnTo>
                  <a:pt x="205" y="370"/>
                </a:lnTo>
                <a:lnTo>
                  <a:pt x="183" y="393"/>
                </a:lnTo>
                <a:lnTo>
                  <a:pt x="160" y="417"/>
                </a:lnTo>
                <a:lnTo>
                  <a:pt x="133" y="442"/>
                </a:lnTo>
                <a:lnTo>
                  <a:pt x="108" y="466"/>
                </a:lnTo>
                <a:lnTo>
                  <a:pt x="81" y="492"/>
                </a:lnTo>
                <a:lnTo>
                  <a:pt x="55" y="517"/>
                </a:lnTo>
                <a:lnTo>
                  <a:pt x="39" y="543"/>
                </a:lnTo>
                <a:lnTo>
                  <a:pt x="22" y="568"/>
                </a:lnTo>
                <a:lnTo>
                  <a:pt x="1" y="535"/>
                </a:lnTo>
                <a:lnTo>
                  <a:pt x="0" y="496"/>
                </a:lnTo>
                <a:lnTo>
                  <a:pt x="1" y="459"/>
                </a:lnTo>
                <a:lnTo>
                  <a:pt x="1" y="420"/>
                </a:lnTo>
                <a:lnTo>
                  <a:pt x="3" y="381"/>
                </a:lnTo>
                <a:lnTo>
                  <a:pt x="19" y="357"/>
                </a:lnTo>
                <a:lnTo>
                  <a:pt x="37" y="333"/>
                </a:lnTo>
                <a:lnTo>
                  <a:pt x="55" y="324"/>
                </a:lnTo>
                <a:lnTo>
                  <a:pt x="91" y="300"/>
                </a:lnTo>
                <a:lnTo>
                  <a:pt x="121" y="297"/>
                </a:lnTo>
                <a:lnTo>
                  <a:pt x="151" y="294"/>
                </a:lnTo>
                <a:lnTo>
                  <a:pt x="180" y="262"/>
                </a:lnTo>
                <a:lnTo>
                  <a:pt x="210" y="229"/>
                </a:lnTo>
                <a:lnTo>
                  <a:pt x="240" y="198"/>
                </a:lnTo>
                <a:lnTo>
                  <a:pt x="268" y="165"/>
                </a:lnTo>
                <a:lnTo>
                  <a:pt x="232" y="165"/>
                </a:lnTo>
                <a:lnTo>
                  <a:pt x="205" y="154"/>
                </a:lnTo>
                <a:lnTo>
                  <a:pt x="178" y="144"/>
                </a:lnTo>
                <a:lnTo>
                  <a:pt x="151" y="133"/>
                </a:lnTo>
                <a:lnTo>
                  <a:pt x="124" y="123"/>
                </a:lnTo>
                <a:lnTo>
                  <a:pt x="103" y="93"/>
                </a:lnTo>
                <a:lnTo>
                  <a:pt x="84" y="63"/>
                </a:lnTo>
                <a:lnTo>
                  <a:pt x="91" y="39"/>
                </a:lnTo>
                <a:lnTo>
                  <a:pt x="105" y="19"/>
                </a:lnTo>
                <a:lnTo>
                  <a:pt x="124" y="40"/>
                </a:lnTo>
                <a:lnTo>
                  <a:pt x="144" y="63"/>
                </a:lnTo>
                <a:lnTo>
                  <a:pt x="193" y="45"/>
                </a:lnTo>
                <a:lnTo>
                  <a:pt x="226" y="49"/>
                </a:lnTo>
                <a:lnTo>
                  <a:pt x="264" y="34"/>
                </a:lnTo>
                <a:lnTo>
                  <a:pt x="316" y="22"/>
                </a:lnTo>
                <a:lnTo>
                  <a:pt x="369" y="10"/>
                </a:lnTo>
                <a:lnTo>
                  <a:pt x="390" y="0"/>
                </a:lnTo>
                <a:lnTo>
                  <a:pt x="399" y="12"/>
                </a:lnTo>
                <a:lnTo>
                  <a:pt x="390" y="63"/>
                </a:lnTo>
                <a:lnTo>
                  <a:pt x="394" y="64"/>
                </a:lnTo>
                <a:lnTo>
                  <a:pt x="381" y="7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7" name="Freeform 342" descr="20%"/>
          <p:cNvSpPr>
            <a:spLocks noChangeAspect="1"/>
          </p:cNvSpPr>
          <p:nvPr/>
        </p:nvSpPr>
        <p:spPr bwMode="auto">
          <a:xfrm>
            <a:off x="4372122" y="3317470"/>
            <a:ext cx="27346" cy="26377"/>
          </a:xfrm>
          <a:custGeom>
            <a:avLst/>
            <a:gdLst>
              <a:gd name="T0" fmla="*/ 2147483647 w 36"/>
              <a:gd name="T1" fmla="*/ 2147483647 h 38"/>
              <a:gd name="T2" fmla="*/ 0 w 36"/>
              <a:gd name="T3" fmla="*/ 2147483647 h 38"/>
              <a:gd name="T4" fmla="*/ 2147483647 w 36"/>
              <a:gd name="T5" fmla="*/ 0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8"/>
              <a:gd name="T20" fmla="*/ 36 w 36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8">
                <a:moveTo>
                  <a:pt x="20" y="38"/>
                </a:moveTo>
                <a:lnTo>
                  <a:pt x="0" y="15"/>
                </a:lnTo>
                <a:lnTo>
                  <a:pt x="36" y="0"/>
                </a:lnTo>
                <a:lnTo>
                  <a:pt x="35" y="3"/>
                </a:lnTo>
                <a:lnTo>
                  <a:pt x="29" y="21"/>
                </a:lnTo>
                <a:lnTo>
                  <a:pt x="20" y="3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8" name="Freeform 343"/>
          <p:cNvSpPr>
            <a:spLocks noChangeAspect="1"/>
          </p:cNvSpPr>
          <p:nvPr/>
        </p:nvSpPr>
        <p:spPr bwMode="auto">
          <a:xfrm>
            <a:off x="4008801" y="3028785"/>
            <a:ext cx="162127" cy="127488"/>
          </a:xfrm>
          <a:custGeom>
            <a:avLst/>
            <a:gdLst>
              <a:gd name="T0" fmla="*/ 2147483647 w 192"/>
              <a:gd name="T1" fmla="*/ 2147483647 h 179"/>
              <a:gd name="T2" fmla="*/ 2147483647 w 192"/>
              <a:gd name="T3" fmla="*/ 2147483647 h 179"/>
              <a:gd name="T4" fmla="*/ 2147483647 w 192"/>
              <a:gd name="T5" fmla="*/ 2147483647 h 179"/>
              <a:gd name="T6" fmla="*/ 2147483647 w 192"/>
              <a:gd name="T7" fmla="*/ 2147483647 h 179"/>
              <a:gd name="T8" fmla="*/ 2147483647 w 192"/>
              <a:gd name="T9" fmla="*/ 2147483647 h 179"/>
              <a:gd name="T10" fmla="*/ 2147483647 w 192"/>
              <a:gd name="T11" fmla="*/ 2147483647 h 179"/>
              <a:gd name="T12" fmla="*/ 2147483647 w 192"/>
              <a:gd name="T13" fmla="*/ 2147483647 h 179"/>
              <a:gd name="T14" fmla="*/ 2147483647 w 192"/>
              <a:gd name="T15" fmla="*/ 2147483647 h 179"/>
              <a:gd name="T16" fmla="*/ 2147483647 w 192"/>
              <a:gd name="T17" fmla="*/ 2147483647 h 179"/>
              <a:gd name="T18" fmla="*/ 2147483647 w 192"/>
              <a:gd name="T19" fmla="*/ 2147483647 h 179"/>
              <a:gd name="T20" fmla="*/ 2147483647 w 192"/>
              <a:gd name="T21" fmla="*/ 2147483647 h 179"/>
              <a:gd name="T22" fmla="*/ 2147483647 w 192"/>
              <a:gd name="T23" fmla="*/ 2147483647 h 179"/>
              <a:gd name="T24" fmla="*/ 0 w 192"/>
              <a:gd name="T25" fmla="*/ 2147483647 h 179"/>
              <a:gd name="T26" fmla="*/ 2147483647 w 192"/>
              <a:gd name="T27" fmla="*/ 2147483647 h 179"/>
              <a:gd name="T28" fmla="*/ 2147483647 w 192"/>
              <a:gd name="T29" fmla="*/ 2147483647 h 179"/>
              <a:gd name="T30" fmla="*/ 2147483647 w 192"/>
              <a:gd name="T31" fmla="*/ 2147483647 h 179"/>
              <a:gd name="T32" fmla="*/ 2147483647 w 192"/>
              <a:gd name="T33" fmla="*/ 2147483647 h 179"/>
              <a:gd name="T34" fmla="*/ 2147483647 w 192"/>
              <a:gd name="T35" fmla="*/ 2147483647 h 179"/>
              <a:gd name="T36" fmla="*/ 2147483647 w 192"/>
              <a:gd name="T37" fmla="*/ 2147483647 h 179"/>
              <a:gd name="T38" fmla="*/ 2147483647 w 192"/>
              <a:gd name="T39" fmla="*/ 2147483647 h 179"/>
              <a:gd name="T40" fmla="*/ 2147483647 w 192"/>
              <a:gd name="T41" fmla="*/ 0 h 179"/>
              <a:gd name="T42" fmla="*/ 2147483647 w 192"/>
              <a:gd name="T43" fmla="*/ 2147483647 h 179"/>
              <a:gd name="T44" fmla="*/ 2147483647 w 192"/>
              <a:gd name="T45" fmla="*/ 2147483647 h 179"/>
              <a:gd name="T46" fmla="*/ 2147483647 w 192"/>
              <a:gd name="T47" fmla="*/ 2147483647 h 179"/>
              <a:gd name="T48" fmla="*/ 2147483647 w 192"/>
              <a:gd name="T49" fmla="*/ 2147483647 h 179"/>
              <a:gd name="T50" fmla="*/ 2147483647 w 192"/>
              <a:gd name="T51" fmla="*/ 2147483647 h 17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2"/>
              <a:gd name="T79" fmla="*/ 0 h 179"/>
              <a:gd name="T80" fmla="*/ 192 w 192"/>
              <a:gd name="T81" fmla="*/ 179 h 17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2" h="179">
                <a:moveTo>
                  <a:pt x="127" y="131"/>
                </a:moveTo>
                <a:lnTo>
                  <a:pt x="135" y="163"/>
                </a:lnTo>
                <a:lnTo>
                  <a:pt x="108" y="158"/>
                </a:lnTo>
                <a:lnTo>
                  <a:pt x="97" y="164"/>
                </a:lnTo>
                <a:lnTo>
                  <a:pt x="73" y="179"/>
                </a:lnTo>
                <a:lnTo>
                  <a:pt x="51" y="173"/>
                </a:lnTo>
                <a:lnTo>
                  <a:pt x="42" y="166"/>
                </a:lnTo>
                <a:lnTo>
                  <a:pt x="39" y="149"/>
                </a:lnTo>
                <a:lnTo>
                  <a:pt x="25" y="158"/>
                </a:lnTo>
                <a:lnTo>
                  <a:pt x="19" y="130"/>
                </a:lnTo>
                <a:lnTo>
                  <a:pt x="19" y="128"/>
                </a:lnTo>
                <a:lnTo>
                  <a:pt x="9" y="94"/>
                </a:lnTo>
                <a:lnTo>
                  <a:pt x="0" y="59"/>
                </a:lnTo>
                <a:lnTo>
                  <a:pt x="28" y="16"/>
                </a:lnTo>
                <a:lnTo>
                  <a:pt x="67" y="16"/>
                </a:lnTo>
                <a:lnTo>
                  <a:pt x="106" y="15"/>
                </a:lnTo>
                <a:lnTo>
                  <a:pt x="135" y="31"/>
                </a:lnTo>
                <a:lnTo>
                  <a:pt x="136" y="19"/>
                </a:lnTo>
                <a:lnTo>
                  <a:pt x="151" y="9"/>
                </a:lnTo>
                <a:lnTo>
                  <a:pt x="165" y="15"/>
                </a:lnTo>
                <a:lnTo>
                  <a:pt x="192" y="0"/>
                </a:lnTo>
                <a:lnTo>
                  <a:pt x="189" y="37"/>
                </a:lnTo>
                <a:lnTo>
                  <a:pt x="187" y="70"/>
                </a:lnTo>
                <a:lnTo>
                  <a:pt x="186" y="101"/>
                </a:lnTo>
                <a:lnTo>
                  <a:pt x="148" y="119"/>
                </a:lnTo>
                <a:lnTo>
                  <a:pt x="127" y="1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79" name="Freeform 344"/>
          <p:cNvSpPr>
            <a:spLocks noChangeAspect="1"/>
          </p:cNvSpPr>
          <p:nvPr/>
        </p:nvSpPr>
        <p:spPr bwMode="auto">
          <a:xfrm>
            <a:off x="5757038" y="3257388"/>
            <a:ext cx="3907" cy="8792"/>
          </a:xfrm>
          <a:custGeom>
            <a:avLst/>
            <a:gdLst>
              <a:gd name="T0" fmla="*/ 2147483647 w 7"/>
              <a:gd name="T1" fmla="*/ 0 h 8"/>
              <a:gd name="T2" fmla="*/ 0 w 7"/>
              <a:gd name="T3" fmla="*/ 2147483647 h 8"/>
              <a:gd name="T4" fmla="*/ 2147483647 w 7"/>
              <a:gd name="T5" fmla="*/ 2147483647 h 8"/>
              <a:gd name="T6" fmla="*/ 2147483647 w 7"/>
              <a:gd name="T7" fmla="*/ 2147483647 h 8"/>
              <a:gd name="T8" fmla="*/ 2147483647 w 7"/>
              <a:gd name="T9" fmla="*/ 2147483647 h 8"/>
              <a:gd name="T10" fmla="*/ 2147483647 w 7"/>
              <a:gd name="T11" fmla="*/ 2147483647 h 8"/>
              <a:gd name="T12" fmla="*/ 2147483647 w 7"/>
              <a:gd name="T13" fmla="*/ 2147483647 h 8"/>
              <a:gd name="T14" fmla="*/ 2147483647 w 7"/>
              <a:gd name="T15" fmla="*/ 2147483647 h 8"/>
              <a:gd name="T16" fmla="*/ 2147483647 w 7"/>
              <a:gd name="T17" fmla="*/ 2147483647 h 8"/>
              <a:gd name="T18" fmla="*/ 2147483647 w 7"/>
              <a:gd name="T19" fmla="*/ 2147483647 h 8"/>
              <a:gd name="T20" fmla="*/ 2147483647 w 7"/>
              <a:gd name="T21" fmla="*/ 0 h 8"/>
              <a:gd name="T22" fmla="*/ 2147483647 w 7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8"/>
              <a:gd name="T38" fmla="*/ 7 w 7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8">
                <a:moveTo>
                  <a:pt x="3" y="0"/>
                </a:moveTo>
                <a:lnTo>
                  <a:pt x="0" y="2"/>
                </a:lnTo>
                <a:lnTo>
                  <a:pt x="1" y="5"/>
                </a:lnTo>
                <a:lnTo>
                  <a:pt x="1" y="6"/>
                </a:lnTo>
                <a:lnTo>
                  <a:pt x="4" y="8"/>
                </a:lnTo>
                <a:lnTo>
                  <a:pt x="7" y="6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0" name="Freeform 345"/>
          <p:cNvSpPr>
            <a:spLocks noChangeAspect="1"/>
          </p:cNvSpPr>
          <p:nvPr/>
        </p:nvSpPr>
        <p:spPr bwMode="auto">
          <a:xfrm>
            <a:off x="5909398" y="3305742"/>
            <a:ext cx="1952" cy="1466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2147483647 h 5"/>
              <a:gd name="T4" fmla="*/ 0 w 5"/>
              <a:gd name="T5" fmla="*/ 2147483647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3" y="5"/>
                </a:moveTo>
                <a:lnTo>
                  <a:pt x="2" y="5"/>
                </a:lnTo>
                <a:lnTo>
                  <a:pt x="0" y="3"/>
                </a:lnTo>
                <a:lnTo>
                  <a:pt x="3" y="0"/>
                </a:lnTo>
                <a:lnTo>
                  <a:pt x="5" y="2"/>
                </a:lnTo>
                <a:lnTo>
                  <a:pt x="3" y="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1" name="Freeform 346"/>
          <p:cNvSpPr>
            <a:spLocks noChangeAspect="1"/>
          </p:cNvSpPr>
          <p:nvPr/>
        </p:nvSpPr>
        <p:spPr bwMode="auto">
          <a:xfrm>
            <a:off x="5126108" y="3181189"/>
            <a:ext cx="5861" cy="2931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2147483647 h 6"/>
              <a:gd name="T6" fmla="*/ 2147483647 w 6"/>
              <a:gd name="T7" fmla="*/ 2147483647 h 6"/>
              <a:gd name="T8" fmla="*/ 2147483647 w 6"/>
              <a:gd name="T9" fmla="*/ 0 h 6"/>
              <a:gd name="T10" fmla="*/ 2147483647 w 6"/>
              <a:gd name="T11" fmla="*/ 2147483647 h 6"/>
              <a:gd name="T12" fmla="*/ 2147483647 w 6"/>
              <a:gd name="T13" fmla="*/ 0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6"/>
              <a:gd name="T32" fmla="*/ 6 w 6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6">
                <a:moveTo>
                  <a:pt x="5" y="3"/>
                </a:moveTo>
                <a:lnTo>
                  <a:pt x="3" y="3"/>
                </a:lnTo>
                <a:lnTo>
                  <a:pt x="0" y="6"/>
                </a:lnTo>
                <a:lnTo>
                  <a:pt x="2" y="3"/>
                </a:lnTo>
                <a:lnTo>
                  <a:pt x="3" y="0"/>
                </a:lnTo>
                <a:lnTo>
                  <a:pt x="3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5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2" name="Freeform 347"/>
          <p:cNvSpPr>
            <a:spLocks noChangeAspect="1"/>
          </p:cNvSpPr>
          <p:nvPr/>
        </p:nvSpPr>
        <p:spPr bwMode="auto">
          <a:xfrm>
            <a:off x="5549983" y="3245666"/>
            <a:ext cx="3907" cy="1465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0 h 3"/>
              <a:gd name="T10" fmla="*/ 2147483647 w 3"/>
              <a:gd name="T11" fmla="*/ 214748364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3" y="2"/>
                </a:move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3" name="Freeform 348"/>
          <p:cNvSpPr>
            <a:spLocks noChangeAspect="1"/>
          </p:cNvSpPr>
          <p:nvPr/>
        </p:nvSpPr>
        <p:spPr bwMode="auto">
          <a:xfrm>
            <a:off x="5557798" y="3242736"/>
            <a:ext cx="1952" cy="2931"/>
          </a:xfrm>
          <a:custGeom>
            <a:avLst/>
            <a:gdLst>
              <a:gd name="T0" fmla="*/ 2147483647 w 1"/>
              <a:gd name="T1" fmla="*/ 0 h 2"/>
              <a:gd name="T2" fmla="*/ 0 w 1"/>
              <a:gd name="T3" fmla="*/ 2147483647 h 2"/>
              <a:gd name="T4" fmla="*/ 2147483647 w 1"/>
              <a:gd name="T5" fmla="*/ 0 h 2"/>
              <a:gd name="T6" fmla="*/ 0 60000 65536"/>
              <a:gd name="T7" fmla="*/ 0 60000 65536"/>
              <a:gd name="T8" fmla="*/ 0 60000 65536"/>
              <a:gd name="T9" fmla="*/ 0 w 1"/>
              <a:gd name="T10" fmla="*/ 0 h 2"/>
              <a:gd name="T11" fmla="*/ 1 w 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">
                <a:moveTo>
                  <a:pt x="1" y="0"/>
                </a:move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4" name="Freeform 349"/>
          <p:cNvSpPr>
            <a:spLocks noChangeAspect="1"/>
          </p:cNvSpPr>
          <p:nvPr/>
        </p:nvSpPr>
        <p:spPr bwMode="auto">
          <a:xfrm>
            <a:off x="5331208" y="3062491"/>
            <a:ext cx="5859" cy="7327"/>
          </a:xfrm>
          <a:custGeom>
            <a:avLst/>
            <a:gdLst>
              <a:gd name="T0" fmla="*/ 2147483647 w 10"/>
              <a:gd name="T1" fmla="*/ 2147483647 h 13"/>
              <a:gd name="T2" fmla="*/ 0 w 10"/>
              <a:gd name="T3" fmla="*/ 2147483647 h 13"/>
              <a:gd name="T4" fmla="*/ 2147483647 w 10"/>
              <a:gd name="T5" fmla="*/ 0 h 13"/>
              <a:gd name="T6" fmla="*/ 2147483647 w 10"/>
              <a:gd name="T7" fmla="*/ 0 h 13"/>
              <a:gd name="T8" fmla="*/ 2147483647 w 10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3"/>
              <a:gd name="T17" fmla="*/ 10 w 10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3">
                <a:moveTo>
                  <a:pt x="1" y="13"/>
                </a:moveTo>
                <a:lnTo>
                  <a:pt x="0" y="6"/>
                </a:lnTo>
                <a:lnTo>
                  <a:pt x="9" y="0"/>
                </a:lnTo>
                <a:lnTo>
                  <a:pt x="10" y="0"/>
                </a:lnTo>
                <a:lnTo>
                  <a:pt x="1" y="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5" name="Freeform 350"/>
          <p:cNvSpPr>
            <a:spLocks noChangeAspect="1"/>
          </p:cNvSpPr>
          <p:nvPr/>
        </p:nvSpPr>
        <p:spPr bwMode="auto">
          <a:xfrm>
            <a:off x="5362462" y="3012670"/>
            <a:ext cx="3907" cy="2931"/>
          </a:xfrm>
          <a:custGeom>
            <a:avLst/>
            <a:gdLst>
              <a:gd name="T0" fmla="*/ 2147483647 w 5"/>
              <a:gd name="T1" fmla="*/ 0 h 7"/>
              <a:gd name="T2" fmla="*/ 2147483647 w 5"/>
              <a:gd name="T3" fmla="*/ 2147483647 h 7"/>
              <a:gd name="T4" fmla="*/ 0 w 5"/>
              <a:gd name="T5" fmla="*/ 2147483647 h 7"/>
              <a:gd name="T6" fmla="*/ 0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2147483647 w 5"/>
              <a:gd name="T13" fmla="*/ 2147483647 h 7"/>
              <a:gd name="T14" fmla="*/ 2147483647 w 5"/>
              <a:gd name="T15" fmla="*/ 2147483647 h 7"/>
              <a:gd name="T16" fmla="*/ 2147483647 w 5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7"/>
              <a:gd name="T29" fmla="*/ 5 w 5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7">
                <a:moveTo>
                  <a:pt x="5" y="0"/>
                </a:moveTo>
                <a:lnTo>
                  <a:pt x="3" y="1"/>
                </a:lnTo>
                <a:lnTo>
                  <a:pt x="0" y="3"/>
                </a:lnTo>
                <a:lnTo>
                  <a:pt x="0" y="7"/>
                </a:lnTo>
                <a:lnTo>
                  <a:pt x="2" y="7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6" name="Freeform 351"/>
          <p:cNvSpPr>
            <a:spLocks noChangeAspect="1"/>
          </p:cNvSpPr>
          <p:nvPr/>
        </p:nvSpPr>
        <p:spPr bwMode="auto">
          <a:xfrm>
            <a:off x="5358555" y="3015599"/>
            <a:ext cx="3907" cy="8792"/>
          </a:xfrm>
          <a:custGeom>
            <a:avLst/>
            <a:gdLst>
              <a:gd name="T0" fmla="*/ 2147483647 w 3"/>
              <a:gd name="T1" fmla="*/ 0 h 8"/>
              <a:gd name="T2" fmla="*/ 0 w 3"/>
              <a:gd name="T3" fmla="*/ 2147483647 h 8"/>
              <a:gd name="T4" fmla="*/ 0 w 3"/>
              <a:gd name="T5" fmla="*/ 2147483647 h 8"/>
              <a:gd name="T6" fmla="*/ 2147483647 w 3"/>
              <a:gd name="T7" fmla="*/ 2147483647 h 8"/>
              <a:gd name="T8" fmla="*/ 2147483647 w 3"/>
              <a:gd name="T9" fmla="*/ 2147483647 h 8"/>
              <a:gd name="T10" fmla="*/ 2147483647 w 3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8"/>
              <a:gd name="T20" fmla="*/ 3 w 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8">
                <a:moveTo>
                  <a:pt x="3" y="0"/>
                </a:moveTo>
                <a:lnTo>
                  <a:pt x="0" y="3"/>
                </a:lnTo>
                <a:lnTo>
                  <a:pt x="0" y="5"/>
                </a:lnTo>
                <a:lnTo>
                  <a:pt x="1" y="8"/>
                </a:lnTo>
                <a:lnTo>
                  <a:pt x="3" y="6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7" name="Freeform 352"/>
          <p:cNvSpPr>
            <a:spLocks noChangeAspect="1"/>
          </p:cNvSpPr>
          <p:nvPr/>
        </p:nvSpPr>
        <p:spPr bwMode="auto">
          <a:xfrm>
            <a:off x="5342929" y="3044904"/>
            <a:ext cx="3907" cy="1466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0 w 6"/>
              <a:gd name="T5" fmla="*/ 2147483647 h 4"/>
              <a:gd name="T6" fmla="*/ 2147483647 w 6"/>
              <a:gd name="T7" fmla="*/ 0 h 4"/>
              <a:gd name="T8" fmla="*/ 2147483647 w 6"/>
              <a:gd name="T9" fmla="*/ 2147483647 h 4"/>
              <a:gd name="T10" fmla="*/ 2147483647 w 6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3" y="4"/>
                </a:moveTo>
                <a:lnTo>
                  <a:pt x="3" y="3"/>
                </a:lnTo>
                <a:lnTo>
                  <a:pt x="0" y="3"/>
                </a:lnTo>
                <a:lnTo>
                  <a:pt x="6" y="0"/>
                </a:lnTo>
                <a:lnTo>
                  <a:pt x="6" y="1"/>
                </a:lnTo>
                <a:lnTo>
                  <a:pt x="3" y="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8" name="Freeform 353"/>
          <p:cNvSpPr>
            <a:spLocks noChangeAspect="1"/>
          </p:cNvSpPr>
          <p:nvPr/>
        </p:nvSpPr>
        <p:spPr bwMode="auto">
          <a:xfrm>
            <a:off x="5362464" y="2926213"/>
            <a:ext cx="1952" cy="2931"/>
          </a:xfrm>
          <a:custGeom>
            <a:avLst/>
            <a:gdLst>
              <a:gd name="T0" fmla="*/ 2147483647 w 4"/>
              <a:gd name="T1" fmla="*/ 2147483647 h 6"/>
              <a:gd name="T2" fmla="*/ 2147483647 w 4"/>
              <a:gd name="T3" fmla="*/ 2147483647 h 6"/>
              <a:gd name="T4" fmla="*/ 0 w 4"/>
              <a:gd name="T5" fmla="*/ 2147483647 h 6"/>
              <a:gd name="T6" fmla="*/ 2147483647 w 4"/>
              <a:gd name="T7" fmla="*/ 2147483647 h 6"/>
              <a:gd name="T8" fmla="*/ 2147483647 w 4"/>
              <a:gd name="T9" fmla="*/ 0 h 6"/>
              <a:gd name="T10" fmla="*/ 2147483647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2"/>
                </a:moveTo>
                <a:lnTo>
                  <a:pt x="1" y="5"/>
                </a:lnTo>
                <a:lnTo>
                  <a:pt x="0" y="6"/>
                </a:lnTo>
                <a:lnTo>
                  <a:pt x="3" y="2"/>
                </a:lnTo>
                <a:lnTo>
                  <a:pt x="3" y="0"/>
                </a:lnTo>
                <a:lnTo>
                  <a:pt x="4" y="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89" name="Freeform 354"/>
          <p:cNvSpPr>
            <a:spLocks noChangeAspect="1"/>
          </p:cNvSpPr>
          <p:nvPr/>
        </p:nvSpPr>
        <p:spPr bwMode="auto">
          <a:xfrm>
            <a:off x="5358555" y="2908628"/>
            <a:ext cx="3907" cy="1465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2147483647 w 3"/>
              <a:gd name="T5" fmla="*/ 0 h 5"/>
              <a:gd name="T6" fmla="*/ 0 w 3"/>
              <a:gd name="T7" fmla="*/ 2147483647 h 5"/>
              <a:gd name="T8" fmla="*/ 2147483647 w 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3"/>
                </a:moveTo>
                <a:lnTo>
                  <a:pt x="1" y="2"/>
                </a:lnTo>
                <a:lnTo>
                  <a:pt x="1" y="0"/>
                </a:lnTo>
                <a:lnTo>
                  <a:pt x="0" y="5"/>
                </a:lnTo>
                <a:lnTo>
                  <a:pt x="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0" name="Freeform 355"/>
          <p:cNvSpPr>
            <a:spLocks noChangeAspect="1"/>
          </p:cNvSpPr>
          <p:nvPr/>
        </p:nvSpPr>
        <p:spPr bwMode="auto">
          <a:xfrm>
            <a:off x="5358555" y="2977500"/>
            <a:ext cx="3907" cy="4397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0 w 3"/>
              <a:gd name="T7" fmla="*/ 2147483647 h 2"/>
              <a:gd name="T8" fmla="*/ 2147483647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2" y="0"/>
                </a:move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1" name="Freeform 356" descr="縦線"/>
          <p:cNvSpPr>
            <a:spLocks noChangeAspect="1"/>
          </p:cNvSpPr>
          <p:nvPr/>
        </p:nvSpPr>
        <p:spPr bwMode="auto">
          <a:xfrm>
            <a:off x="3709937" y="2619945"/>
            <a:ext cx="273468" cy="543658"/>
          </a:xfrm>
          <a:custGeom>
            <a:avLst/>
            <a:gdLst>
              <a:gd name="T0" fmla="*/ 2147483647 w 324"/>
              <a:gd name="T1" fmla="*/ 2147483647 h 769"/>
              <a:gd name="T2" fmla="*/ 2147483647 w 324"/>
              <a:gd name="T3" fmla="*/ 2147483647 h 769"/>
              <a:gd name="T4" fmla="*/ 2147483647 w 324"/>
              <a:gd name="T5" fmla="*/ 2147483647 h 769"/>
              <a:gd name="T6" fmla="*/ 2147483647 w 324"/>
              <a:gd name="T7" fmla="*/ 2147483647 h 769"/>
              <a:gd name="T8" fmla="*/ 2147483647 w 324"/>
              <a:gd name="T9" fmla="*/ 0 h 769"/>
              <a:gd name="T10" fmla="*/ 2147483647 w 324"/>
              <a:gd name="T11" fmla="*/ 2147483647 h 769"/>
              <a:gd name="T12" fmla="*/ 2147483647 w 324"/>
              <a:gd name="T13" fmla="*/ 2147483647 h 769"/>
              <a:gd name="T14" fmla="*/ 2147483647 w 324"/>
              <a:gd name="T15" fmla="*/ 2147483647 h 769"/>
              <a:gd name="T16" fmla="*/ 2147483647 w 324"/>
              <a:gd name="T17" fmla="*/ 2147483647 h 769"/>
              <a:gd name="T18" fmla="*/ 2147483647 w 324"/>
              <a:gd name="T19" fmla="*/ 2147483647 h 769"/>
              <a:gd name="T20" fmla="*/ 2147483647 w 324"/>
              <a:gd name="T21" fmla="*/ 2147483647 h 769"/>
              <a:gd name="T22" fmla="*/ 2147483647 w 324"/>
              <a:gd name="T23" fmla="*/ 2147483647 h 769"/>
              <a:gd name="T24" fmla="*/ 0 w 324"/>
              <a:gd name="T25" fmla="*/ 2147483647 h 769"/>
              <a:gd name="T26" fmla="*/ 2147483647 w 324"/>
              <a:gd name="T27" fmla="*/ 2147483647 h 769"/>
              <a:gd name="T28" fmla="*/ 2147483647 w 324"/>
              <a:gd name="T29" fmla="*/ 2147483647 h 769"/>
              <a:gd name="T30" fmla="*/ 2147483647 w 324"/>
              <a:gd name="T31" fmla="*/ 2147483647 h 769"/>
              <a:gd name="T32" fmla="*/ 2147483647 w 324"/>
              <a:gd name="T33" fmla="*/ 2147483647 h 769"/>
              <a:gd name="T34" fmla="*/ 2147483647 w 324"/>
              <a:gd name="T35" fmla="*/ 2147483647 h 769"/>
              <a:gd name="T36" fmla="*/ 2147483647 w 324"/>
              <a:gd name="T37" fmla="*/ 2147483647 h 769"/>
              <a:gd name="T38" fmla="*/ 2147483647 w 324"/>
              <a:gd name="T39" fmla="*/ 2147483647 h 769"/>
              <a:gd name="T40" fmla="*/ 2147483647 w 324"/>
              <a:gd name="T41" fmla="*/ 2147483647 h 769"/>
              <a:gd name="T42" fmla="*/ 2147483647 w 324"/>
              <a:gd name="T43" fmla="*/ 2147483647 h 769"/>
              <a:gd name="T44" fmla="*/ 2147483647 w 324"/>
              <a:gd name="T45" fmla="*/ 2147483647 h 769"/>
              <a:gd name="T46" fmla="*/ 2147483647 w 324"/>
              <a:gd name="T47" fmla="*/ 2147483647 h 769"/>
              <a:gd name="T48" fmla="*/ 2147483647 w 324"/>
              <a:gd name="T49" fmla="*/ 2147483647 h 769"/>
              <a:gd name="T50" fmla="*/ 2147483647 w 324"/>
              <a:gd name="T51" fmla="*/ 2147483647 h 769"/>
              <a:gd name="T52" fmla="*/ 2147483647 w 324"/>
              <a:gd name="T53" fmla="*/ 2147483647 h 769"/>
              <a:gd name="T54" fmla="*/ 2147483647 w 324"/>
              <a:gd name="T55" fmla="*/ 2147483647 h 769"/>
              <a:gd name="T56" fmla="*/ 2147483647 w 324"/>
              <a:gd name="T57" fmla="*/ 2147483647 h 769"/>
              <a:gd name="T58" fmla="*/ 2147483647 w 324"/>
              <a:gd name="T59" fmla="*/ 2147483647 h 769"/>
              <a:gd name="T60" fmla="*/ 2147483647 w 324"/>
              <a:gd name="T61" fmla="*/ 2147483647 h 769"/>
              <a:gd name="T62" fmla="*/ 2147483647 w 324"/>
              <a:gd name="T63" fmla="*/ 2147483647 h 769"/>
              <a:gd name="T64" fmla="*/ 2147483647 w 324"/>
              <a:gd name="T65" fmla="*/ 2147483647 h 769"/>
              <a:gd name="T66" fmla="*/ 2147483647 w 324"/>
              <a:gd name="T67" fmla="*/ 2147483647 h 769"/>
              <a:gd name="T68" fmla="*/ 2147483647 w 324"/>
              <a:gd name="T69" fmla="*/ 2147483647 h 769"/>
              <a:gd name="T70" fmla="*/ 2147483647 w 324"/>
              <a:gd name="T71" fmla="*/ 2147483647 h 769"/>
              <a:gd name="T72" fmla="*/ 2147483647 w 324"/>
              <a:gd name="T73" fmla="*/ 2147483647 h 769"/>
              <a:gd name="T74" fmla="*/ 2147483647 w 324"/>
              <a:gd name="T75" fmla="*/ 2147483647 h 769"/>
              <a:gd name="T76" fmla="*/ 2147483647 w 324"/>
              <a:gd name="T77" fmla="*/ 2147483647 h 769"/>
              <a:gd name="T78" fmla="*/ 2147483647 w 324"/>
              <a:gd name="T79" fmla="*/ 2147483647 h 769"/>
              <a:gd name="T80" fmla="*/ 2147483647 w 324"/>
              <a:gd name="T81" fmla="*/ 2147483647 h 769"/>
              <a:gd name="T82" fmla="*/ 2147483647 w 324"/>
              <a:gd name="T83" fmla="*/ 2147483647 h 769"/>
              <a:gd name="T84" fmla="*/ 2147483647 w 324"/>
              <a:gd name="T85" fmla="*/ 2147483647 h 769"/>
              <a:gd name="T86" fmla="*/ 2147483647 w 324"/>
              <a:gd name="T87" fmla="*/ 2147483647 h 76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4"/>
              <a:gd name="T133" fmla="*/ 0 h 769"/>
              <a:gd name="T134" fmla="*/ 324 w 324"/>
              <a:gd name="T135" fmla="*/ 769 h 76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4" h="769">
                <a:moveTo>
                  <a:pt x="243" y="184"/>
                </a:moveTo>
                <a:lnTo>
                  <a:pt x="203" y="190"/>
                </a:lnTo>
                <a:lnTo>
                  <a:pt x="206" y="172"/>
                </a:lnTo>
                <a:lnTo>
                  <a:pt x="207" y="154"/>
                </a:lnTo>
                <a:lnTo>
                  <a:pt x="233" y="124"/>
                </a:lnTo>
                <a:lnTo>
                  <a:pt x="245" y="106"/>
                </a:lnTo>
                <a:lnTo>
                  <a:pt x="248" y="73"/>
                </a:lnTo>
                <a:lnTo>
                  <a:pt x="251" y="39"/>
                </a:lnTo>
                <a:lnTo>
                  <a:pt x="237" y="31"/>
                </a:lnTo>
                <a:lnTo>
                  <a:pt x="216" y="0"/>
                </a:lnTo>
                <a:lnTo>
                  <a:pt x="207" y="13"/>
                </a:lnTo>
                <a:lnTo>
                  <a:pt x="197" y="33"/>
                </a:lnTo>
                <a:lnTo>
                  <a:pt x="189" y="45"/>
                </a:lnTo>
                <a:lnTo>
                  <a:pt x="192" y="58"/>
                </a:lnTo>
                <a:lnTo>
                  <a:pt x="167" y="52"/>
                </a:lnTo>
                <a:lnTo>
                  <a:pt x="120" y="88"/>
                </a:lnTo>
                <a:lnTo>
                  <a:pt x="108" y="124"/>
                </a:lnTo>
                <a:lnTo>
                  <a:pt x="102" y="142"/>
                </a:lnTo>
                <a:lnTo>
                  <a:pt x="74" y="193"/>
                </a:lnTo>
                <a:lnTo>
                  <a:pt x="50" y="193"/>
                </a:lnTo>
                <a:lnTo>
                  <a:pt x="41" y="229"/>
                </a:lnTo>
                <a:lnTo>
                  <a:pt x="32" y="273"/>
                </a:lnTo>
                <a:lnTo>
                  <a:pt x="18" y="273"/>
                </a:lnTo>
                <a:lnTo>
                  <a:pt x="17" y="274"/>
                </a:lnTo>
                <a:lnTo>
                  <a:pt x="14" y="300"/>
                </a:lnTo>
                <a:lnTo>
                  <a:pt x="0" y="307"/>
                </a:lnTo>
                <a:lnTo>
                  <a:pt x="15" y="345"/>
                </a:lnTo>
                <a:lnTo>
                  <a:pt x="18" y="348"/>
                </a:lnTo>
                <a:lnTo>
                  <a:pt x="27" y="339"/>
                </a:lnTo>
                <a:lnTo>
                  <a:pt x="30" y="363"/>
                </a:lnTo>
                <a:lnTo>
                  <a:pt x="33" y="364"/>
                </a:lnTo>
                <a:lnTo>
                  <a:pt x="48" y="363"/>
                </a:lnTo>
                <a:lnTo>
                  <a:pt x="57" y="379"/>
                </a:lnTo>
                <a:lnTo>
                  <a:pt x="47" y="385"/>
                </a:lnTo>
                <a:lnTo>
                  <a:pt x="53" y="402"/>
                </a:lnTo>
                <a:lnTo>
                  <a:pt x="62" y="387"/>
                </a:lnTo>
                <a:lnTo>
                  <a:pt x="69" y="420"/>
                </a:lnTo>
                <a:lnTo>
                  <a:pt x="77" y="451"/>
                </a:lnTo>
                <a:lnTo>
                  <a:pt x="68" y="487"/>
                </a:lnTo>
                <a:lnTo>
                  <a:pt x="60" y="523"/>
                </a:lnTo>
                <a:lnTo>
                  <a:pt x="78" y="502"/>
                </a:lnTo>
                <a:lnTo>
                  <a:pt x="80" y="525"/>
                </a:lnTo>
                <a:lnTo>
                  <a:pt x="83" y="531"/>
                </a:lnTo>
                <a:lnTo>
                  <a:pt x="93" y="529"/>
                </a:lnTo>
                <a:lnTo>
                  <a:pt x="101" y="525"/>
                </a:lnTo>
                <a:lnTo>
                  <a:pt x="101" y="531"/>
                </a:lnTo>
                <a:lnTo>
                  <a:pt x="129" y="510"/>
                </a:lnTo>
                <a:lnTo>
                  <a:pt x="135" y="498"/>
                </a:lnTo>
                <a:lnTo>
                  <a:pt x="144" y="504"/>
                </a:lnTo>
                <a:lnTo>
                  <a:pt x="162" y="471"/>
                </a:lnTo>
                <a:lnTo>
                  <a:pt x="173" y="490"/>
                </a:lnTo>
                <a:lnTo>
                  <a:pt x="186" y="504"/>
                </a:lnTo>
                <a:lnTo>
                  <a:pt x="192" y="562"/>
                </a:lnTo>
                <a:lnTo>
                  <a:pt x="198" y="621"/>
                </a:lnTo>
                <a:lnTo>
                  <a:pt x="201" y="610"/>
                </a:lnTo>
                <a:lnTo>
                  <a:pt x="209" y="641"/>
                </a:lnTo>
                <a:lnTo>
                  <a:pt x="215" y="671"/>
                </a:lnTo>
                <a:lnTo>
                  <a:pt x="218" y="703"/>
                </a:lnTo>
                <a:lnTo>
                  <a:pt x="213" y="737"/>
                </a:lnTo>
                <a:lnTo>
                  <a:pt x="209" y="769"/>
                </a:lnTo>
                <a:lnTo>
                  <a:pt x="216" y="760"/>
                </a:lnTo>
                <a:lnTo>
                  <a:pt x="233" y="733"/>
                </a:lnTo>
                <a:lnTo>
                  <a:pt x="249" y="707"/>
                </a:lnTo>
                <a:lnTo>
                  <a:pt x="243" y="667"/>
                </a:lnTo>
                <a:lnTo>
                  <a:pt x="239" y="629"/>
                </a:lnTo>
                <a:lnTo>
                  <a:pt x="222" y="604"/>
                </a:lnTo>
                <a:lnTo>
                  <a:pt x="207" y="579"/>
                </a:lnTo>
                <a:lnTo>
                  <a:pt x="210" y="555"/>
                </a:lnTo>
                <a:lnTo>
                  <a:pt x="218" y="537"/>
                </a:lnTo>
                <a:lnTo>
                  <a:pt x="233" y="511"/>
                </a:lnTo>
                <a:lnTo>
                  <a:pt x="224" y="508"/>
                </a:lnTo>
                <a:lnTo>
                  <a:pt x="201" y="463"/>
                </a:lnTo>
                <a:lnTo>
                  <a:pt x="180" y="418"/>
                </a:lnTo>
                <a:lnTo>
                  <a:pt x="189" y="418"/>
                </a:lnTo>
                <a:lnTo>
                  <a:pt x="206" y="372"/>
                </a:lnTo>
                <a:lnTo>
                  <a:pt x="243" y="366"/>
                </a:lnTo>
                <a:lnTo>
                  <a:pt x="263" y="346"/>
                </a:lnTo>
                <a:lnTo>
                  <a:pt x="284" y="342"/>
                </a:lnTo>
                <a:lnTo>
                  <a:pt x="302" y="321"/>
                </a:lnTo>
                <a:lnTo>
                  <a:pt x="324" y="292"/>
                </a:lnTo>
                <a:lnTo>
                  <a:pt x="315" y="286"/>
                </a:lnTo>
                <a:lnTo>
                  <a:pt x="287" y="294"/>
                </a:lnTo>
                <a:lnTo>
                  <a:pt x="275" y="271"/>
                </a:lnTo>
                <a:lnTo>
                  <a:pt x="257" y="262"/>
                </a:lnTo>
                <a:lnTo>
                  <a:pt x="269" y="228"/>
                </a:lnTo>
                <a:lnTo>
                  <a:pt x="248" y="217"/>
                </a:lnTo>
                <a:lnTo>
                  <a:pt x="243" y="190"/>
                </a:lnTo>
                <a:lnTo>
                  <a:pt x="243" y="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2" name="Freeform 357"/>
          <p:cNvSpPr>
            <a:spLocks noChangeAspect="1"/>
          </p:cNvSpPr>
          <p:nvPr/>
        </p:nvSpPr>
        <p:spPr bwMode="auto">
          <a:xfrm>
            <a:off x="2450038" y="2723985"/>
            <a:ext cx="263700" cy="250580"/>
          </a:xfrm>
          <a:custGeom>
            <a:avLst/>
            <a:gdLst>
              <a:gd name="T0" fmla="*/ 2147483647 w 309"/>
              <a:gd name="T1" fmla="*/ 2147483647 h 350"/>
              <a:gd name="T2" fmla="*/ 2147483647 w 309"/>
              <a:gd name="T3" fmla="*/ 2147483647 h 350"/>
              <a:gd name="T4" fmla="*/ 2147483647 w 309"/>
              <a:gd name="T5" fmla="*/ 2147483647 h 350"/>
              <a:gd name="T6" fmla="*/ 2147483647 w 309"/>
              <a:gd name="T7" fmla="*/ 2147483647 h 350"/>
              <a:gd name="T8" fmla="*/ 2147483647 w 309"/>
              <a:gd name="T9" fmla="*/ 2147483647 h 350"/>
              <a:gd name="T10" fmla="*/ 2147483647 w 309"/>
              <a:gd name="T11" fmla="*/ 2147483647 h 350"/>
              <a:gd name="T12" fmla="*/ 2147483647 w 309"/>
              <a:gd name="T13" fmla="*/ 2147483647 h 350"/>
              <a:gd name="T14" fmla="*/ 2147483647 w 309"/>
              <a:gd name="T15" fmla="*/ 0 h 350"/>
              <a:gd name="T16" fmla="*/ 2147483647 w 309"/>
              <a:gd name="T17" fmla="*/ 2147483647 h 350"/>
              <a:gd name="T18" fmla="*/ 2147483647 w 309"/>
              <a:gd name="T19" fmla="*/ 2147483647 h 350"/>
              <a:gd name="T20" fmla="*/ 2147483647 w 309"/>
              <a:gd name="T21" fmla="*/ 2147483647 h 350"/>
              <a:gd name="T22" fmla="*/ 2147483647 w 309"/>
              <a:gd name="T23" fmla="*/ 2147483647 h 350"/>
              <a:gd name="T24" fmla="*/ 2147483647 w 309"/>
              <a:gd name="T25" fmla="*/ 2147483647 h 350"/>
              <a:gd name="T26" fmla="*/ 2147483647 w 309"/>
              <a:gd name="T27" fmla="*/ 2147483647 h 350"/>
              <a:gd name="T28" fmla="*/ 2147483647 w 309"/>
              <a:gd name="T29" fmla="*/ 2147483647 h 350"/>
              <a:gd name="T30" fmla="*/ 2147483647 w 309"/>
              <a:gd name="T31" fmla="*/ 2147483647 h 350"/>
              <a:gd name="T32" fmla="*/ 2147483647 w 309"/>
              <a:gd name="T33" fmla="*/ 2147483647 h 350"/>
              <a:gd name="T34" fmla="*/ 2147483647 w 309"/>
              <a:gd name="T35" fmla="*/ 2147483647 h 350"/>
              <a:gd name="T36" fmla="*/ 0 w 309"/>
              <a:gd name="T37" fmla="*/ 2147483647 h 350"/>
              <a:gd name="T38" fmla="*/ 2147483647 w 309"/>
              <a:gd name="T39" fmla="*/ 2147483647 h 350"/>
              <a:gd name="T40" fmla="*/ 2147483647 w 309"/>
              <a:gd name="T41" fmla="*/ 2147483647 h 350"/>
              <a:gd name="T42" fmla="*/ 2147483647 w 309"/>
              <a:gd name="T43" fmla="*/ 2147483647 h 350"/>
              <a:gd name="T44" fmla="*/ 2147483647 w 309"/>
              <a:gd name="T45" fmla="*/ 2147483647 h 350"/>
              <a:gd name="T46" fmla="*/ 2147483647 w 309"/>
              <a:gd name="T47" fmla="*/ 2147483647 h 350"/>
              <a:gd name="T48" fmla="*/ 2147483647 w 309"/>
              <a:gd name="T49" fmla="*/ 2147483647 h 350"/>
              <a:gd name="T50" fmla="*/ 2147483647 w 309"/>
              <a:gd name="T51" fmla="*/ 2147483647 h 350"/>
              <a:gd name="T52" fmla="*/ 2147483647 w 309"/>
              <a:gd name="T53" fmla="*/ 2147483647 h 350"/>
              <a:gd name="T54" fmla="*/ 2147483647 w 309"/>
              <a:gd name="T55" fmla="*/ 2147483647 h 350"/>
              <a:gd name="T56" fmla="*/ 2147483647 w 309"/>
              <a:gd name="T57" fmla="*/ 2147483647 h 350"/>
              <a:gd name="T58" fmla="*/ 2147483647 w 309"/>
              <a:gd name="T59" fmla="*/ 2147483647 h 350"/>
              <a:gd name="T60" fmla="*/ 2147483647 w 309"/>
              <a:gd name="T61" fmla="*/ 2147483647 h 350"/>
              <a:gd name="T62" fmla="*/ 2147483647 w 309"/>
              <a:gd name="T63" fmla="*/ 2147483647 h 350"/>
              <a:gd name="T64" fmla="*/ 2147483647 w 309"/>
              <a:gd name="T65" fmla="*/ 2147483647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9"/>
              <a:gd name="T100" fmla="*/ 0 h 350"/>
              <a:gd name="T101" fmla="*/ 309 w 309"/>
              <a:gd name="T102" fmla="*/ 350 h 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9" h="350">
                <a:moveTo>
                  <a:pt x="309" y="107"/>
                </a:moveTo>
                <a:lnTo>
                  <a:pt x="286" y="83"/>
                </a:lnTo>
                <a:lnTo>
                  <a:pt x="264" y="57"/>
                </a:lnTo>
                <a:lnTo>
                  <a:pt x="237" y="45"/>
                </a:lnTo>
                <a:lnTo>
                  <a:pt x="210" y="32"/>
                </a:lnTo>
                <a:lnTo>
                  <a:pt x="196" y="2"/>
                </a:lnTo>
                <a:lnTo>
                  <a:pt x="184" y="9"/>
                </a:lnTo>
                <a:lnTo>
                  <a:pt x="181" y="0"/>
                </a:lnTo>
                <a:lnTo>
                  <a:pt x="180" y="39"/>
                </a:lnTo>
                <a:lnTo>
                  <a:pt x="160" y="45"/>
                </a:lnTo>
                <a:lnTo>
                  <a:pt x="142" y="96"/>
                </a:lnTo>
                <a:lnTo>
                  <a:pt x="156" y="125"/>
                </a:lnTo>
                <a:lnTo>
                  <a:pt x="138" y="167"/>
                </a:lnTo>
                <a:lnTo>
                  <a:pt x="120" y="209"/>
                </a:lnTo>
                <a:lnTo>
                  <a:pt x="91" y="219"/>
                </a:lnTo>
                <a:lnTo>
                  <a:pt x="63" y="230"/>
                </a:lnTo>
                <a:lnTo>
                  <a:pt x="34" y="240"/>
                </a:lnTo>
                <a:lnTo>
                  <a:pt x="7" y="251"/>
                </a:lnTo>
                <a:lnTo>
                  <a:pt x="0" y="269"/>
                </a:lnTo>
                <a:lnTo>
                  <a:pt x="18" y="309"/>
                </a:lnTo>
                <a:lnTo>
                  <a:pt x="34" y="350"/>
                </a:lnTo>
                <a:lnTo>
                  <a:pt x="66" y="344"/>
                </a:lnTo>
                <a:lnTo>
                  <a:pt x="96" y="336"/>
                </a:lnTo>
                <a:lnTo>
                  <a:pt x="120" y="318"/>
                </a:lnTo>
                <a:lnTo>
                  <a:pt x="135" y="297"/>
                </a:lnTo>
                <a:lnTo>
                  <a:pt x="169" y="287"/>
                </a:lnTo>
                <a:lnTo>
                  <a:pt x="189" y="257"/>
                </a:lnTo>
                <a:lnTo>
                  <a:pt x="219" y="245"/>
                </a:lnTo>
                <a:lnTo>
                  <a:pt x="226" y="198"/>
                </a:lnTo>
                <a:lnTo>
                  <a:pt x="240" y="189"/>
                </a:lnTo>
                <a:lnTo>
                  <a:pt x="252" y="188"/>
                </a:lnTo>
                <a:lnTo>
                  <a:pt x="280" y="147"/>
                </a:lnTo>
                <a:lnTo>
                  <a:pt x="309" y="10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3" name="Freeform 358"/>
          <p:cNvSpPr>
            <a:spLocks noChangeAspect="1"/>
          </p:cNvSpPr>
          <p:nvPr/>
        </p:nvSpPr>
        <p:spPr bwMode="auto">
          <a:xfrm>
            <a:off x="2534029" y="2631668"/>
            <a:ext cx="9765" cy="13189"/>
          </a:xfrm>
          <a:custGeom>
            <a:avLst/>
            <a:gdLst>
              <a:gd name="T0" fmla="*/ 2147483647 w 15"/>
              <a:gd name="T1" fmla="*/ 0 h 21"/>
              <a:gd name="T2" fmla="*/ 0 w 15"/>
              <a:gd name="T3" fmla="*/ 2147483647 h 21"/>
              <a:gd name="T4" fmla="*/ 2147483647 w 15"/>
              <a:gd name="T5" fmla="*/ 2147483647 h 21"/>
              <a:gd name="T6" fmla="*/ 2147483647 w 15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21"/>
              <a:gd name="T14" fmla="*/ 15 w 15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21">
                <a:moveTo>
                  <a:pt x="15" y="0"/>
                </a:moveTo>
                <a:lnTo>
                  <a:pt x="0" y="15"/>
                </a:lnTo>
                <a:lnTo>
                  <a:pt x="7" y="21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4" name="Freeform 359"/>
          <p:cNvSpPr>
            <a:spLocks noChangeAspect="1"/>
          </p:cNvSpPr>
          <p:nvPr/>
        </p:nvSpPr>
        <p:spPr bwMode="auto">
          <a:xfrm>
            <a:off x="1979283" y="2507111"/>
            <a:ext cx="603580" cy="493834"/>
          </a:xfrm>
          <a:custGeom>
            <a:avLst/>
            <a:gdLst>
              <a:gd name="T0" fmla="*/ 2147483647 w 710"/>
              <a:gd name="T1" fmla="*/ 2147483647 h 694"/>
              <a:gd name="T2" fmla="*/ 2147483647 w 710"/>
              <a:gd name="T3" fmla="*/ 2147483647 h 694"/>
              <a:gd name="T4" fmla="*/ 2147483647 w 710"/>
              <a:gd name="T5" fmla="*/ 2147483647 h 694"/>
              <a:gd name="T6" fmla="*/ 2147483647 w 710"/>
              <a:gd name="T7" fmla="*/ 2147483647 h 694"/>
              <a:gd name="T8" fmla="*/ 0 w 710"/>
              <a:gd name="T9" fmla="*/ 2147483647 h 694"/>
              <a:gd name="T10" fmla="*/ 2147483647 w 710"/>
              <a:gd name="T11" fmla="*/ 2147483647 h 694"/>
              <a:gd name="T12" fmla="*/ 2147483647 w 710"/>
              <a:gd name="T13" fmla="*/ 2147483647 h 694"/>
              <a:gd name="T14" fmla="*/ 2147483647 w 710"/>
              <a:gd name="T15" fmla="*/ 2147483647 h 694"/>
              <a:gd name="T16" fmla="*/ 2147483647 w 710"/>
              <a:gd name="T17" fmla="*/ 0 h 694"/>
              <a:gd name="T18" fmla="*/ 2147483647 w 710"/>
              <a:gd name="T19" fmla="*/ 2147483647 h 694"/>
              <a:gd name="T20" fmla="*/ 2147483647 w 710"/>
              <a:gd name="T21" fmla="*/ 2147483647 h 694"/>
              <a:gd name="T22" fmla="*/ 2147483647 w 710"/>
              <a:gd name="T23" fmla="*/ 2147483647 h 694"/>
              <a:gd name="T24" fmla="*/ 2147483647 w 710"/>
              <a:gd name="T25" fmla="*/ 2147483647 h 694"/>
              <a:gd name="T26" fmla="*/ 2147483647 w 710"/>
              <a:gd name="T27" fmla="*/ 2147483647 h 694"/>
              <a:gd name="T28" fmla="*/ 2147483647 w 710"/>
              <a:gd name="T29" fmla="*/ 2147483647 h 694"/>
              <a:gd name="T30" fmla="*/ 2147483647 w 710"/>
              <a:gd name="T31" fmla="*/ 2147483647 h 694"/>
              <a:gd name="T32" fmla="*/ 2147483647 w 710"/>
              <a:gd name="T33" fmla="*/ 2147483647 h 694"/>
              <a:gd name="T34" fmla="*/ 2147483647 w 710"/>
              <a:gd name="T35" fmla="*/ 2147483647 h 694"/>
              <a:gd name="T36" fmla="*/ 2147483647 w 710"/>
              <a:gd name="T37" fmla="*/ 2147483647 h 694"/>
              <a:gd name="T38" fmla="*/ 2147483647 w 710"/>
              <a:gd name="T39" fmla="*/ 2147483647 h 694"/>
              <a:gd name="T40" fmla="*/ 2147483647 w 710"/>
              <a:gd name="T41" fmla="*/ 2147483647 h 694"/>
              <a:gd name="T42" fmla="*/ 2147483647 w 710"/>
              <a:gd name="T43" fmla="*/ 2147483647 h 694"/>
              <a:gd name="T44" fmla="*/ 2147483647 w 710"/>
              <a:gd name="T45" fmla="*/ 2147483647 h 694"/>
              <a:gd name="T46" fmla="*/ 2147483647 w 710"/>
              <a:gd name="T47" fmla="*/ 2147483647 h 694"/>
              <a:gd name="T48" fmla="*/ 2147483647 w 710"/>
              <a:gd name="T49" fmla="*/ 2147483647 h 694"/>
              <a:gd name="T50" fmla="*/ 2147483647 w 710"/>
              <a:gd name="T51" fmla="*/ 2147483647 h 694"/>
              <a:gd name="T52" fmla="*/ 2147483647 w 710"/>
              <a:gd name="T53" fmla="*/ 2147483647 h 694"/>
              <a:gd name="T54" fmla="*/ 2147483647 w 710"/>
              <a:gd name="T55" fmla="*/ 2147483647 h 694"/>
              <a:gd name="T56" fmla="*/ 2147483647 w 710"/>
              <a:gd name="T57" fmla="*/ 2147483647 h 694"/>
              <a:gd name="T58" fmla="*/ 2147483647 w 710"/>
              <a:gd name="T59" fmla="*/ 2147483647 h 694"/>
              <a:gd name="T60" fmla="*/ 2147483647 w 710"/>
              <a:gd name="T61" fmla="*/ 2147483647 h 694"/>
              <a:gd name="T62" fmla="*/ 2147483647 w 710"/>
              <a:gd name="T63" fmla="*/ 2147483647 h 694"/>
              <a:gd name="T64" fmla="*/ 2147483647 w 710"/>
              <a:gd name="T65" fmla="*/ 2147483647 h 694"/>
              <a:gd name="T66" fmla="*/ 2147483647 w 710"/>
              <a:gd name="T67" fmla="*/ 2147483647 h 694"/>
              <a:gd name="T68" fmla="*/ 2147483647 w 710"/>
              <a:gd name="T69" fmla="*/ 2147483647 h 6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0"/>
              <a:gd name="T106" fmla="*/ 0 h 694"/>
              <a:gd name="T107" fmla="*/ 710 w 710"/>
              <a:gd name="T108" fmla="*/ 694 h 6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0" h="694">
                <a:moveTo>
                  <a:pt x="113" y="475"/>
                </a:moveTo>
                <a:lnTo>
                  <a:pt x="110" y="418"/>
                </a:lnTo>
                <a:lnTo>
                  <a:pt x="104" y="386"/>
                </a:lnTo>
                <a:lnTo>
                  <a:pt x="98" y="353"/>
                </a:lnTo>
                <a:lnTo>
                  <a:pt x="78" y="332"/>
                </a:lnTo>
                <a:lnTo>
                  <a:pt x="59" y="313"/>
                </a:lnTo>
                <a:lnTo>
                  <a:pt x="53" y="269"/>
                </a:lnTo>
                <a:lnTo>
                  <a:pt x="32" y="221"/>
                </a:lnTo>
                <a:lnTo>
                  <a:pt x="11" y="172"/>
                </a:lnTo>
                <a:lnTo>
                  <a:pt x="0" y="169"/>
                </a:lnTo>
                <a:lnTo>
                  <a:pt x="23" y="120"/>
                </a:lnTo>
                <a:lnTo>
                  <a:pt x="60" y="127"/>
                </a:lnTo>
                <a:lnTo>
                  <a:pt x="92" y="99"/>
                </a:lnTo>
                <a:lnTo>
                  <a:pt x="119" y="93"/>
                </a:lnTo>
                <a:lnTo>
                  <a:pt x="143" y="72"/>
                </a:lnTo>
                <a:lnTo>
                  <a:pt x="120" y="31"/>
                </a:lnTo>
                <a:lnTo>
                  <a:pt x="165" y="15"/>
                </a:lnTo>
                <a:lnTo>
                  <a:pt x="210" y="0"/>
                </a:lnTo>
                <a:lnTo>
                  <a:pt x="239" y="16"/>
                </a:lnTo>
                <a:lnTo>
                  <a:pt x="266" y="31"/>
                </a:lnTo>
                <a:lnTo>
                  <a:pt x="294" y="46"/>
                </a:lnTo>
                <a:lnTo>
                  <a:pt x="323" y="63"/>
                </a:lnTo>
                <a:lnTo>
                  <a:pt x="321" y="76"/>
                </a:lnTo>
                <a:lnTo>
                  <a:pt x="342" y="78"/>
                </a:lnTo>
                <a:lnTo>
                  <a:pt x="332" y="111"/>
                </a:lnTo>
                <a:lnTo>
                  <a:pt x="368" y="127"/>
                </a:lnTo>
                <a:lnTo>
                  <a:pt x="393" y="145"/>
                </a:lnTo>
                <a:lnTo>
                  <a:pt x="432" y="130"/>
                </a:lnTo>
                <a:lnTo>
                  <a:pt x="464" y="135"/>
                </a:lnTo>
                <a:lnTo>
                  <a:pt x="465" y="148"/>
                </a:lnTo>
                <a:lnTo>
                  <a:pt x="494" y="154"/>
                </a:lnTo>
                <a:lnTo>
                  <a:pt x="504" y="187"/>
                </a:lnTo>
                <a:lnTo>
                  <a:pt x="516" y="199"/>
                </a:lnTo>
                <a:lnTo>
                  <a:pt x="540" y="232"/>
                </a:lnTo>
                <a:lnTo>
                  <a:pt x="534" y="256"/>
                </a:lnTo>
                <a:lnTo>
                  <a:pt x="542" y="284"/>
                </a:lnTo>
                <a:lnTo>
                  <a:pt x="551" y="313"/>
                </a:lnTo>
                <a:lnTo>
                  <a:pt x="560" y="320"/>
                </a:lnTo>
                <a:lnTo>
                  <a:pt x="558" y="332"/>
                </a:lnTo>
                <a:lnTo>
                  <a:pt x="578" y="349"/>
                </a:lnTo>
                <a:lnTo>
                  <a:pt x="582" y="386"/>
                </a:lnTo>
                <a:lnTo>
                  <a:pt x="635" y="397"/>
                </a:lnTo>
                <a:lnTo>
                  <a:pt x="687" y="407"/>
                </a:lnTo>
                <a:lnTo>
                  <a:pt x="696" y="398"/>
                </a:lnTo>
                <a:lnTo>
                  <a:pt x="710" y="427"/>
                </a:lnTo>
                <a:lnTo>
                  <a:pt x="692" y="469"/>
                </a:lnTo>
                <a:lnTo>
                  <a:pt x="674" y="511"/>
                </a:lnTo>
                <a:lnTo>
                  <a:pt x="645" y="521"/>
                </a:lnTo>
                <a:lnTo>
                  <a:pt x="617" y="532"/>
                </a:lnTo>
                <a:lnTo>
                  <a:pt x="588" y="542"/>
                </a:lnTo>
                <a:lnTo>
                  <a:pt x="561" y="553"/>
                </a:lnTo>
                <a:lnTo>
                  <a:pt x="530" y="560"/>
                </a:lnTo>
                <a:lnTo>
                  <a:pt x="500" y="568"/>
                </a:lnTo>
                <a:lnTo>
                  <a:pt x="470" y="575"/>
                </a:lnTo>
                <a:lnTo>
                  <a:pt x="440" y="584"/>
                </a:lnTo>
                <a:lnTo>
                  <a:pt x="414" y="611"/>
                </a:lnTo>
                <a:lnTo>
                  <a:pt x="389" y="640"/>
                </a:lnTo>
                <a:lnTo>
                  <a:pt x="363" y="667"/>
                </a:lnTo>
                <a:lnTo>
                  <a:pt x="338" y="694"/>
                </a:lnTo>
                <a:lnTo>
                  <a:pt x="342" y="650"/>
                </a:lnTo>
                <a:lnTo>
                  <a:pt x="311" y="635"/>
                </a:lnTo>
                <a:lnTo>
                  <a:pt x="279" y="620"/>
                </a:lnTo>
                <a:lnTo>
                  <a:pt x="239" y="616"/>
                </a:lnTo>
                <a:lnTo>
                  <a:pt x="227" y="650"/>
                </a:lnTo>
                <a:lnTo>
                  <a:pt x="212" y="662"/>
                </a:lnTo>
                <a:lnTo>
                  <a:pt x="200" y="632"/>
                </a:lnTo>
                <a:lnTo>
                  <a:pt x="186" y="602"/>
                </a:lnTo>
                <a:lnTo>
                  <a:pt x="165" y="556"/>
                </a:lnTo>
                <a:lnTo>
                  <a:pt x="144" y="508"/>
                </a:lnTo>
                <a:lnTo>
                  <a:pt x="113" y="47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5" name="Freeform 360" descr="20%"/>
          <p:cNvSpPr>
            <a:spLocks noChangeAspect="1"/>
          </p:cNvSpPr>
          <p:nvPr/>
        </p:nvSpPr>
        <p:spPr bwMode="auto">
          <a:xfrm>
            <a:off x="3289973" y="3170929"/>
            <a:ext cx="68367" cy="115766"/>
          </a:xfrm>
          <a:custGeom>
            <a:avLst/>
            <a:gdLst>
              <a:gd name="T0" fmla="*/ 2147483647 w 78"/>
              <a:gd name="T1" fmla="*/ 2147483647 h 162"/>
              <a:gd name="T2" fmla="*/ 2147483647 w 78"/>
              <a:gd name="T3" fmla="*/ 2147483647 h 162"/>
              <a:gd name="T4" fmla="*/ 2147483647 w 78"/>
              <a:gd name="T5" fmla="*/ 2147483647 h 162"/>
              <a:gd name="T6" fmla="*/ 2147483647 w 78"/>
              <a:gd name="T7" fmla="*/ 2147483647 h 162"/>
              <a:gd name="T8" fmla="*/ 2147483647 w 78"/>
              <a:gd name="T9" fmla="*/ 2147483647 h 162"/>
              <a:gd name="T10" fmla="*/ 2147483647 w 78"/>
              <a:gd name="T11" fmla="*/ 2147483647 h 162"/>
              <a:gd name="T12" fmla="*/ 2147483647 w 78"/>
              <a:gd name="T13" fmla="*/ 2147483647 h 162"/>
              <a:gd name="T14" fmla="*/ 2147483647 w 78"/>
              <a:gd name="T15" fmla="*/ 2147483647 h 162"/>
              <a:gd name="T16" fmla="*/ 0 w 78"/>
              <a:gd name="T17" fmla="*/ 2147483647 h 162"/>
              <a:gd name="T18" fmla="*/ 2147483647 w 78"/>
              <a:gd name="T19" fmla="*/ 2147483647 h 162"/>
              <a:gd name="T20" fmla="*/ 2147483647 w 78"/>
              <a:gd name="T21" fmla="*/ 2147483647 h 162"/>
              <a:gd name="T22" fmla="*/ 2147483647 w 78"/>
              <a:gd name="T23" fmla="*/ 2147483647 h 162"/>
              <a:gd name="T24" fmla="*/ 2147483647 w 78"/>
              <a:gd name="T25" fmla="*/ 2147483647 h 162"/>
              <a:gd name="T26" fmla="*/ 2147483647 w 78"/>
              <a:gd name="T27" fmla="*/ 0 h 162"/>
              <a:gd name="T28" fmla="*/ 2147483647 w 78"/>
              <a:gd name="T29" fmla="*/ 2147483647 h 1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8"/>
              <a:gd name="T46" fmla="*/ 0 h 162"/>
              <a:gd name="T47" fmla="*/ 78 w 78"/>
              <a:gd name="T48" fmla="*/ 162 h 1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8" h="162">
                <a:moveTo>
                  <a:pt x="24" y="6"/>
                </a:moveTo>
                <a:lnTo>
                  <a:pt x="38" y="29"/>
                </a:lnTo>
                <a:lnTo>
                  <a:pt x="54" y="54"/>
                </a:lnTo>
                <a:lnTo>
                  <a:pt x="66" y="86"/>
                </a:lnTo>
                <a:lnTo>
                  <a:pt x="78" y="119"/>
                </a:lnTo>
                <a:lnTo>
                  <a:pt x="56" y="152"/>
                </a:lnTo>
                <a:lnTo>
                  <a:pt x="20" y="162"/>
                </a:lnTo>
                <a:lnTo>
                  <a:pt x="3" y="107"/>
                </a:lnTo>
                <a:lnTo>
                  <a:pt x="0" y="68"/>
                </a:lnTo>
                <a:lnTo>
                  <a:pt x="5" y="71"/>
                </a:lnTo>
                <a:lnTo>
                  <a:pt x="11" y="41"/>
                </a:lnTo>
                <a:lnTo>
                  <a:pt x="18" y="12"/>
                </a:lnTo>
                <a:lnTo>
                  <a:pt x="21" y="9"/>
                </a:lnTo>
                <a:lnTo>
                  <a:pt x="12" y="0"/>
                </a:lnTo>
                <a:lnTo>
                  <a:pt x="24" y="6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6" name="Freeform 361"/>
          <p:cNvSpPr>
            <a:spLocks noChangeAspect="1"/>
          </p:cNvSpPr>
          <p:nvPr/>
        </p:nvSpPr>
        <p:spPr bwMode="auto">
          <a:xfrm>
            <a:off x="3860345" y="2866131"/>
            <a:ext cx="251981" cy="430823"/>
          </a:xfrm>
          <a:custGeom>
            <a:avLst/>
            <a:gdLst>
              <a:gd name="T0" fmla="*/ 2147483647 w 294"/>
              <a:gd name="T1" fmla="*/ 2147483647 h 610"/>
              <a:gd name="T2" fmla="*/ 2147483647 w 294"/>
              <a:gd name="T3" fmla="*/ 2147483647 h 610"/>
              <a:gd name="T4" fmla="*/ 2147483647 w 294"/>
              <a:gd name="T5" fmla="*/ 2147483647 h 610"/>
              <a:gd name="T6" fmla="*/ 2147483647 w 294"/>
              <a:gd name="T7" fmla="*/ 2147483647 h 610"/>
              <a:gd name="T8" fmla="*/ 2147483647 w 294"/>
              <a:gd name="T9" fmla="*/ 2147483647 h 610"/>
              <a:gd name="T10" fmla="*/ 2147483647 w 294"/>
              <a:gd name="T11" fmla="*/ 2147483647 h 610"/>
              <a:gd name="T12" fmla="*/ 2147483647 w 294"/>
              <a:gd name="T13" fmla="*/ 2147483647 h 610"/>
              <a:gd name="T14" fmla="*/ 2147483647 w 294"/>
              <a:gd name="T15" fmla="*/ 2147483647 h 610"/>
              <a:gd name="T16" fmla="*/ 2147483647 w 294"/>
              <a:gd name="T17" fmla="*/ 2147483647 h 610"/>
              <a:gd name="T18" fmla="*/ 2147483647 w 294"/>
              <a:gd name="T19" fmla="*/ 2147483647 h 610"/>
              <a:gd name="T20" fmla="*/ 2147483647 w 294"/>
              <a:gd name="T21" fmla="*/ 2147483647 h 610"/>
              <a:gd name="T22" fmla="*/ 2147483647 w 294"/>
              <a:gd name="T23" fmla="*/ 2147483647 h 610"/>
              <a:gd name="T24" fmla="*/ 2147483647 w 294"/>
              <a:gd name="T25" fmla="*/ 2147483647 h 610"/>
              <a:gd name="T26" fmla="*/ 2147483647 w 294"/>
              <a:gd name="T27" fmla="*/ 2147483647 h 610"/>
              <a:gd name="T28" fmla="*/ 2147483647 w 294"/>
              <a:gd name="T29" fmla="*/ 0 h 610"/>
              <a:gd name="T30" fmla="*/ 2147483647 w 294"/>
              <a:gd name="T31" fmla="*/ 2147483647 h 610"/>
              <a:gd name="T32" fmla="*/ 2147483647 w 294"/>
              <a:gd name="T33" fmla="*/ 2147483647 h 610"/>
              <a:gd name="T34" fmla="*/ 2147483647 w 294"/>
              <a:gd name="T35" fmla="*/ 2147483647 h 610"/>
              <a:gd name="T36" fmla="*/ 2147483647 w 294"/>
              <a:gd name="T37" fmla="*/ 2147483647 h 610"/>
              <a:gd name="T38" fmla="*/ 2147483647 w 294"/>
              <a:gd name="T39" fmla="*/ 2147483647 h 610"/>
              <a:gd name="T40" fmla="*/ 2147483647 w 294"/>
              <a:gd name="T41" fmla="*/ 2147483647 h 610"/>
              <a:gd name="T42" fmla="*/ 2147483647 w 294"/>
              <a:gd name="T43" fmla="*/ 2147483647 h 610"/>
              <a:gd name="T44" fmla="*/ 2147483647 w 294"/>
              <a:gd name="T45" fmla="*/ 2147483647 h 610"/>
              <a:gd name="T46" fmla="*/ 2147483647 w 294"/>
              <a:gd name="T47" fmla="*/ 2147483647 h 610"/>
              <a:gd name="T48" fmla="*/ 2147483647 w 294"/>
              <a:gd name="T49" fmla="*/ 2147483647 h 610"/>
              <a:gd name="T50" fmla="*/ 2147483647 w 294"/>
              <a:gd name="T51" fmla="*/ 2147483647 h 610"/>
              <a:gd name="T52" fmla="*/ 2147483647 w 294"/>
              <a:gd name="T53" fmla="*/ 2147483647 h 610"/>
              <a:gd name="T54" fmla="*/ 2147483647 w 294"/>
              <a:gd name="T55" fmla="*/ 2147483647 h 610"/>
              <a:gd name="T56" fmla="*/ 2147483647 w 294"/>
              <a:gd name="T57" fmla="*/ 2147483647 h 610"/>
              <a:gd name="T58" fmla="*/ 2147483647 w 294"/>
              <a:gd name="T59" fmla="*/ 2147483647 h 610"/>
              <a:gd name="T60" fmla="*/ 2147483647 w 294"/>
              <a:gd name="T61" fmla="*/ 2147483647 h 610"/>
              <a:gd name="T62" fmla="*/ 2147483647 w 294"/>
              <a:gd name="T63" fmla="*/ 2147483647 h 610"/>
              <a:gd name="T64" fmla="*/ 2147483647 w 294"/>
              <a:gd name="T65" fmla="*/ 2147483647 h 6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4"/>
              <a:gd name="T100" fmla="*/ 0 h 610"/>
              <a:gd name="T101" fmla="*/ 294 w 294"/>
              <a:gd name="T102" fmla="*/ 610 h 6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4" h="610">
                <a:moveTo>
                  <a:pt x="59" y="466"/>
                </a:moveTo>
                <a:lnTo>
                  <a:pt x="51" y="434"/>
                </a:lnTo>
                <a:lnTo>
                  <a:pt x="63" y="397"/>
                </a:lnTo>
                <a:lnTo>
                  <a:pt x="77" y="361"/>
                </a:lnTo>
                <a:lnTo>
                  <a:pt x="83" y="326"/>
                </a:lnTo>
                <a:lnTo>
                  <a:pt x="87" y="293"/>
                </a:lnTo>
                <a:lnTo>
                  <a:pt x="120" y="287"/>
                </a:lnTo>
                <a:lnTo>
                  <a:pt x="119" y="317"/>
                </a:lnTo>
                <a:lnTo>
                  <a:pt x="147" y="322"/>
                </a:lnTo>
                <a:lnTo>
                  <a:pt x="180" y="347"/>
                </a:lnTo>
                <a:lnTo>
                  <a:pt x="192" y="365"/>
                </a:lnTo>
                <a:lnTo>
                  <a:pt x="182" y="331"/>
                </a:lnTo>
                <a:lnTo>
                  <a:pt x="173" y="296"/>
                </a:lnTo>
                <a:lnTo>
                  <a:pt x="201" y="253"/>
                </a:lnTo>
                <a:lnTo>
                  <a:pt x="240" y="253"/>
                </a:lnTo>
                <a:lnTo>
                  <a:pt x="279" y="252"/>
                </a:lnTo>
                <a:lnTo>
                  <a:pt x="294" y="228"/>
                </a:lnTo>
                <a:lnTo>
                  <a:pt x="290" y="193"/>
                </a:lnTo>
                <a:lnTo>
                  <a:pt x="266" y="148"/>
                </a:lnTo>
                <a:lnTo>
                  <a:pt x="266" y="118"/>
                </a:lnTo>
                <a:lnTo>
                  <a:pt x="227" y="82"/>
                </a:lnTo>
                <a:lnTo>
                  <a:pt x="207" y="94"/>
                </a:lnTo>
                <a:lnTo>
                  <a:pt x="191" y="100"/>
                </a:lnTo>
                <a:lnTo>
                  <a:pt x="170" y="93"/>
                </a:lnTo>
                <a:lnTo>
                  <a:pt x="132" y="118"/>
                </a:lnTo>
                <a:lnTo>
                  <a:pt x="138" y="75"/>
                </a:lnTo>
                <a:lnTo>
                  <a:pt x="143" y="31"/>
                </a:lnTo>
                <a:lnTo>
                  <a:pt x="116" y="30"/>
                </a:lnTo>
                <a:lnTo>
                  <a:pt x="116" y="6"/>
                </a:lnTo>
                <a:lnTo>
                  <a:pt x="104" y="0"/>
                </a:lnTo>
                <a:lnTo>
                  <a:pt x="83" y="4"/>
                </a:lnTo>
                <a:lnTo>
                  <a:pt x="63" y="24"/>
                </a:lnTo>
                <a:lnTo>
                  <a:pt x="26" y="30"/>
                </a:lnTo>
                <a:lnTo>
                  <a:pt x="9" y="76"/>
                </a:lnTo>
                <a:lnTo>
                  <a:pt x="0" y="76"/>
                </a:lnTo>
                <a:lnTo>
                  <a:pt x="21" y="121"/>
                </a:lnTo>
                <a:lnTo>
                  <a:pt x="44" y="166"/>
                </a:lnTo>
                <a:lnTo>
                  <a:pt x="53" y="169"/>
                </a:lnTo>
                <a:lnTo>
                  <a:pt x="38" y="195"/>
                </a:lnTo>
                <a:lnTo>
                  <a:pt x="30" y="213"/>
                </a:lnTo>
                <a:lnTo>
                  <a:pt x="27" y="237"/>
                </a:lnTo>
                <a:lnTo>
                  <a:pt x="42" y="262"/>
                </a:lnTo>
                <a:lnTo>
                  <a:pt x="59" y="287"/>
                </a:lnTo>
                <a:lnTo>
                  <a:pt x="63" y="325"/>
                </a:lnTo>
                <a:lnTo>
                  <a:pt x="69" y="365"/>
                </a:lnTo>
                <a:lnTo>
                  <a:pt x="53" y="391"/>
                </a:lnTo>
                <a:lnTo>
                  <a:pt x="36" y="418"/>
                </a:lnTo>
                <a:lnTo>
                  <a:pt x="35" y="425"/>
                </a:lnTo>
                <a:lnTo>
                  <a:pt x="26" y="467"/>
                </a:lnTo>
                <a:lnTo>
                  <a:pt x="18" y="508"/>
                </a:lnTo>
                <a:lnTo>
                  <a:pt x="24" y="503"/>
                </a:lnTo>
                <a:lnTo>
                  <a:pt x="42" y="524"/>
                </a:lnTo>
                <a:lnTo>
                  <a:pt x="60" y="547"/>
                </a:lnTo>
                <a:lnTo>
                  <a:pt x="68" y="557"/>
                </a:lnTo>
                <a:lnTo>
                  <a:pt x="84" y="583"/>
                </a:lnTo>
                <a:lnTo>
                  <a:pt x="87" y="577"/>
                </a:lnTo>
                <a:lnTo>
                  <a:pt x="114" y="590"/>
                </a:lnTo>
                <a:lnTo>
                  <a:pt x="116" y="610"/>
                </a:lnTo>
                <a:lnTo>
                  <a:pt x="140" y="608"/>
                </a:lnTo>
                <a:lnTo>
                  <a:pt x="156" y="590"/>
                </a:lnTo>
                <a:lnTo>
                  <a:pt x="138" y="565"/>
                </a:lnTo>
                <a:lnTo>
                  <a:pt x="111" y="560"/>
                </a:lnTo>
                <a:lnTo>
                  <a:pt x="93" y="538"/>
                </a:lnTo>
                <a:lnTo>
                  <a:pt x="86" y="508"/>
                </a:lnTo>
                <a:lnTo>
                  <a:pt x="77" y="469"/>
                </a:lnTo>
                <a:lnTo>
                  <a:pt x="59" y="46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7" name="Freeform 362"/>
          <p:cNvSpPr>
            <a:spLocks noChangeAspect="1"/>
          </p:cNvSpPr>
          <p:nvPr/>
        </p:nvSpPr>
        <p:spPr bwMode="auto">
          <a:xfrm>
            <a:off x="2453941" y="2697613"/>
            <a:ext cx="166034" cy="102577"/>
          </a:xfrm>
          <a:custGeom>
            <a:avLst/>
            <a:gdLst>
              <a:gd name="T0" fmla="*/ 2147483647 w 195"/>
              <a:gd name="T1" fmla="*/ 2147483647 h 142"/>
              <a:gd name="T2" fmla="*/ 2147483647 w 195"/>
              <a:gd name="T3" fmla="*/ 2147483647 h 142"/>
              <a:gd name="T4" fmla="*/ 0 w 195"/>
              <a:gd name="T5" fmla="*/ 2147483647 h 142"/>
              <a:gd name="T6" fmla="*/ 2147483647 w 195"/>
              <a:gd name="T7" fmla="*/ 2147483647 h 142"/>
              <a:gd name="T8" fmla="*/ 2147483647 w 195"/>
              <a:gd name="T9" fmla="*/ 2147483647 h 142"/>
              <a:gd name="T10" fmla="*/ 2147483647 w 195"/>
              <a:gd name="T11" fmla="*/ 2147483647 h 142"/>
              <a:gd name="T12" fmla="*/ 2147483647 w 195"/>
              <a:gd name="T13" fmla="*/ 2147483647 h 142"/>
              <a:gd name="T14" fmla="*/ 2147483647 w 195"/>
              <a:gd name="T15" fmla="*/ 2147483647 h 142"/>
              <a:gd name="T16" fmla="*/ 2147483647 w 195"/>
              <a:gd name="T17" fmla="*/ 2147483647 h 142"/>
              <a:gd name="T18" fmla="*/ 2147483647 w 195"/>
              <a:gd name="T19" fmla="*/ 2147483647 h 142"/>
              <a:gd name="T20" fmla="*/ 2147483647 w 195"/>
              <a:gd name="T21" fmla="*/ 2147483647 h 142"/>
              <a:gd name="T22" fmla="*/ 2147483647 w 195"/>
              <a:gd name="T23" fmla="*/ 2147483647 h 142"/>
              <a:gd name="T24" fmla="*/ 2147483647 w 195"/>
              <a:gd name="T25" fmla="*/ 2147483647 h 142"/>
              <a:gd name="T26" fmla="*/ 2147483647 w 195"/>
              <a:gd name="T27" fmla="*/ 2147483647 h 142"/>
              <a:gd name="T28" fmla="*/ 2147483647 w 195"/>
              <a:gd name="T29" fmla="*/ 0 h 142"/>
              <a:gd name="T30" fmla="*/ 2147483647 w 195"/>
              <a:gd name="T31" fmla="*/ 2147483647 h 142"/>
              <a:gd name="T32" fmla="*/ 2147483647 w 195"/>
              <a:gd name="T33" fmla="*/ 2147483647 h 142"/>
              <a:gd name="T34" fmla="*/ 2147483647 w 195"/>
              <a:gd name="T35" fmla="*/ 2147483647 h 142"/>
              <a:gd name="T36" fmla="*/ 2147483647 w 195"/>
              <a:gd name="T37" fmla="*/ 2147483647 h 142"/>
              <a:gd name="T38" fmla="*/ 2147483647 w 195"/>
              <a:gd name="T39" fmla="*/ 2147483647 h 142"/>
              <a:gd name="T40" fmla="*/ 2147483647 w 195"/>
              <a:gd name="T41" fmla="*/ 2147483647 h 142"/>
              <a:gd name="T42" fmla="*/ 2147483647 w 195"/>
              <a:gd name="T43" fmla="*/ 2147483647 h 1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5"/>
              <a:gd name="T67" fmla="*/ 0 h 142"/>
              <a:gd name="T68" fmla="*/ 195 w 195"/>
              <a:gd name="T69" fmla="*/ 142 h 1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5" h="142">
                <a:moveTo>
                  <a:pt x="5" y="54"/>
                </a:moveTo>
                <a:lnTo>
                  <a:pt x="2" y="55"/>
                </a:lnTo>
                <a:lnTo>
                  <a:pt x="0" y="67"/>
                </a:lnTo>
                <a:lnTo>
                  <a:pt x="20" y="84"/>
                </a:lnTo>
                <a:lnTo>
                  <a:pt x="24" y="121"/>
                </a:lnTo>
                <a:lnTo>
                  <a:pt x="77" y="132"/>
                </a:lnTo>
                <a:lnTo>
                  <a:pt x="129" y="142"/>
                </a:lnTo>
                <a:lnTo>
                  <a:pt x="138" y="133"/>
                </a:lnTo>
                <a:lnTo>
                  <a:pt x="156" y="82"/>
                </a:lnTo>
                <a:lnTo>
                  <a:pt x="176" y="76"/>
                </a:lnTo>
                <a:lnTo>
                  <a:pt x="177" y="37"/>
                </a:lnTo>
                <a:lnTo>
                  <a:pt x="180" y="46"/>
                </a:lnTo>
                <a:lnTo>
                  <a:pt x="192" y="39"/>
                </a:lnTo>
                <a:lnTo>
                  <a:pt x="195" y="6"/>
                </a:lnTo>
                <a:lnTo>
                  <a:pt x="188" y="0"/>
                </a:lnTo>
                <a:lnTo>
                  <a:pt x="143" y="37"/>
                </a:lnTo>
                <a:lnTo>
                  <a:pt x="101" y="75"/>
                </a:lnTo>
                <a:lnTo>
                  <a:pt x="44" y="78"/>
                </a:lnTo>
                <a:lnTo>
                  <a:pt x="23" y="73"/>
                </a:lnTo>
                <a:lnTo>
                  <a:pt x="9" y="66"/>
                </a:lnTo>
                <a:lnTo>
                  <a:pt x="11" y="54"/>
                </a:lnTo>
                <a:lnTo>
                  <a:pt x="5" y="5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8" name="Freeform 363" descr="縦線"/>
          <p:cNvSpPr>
            <a:spLocks noChangeAspect="1"/>
          </p:cNvSpPr>
          <p:nvPr/>
        </p:nvSpPr>
        <p:spPr bwMode="auto">
          <a:xfrm>
            <a:off x="4018566" y="2776744"/>
            <a:ext cx="212913" cy="429357"/>
          </a:xfrm>
          <a:custGeom>
            <a:avLst/>
            <a:gdLst>
              <a:gd name="T0" fmla="*/ 2147483647 w 249"/>
              <a:gd name="T1" fmla="*/ 2147483647 h 607"/>
              <a:gd name="T2" fmla="*/ 2147483647 w 249"/>
              <a:gd name="T3" fmla="*/ 2147483647 h 607"/>
              <a:gd name="T4" fmla="*/ 2147483647 w 249"/>
              <a:gd name="T5" fmla="*/ 2147483647 h 607"/>
              <a:gd name="T6" fmla="*/ 2147483647 w 249"/>
              <a:gd name="T7" fmla="*/ 2147483647 h 607"/>
              <a:gd name="T8" fmla="*/ 2147483647 w 249"/>
              <a:gd name="T9" fmla="*/ 2147483647 h 607"/>
              <a:gd name="T10" fmla="*/ 2147483647 w 249"/>
              <a:gd name="T11" fmla="*/ 2147483647 h 607"/>
              <a:gd name="T12" fmla="*/ 2147483647 w 249"/>
              <a:gd name="T13" fmla="*/ 2147483647 h 607"/>
              <a:gd name="T14" fmla="*/ 2147483647 w 249"/>
              <a:gd name="T15" fmla="*/ 2147483647 h 607"/>
              <a:gd name="T16" fmla="*/ 2147483647 w 249"/>
              <a:gd name="T17" fmla="*/ 2147483647 h 607"/>
              <a:gd name="T18" fmla="*/ 2147483647 w 249"/>
              <a:gd name="T19" fmla="*/ 2147483647 h 607"/>
              <a:gd name="T20" fmla="*/ 2147483647 w 249"/>
              <a:gd name="T21" fmla="*/ 2147483647 h 607"/>
              <a:gd name="T22" fmla="*/ 2147483647 w 249"/>
              <a:gd name="T23" fmla="*/ 2147483647 h 607"/>
              <a:gd name="T24" fmla="*/ 2147483647 w 249"/>
              <a:gd name="T25" fmla="*/ 2147483647 h 607"/>
              <a:gd name="T26" fmla="*/ 2147483647 w 249"/>
              <a:gd name="T27" fmla="*/ 2147483647 h 607"/>
              <a:gd name="T28" fmla="*/ 2147483647 w 249"/>
              <a:gd name="T29" fmla="*/ 2147483647 h 607"/>
              <a:gd name="T30" fmla="*/ 2147483647 w 249"/>
              <a:gd name="T31" fmla="*/ 2147483647 h 607"/>
              <a:gd name="T32" fmla="*/ 2147483647 w 249"/>
              <a:gd name="T33" fmla="*/ 2147483647 h 607"/>
              <a:gd name="T34" fmla="*/ 2147483647 w 249"/>
              <a:gd name="T35" fmla="*/ 2147483647 h 607"/>
              <a:gd name="T36" fmla="*/ 2147483647 w 249"/>
              <a:gd name="T37" fmla="*/ 2147483647 h 607"/>
              <a:gd name="T38" fmla="*/ 2147483647 w 249"/>
              <a:gd name="T39" fmla="*/ 2147483647 h 607"/>
              <a:gd name="T40" fmla="*/ 2147483647 w 249"/>
              <a:gd name="T41" fmla="*/ 2147483647 h 607"/>
              <a:gd name="T42" fmla="*/ 2147483647 w 249"/>
              <a:gd name="T43" fmla="*/ 2147483647 h 607"/>
              <a:gd name="T44" fmla="*/ 2147483647 w 249"/>
              <a:gd name="T45" fmla="*/ 2147483647 h 607"/>
              <a:gd name="T46" fmla="*/ 2147483647 w 249"/>
              <a:gd name="T47" fmla="*/ 2147483647 h 607"/>
              <a:gd name="T48" fmla="*/ 2147483647 w 249"/>
              <a:gd name="T49" fmla="*/ 2147483647 h 607"/>
              <a:gd name="T50" fmla="*/ 2147483647 w 249"/>
              <a:gd name="T51" fmla="*/ 2147483647 h 607"/>
              <a:gd name="T52" fmla="*/ 2147483647 w 249"/>
              <a:gd name="T53" fmla="*/ 2147483647 h 607"/>
              <a:gd name="T54" fmla="*/ 2147483647 w 249"/>
              <a:gd name="T55" fmla="*/ 2147483647 h 607"/>
              <a:gd name="T56" fmla="*/ 2147483647 w 249"/>
              <a:gd name="T57" fmla="*/ 2147483647 h 607"/>
              <a:gd name="T58" fmla="*/ 2147483647 w 249"/>
              <a:gd name="T59" fmla="*/ 2147483647 h 607"/>
              <a:gd name="T60" fmla="*/ 2147483647 w 249"/>
              <a:gd name="T61" fmla="*/ 2147483647 h 607"/>
              <a:gd name="T62" fmla="*/ 2147483647 w 249"/>
              <a:gd name="T63" fmla="*/ 2147483647 h 607"/>
              <a:gd name="T64" fmla="*/ 2147483647 w 249"/>
              <a:gd name="T65" fmla="*/ 2147483647 h 607"/>
              <a:gd name="T66" fmla="*/ 2147483647 w 249"/>
              <a:gd name="T67" fmla="*/ 2147483647 h 6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9"/>
              <a:gd name="T103" fmla="*/ 0 h 607"/>
              <a:gd name="T104" fmla="*/ 249 w 249"/>
              <a:gd name="T105" fmla="*/ 607 h 6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9" h="607">
                <a:moveTo>
                  <a:pt x="93" y="126"/>
                </a:moveTo>
                <a:lnTo>
                  <a:pt x="84" y="114"/>
                </a:lnTo>
                <a:lnTo>
                  <a:pt x="67" y="96"/>
                </a:lnTo>
                <a:lnTo>
                  <a:pt x="46" y="103"/>
                </a:lnTo>
                <a:lnTo>
                  <a:pt x="25" y="81"/>
                </a:lnTo>
                <a:lnTo>
                  <a:pt x="24" y="63"/>
                </a:lnTo>
                <a:lnTo>
                  <a:pt x="0" y="34"/>
                </a:lnTo>
                <a:lnTo>
                  <a:pt x="12" y="25"/>
                </a:lnTo>
                <a:lnTo>
                  <a:pt x="30" y="31"/>
                </a:lnTo>
                <a:lnTo>
                  <a:pt x="39" y="25"/>
                </a:lnTo>
                <a:lnTo>
                  <a:pt x="54" y="24"/>
                </a:lnTo>
                <a:lnTo>
                  <a:pt x="63" y="27"/>
                </a:lnTo>
                <a:lnTo>
                  <a:pt x="70" y="22"/>
                </a:lnTo>
                <a:lnTo>
                  <a:pt x="82" y="22"/>
                </a:lnTo>
                <a:lnTo>
                  <a:pt x="109" y="0"/>
                </a:lnTo>
                <a:lnTo>
                  <a:pt x="124" y="1"/>
                </a:lnTo>
                <a:lnTo>
                  <a:pt x="165" y="16"/>
                </a:lnTo>
                <a:lnTo>
                  <a:pt x="163" y="43"/>
                </a:lnTo>
                <a:lnTo>
                  <a:pt x="177" y="55"/>
                </a:lnTo>
                <a:lnTo>
                  <a:pt x="210" y="70"/>
                </a:lnTo>
                <a:lnTo>
                  <a:pt x="186" y="85"/>
                </a:lnTo>
                <a:lnTo>
                  <a:pt x="165" y="96"/>
                </a:lnTo>
                <a:lnTo>
                  <a:pt x="165" y="100"/>
                </a:lnTo>
                <a:lnTo>
                  <a:pt x="142" y="135"/>
                </a:lnTo>
                <a:lnTo>
                  <a:pt x="121" y="174"/>
                </a:lnTo>
                <a:lnTo>
                  <a:pt x="141" y="210"/>
                </a:lnTo>
                <a:lnTo>
                  <a:pt x="147" y="229"/>
                </a:lnTo>
                <a:lnTo>
                  <a:pt x="165" y="253"/>
                </a:lnTo>
                <a:lnTo>
                  <a:pt x="184" y="276"/>
                </a:lnTo>
                <a:lnTo>
                  <a:pt x="210" y="301"/>
                </a:lnTo>
                <a:lnTo>
                  <a:pt x="231" y="328"/>
                </a:lnTo>
                <a:lnTo>
                  <a:pt x="240" y="384"/>
                </a:lnTo>
                <a:lnTo>
                  <a:pt x="249" y="440"/>
                </a:lnTo>
                <a:lnTo>
                  <a:pt x="244" y="455"/>
                </a:lnTo>
                <a:lnTo>
                  <a:pt x="243" y="470"/>
                </a:lnTo>
                <a:lnTo>
                  <a:pt x="235" y="487"/>
                </a:lnTo>
                <a:lnTo>
                  <a:pt x="207" y="509"/>
                </a:lnTo>
                <a:lnTo>
                  <a:pt x="177" y="532"/>
                </a:lnTo>
                <a:lnTo>
                  <a:pt x="153" y="526"/>
                </a:lnTo>
                <a:lnTo>
                  <a:pt x="151" y="536"/>
                </a:lnTo>
                <a:lnTo>
                  <a:pt x="150" y="550"/>
                </a:lnTo>
                <a:lnTo>
                  <a:pt x="142" y="554"/>
                </a:lnTo>
                <a:lnTo>
                  <a:pt x="141" y="571"/>
                </a:lnTo>
                <a:lnTo>
                  <a:pt x="127" y="572"/>
                </a:lnTo>
                <a:lnTo>
                  <a:pt x="96" y="602"/>
                </a:lnTo>
                <a:lnTo>
                  <a:pt x="78" y="607"/>
                </a:lnTo>
                <a:lnTo>
                  <a:pt x="85" y="556"/>
                </a:lnTo>
                <a:lnTo>
                  <a:pt x="64" y="536"/>
                </a:lnTo>
                <a:lnTo>
                  <a:pt x="88" y="521"/>
                </a:lnTo>
                <a:lnTo>
                  <a:pt x="99" y="515"/>
                </a:lnTo>
                <a:lnTo>
                  <a:pt x="126" y="520"/>
                </a:lnTo>
                <a:lnTo>
                  <a:pt x="118" y="488"/>
                </a:lnTo>
                <a:lnTo>
                  <a:pt x="139" y="476"/>
                </a:lnTo>
                <a:lnTo>
                  <a:pt x="177" y="458"/>
                </a:lnTo>
                <a:lnTo>
                  <a:pt x="178" y="427"/>
                </a:lnTo>
                <a:lnTo>
                  <a:pt x="180" y="394"/>
                </a:lnTo>
                <a:lnTo>
                  <a:pt x="183" y="357"/>
                </a:lnTo>
                <a:lnTo>
                  <a:pt x="183" y="324"/>
                </a:lnTo>
                <a:lnTo>
                  <a:pt x="175" y="309"/>
                </a:lnTo>
                <a:lnTo>
                  <a:pt x="177" y="300"/>
                </a:lnTo>
                <a:lnTo>
                  <a:pt x="150" y="274"/>
                </a:lnTo>
                <a:lnTo>
                  <a:pt x="139" y="249"/>
                </a:lnTo>
                <a:lnTo>
                  <a:pt x="121" y="222"/>
                </a:lnTo>
                <a:lnTo>
                  <a:pt x="103" y="193"/>
                </a:lnTo>
                <a:lnTo>
                  <a:pt x="63" y="160"/>
                </a:lnTo>
                <a:lnTo>
                  <a:pt x="72" y="148"/>
                </a:lnTo>
                <a:lnTo>
                  <a:pt x="93" y="141"/>
                </a:lnTo>
                <a:lnTo>
                  <a:pt x="93" y="12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99" name="Freeform 364"/>
          <p:cNvSpPr>
            <a:spLocks noChangeAspect="1"/>
          </p:cNvSpPr>
          <p:nvPr/>
        </p:nvSpPr>
        <p:spPr bwMode="auto">
          <a:xfrm>
            <a:off x="2149221" y="2901299"/>
            <a:ext cx="328162" cy="186104"/>
          </a:xfrm>
          <a:custGeom>
            <a:avLst/>
            <a:gdLst>
              <a:gd name="T0" fmla="*/ 2147483647 w 387"/>
              <a:gd name="T1" fmla="*/ 2147483647 h 263"/>
              <a:gd name="T2" fmla="*/ 2147483647 w 387"/>
              <a:gd name="T3" fmla="*/ 2147483647 h 263"/>
              <a:gd name="T4" fmla="*/ 0 w 387"/>
              <a:gd name="T5" fmla="*/ 2147483647 h 263"/>
              <a:gd name="T6" fmla="*/ 2147483647 w 387"/>
              <a:gd name="T7" fmla="*/ 2147483647 h 263"/>
              <a:gd name="T8" fmla="*/ 2147483647 w 387"/>
              <a:gd name="T9" fmla="*/ 2147483647 h 263"/>
              <a:gd name="T10" fmla="*/ 2147483647 w 387"/>
              <a:gd name="T11" fmla="*/ 2147483647 h 263"/>
              <a:gd name="T12" fmla="*/ 2147483647 w 387"/>
              <a:gd name="T13" fmla="*/ 2147483647 h 263"/>
              <a:gd name="T14" fmla="*/ 2147483647 w 387"/>
              <a:gd name="T15" fmla="*/ 2147483647 h 263"/>
              <a:gd name="T16" fmla="*/ 2147483647 w 387"/>
              <a:gd name="T17" fmla="*/ 2147483647 h 263"/>
              <a:gd name="T18" fmla="*/ 2147483647 w 387"/>
              <a:gd name="T19" fmla="*/ 2147483647 h 263"/>
              <a:gd name="T20" fmla="*/ 2147483647 w 387"/>
              <a:gd name="T21" fmla="*/ 2147483647 h 263"/>
              <a:gd name="T22" fmla="*/ 2147483647 w 387"/>
              <a:gd name="T23" fmla="*/ 2147483647 h 263"/>
              <a:gd name="T24" fmla="*/ 2147483647 w 387"/>
              <a:gd name="T25" fmla="*/ 2147483647 h 263"/>
              <a:gd name="T26" fmla="*/ 2147483647 w 387"/>
              <a:gd name="T27" fmla="*/ 2147483647 h 263"/>
              <a:gd name="T28" fmla="*/ 2147483647 w 387"/>
              <a:gd name="T29" fmla="*/ 2147483647 h 263"/>
              <a:gd name="T30" fmla="*/ 2147483647 w 387"/>
              <a:gd name="T31" fmla="*/ 2147483647 h 263"/>
              <a:gd name="T32" fmla="*/ 2147483647 w 387"/>
              <a:gd name="T33" fmla="*/ 2147483647 h 263"/>
              <a:gd name="T34" fmla="*/ 2147483647 w 387"/>
              <a:gd name="T35" fmla="*/ 2147483647 h 263"/>
              <a:gd name="T36" fmla="*/ 2147483647 w 387"/>
              <a:gd name="T37" fmla="*/ 0 h 263"/>
              <a:gd name="T38" fmla="*/ 2147483647 w 387"/>
              <a:gd name="T39" fmla="*/ 2147483647 h 263"/>
              <a:gd name="T40" fmla="*/ 2147483647 w 387"/>
              <a:gd name="T41" fmla="*/ 2147483647 h 263"/>
              <a:gd name="T42" fmla="*/ 2147483647 w 387"/>
              <a:gd name="T43" fmla="*/ 2147483647 h 263"/>
              <a:gd name="T44" fmla="*/ 2147483647 w 387"/>
              <a:gd name="T45" fmla="*/ 2147483647 h 263"/>
              <a:gd name="T46" fmla="*/ 2147483647 w 387"/>
              <a:gd name="T47" fmla="*/ 2147483647 h 263"/>
              <a:gd name="T48" fmla="*/ 2147483647 w 387"/>
              <a:gd name="T49" fmla="*/ 2147483647 h 263"/>
              <a:gd name="T50" fmla="*/ 2147483647 w 387"/>
              <a:gd name="T51" fmla="*/ 2147483647 h 263"/>
              <a:gd name="T52" fmla="*/ 2147483647 w 387"/>
              <a:gd name="T53" fmla="*/ 2147483647 h 263"/>
              <a:gd name="T54" fmla="*/ 2147483647 w 387"/>
              <a:gd name="T55" fmla="*/ 2147483647 h 263"/>
              <a:gd name="T56" fmla="*/ 2147483647 w 387"/>
              <a:gd name="T57" fmla="*/ 2147483647 h 263"/>
              <a:gd name="T58" fmla="*/ 2147483647 w 387"/>
              <a:gd name="T59" fmla="*/ 2147483647 h 263"/>
              <a:gd name="T60" fmla="*/ 2147483647 w 387"/>
              <a:gd name="T61" fmla="*/ 2147483647 h 263"/>
              <a:gd name="T62" fmla="*/ 2147483647 w 387"/>
              <a:gd name="T63" fmla="*/ 2147483647 h 2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7"/>
              <a:gd name="T97" fmla="*/ 0 h 263"/>
              <a:gd name="T98" fmla="*/ 387 w 387"/>
              <a:gd name="T99" fmla="*/ 263 h 2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7" h="263">
                <a:moveTo>
                  <a:pt x="26" y="97"/>
                </a:moveTo>
                <a:lnTo>
                  <a:pt x="11" y="109"/>
                </a:lnTo>
                <a:lnTo>
                  <a:pt x="0" y="159"/>
                </a:lnTo>
                <a:lnTo>
                  <a:pt x="9" y="211"/>
                </a:lnTo>
                <a:lnTo>
                  <a:pt x="20" y="263"/>
                </a:lnTo>
                <a:lnTo>
                  <a:pt x="66" y="260"/>
                </a:lnTo>
                <a:lnTo>
                  <a:pt x="117" y="233"/>
                </a:lnTo>
                <a:lnTo>
                  <a:pt x="156" y="222"/>
                </a:lnTo>
                <a:lnTo>
                  <a:pt x="197" y="208"/>
                </a:lnTo>
                <a:lnTo>
                  <a:pt x="227" y="196"/>
                </a:lnTo>
                <a:lnTo>
                  <a:pt x="257" y="183"/>
                </a:lnTo>
                <a:lnTo>
                  <a:pt x="285" y="169"/>
                </a:lnTo>
                <a:lnTo>
                  <a:pt x="317" y="156"/>
                </a:lnTo>
                <a:lnTo>
                  <a:pt x="347" y="142"/>
                </a:lnTo>
                <a:lnTo>
                  <a:pt x="351" y="126"/>
                </a:lnTo>
                <a:lnTo>
                  <a:pt x="387" y="99"/>
                </a:lnTo>
                <a:lnTo>
                  <a:pt x="371" y="58"/>
                </a:lnTo>
                <a:lnTo>
                  <a:pt x="353" y="18"/>
                </a:lnTo>
                <a:lnTo>
                  <a:pt x="360" y="0"/>
                </a:lnTo>
                <a:lnTo>
                  <a:pt x="329" y="7"/>
                </a:lnTo>
                <a:lnTo>
                  <a:pt x="299" y="15"/>
                </a:lnTo>
                <a:lnTo>
                  <a:pt x="269" y="22"/>
                </a:lnTo>
                <a:lnTo>
                  <a:pt x="239" y="31"/>
                </a:lnTo>
                <a:lnTo>
                  <a:pt x="213" y="58"/>
                </a:lnTo>
                <a:lnTo>
                  <a:pt x="188" y="87"/>
                </a:lnTo>
                <a:lnTo>
                  <a:pt x="162" y="114"/>
                </a:lnTo>
                <a:lnTo>
                  <a:pt x="137" y="141"/>
                </a:lnTo>
                <a:lnTo>
                  <a:pt x="141" y="97"/>
                </a:lnTo>
                <a:lnTo>
                  <a:pt x="110" y="82"/>
                </a:lnTo>
                <a:lnTo>
                  <a:pt x="78" y="67"/>
                </a:lnTo>
                <a:lnTo>
                  <a:pt x="38" y="63"/>
                </a:lnTo>
                <a:lnTo>
                  <a:pt x="26" y="9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0" name="Freeform 365"/>
          <p:cNvSpPr>
            <a:spLocks noChangeAspect="1"/>
          </p:cNvSpPr>
          <p:nvPr/>
        </p:nvSpPr>
        <p:spPr bwMode="auto">
          <a:xfrm>
            <a:off x="1996861" y="2477801"/>
            <a:ext cx="158222" cy="121626"/>
          </a:xfrm>
          <a:custGeom>
            <a:avLst/>
            <a:gdLst>
              <a:gd name="T0" fmla="*/ 2147483647 w 187"/>
              <a:gd name="T1" fmla="*/ 2147483647 h 175"/>
              <a:gd name="T2" fmla="*/ 2147483647 w 187"/>
              <a:gd name="T3" fmla="*/ 2147483647 h 175"/>
              <a:gd name="T4" fmla="*/ 2147483647 w 187"/>
              <a:gd name="T5" fmla="*/ 2147483647 h 175"/>
              <a:gd name="T6" fmla="*/ 2147483647 w 187"/>
              <a:gd name="T7" fmla="*/ 2147483647 h 175"/>
              <a:gd name="T8" fmla="*/ 2147483647 w 187"/>
              <a:gd name="T9" fmla="*/ 2147483647 h 175"/>
              <a:gd name="T10" fmla="*/ 2147483647 w 187"/>
              <a:gd name="T11" fmla="*/ 2147483647 h 175"/>
              <a:gd name="T12" fmla="*/ 0 w 187"/>
              <a:gd name="T13" fmla="*/ 2147483647 h 175"/>
              <a:gd name="T14" fmla="*/ 2147483647 w 187"/>
              <a:gd name="T15" fmla="*/ 2147483647 h 175"/>
              <a:gd name="T16" fmla="*/ 2147483647 w 187"/>
              <a:gd name="T17" fmla="*/ 2147483647 h 175"/>
              <a:gd name="T18" fmla="*/ 2147483647 w 187"/>
              <a:gd name="T19" fmla="*/ 2147483647 h 175"/>
              <a:gd name="T20" fmla="*/ 2147483647 w 187"/>
              <a:gd name="T21" fmla="*/ 2147483647 h 175"/>
              <a:gd name="T22" fmla="*/ 2147483647 w 187"/>
              <a:gd name="T23" fmla="*/ 2147483647 h 175"/>
              <a:gd name="T24" fmla="*/ 2147483647 w 187"/>
              <a:gd name="T25" fmla="*/ 2147483647 h 175"/>
              <a:gd name="T26" fmla="*/ 2147483647 w 187"/>
              <a:gd name="T27" fmla="*/ 2147483647 h 175"/>
              <a:gd name="T28" fmla="*/ 2147483647 w 187"/>
              <a:gd name="T29" fmla="*/ 0 h 175"/>
              <a:gd name="T30" fmla="*/ 2147483647 w 187"/>
              <a:gd name="T31" fmla="*/ 2147483647 h 175"/>
              <a:gd name="T32" fmla="*/ 2147483647 w 187"/>
              <a:gd name="T33" fmla="*/ 2147483647 h 1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7"/>
              <a:gd name="T52" fmla="*/ 0 h 175"/>
              <a:gd name="T53" fmla="*/ 187 w 187"/>
              <a:gd name="T54" fmla="*/ 175 h 1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7" h="175">
                <a:moveTo>
                  <a:pt x="102" y="45"/>
                </a:moveTo>
                <a:lnTo>
                  <a:pt x="64" y="27"/>
                </a:lnTo>
                <a:lnTo>
                  <a:pt x="49" y="60"/>
                </a:lnTo>
                <a:lnTo>
                  <a:pt x="33" y="93"/>
                </a:lnTo>
                <a:lnTo>
                  <a:pt x="16" y="127"/>
                </a:lnTo>
                <a:lnTo>
                  <a:pt x="1" y="160"/>
                </a:lnTo>
                <a:lnTo>
                  <a:pt x="0" y="168"/>
                </a:lnTo>
                <a:lnTo>
                  <a:pt x="37" y="175"/>
                </a:lnTo>
                <a:lnTo>
                  <a:pt x="69" y="147"/>
                </a:lnTo>
                <a:lnTo>
                  <a:pt x="96" y="141"/>
                </a:lnTo>
                <a:lnTo>
                  <a:pt x="120" y="120"/>
                </a:lnTo>
                <a:lnTo>
                  <a:pt x="97" y="79"/>
                </a:lnTo>
                <a:lnTo>
                  <a:pt x="142" y="63"/>
                </a:lnTo>
                <a:lnTo>
                  <a:pt x="187" y="48"/>
                </a:lnTo>
                <a:lnTo>
                  <a:pt x="184" y="0"/>
                </a:lnTo>
                <a:lnTo>
                  <a:pt x="142" y="22"/>
                </a:lnTo>
                <a:lnTo>
                  <a:pt x="102" y="4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1" name="Freeform 366"/>
          <p:cNvSpPr>
            <a:spLocks noChangeAspect="1"/>
          </p:cNvSpPr>
          <p:nvPr/>
        </p:nvSpPr>
        <p:spPr bwMode="auto">
          <a:xfrm>
            <a:off x="2786008" y="2328334"/>
            <a:ext cx="476615" cy="265234"/>
          </a:xfrm>
          <a:custGeom>
            <a:avLst/>
            <a:gdLst>
              <a:gd name="T0" fmla="*/ 2147483647 w 559"/>
              <a:gd name="T1" fmla="*/ 2147483647 h 376"/>
              <a:gd name="T2" fmla="*/ 2147483647 w 559"/>
              <a:gd name="T3" fmla="*/ 2147483647 h 376"/>
              <a:gd name="T4" fmla="*/ 2147483647 w 559"/>
              <a:gd name="T5" fmla="*/ 2147483647 h 376"/>
              <a:gd name="T6" fmla="*/ 2147483647 w 559"/>
              <a:gd name="T7" fmla="*/ 2147483647 h 376"/>
              <a:gd name="T8" fmla="*/ 2147483647 w 559"/>
              <a:gd name="T9" fmla="*/ 2147483647 h 376"/>
              <a:gd name="T10" fmla="*/ 2147483647 w 559"/>
              <a:gd name="T11" fmla="*/ 2147483647 h 376"/>
              <a:gd name="T12" fmla="*/ 2147483647 w 559"/>
              <a:gd name="T13" fmla="*/ 2147483647 h 376"/>
              <a:gd name="T14" fmla="*/ 2147483647 w 559"/>
              <a:gd name="T15" fmla="*/ 2147483647 h 376"/>
              <a:gd name="T16" fmla="*/ 2147483647 w 559"/>
              <a:gd name="T17" fmla="*/ 2147483647 h 376"/>
              <a:gd name="T18" fmla="*/ 0 w 559"/>
              <a:gd name="T19" fmla="*/ 2147483647 h 376"/>
              <a:gd name="T20" fmla="*/ 2147483647 w 559"/>
              <a:gd name="T21" fmla="*/ 2147483647 h 376"/>
              <a:gd name="T22" fmla="*/ 2147483647 w 559"/>
              <a:gd name="T23" fmla="*/ 2147483647 h 376"/>
              <a:gd name="T24" fmla="*/ 2147483647 w 559"/>
              <a:gd name="T25" fmla="*/ 2147483647 h 376"/>
              <a:gd name="T26" fmla="*/ 2147483647 w 559"/>
              <a:gd name="T27" fmla="*/ 2147483647 h 376"/>
              <a:gd name="T28" fmla="*/ 2147483647 w 559"/>
              <a:gd name="T29" fmla="*/ 2147483647 h 376"/>
              <a:gd name="T30" fmla="*/ 2147483647 w 559"/>
              <a:gd name="T31" fmla="*/ 2147483647 h 376"/>
              <a:gd name="T32" fmla="*/ 2147483647 w 559"/>
              <a:gd name="T33" fmla="*/ 2147483647 h 376"/>
              <a:gd name="T34" fmla="*/ 2147483647 w 559"/>
              <a:gd name="T35" fmla="*/ 2147483647 h 376"/>
              <a:gd name="T36" fmla="*/ 2147483647 w 559"/>
              <a:gd name="T37" fmla="*/ 2147483647 h 376"/>
              <a:gd name="T38" fmla="*/ 2147483647 w 559"/>
              <a:gd name="T39" fmla="*/ 2147483647 h 376"/>
              <a:gd name="T40" fmla="*/ 2147483647 w 559"/>
              <a:gd name="T41" fmla="*/ 2147483647 h 376"/>
              <a:gd name="T42" fmla="*/ 2147483647 w 559"/>
              <a:gd name="T43" fmla="*/ 2147483647 h 376"/>
              <a:gd name="T44" fmla="*/ 2147483647 w 559"/>
              <a:gd name="T45" fmla="*/ 2147483647 h 376"/>
              <a:gd name="T46" fmla="*/ 2147483647 w 559"/>
              <a:gd name="T47" fmla="*/ 2147483647 h 376"/>
              <a:gd name="T48" fmla="*/ 2147483647 w 559"/>
              <a:gd name="T49" fmla="*/ 2147483647 h 376"/>
              <a:gd name="T50" fmla="*/ 2147483647 w 559"/>
              <a:gd name="T51" fmla="*/ 2147483647 h 376"/>
              <a:gd name="T52" fmla="*/ 2147483647 w 559"/>
              <a:gd name="T53" fmla="*/ 2147483647 h 376"/>
              <a:gd name="T54" fmla="*/ 2147483647 w 559"/>
              <a:gd name="T55" fmla="*/ 2147483647 h 376"/>
              <a:gd name="T56" fmla="*/ 2147483647 w 559"/>
              <a:gd name="T57" fmla="*/ 2147483647 h 376"/>
              <a:gd name="T58" fmla="*/ 2147483647 w 559"/>
              <a:gd name="T59" fmla="*/ 2147483647 h 376"/>
              <a:gd name="T60" fmla="*/ 2147483647 w 559"/>
              <a:gd name="T61" fmla="*/ 2147483647 h 376"/>
              <a:gd name="T62" fmla="*/ 2147483647 w 559"/>
              <a:gd name="T63" fmla="*/ 2147483647 h 376"/>
              <a:gd name="T64" fmla="*/ 2147483647 w 559"/>
              <a:gd name="T65" fmla="*/ 2147483647 h 376"/>
              <a:gd name="T66" fmla="*/ 2147483647 w 559"/>
              <a:gd name="T67" fmla="*/ 2147483647 h 376"/>
              <a:gd name="T68" fmla="*/ 2147483647 w 559"/>
              <a:gd name="T69" fmla="*/ 2147483647 h 376"/>
              <a:gd name="T70" fmla="*/ 2147483647 w 559"/>
              <a:gd name="T71" fmla="*/ 2147483647 h 376"/>
              <a:gd name="T72" fmla="*/ 2147483647 w 559"/>
              <a:gd name="T73" fmla="*/ 2147483647 h 376"/>
              <a:gd name="T74" fmla="*/ 2147483647 w 559"/>
              <a:gd name="T75" fmla="*/ 2147483647 h 376"/>
              <a:gd name="T76" fmla="*/ 2147483647 w 559"/>
              <a:gd name="T77" fmla="*/ 2147483647 h 376"/>
              <a:gd name="T78" fmla="*/ 2147483647 w 559"/>
              <a:gd name="T79" fmla="*/ 0 h 376"/>
              <a:gd name="T80" fmla="*/ 2147483647 w 559"/>
              <a:gd name="T81" fmla="*/ 2147483647 h 376"/>
              <a:gd name="T82" fmla="*/ 2147483647 w 559"/>
              <a:gd name="T83" fmla="*/ 2147483647 h 376"/>
              <a:gd name="T84" fmla="*/ 2147483647 w 559"/>
              <a:gd name="T85" fmla="*/ 2147483647 h 376"/>
              <a:gd name="T86" fmla="*/ 2147483647 w 559"/>
              <a:gd name="T87" fmla="*/ 2147483647 h 376"/>
              <a:gd name="T88" fmla="*/ 2147483647 w 559"/>
              <a:gd name="T89" fmla="*/ 2147483647 h 376"/>
              <a:gd name="T90" fmla="*/ 2147483647 w 559"/>
              <a:gd name="T91" fmla="*/ 2147483647 h 376"/>
              <a:gd name="T92" fmla="*/ 2147483647 w 559"/>
              <a:gd name="T93" fmla="*/ 2147483647 h 376"/>
              <a:gd name="T94" fmla="*/ 2147483647 w 559"/>
              <a:gd name="T95" fmla="*/ 2147483647 h 376"/>
              <a:gd name="T96" fmla="*/ 2147483647 w 559"/>
              <a:gd name="T97" fmla="*/ 2147483647 h 376"/>
              <a:gd name="T98" fmla="*/ 2147483647 w 559"/>
              <a:gd name="T99" fmla="*/ 2147483647 h 376"/>
              <a:gd name="T100" fmla="*/ 2147483647 w 559"/>
              <a:gd name="T101" fmla="*/ 2147483647 h 376"/>
              <a:gd name="T102" fmla="*/ 2147483647 w 559"/>
              <a:gd name="T103" fmla="*/ 2147483647 h 376"/>
              <a:gd name="T104" fmla="*/ 2147483647 w 559"/>
              <a:gd name="T105" fmla="*/ 2147483647 h 376"/>
              <a:gd name="T106" fmla="*/ 2147483647 w 559"/>
              <a:gd name="T107" fmla="*/ 2147483647 h 376"/>
              <a:gd name="T108" fmla="*/ 2147483647 w 559"/>
              <a:gd name="T109" fmla="*/ 2147483647 h 376"/>
              <a:gd name="T110" fmla="*/ 2147483647 w 559"/>
              <a:gd name="T111" fmla="*/ 2147483647 h 376"/>
              <a:gd name="T112" fmla="*/ 2147483647 w 559"/>
              <a:gd name="T113" fmla="*/ 2147483647 h 3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9"/>
              <a:gd name="T172" fmla="*/ 0 h 376"/>
              <a:gd name="T173" fmla="*/ 559 w 559"/>
              <a:gd name="T174" fmla="*/ 376 h 37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9" h="376">
                <a:moveTo>
                  <a:pt x="40" y="165"/>
                </a:moveTo>
                <a:lnTo>
                  <a:pt x="34" y="171"/>
                </a:lnTo>
                <a:lnTo>
                  <a:pt x="25" y="192"/>
                </a:lnTo>
                <a:lnTo>
                  <a:pt x="36" y="202"/>
                </a:lnTo>
                <a:lnTo>
                  <a:pt x="30" y="210"/>
                </a:lnTo>
                <a:lnTo>
                  <a:pt x="22" y="246"/>
                </a:lnTo>
                <a:lnTo>
                  <a:pt x="15" y="282"/>
                </a:lnTo>
                <a:lnTo>
                  <a:pt x="45" y="294"/>
                </a:lnTo>
                <a:lnTo>
                  <a:pt x="45" y="309"/>
                </a:lnTo>
                <a:lnTo>
                  <a:pt x="0" y="357"/>
                </a:lnTo>
                <a:lnTo>
                  <a:pt x="27" y="367"/>
                </a:lnTo>
                <a:lnTo>
                  <a:pt x="54" y="376"/>
                </a:lnTo>
                <a:lnTo>
                  <a:pt x="109" y="375"/>
                </a:lnTo>
                <a:lnTo>
                  <a:pt x="150" y="366"/>
                </a:lnTo>
                <a:lnTo>
                  <a:pt x="190" y="358"/>
                </a:lnTo>
                <a:lnTo>
                  <a:pt x="196" y="339"/>
                </a:lnTo>
                <a:lnTo>
                  <a:pt x="217" y="306"/>
                </a:lnTo>
                <a:lnTo>
                  <a:pt x="256" y="292"/>
                </a:lnTo>
                <a:lnTo>
                  <a:pt x="271" y="280"/>
                </a:lnTo>
                <a:lnTo>
                  <a:pt x="304" y="282"/>
                </a:lnTo>
                <a:lnTo>
                  <a:pt x="327" y="235"/>
                </a:lnTo>
                <a:lnTo>
                  <a:pt x="364" y="211"/>
                </a:lnTo>
                <a:lnTo>
                  <a:pt x="354" y="189"/>
                </a:lnTo>
                <a:lnTo>
                  <a:pt x="385" y="186"/>
                </a:lnTo>
                <a:lnTo>
                  <a:pt x="399" y="168"/>
                </a:lnTo>
                <a:lnTo>
                  <a:pt x="423" y="138"/>
                </a:lnTo>
                <a:lnTo>
                  <a:pt x="421" y="102"/>
                </a:lnTo>
                <a:lnTo>
                  <a:pt x="453" y="76"/>
                </a:lnTo>
                <a:lnTo>
                  <a:pt x="499" y="67"/>
                </a:lnTo>
                <a:lnTo>
                  <a:pt x="544" y="57"/>
                </a:lnTo>
                <a:lnTo>
                  <a:pt x="547" y="48"/>
                </a:lnTo>
                <a:lnTo>
                  <a:pt x="558" y="49"/>
                </a:lnTo>
                <a:lnTo>
                  <a:pt x="559" y="49"/>
                </a:lnTo>
                <a:lnTo>
                  <a:pt x="531" y="46"/>
                </a:lnTo>
                <a:lnTo>
                  <a:pt x="520" y="45"/>
                </a:lnTo>
                <a:lnTo>
                  <a:pt x="493" y="46"/>
                </a:lnTo>
                <a:lnTo>
                  <a:pt x="438" y="69"/>
                </a:lnTo>
                <a:lnTo>
                  <a:pt x="448" y="19"/>
                </a:lnTo>
                <a:lnTo>
                  <a:pt x="441" y="18"/>
                </a:lnTo>
                <a:lnTo>
                  <a:pt x="439" y="0"/>
                </a:lnTo>
                <a:lnTo>
                  <a:pt x="418" y="7"/>
                </a:lnTo>
                <a:lnTo>
                  <a:pt x="402" y="31"/>
                </a:lnTo>
                <a:lnTo>
                  <a:pt x="369" y="45"/>
                </a:lnTo>
                <a:lnTo>
                  <a:pt x="358" y="52"/>
                </a:lnTo>
                <a:lnTo>
                  <a:pt x="334" y="52"/>
                </a:lnTo>
                <a:lnTo>
                  <a:pt x="315" y="55"/>
                </a:lnTo>
                <a:lnTo>
                  <a:pt x="307" y="48"/>
                </a:lnTo>
                <a:lnTo>
                  <a:pt x="274" y="43"/>
                </a:lnTo>
                <a:lnTo>
                  <a:pt x="243" y="37"/>
                </a:lnTo>
                <a:lnTo>
                  <a:pt x="225" y="49"/>
                </a:lnTo>
                <a:lnTo>
                  <a:pt x="207" y="61"/>
                </a:lnTo>
                <a:lnTo>
                  <a:pt x="177" y="93"/>
                </a:lnTo>
                <a:lnTo>
                  <a:pt x="136" y="111"/>
                </a:lnTo>
                <a:lnTo>
                  <a:pt x="115" y="132"/>
                </a:lnTo>
                <a:lnTo>
                  <a:pt x="97" y="129"/>
                </a:lnTo>
                <a:lnTo>
                  <a:pt x="70" y="117"/>
                </a:lnTo>
                <a:lnTo>
                  <a:pt x="40" y="16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2" name="Freeform 367" descr="縦線"/>
          <p:cNvSpPr>
            <a:spLocks noChangeAspect="1"/>
          </p:cNvSpPr>
          <p:nvPr/>
        </p:nvSpPr>
        <p:spPr bwMode="auto">
          <a:xfrm>
            <a:off x="2360182" y="2288766"/>
            <a:ext cx="488334" cy="429358"/>
          </a:xfrm>
          <a:custGeom>
            <a:avLst/>
            <a:gdLst>
              <a:gd name="T0" fmla="*/ 0 w 575"/>
              <a:gd name="T1" fmla="*/ 2147483647 h 605"/>
              <a:gd name="T2" fmla="*/ 2147483647 w 575"/>
              <a:gd name="T3" fmla="*/ 2147483647 h 605"/>
              <a:gd name="T4" fmla="*/ 2147483647 w 575"/>
              <a:gd name="T5" fmla="*/ 2147483647 h 605"/>
              <a:gd name="T6" fmla="*/ 2147483647 w 575"/>
              <a:gd name="T7" fmla="*/ 2147483647 h 605"/>
              <a:gd name="T8" fmla="*/ 2147483647 w 575"/>
              <a:gd name="T9" fmla="*/ 2147483647 h 605"/>
              <a:gd name="T10" fmla="*/ 2147483647 w 575"/>
              <a:gd name="T11" fmla="*/ 2147483647 h 605"/>
              <a:gd name="T12" fmla="*/ 2147483647 w 575"/>
              <a:gd name="T13" fmla="*/ 2147483647 h 605"/>
              <a:gd name="T14" fmla="*/ 2147483647 w 575"/>
              <a:gd name="T15" fmla="*/ 2147483647 h 605"/>
              <a:gd name="T16" fmla="*/ 2147483647 w 575"/>
              <a:gd name="T17" fmla="*/ 2147483647 h 605"/>
              <a:gd name="T18" fmla="*/ 2147483647 w 575"/>
              <a:gd name="T19" fmla="*/ 2147483647 h 605"/>
              <a:gd name="T20" fmla="*/ 2147483647 w 575"/>
              <a:gd name="T21" fmla="*/ 2147483647 h 605"/>
              <a:gd name="T22" fmla="*/ 2147483647 w 575"/>
              <a:gd name="T23" fmla="*/ 2147483647 h 605"/>
              <a:gd name="T24" fmla="*/ 2147483647 w 575"/>
              <a:gd name="T25" fmla="*/ 2147483647 h 605"/>
              <a:gd name="T26" fmla="*/ 2147483647 w 575"/>
              <a:gd name="T27" fmla="*/ 2147483647 h 605"/>
              <a:gd name="T28" fmla="*/ 2147483647 w 575"/>
              <a:gd name="T29" fmla="*/ 2147483647 h 605"/>
              <a:gd name="T30" fmla="*/ 2147483647 w 575"/>
              <a:gd name="T31" fmla="*/ 2147483647 h 605"/>
              <a:gd name="T32" fmla="*/ 2147483647 w 575"/>
              <a:gd name="T33" fmla="*/ 2147483647 h 605"/>
              <a:gd name="T34" fmla="*/ 2147483647 w 575"/>
              <a:gd name="T35" fmla="*/ 2147483647 h 605"/>
              <a:gd name="T36" fmla="*/ 2147483647 w 575"/>
              <a:gd name="T37" fmla="*/ 2147483647 h 605"/>
              <a:gd name="T38" fmla="*/ 2147483647 w 575"/>
              <a:gd name="T39" fmla="*/ 2147483647 h 605"/>
              <a:gd name="T40" fmla="*/ 2147483647 w 575"/>
              <a:gd name="T41" fmla="*/ 2147483647 h 605"/>
              <a:gd name="T42" fmla="*/ 2147483647 w 575"/>
              <a:gd name="T43" fmla="*/ 2147483647 h 605"/>
              <a:gd name="T44" fmla="*/ 2147483647 w 575"/>
              <a:gd name="T45" fmla="*/ 2147483647 h 605"/>
              <a:gd name="T46" fmla="*/ 2147483647 w 575"/>
              <a:gd name="T47" fmla="*/ 2147483647 h 605"/>
              <a:gd name="T48" fmla="*/ 2147483647 w 575"/>
              <a:gd name="T49" fmla="*/ 2147483647 h 605"/>
              <a:gd name="T50" fmla="*/ 2147483647 w 575"/>
              <a:gd name="T51" fmla="*/ 2147483647 h 605"/>
              <a:gd name="T52" fmla="*/ 2147483647 w 575"/>
              <a:gd name="T53" fmla="*/ 2147483647 h 605"/>
              <a:gd name="T54" fmla="*/ 2147483647 w 575"/>
              <a:gd name="T55" fmla="*/ 2147483647 h 605"/>
              <a:gd name="T56" fmla="*/ 2147483647 w 575"/>
              <a:gd name="T57" fmla="*/ 2147483647 h 605"/>
              <a:gd name="T58" fmla="*/ 2147483647 w 575"/>
              <a:gd name="T59" fmla="*/ 2147483647 h 605"/>
              <a:gd name="T60" fmla="*/ 2147483647 w 575"/>
              <a:gd name="T61" fmla="*/ 2147483647 h 605"/>
              <a:gd name="T62" fmla="*/ 2147483647 w 575"/>
              <a:gd name="T63" fmla="*/ 2147483647 h 605"/>
              <a:gd name="T64" fmla="*/ 2147483647 w 575"/>
              <a:gd name="T65" fmla="*/ 2147483647 h 605"/>
              <a:gd name="T66" fmla="*/ 2147483647 w 575"/>
              <a:gd name="T67" fmla="*/ 2147483647 h 605"/>
              <a:gd name="T68" fmla="*/ 2147483647 w 575"/>
              <a:gd name="T69" fmla="*/ 2147483647 h 605"/>
              <a:gd name="T70" fmla="*/ 2147483647 w 575"/>
              <a:gd name="T71" fmla="*/ 2147483647 h 605"/>
              <a:gd name="T72" fmla="*/ 2147483647 w 575"/>
              <a:gd name="T73" fmla="*/ 2147483647 h 605"/>
              <a:gd name="T74" fmla="*/ 2147483647 w 575"/>
              <a:gd name="T75" fmla="*/ 2147483647 h 605"/>
              <a:gd name="T76" fmla="*/ 2147483647 w 575"/>
              <a:gd name="T77" fmla="*/ 2147483647 h 605"/>
              <a:gd name="T78" fmla="*/ 2147483647 w 575"/>
              <a:gd name="T79" fmla="*/ 2147483647 h 6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75"/>
              <a:gd name="T121" fmla="*/ 0 h 605"/>
              <a:gd name="T122" fmla="*/ 575 w 575"/>
              <a:gd name="T123" fmla="*/ 605 h 6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75" h="605">
                <a:moveTo>
                  <a:pt x="8" y="274"/>
                </a:moveTo>
                <a:lnTo>
                  <a:pt x="0" y="246"/>
                </a:lnTo>
                <a:lnTo>
                  <a:pt x="5" y="225"/>
                </a:lnTo>
                <a:lnTo>
                  <a:pt x="35" y="186"/>
                </a:lnTo>
                <a:lnTo>
                  <a:pt x="44" y="166"/>
                </a:lnTo>
                <a:lnTo>
                  <a:pt x="26" y="154"/>
                </a:lnTo>
                <a:lnTo>
                  <a:pt x="17" y="106"/>
                </a:lnTo>
                <a:lnTo>
                  <a:pt x="8" y="76"/>
                </a:lnTo>
                <a:lnTo>
                  <a:pt x="21" y="34"/>
                </a:lnTo>
                <a:lnTo>
                  <a:pt x="29" y="12"/>
                </a:lnTo>
                <a:lnTo>
                  <a:pt x="50" y="0"/>
                </a:lnTo>
                <a:lnTo>
                  <a:pt x="51" y="4"/>
                </a:lnTo>
                <a:lnTo>
                  <a:pt x="53" y="10"/>
                </a:lnTo>
                <a:lnTo>
                  <a:pt x="83" y="34"/>
                </a:lnTo>
                <a:lnTo>
                  <a:pt x="116" y="22"/>
                </a:lnTo>
                <a:lnTo>
                  <a:pt x="162" y="1"/>
                </a:lnTo>
                <a:lnTo>
                  <a:pt x="161" y="24"/>
                </a:lnTo>
                <a:lnTo>
                  <a:pt x="153" y="31"/>
                </a:lnTo>
                <a:lnTo>
                  <a:pt x="174" y="52"/>
                </a:lnTo>
                <a:lnTo>
                  <a:pt x="176" y="90"/>
                </a:lnTo>
                <a:lnTo>
                  <a:pt x="206" y="106"/>
                </a:lnTo>
                <a:lnTo>
                  <a:pt x="233" y="118"/>
                </a:lnTo>
                <a:lnTo>
                  <a:pt x="261" y="129"/>
                </a:lnTo>
                <a:lnTo>
                  <a:pt x="296" y="123"/>
                </a:lnTo>
                <a:lnTo>
                  <a:pt x="321" y="118"/>
                </a:lnTo>
                <a:lnTo>
                  <a:pt x="332" y="112"/>
                </a:lnTo>
                <a:lnTo>
                  <a:pt x="332" y="99"/>
                </a:lnTo>
                <a:lnTo>
                  <a:pt x="344" y="99"/>
                </a:lnTo>
                <a:lnTo>
                  <a:pt x="383" y="73"/>
                </a:lnTo>
                <a:lnTo>
                  <a:pt x="425" y="67"/>
                </a:lnTo>
                <a:lnTo>
                  <a:pt x="459" y="64"/>
                </a:lnTo>
                <a:lnTo>
                  <a:pt x="506" y="85"/>
                </a:lnTo>
                <a:lnTo>
                  <a:pt x="525" y="105"/>
                </a:lnTo>
                <a:lnTo>
                  <a:pt x="545" y="123"/>
                </a:lnTo>
                <a:lnTo>
                  <a:pt x="575" y="127"/>
                </a:lnTo>
                <a:lnTo>
                  <a:pt x="567" y="171"/>
                </a:lnTo>
                <a:lnTo>
                  <a:pt x="537" y="219"/>
                </a:lnTo>
                <a:lnTo>
                  <a:pt x="531" y="225"/>
                </a:lnTo>
                <a:lnTo>
                  <a:pt x="522" y="246"/>
                </a:lnTo>
                <a:lnTo>
                  <a:pt x="533" y="256"/>
                </a:lnTo>
                <a:lnTo>
                  <a:pt x="527" y="264"/>
                </a:lnTo>
                <a:lnTo>
                  <a:pt x="519" y="300"/>
                </a:lnTo>
                <a:lnTo>
                  <a:pt x="512" y="336"/>
                </a:lnTo>
                <a:lnTo>
                  <a:pt x="542" y="348"/>
                </a:lnTo>
                <a:lnTo>
                  <a:pt x="542" y="363"/>
                </a:lnTo>
                <a:lnTo>
                  <a:pt x="497" y="411"/>
                </a:lnTo>
                <a:lnTo>
                  <a:pt x="513" y="439"/>
                </a:lnTo>
                <a:lnTo>
                  <a:pt x="530" y="467"/>
                </a:lnTo>
                <a:lnTo>
                  <a:pt x="554" y="479"/>
                </a:lnTo>
                <a:lnTo>
                  <a:pt x="552" y="521"/>
                </a:lnTo>
                <a:lnTo>
                  <a:pt x="563" y="527"/>
                </a:lnTo>
                <a:lnTo>
                  <a:pt x="557" y="545"/>
                </a:lnTo>
                <a:lnTo>
                  <a:pt x="521" y="559"/>
                </a:lnTo>
                <a:lnTo>
                  <a:pt x="503" y="574"/>
                </a:lnTo>
                <a:lnTo>
                  <a:pt x="491" y="605"/>
                </a:lnTo>
                <a:lnTo>
                  <a:pt x="453" y="599"/>
                </a:lnTo>
                <a:lnTo>
                  <a:pt x="416" y="593"/>
                </a:lnTo>
                <a:lnTo>
                  <a:pt x="378" y="587"/>
                </a:lnTo>
                <a:lnTo>
                  <a:pt x="341" y="581"/>
                </a:lnTo>
                <a:lnTo>
                  <a:pt x="335" y="553"/>
                </a:lnTo>
                <a:lnTo>
                  <a:pt x="329" y="524"/>
                </a:lnTo>
                <a:lnTo>
                  <a:pt x="296" y="536"/>
                </a:lnTo>
                <a:lnTo>
                  <a:pt x="261" y="548"/>
                </a:lnTo>
                <a:lnTo>
                  <a:pt x="210" y="535"/>
                </a:lnTo>
                <a:lnTo>
                  <a:pt x="185" y="515"/>
                </a:lnTo>
                <a:lnTo>
                  <a:pt x="159" y="494"/>
                </a:lnTo>
                <a:lnTo>
                  <a:pt x="138" y="467"/>
                </a:lnTo>
                <a:lnTo>
                  <a:pt x="129" y="442"/>
                </a:lnTo>
                <a:lnTo>
                  <a:pt x="113" y="397"/>
                </a:lnTo>
                <a:lnTo>
                  <a:pt x="96" y="399"/>
                </a:lnTo>
                <a:lnTo>
                  <a:pt x="84" y="388"/>
                </a:lnTo>
                <a:lnTo>
                  <a:pt x="84" y="384"/>
                </a:lnTo>
                <a:lnTo>
                  <a:pt x="66" y="403"/>
                </a:lnTo>
                <a:lnTo>
                  <a:pt x="60" y="406"/>
                </a:lnTo>
                <a:lnTo>
                  <a:pt x="56" y="391"/>
                </a:lnTo>
                <a:lnTo>
                  <a:pt x="54" y="363"/>
                </a:lnTo>
                <a:lnTo>
                  <a:pt x="42" y="363"/>
                </a:lnTo>
                <a:lnTo>
                  <a:pt x="57" y="330"/>
                </a:lnTo>
                <a:lnTo>
                  <a:pt x="50" y="312"/>
                </a:lnTo>
                <a:lnTo>
                  <a:pt x="29" y="294"/>
                </a:lnTo>
                <a:lnTo>
                  <a:pt x="8" y="27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3" name="Freeform 368"/>
          <p:cNvSpPr>
            <a:spLocks noChangeAspect="1"/>
          </p:cNvSpPr>
          <p:nvPr/>
        </p:nvSpPr>
        <p:spPr bwMode="auto">
          <a:xfrm>
            <a:off x="2153127" y="2359106"/>
            <a:ext cx="261748" cy="244720"/>
          </a:xfrm>
          <a:custGeom>
            <a:avLst/>
            <a:gdLst>
              <a:gd name="T0" fmla="*/ 2147483647 w 303"/>
              <a:gd name="T1" fmla="*/ 2147483647 h 342"/>
              <a:gd name="T2" fmla="*/ 2147483647 w 303"/>
              <a:gd name="T3" fmla="*/ 2147483647 h 342"/>
              <a:gd name="T4" fmla="*/ 2147483647 w 303"/>
              <a:gd name="T5" fmla="*/ 2147483647 h 342"/>
              <a:gd name="T6" fmla="*/ 2147483647 w 303"/>
              <a:gd name="T7" fmla="*/ 2147483647 h 342"/>
              <a:gd name="T8" fmla="*/ 2147483647 w 303"/>
              <a:gd name="T9" fmla="*/ 2147483647 h 342"/>
              <a:gd name="T10" fmla="*/ 2147483647 w 303"/>
              <a:gd name="T11" fmla="*/ 2147483647 h 342"/>
              <a:gd name="T12" fmla="*/ 2147483647 w 303"/>
              <a:gd name="T13" fmla="*/ 2147483647 h 342"/>
              <a:gd name="T14" fmla="*/ 2147483647 w 303"/>
              <a:gd name="T15" fmla="*/ 0 h 342"/>
              <a:gd name="T16" fmla="*/ 2147483647 w 303"/>
              <a:gd name="T17" fmla="*/ 2147483647 h 342"/>
              <a:gd name="T18" fmla="*/ 2147483647 w 303"/>
              <a:gd name="T19" fmla="*/ 2147483647 h 342"/>
              <a:gd name="T20" fmla="*/ 2147483647 w 303"/>
              <a:gd name="T21" fmla="*/ 2147483647 h 342"/>
              <a:gd name="T22" fmla="*/ 2147483647 w 303"/>
              <a:gd name="T23" fmla="*/ 2147483647 h 342"/>
              <a:gd name="T24" fmla="*/ 2147483647 w 303"/>
              <a:gd name="T25" fmla="*/ 2147483647 h 342"/>
              <a:gd name="T26" fmla="*/ 2147483647 w 303"/>
              <a:gd name="T27" fmla="*/ 2147483647 h 342"/>
              <a:gd name="T28" fmla="*/ 0 w 303"/>
              <a:gd name="T29" fmla="*/ 2147483647 h 342"/>
              <a:gd name="T30" fmla="*/ 2147483647 w 303"/>
              <a:gd name="T31" fmla="*/ 2147483647 h 342"/>
              <a:gd name="T32" fmla="*/ 2147483647 w 303"/>
              <a:gd name="T33" fmla="*/ 2147483647 h 342"/>
              <a:gd name="T34" fmla="*/ 2147483647 w 303"/>
              <a:gd name="T35" fmla="*/ 2147483647 h 342"/>
              <a:gd name="T36" fmla="*/ 2147483647 w 303"/>
              <a:gd name="T37" fmla="*/ 2147483647 h 342"/>
              <a:gd name="T38" fmla="*/ 2147483647 w 303"/>
              <a:gd name="T39" fmla="*/ 2147483647 h 342"/>
              <a:gd name="T40" fmla="*/ 2147483647 w 303"/>
              <a:gd name="T41" fmla="*/ 2147483647 h 342"/>
              <a:gd name="T42" fmla="*/ 2147483647 w 303"/>
              <a:gd name="T43" fmla="*/ 2147483647 h 342"/>
              <a:gd name="T44" fmla="*/ 2147483647 w 303"/>
              <a:gd name="T45" fmla="*/ 2147483647 h 342"/>
              <a:gd name="T46" fmla="*/ 2147483647 w 303"/>
              <a:gd name="T47" fmla="*/ 2147483647 h 342"/>
              <a:gd name="T48" fmla="*/ 2147483647 w 303"/>
              <a:gd name="T49" fmla="*/ 2147483647 h 342"/>
              <a:gd name="T50" fmla="*/ 2147483647 w 303"/>
              <a:gd name="T51" fmla="*/ 2147483647 h 342"/>
              <a:gd name="T52" fmla="*/ 2147483647 w 303"/>
              <a:gd name="T53" fmla="*/ 2147483647 h 342"/>
              <a:gd name="T54" fmla="*/ 2147483647 w 303"/>
              <a:gd name="T55" fmla="*/ 2147483647 h 342"/>
              <a:gd name="T56" fmla="*/ 2147483647 w 303"/>
              <a:gd name="T57" fmla="*/ 2147483647 h 342"/>
              <a:gd name="T58" fmla="*/ 2147483647 w 303"/>
              <a:gd name="T59" fmla="*/ 2147483647 h 342"/>
              <a:gd name="T60" fmla="*/ 2147483647 w 303"/>
              <a:gd name="T61" fmla="*/ 2147483647 h 342"/>
              <a:gd name="T62" fmla="*/ 2147483647 w 303"/>
              <a:gd name="T63" fmla="*/ 2147483647 h 342"/>
              <a:gd name="T64" fmla="*/ 2147483647 w 303"/>
              <a:gd name="T65" fmla="*/ 2147483647 h 342"/>
              <a:gd name="T66" fmla="*/ 2147483647 w 303"/>
              <a:gd name="T67" fmla="*/ 2147483647 h 342"/>
              <a:gd name="T68" fmla="*/ 2147483647 w 303"/>
              <a:gd name="T69" fmla="*/ 2147483647 h 342"/>
              <a:gd name="T70" fmla="*/ 2147483647 w 303"/>
              <a:gd name="T71" fmla="*/ 2147483647 h 342"/>
              <a:gd name="T72" fmla="*/ 2147483647 w 303"/>
              <a:gd name="T73" fmla="*/ 2147483647 h 3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3"/>
              <a:gd name="T112" fmla="*/ 0 h 342"/>
              <a:gd name="T113" fmla="*/ 303 w 303"/>
              <a:gd name="T114" fmla="*/ 342 h 3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3" h="342">
                <a:moveTo>
                  <a:pt x="243" y="146"/>
                </a:moveTo>
                <a:lnTo>
                  <a:pt x="248" y="125"/>
                </a:lnTo>
                <a:lnTo>
                  <a:pt x="278" y="86"/>
                </a:lnTo>
                <a:lnTo>
                  <a:pt x="287" y="66"/>
                </a:lnTo>
                <a:lnTo>
                  <a:pt x="269" y="54"/>
                </a:lnTo>
                <a:lnTo>
                  <a:pt x="260" y="6"/>
                </a:lnTo>
                <a:lnTo>
                  <a:pt x="237" y="9"/>
                </a:lnTo>
                <a:lnTo>
                  <a:pt x="231" y="0"/>
                </a:lnTo>
                <a:lnTo>
                  <a:pt x="186" y="2"/>
                </a:lnTo>
                <a:lnTo>
                  <a:pt x="174" y="9"/>
                </a:lnTo>
                <a:lnTo>
                  <a:pt x="126" y="39"/>
                </a:lnTo>
                <a:lnTo>
                  <a:pt x="107" y="80"/>
                </a:lnTo>
                <a:lnTo>
                  <a:pt x="89" y="120"/>
                </a:lnTo>
                <a:lnTo>
                  <a:pt x="45" y="143"/>
                </a:lnTo>
                <a:lnTo>
                  <a:pt x="0" y="164"/>
                </a:lnTo>
                <a:lnTo>
                  <a:pt x="3" y="212"/>
                </a:lnTo>
                <a:lnTo>
                  <a:pt x="32" y="228"/>
                </a:lnTo>
                <a:lnTo>
                  <a:pt x="59" y="243"/>
                </a:lnTo>
                <a:lnTo>
                  <a:pt x="87" y="258"/>
                </a:lnTo>
                <a:lnTo>
                  <a:pt x="116" y="275"/>
                </a:lnTo>
                <a:lnTo>
                  <a:pt x="114" y="288"/>
                </a:lnTo>
                <a:lnTo>
                  <a:pt x="135" y="290"/>
                </a:lnTo>
                <a:lnTo>
                  <a:pt x="125" y="323"/>
                </a:lnTo>
                <a:lnTo>
                  <a:pt x="161" y="339"/>
                </a:lnTo>
                <a:lnTo>
                  <a:pt x="191" y="327"/>
                </a:lnTo>
                <a:lnTo>
                  <a:pt x="225" y="342"/>
                </a:lnTo>
                <a:lnTo>
                  <a:pt x="252" y="308"/>
                </a:lnTo>
                <a:lnTo>
                  <a:pt x="282" y="305"/>
                </a:lnTo>
                <a:lnTo>
                  <a:pt x="303" y="306"/>
                </a:lnTo>
                <a:lnTo>
                  <a:pt x="299" y="291"/>
                </a:lnTo>
                <a:lnTo>
                  <a:pt x="297" y="263"/>
                </a:lnTo>
                <a:lnTo>
                  <a:pt x="285" y="263"/>
                </a:lnTo>
                <a:lnTo>
                  <a:pt x="300" y="230"/>
                </a:lnTo>
                <a:lnTo>
                  <a:pt x="293" y="212"/>
                </a:lnTo>
                <a:lnTo>
                  <a:pt x="272" y="194"/>
                </a:lnTo>
                <a:lnTo>
                  <a:pt x="251" y="174"/>
                </a:lnTo>
                <a:lnTo>
                  <a:pt x="243" y="14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4" name="Freeform 369"/>
          <p:cNvSpPr>
            <a:spLocks noChangeAspect="1"/>
          </p:cNvSpPr>
          <p:nvPr/>
        </p:nvSpPr>
        <p:spPr bwMode="auto">
          <a:xfrm>
            <a:off x="2020301" y="1822778"/>
            <a:ext cx="293001" cy="126023"/>
          </a:xfrm>
          <a:custGeom>
            <a:avLst/>
            <a:gdLst>
              <a:gd name="T0" fmla="*/ 2147483647 w 340"/>
              <a:gd name="T1" fmla="*/ 2147483647 h 180"/>
              <a:gd name="T2" fmla="*/ 2147483647 w 340"/>
              <a:gd name="T3" fmla="*/ 2147483647 h 180"/>
              <a:gd name="T4" fmla="*/ 2147483647 w 340"/>
              <a:gd name="T5" fmla="*/ 2147483647 h 180"/>
              <a:gd name="T6" fmla="*/ 2147483647 w 340"/>
              <a:gd name="T7" fmla="*/ 2147483647 h 180"/>
              <a:gd name="T8" fmla="*/ 2147483647 w 340"/>
              <a:gd name="T9" fmla="*/ 2147483647 h 180"/>
              <a:gd name="T10" fmla="*/ 2147483647 w 340"/>
              <a:gd name="T11" fmla="*/ 2147483647 h 180"/>
              <a:gd name="T12" fmla="*/ 2147483647 w 340"/>
              <a:gd name="T13" fmla="*/ 2147483647 h 180"/>
              <a:gd name="T14" fmla="*/ 2147483647 w 340"/>
              <a:gd name="T15" fmla="*/ 2147483647 h 180"/>
              <a:gd name="T16" fmla="*/ 2147483647 w 340"/>
              <a:gd name="T17" fmla="*/ 2147483647 h 180"/>
              <a:gd name="T18" fmla="*/ 0 w 340"/>
              <a:gd name="T19" fmla="*/ 2147483647 h 180"/>
              <a:gd name="T20" fmla="*/ 2147483647 w 340"/>
              <a:gd name="T21" fmla="*/ 2147483647 h 180"/>
              <a:gd name="T22" fmla="*/ 2147483647 w 340"/>
              <a:gd name="T23" fmla="*/ 2147483647 h 180"/>
              <a:gd name="T24" fmla="*/ 2147483647 w 340"/>
              <a:gd name="T25" fmla="*/ 2147483647 h 180"/>
              <a:gd name="T26" fmla="*/ 2147483647 w 340"/>
              <a:gd name="T27" fmla="*/ 2147483647 h 180"/>
              <a:gd name="T28" fmla="*/ 2147483647 w 340"/>
              <a:gd name="T29" fmla="*/ 0 h 180"/>
              <a:gd name="T30" fmla="*/ 2147483647 w 340"/>
              <a:gd name="T31" fmla="*/ 2147483647 h 180"/>
              <a:gd name="T32" fmla="*/ 2147483647 w 340"/>
              <a:gd name="T33" fmla="*/ 2147483647 h 180"/>
              <a:gd name="T34" fmla="*/ 2147483647 w 340"/>
              <a:gd name="T35" fmla="*/ 2147483647 h 180"/>
              <a:gd name="T36" fmla="*/ 2147483647 w 340"/>
              <a:gd name="T37" fmla="*/ 2147483647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0"/>
              <a:gd name="T58" fmla="*/ 0 h 180"/>
              <a:gd name="T59" fmla="*/ 340 w 340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0" h="180">
                <a:moveTo>
                  <a:pt x="319" y="97"/>
                </a:moveTo>
                <a:lnTo>
                  <a:pt x="298" y="109"/>
                </a:lnTo>
                <a:lnTo>
                  <a:pt x="277" y="145"/>
                </a:lnTo>
                <a:lnTo>
                  <a:pt x="223" y="165"/>
                </a:lnTo>
                <a:lnTo>
                  <a:pt x="213" y="180"/>
                </a:lnTo>
                <a:lnTo>
                  <a:pt x="165" y="171"/>
                </a:lnTo>
                <a:lnTo>
                  <a:pt x="118" y="160"/>
                </a:lnTo>
                <a:lnTo>
                  <a:pt x="63" y="159"/>
                </a:lnTo>
                <a:lnTo>
                  <a:pt x="7" y="159"/>
                </a:lnTo>
                <a:lnTo>
                  <a:pt x="0" y="147"/>
                </a:lnTo>
                <a:lnTo>
                  <a:pt x="43" y="120"/>
                </a:lnTo>
                <a:lnTo>
                  <a:pt x="58" y="69"/>
                </a:lnTo>
                <a:lnTo>
                  <a:pt x="133" y="36"/>
                </a:lnTo>
                <a:lnTo>
                  <a:pt x="210" y="4"/>
                </a:lnTo>
                <a:lnTo>
                  <a:pt x="258" y="0"/>
                </a:lnTo>
                <a:lnTo>
                  <a:pt x="300" y="9"/>
                </a:lnTo>
                <a:lnTo>
                  <a:pt x="340" y="16"/>
                </a:lnTo>
                <a:lnTo>
                  <a:pt x="307" y="63"/>
                </a:lnTo>
                <a:lnTo>
                  <a:pt x="319" y="9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5" name="Freeform 370"/>
          <p:cNvSpPr>
            <a:spLocks noChangeAspect="1"/>
          </p:cNvSpPr>
          <p:nvPr/>
        </p:nvSpPr>
        <p:spPr bwMode="auto">
          <a:xfrm>
            <a:off x="1701905" y="1794933"/>
            <a:ext cx="101574" cy="58615"/>
          </a:xfrm>
          <a:custGeom>
            <a:avLst/>
            <a:gdLst>
              <a:gd name="T0" fmla="*/ 2147483647 w 120"/>
              <a:gd name="T1" fmla="*/ 2147483647 h 82"/>
              <a:gd name="T2" fmla="*/ 2147483647 w 120"/>
              <a:gd name="T3" fmla="*/ 2147483647 h 82"/>
              <a:gd name="T4" fmla="*/ 2147483647 w 120"/>
              <a:gd name="T5" fmla="*/ 2147483647 h 82"/>
              <a:gd name="T6" fmla="*/ 0 w 120"/>
              <a:gd name="T7" fmla="*/ 2147483647 h 82"/>
              <a:gd name="T8" fmla="*/ 2147483647 w 120"/>
              <a:gd name="T9" fmla="*/ 2147483647 h 82"/>
              <a:gd name="T10" fmla="*/ 2147483647 w 120"/>
              <a:gd name="T11" fmla="*/ 2147483647 h 82"/>
              <a:gd name="T12" fmla="*/ 2147483647 w 120"/>
              <a:gd name="T13" fmla="*/ 2147483647 h 82"/>
              <a:gd name="T14" fmla="*/ 2147483647 w 120"/>
              <a:gd name="T15" fmla="*/ 2147483647 h 82"/>
              <a:gd name="T16" fmla="*/ 2147483647 w 120"/>
              <a:gd name="T17" fmla="*/ 2147483647 h 82"/>
              <a:gd name="T18" fmla="*/ 2147483647 w 120"/>
              <a:gd name="T19" fmla="*/ 0 h 82"/>
              <a:gd name="T20" fmla="*/ 2147483647 w 120"/>
              <a:gd name="T21" fmla="*/ 2147483647 h 82"/>
              <a:gd name="T22" fmla="*/ 2147483647 w 120"/>
              <a:gd name="T23" fmla="*/ 2147483647 h 82"/>
              <a:gd name="T24" fmla="*/ 2147483647 w 120"/>
              <a:gd name="T25" fmla="*/ 2147483647 h 82"/>
              <a:gd name="T26" fmla="*/ 2147483647 w 120"/>
              <a:gd name="T27" fmla="*/ 2147483647 h 82"/>
              <a:gd name="T28" fmla="*/ 2147483647 w 120"/>
              <a:gd name="T29" fmla="*/ 2147483647 h 82"/>
              <a:gd name="T30" fmla="*/ 2147483647 w 120"/>
              <a:gd name="T31" fmla="*/ 2147483647 h 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"/>
              <a:gd name="T49" fmla="*/ 0 h 82"/>
              <a:gd name="T50" fmla="*/ 120 w 120"/>
              <a:gd name="T51" fmla="*/ 82 h 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" h="82">
                <a:moveTo>
                  <a:pt x="33" y="72"/>
                </a:moveTo>
                <a:lnTo>
                  <a:pt x="23" y="82"/>
                </a:lnTo>
                <a:lnTo>
                  <a:pt x="2" y="78"/>
                </a:lnTo>
                <a:lnTo>
                  <a:pt x="0" y="72"/>
                </a:lnTo>
                <a:lnTo>
                  <a:pt x="11" y="52"/>
                </a:lnTo>
                <a:lnTo>
                  <a:pt x="45" y="13"/>
                </a:lnTo>
                <a:lnTo>
                  <a:pt x="68" y="9"/>
                </a:lnTo>
                <a:lnTo>
                  <a:pt x="69" y="13"/>
                </a:lnTo>
                <a:lnTo>
                  <a:pt x="80" y="6"/>
                </a:lnTo>
                <a:lnTo>
                  <a:pt x="108" y="0"/>
                </a:lnTo>
                <a:lnTo>
                  <a:pt x="104" y="13"/>
                </a:lnTo>
                <a:lnTo>
                  <a:pt x="120" y="15"/>
                </a:lnTo>
                <a:lnTo>
                  <a:pt x="98" y="30"/>
                </a:lnTo>
                <a:lnTo>
                  <a:pt x="60" y="48"/>
                </a:lnTo>
                <a:lnTo>
                  <a:pt x="56" y="52"/>
                </a:lnTo>
                <a:lnTo>
                  <a:pt x="33" y="7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6" name="Freeform 371"/>
          <p:cNvSpPr>
            <a:spLocks noChangeAspect="1"/>
          </p:cNvSpPr>
          <p:nvPr/>
        </p:nvSpPr>
        <p:spPr bwMode="auto">
          <a:xfrm>
            <a:off x="1785900" y="1818377"/>
            <a:ext cx="44927" cy="29308"/>
          </a:xfrm>
          <a:custGeom>
            <a:avLst/>
            <a:gdLst>
              <a:gd name="T0" fmla="*/ 2147483647 w 56"/>
              <a:gd name="T1" fmla="*/ 2147483647 h 42"/>
              <a:gd name="T2" fmla="*/ 2147483647 w 56"/>
              <a:gd name="T3" fmla="*/ 2147483647 h 42"/>
              <a:gd name="T4" fmla="*/ 2147483647 w 56"/>
              <a:gd name="T5" fmla="*/ 0 h 42"/>
              <a:gd name="T6" fmla="*/ 2147483647 w 56"/>
              <a:gd name="T7" fmla="*/ 2147483647 h 42"/>
              <a:gd name="T8" fmla="*/ 2147483647 w 56"/>
              <a:gd name="T9" fmla="*/ 2147483647 h 42"/>
              <a:gd name="T10" fmla="*/ 2147483647 w 56"/>
              <a:gd name="T11" fmla="*/ 2147483647 h 42"/>
              <a:gd name="T12" fmla="*/ 2147483647 w 56"/>
              <a:gd name="T13" fmla="*/ 2147483647 h 42"/>
              <a:gd name="T14" fmla="*/ 0 w 56"/>
              <a:gd name="T15" fmla="*/ 2147483647 h 42"/>
              <a:gd name="T16" fmla="*/ 2147483647 w 56"/>
              <a:gd name="T17" fmla="*/ 2147483647 h 42"/>
              <a:gd name="T18" fmla="*/ 2147483647 w 56"/>
              <a:gd name="T19" fmla="*/ 2147483647 h 42"/>
              <a:gd name="T20" fmla="*/ 2147483647 w 56"/>
              <a:gd name="T21" fmla="*/ 2147483647 h 42"/>
              <a:gd name="T22" fmla="*/ 2147483647 w 56"/>
              <a:gd name="T23" fmla="*/ 2147483647 h 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"/>
              <a:gd name="T37" fmla="*/ 0 h 42"/>
              <a:gd name="T38" fmla="*/ 56 w 56"/>
              <a:gd name="T39" fmla="*/ 42 h 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" h="42">
                <a:moveTo>
                  <a:pt x="53" y="13"/>
                </a:moveTo>
                <a:lnTo>
                  <a:pt x="56" y="6"/>
                </a:lnTo>
                <a:lnTo>
                  <a:pt x="50" y="0"/>
                </a:lnTo>
                <a:lnTo>
                  <a:pt x="36" y="12"/>
                </a:lnTo>
                <a:lnTo>
                  <a:pt x="29" y="10"/>
                </a:lnTo>
                <a:lnTo>
                  <a:pt x="21" y="4"/>
                </a:lnTo>
                <a:lnTo>
                  <a:pt x="9" y="12"/>
                </a:lnTo>
                <a:lnTo>
                  <a:pt x="0" y="21"/>
                </a:lnTo>
                <a:lnTo>
                  <a:pt x="5" y="42"/>
                </a:lnTo>
                <a:lnTo>
                  <a:pt x="23" y="33"/>
                </a:lnTo>
                <a:lnTo>
                  <a:pt x="30" y="24"/>
                </a:lnTo>
                <a:lnTo>
                  <a:pt x="53" y="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7" name="Freeform 372"/>
          <p:cNvSpPr>
            <a:spLocks noChangeAspect="1"/>
          </p:cNvSpPr>
          <p:nvPr/>
        </p:nvSpPr>
        <p:spPr bwMode="auto">
          <a:xfrm>
            <a:off x="1748788" y="1774420"/>
            <a:ext cx="83993" cy="30773"/>
          </a:xfrm>
          <a:custGeom>
            <a:avLst/>
            <a:gdLst>
              <a:gd name="T0" fmla="*/ 2147483647 w 101"/>
              <a:gd name="T1" fmla="*/ 2147483647 h 42"/>
              <a:gd name="T2" fmla="*/ 2147483647 w 101"/>
              <a:gd name="T3" fmla="*/ 2147483647 h 42"/>
              <a:gd name="T4" fmla="*/ 0 w 101"/>
              <a:gd name="T5" fmla="*/ 2147483647 h 42"/>
              <a:gd name="T6" fmla="*/ 2147483647 w 101"/>
              <a:gd name="T7" fmla="*/ 2147483647 h 42"/>
              <a:gd name="T8" fmla="*/ 2147483647 w 101"/>
              <a:gd name="T9" fmla="*/ 2147483647 h 42"/>
              <a:gd name="T10" fmla="*/ 2147483647 w 101"/>
              <a:gd name="T11" fmla="*/ 0 h 42"/>
              <a:gd name="T12" fmla="*/ 2147483647 w 10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42"/>
              <a:gd name="T23" fmla="*/ 101 w 10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42">
                <a:moveTo>
                  <a:pt x="63" y="29"/>
                </a:moveTo>
                <a:lnTo>
                  <a:pt x="15" y="30"/>
                </a:lnTo>
                <a:lnTo>
                  <a:pt x="0" y="42"/>
                </a:lnTo>
                <a:lnTo>
                  <a:pt x="18" y="24"/>
                </a:lnTo>
                <a:lnTo>
                  <a:pt x="53" y="20"/>
                </a:lnTo>
                <a:lnTo>
                  <a:pt x="101" y="0"/>
                </a:lnTo>
                <a:lnTo>
                  <a:pt x="63" y="2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8" name="Freeform 373"/>
          <p:cNvSpPr>
            <a:spLocks noChangeAspect="1"/>
          </p:cNvSpPr>
          <p:nvPr/>
        </p:nvSpPr>
        <p:spPr bwMode="auto">
          <a:xfrm>
            <a:off x="1744881" y="1835962"/>
            <a:ext cx="25393" cy="11723"/>
          </a:xfrm>
          <a:custGeom>
            <a:avLst/>
            <a:gdLst>
              <a:gd name="T0" fmla="*/ 2147483647 w 28"/>
              <a:gd name="T1" fmla="*/ 2147483647 h 16"/>
              <a:gd name="T2" fmla="*/ 2147483647 w 28"/>
              <a:gd name="T3" fmla="*/ 0 h 16"/>
              <a:gd name="T4" fmla="*/ 0 w 28"/>
              <a:gd name="T5" fmla="*/ 2147483647 h 16"/>
              <a:gd name="T6" fmla="*/ 2147483647 w 28"/>
              <a:gd name="T7" fmla="*/ 2147483647 h 16"/>
              <a:gd name="T8" fmla="*/ 2147483647 w 2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6"/>
              <a:gd name="T17" fmla="*/ 28 w 28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6">
                <a:moveTo>
                  <a:pt x="28" y="6"/>
                </a:moveTo>
                <a:lnTo>
                  <a:pt x="22" y="0"/>
                </a:lnTo>
                <a:lnTo>
                  <a:pt x="0" y="1"/>
                </a:lnTo>
                <a:lnTo>
                  <a:pt x="9" y="16"/>
                </a:lnTo>
                <a:lnTo>
                  <a:pt x="28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09" name="Freeform 374"/>
          <p:cNvSpPr>
            <a:spLocks noChangeAspect="1"/>
          </p:cNvSpPr>
          <p:nvPr/>
        </p:nvSpPr>
        <p:spPr bwMode="auto">
          <a:xfrm>
            <a:off x="1785902" y="1850616"/>
            <a:ext cx="3907" cy="4396"/>
          </a:xfrm>
          <a:custGeom>
            <a:avLst/>
            <a:gdLst>
              <a:gd name="T0" fmla="*/ 2147483647 w 10"/>
              <a:gd name="T1" fmla="*/ 2147483647 h 7"/>
              <a:gd name="T2" fmla="*/ 2147483647 w 10"/>
              <a:gd name="T3" fmla="*/ 0 h 7"/>
              <a:gd name="T4" fmla="*/ 0 w 10"/>
              <a:gd name="T5" fmla="*/ 2147483647 h 7"/>
              <a:gd name="T6" fmla="*/ 2147483647 w 10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7"/>
              <a:gd name="T14" fmla="*/ 10 w 10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7">
                <a:moveTo>
                  <a:pt x="10" y="3"/>
                </a:moveTo>
                <a:lnTo>
                  <a:pt x="7" y="0"/>
                </a:lnTo>
                <a:lnTo>
                  <a:pt x="0" y="7"/>
                </a:lnTo>
                <a:lnTo>
                  <a:pt x="10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0" name="Freeform 375"/>
          <p:cNvSpPr>
            <a:spLocks noChangeAspect="1"/>
          </p:cNvSpPr>
          <p:nvPr/>
        </p:nvSpPr>
        <p:spPr bwMode="auto">
          <a:xfrm>
            <a:off x="2026160" y="1803726"/>
            <a:ext cx="177754" cy="65942"/>
          </a:xfrm>
          <a:custGeom>
            <a:avLst/>
            <a:gdLst>
              <a:gd name="T0" fmla="*/ 0 w 206"/>
              <a:gd name="T1" fmla="*/ 2147483647 h 95"/>
              <a:gd name="T2" fmla="*/ 2147483647 w 206"/>
              <a:gd name="T3" fmla="*/ 2147483647 h 95"/>
              <a:gd name="T4" fmla="*/ 2147483647 w 206"/>
              <a:gd name="T5" fmla="*/ 2147483647 h 95"/>
              <a:gd name="T6" fmla="*/ 2147483647 w 206"/>
              <a:gd name="T7" fmla="*/ 2147483647 h 95"/>
              <a:gd name="T8" fmla="*/ 2147483647 w 206"/>
              <a:gd name="T9" fmla="*/ 0 h 95"/>
              <a:gd name="T10" fmla="*/ 2147483647 w 206"/>
              <a:gd name="T11" fmla="*/ 2147483647 h 95"/>
              <a:gd name="T12" fmla="*/ 2147483647 w 206"/>
              <a:gd name="T13" fmla="*/ 2147483647 h 95"/>
              <a:gd name="T14" fmla="*/ 2147483647 w 206"/>
              <a:gd name="T15" fmla="*/ 2147483647 h 95"/>
              <a:gd name="T16" fmla="*/ 2147483647 w 206"/>
              <a:gd name="T17" fmla="*/ 2147483647 h 95"/>
              <a:gd name="T18" fmla="*/ 2147483647 w 206"/>
              <a:gd name="T19" fmla="*/ 2147483647 h 95"/>
              <a:gd name="T20" fmla="*/ 2147483647 w 206"/>
              <a:gd name="T21" fmla="*/ 2147483647 h 95"/>
              <a:gd name="T22" fmla="*/ 0 w 206"/>
              <a:gd name="T23" fmla="*/ 2147483647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6"/>
              <a:gd name="T37" fmla="*/ 0 h 95"/>
              <a:gd name="T38" fmla="*/ 206 w 206"/>
              <a:gd name="T39" fmla="*/ 95 h 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6" h="95">
                <a:moveTo>
                  <a:pt x="0" y="68"/>
                </a:moveTo>
                <a:lnTo>
                  <a:pt x="41" y="17"/>
                </a:lnTo>
                <a:lnTo>
                  <a:pt x="51" y="14"/>
                </a:lnTo>
                <a:lnTo>
                  <a:pt x="110" y="8"/>
                </a:lnTo>
                <a:lnTo>
                  <a:pt x="168" y="0"/>
                </a:lnTo>
                <a:lnTo>
                  <a:pt x="206" y="30"/>
                </a:lnTo>
                <a:lnTo>
                  <a:pt x="129" y="62"/>
                </a:lnTo>
                <a:lnTo>
                  <a:pt x="54" y="95"/>
                </a:lnTo>
                <a:lnTo>
                  <a:pt x="29" y="92"/>
                </a:lnTo>
                <a:lnTo>
                  <a:pt x="41" y="77"/>
                </a:lnTo>
                <a:lnTo>
                  <a:pt x="15" y="72"/>
                </a:lnTo>
                <a:lnTo>
                  <a:pt x="0" y="6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1" name="Freeform 377" descr="縦線"/>
          <p:cNvSpPr>
            <a:spLocks noChangeAspect="1"/>
          </p:cNvSpPr>
          <p:nvPr/>
        </p:nvSpPr>
        <p:spPr bwMode="auto">
          <a:xfrm>
            <a:off x="1760507" y="2003020"/>
            <a:ext cx="171894" cy="48357"/>
          </a:xfrm>
          <a:custGeom>
            <a:avLst/>
            <a:gdLst>
              <a:gd name="T0" fmla="*/ 2147483647 w 199"/>
              <a:gd name="T1" fmla="*/ 0 h 69"/>
              <a:gd name="T2" fmla="*/ 2147483647 w 199"/>
              <a:gd name="T3" fmla="*/ 2147483647 h 69"/>
              <a:gd name="T4" fmla="*/ 2147483647 w 199"/>
              <a:gd name="T5" fmla="*/ 2147483647 h 69"/>
              <a:gd name="T6" fmla="*/ 2147483647 w 199"/>
              <a:gd name="T7" fmla="*/ 2147483647 h 69"/>
              <a:gd name="T8" fmla="*/ 2147483647 w 199"/>
              <a:gd name="T9" fmla="*/ 2147483647 h 69"/>
              <a:gd name="T10" fmla="*/ 2147483647 w 199"/>
              <a:gd name="T11" fmla="*/ 2147483647 h 69"/>
              <a:gd name="T12" fmla="*/ 2147483647 w 199"/>
              <a:gd name="T13" fmla="*/ 2147483647 h 69"/>
              <a:gd name="T14" fmla="*/ 2147483647 w 199"/>
              <a:gd name="T15" fmla="*/ 2147483647 h 69"/>
              <a:gd name="T16" fmla="*/ 0 w 199"/>
              <a:gd name="T17" fmla="*/ 2147483647 h 69"/>
              <a:gd name="T18" fmla="*/ 0 w 199"/>
              <a:gd name="T19" fmla="*/ 2147483647 h 69"/>
              <a:gd name="T20" fmla="*/ 2147483647 w 199"/>
              <a:gd name="T21" fmla="*/ 2147483647 h 69"/>
              <a:gd name="T22" fmla="*/ 2147483647 w 199"/>
              <a:gd name="T23" fmla="*/ 2147483647 h 69"/>
              <a:gd name="T24" fmla="*/ 2147483647 w 199"/>
              <a:gd name="T25" fmla="*/ 2147483647 h 69"/>
              <a:gd name="T26" fmla="*/ 2147483647 w 199"/>
              <a:gd name="T27" fmla="*/ 2147483647 h 69"/>
              <a:gd name="T28" fmla="*/ 2147483647 w 199"/>
              <a:gd name="T29" fmla="*/ 2147483647 h 69"/>
              <a:gd name="T30" fmla="*/ 2147483647 w 199"/>
              <a:gd name="T31" fmla="*/ 2147483647 h 69"/>
              <a:gd name="T32" fmla="*/ 2147483647 w 199"/>
              <a:gd name="T33" fmla="*/ 2147483647 h 69"/>
              <a:gd name="T34" fmla="*/ 2147483647 w 199"/>
              <a:gd name="T35" fmla="*/ 2147483647 h 69"/>
              <a:gd name="T36" fmla="*/ 2147483647 w 199"/>
              <a:gd name="T37" fmla="*/ 0 h 6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69"/>
              <a:gd name="T59" fmla="*/ 199 w 199"/>
              <a:gd name="T60" fmla="*/ 69 h 6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69">
                <a:moveTo>
                  <a:pt x="91" y="0"/>
                </a:moveTo>
                <a:lnTo>
                  <a:pt x="88" y="5"/>
                </a:lnTo>
                <a:lnTo>
                  <a:pt x="73" y="12"/>
                </a:lnTo>
                <a:lnTo>
                  <a:pt x="61" y="15"/>
                </a:lnTo>
                <a:lnTo>
                  <a:pt x="60" y="20"/>
                </a:lnTo>
                <a:lnTo>
                  <a:pt x="40" y="30"/>
                </a:lnTo>
                <a:lnTo>
                  <a:pt x="19" y="35"/>
                </a:lnTo>
                <a:lnTo>
                  <a:pt x="9" y="35"/>
                </a:lnTo>
                <a:lnTo>
                  <a:pt x="0" y="32"/>
                </a:lnTo>
                <a:lnTo>
                  <a:pt x="0" y="63"/>
                </a:lnTo>
                <a:lnTo>
                  <a:pt x="6" y="69"/>
                </a:lnTo>
                <a:lnTo>
                  <a:pt x="48" y="69"/>
                </a:lnTo>
                <a:lnTo>
                  <a:pt x="115" y="47"/>
                </a:lnTo>
                <a:lnTo>
                  <a:pt x="171" y="47"/>
                </a:lnTo>
                <a:lnTo>
                  <a:pt x="199" y="20"/>
                </a:lnTo>
                <a:lnTo>
                  <a:pt x="157" y="8"/>
                </a:lnTo>
                <a:lnTo>
                  <a:pt x="127" y="11"/>
                </a:lnTo>
                <a:lnTo>
                  <a:pt x="126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2" name="Freeform 378"/>
          <p:cNvSpPr>
            <a:spLocks noChangeAspect="1"/>
          </p:cNvSpPr>
          <p:nvPr/>
        </p:nvSpPr>
        <p:spPr bwMode="auto">
          <a:xfrm>
            <a:off x="2643417" y="2197912"/>
            <a:ext cx="349646" cy="222738"/>
          </a:xfrm>
          <a:custGeom>
            <a:avLst/>
            <a:gdLst>
              <a:gd name="T0" fmla="*/ 2147483647 w 410"/>
              <a:gd name="T1" fmla="*/ 2147483647 h 315"/>
              <a:gd name="T2" fmla="*/ 2147483647 w 410"/>
              <a:gd name="T3" fmla="*/ 2147483647 h 315"/>
              <a:gd name="T4" fmla="*/ 2147483647 w 410"/>
              <a:gd name="T5" fmla="*/ 2147483647 h 315"/>
              <a:gd name="T6" fmla="*/ 2147483647 w 410"/>
              <a:gd name="T7" fmla="*/ 2147483647 h 315"/>
              <a:gd name="T8" fmla="*/ 2147483647 w 410"/>
              <a:gd name="T9" fmla="*/ 2147483647 h 315"/>
              <a:gd name="T10" fmla="*/ 2147483647 w 410"/>
              <a:gd name="T11" fmla="*/ 2147483647 h 315"/>
              <a:gd name="T12" fmla="*/ 2147483647 w 410"/>
              <a:gd name="T13" fmla="*/ 2147483647 h 315"/>
              <a:gd name="T14" fmla="*/ 2147483647 w 410"/>
              <a:gd name="T15" fmla="*/ 2147483647 h 315"/>
              <a:gd name="T16" fmla="*/ 2147483647 w 410"/>
              <a:gd name="T17" fmla="*/ 2147483647 h 315"/>
              <a:gd name="T18" fmla="*/ 2147483647 w 410"/>
              <a:gd name="T19" fmla="*/ 2147483647 h 315"/>
              <a:gd name="T20" fmla="*/ 2147483647 w 410"/>
              <a:gd name="T21" fmla="*/ 2147483647 h 315"/>
              <a:gd name="T22" fmla="*/ 2147483647 w 410"/>
              <a:gd name="T23" fmla="*/ 2147483647 h 315"/>
              <a:gd name="T24" fmla="*/ 2147483647 w 410"/>
              <a:gd name="T25" fmla="*/ 2147483647 h 315"/>
              <a:gd name="T26" fmla="*/ 2147483647 w 410"/>
              <a:gd name="T27" fmla="*/ 2147483647 h 315"/>
              <a:gd name="T28" fmla="*/ 2147483647 w 410"/>
              <a:gd name="T29" fmla="*/ 2147483647 h 315"/>
              <a:gd name="T30" fmla="*/ 2147483647 w 410"/>
              <a:gd name="T31" fmla="*/ 2147483647 h 315"/>
              <a:gd name="T32" fmla="*/ 2147483647 w 410"/>
              <a:gd name="T33" fmla="*/ 2147483647 h 315"/>
              <a:gd name="T34" fmla="*/ 2147483647 w 410"/>
              <a:gd name="T35" fmla="*/ 2147483647 h 315"/>
              <a:gd name="T36" fmla="*/ 2147483647 w 410"/>
              <a:gd name="T37" fmla="*/ 2147483647 h 315"/>
              <a:gd name="T38" fmla="*/ 2147483647 w 410"/>
              <a:gd name="T39" fmla="*/ 2147483647 h 315"/>
              <a:gd name="T40" fmla="*/ 2147483647 w 410"/>
              <a:gd name="T41" fmla="*/ 2147483647 h 315"/>
              <a:gd name="T42" fmla="*/ 2147483647 w 410"/>
              <a:gd name="T43" fmla="*/ 2147483647 h 315"/>
              <a:gd name="T44" fmla="*/ 2147483647 w 410"/>
              <a:gd name="T45" fmla="*/ 2147483647 h 315"/>
              <a:gd name="T46" fmla="*/ 0 w 410"/>
              <a:gd name="T47" fmla="*/ 2147483647 h 315"/>
              <a:gd name="T48" fmla="*/ 2147483647 w 410"/>
              <a:gd name="T49" fmla="*/ 2147483647 h 315"/>
              <a:gd name="T50" fmla="*/ 2147483647 w 410"/>
              <a:gd name="T51" fmla="*/ 2147483647 h 315"/>
              <a:gd name="T52" fmla="*/ 2147483647 w 410"/>
              <a:gd name="T53" fmla="*/ 2147483647 h 315"/>
              <a:gd name="T54" fmla="*/ 2147483647 w 410"/>
              <a:gd name="T55" fmla="*/ 2147483647 h 315"/>
              <a:gd name="T56" fmla="*/ 2147483647 w 410"/>
              <a:gd name="T57" fmla="*/ 2147483647 h 315"/>
              <a:gd name="T58" fmla="*/ 2147483647 w 410"/>
              <a:gd name="T59" fmla="*/ 2147483647 h 315"/>
              <a:gd name="T60" fmla="*/ 2147483647 w 410"/>
              <a:gd name="T61" fmla="*/ 2147483647 h 315"/>
              <a:gd name="T62" fmla="*/ 2147483647 w 410"/>
              <a:gd name="T63" fmla="*/ 2147483647 h 315"/>
              <a:gd name="T64" fmla="*/ 2147483647 w 410"/>
              <a:gd name="T65" fmla="*/ 2147483647 h 315"/>
              <a:gd name="T66" fmla="*/ 2147483647 w 410"/>
              <a:gd name="T67" fmla="*/ 2147483647 h 315"/>
              <a:gd name="T68" fmla="*/ 2147483647 w 410"/>
              <a:gd name="T69" fmla="*/ 2147483647 h 315"/>
              <a:gd name="T70" fmla="*/ 2147483647 w 410"/>
              <a:gd name="T71" fmla="*/ 2147483647 h 315"/>
              <a:gd name="T72" fmla="*/ 2147483647 w 410"/>
              <a:gd name="T73" fmla="*/ 2147483647 h 315"/>
              <a:gd name="T74" fmla="*/ 2147483647 w 410"/>
              <a:gd name="T75" fmla="*/ 0 h 315"/>
              <a:gd name="T76" fmla="*/ 2147483647 w 410"/>
              <a:gd name="T77" fmla="*/ 0 h 315"/>
              <a:gd name="T78" fmla="*/ 2147483647 w 410"/>
              <a:gd name="T79" fmla="*/ 2147483647 h 315"/>
              <a:gd name="T80" fmla="*/ 2147483647 w 410"/>
              <a:gd name="T81" fmla="*/ 2147483647 h 315"/>
              <a:gd name="T82" fmla="*/ 2147483647 w 410"/>
              <a:gd name="T83" fmla="*/ 2147483647 h 315"/>
              <a:gd name="T84" fmla="*/ 2147483647 w 410"/>
              <a:gd name="T85" fmla="*/ 2147483647 h 315"/>
              <a:gd name="T86" fmla="*/ 2147483647 w 410"/>
              <a:gd name="T87" fmla="*/ 2147483647 h 315"/>
              <a:gd name="T88" fmla="*/ 2147483647 w 410"/>
              <a:gd name="T89" fmla="*/ 2147483647 h 315"/>
              <a:gd name="T90" fmla="*/ 2147483647 w 410"/>
              <a:gd name="T91" fmla="*/ 0 h 315"/>
              <a:gd name="T92" fmla="*/ 2147483647 w 410"/>
              <a:gd name="T93" fmla="*/ 2147483647 h 315"/>
              <a:gd name="T94" fmla="*/ 2147483647 w 410"/>
              <a:gd name="T95" fmla="*/ 2147483647 h 315"/>
              <a:gd name="T96" fmla="*/ 2147483647 w 410"/>
              <a:gd name="T97" fmla="*/ 2147483647 h 315"/>
              <a:gd name="T98" fmla="*/ 2147483647 w 410"/>
              <a:gd name="T99" fmla="*/ 2147483647 h 315"/>
              <a:gd name="T100" fmla="*/ 2147483647 w 410"/>
              <a:gd name="T101" fmla="*/ 2147483647 h 315"/>
              <a:gd name="T102" fmla="*/ 2147483647 w 410"/>
              <a:gd name="T103" fmla="*/ 2147483647 h 315"/>
              <a:gd name="T104" fmla="*/ 2147483647 w 410"/>
              <a:gd name="T105" fmla="*/ 2147483647 h 315"/>
              <a:gd name="T106" fmla="*/ 2147483647 w 410"/>
              <a:gd name="T107" fmla="*/ 2147483647 h 315"/>
              <a:gd name="T108" fmla="*/ 2147483647 w 410"/>
              <a:gd name="T109" fmla="*/ 2147483647 h 3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10"/>
              <a:gd name="T166" fmla="*/ 0 h 315"/>
              <a:gd name="T167" fmla="*/ 410 w 410"/>
              <a:gd name="T168" fmla="*/ 315 h 3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10" h="315">
                <a:moveTo>
                  <a:pt x="374" y="244"/>
                </a:moveTo>
                <a:lnTo>
                  <a:pt x="344" y="276"/>
                </a:lnTo>
                <a:lnTo>
                  <a:pt x="303" y="294"/>
                </a:lnTo>
                <a:lnTo>
                  <a:pt x="282" y="315"/>
                </a:lnTo>
                <a:lnTo>
                  <a:pt x="264" y="312"/>
                </a:lnTo>
                <a:lnTo>
                  <a:pt x="237" y="300"/>
                </a:lnTo>
                <a:lnTo>
                  <a:pt x="245" y="256"/>
                </a:lnTo>
                <a:lnTo>
                  <a:pt x="215" y="252"/>
                </a:lnTo>
                <a:lnTo>
                  <a:pt x="195" y="234"/>
                </a:lnTo>
                <a:lnTo>
                  <a:pt x="176" y="214"/>
                </a:lnTo>
                <a:lnTo>
                  <a:pt x="129" y="193"/>
                </a:lnTo>
                <a:lnTo>
                  <a:pt x="95" y="196"/>
                </a:lnTo>
                <a:lnTo>
                  <a:pt x="53" y="202"/>
                </a:lnTo>
                <a:lnTo>
                  <a:pt x="14" y="228"/>
                </a:lnTo>
                <a:lnTo>
                  <a:pt x="2" y="228"/>
                </a:lnTo>
                <a:lnTo>
                  <a:pt x="11" y="192"/>
                </a:lnTo>
                <a:lnTo>
                  <a:pt x="20" y="157"/>
                </a:lnTo>
                <a:lnTo>
                  <a:pt x="5" y="144"/>
                </a:lnTo>
                <a:lnTo>
                  <a:pt x="2" y="145"/>
                </a:lnTo>
                <a:lnTo>
                  <a:pt x="14" y="136"/>
                </a:lnTo>
                <a:lnTo>
                  <a:pt x="20" y="133"/>
                </a:lnTo>
                <a:lnTo>
                  <a:pt x="18" y="117"/>
                </a:lnTo>
                <a:lnTo>
                  <a:pt x="2" y="121"/>
                </a:lnTo>
                <a:lnTo>
                  <a:pt x="0" y="123"/>
                </a:lnTo>
                <a:lnTo>
                  <a:pt x="15" y="81"/>
                </a:lnTo>
                <a:lnTo>
                  <a:pt x="20" y="78"/>
                </a:lnTo>
                <a:lnTo>
                  <a:pt x="39" y="81"/>
                </a:lnTo>
                <a:lnTo>
                  <a:pt x="50" y="90"/>
                </a:lnTo>
                <a:lnTo>
                  <a:pt x="60" y="87"/>
                </a:lnTo>
                <a:lnTo>
                  <a:pt x="66" y="82"/>
                </a:lnTo>
                <a:lnTo>
                  <a:pt x="78" y="69"/>
                </a:lnTo>
                <a:lnTo>
                  <a:pt x="66" y="36"/>
                </a:lnTo>
                <a:lnTo>
                  <a:pt x="39" y="33"/>
                </a:lnTo>
                <a:lnTo>
                  <a:pt x="20" y="66"/>
                </a:lnTo>
                <a:lnTo>
                  <a:pt x="18" y="69"/>
                </a:lnTo>
                <a:lnTo>
                  <a:pt x="21" y="27"/>
                </a:lnTo>
                <a:lnTo>
                  <a:pt x="35" y="7"/>
                </a:lnTo>
                <a:lnTo>
                  <a:pt x="30" y="0"/>
                </a:lnTo>
                <a:lnTo>
                  <a:pt x="89" y="0"/>
                </a:lnTo>
                <a:lnTo>
                  <a:pt x="68" y="28"/>
                </a:lnTo>
                <a:lnTo>
                  <a:pt x="99" y="40"/>
                </a:lnTo>
                <a:lnTo>
                  <a:pt x="131" y="52"/>
                </a:lnTo>
                <a:lnTo>
                  <a:pt x="173" y="63"/>
                </a:lnTo>
                <a:lnTo>
                  <a:pt x="179" y="40"/>
                </a:lnTo>
                <a:lnTo>
                  <a:pt x="203" y="30"/>
                </a:lnTo>
                <a:lnTo>
                  <a:pt x="249" y="0"/>
                </a:lnTo>
                <a:lnTo>
                  <a:pt x="275" y="30"/>
                </a:lnTo>
                <a:lnTo>
                  <a:pt x="275" y="73"/>
                </a:lnTo>
                <a:lnTo>
                  <a:pt x="311" y="91"/>
                </a:lnTo>
                <a:lnTo>
                  <a:pt x="330" y="106"/>
                </a:lnTo>
                <a:lnTo>
                  <a:pt x="369" y="142"/>
                </a:lnTo>
                <a:lnTo>
                  <a:pt x="408" y="180"/>
                </a:lnTo>
                <a:lnTo>
                  <a:pt x="410" y="220"/>
                </a:lnTo>
                <a:lnTo>
                  <a:pt x="392" y="232"/>
                </a:lnTo>
                <a:lnTo>
                  <a:pt x="374" y="24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3" name="Freeform 379" descr="縦線"/>
          <p:cNvSpPr>
            <a:spLocks noChangeAspect="1"/>
          </p:cNvSpPr>
          <p:nvPr/>
        </p:nvSpPr>
        <p:spPr bwMode="auto">
          <a:xfrm>
            <a:off x="1612054" y="2088011"/>
            <a:ext cx="158220" cy="108438"/>
          </a:xfrm>
          <a:custGeom>
            <a:avLst/>
            <a:gdLst>
              <a:gd name="T0" fmla="*/ 2147483647 w 184"/>
              <a:gd name="T1" fmla="*/ 2147483647 h 151"/>
              <a:gd name="T2" fmla="*/ 2147483647 w 184"/>
              <a:gd name="T3" fmla="*/ 2147483647 h 151"/>
              <a:gd name="T4" fmla="*/ 2147483647 w 184"/>
              <a:gd name="T5" fmla="*/ 2147483647 h 151"/>
              <a:gd name="T6" fmla="*/ 2147483647 w 184"/>
              <a:gd name="T7" fmla="*/ 2147483647 h 151"/>
              <a:gd name="T8" fmla="*/ 2147483647 w 184"/>
              <a:gd name="T9" fmla="*/ 2147483647 h 151"/>
              <a:gd name="T10" fmla="*/ 2147483647 w 184"/>
              <a:gd name="T11" fmla="*/ 2147483647 h 151"/>
              <a:gd name="T12" fmla="*/ 2147483647 w 184"/>
              <a:gd name="T13" fmla="*/ 2147483647 h 151"/>
              <a:gd name="T14" fmla="*/ 2147483647 w 184"/>
              <a:gd name="T15" fmla="*/ 2147483647 h 151"/>
              <a:gd name="T16" fmla="*/ 2147483647 w 184"/>
              <a:gd name="T17" fmla="*/ 2147483647 h 151"/>
              <a:gd name="T18" fmla="*/ 2147483647 w 184"/>
              <a:gd name="T19" fmla="*/ 2147483647 h 151"/>
              <a:gd name="T20" fmla="*/ 2147483647 w 184"/>
              <a:gd name="T21" fmla="*/ 2147483647 h 151"/>
              <a:gd name="T22" fmla="*/ 2147483647 w 184"/>
              <a:gd name="T23" fmla="*/ 0 h 151"/>
              <a:gd name="T24" fmla="*/ 2147483647 w 184"/>
              <a:gd name="T25" fmla="*/ 2147483647 h 151"/>
              <a:gd name="T26" fmla="*/ 2147483647 w 184"/>
              <a:gd name="T27" fmla="*/ 2147483647 h 151"/>
              <a:gd name="T28" fmla="*/ 2147483647 w 184"/>
              <a:gd name="T29" fmla="*/ 2147483647 h 151"/>
              <a:gd name="T30" fmla="*/ 2147483647 w 184"/>
              <a:gd name="T31" fmla="*/ 2147483647 h 151"/>
              <a:gd name="T32" fmla="*/ 2147483647 w 184"/>
              <a:gd name="T33" fmla="*/ 2147483647 h 151"/>
              <a:gd name="T34" fmla="*/ 2147483647 w 184"/>
              <a:gd name="T35" fmla="*/ 2147483647 h 151"/>
              <a:gd name="T36" fmla="*/ 2147483647 w 184"/>
              <a:gd name="T37" fmla="*/ 2147483647 h 151"/>
              <a:gd name="T38" fmla="*/ 2147483647 w 184"/>
              <a:gd name="T39" fmla="*/ 2147483647 h 151"/>
              <a:gd name="T40" fmla="*/ 2147483647 w 184"/>
              <a:gd name="T41" fmla="*/ 2147483647 h 151"/>
              <a:gd name="T42" fmla="*/ 2147483647 w 184"/>
              <a:gd name="T43" fmla="*/ 2147483647 h 151"/>
              <a:gd name="T44" fmla="*/ 2147483647 w 184"/>
              <a:gd name="T45" fmla="*/ 2147483647 h 151"/>
              <a:gd name="T46" fmla="*/ 2147483647 w 184"/>
              <a:gd name="T47" fmla="*/ 2147483647 h 151"/>
              <a:gd name="T48" fmla="*/ 2147483647 w 184"/>
              <a:gd name="T49" fmla="*/ 2147483647 h 151"/>
              <a:gd name="T50" fmla="*/ 2147483647 w 184"/>
              <a:gd name="T51" fmla="*/ 2147483647 h 151"/>
              <a:gd name="T52" fmla="*/ 2147483647 w 184"/>
              <a:gd name="T53" fmla="*/ 2147483647 h 151"/>
              <a:gd name="T54" fmla="*/ 2147483647 w 184"/>
              <a:gd name="T55" fmla="*/ 2147483647 h 151"/>
              <a:gd name="T56" fmla="*/ 2147483647 w 184"/>
              <a:gd name="T57" fmla="*/ 2147483647 h 151"/>
              <a:gd name="T58" fmla="*/ 2147483647 w 184"/>
              <a:gd name="T59" fmla="*/ 2147483647 h 151"/>
              <a:gd name="T60" fmla="*/ 2147483647 w 184"/>
              <a:gd name="T61" fmla="*/ 2147483647 h 151"/>
              <a:gd name="T62" fmla="*/ 2147483647 w 184"/>
              <a:gd name="T63" fmla="*/ 2147483647 h 151"/>
              <a:gd name="T64" fmla="*/ 0 w 184"/>
              <a:gd name="T65" fmla="*/ 2147483647 h 151"/>
              <a:gd name="T66" fmla="*/ 0 w 184"/>
              <a:gd name="T67" fmla="*/ 2147483647 h 151"/>
              <a:gd name="T68" fmla="*/ 2147483647 w 184"/>
              <a:gd name="T69" fmla="*/ 2147483647 h 151"/>
              <a:gd name="T70" fmla="*/ 2147483647 w 184"/>
              <a:gd name="T71" fmla="*/ 2147483647 h 151"/>
              <a:gd name="T72" fmla="*/ 2147483647 w 184"/>
              <a:gd name="T73" fmla="*/ 2147483647 h 151"/>
              <a:gd name="T74" fmla="*/ 2147483647 w 184"/>
              <a:gd name="T75" fmla="*/ 2147483647 h 151"/>
              <a:gd name="T76" fmla="*/ 2147483647 w 184"/>
              <a:gd name="T77" fmla="*/ 2147483647 h 151"/>
              <a:gd name="T78" fmla="*/ 2147483647 w 184"/>
              <a:gd name="T79" fmla="*/ 2147483647 h 151"/>
              <a:gd name="T80" fmla="*/ 2147483647 w 184"/>
              <a:gd name="T81" fmla="*/ 2147483647 h 151"/>
              <a:gd name="T82" fmla="*/ 2147483647 w 184"/>
              <a:gd name="T83" fmla="*/ 2147483647 h 151"/>
              <a:gd name="T84" fmla="*/ 2147483647 w 184"/>
              <a:gd name="T85" fmla="*/ 2147483647 h 151"/>
              <a:gd name="T86" fmla="*/ 2147483647 w 184"/>
              <a:gd name="T87" fmla="*/ 2147483647 h 151"/>
              <a:gd name="T88" fmla="*/ 2147483647 w 184"/>
              <a:gd name="T89" fmla="*/ 2147483647 h 151"/>
              <a:gd name="T90" fmla="*/ 2147483647 w 184"/>
              <a:gd name="T91" fmla="*/ 2147483647 h 151"/>
              <a:gd name="T92" fmla="*/ 2147483647 w 184"/>
              <a:gd name="T93" fmla="*/ 2147483647 h 151"/>
              <a:gd name="T94" fmla="*/ 2147483647 w 184"/>
              <a:gd name="T95" fmla="*/ 2147483647 h 151"/>
              <a:gd name="T96" fmla="*/ 2147483647 w 184"/>
              <a:gd name="T97" fmla="*/ 2147483647 h 151"/>
              <a:gd name="T98" fmla="*/ 2147483647 w 184"/>
              <a:gd name="T99" fmla="*/ 2147483647 h 151"/>
              <a:gd name="T100" fmla="*/ 2147483647 w 184"/>
              <a:gd name="T101" fmla="*/ 2147483647 h 151"/>
              <a:gd name="T102" fmla="*/ 2147483647 w 184"/>
              <a:gd name="T103" fmla="*/ 2147483647 h 151"/>
              <a:gd name="T104" fmla="*/ 2147483647 w 184"/>
              <a:gd name="T105" fmla="*/ 2147483647 h 151"/>
              <a:gd name="T106" fmla="*/ 2147483647 w 184"/>
              <a:gd name="T107" fmla="*/ 2147483647 h 151"/>
              <a:gd name="T108" fmla="*/ 2147483647 w 184"/>
              <a:gd name="T109" fmla="*/ 2147483647 h 151"/>
              <a:gd name="T110" fmla="*/ 2147483647 w 184"/>
              <a:gd name="T111" fmla="*/ 2147483647 h 151"/>
              <a:gd name="T112" fmla="*/ 2147483647 w 184"/>
              <a:gd name="T113" fmla="*/ 2147483647 h 151"/>
              <a:gd name="T114" fmla="*/ 2147483647 w 184"/>
              <a:gd name="T115" fmla="*/ 2147483647 h 151"/>
              <a:gd name="T116" fmla="*/ 2147483647 w 184"/>
              <a:gd name="T117" fmla="*/ 2147483647 h 151"/>
              <a:gd name="T118" fmla="*/ 2147483647 w 184"/>
              <a:gd name="T119" fmla="*/ 2147483647 h 151"/>
              <a:gd name="T120" fmla="*/ 2147483647 w 184"/>
              <a:gd name="T121" fmla="*/ 2147483647 h 151"/>
              <a:gd name="T122" fmla="*/ 2147483647 w 184"/>
              <a:gd name="T123" fmla="*/ 2147483647 h 151"/>
              <a:gd name="T124" fmla="*/ 2147483647 w 184"/>
              <a:gd name="T125" fmla="*/ 2147483647 h 1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4"/>
              <a:gd name="T190" fmla="*/ 0 h 151"/>
              <a:gd name="T191" fmla="*/ 184 w 184"/>
              <a:gd name="T192" fmla="*/ 151 h 1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4" h="151">
                <a:moveTo>
                  <a:pt x="156" y="69"/>
                </a:moveTo>
                <a:lnTo>
                  <a:pt x="162" y="71"/>
                </a:lnTo>
                <a:lnTo>
                  <a:pt x="171" y="60"/>
                </a:lnTo>
                <a:lnTo>
                  <a:pt x="183" y="59"/>
                </a:lnTo>
                <a:lnTo>
                  <a:pt x="184" y="56"/>
                </a:lnTo>
                <a:lnTo>
                  <a:pt x="175" y="53"/>
                </a:lnTo>
                <a:lnTo>
                  <a:pt x="174" y="50"/>
                </a:lnTo>
                <a:lnTo>
                  <a:pt x="180" y="47"/>
                </a:lnTo>
                <a:lnTo>
                  <a:pt x="177" y="45"/>
                </a:lnTo>
                <a:lnTo>
                  <a:pt x="178" y="30"/>
                </a:lnTo>
                <a:lnTo>
                  <a:pt x="132" y="27"/>
                </a:lnTo>
                <a:lnTo>
                  <a:pt x="120" y="0"/>
                </a:lnTo>
                <a:lnTo>
                  <a:pt x="115" y="5"/>
                </a:lnTo>
                <a:lnTo>
                  <a:pt x="112" y="5"/>
                </a:lnTo>
                <a:lnTo>
                  <a:pt x="109" y="8"/>
                </a:lnTo>
                <a:lnTo>
                  <a:pt x="100" y="9"/>
                </a:lnTo>
                <a:lnTo>
                  <a:pt x="94" y="12"/>
                </a:lnTo>
                <a:lnTo>
                  <a:pt x="82" y="15"/>
                </a:lnTo>
                <a:lnTo>
                  <a:pt x="79" y="21"/>
                </a:lnTo>
                <a:lnTo>
                  <a:pt x="76" y="26"/>
                </a:lnTo>
                <a:lnTo>
                  <a:pt x="76" y="32"/>
                </a:lnTo>
                <a:lnTo>
                  <a:pt x="70" y="32"/>
                </a:lnTo>
                <a:lnTo>
                  <a:pt x="57" y="36"/>
                </a:lnTo>
                <a:lnTo>
                  <a:pt x="55" y="41"/>
                </a:lnTo>
                <a:lnTo>
                  <a:pt x="54" y="47"/>
                </a:lnTo>
                <a:lnTo>
                  <a:pt x="43" y="48"/>
                </a:lnTo>
                <a:lnTo>
                  <a:pt x="40" y="44"/>
                </a:lnTo>
                <a:lnTo>
                  <a:pt x="36" y="44"/>
                </a:lnTo>
                <a:lnTo>
                  <a:pt x="33" y="41"/>
                </a:lnTo>
                <a:lnTo>
                  <a:pt x="22" y="48"/>
                </a:lnTo>
                <a:lnTo>
                  <a:pt x="7" y="47"/>
                </a:lnTo>
                <a:lnTo>
                  <a:pt x="1" y="44"/>
                </a:lnTo>
                <a:lnTo>
                  <a:pt x="0" y="54"/>
                </a:lnTo>
                <a:lnTo>
                  <a:pt x="0" y="69"/>
                </a:lnTo>
                <a:lnTo>
                  <a:pt x="13" y="60"/>
                </a:lnTo>
                <a:lnTo>
                  <a:pt x="15" y="99"/>
                </a:lnTo>
                <a:lnTo>
                  <a:pt x="18" y="108"/>
                </a:lnTo>
                <a:lnTo>
                  <a:pt x="37" y="129"/>
                </a:lnTo>
                <a:lnTo>
                  <a:pt x="66" y="150"/>
                </a:lnTo>
                <a:lnTo>
                  <a:pt x="72" y="151"/>
                </a:lnTo>
                <a:lnTo>
                  <a:pt x="75" y="150"/>
                </a:lnTo>
                <a:lnTo>
                  <a:pt x="75" y="148"/>
                </a:lnTo>
                <a:lnTo>
                  <a:pt x="70" y="136"/>
                </a:lnTo>
                <a:lnTo>
                  <a:pt x="70" y="130"/>
                </a:lnTo>
                <a:lnTo>
                  <a:pt x="64" y="126"/>
                </a:lnTo>
                <a:lnTo>
                  <a:pt x="54" y="102"/>
                </a:lnTo>
                <a:lnTo>
                  <a:pt x="55" y="100"/>
                </a:lnTo>
                <a:lnTo>
                  <a:pt x="51" y="99"/>
                </a:lnTo>
                <a:lnTo>
                  <a:pt x="55" y="81"/>
                </a:lnTo>
                <a:lnTo>
                  <a:pt x="51" y="75"/>
                </a:lnTo>
                <a:lnTo>
                  <a:pt x="61" y="59"/>
                </a:lnTo>
                <a:lnTo>
                  <a:pt x="70" y="57"/>
                </a:lnTo>
                <a:lnTo>
                  <a:pt x="73" y="66"/>
                </a:lnTo>
                <a:lnTo>
                  <a:pt x="88" y="56"/>
                </a:lnTo>
                <a:lnTo>
                  <a:pt x="99" y="56"/>
                </a:lnTo>
                <a:lnTo>
                  <a:pt x="106" y="59"/>
                </a:lnTo>
                <a:lnTo>
                  <a:pt x="127" y="63"/>
                </a:lnTo>
                <a:lnTo>
                  <a:pt x="133" y="60"/>
                </a:lnTo>
                <a:lnTo>
                  <a:pt x="136" y="63"/>
                </a:lnTo>
                <a:lnTo>
                  <a:pt x="141" y="60"/>
                </a:lnTo>
                <a:lnTo>
                  <a:pt x="148" y="63"/>
                </a:lnTo>
                <a:lnTo>
                  <a:pt x="153" y="62"/>
                </a:lnTo>
                <a:lnTo>
                  <a:pt x="156" y="6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4" name="Freeform 380"/>
          <p:cNvSpPr>
            <a:spLocks noChangeAspect="1"/>
          </p:cNvSpPr>
          <p:nvPr/>
        </p:nvSpPr>
        <p:spPr bwMode="auto">
          <a:xfrm>
            <a:off x="1655027" y="2196449"/>
            <a:ext cx="37113" cy="13188"/>
          </a:xfrm>
          <a:custGeom>
            <a:avLst/>
            <a:gdLst>
              <a:gd name="T0" fmla="*/ 2147483647 w 42"/>
              <a:gd name="T1" fmla="*/ 2147483647 h 21"/>
              <a:gd name="T2" fmla="*/ 2147483647 w 42"/>
              <a:gd name="T3" fmla="*/ 2147483647 h 21"/>
              <a:gd name="T4" fmla="*/ 2147483647 w 42"/>
              <a:gd name="T5" fmla="*/ 2147483647 h 21"/>
              <a:gd name="T6" fmla="*/ 2147483647 w 42"/>
              <a:gd name="T7" fmla="*/ 2147483647 h 21"/>
              <a:gd name="T8" fmla="*/ 2147483647 w 42"/>
              <a:gd name="T9" fmla="*/ 0 h 21"/>
              <a:gd name="T10" fmla="*/ 2147483647 w 42"/>
              <a:gd name="T11" fmla="*/ 2147483647 h 21"/>
              <a:gd name="T12" fmla="*/ 0 w 42"/>
              <a:gd name="T13" fmla="*/ 0 h 21"/>
              <a:gd name="T14" fmla="*/ 2147483647 w 42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21"/>
              <a:gd name="T26" fmla="*/ 42 w 42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21">
                <a:moveTo>
                  <a:pt x="38" y="21"/>
                </a:moveTo>
                <a:lnTo>
                  <a:pt x="42" y="15"/>
                </a:lnTo>
                <a:lnTo>
                  <a:pt x="36" y="12"/>
                </a:lnTo>
                <a:lnTo>
                  <a:pt x="32" y="5"/>
                </a:lnTo>
                <a:lnTo>
                  <a:pt x="24" y="0"/>
                </a:lnTo>
                <a:lnTo>
                  <a:pt x="21" y="2"/>
                </a:lnTo>
                <a:lnTo>
                  <a:pt x="0" y="0"/>
                </a:lnTo>
                <a:lnTo>
                  <a:pt x="38" y="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5" name="Freeform 381" descr="縦線 (太)"/>
          <p:cNvSpPr>
            <a:spLocks noChangeAspect="1"/>
          </p:cNvSpPr>
          <p:nvPr/>
        </p:nvSpPr>
        <p:spPr bwMode="auto">
          <a:xfrm>
            <a:off x="1735115" y="2214033"/>
            <a:ext cx="76180" cy="41031"/>
          </a:xfrm>
          <a:custGeom>
            <a:avLst/>
            <a:gdLst>
              <a:gd name="T0" fmla="*/ 0 w 87"/>
              <a:gd name="T1" fmla="*/ 2147483647 h 61"/>
              <a:gd name="T2" fmla="*/ 2147483647 w 87"/>
              <a:gd name="T3" fmla="*/ 2147483647 h 61"/>
              <a:gd name="T4" fmla="*/ 2147483647 w 87"/>
              <a:gd name="T5" fmla="*/ 2147483647 h 61"/>
              <a:gd name="T6" fmla="*/ 2147483647 w 87"/>
              <a:gd name="T7" fmla="*/ 2147483647 h 61"/>
              <a:gd name="T8" fmla="*/ 2147483647 w 87"/>
              <a:gd name="T9" fmla="*/ 2147483647 h 61"/>
              <a:gd name="T10" fmla="*/ 2147483647 w 87"/>
              <a:gd name="T11" fmla="*/ 2147483647 h 61"/>
              <a:gd name="T12" fmla="*/ 2147483647 w 87"/>
              <a:gd name="T13" fmla="*/ 2147483647 h 61"/>
              <a:gd name="T14" fmla="*/ 2147483647 w 87"/>
              <a:gd name="T15" fmla="*/ 2147483647 h 61"/>
              <a:gd name="T16" fmla="*/ 2147483647 w 87"/>
              <a:gd name="T17" fmla="*/ 2147483647 h 61"/>
              <a:gd name="T18" fmla="*/ 2147483647 w 87"/>
              <a:gd name="T19" fmla="*/ 2147483647 h 61"/>
              <a:gd name="T20" fmla="*/ 2147483647 w 87"/>
              <a:gd name="T21" fmla="*/ 0 h 61"/>
              <a:gd name="T22" fmla="*/ 2147483647 w 87"/>
              <a:gd name="T23" fmla="*/ 2147483647 h 61"/>
              <a:gd name="T24" fmla="*/ 2147483647 w 87"/>
              <a:gd name="T25" fmla="*/ 2147483647 h 61"/>
              <a:gd name="T26" fmla="*/ 2147483647 w 87"/>
              <a:gd name="T27" fmla="*/ 2147483647 h 61"/>
              <a:gd name="T28" fmla="*/ 2147483647 w 87"/>
              <a:gd name="T29" fmla="*/ 2147483647 h 61"/>
              <a:gd name="T30" fmla="*/ 0 w 87"/>
              <a:gd name="T31" fmla="*/ 2147483647 h 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"/>
              <a:gd name="T49" fmla="*/ 0 h 61"/>
              <a:gd name="T50" fmla="*/ 87 w 87"/>
              <a:gd name="T51" fmla="*/ 61 h 6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" h="61">
                <a:moveTo>
                  <a:pt x="0" y="61"/>
                </a:moveTo>
                <a:lnTo>
                  <a:pt x="3" y="18"/>
                </a:lnTo>
                <a:lnTo>
                  <a:pt x="12" y="15"/>
                </a:lnTo>
                <a:lnTo>
                  <a:pt x="15" y="12"/>
                </a:lnTo>
                <a:lnTo>
                  <a:pt x="28" y="6"/>
                </a:lnTo>
                <a:lnTo>
                  <a:pt x="36" y="9"/>
                </a:lnTo>
                <a:lnTo>
                  <a:pt x="43" y="3"/>
                </a:lnTo>
                <a:lnTo>
                  <a:pt x="48" y="3"/>
                </a:lnTo>
                <a:lnTo>
                  <a:pt x="55" y="4"/>
                </a:lnTo>
                <a:lnTo>
                  <a:pt x="60" y="3"/>
                </a:lnTo>
                <a:lnTo>
                  <a:pt x="73" y="0"/>
                </a:lnTo>
                <a:lnTo>
                  <a:pt x="76" y="9"/>
                </a:lnTo>
                <a:lnTo>
                  <a:pt x="85" y="4"/>
                </a:lnTo>
                <a:lnTo>
                  <a:pt x="87" y="12"/>
                </a:lnTo>
                <a:lnTo>
                  <a:pt x="72" y="42"/>
                </a:ln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6" name="Freeform 382"/>
          <p:cNvSpPr>
            <a:spLocks noChangeAspect="1"/>
          </p:cNvSpPr>
          <p:nvPr/>
        </p:nvSpPr>
        <p:spPr bwMode="auto">
          <a:xfrm>
            <a:off x="2307445" y="2162742"/>
            <a:ext cx="199240" cy="76200"/>
          </a:xfrm>
          <a:custGeom>
            <a:avLst/>
            <a:gdLst>
              <a:gd name="T0" fmla="*/ 2147483647 w 231"/>
              <a:gd name="T1" fmla="*/ 2147483647 h 106"/>
              <a:gd name="T2" fmla="*/ 0 w 231"/>
              <a:gd name="T3" fmla="*/ 2147483647 h 106"/>
              <a:gd name="T4" fmla="*/ 2147483647 w 231"/>
              <a:gd name="T5" fmla="*/ 0 h 106"/>
              <a:gd name="T6" fmla="*/ 2147483647 w 231"/>
              <a:gd name="T7" fmla="*/ 2147483647 h 106"/>
              <a:gd name="T8" fmla="*/ 2147483647 w 231"/>
              <a:gd name="T9" fmla="*/ 2147483647 h 106"/>
              <a:gd name="T10" fmla="*/ 2147483647 w 231"/>
              <a:gd name="T11" fmla="*/ 2147483647 h 106"/>
              <a:gd name="T12" fmla="*/ 2147483647 w 231"/>
              <a:gd name="T13" fmla="*/ 2147483647 h 106"/>
              <a:gd name="T14" fmla="*/ 2147483647 w 231"/>
              <a:gd name="T15" fmla="*/ 2147483647 h 106"/>
              <a:gd name="T16" fmla="*/ 2147483647 w 231"/>
              <a:gd name="T17" fmla="*/ 2147483647 h 106"/>
              <a:gd name="T18" fmla="*/ 2147483647 w 231"/>
              <a:gd name="T19" fmla="*/ 2147483647 h 106"/>
              <a:gd name="T20" fmla="*/ 2147483647 w 231"/>
              <a:gd name="T21" fmla="*/ 2147483647 h 106"/>
              <a:gd name="T22" fmla="*/ 2147483647 w 231"/>
              <a:gd name="T23" fmla="*/ 2147483647 h 106"/>
              <a:gd name="T24" fmla="*/ 2147483647 w 231"/>
              <a:gd name="T25" fmla="*/ 2147483647 h 106"/>
              <a:gd name="T26" fmla="*/ 2147483647 w 231"/>
              <a:gd name="T27" fmla="*/ 2147483647 h 106"/>
              <a:gd name="T28" fmla="*/ 2147483647 w 231"/>
              <a:gd name="T29" fmla="*/ 2147483647 h 106"/>
              <a:gd name="T30" fmla="*/ 2147483647 w 231"/>
              <a:gd name="T31" fmla="*/ 2147483647 h 1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1"/>
              <a:gd name="T49" fmla="*/ 0 h 106"/>
              <a:gd name="T50" fmla="*/ 231 w 231"/>
              <a:gd name="T51" fmla="*/ 106 h 10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1" h="106">
                <a:moveTo>
                  <a:pt x="36" y="37"/>
                </a:moveTo>
                <a:lnTo>
                  <a:pt x="0" y="3"/>
                </a:lnTo>
                <a:lnTo>
                  <a:pt x="6" y="0"/>
                </a:lnTo>
                <a:lnTo>
                  <a:pt x="42" y="3"/>
                </a:lnTo>
                <a:lnTo>
                  <a:pt x="78" y="4"/>
                </a:lnTo>
                <a:lnTo>
                  <a:pt x="115" y="25"/>
                </a:lnTo>
                <a:lnTo>
                  <a:pt x="153" y="45"/>
                </a:lnTo>
                <a:lnTo>
                  <a:pt x="192" y="66"/>
                </a:lnTo>
                <a:lnTo>
                  <a:pt x="231" y="85"/>
                </a:lnTo>
                <a:lnTo>
                  <a:pt x="205" y="106"/>
                </a:lnTo>
                <a:lnTo>
                  <a:pt x="177" y="100"/>
                </a:lnTo>
                <a:lnTo>
                  <a:pt x="127" y="100"/>
                </a:lnTo>
                <a:lnTo>
                  <a:pt x="78" y="99"/>
                </a:lnTo>
                <a:lnTo>
                  <a:pt x="31" y="103"/>
                </a:lnTo>
                <a:lnTo>
                  <a:pt x="49" y="70"/>
                </a:lnTo>
                <a:lnTo>
                  <a:pt x="36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7" name="Freeform 383"/>
          <p:cNvSpPr>
            <a:spLocks noChangeAspect="1"/>
          </p:cNvSpPr>
          <p:nvPr/>
        </p:nvSpPr>
        <p:spPr bwMode="auto">
          <a:xfrm>
            <a:off x="1684328" y="2230150"/>
            <a:ext cx="220728" cy="152400"/>
          </a:xfrm>
          <a:custGeom>
            <a:avLst/>
            <a:gdLst>
              <a:gd name="T0" fmla="*/ 2147483647 w 255"/>
              <a:gd name="T1" fmla="*/ 2147483647 h 216"/>
              <a:gd name="T2" fmla="*/ 2147483647 w 255"/>
              <a:gd name="T3" fmla="*/ 2147483647 h 216"/>
              <a:gd name="T4" fmla="*/ 0 w 255"/>
              <a:gd name="T5" fmla="*/ 2147483647 h 216"/>
              <a:gd name="T6" fmla="*/ 2147483647 w 255"/>
              <a:gd name="T7" fmla="*/ 2147483647 h 216"/>
              <a:gd name="T8" fmla="*/ 2147483647 w 255"/>
              <a:gd name="T9" fmla="*/ 2147483647 h 216"/>
              <a:gd name="T10" fmla="*/ 2147483647 w 255"/>
              <a:gd name="T11" fmla="*/ 2147483647 h 216"/>
              <a:gd name="T12" fmla="*/ 2147483647 w 255"/>
              <a:gd name="T13" fmla="*/ 2147483647 h 216"/>
              <a:gd name="T14" fmla="*/ 2147483647 w 255"/>
              <a:gd name="T15" fmla="*/ 2147483647 h 216"/>
              <a:gd name="T16" fmla="*/ 2147483647 w 255"/>
              <a:gd name="T17" fmla="*/ 2147483647 h 216"/>
              <a:gd name="T18" fmla="*/ 2147483647 w 255"/>
              <a:gd name="T19" fmla="*/ 2147483647 h 216"/>
              <a:gd name="T20" fmla="*/ 2147483647 w 255"/>
              <a:gd name="T21" fmla="*/ 0 h 216"/>
              <a:gd name="T22" fmla="*/ 2147483647 w 255"/>
              <a:gd name="T23" fmla="*/ 2147483647 h 216"/>
              <a:gd name="T24" fmla="*/ 2147483647 w 255"/>
              <a:gd name="T25" fmla="*/ 2147483647 h 216"/>
              <a:gd name="T26" fmla="*/ 2147483647 w 255"/>
              <a:gd name="T27" fmla="*/ 2147483647 h 216"/>
              <a:gd name="T28" fmla="*/ 2147483647 w 255"/>
              <a:gd name="T29" fmla="*/ 2147483647 h 216"/>
              <a:gd name="T30" fmla="*/ 2147483647 w 255"/>
              <a:gd name="T31" fmla="*/ 2147483647 h 216"/>
              <a:gd name="T32" fmla="*/ 2147483647 w 255"/>
              <a:gd name="T33" fmla="*/ 2147483647 h 216"/>
              <a:gd name="T34" fmla="*/ 2147483647 w 255"/>
              <a:gd name="T35" fmla="*/ 2147483647 h 216"/>
              <a:gd name="T36" fmla="*/ 2147483647 w 255"/>
              <a:gd name="T37" fmla="*/ 2147483647 h 216"/>
              <a:gd name="T38" fmla="*/ 2147483647 w 255"/>
              <a:gd name="T39" fmla="*/ 2147483647 h 216"/>
              <a:gd name="T40" fmla="*/ 2147483647 w 255"/>
              <a:gd name="T41" fmla="*/ 2147483647 h 216"/>
              <a:gd name="T42" fmla="*/ 2147483647 w 255"/>
              <a:gd name="T43" fmla="*/ 2147483647 h 216"/>
              <a:gd name="T44" fmla="*/ 2147483647 w 255"/>
              <a:gd name="T45" fmla="*/ 2147483647 h 216"/>
              <a:gd name="T46" fmla="*/ 2147483647 w 255"/>
              <a:gd name="T47" fmla="*/ 2147483647 h 216"/>
              <a:gd name="T48" fmla="*/ 2147483647 w 255"/>
              <a:gd name="T49" fmla="*/ 2147483647 h 216"/>
              <a:gd name="T50" fmla="*/ 2147483647 w 255"/>
              <a:gd name="T51" fmla="*/ 2147483647 h 216"/>
              <a:gd name="T52" fmla="*/ 2147483647 w 255"/>
              <a:gd name="T53" fmla="*/ 2147483647 h 216"/>
              <a:gd name="T54" fmla="*/ 2147483647 w 255"/>
              <a:gd name="T55" fmla="*/ 2147483647 h 216"/>
              <a:gd name="T56" fmla="*/ 2147483647 w 255"/>
              <a:gd name="T57" fmla="*/ 2147483647 h 216"/>
              <a:gd name="T58" fmla="*/ 2147483647 w 255"/>
              <a:gd name="T59" fmla="*/ 2147483647 h 216"/>
              <a:gd name="T60" fmla="*/ 2147483647 w 255"/>
              <a:gd name="T61" fmla="*/ 2147483647 h 216"/>
              <a:gd name="T62" fmla="*/ 2147483647 w 255"/>
              <a:gd name="T63" fmla="*/ 2147483647 h 216"/>
              <a:gd name="T64" fmla="*/ 2147483647 w 255"/>
              <a:gd name="T65" fmla="*/ 2147483647 h 216"/>
              <a:gd name="T66" fmla="*/ 2147483647 w 255"/>
              <a:gd name="T67" fmla="*/ 2147483647 h 216"/>
              <a:gd name="T68" fmla="*/ 2147483647 w 255"/>
              <a:gd name="T69" fmla="*/ 2147483647 h 216"/>
              <a:gd name="T70" fmla="*/ 2147483647 w 255"/>
              <a:gd name="T71" fmla="*/ 2147483647 h 216"/>
              <a:gd name="T72" fmla="*/ 2147483647 w 255"/>
              <a:gd name="T73" fmla="*/ 2147483647 h 216"/>
              <a:gd name="T74" fmla="*/ 2147483647 w 255"/>
              <a:gd name="T75" fmla="*/ 2147483647 h 216"/>
              <a:gd name="T76" fmla="*/ 2147483647 w 255"/>
              <a:gd name="T77" fmla="*/ 2147483647 h 216"/>
              <a:gd name="T78" fmla="*/ 2147483647 w 255"/>
              <a:gd name="T79" fmla="*/ 2147483647 h 216"/>
              <a:gd name="T80" fmla="*/ 2147483647 w 255"/>
              <a:gd name="T81" fmla="*/ 2147483647 h 216"/>
              <a:gd name="T82" fmla="*/ 2147483647 w 255"/>
              <a:gd name="T83" fmla="*/ 2147483647 h 216"/>
              <a:gd name="T84" fmla="*/ 2147483647 w 255"/>
              <a:gd name="T85" fmla="*/ 2147483647 h 216"/>
              <a:gd name="T86" fmla="*/ 2147483647 w 255"/>
              <a:gd name="T87" fmla="*/ 2147483647 h 216"/>
              <a:gd name="T88" fmla="*/ 2147483647 w 255"/>
              <a:gd name="T89" fmla="*/ 2147483647 h 216"/>
              <a:gd name="T90" fmla="*/ 2147483647 w 255"/>
              <a:gd name="T91" fmla="*/ 2147483647 h 216"/>
              <a:gd name="T92" fmla="*/ 2147483647 w 255"/>
              <a:gd name="T93" fmla="*/ 2147483647 h 216"/>
              <a:gd name="T94" fmla="*/ 2147483647 w 255"/>
              <a:gd name="T95" fmla="*/ 2147483647 h 2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5"/>
              <a:gd name="T145" fmla="*/ 0 h 216"/>
              <a:gd name="T146" fmla="*/ 255 w 255"/>
              <a:gd name="T147" fmla="*/ 216 h 2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5" h="216">
                <a:moveTo>
                  <a:pt x="26" y="113"/>
                </a:moveTo>
                <a:lnTo>
                  <a:pt x="6" y="104"/>
                </a:lnTo>
                <a:lnTo>
                  <a:pt x="0" y="84"/>
                </a:lnTo>
                <a:lnTo>
                  <a:pt x="14" y="72"/>
                </a:lnTo>
                <a:lnTo>
                  <a:pt x="54" y="38"/>
                </a:lnTo>
                <a:lnTo>
                  <a:pt x="56" y="36"/>
                </a:lnTo>
                <a:lnTo>
                  <a:pt x="128" y="17"/>
                </a:lnTo>
                <a:lnTo>
                  <a:pt x="171" y="11"/>
                </a:lnTo>
                <a:lnTo>
                  <a:pt x="225" y="17"/>
                </a:lnTo>
                <a:lnTo>
                  <a:pt x="245" y="6"/>
                </a:lnTo>
                <a:lnTo>
                  <a:pt x="255" y="0"/>
                </a:lnTo>
                <a:lnTo>
                  <a:pt x="254" y="15"/>
                </a:lnTo>
                <a:lnTo>
                  <a:pt x="224" y="41"/>
                </a:lnTo>
                <a:lnTo>
                  <a:pt x="189" y="33"/>
                </a:lnTo>
                <a:lnTo>
                  <a:pt x="144" y="44"/>
                </a:lnTo>
                <a:lnTo>
                  <a:pt x="152" y="62"/>
                </a:lnTo>
                <a:lnTo>
                  <a:pt x="135" y="62"/>
                </a:lnTo>
                <a:lnTo>
                  <a:pt x="134" y="69"/>
                </a:lnTo>
                <a:lnTo>
                  <a:pt x="122" y="65"/>
                </a:lnTo>
                <a:lnTo>
                  <a:pt x="125" y="74"/>
                </a:lnTo>
                <a:lnTo>
                  <a:pt x="116" y="48"/>
                </a:lnTo>
                <a:lnTo>
                  <a:pt x="102" y="56"/>
                </a:lnTo>
                <a:lnTo>
                  <a:pt x="98" y="90"/>
                </a:lnTo>
                <a:lnTo>
                  <a:pt x="96" y="108"/>
                </a:lnTo>
                <a:lnTo>
                  <a:pt x="86" y="101"/>
                </a:lnTo>
                <a:lnTo>
                  <a:pt x="83" y="116"/>
                </a:lnTo>
                <a:lnTo>
                  <a:pt x="75" y="119"/>
                </a:lnTo>
                <a:lnTo>
                  <a:pt x="107" y="150"/>
                </a:lnTo>
                <a:lnTo>
                  <a:pt x="98" y="164"/>
                </a:lnTo>
                <a:lnTo>
                  <a:pt x="84" y="155"/>
                </a:lnTo>
                <a:lnTo>
                  <a:pt x="72" y="161"/>
                </a:lnTo>
                <a:lnTo>
                  <a:pt x="72" y="179"/>
                </a:lnTo>
                <a:lnTo>
                  <a:pt x="53" y="179"/>
                </a:lnTo>
                <a:lnTo>
                  <a:pt x="47" y="216"/>
                </a:lnTo>
                <a:lnTo>
                  <a:pt x="32" y="207"/>
                </a:lnTo>
                <a:lnTo>
                  <a:pt x="23" y="216"/>
                </a:lnTo>
                <a:lnTo>
                  <a:pt x="15" y="197"/>
                </a:lnTo>
                <a:lnTo>
                  <a:pt x="6" y="204"/>
                </a:lnTo>
                <a:lnTo>
                  <a:pt x="6" y="168"/>
                </a:lnTo>
                <a:lnTo>
                  <a:pt x="12" y="153"/>
                </a:lnTo>
                <a:lnTo>
                  <a:pt x="45" y="144"/>
                </a:lnTo>
                <a:lnTo>
                  <a:pt x="74" y="152"/>
                </a:lnTo>
                <a:lnTo>
                  <a:pt x="75" y="146"/>
                </a:lnTo>
                <a:lnTo>
                  <a:pt x="60" y="137"/>
                </a:lnTo>
                <a:lnTo>
                  <a:pt x="23" y="135"/>
                </a:lnTo>
                <a:lnTo>
                  <a:pt x="12" y="135"/>
                </a:lnTo>
                <a:lnTo>
                  <a:pt x="15" y="116"/>
                </a:lnTo>
                <a:lnTo>
                  <a:pt x="26" y="1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8" name="Freeform 384" descr="50%"/>
          <p:cNvSpPr>
            <a:spLocks noChangeAspect="1"/>
          </p:cNvSpPr>
          <p:nvPr/>
        </p:nvSpPr>
        <p:spPr bwMode="auto">
          <a:xfrm>
            <a:off x="1723393" y="2413326"/>
            <a:ext cx="82040" cy="14654"/>
          </a:xfrm>
          <a:custGeom>
            <a:avLst/>
            <a:gdLst>
              <a:gd name="T0" fmla="*/ 2147483647 w 93"/>
              <a:gd name="T1" fmla="*/ 2147483647 h 21"/>
              <a:gd name="T2" fmla="*/ 2147483647 w 93"/>
              <a:gd name="T3" fmla="*/ 0 h 21"/>
              <a:gd name="T4" fmla="*/ 2147483647 w 93"/>
              <a:gd name="T5" fmla="*/ 0 h 21"/>
              <a:gd name="T6" fmla="*/ 0 w 93"/>
              <a:gd name="T7" fmla="*/ 2147483647 h 21"/>
              <a:gd name="T8" fmla="*/ 2147483647 w 93"/>
              <a:gd name="T9" fmla="*/ 2147483647 h 21"/>
              <a:gd name="T10" fmla="*/ 2147483647 w 93"/>
              <a:gd name="T11" fmla="*/ 2147483647 h 21"/>
              <a:gd name="T12" fmla="*/ 2147483647 w 93"/>
              <a:gd name="T13" fmla="*/ 2147483647 h 21"/>
              <a:gd name="T14" fmla="*/ 2147483647 w 93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21"/>
              <a:gd name="T26" fmla="*/ 93 w 93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21">
                <a:moveTo>
                  <a:pt x="73" y="11"/>
                </a:moveTo>
                <a:lnTo>
                  <a:pt x="24" y="0"/>
                </a:lnTo>
                <a:lnTo>
                  <a:pt x="9" y="0"/>
                </a:lnTo>
                <a:lnTo>
                  <a:pt x="0" y="11"/>
                </a:lnTo>
                <a:lnTo>
                  <a:pt x="30" y="17"/>
                </a:lnTo>
                <a:lnTo>
                  <a:pt x="61" y="21"/>
                </a:lnTo>
                <a:lnTo>
                  <a:pt x="93" y="14"/>
                </a:lnTo>
                <a:lnTo>
                  <a:pt x="73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19" name="Freeform 385"/>
          <p:cNvSpPr>
            <a:spLocks noChangeAspect="1"/>
          </p:cNvSpPr>
          <p:nvPr/>
        </p:nvSpPr>
        <p:spPr bwMode="auto">
          <a:xfrm>
            <a:off x="1760507" y="2312212"/>
            <a:ext cx="29299" cy="24912"/>
          </a:xfrm>
          <a:custGeom>
            <a:avLst/>
            <a:gdLst>
              <a:gd name="T0" fmla="*/ 2147483647 w 36"/>
              <a:gd name="T1" fmla="*/ 2147483647 h 37"/>
              <a:gd name="T2" fmla="*/ 2147483647 w 36"/>
              <a:gd name="T3" fmla="*/ 2147483647 h 37"/>
              <a:gd name="T4" fmla="*/ 0 w 36"/>
              <a:gd name="T5" fmla="*/ 0 h 37"/>
              <a:gd name="T6" fmla="*/ 2147483647 w 36"/>
              <a:gd name="T7" fmla="*/ 2147483647 h 37"/>
              <a:gd name="T8" fmla="*/ 2147483647 w 3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36" y="37"/>
                </a:moveTo>
                <a:lnTo>
                  <a:pt x="21" y="10"/>
                </a:lnTo>
                <a:lnTo>
                  <a:pt x="0" y="0"/>
                </a:lnTo>
                <a:lnTo>
                  <a:pt x="18" y="19"/>
                </a:lnTo>
                <a:lnTo>
                  <a:pt x="36" y="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0" name="Freeform 386"/>
          <p:cNvSpPr>
            <a:spLocks noChangeAspect="1"/>
          </p:cNvSpPr>
          <p:nvPr/>
        </p:nvSpPr>
        <p:spPr bwMode="auto">
          <a:xfrm>
            <a:off x="1848408" y="2300491"/>
            <a:ext cx="19534" cy="7327"/>
          </a:xfrm>
          <a:custGeom>
            <a:avLst/>
            <a:gdLst>
              <a:gd name="T0" fmla="*/ 2147483647 w 18"/>
              <a:gd name="T1" fmla="*/ 2147483647 h 11"/>
              <a:gd name="T2" fmla="*/ 2147483647 w 18"/>
              <a:gd name="T3" fmla="*/ 2147483647 h 11"/>
              <a:gd name="T4" fmla="*/ 0 w 18"/>
              <a:gd name="T5" fmla="*/ 0 h 11"/>
              <a:gd name="T6" fmla="*/ 2147483647 w 18"/>
              <a:gd name="T7" fmla="*/ 2147483647 h 11"/>
              <a:gd name="T8" fmla="*/ 2147483647 w 1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8" y="11"/>
                </a:moveTo>
                <a:lnTo>
                  <a:pt x="6" y="6"/>
                </a:lnTo>
                <a:lnTo>
                  <a:pt x="0" y="0"/>
                </a:lnTo>
                <a:lnTo>
                  <a:pt x="18" y="5"/>
                </a:lnTo>
                <a:lnTo>
                  <a:pt x="18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1" name="Freeform 387"/>
          <p:cNvSpPr>
            <a:spLocks noChangeAspect="1"/>
          </p:cNvSpPr>
          <p:nvPr/>
        </p:nvSpPr>
        <p:spPr bwMode="auto">
          <a:xfrm>
            <a:off x="1674561" y="2328332"/>
            <a:ext cx="5859" cy="8792"/>
          </a:xfrm>
          <a:custGeom>
            <a:avLst/>
            <a:gdLst>
              <a:gd name="T0" fmla="*/ 2147483647 w 10"/>
              <a:gd name="T1" fmla="*/ 0 h 11"/>
              <a:gd name="T2" fmla="*/ 2147483647 w 10"/>
              <a:gd name="T3" fmla="*/ 2147483647 h 11"/>
              <a:gd name="T4" fmla="*/ 0 w 10"/>
              <a:gd name="T5" fmla="*/ 2147483647 h 11"/>
              <a:gd name="T6" fmla="*/ 2147483647 w 10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1"/>
              <a:gd name="T14" fmla="*/ 10 w 10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1">
                <a:moveTo>
                  <a:pt x="4" y="0"/>
                </a:moveTo>
                <a:lnTo>
                  <a:pt x="10" y="9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2" name="Freeform 388"/>
          <p:cNvSpPr>
            <a:spLocks noChangeAspect="1"/>
          </p:cNvSpPr>
          <p:nvPr/>
        </p:nvSpPr>
        <p:spPr bwMode="auto">
          <a:xfrm>
            <a:off x="1840593" y="2321006"/>
            <a:ext cx="7814" cy="8792"/>
          </a:xfrm>
          <a:custGeom>
            <a:avLst/>
            <a:gdLst>
              <a:gd name="T0" fmla="*/ 2147483647 w 9"/>
              <a:gd name="T1" fmla="*/ 0 h 12"/>
              <a:gd name="T2" fmla="*/ 2147483647 w 9"/>
              <a:gd name="T3" fmla="*/ 2147483647 h 12"/>
              <a:gd name="T4" fmla="*/ 0 w 9"/>
              <a:gd name="T5" fmla="*/ 2147483647 h 12"/>
              <a:gd name="T6" fmla="*/ 2147483647 w 9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9" y="0"/>
                </a:moveTo>
                <a:lnTo>
                  <a:pt x="2" y="12"/>
                </a:lnTo>
                <a:lnTo>
                  <a:pt x="0" y="5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3" name="Freeform 389"/>
          <p:cNvSpPr>
            <a:spLocks noChangeAspect="1"/>
          </p:cNvSpPr>
          <p:nvPr/>
        </p:nvSpPr>
        <p:spPr bwMode="auto">
          <a:xfrm>
            <a:off x="3149333" y="2180327"/>
            <a:ext cx="310582" cy="120162"/>
          </a:xfrm>
          <a:custGeom>
            <a:avLst/>
            <a:gdLst>
              <a:gd name="T0" fmla="*/ 2147483647 w 369"/>
              <a:gd name="T1" fmla="*/ 2147483647 h 167"/>
              <a:gd name="T2" fmla="*/ 2147483647 w 369"/>
              <a:gd name="T3" fmla="*/ 2147483647 h 167"/>
              <a:gd name="T4" fmla="*/ 2147483647 w 369"/>
              <a:gd name="T5" fmla="*/ 2147483647 h 167"/>
              <a:gd name="T6" fmla="*/ 2147483647 w 369"/>
              <a:gd name="T7" fmla="*/ 2147483647 h 167"/>
              <a:gd name="T8" fmla="*/ 2147483647 w 369"/>
              <a:gd name="T9" fmla="*/ 2147483647 h 167"/>
              <a:gd name="T10" fmla="*/ 2147483647 w 369"/>
              <a:gd name="T11" fmla="*/ 2147483647 h 167"/>
              <a:gd name="T12" fmla="*/ 2147483647 w 369"/>
              <a:gd name="T13" fmla="*/ 2147483647 h 167"/>
              <a:gd name="T14" fmla="*/ 2147483647 w 369"/>
              <a:gd name="T15" fmla="*/ 2147483647 h 167"/>
              <a:gd name="T16" fmla="*/ 2147483647 w 369"/>
              <a:gd name="T17" fmla="*/ 2147483647 h 167"/>
              <a:gd name="T18" fmla="*/ 2147483647 w 369"/>
              <a:gd name="T19" fmla="*/ 2147483647 h 167"/>
              <a:gd name="T20" fmla="*/ 2147483647 w 369"/>
              <a:gd name="T21" fmla="*/ 2147483647 h 167"/>
              <a:gd name="T22" fmla="*/ 2147483647 w 369"/>
              <a:gd name="T23" fmla="*/ 0 h 167"/>
              <a:gd name="T24" fmla="*/ 2147483647 w 369"/>
              <a:gd name="T25" fmla="*/ 2147483647 h 167"/>
              <a:gd name="T26" fmla="*/ 2147483647 w 369"/>
              <a:gd name="T27" fmla="*/ 2147483647 h 167"/>
              <a:gd name="T28" fmla="*/ 2147483647 w 369"/>
              <a:gd name="T29" fmla="*/ 2147483647 h 167"/>
              <a:gd name="T30" fmla="*/ 2147483647 w 369"/>
              <a:gd name="T31" fmla="*/ 2147483647 h 167"/>
              <a:gd name="T32" fmla="*/ 2147483647 w 369"/>
              <a:gd name="T33" fmla="*/ 2147483647 h 167"/>
              <a:gd name="T34" fmla="*/ 2147483647 w 369"/>
              <a:gd name="T35" fmla="*/ 2147483647 h 167"/>
              <a:gd name="T36" fmla="*/ 2147483647 w 369"/>
              <a:gd name="T37" fmla="*/ 2147483647 h 167"/>
              <a:gd name="T38" fmla="*/ 2147483647 w 369"/>
              <a:gd name="T39" fmla="*/ 2147483647 h 167"/>
              <a:gd name="T40" fmla="*/ 2147483647 w 369"/>
              <a:gd name="T41" fmla="*/ 2147483647 h 167"/>
              <a:gd name="T42" fmla="*/ 2147483647 w 369"/>
              <a:gd name="T43" fmla="*/ 2147483647 h 167"/>
              <a:gd name="T44" fmla="*/ 2147483647 w 369"/>
              <a:gd name="T45" fmla="*/ 2147483647 h 167"/>
              <a:gd name="T46" fmla="*/ 0 w 369"/>
              <a:gd name="T47" fmla="*/ 2147483647 h 167"/>
              <a:gd name="T48" fmla="*/ 2147483647 w 369"/>
              <a:gd name="T49" fmla="*/ 2147483647 h 167"/>
              <a:gd name="T50" fmla="*/ 2147483647 w 369"/>
              <a:gd name="T51" fmla="*/ 2147483647 h 167"/>
              <a:gd name="T52" fmla="*/ 2147483647 w 369"/>
              <a:gd name="T53" fmla="*/ 2147483647 h 1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9"/>
              <a:gd name="T82" fmla="*/ 0 h 167"/>
              <a:gd name="T83" fmla="*/ 369 w 369"/>
              <a:gd name="T84" fmla="*/ 167 h 16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9" h="167">
                <a:moveTo>
                  <a:pt x="114" y="96"/>
                </a:moveTo>
                <a:lnTo>
                  <a:pt x="92" y="72"/>
                </a:lnTo>
                <a:lnTo>
                  <a:pt x="47" y="69"/>
                </a:lnTo>
                <a:lnTo>
                  <a:pt x="41" y="38"/>
                </a:lnTo>
                <a:lnTo>
                  <a:pt x="74" y="20"/>
                </a:lnTo>
                <a:lnTo>
                  <a:pt x="107" y="26"/>
                </a:lnTo>
                <a:lnTo>
                  <a:pt x="138" y="30"/>
                </a:lnTo>
                <a:lnTo>
                  <a:pt x="171" y="6"/>
                </a:lnTo>
                <a:lnTo>
                  <a:pt x="201" y="9"/>
                </a:lnTo>
                <a:lnTo>
                  <a:pt x="249" y="9"/>
                </a:lnTo>
                <a:lnTo>
                  <a:pt x="296" y="5"/>
                </a:lnTo>
                <a:lnTo>
                  <a:pt x="342" y="0"/>
                </a:lnTo>
                <a:lnTo>
                  <a:pt x="369" y="27"/>
                </a:lnTo>
                <a:lnTo>
                  <a:pt x="368" y="47"/>
                </a:lnTo>
                <a:lnTo>
                  <a:pt x="327" y="68"/>
                </a:lnTo>
                <a:lnTo>
                  <a:pt x="288" y="89"/>
                </a:lnTo>
                <a:lnTo>
                  <a:pt x="248" y="98"/>
                </a:lnTo>
                <a:lnTo>
                  <a:pt x="209" y="123"/>
                </a:lnTo>
                <a:lnTo>
                  <a:pt x="191" y="120"/>
                </a:lnTo>
                <a:lnTo>
                  <a:pt x="174" y="120"/>
                </a:lnTo>
                <a:lnTo>
                  <a:pt x="141" y="135"/>
                </a:lnTo>
                <a:lnTo>
                  <a:pt x="111" y="167"/>
                </a:lnTo>
                <a:lnTo>
                  <a:pt x="56" y="159"/>
                </a:lnTo>
                <a:lnTo>
                  <a:pt x="0" y="152"/>
                </a:lnTo>
                <a:lnTo>
                  <a:pt x="12" y="125"/>
                </a:lnTo>
                <a:lnTo>
                  <a:pt x="63" y="111"/>
                </a:lnTo>
                <a:lnTo>
                  <a:pt x="114" y="9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4" name="Freeform 390" descr="縦線"/>
          <p:cNvSpPr>
            <a:spLocks noChangeAspect="1"/>
          </p:cNvSpPr>
          <p:nvPr/>
        </p:nvSpPr>
        <p:spPr bwMode="auto">
          <a:xfrm>
            <a:off x="1848408" y="2224291"/>
            <a:ext cx="556702" cy="178777"/>
          </a:xfrm>
          <a:custGeom>
            <a:avLst/>
            <a:gdLst>
              <a:gd name="T0" fmla="*/ 2147483647 w 648"/>
              <a:gd name="T1" fmla="*/ 2147483647 h 252"/>
              <a:gd name="T2" fmla="*/ 2147483647 w 648"/>
              <a:gd name="T3" fmla="*/ 2147483647 h 252"/>
              <a:gd name="T4" fmla="*/ 2147483647 w 648"/>
              <a:gd name="T5" fmla="*/ 2147483647 h 252"/>
              <a:gd name="T6" fmla="*/ 2147483647 w 648"/>
              <a:gd name="T7" fmla="*/ 2147483647 h 252"/>
              <a:gd name="T8" fmla="*/ 2147483647 w 648"/>
              <a:gd name="T9" fmla="*/ 2147483647 h 252"/>
              <a:gd name="T10" fmla="*/ 2147483647 w 648"/>
              <a:gd name="T11" fmla="*/ 2147483647 h 252"/>
              <a:gd name="T12" fmla="*/ 2147483647 w 648"/>
              <a:gd name="T13" fmla="*/ 2147483647 h 252"/>
              <a:gd name="T14" fmla="*/ 2147483647 w 648"/>
              <a:gd name="T15" fmla="*/ 2147483647 h 252"/>
              <a:gd name="T16" fmla="*/ 2147483647 w 648"/>
              <a:gd name="T17" fmla="*/ 2147483647 h 252"/>
              <a:gd name="T18" fmla="*/ 2147483647 w 648"/>
              <a:gd name="T19" fmla="*/ 2147483647 h 252"/>
              <a:gd name="T20" fmla="*/ 2147483647 w 648"/>
              <a:gd name="T21" fmla="*/ 2147483647 h 252"/>
              <a:gd name="T22" fmla="*/ 2147483647 w 648"/>
              <a:gd name="T23" fmla="*/ 2147483647 h 252"/>
              <a:gd name="T24" fmla="*/ 2147483647 w 648"/>
              <a:gd name="T25" fmla="*/ 2147483647 h 252"/>
              <a:gd name="T26" fmla="*/ 2147483647 w 648"/>
              <a:gd name="T27" fmla="*/ 2147483647 h 252"/>
              <a:gd name="T28" fmla="*/ 2147483647 w 648"/>
              <a:gd name="T29" fmla="*/ 2147483647 h 252"/>
              <a:gd name="T30" fmla="*/ 2147483647 w 648"/>
              <a:gd name="T31" fmla="*/ 2147483647 h 252"/>
              <a:gd name="T32" fmla="*/ 2147483647 w 648"/>
              <a:gd name="T33" fmla="*/ 2147483647 h 252"/>
              <a:gd name="T34" fmla="*/ 2147483647 w 648"/>
              <a:gd name="T35" fmla="*/ 2147483647 h 252"/>
              <a:gd name="T36" fmla="*/ 2147483647 w 648"/>
              <a:gd name="T37" fmla="*/ 2147483647 h 252"/>
              <a:gd name="T38" fmla="*/ 2147483647 w 648"/>
              <a:gd name="T39" fmla="*/ 2147483647 h 252"/>
              <a:gd name="T40" fmla="*/ 2147483647 w 648"/>
              <a:gd name="T41" fmla="*/ 2147483647 h 252"/>
              <a:gd name="T42" fmla="*/ 2147483647 w 648"/>
              <a:gd name="T43" fmla="*/ 2147483647 h 252"/>
              <a:gd name="T44" fmla="*/ 2147483647 w 648"/>
              <a:gd name="T45" fmla="*/ 2147483647 h 252"/>
              <a:gd name="T46" fmla="*/ 2147483647 w 648"/>
              <a:gd name="T47" fmla="*/ 2147483647 h 252"/>
              <a:gd name="T48" fmla="*/ 2147483647 w 648"/>
              <a:gd name="T49" fmla="*/ 2147483647 h 252"/>
              <a:gd name="T50" fmla="*/ 2147483647 w 648"/>
              <a:gd name="T51" fmla="*/ 2147483647 h 252"/>
              <a:gd name="T52" fmla="*/ 2147483647 w 648"/>
              <a:gd name="T53" fmla="*/ 2147483647 h 252"/>
              <a:gd name="T54" fmla="*/ 2147483647 w 648"/>
              <a:gd name="T55" fmla="*/ 2147483647 h 252"/>
              <a:gd name="T56" fmla="*/ 2147483647 w 648"/>
              <a:gd name="T57" fmla="*/ 2147483647 h 252"/>
              <a:gd name="T58" fmla="*/ 2147483647 w 648"/>
              <a:gd name="T59" fmla="*/ 2147483647 h 252"/>
              <a:gd name="T60" fmla="*/ 2147483647 w 648"/>
              <a:gd name="T61" fmla="*/ 2147483647 h 252"/>
              <a:gd name="T62" fmla="*/ 2147483647 w 648"/>
              <a:gd name="T63" fmla="*/ 2147483647 h 252"/>
              <a:gd name="T64" fmla="*/ 2147483647 w 648"/>
              <a:gd name="T65" fmla="*/ 2147483647 h 252"/>
              <a:gd name="T66" fmla="*/ 2147483647 w 648"/>
              <a:gd name="T67" fmla="*/ 2147483647 h 2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8"/>
              <a:gd name="T103" fmla="*/ 0 h 252"/>
              <a:gd name="T104" fmla="*/ 648 w 648"/>
              <a:gd name="T105" fmla="*/ 252 h 2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8" h="252">
                <a:moveTo>
                  <a:pt x="444" y="213"/>
                </a:moveTo>
                <a:lnTo>
                  <a:pt x="393" y="213"/>
                </a:lnTo>
                <a:lnTo>
                  <a:pt x="339" y="216"/>
                </a:lnTo>
                <a:lnTo>
                  <a:pt x="322" y="222"/>
                </a:lnTo>
                <a:lnTo>
                  <a:pt x="312" y="240"/>
                </a:lnTo>
                <a:lnTo>
                  <a:pt x="291" y="252"/>
                </a:lnTo>
                <a:lnTo>
                  <a:pt x="289" y="250"/>
                </a:lnTo>
                <a:lnTo>
                  <a:pt x="292" y="243"/>
                </a:lnTo>
                <a:lnTo>
                  <a:pt x="310" y="211"/>
                </a:lnTo>
                <a:lnTo>
                  <a:pt x="291" y="220"/>
                </a:lnTo>
                <a:lnTo>
                  <a:pt x="268" y="217"/>
                </a:lnTo>
                <a:lnTo>
                  <a:pt x="237" y="228"/>
                </a:lnTo>
                <a:lnTo>
                  <a:pt x="192" y="244"/>
                </a:lnTo>
                <a:lnTo>
                  <a:pt x="168" y="235"/>
                </a:lnTo>
                <a:lnTo>
                  <a:pt x="124" y="213"/>
                </a:lnTo>
                <a:lnTo>
                  <a:pt x="109" y="229"/>
                </a:lnTo>
                <a:lnTo>
                  <a:pt x="87" y="240"/>
                </a:lnTo>
                <a:lnTo>
                  <a:pt x="61" y="228"/>
                </a:lnTo>
                <a:lnTo>
                  <a:pt x="48" y="217"/>
                </a:lnTo>
                <a:lnTo>
                  <a:pt x="28" y="220"/>
                </a:lnTo>
                <a:lnTo>
                  <a:pt x="10" y="219"/>
                </a:lnTo>
                <a:lnTo>
                  <a:pt x="37" y="208"/>
                </a:lnTo>
                <a:lnTo>
                  <a:pt x="12" y="204"/>
                </a:lnTo>
                <a:lnTo>
                  <a:pt x="21" y="195"/>
                </a:lnTo>
                <a:lnTo>
                  <a:pt x="12" y="180"/>
                </a:lnTo>
                <a:lnTo>
                  <a:pt x="21" y="172"/>
                </a:lnTo>
                <a:lnTo>
                  <a:pt x="0" y="157"/>
                </a:lnTo>
                <a:lnTo>
                  <a:pt x="1" y="142"/>
                </a:lnTo>
                <a:lnTo>
                  <a:pt x="9" y="145"/>
                </a:lnTo>
                <a:lnTo>
                  <a:pt x="19" y="148"/>
                </a:lnTo>
                <a:lnTo>
                  <a:pt x="21" y="133"/>
                </a:lnTo>
                <a:lnTo>
                  <a:pt x="24" y="126"/>
                </a:lnTo>
                <a:lnTo>
                  <a:pt x="31" y="105"/>
                </a:lnTo>
                <a:lnTo>
                  <a:pt x="15" y="102"/>
                </a:lnTo>
                <a:lnTo>
                  <a:pt x="31" y="72"/>
                </a:lnTo>
                <a:lnTo>
                  <a:pt x="69" y="67"/>
                </a:lnTo>
                <a:lnTo>
                  <a:pt x="85" y="60"/>
                </a:lnTo>
                <a:lnTo>
                  <a:pt x="126" y="61"/>
                </a:lnTo>
                <a:lnTo>
                  <a:pt x="157" y="51"/>
                </a:lnTo>
                <a:lnTo>
                  <a:pt x="148" y="49"/>
                </a:lnTo>
                <a:lnTo>
                  <a:pt x="141" y="34"/>
                </a:lnTo>
                <a:lnTo>
                  <a:pt x="204" y="37"/>
                </a:lnTo>
                <a:lnTo>
                  <a:pt x="267" y="7"/>
                </a:lnTo>
                <a:lnTo>
                  <a:pt x="303" y="3"/>
                </a:lnTo>
                <a:lnTo>
                  <a:pt x="339" y="0"/>
                </a:lnTo>
                <a:lnTo>
                  <a:pt x="360" y="1"/>
                </a:lnTo>
                <a:lnTo>
                  <a:pt x="378" y="12"/>
                </a:lnTo>
                <a:lnTo>
                  <a:pt x="387" y="21"/>
                </a:lnTo>
                <a:lnTo>
                  <a:pt x="424" y="30"/>
                </a:lnTo>
                <a:lnTo>
                  <a:pt x="462" y="40"/>
                </a:lnTo>
                <a:lnTo>
                  <a:pt x="504" y="42"/>
                </a:lnTo>
                <a:lnTo>
                  <a:pt x="568" y="19"/>
                </a:lnTo>
                <a:lnTo>
                  <a:pt x="615" y="15"/>
                </a:lnTo>
                <a:lnTo>
                  <a:pt x="625" y="31"/>
                </a:lnTo>
                <a:lnTo>
                  <a:pt x="624" y="58"/>
                </a:lnTo>
                <a:lnTo>
                  <a:pt x="625" y="79"/>
                </a:lnTo>
                <a:lnTo>
                  <a:pt x="648" y="93"/>
                </a:lnTo>
                <a:lnTo>
                  <a:pt x="627" y="105"/>
                </a:lnTo>
                <a:lnTo>
                  <a:pt x="619" y="127"/>
                </a:lnTo>
                <a:lnTo>
                  <a:pt x="606" y="169"/>
                </a:lnTo>
                <a:lnTo>
                  <a:pt x="615" y="199"/>
                </a:lnTo>
                <a:lnTo>
                  <a:pt x="592" y="202"/>
                </a:lnTo>
                <a:lnTo>
                  <a:pt x="586" y="193"/>
                </a:lnTo>
                <a:lnTo>
                  <a:pt x="541" y="195"/>
                </a:lnTo>
                <a:lnTo>
                  <a:pt x="529" y="202"/>
                </a:lnTo>
                <a:lnTo>
                  <a:pt x="519" y="198"/>
                </a:lnTo>
                <a:lnTo>
                  <a:pt x="481" y="205"/>
                </a:lnTo>
                <a:lnTo>
                  <a:pt x="444" y="21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5" name="Freeform 391"/>
          <p:cNvSpPr>
            <a:spLocks noChangeAspect="1"/>
          </p:cNvSpPr>
          <p:nvPr/>
        </p:nvSpPr>
        <p:spPr bwMode="auto">
          <a:xfrm>
            <a:off x="1871849" y="2219897"/>
            <a:ext cx="97667" cy="55685"/>
          </a:xfrm>
          <a:custGeom>
            <a:avLst/>
            <a:gdLst>
              <a:gd name="T0" fmla="*/ 2147483647 w 113"/>
              <a:gd name="T1" fmla="*/ 2147483647 h 75"/>
              <a:gd name="T2" fmla="*/ 2147483647 w 113"/>
              <a:gd name="T3" fmla="*/ 2147483647 h 75"/>
              <a:gd name="T4" fmla="*/ 2147483647 w 113"/>
              <a:gd name="T5" fmla="*/ 2147483647 h 75"/>
              <a:gd name="T6" fmla="*/ 2147483647 w 113"/>
              <a:gd name="T7" fmla="*/ 2147483647 h 75"/>
              <a:gd name="T8" fmla="*/ 2147483647 w 113"/>
              <a:gd name="T9" fmla="*/ 2147483647 h 75"/>
              <a:gd name="T10" fmla="*/ 0 w 113"/>
              <a:gd name="T11" fmla="*/ 2147483647 h 75"/>
              <a:gd name="T12" fmla="*/ 2147483647 w 113"/>
              <a:gd name="T13" fmla="*/ 2147483647 h 75"/>
              <a:gd name="T14" fmla="*/ 2147483647 w 113"/>
              <a:gd name="T15" fmla="*/ 2147483647 h 75"/>
              <a:gd name="T16" fmla="*/ 2147483647 w 113"/>
              <a:gd name="T17" fmla="*/ 2147483647 h 75"/>
              <a:gd name="T18" fmla="*/ 2147483647 w 113"/>
              <a:gd name="T19" fmla="*/ 0 h 75"/>
              <a:gd name="T20" fmla="*/ 2147483647 w 113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3"/>
              <a:gd name="T34" fmla="*/ 0 h 75"/>
              <a:gd name="T35" fmla="*/ 113 w 113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3" h="75">
                <a:moveTo>
                  <a:pt x="47" y="3"/>
                </a:moveTo>
                <a:lnTo>
                  <a:pt x="36" y="12"/>
                </a:lnTo>
                <a:lnTo>
                  <a:pt x="35" y="27"/>
                </a:lnTo>
                <a:lnTo>
                  <a:pt x="5" y="53"/>
                </a:lnTo>
                <a:lnTo>
                  <a:pt x="24" y="56"/>
                </a:lnTo>
                <a:lnTo>
                  <a:pt x="0" y="75"/>
                </a:lnTo>
                <a:lnTo>
                  <a:pt x="56" y="48"/>
                </a:lnTo>
                <a:lnTo>
                  <a:pt x="113" y="39"/>
                </a:lnTo>
                <a:lnTo>
                  <a:pt x="105" y="27"/>
                </a:lnTo>
                <a:lnTo>
                  <a:pt x="98" y="0"/>
                </a:lnTo>
                <a:lnTo>
                  <a:pt x="47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6" name="Freeform 392"/>
          <p:cNvSpPr>
            <a:spLocks noChangeAspect="1"/>
          </p:cNvSpPr>
          <p:nvPr/>
        </p:nvSpPr>
        <p:spPr bwMode="auto">
          <a:xfrm>
            <a:off x="1992953" y="2479268"/>
            <a:ext cx="64460" cy="111369"/>
          </a:xfrm>
          <a:custGeom>
            <a:avLst/>
            <a:gdLst>
              <a:gd name="T0" fmla="*/ 2147483647 w 73"/>
              <a:gd name="T1" fmla="*/ 2147483647 h 157"/>
              <a:gd name="T2" fmla="*/ 0 w 73"/>
              <a:gd name="T3" fmla="*/ 2147483647 h 157"/>
              <a:gd name="T4" fmla="*/ 0 w 73"/>
              <a:gd name="T5" fmla="*/ 2147483647 h 157"/>
              <a:gd name="T6" fmla="*/ 2147483647 w 73"/>
              <a:gd name="T7" fmla="*/ 2147483647 h 157"/>
              <a:gd name="T8" fmla="*/ 2147483647 w 73"/>
              <a:gd name="T9" fmla="*/ 2147483647 h 157"/>
              <a:gd name="T10" fmla="*/ 2147483647 w 73"/>
              <a:gd name="T11" fmla="*/ 0 h 157"/>
              <a:gd name="T12" fmla="*/ 2147483647 w 73"/>
              <a:gd name="T13" fmla="*/ 2147483647 h 157"/>
              <a:gd name="T14" fmla="*/ 2147483647 w 73"/>
              <a:gd name="T15" fmla="*/ 2147483647 h 157"/>
              <a:gd name="T16" fmla="*/ 2147483647 w 73"/>
              <a:gd name="T17" fmla="*/ 2147483647 h 157"/>
              <a:gd name="T18" fmla="*/ 2147483647 w 73"/>
              <a:gd name="T19" fmla="*/ 2147483647 h 157"/>
              <a:gd name="T20" fmla="*/ 2147483647 w 73"/>
              <a:gd name="T21" fmla="*/ 2147483647 h 157"/>
              <a:gd name="T22" fmla="*/ 2147483647 w 73"/>
              <a:gd name="T23" fmla="*/ 2147483647 h 1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"/>
              <a:gd name="T37" fmla="*/ 0 h 157"/>
              <a:gd name="T38" fmla="*/ 73 w 73"/>
              <a:gd name="T39" fmla="*/ 157 h 15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" h="157">
                <a:moveTo>
                  <a:pt x="1" y="157"/>
                </a:moveTo>
                <a:lnTo>
                  <a:pt x="0" y="118"/>
                </a:lnTo>
                <a:lnTo>
                  <a:pt x="0" y="79"/>
                </a:lnTo>
                <a:lnTo>
                  <a:pt x="27" y="43"/>
                </a:lnTo>
                <a:lnTo>
                  <a:pt x="54" y="6"/>
                </a:lnTo>
                <a:lnTo>
                  <a:pt x="73" y="0"/>
                </a:lnTo>
                <a:lnTo>
                  <a:pt x="67" y="21"/>
                </a:lnTo>
                <a:lnTo>
                  <a:pt x="52" y="54"/>
                </a:lnTo>
                <a:lnTo>
                  <a:pt x="36" y="87"/>
                </a:lnTo>
                <a:lnTo>
                  <a:pt x="19" y="121"/>
                </a:lnTo>
                <a:lnTo>
                  <a:pt x="4" y="154"/>
                </a:lnTo>
                <a:lnTo>
                  <a:pt x="1" y="15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7" name="Freeform 393"/>
          <p:cNvSpPr>
            <a:spLocks noChangeAspect="1"/>
          </p:cNvSpPr>
          <p:nvPr/>
        </p:nvSpPr>
        <p:spPr bwMode="auto">
          <a:xfrm>
            <a:off x="1637446" y="2529091"/>
            <a:ext cx="355507" cy="290146"/>
          </a:xfrm>
          <a:custGeom>
            <a:avLst/>
            <a:gdLst>
              <a:gd name="T0" fmla="*/ 2147483647 w 421"/>
              <a:gd name="T1" fmla="*/ 2147483647 h 413"/>
              <a:gd name="T2" fmla="*/ 2147483647 w 421"/>
              <a:gd name="T3" fmla="*/ 2147483647 h 413"/>
              <a:gd name="T4" fmla="*/ 2147483647 w 421"/>
              <a:gd name="T5" fmla="*/ 2147483647 h 413"/>
              <a:gd name="T6" fmla="*/ 2147483647 w 421"/>
              <a:gd name="T7" fmla="*/ 2147483647 h 413"/>
              <a:gd name="T8" fmla="*/ 2147483647 w 421"/>
              <a:gd name="T9" fmla="*/ 2147483647 h 413"/>
              <a:gd name="T10" fmla="*/ 2147483647 w 421"/>
              <a:gd name="T11" fmla="*/ 2147483647 h 413"/>
              <a:gd name="T12" fmla="*/ 2147483647 w 421"/>
              <a:gd name="T13" fmla="*/ 2147483647 h 413"/>
              <a:gd name="T14" fmla="*/ 2147483647 w 421"/>
              <a:gd name="T15" fmla="*/ 2147483647 h 413"/>
              <a:gd name="T16" fmla="*/ 2147483647 w 421"/>
              <a:gd name="T17" fmla="*/ 2147483647 h 413"/>
              <a:gd name="T18" fmla="*/ 2147483647 w 421"/>
              <a:gd name="T19" fmla="*/ 2147483647 h 413"/>
              <a:gd name="T20" fmla="*/ 2147483647 w 421"/>
              <a:gd name="T21" fmla="*/ 2147483647 h 413"/>
              <a:gd name="T22" fmla="*/ 2147483647 w 421"/>
              <a:gd name="T23" fmla="*/ 2147483647 h 413"/>
              <a:gd name="T24" fmla="*/ 2147483647 w 421"/>
              <a:gd name="T25" fmla="*/ 2147483647 h 413"/>
              <a:gd name="T26" fmla="*/ 2147483647 w 421"/>
              <a:gd name="T27" fmla="*/ 2147483647 h 413"/>
              <a:gd name="T28" fmla="*/ 2147483647 w 421"/>
              <a:gd name="T29" fmla="*/ 2147483647 h 413"/>
              <a:gd name="T30" fmla="*/ 2147483647 w 421"/>
              <a:gd name="T31" fmla="*/ 2147483647 h 413"/>
              <a:gd name="T32" fmla="*/ 2147483647 w 421"/>
              <a:gd name="T33" fmla="*/ 2147483647 h 413"/>
              <a:gd name="T34" fmla="*/ 2147483647 w 421"/>
              <a:gd name="T35" fmla="*/ 2147483647 h 413"/>
              <a:gd name="T36" fmla="*/ 2147483647 w 421"/>
              <a:gd name="T37" fmla="*/ 2147483647 h 413"/>
              <a:gd name="T38" fmla="*/ 2147483647 w 421"/>
              <a:gd name="T39" fmla="*/ 2147483647 h 413"/>
              <a:gd name="T40" fmla="*/ 2147483647 w 421"/>
              <a:gd name="T41" fmla="*/ 2147483647 h 413"/>
              <a:gd name="T42" fmla="*/ 2147483647 w 421"/>
              <a:gd name="T43" fmla="*/ 2147483647 h 413"/>
              <a:gd name="T44" fmla="*/ 2147483647 w 421"/>
              <a:gd name="T45" fmla="*/ 2147483647 h 413"/>
              <a:gd name="T46" fmla="*/ 2147483647 w 421"/>
              <a:gd name="T47" fmla="*/ 2147483647 h 413"/>
              <a:gd name="T48" fmla="*/ 2147483647 w 421"/>
              <a:gd name="T49" fmla="*/ 2147483647 h 413"/>
              <a:gd name="T50" fmla="*/ 2147483647 w 421"/>
              <a:gd name="T51" fmla="*/ 2147483647 h 413"/>
              <a:gd name="T52" fmla="*/ 2147483647 w 421"/>
              <a:gd name="T53" fmla="*/ 2147483647 h 413"/>
              <a:gd name="T54" fmla="*/ 2147483647 w 421"/>
              <a:gd name="T55" fmla="*/ 2147483647 h 413"/>
              <a:gd name="T56" fmla="*/ 2147483647 w 421"/>
              <a:gd name="T57" fmla="*/ 2147483647 h 413"/>
              <a:gd name="T58" fmla="*/ 2147483647 w 421"/>
              <a:gd name="T59" fmla="*/ 2147483647 h 413"/>
              <a:gd name="T60" fmla="*/ 0 w 421"/>
              <a:gd name="T61" fmla="*/ 2147483647 h 413"/>
              <a:gd name="T62" fmla="*/ 2147483647 w 421"/>
              <a:gd name="T63" fmla="*/ 2147483647 h 413"/>
              <a:gd name="T64" fmla="*/ 2147483647 w 421"/>
              <a:gd name="T65" fmla="*/ 2147483647 h 413"/>
              <a:gd name="T66" fmla="*/ 2147483647 w 421"/>
              <a:gd name="T67" fmla="*/ 2147483647 h 413"/>
              <a:gd name="T68" fmla="*/ 2147483647 w 421"/>
              <a:gd name="T69" fmla="*/ 2147483647 h 413"/>
              <a:gd name="T70" fmla="*/ 2147483647 w 421"/>
              <a:gd name="T71" fmla="*/ 2147483647 h 413"/>
              <a:gd name="T72" fmla="*/ 2147483647 w 421"/>
              <a:gd name="T73" fmla="*/ 2147483647 h 413"/>
              <a:gd name="T74" fmla="*/ 2147483647 w 421"/>
              <a:gd name="T75" fmla="*/ 2147483647 h 413"/>
              <a:gd name="T76" fmla="*/ 2147483647 w 421"/>
              <a:gd name="T77" fmla="*/ 2147483647 h 413"/>
              <a:gd name="T78" fmla="*/ 2147483647 w 421"/>
              <a:gd name="T79" fmla="*/ 2147483647 h 413"/>
              <a:gd name="T80" fmla="*/ 2147483647 w 421"/>
              <a:gd name="T81" fmla="*/ 2147483647 h 413"/>
              <a:gd name="T82" fmla="*/ 2147483647 w 421"/>
              <a:gd name="T83" fmla="*/ 0 h 413"/>
              <a:gd name="T84" fmla="*/ 2147483647 w 421"/>
              <a:gd name="T85" fmla="*/ 2147483647 h 413"/>
              <a:gd name="T86" fmla="*/ 2147483647 w 421"/>
              <a:gd name="T87" fmla="*/ 2147483647 h 413"/>
              <a:gd name="T88" fmla="*/ 2147483647 w 421"/>
              <a:gd name="T89" fmla="*/ 2147483647 h 413"/>
              <a:gd name="T90" fmla="*/ 2147483647 w 421"/>
              <a:gd name="T91" fmla="*/ 2147483647 h 413"/>
              <a:gd name="T92" fmla="*/ 2147483647 w 421"/>
              <a:gd name="T93" fmla="*/ 2147483647 h 413"/>
              <a:gd name="T94" fmla="*/ 2147483647 w 421"/>
              <a:gd name="T95" fmla="*/ 2147483647 h 413"/>
              <a:gd name="T96" fmla="*/ 2147483647 w 421"/>
              <a:gd name="T97" fmla="*/ 2147483647 h 413"/>
              <a:gd name="T98" fmla="*/ 2147483647 w 421"/>
              <a:gd name="T99" fmla="*/ 2147483647 h 413"/>
              <a:gd name="T100" fmla="*/ 2147483647 w 421"/>
              <a:gd name="T101" fmla="*/ 2147483647 h 413"/>
              <a:gd name="T102" fmla="*/ 2147483647 w 421"/>
              <a:gd name="T103" fmla="*/ 2147483647 h 413"/>
              <a:gd name="T104" fmla="*/ 2147483647 w 421"/>
              <a:gd name="T105" fmla="*/ 2147483647 h 413"/>
              <a:gd name="T106" fmla="*/ 2147483647 w 421"/>
              <a:gd name="T107" fmla="*/ 2147483647 h 413"/>
              <a:gd name="T108" fmla="*/ 2147483647 w 421"/>
              <a:gd name="T109" fmla="*/ 2147483647 h 413"/>
              <a:gd name="T110" fmla="*/ 2147483647 w 421"/>
              <a:gd name="T111" fmla="*/ 2147483647 h 413"/>
              <a:gd name="T112" fmla="*/ 2147483647 w 421"/>
              <a:gd name="T113" fmla="*/ 2147483647 h 413"/>
              <a:gd name="T114" fmla="*/ 2147483647 w 421"/>
              <a:gd name="T115" fmla="*/ 2147483647 h 4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21"/>
              <a:gd name="T175" fmla="*/ 0 h 413"/>
              <a:gd name="T176" fmla="*/ 421 w 421"/>
              <a:gd name="T177" fmla="*/ 413 h 41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21" h="413">
                <a:moveTo>
                  <a:pt x="367" y="152"/>
                </a:moveTo>
                <a:lnTo>
                  <a:pt x="357" y="114"/>
                </a:lnTo>
                <a:lnTo>
                  <a:pt x="345" y="75"/>
                </a:lnTo>
                <a:lnTo>
                  <a:pt x="336" y="79"/>
                </a:lnTo>
                <a:lnTo>
                  <a:pt x="342" y="111"/>
                </a:lnTo>
                <a:lnTo>
                  <a:pt x="348" y="142"/>
                </a:lnTo>
                <a:lnTo>
                  <a:pt x="354" y="172"/>
                </a:lnTo>
                <a:lnTo>
                  <a:pt x="361" y="202"/>
                </a:lnTo>
                <a:lnTo>
                  <a:pt x="369" y="232"/>
                </a:lnTo>
                <a:lnTo>
                  <a:pt x="375" y="262"/>
                </a:lnTo>
                <a:lnTo>
                  <a:pt x="388" y="290"/>
                </a:lnTo>
                <a:lnTo>
                  <a:pt x="402" y="320"/>
                </a:lnTo>
                <a:lnTo>
                  <a:pt x="397" y="323"/>
                </a:lnTo>
                <a:lnTo>
                  <a:pt x="391" y="356"/>
                </a:lnTo>
                <a:lnTo>
                  <a:pt x="375" y="371"/>
                </a:lnTo>
                <a:lnTo>
                  <a:pt x="366" y="368"/>
                </a:lnTo>
                <a:lnTo>
                  <a:pt x="354" y="392"/>
                </a:lnTo>
                <a:lnTo>
                  <a:pt x="333" y="395"/>
                </a:lnTo>
                <a:lnTo>
                  <a:pt x="322" y="413"/>
                </a:lnTo>
                <a:lnTo>
                  <a:pt x="277" y="409"/>
                </a:lnTo>
                <a:lnTo>
                  <a:pt x="234" y="403"/>
                </a:lnTo>
                <a:lnTo>
                  <a:pt x="234" y="394"/>
                </a:lnTo>
                <a:lnTo>
                  <a:pt x="226" y="403"/>
                </a:lnTo>
                <a:lnTo>
                  <a:pt x="199" y="403"/>
                </a:lnTo>
                <a:lnTo>
                  <a:pt x="171" y="403"/>
                </a:lnTo>
                <a:lnTo>
                  <a:pt x="142" y="403"/>
                </a:lnTo>
                <a:lnTo>
                  <a:pt x="114" y="403"/>
                </a:lnTo>
                <a:lnTo>
                  <a:pt x="85" y="403"/>
                </a:lnTo>
                <a:lnTo>
                  <a:pt x="57" y="403"/>
                </a:lnTo>
                <a:lnTo>
                  <a:pt x="28" y="403"/>
                </a:lnTo>
                <a:lnTo>
                  <a:pt x="0" y="403"/>
                </a:lnTo>
                <a:lnTo>
                  <a:pt x="7" y="364"/>
                </a:lnTo>
                <a:lnTo>
                  <a:pt x="13" y="325"/>
                </a:lnTo>
                <a:lnTo>
                  <a:pt x="19" y="286"/>
                </a:lnTo>
                <a:lnTo>
                  <a:pt x="28" y="247"/>
                </a:lnTo>
                <a:lnTo>
                  <a:pt x="37" y="208"/>
                </a:lnTo>
                <a:lnTo>
                  <a:pt x="48" y="169"/>
                </a:lnTo>
                <a:lnTo>
                  <a:pt x="57" y="128"/>
                </a:lnTo>
                <a:lnTo>
                  <a:pt x="66" y="90"/>
                </a:lnTo>
                <a:lnTo>
                  <a:pt x="76" y="58"/>
                </a:lnTo>
                <a:lnTo>
                  <a:pt x="87" y="27"/>
                </a:lnTo>
                <a:lnTo>
                  <a:pt x="105" y="0"/>
                </a:lnTo>
                <a:lnTo>
                  <a:pt x="127" y="1"/>
                </a:lnTo>
                <a:lnTo>
                  <a:pt x="175" y="16"/>
                </a:lnTo>
                <a:lnTo>
                  <a:pt x="223" y="31"/>
                </a:lnTo>
                <a:lnTo>
                  <a:pt x="280" y="16"/>
                </a:lnTo>
                <a:lnTo>
                  <a:pt x="309" y="3"/>
                </a:lnTo>
                <a:lnTo>
                  <a:pt x="295" y="9"/>
                </a:lnTo>
                <a:lnTo>
                  <a:pt x="313" y="4"/>
                </a:lnTo>
                <a:lnTo>
                  <a:pt x="342" y="13"/>
                </a:lnTo>
                <a:lnTo>
                  <a:pt x="349" y="22"/>
                </a:lnTo>
                <a:lnTo>
                  <a:pt x="366" y="25"/>
                </a:lnTo>
                <a:lnTo>
                  <a:pt x="420" y="13"/>
                </a:lnTo>
                <a:lnTo>
                  <a:pt x="420" y="52"/>
                </a:lnTo>
                <a:lnTo>
                  <a:pt x="421" y="91"/>
                </a:lnTo>
                <a:lnTo>
                  <a:pt x="403" y="124"/>
                </a:lnTo>
                <a:lnTo>
                  <a:pt x="385" y="158"/>
                </a:lnTo>
                <a:lnTo>
                  <a:pt x="367" y="1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8" name="Freeform 394"/>
          <p:cNvSpPr>
            <a:spLocks noChangeAspect="1"/>
          </p:cNvSpPr>
          <p:nvPr/>
        </p:nvSpPr>
        <p:spPr bwMode="auto">
          <a:xfrm>
            <a:off x="3627899" y="2630203"/>
            <a:ext cx="91807" cy="38100"/>
          </a:xfrm>
          <a:custGeom>
            <a:avLst/>
            <a:gdLst>
              <a:gd name="T0" fmla="*/ 2147483647 w 112"/>
              <a:gd name="T1" fmla="*/ 2147483647 h 57"/>
              <a:gd name="T2" fmla="*/ 2147483647 w 112"/>
              <a:gd name="T3" fmla="*/ 0 h 57"/>
              <a:gd name="T4" fmla="*/ 0 w 112"/>
              <a:gd name="T5" fmla="*/ 2147483647 h 57"/>
              <a:gd name="T6" fmla="*/ 2147483647 w 112"/>
              <a:gd name="T7" fmla="*/ 2147483647 h 57"/>
              <a:gd name="T8" fmla="*/ 2147483647 w 112"/>
              <a:gd name="T9" fmla="*/ 2147483647 h 57"/>
              <a:gd name="T10" fmla="*/ 2147483647 w 112"/>
              <a:gd name="T11" fmla="*/ 2147483647 h 57"/>
              <a:gd name="T12" fmla="*/ 2147483647 w 112"/>
              <a:gd name="T13" fmla="*/ 2147483647 h 57"/>
              <a:gd name="T14" fmla="*/ 2147483647 w 112"/>
              <a:gd name="T15" fmla="*/ 2147483647 h 57"/>
              <a:gd name="T16" fmla="*/ 2147483647 w 112"/>
              <a:gd name="T17" fmla="*/ 2147483647 h 57"/>
              <a:gd name="T18" fmla="*/ 2147483647 w 112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57"/>
              <a:gd name="T32" fmla="*/ 112 w 112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57">
                <a:moveTo>
                  <a:pt x="85" y="4"/>
                </a:moveTo>
                <a:lnTo>
                  <a:pt x="36" y="0"/>
                </a:lnTo>
                <a:lnTo>
                  <a:pt x="0" y="36"/>
                </a:lnTo>
                <a:lnTo>
                  <a:pt x="1" y="52"/>
                </a:lnTo>
                <a:lnTo>
                  <a:pt x="43" y="57"/>
                </a:lnTo>
                <a:lnTo>
                  <a:pt x="78" y="55"/>
                </a:lnTo>
                <a:lnTo>
                  <a:pt x="112" y="52"/>
                </a:lnTo>
                <a:lnTo>
                  <a:pt x="106" y="30"/>
                </a:lnTo>
                <a:lnTo>
                  <a:pt x="100" y="18"/>
                </a:lnTo>
                <a:lnTo>
                  <a:pt x="85" y="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29" name="Freeform 395"/>
          <p:cNvSpPr>
            <a:spLocks noChangeAspect="1"/>
          </p:cNvSpPr>
          <p:nvPr/>
        </p:nvSpPr>
        <p:spPr bwMode="auto">
          <a:xfrm>
            <a:off x="647107" y="2370829"/>
            <a:ext cx="658274" cy="526074"/>
          </a:xfrm>
          <a:custGeom>
            <a:avLst/>
            <a:gdLst>
              <a:gd name="T0" fmla="*/ 2147483647 w 770"/>
              <a:gd name="T1" fmla="*/ 2147483647 h 742"/>
              <a:gd name="T2" fmla="*/ 2147483647 w 770"/>
              <a:gd name="T3" fmla="*/ 2147483647 h 742"/>
              <a:gd name="T4" fmla="*/ 2147483647 w 770"/>
              <a:gd name="T5" fmla="*/ 2147483647 h 742"/>
              <a:gd name="T6" fmla="*/ 2147483647 w 770"/>
              <a:gd name="T7" fmla="*/ 2147483647 h 742"/>
              <a:gd name="T8" fmla="*/ 2147483647 w 770"/>
              <a:gd name="T9" fmla="*/ 2147483647 h 742"/>
              <a:gd name="T10" fmla="*/ 2147483647 w 770"/>
              <a:gd name="T11" fmla="*/ 2147483647 h 742"/>
              <a:gd name="T12" fmla="*/ 2147483647 w 770"/>
              <a:gd name="T13" fmla="*/ 2147483647 h 742"/>
              <a:gd name="T14" fmla="*/ 2147483647 w 770"/>
              <a:gd name="T15" fmla="*/ 2147483647 h 742"/>
              <a:gd name="T16" fmla="*/ 2147483647 w 770"/>
              <a:gd name="T17" fmla="*/ 2147483647 h 742"/>
              <a:gd name="T18" fmla="*/ 2147483647 w 770"/>
              <a:gd name="T19" fmla="*/ 2147483647 h 742"/>
              <a:gd name="T20" fmla="*/ 2147483647 w 770"/>
              <a:gd name="T21" fmla="*/ 2147483647 h 742"/>
              <a:gd name="T22" fmla="*/ 2147483647 w 770"/>
              <a:gd name="T23" fmla="*/ 2147483647 h 742"/>
              <a:gd name="T24" fmla="*/ 2147483647 w 770"/>
              <a:gd name="T25" fmla="*/ 2147483647 h 742"/>
              <a:gd name="T26" fmla="*/ 2147483647 w 770"/>
              <a:gd name="T27" fmla="*/ 2147483647 h 742"/>
              <a:gd name="T28" fmla="*/ 2147483647 w 770"/>
              <a:gd name="T29" fmla="*/ 2147483647 h 742"/>
              <a:gd name="T30" fmla="*/ 2147483647 w 770"/>
              <a:gd name="T31" fmla="*/ 2147483647 h 742"/>
              <a:gd name="T32" fmla="*/ 2147483647 w 770"/>
              <a:gd name="T33" fmla="*/ 2147483647 h 742"/>
              <a:gd name="T34" fmla="*/ 2147483647 w 770"/>
              <a:gd name="T35" fmla="*/ 2147483647 h 742"/>
              <a:gd name="T36" fmla="*/ 2147483647 w 770"/>
              <a:gd name="T37" fmla="*/ 2147483647 h 742"/>
              <a:gd name="T38" fmla="*/ 2147483647 w 770"/>
              <a:gd name="T39" fmla="*/ 2147483647 h 742"/>
              <a:gd name="T40" fmla="*/ 2147483647 w 770"/>
              <a:gd name="T41" fmla="*/ 2147483647 h 742"/>
              <a:gd name="T42" fmla="*/ 2147483647 w 770"/>
              <a:gd name="T43" fmla="*/ 2147483647 h 742"/>
              <a:gd name="T44" fmla="*/ 2147483647 w 770"/>
              <a:gd name="T45" fmla="*/ 0 h 742"/>
              <a:gd name="T46" fmla="*/ 2147483647 w 770"/>
              <a:gd name="T47" fmla="*/ 2147483647 h 742"/>
              <a:gd name="T48" fmla="*/ 2147483647 w 770"/>
              <a:gd name="T49" fmla="*/ 2147483647 h 742"/>
              <a:gd name="T50" fmla="*/ 2147483647 w 770"/>
              <a:gd name="T51" fmla="*/ 2147483647 h 742"/>
              <a:gd name="T52" fmla="*/ 2147483647 w 770"/>
              <a:gd name="T53" fmla="*/ 2147483647 h 742"/>
              <a:gd name="T54" fmla="*/ 2147483647 w 770"/>
              <a:gd name="T55" fmla="*/ 2147483647 h 742"/>
              <a:gd name="T56" fmla="*/ 2147483647 w 770"/>
              <a:gd name="T57" fmla="*/ 2147483647 h 742"/>
              <a:gd name="T58" fmla="*/ 2147483647 w 770"/>
              <a:gd name="T59" fmla="*/ 2147483647 h 742"/>
              <a:gd name="T60" fmla="*/ 2147483647 w 770"/>
              <a:gd name="T61" fmla="*/ 2147483647 h 742"/>
              <a:gd name="T62" fmla="*/ 2147483647 w 770"/>
              <a:gd name="T63" fmla="*/ 2147483647 h 742"/>
              <a:gd name="T64" fmla="*/ 2147483647 w 770"/>
              <a:gd name="T65" fmla="*/ 2147483647 h 742"/>
              <a:gd name="T66" fmla="*/ 2147483647 w 770"/>
              <a:gd name="T67" fmla="*/ 2147483647 h 7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0"/>
              <a:gd name="T103" fmla="*/ 0 h 742"/>
              <a:gd name="T104" fmla="*/ 770 w 770"/>
              <a:gd name="T105" fmla="*/ 742 h 7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0" h="742">
                <a:moveTo>
                  <a:pt x="29" y="337"/>
                </a:moveTo>
                <a:lnTo>
                  <a:pt x="6" y="385"/>
                </a:lnTo>
                <a:lnTo>
                  <a:pt x="0" y="401"/>
                </a:lnTo>
                <a:lnTo>
                  <a:pt x="27" y="425"/>
                </a:lnTo>
                <a:lnTo>
                  <a:pt x="54" y="449"/>
                </a:lnTo>
                <a:lnTo>
                  <a:pt x="81" y="473"/>
                </a:lnTo>
                <a:lnTo>
                  <a:pt x="108" y="497"/>
                </a:lnTo>
                <a:lnTo>
                  <a:pt x="131" y="517"/>
                </a:lnTo>
                <a:lnTo>
                  <a:pt x="153" y="538"/>
                </a:lnTo>
                <a:lnTo>
                  <a:pt x="176" y="559"/>
                </a:lnTo>
                <a:lnTo>
                  <a:pt x="197" y="578"/>
                </a:lnTo>
                <a:lnTo>
                  <a:pt x="219" y="599"/>
                </a:lnTo>
                <a:lnTo>
                  <a:pt x="242" y="619"/>
                </a:lnTo>
                <a:lnTo>
                  <a:pt x="264" y="640"/>
                </a:lnTo>
                <a:lnTo>
                  <a:pt x="287" y="661"/>
                </a:lnTo>
                <a:lnTo>
                  <a:pt x="285" y="673"/>
                </a:lnTo>
                <a:lnTo>
                  <a:pt x="299" y="689"/>
                </a:lnTo>
                <a:lnTo>
                  <a:pt x="347" y="710"/>
                </a:lnTo>
                <a:lnTo>
                  <a:pt x="342" y="742"/>
                </a:lnTo>
                <a:lnTo>
                  <a:pt x="383" y="742"/>
                </a:lnTo>
                <a:lnTo>
                  <a:pt x="413" y="736"/>
                </a:lnTo>
                <a:lnTo>
                  <a:pt x="441" y="730"/>
                </a:lnTo>
                <a:lnTo>
                  <a:pt x="477" y="700"/>
                </a:lnTo>
                <a:lnTo>
                  <a:pt x="513" y="671"/>
                </a:lnTo>
                <a:lnTo>
                  <a:pt x="560" y="643"/>
                </a:lnTo>
                <a:lnTo>
                  <a:pt x="606" y="614"/>
                </a:lnTo>
                <a:lnTo>
                  <a:pt x="653" y="587"/>
                </a:lnTo>
                <a:lnTo>
                  <a:pt x="699" y="559"/>
                </a:lnTo>
                <a:lnTo>
                  <a:pt x="690" y="526"/>
                </a:lnTo>
                <a:lnTo>
                  <a:pt x="651" y="518"/>
                </a:lnTo>
                <a:lnTo>
                  <a:pt x="645" y="484"/>
                </a:lnTo>
                <a:lnTo>
                  <a:pt x="633" y="449"/>
                </a:lnTo>
                <a:lnTo>
                  <a:pt x="654" y="434"/>
                </a:lnTo>
                <a:lnTo>
                  <a:pt x="668" y="386"/>
                </a:lnTo>
                <a:lnTo>
                  <a:pt x="681" y="338"/>
                </a:lnTo>
                <a:lnTo>
                  <a:pt x="681" y="289"/>
                </a:lnTo>
                <a:lnTo>
                  <a:pt x="687" y="279"/>
                </a:lnTo>
                <a:lnTo>
                  <a:pt x="695" y="240"/>
                </a:lnTo>
                <a:lnTo>
                  <a:pt x="701" y="201"/>
                </a:lnTo>
                <a:lnTo>
                  <a:pt x="686" y="169"/>
                </a:lnTo>
                <a:lnTo>
                  <a:pt x="674" y="130"/>
                </a:lnTo>
                <a:lnTo>
                  <a:pt x="702" y="99"/>
                </a:lnTo>
                <a:lnTo>
                  <a:pt x="731" y="69"/>
                </a:lnTo>
                <a:lnTo>
                  <a:pt x="756" y="12"/>
                </a:lnTo>
                <a:lnTo>
                  <a:pt x="770" y="0"/>
                </a:lnTo>
                <a:lnTo>
                  <a:pt x="716" y="0"/>
                </a:lnTo>
                <a:lnTo>
                  <a:pt x="687" y="0"/>
                </a:lnTo>
                <a:lnTo>
                  <a:pt x="645" y="6"/>
                </a:lnTo>
                <a:lnTo>
                  <a:pt x="606" y="6"/>
                </a:lnTo>
                <a:lnTo>
                  <a:pt x="567" y="6"/>
                </a:lnTo>
                <a:lnTo>
                  <a:pt x="515" y="19"/>
                </a:lnTo>
                <a:lnTo>
                  <a:pt x="462" y="33"/>
                </a:lnTo>
                <a:lnTo>
                  <a:pt x="440" y="43"/>
                </a:lnTo>
                <a:lnTo>
                  <a:pt x="398" y="60"/>
                </a:lnTo>
                <a:lnTo>
                  <a:pt x="357" y="76"/>
                </a:lnTo>
                <a:lnTo>
                  <a:pt x="362" y="85"/>
                </a:lnTo>
                <a:lnTo>
                  <a:pt x="353" y="115"/>
                </a:lnTo>
                <a:lnTo>
                  <a:pt x="345" y="147"/>
                </a:lnTo>
                <a:lnTo>
                  <a:pt x="353" y="184"/>
                </a:lnTo>
                <a:lnTo>
                  <a:pt x="339" y="196"/>
                </a:lnTo>
                <a:lnTo>
                  <a:pt x="300" y="198"/>
                </a:lnTo>
                <a:lnTo>
                  <a:pt x="245" y="217"/>
                </a:lnTo>
                <a:lnTo>
                  <a:pt x="236" y="241"/>
                </a:lnTo>
                <a:lnTo>
                  <a:pt x="203" y="259"/>
                </a:lnTo>
                <a:lnTo>
                  <a:pt x="170" y="277"/>
                </a:lnTo>
                <a:lnTo>
                  <a:pt x="134" y="291"/>
                </a:lnTo>
                <a:lnTo>
                  <a:pt x="98" y="304"/>
                </a:lnTo>
                <a:lnTo>
                  <a:pt x="63" y="321"/>
                </a:lnTo>
                <a:lnTo>
                  <a:pt x="29" y="33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0" name="Freeform 396"/>
          <p:cNvSpPr>
            <a:spLocks noChangeAspect="1"/>
          </p:cNvSpPr>
          <p:nvPr/>
        </p:nvSpPr>
        <p:spPr bwMode="auto">
          <a:xfrm>
            <a:off x="2366044" y="2636062"/>
            <a:ext cx="1952" cy="5862"/>
          </a:xfrm>
          <a:custGeom>
            <a:avLst/>
            <a:gdLst>
              <a:gd name="T0" fmla="*/ 2147483647 w 4"/>
              <a:gd name="T1" fmla="*/ 0 h 11"/>
              <a:gd name="T2" fmla="*/ 0 w 4"/>
              <a:gd name="T3" fmla="*/ 2147483647 h 11"/>
              <a:gd name="T4" fmla="*/ 2147483647 w 4"/>
              <a:gd name="T5" fmla="*/ 2147483647 h 11"/>
              <a:gd name="T6" fmla="*/ 2147483647 w 4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11"/>
              <a:gd name="T14" fmla="*/ 4 w 4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11">
                <a:moveTo>
                  <a:pt x="4" y="0"/>
                </a:moveTo>
                <a:lnTo>
                  <a:pt x="0" y="11"/>
                </a:lnTo>
                <a:lnTo>
                  <a:pt x="4" y="5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1" name="Freeform 397"/>
          <p:cNvSpPr>
            <a:spLocks noChangeAspect="1"/>
          </p:cNvSpPr>
          <p:nvPr/>
        </p:nvSpPr>
        <p:spPr bwMode="auto">
          <a:xfrm>
            <a:off x="3592741" y="2677095"/>
            <a:ext cx="128919" cy="169985"/>
          </a:xfrm>
          <a:custGeom>
            <a:avLst/>
            <a:gdLst>
              <a:gd name="T0" fmla="*/ 2147483647 w 155"/>
              <a:gd name="T1" fmla="*/ 2147483647 h 237"/>
              <a:gd name="T2" fmla="*/ 2147483647 w 155"/>
              <a:gd name="T3" fmla="*/ 2147483647 h 237"/>
              <a:gd name="T4" fmla="*/ 2147483647 w 155"/>
              <a:gd name="T5" fmla="*/ 2147483647 h 237"/>
              <a:gd name="T6" fmla="*/ 2147483647 w 155"/>
              <a:gd name="T7" fmla="*/ 2147483647 h 237"/>
              <a:gd name="T8" fmla="*/ 2147483647 w 155"/>
              <a:gd name="T9" fmla="*/ 2147483647 h 237"/>
              <a:gd name="T10" fmla="*/ 2147483647 w 155"/>
              <a:gd name="T11" fmla="*/ 2147483647 h 237"/>
              <a:gd name="T12" fmla="*/ 2147483647 w 155"/>
              <a:gd name="T13" fmla="*/ 2147483647 h 237"/>
              <a:gd name="T14" fmla="*/ 0 w 155"/>
              <a:gd name="T15" fmla="*/ 2147483647 h 237"/>
              <a:gd name="T16" fmla="*/ 2147483647 w 155"/>
              <a:gd name="T17" fmla="*/ 2147483647 h 237"/>
              <a:gd name="T18" fmla="*/ 2147483647 w 155"/>
              <a:gd name="T19" fmla="*/ 2147483647 h 237"/>
              <a:gd name="T20" fmla="*/ 2147483647 w 155"/>
              <a:gd name="T21" fmla="*/ 2147483647 h 237"/>
              <a:gd name="T22" fmla="*/ 2147483647 w 155"/>
              <a:gd name="T23" fmla="*/ 0 h 237"/>
              <a:gd name="T24" fmla="*/ 2147483647 w 155"/>
              <a:gd name="T25" fmla="*/ 2147483647 h 237"/>
              <a:gd name="T26" fmla="*/ 2147483647 w 155"/>
              <a:gd name="T27" fmla="*/ 2147483647 h 237"/>
              <a:gd name="T28" fmla="*/ 2147483647 w 155"/>
              <a:gd name="T29" fmla="*/ 2147483647 h 237"/>
              <a:gd name="T30" fmla="*/ 2147483647 w 155"/>
              <a:gd name="T31" fmla="*/ 2147483647 h 237"/>
              <a:gd name="T32" fmla="*/ 2147483647 w 155"/>
              <a:gd name="T33" fmla="*/ 2147483647 h 237"/>
              <a:gd name="T34" fmla="*/ 2147483647 w 155"/>
              <a:gd name="T35" fmla="*/ 2147483647 h 237"/>
              <a:gd name="T36" fmla="*/ 2147483647 w 155"/>
              <a:gd name="T37" fmla="*/ 2147483647 h 237"/>
              <a:gd name="T38" fmla="*/ 2147483647 w 155"/>
              <a:gd name="T39" fmla="*/ 2147483647 h 237"/>
              <a:gd name="T40" fmla="*/ 2147483647 w 155"/>
              <a:gd name="T41" fmla="*/ 2147483647 h 237"/>
              <a:gd name="T42" fmla="*/ 2147483647 w 155"/>
              <a:gd name="T43" fmla="*/ 2147483647 h 237"/>
              <a:gd name="T44" fmla="*/ 2147483647 w 155"/>
              <a:gd name="T45" fmla="*/ 2147483647 h 237"/>
              <a:gd name="T46" fmla="*/ 2147483647 w 155"/>
              <a:gd name="T47" fmla="*/ 2147483647 h 237"/>
              <a:gd name="T48" fmla="*/ 2147483647 w 155"/>
              <a:gd name="T49" fmla="*/ 2147483647 h 237"/>
              <a:gd name="T50" fmla="*/ 2147483647 w 155"/>
              <a:gd name="T51" fmla="*/ 2147483647 h 237"/>
              <a:gd name="T52" fmla="*/ 2147483647 w 155"/>
              <a:gd name="T53" fmla="*/ 2147483647 h 237"/>
              <a:gd name="T54" fmla="*/ 2147483647 w 155"/>
              <a:gd name="T55" fmla="*/ 2147483647 h 237"/>
              <a:gd name="T56" fmla="*/ 2147483647 w 155"/>
              <a:gd name="T57" fmla="*/ 2147483647 h 237"/>
              <a:gd name="T58" fmla="*/ 2147483647 w 155"/>
              <a:gd name="T59" fmla="*/ 2147483647 h 237"/>
              <a:gd name="T60" fmla="*/ 2147483647 w 155"/>
              <a:gd name="T61" fmla="*/ 2147483647 h 237"/>
              <a:gd name="T62" fmla="*/ 2147483647 w 155"/>
              <a:gd name="T63" fmla="*/ 2147483647 h 237"/>
              <a:gd name="T64" fmla="*/ 2147483647 w 155"/>
              <a:gd name="T65" fmla="*/ 2147483647 h 237"/>
              <a:gd name="T66" fmla="*/ 2147483647 w 155"/>
              <a:gd name="T67" fmla="*/ 2147483647 h 237"/>
              <a:gd name="T68" fmla="*/ 2147483647 w 155"/>
              <a:gd name="T69" fmla="*/ 2147483647 h 237"/>
              <a:gd name="T70" fmla="*/ 2147483647 w 155"/>
              <a:gd name="T71" fmla="*/ 2147483647 h 237"/>
              <a:gd name="T72" fmla="*/ 2147483647 w 155"/>
              <a:gd name="T73" fmla="*/ 2147483647 h 237"/>
              <a:gd name="T74" fmla="*/ 2147483647 w 155"/>
              <a:gd name="T75" fmla="*/ 2147483647 h 237"/>
              <a:gd name="T76" fmla="*/ 2147483647 w 155"/>
              <a:gd name="T77" fmla="*/ 2147483647 h 237"/>
              <a:gd name="T78" fmla="*/ 2147483647 w 155"/>
              <a:gd name="T79" fmla="*/ 2147483647 h 237"/>
              <a:gd name="T80" fmla="*/ 2147483647 w 155"/>
              <a:gd name="T81" fmla="*/ 2147483647 h 237"/>
              <a:gd name="T82" fmla="*/ 2147483647 w 155"/>
              <a:gd name="T83" fmla="*/ 2147483647 h 237"/>
              <a:gd name="T84" fmla="*/ 2147483647 w 155"/>
              <a:gd name="T85" fmla="*/ 2147483647 h 23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"/>
              <a:gd name="T130" fmla="*/ 0 h 237"/>
              <a:gd name="T131" fmla="*/ 155 w 155"/>
              <a:gd name="T132" fmla="*/ 237 h 23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" h="237">
                <a:moveTo>
                  <a:pt x="38" y="196"/>
                </a:moveTo>
                <a:lnTo>
                  <a:pt x="35" y="199"/>
                </a:lnTo>
                <a:lnTo>
                  <a:pt x="27" y="189"/>
                </a:lnTo>
                <a:lnTo>
                  <a:pt x="27" y="192"/>
                </a:lnTo>
                <a:lnTo>
                  <a:pt x="23" y="160"/>
                </a:lnTo>
                <a:lnTo>
                  <a:pt x="20" y="129"/>
                </a:lnTo>
                <a:lnTo>
                  <a:pt x="21" y="105"/>
                </a:lnTo>
                <a:lnTo>
                  <a:pt x="0" y="81"/>
                </a:lnTo>
                <a:lnTo>
                  <a:pt x="12" y="64"/>
                </a:lnTo>
                <a:lnTo>
                  <a:pt x="30" y="57"/>
                </a:lnTo>
                <a:lnTo>
                  <a:pt x="11" y="30"/>
                </a:lnTo>
                <a:lnTo>
                  <a:pt x="20" y="0"/>
                </a:lnTo>
                <a:lnTo>
                  <a:pt x="41" y="10"/>
                </a:lnTo>
                <a:lnTo>
                  <a:pt x="50" y="21"/>
                </a:lnTo>
                <a:lnTo>
                  <a:pt x="62" y="15"/>
                </a:lnTo>
                <a:lnTo>
                  <a:pt x="65" y="49"/>
                </a:lnTo>
                <a:lnTo>
                  <a:pt x="102" y="52"/>
                </a:lnTo>
                <a:lnTo>
                  <a:pt x="140" y="57"/>
                </a:lnTo>
                <a:lnTo>
                  <a:pt x="155" y="70"/>
                </a:lnTo>
                <a:lnTo>
                  <a:pt x="144" y="88"/>
                </a:lnTo>
                <a:lnTo>
                  <a:pt x="114" y="106"/>
                </a:lnTo>
                <a:lnTo>
                  <a:pt x="114" y="139"/>
                </a:lnTo>
                <a:lnTo>
                  <a:pt x="120" y="148"/>
                </a:lnTo>
                <a:lnTo>
                  <a:pt x="143" y="117"/>
                </a:lnTo>
                <a:lnTo>
                  <a:pt x="149" y="154"/>
                </a:lnTo>
                <a:lnTo>
                  <a:pt x="155" y="190"/>
                </a:lnTo>
                <a:lnTo>
                  <a:pt x="152" y="216"/>
                </a:lnTo>
                <a:lnTo>
                  <a:pt x="138" y="223"/>
                </a:lnTo>
                <a:lnTo>
                  <a:pt x="141" y="237"/>
                </a:lnTo>
                <a:lnTo>
                  <a:pt x="128" y="196"/>
                </a:lnTo>
                <a:lnTo>
                  <a:pt x="116" y="157"/>
                </a:lnTo>
                <a:lnTo>
                  <a:pt x="93" y="153"/>
                </a:lnTo>
                <a:lnTo>
                  <a:pt x="86" y="129"/>
                </a:lnTo>
                <a:lnTo>
                  <a:pt x="56" y="108"/>
                </a:lnTo>
                <a:lnTo>
                  <a:pt x="44" y="108"/>
                </a:lnTo>
                <a:lnTo>
                  <a:pt x="77" y="132"/>
                </a:lnTo>
                <a:lnTo>
                  <a:pt x="83" y="156"/>
                </a:lnTo>
                <a:lnTo>
                  <a:pt x="83" y="166"/>
                </a:lnTo>
                <a:lnTo>
                  <a:pt x="68" y="198"/>
                </a:lnTo>
                <a:lnTo>
                  <a:pt x="63" y="187"/>
                </a:lnTo>
                <a:lnTo>
                  <a:pt x="56" y="189"/>
                </a:lnTo>
                <a:lnTo>
                  <a:pt x="47" y="196"/>
                </a:lnTo>
                <a:lnTo>
                  <a:pt x="38" y="19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2" name="Freeform 398" descr="50%"/>
          <p:cNvSpPr>
            <a:spLocks noChangeAspect="1"/>
          </p:cNvSpPr>
          <p:nvPr/>
        </p:nvSpPr>
        <p:spPr bwMode="auto">
          <a:xfrm>
            <a:off x="488886" y="2609687"/>
            <a:ext cx="27346" cy="14654"/>
          </a:xfrm>
          <a:custGeom>
            <a:avLst/>
            <a:gdLst>
              <a:gd name="T0" fmla="*/ 2147483647 w 28"/>
              <a:gd name="T1" fmla="*/ 0 h 24"/>
              <a:gd name="T2" fmla="*/ 2147483647 w 28"/>
              <a:gd name="T3" fmla="*/ 2147483647 h 24"/>
              <a:gd name="T4" fmla="*/ 0 w 28"/>
              <a:gd name="T5" fmla="*/ 2147483647 h 24"/>
              <a:gd name="T6" fmla="*/ 2147483647 w 28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24"/>
              <a:gd name="T14" fmla="*/ 28 w 28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24">
                <a:moveTo>
                  <a:pt x="28" y="0"/>
                </a:moveTo>
                <a:lnTo>
                  <a:pt x="21" y="18"/>
                </a:lnTo>
                <a:lnTo>
                  <a:pt x="0" y="24"/>
                </a:lnTo>
                <a:lnTo>
                  <a:pt x="2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3" name="Freeform 399" descr="50%"/>
          <p:cNvSpPr>
            <a:spLocks noChangeAspect="1"/>
          </p:cNvSpPr>
          <p:nvPr/>
        </p:nvSpPr>
        <p:spPr bwMode="auto">
          <a:xfrm>
            <a:off x="410751" y="2621410"/>
            <a:ext cx="23441" cy="11723"/>
          </a:xfrm>
          <a:custGeom>
            <a:avLst/>
            <a:gdLst>
              <a:gd name="T0" fmla="*/ 2147483647 w 24"/>
              <a:gd name="T1" fmla="*/ 0 h 16"/>
              <a:gd name="T2" fmla="*/ 0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6"/>
              <a:gd name="T14" fmla="*/ 24 w 24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6">
                <a:moveTo>
                  <a:pt x="24" y="0"/>
                </a:moveTo>
                <a:lnTo>
                  <a:pt x="0" y="16"/>
                </a:lnTo>
                <a:lnTo>
                  <a:pt x="3" y="4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4" name="Freeform 400" descr="50%"/>
          <p:cNvSpPr>
            <a:spLocks noChangeAspect="1"/>
          </p:cNvSpPr>
          <p:nvPr/>
        </p:nvSpPr>
        <p:spPr bwMode="auto">
          <a:xfrm>
            <a:off x="443960" y="2634599"/>
            <a:ext cx="9765" cy="8792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2147483647 h 9"/>
              <a:gd name="T4" fmla="*/ 0 w 15"/>
              <a:gd name="T5" fmla="*/ 0 h 9"/>
              <a:gd name="T6" fmla="*/ 2147483647 w 15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9"/>
              <a:gd name="T14" fmla="*/ 15 w 15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9">
                <a:moveTo>
                  <a:pt x="15" y="0"/>
                </a:moveTo>
                <a:lnTo>
                  <a:pt x="9" y="9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5" name="Freeform 401" descr="50%"/>
          <p:cNvSpPr>
            <a:spLocks noChangeAspect="1"/>
          </p:cNvSpPr>
          <p:nvPr/>
        </p:nvSpPr>
        <p:spPr bwMode="auto">
          <a:xfrm>
            <a:off x="518186" y="2597962"/>
            <a:ext cx="15627" cy="5862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0 h 6"/>
              <a:gd name="T4" fmla="*/ 0 w 13"/>
              <a:gd name="T5" fmla="*/ 2147483647 h 6"/>
              <a:gd name="T6" fmla="*/ 2147483647 w 13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6"/>
              <a:gd name="T14" fmla="*/ 13 w 13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6">
                <a:moveTo>
                  <a:pt x="7" y="6"/>
                </a:moveTo>
                <a:lnTo>
                  <a:pt x="13" y="0"/>
                </a:lnTo>
                <a:lnTo>
                  <a:pt x="0" y="5"/>
                </a:ln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6" name="Freeform 402" descr="50%"/>
          <p:cNvSpPr>
            <a:spLocks noChangeAspect="1"/>
          </p:cNvSpPr>
          <p:nvPr/>
        </p:nvSpPr>
        <p:spPr bwMode="auto">
          <a:xfrm>
            <a:off x="1983187" y="2407465"/>
            <a:ext cx="70321" cy="32238"/>
          </a:xfrm>
          <a:custGeom>
            <a:avLst/>
            <a:gdLst>
              <a:gd name="T0" fmla="*/ 2147483647 w 84"/>
              <a:gd name="T1" fmla="*/ 0 h 43"/>
              <a:gd name="T2" fmla="*/ 2147483647 w 84"/>
              <a:gd name="T3" fmla="*/ 2147483647 h 43"/>
              <a:gd name="T4" fmla="*/ 0 w 84"/>
              <a:gd name="T5" fmla="*/ 2147483647 h 43"/>
              <a:gd name="T6" fmla="*/ 2147483647 w 84"/>
              <a:gd name="T7" fmla="*/ 2147483647 h 43"/>
              <a:gd name="T8" fmla="*/ 2147483647 w 84"/>
              <a:gd name="T9" fmla="*/ 2147483647 h 43"/>
              <a:gd name="T10" fmla="*/ 2147483647 w 84"/>
              <a:gd name="T11" fmla="*/ 2147483647 h 43"/>
              <a:gd name="T12" fmla="*/ 2147483647 w 84"/>
              <a:gd name="T13" fmla="*/ 0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"/>
              <a:gd name="T22" fmla="*/ 0 h 43"/>
              <a:gd name="T23" fmla="*/ 84 w 8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" h="43">
                <a:moveTo>
                  <a:pt x="84" y="0"/>
                </a:moveTo>
                <a:lnTo>
                  <a:pt x="32" y="13"/>
                </a:lnTo>
                <a:lnTo>
                  <a:pt x="0" y="27"/>
                </a:lnTo>
                <a:lnTo>
                  <a:pt x="3" y="43"/>
                </a:lnTo>
                <a:lnTo>
                  <a:pt x="50" y="30"/>
                </a:lnTo>
                <a:lnTo>
                  <a:pt x="53" y="21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7" name="Rectangle 403"/>
          <p:cNvSpPr>
            <a:spLocks noChangeAspect="1" noChangeArrowheads="1"/>
          </p:cNvSpPr>
          <p:nvPr/>
        </p:nvSpPr>
        <p:spPr bwMode="auto">
          <a:xfrm>
            <a:off x="877598" y="2392813"/>
            <a:ext cx="0" cy="29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754">
              <a:solidFill>
                <a:srgbClr val="000000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1438" name="Freeform 404"/>
          <p:cNvSpPr>
            <a:spLocks noChangeAspect="1"/>
          </p:cNvSpPr>
          <p:nvPr/>
        </p:nvSpPr>
        <p:spPr bwMode="auto">
          <a:xfrm>
            <a:off x="1186226" y="2482196"/>
            <a:ext cx="539121" cy="404446"/>
          </a:xfrm>
          <a:custGeom>
            <a:avLst/>
            <a:gdLst>
              <a:gd name="T0" fmla="*/ 2147483647 w 629"/>
              <a:gd name="T1" fmla="*/ 2147483647 h 571"/>
              <a:gd name="T2" fmla="*/ 2147483647 w 629"/>
              <a:gd name="T3" fmla="*/ 2147483647 h 571"/>
              <a:gd name="T4" fmla="*/ 2147483647 w 629"/>
              <a:gd name="T5" fmla="*/ 2147483647 h 571"/>
              <a:gd name="T6" fmla="*/ 2147483647 w 629"/>
              <a:gd name="T7" fmla="*/ 2147483647 h 571"/>
              <a:gd name="T8" fmla="*/ 2147483647 w 629"/>
              <a:gd name="T9" fmla="*/ 2147483647 h 571"/>
              <a:gd name="T10" fmla="*/ 2147483647 w 629"/>
              <a:gd name="T11" fmla="*/ 2147483647 h 571"/>
              <a:gd name="T12" fmla="*/ 2147483647 w 629"/>
              <a:gd name="T13" fmla="*/ 2147483647 h 571"/>
              <a:gd name="T14" fmla="*/ 2147483647 w 629"/>
              <a:gd name="T15" fmla="*/ 2147483647 h 571"/>
              <a:gd name="T16" fmla="*/ 2147483647 w 629"/>
              <a:gd name="T17" fmla="*/ 2147483647 h 571"/>
              <a:gd name="T18" fmla="*/ 2147483647 w 629"/>
              <a:gd name="T19" fmla="*/ 2147483647 h 571"/>
              <a:gd name="T20" fmla="*/ 2147483647 w 629"/>
              <a:gd name="T21" fmla="*/ 2147483647 h 571"/>
              <a:gd name="T22" fmla="*/ 2147483647 w 629"/>
              <a:gd name="T23" fmla="*/ 2147483647 h 571"/>
              <a:gd name="T24" fmla="*/ 2147483647 w 629"/>
              <a:gd name="T25" fmla="*/ 2147483647 h 571"/>
              <a:gd name="T26" fmla="*/ 2147483647 w 629"/>
              <a:gd name="T27" fmla="*/ 2147483647 h 571"/>
              <a:gd name="T28" fmla="*/ 2147483647 w 629"/>
              <a:gd name="T29" fmla="*/ 2147483647 h 571"/>
              <a:gd name="T30" fmla="*/ 2147483647 w 629"/>
              <a:gd name="T31" fmla="*/ 2147483647 h 571"/>
              <a:gd name="T32" fmla="*/ 2147483647 w 629"/>
              <a:gd name="T33" fmla="*/ 2147483647 h 571"/>
              <a:gd name="T34" fmla="*/ 2147483647 w 629"/>
              <a:gd name="T35" fmla="*/ 2147483647 h 571"/>
              <a:gd name="T36" fmla="*/ 2147483647 w 629"/>
              <a:gd name="T37" fmla="*/ 2147483647 h 571"/>
              <a:gd name="T38" fmla="*/ 2147483647 w 629"/>
              <a:gd name="T39" fmla="*/ 2147483647 h 571"/>
              <a:gd name="T40" fmla="*/ 2147483647 w 629"/>
              <a:gd name="T41" fmla="*/ 2147483647 h 571"/>
              <a:gd name="T42" fmla="*/ 2147483647 w 629"/>
              <a:gd name="T43" fmla="*/ 2147483647 h 571"/>
              <a:gd name="T44" fmla="*/ 2147483647 w 629"/>
              <a:gd name="T45" fmla="*/ 2147483647 h 571"/>
              <a:gd name="T46" fmla="*/ 2147483647 w 629"/>
              <a:gd name="T47" fmla="*/ 2147483647 h 571"/>
              <a:gd name="T48" fmla="*/ 2147483647 w 629"/>
              <a:gd name="T49" fmla="*/ 2147483647 h 571"/>
              <a:gd name="T50" fmla="*/ 2147483647 w 629"/>
              <a:gd name="T51" fmla="*/ 2147483647 h 571"/>
              <a:gd name="T52" fmla="*/ 2147483647 w 629"/>
              <a:gd name="T53" fmla="*/ 2147483647 h 571"/>
              <a:gd name="T54" fmla="*/ 2147483647 w 629"/>
              <a:gd name="T55" fmla="*/ 2147483647 h 571"/>
              <a:gd name="T56" fmla="*/ 2147483647 w 629"/>
              <a:gd name="T57" fmla="*/ 2147483647 h 571"/>
              <a:gd name="T58" fmla="*/ 2147483647 w 629"/>
              <a:gd name="T59" fmla="*/ 2147483647 h 571"/>
              <a:gd name="T60" fmla="*/ 2147483647 w 629"/>
              <a:gd name="T61" fmla="*/ 0 h 571"/>
              <a:gd name="T62" fmla="*/ 2147483647 w 629"/>
              <a:gd name="T63" fmla="*/ 2147483647 h 571"/>
              <a:gd name="T64" fmla="*/ 2147483647 w 629"/>
              <a:gd name="T65" fmla="*/ 2147483647 h 571"/>
              <a:gd name="T66" fmla="*/ 2147483647 w 629"/>
              <a:gd name="T67" fmla="*/ 2147483647 h 571"/>
              <a:gd name="T68" fmla="*/ 2147483647 w 629"/>
              <a:gd name="T69" fmla="*/ 2147483647 h 571"/>
              <a:gd name="T70" fmla="*/ 2147483647 w 629"/>
              <a:gd name="T71" fmla="*/ 2147483647 h 571"/>
              <a:gd name="T72" fmla="*/ 2147483647 w 629"/>
              <a:gd name="T73" fmla="*/ 2147483647 h 571"/>
              <a:gd name="T74" fmla="*/ 2147483647 w 629"/>
              <a:gd name="T75" fmla="*/ 2147483647 h 571"/>
              <a:gd name="T76" fmla="*/ 2147483647 w 629"/>
              <a:gd name="T77" fmla="*/ 2147483647 h 571"/>
              <a:gd name="T78" fmla="*/ 2147483647 w 629"/>
              <a:gd name="T79" fmla="*/ 2147483647 h 571"/>
              <a:gd name="T80" fmla="*/ 0 w 629"/>
              <a:gd name="T81" fmla="*/ 2147483647 h 571"/>
              <a:gd name="T82" fmla="*/ 2147483647 w 629"/>
              <a:gd name="T83" fmla="*/ 2147483647 h 571"/>
              <a:gd name="T84" fmla="*/ 2147483647 w 629"/>
              <a:gd name="T85" fmla="*/ 2147483647 h 571"/>
              <a:gd name="T86" fmla="*/ 2147483647 w 629"/>
              <a:gd name="T87" fmla="*/ 2147483647 h 571"/>
              <a:gd name="T88" fmla="*/ 2147483647 w 629"/>
              <a:gd name="T89" fmla="*/ 2147483647 h 571"/>
              <a:gd name="T90" fmla="*/ 2147483647 w 629"/>
              <a:gd name="T91" fmla="*/ 2147483647 h 571"/>
              <a:gd name="T92" fmla="*/ 2147483647 w 629"/>
              <a:gd name="T93" fmla="*/ 2147483647 h 571"/>
              <a:gd name="T94" fmla="*/ 2147483647 w 629"/>
              <a:gd name="T95" fmla="*/ 2147483647 h 571"/>
              <a:gd name="T96" fmla="*/ 2147483647 w 629"/>
              <a:gd name="T97" fmla="*/ 2147483647 h 571"/>
              <a:gd name="T98" fmla="*/ 2147483647 w 629"/>
              <a:gd name="T99" fmla="*/ 2147483647 h 571"/>
              <a:gd name="T100" fmla="*/ 2147483647 w 629"/>
              <a:gd name="T101" fmla="*/ 2147483647 h 571"/>
              <a:gd name="T102" fmla="*/ 2147483647 w 629"/>
              <a:gd name="T103" fmla="*/ 2147483647 h 571"/>
              <a:gd name="T104" fmla="*/ 2147483647 w 629"/>
              <a:gd name="T105" fmla="*/ 2147483647 h 571"/>
              <a:gd name="T106" fmla="*/ 2147483647 w 629"/>
              <a:gd name="T107" fmla="*/ 2147483647 h 571"/>
              <a:gd name="T108" fmla="*/ 2147483647 w 629"/>
              <a:gd name="T109" fmla="*/ 2147483647 h 571"/>
              <a:gd name="T110" fmla="*/ 2147483647 w 629"/>
              <a:gd name="T111" fmla="*/ 2147483647 h 571"/>
              <a:gd name="T112" fmla="*/ 2147483647 w 629"/>
              <a:gd name="T113" fmla="*/ 2147483647 h 5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29"/>
              <a:gd name="T172" fmla="*/ 0 h 571"/>
              <a:gd name="T173" fmla="*/ 629 w 629"/>
              <a:gd name="T174" fmla="*/ 571 h 5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29" h="571">
                <a:moveTo>
                  <a:pt x="470" y="571"/>
                </a:moveTo>
                <a:lnTo>
                  <a:pt x="473" y="550"/>
                </a:lnTo>
                <a:lnTo>
                  <a:pt x="509" y="550"/>
                </a:lnTo>
                <a:lnTo>
                  <a:pt x="516" y="508"/>
                </a:lnTo>
                <a:lnTo>
                  <a:pt x="524" y="466"/>
                </a:lnTo>
                <a:lnTo>
                  <a:pt x="531" y="427"/>
                </a:lnTo>
                <a:lnTo>
                  <a:pt x="537" y="388"/>
                </a:lnTo>
                <a:lnTo>
                  <a:pt x="543" y="349"/>
                </a:lnTo>
                <a:lnTo>
                  <a:pt x="552" y="310"/>
                </a:lnTo>
                <a:lnTo>
                  <a:pt x="561" y="271"/>
                </a:lnTo>
                <a:lnTo>
                  <a:pt x="572" y="232"/>
                </a:lnTo>
                <a:lnTo>
                  <a:pt x="581" y="191"/>
                </a:lnTo>
                <a:lnTo>
                  <a:pt x="590" y="153"/>
                </a:lnTo>
                <a:lnTo>
                  <a:pt x="600" y="121"/>
                </a:lnTo>
                <a:lnTo>
                  <a:pt x="611" y="90"/>
                </a:lnTo>
                <a:lnTo>
                  <a:pt x="629" y="63"/>
                </a:lnTo>
                <a:lnTo>
                  <a:pt x="614" y="49"/>
                </a:lnTo>
                <a:lnTo>
                  <a:pt x="564" y="34"/>
                </a:lnTo>
                <a:lnTo>
                  <a:pt x="564" y="21"/>
                </a:lnTo>
                <a:lnTo>
                  <a:pt x="522" y="10"/>
                </a:lnTo>
                <a:lnTo>
                  <a:pt x="489" y="25"/>
                </a:lnTo>
                <a:lnTo>
                  <a:pt x="456" y="42"/>
                </a:lnTo>
                <a:lnTo>
                  <a:pt x="435" y="99"/>
                </a:lnTo>
                <a:lnTo>
                  <a:pt x="390" y="121"/>
                </a:lnTo>
                <a:lnTo>
                  <a:pt x="357" y="102"/>
                </a:lnTo>
                <a:lnTo>
                  <a:pt x="326" y="81"/>
                </a:lnTo>
                <a:lnTo>
                  <a:pt x="290" y="70"/>
                </a:lnTo>
                <a:lnTo>
                  <a:pt x="288" y="31"/>
                </a:lnTo>
                <a:lnTo>
                  <a:pt x="254" y="22"/>
                </a:lnTo>
                <a:lnTo>
                  <a:pt x="218" y="13"/>
                </a:lnTo>
                <a:lnTo>
                  <a:pt x="171" y="0"/>
                </a:lnTo>
                <a:lnTo>
                  <a:pt x="156" y="33"/>
                </a:lnTo>
                <a:lnTo>
                  <a:pt x="125" y="54"/>
                </a:lnTo>
                <a:lnTo>
                  <a:pt x="95" y="73"/>
                </a:lnTo>
                <a:lnTo>
                  <a:pt x="80" y="108"/>
                </a:lnTo>
                <a:lnTo>
                  <a:pt x="54" y="123"/>
                </a:lnTo>
                <a:lnTo>
                  <a:pt x="48" y="133"/>
                </a:lnTo>
                <a:lnTo>
                  <a:pt x="48" y="182"/>
                </a:lnTo>
                <a:lnTo>
                  <a:pt x="35" y="230"/>
                </a:lnTo>
                <a:lnTo>
                  <a:pt x="21" y="278"/>
                </a:lnTo>
                <a:lnTo>
                  <a:pt x="0" y="293"/>
                </a:lnTo>
                <a:lnTo>
                  <a:pt x="12" y="328"/>
                </a:lnTo>
                <a:lnTo>
                  <a:pt x="18" y="362"/>
                </a:lnTo>
                <a:lnTo>
                  <a:pt x="57" y="370"/>
                </a:lnTo>
                <a:lnTo>
                  <a:pt x="66" y="403"/>
                </a:lnTo>
                <a:lnTo>
                  <a:pt x="116" y="416"/>
                </a:lnTo>
                <a:lnTo>
                  <a:pt x="140" y="440"/>
                </a:lnTo>
                <a:lnTo>
                  <a:pt x="170" y="425"/>
                </a:lnTo>
                <a:lnTo>
                  <a:pt x="210" y="404"/>
                </a:lnTo>
                <a:lnTo>
                  <a:pt x="243" y="425"/>
                </a:lnTo>
                <a:lnTo>
                  <a:pt x="275" y="446"/>
                </a:lnTo>
                <a:lnTo>
                  <a:pt x="308" y="466"/>
                </a:lnTo>
                <a:lnTo>
                  <a:pt x="339" y="487"/>
                </a:lnTo>
                <a:lnTo>
                  <a:pt x="372" y="508"/>
                </a:lnTo>
                <a:lnTo>
                  <a:pt x="404" y="529"/>
                </a:lnTo>
                <a:lnTo>
                  <a:pt x="437" y="550"/>
                </a:lnTo>
                <a:lnTo>
                  <a:pt x="470" y="5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39" name="Freeform 405"/>
          <p:cNvSpPr>
            <a:spLocks noChangeAspect="1"/>
          </p:cNvSpPr>
          <p:nvPr/>
        </p:nvSpPr>
        <p:spPr bwMode="auto">
          <a:xfrm>
            <a:off x="1459693" y="2400139"/>
            <a:ext cx="5859" cy="4397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4"/>
                </a:moveTo>
                <a:lnTo>
                  <a:pt x="1" y="6"/>
                </a:lnTo>
                <a:lnTo>
                  <a:pt x="0" y="0"/>
                </a:lnTo>
                <a:lnTo>
                  <a:pt x="6" y="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0" name="Freeform 406"/>
          <p:cNvSpPr>
            <a:spLocks noChangeAspect="1"/>
          </p:cNvSpPr>
          <p:nvPr/>
        </p:nvSpPr>
        <p:spPr bwMode="auto">
          <a:xfrm>
            <a:off x="516233" y="2403068"/>
            <a:ext cx="443408" cy="241789"/>
          </a:xfrm>
          <a:custGeom>
            <a:avLst/>
            <a:gdLst>
              <a:gd name="T0" fmla="*/ 2147483647 w 518"/>
              <a:gd name="T1" fmla="*/ 2147483647 h 343"/>
              <a:gd name="T2" fmla="*/ 2147483647 w 518"/>
              <a:gd name="T3" fmla="*/ 2147483647 h 343"/>
              <a:gd name="T4" fmla="*/ 2147483647 w 518"/>
              <a:gd name="T5" fmla="*/ 2147483647 h 343"/>
              <a:gd name="T6" fmla="*/ 2147483647 w 518"/>
              <a:gd name="T7" fmla="*/ 2147483647 h 343"/>
              <a:gd name="T8" fmla="*/ 2147483647 w 518"/>
              <a:gd name="T9" fmla="*/ 2147483647 h 343"/>
              <a:gd name="T10" fmla="*/ 2147483647 w 518"/>
              <a:gd name="T11" fmla="*/ 2147483647 h 343"/>
              <a:gd name="T12" fmla="*/ 2147483647 w 518"/>
              <a:gd name="T13" fmla="*/ 2147483647 h 343"/>
              <a:gd name="T14" fmla="*/ 2147483647 w 518"/>
              <a:gd name="T15" fmla="*/ 2147483647 h 343"/>
              <a:gd name="T16" fmla="*/ 2147483647 w 518"/>
              <a:gd name="T17" fmla="*/ 2147483647 h 343"/>
              <a:gd name="T18" fmla="*/ 2147483647 w 518"/>
              <a:gd name="T19" fmla="*/ 2147483647 h 343"/>
              <a:gd name="T20" fmla="*/ 0 w 518"/>
              <a:gd name="T21" fmla="*/ 2147483647 h 343"/>
              <a:gd name="T22" fmla="*/ 2147483647 w 518"/>
              <a:gd name="T23" fmla="*/ 2147483647 h 343"/>
              <a:gd name="T24" fmla="*/ 2147483647 w 518"/>
              <a:gd name="T25" fmla="*/ 2147483647 h 343"/>
              <a:gd name="T26" fmla="*/ 2147483647 w 518"/>
              <a:gd name="T27" fmla="*/ 2147483647 h 343"/>
              <a:gd name="T28" fmla="*/ 2147483647 w 518"/>
              <a:gd name="T29" fmla="*/ 2147483647 h 343"/>
              <a:gd name="T30" fmla="*/ 2147483647 w 518"/>
              <a:gd name="T31" fmla="*/ 2147483647 h 343"/>
              <a:gd name="T32" fmla="*/ 2147483647 w 518"/>
              <a:gd name="T33" fmla="*/ 2147483647 h 343"/>
              <a:gd name="T34" fmla="*/ 2147483647 w 518"/>
              <a:gd name="T35" fmla="*/ 2147483647 h 343"/>
              <a:gd name="T36" fmla="*/ 2147483647 w 518"/>
              <a:gd name="T37" fmla="*/ 2147483647 h 343"/>
              <a:gd name="T38" fmla="*/ 2147483647 w 518"/>
              <a:gd name="T39" fmla="*/ 2147483647 h 343"/>
              <a:gd name="T40" fmla="*/ 2147483647 w 518"/>
              <a:gd name="T41" fmla="*/ 2147483647 h 343"/>
              <a:gd name="T42" fmla="*/ 2147483647 w 518"/>
              <a:gd name="T43" fmla="*/ 2147483647 h 343"/>
              <a:gd name="T44" fmla="*/ 2147483647 w 518"/>
              <a:gd name="T45" fmla="*/ 2147483647 h 343"/>
              <a:gd name="T46" fmla="*/ 2147483647 w 518"/>
              <a:gd name="T47" fmla="*/ 2147483647 h 343"/>
              <a:gd name="T48" fmla="*/ 2147483647 w 518"/>
              <a:gd name="T49" fmla="*/ 2147483647 h 343"/>
              <a:gd name="T50" fmla="*/ 2147483647 w 518"/>
              <a:gd name="T51" fmla="*/ 2147483647 h 343"/>
              <a:gd name="T52" fmla="*/ 2147483647 w 518"/>
              <a:gd name="T53" fmla="*/ 2147483647 h 343"/>
              <a:gd name="T54" fmla="*/ 2147483647 w 518"/>
              <a:gd name="T55" fmla="*/ 2147483647 h 343"/>
              <a:gd name="T56" fmla="*/ 2147483647 w 518"/>
              <a:gd name="T57" fmla="*/ 2147483647 h 343"/>
              <a:gd name="T58" fmla="*/ 2147483647 w 518"/>
              <a:gd name="T59" fmla="*/ 2147483647 h 343"/>
              <a:gd name="T60" fmla="*/ 2147483647 w 518"/>
              <a:gd name="T61" fmla="*/ 2147483647 h 343"/>
              <a:gd name="T62" fmla="*/ 2147483647 w 518"/>
              <a:gd name="T63" fmla="*/ 2147483647 h 343"/>
              <a:gd name="T64" fmla="*/ 2147483647 w 518"/>
              <a:gd name="T65" fmla="*/ 2147483647 h 343"/>
              <a:gd name="T66" fmla="*/ 2147483647 w 518"/>
              <a:gd name="T67" fmla="*/ 0 h 343"/>
              <a:gd name="T68" fmla="*/ 2147483647 w 518"/>
              <a:gd name="T69" fmla="*/ 2147483647 h 343"/>
              <a:gd name="T70" fmla="*/ 2147483647 w 518"/>
              <a:gd name="T71" fmla="*/ 2147483647 h 343"/>
              <a:gd name="T72" fmla="*/ 2147483647 w 518"/>
              <a:gd name="T73" fmla="*/ 2147483647 h 3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8"/>
              <a:gd name="T112" fmla="*/ 0 h 343"/>
              <a:gd name="T113" fmla="*/ 518 w 518"/>
              <a:gd name="T114" fmla="*/ 343 h 3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8" h="343">
                <a:moveTo>
                  <a:pt x="323" y="85"/>
                </a:moveTo>
                <a:lnTo>
                  <a:pt x="281" y="105"/>
                </a:lnTo>
                <a:lnTo>
                  <a:pt x="239" y="126"/>
                </a:lnTo>
                <a:lnTo>
                  <a:pt x="209" y="159"/>
                </a:lnTo>
                <a:lnTo>
                  <a:pt x="179" y="192"/>
                </a:lnTo>
                <a:lnTo>
                  <a:pt x="167" y="228"/>
                </a:lnTo>
                <a:lnTo>
                  <a:pt x="140" y="258"/>
                </a:lnTo>
                <a:lnTo>
                  <a:pt x="113" y="288"/>
                </a:lnTo>
                <a:lnTo>
                  <a:pt x="80" y="307"/>
                </a:lnTo>
                <a:lnTo>
                  <a:pt x="47" y="326"/>
                </a:lnTo>
                <a:lnTo>
                  <a:pt x="0" y="343"/>
                </a:lnTo>
                <a:lnTo>
                  <a:pt x="41" y="343"/>
                </a:lnTo>
                <a:lnTo>
                  <a:pt x="81" y="343"/>
                </a:lnTo>
                <a:lnTo>
                  <a:pt x="122" y="343"/>
                </a:lnTo>
                <a:lnTo>
                  <a:pt x="162" y="343"/>
                </a:lnTo>
                <a:lnTo>
                  <a:pt x="185" y="295"/>
                </a:lnTo>
                <a:lnTo>
                  <a:pt x="219" y="279"/>
                </a:lnTo>
                <a:lnTo>
                  <a:pt x="254" y="262"/>
                </a:lnTo>
                <a:lnTo>
                  <a:pt x="290" y="249"/>
                </a:lnTo>
                <a:lnTo>
                  <a:pt x="326" y="235"/>
                </a:lnTo>
                <a:lnTo>
                  <a:pt x="359" y="217"/>
                </a:lnTo>
                <a:lnTo>
                  <a:pt x="392" y="199"/>
                </a:lnTo>
                <a:lnTo>
                  <a:pt x="401" y="175"/>
                </a:lnTo>
                <a:lnTo>
                  <a:pt x="456" y="156"/>
                </a:lnTo>
                <a:lnTo>
                  <a:pt x="495" y="154"/>
                </a:lnTo>
                <a:lnTo>
                  <a:pt x="509" y="142"/>
                </a:lnTo>
                <a:lnTo>
                  <a:pt x="501" y="105"/>
                </a:lnTo>
                <a:lnTo>
                  <a:pt x="509" y="73"/>
                </a:lnTo>
                <a:lnTo>
                  <a:pt x="518" y="43"/>
                </a:lnTo>
                <a:lnTo>
                  <a:pt x="513" y="34"/>
                </a:lnTo>
                <a:lnTo>
                  <a:pt x="492" y="27"/>
                </a:lnTo>
                <a:lnTo>
                  <a:pt x="482" y="27"/>
                </a:lnTo>
                <a:lnTo>
                  <a:pt x="423" y="24"/>
                </a:lnTo>
                <a:lnTo>
                  <a:pt x="417" y="0"/>
                </a:lnTo>
                <a:lnTo>
                  <a:pt x="389" y="16"/>
                </a:lnTo>
                <a:lnTo>
                  <a:pt x="354" y="51"/>
                </a:lnTo>
                <a:lnTo>
                  <a:pt x="323" y="8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1" name="Freeform 407"/>
          <p:cNvSpPr>
            <a:spLocks noChangeAspect="1"/>
          </p:cNvSpPr>
          <p:nvPr/>
        </p:nvSpPr>
        <p:spPr bwMode="auto">
          <a:xfrm>
            <a:off x="1705813" y="3337983"/>
            <a:ext cx="171894" cy="165589"/>
          </a:xfrm>
          <a:custGeom>
            <a:avLst/>
            <a:gdLst>
              <a:gd name="T0" fmla="*/ 2147483647 w 201"/>
              <a:gd name="T1" fmla="*/ 2147483647 h 236"/>
              <a:gd name="T2" fmla="*/ 2147483647 w 201"/>
              <a:gd name="T3" fmla="*/ 0 h 236"/>
              <a:gd name="T4" fmla="*/ 2147483647 w 201"/>
              <a:gd name="T5" fmla="*/ 2147483647 h 236"/>
              <a:gd name="T6" fmla="*/ 2147483647 w 201"/>
              <a:gd name="T7" fmla="*/ 2147483647 h 236"/>
              <a:gd name="T8" fmla="*/ 2147483647 w 201"/>
              <a:gd name="T9" fmla="*/ 2147483647 h 236"/>
              <a:gd name="T10" fmla="*/ 2147483647 w 201"/>
              <a:gd name="T11" fmla="*/ 2147483647 h 236"/>
              <a:gd name="T12" fmla="*/ 2147483647 w 201"/>
              <a:gd name="T13" fmla="*/ 2147483647 h 236"/>
              <a:gd name="T14" fmla="*/ 2147483647 w 201"/>
              <a:gd name="T15" fmla="*/ 2147483647 h 236"/>
              <a:gd name="T16" fmla="*/ 2147483647 w 201"/>
              <a:gd name="T17" fmla="*/ 2147483647 h 236"/>
              <a:gd name="T18" fmla="*/ 2147483647 w 201"/>
              <a:gd name="T19" fmla="*/ 2147483647 h 236"/>
              <a:gd name="T20" fmla="*/ 2147483647 w 201"/>
              <a:gd name="T21" fmla="*/ 2147483647 h 236"/>
              <a:gd name="T22" fmla="*/ 2147483647 w 201"/>
              <a:gd name="T23" fmla="*/ 2147483647 h 236"/>
              <a:gd name="T24" fmla="*/ 2147483647 w 201"/>
              <a:gd name="T25" fmla="*/ 2147483647 h 236"/>
              <a:gd name="T26" fmla="*/ 0 w 201"/>
              <a:gd name="T27" fmla="*/ 2147483647 h 236"/>
              <a:gd name="T28" fmla="*/ 2147483647 w 201"/>
              <a:gd name="T29" fmla="*/ 2147483647 h 236"/>
              <a:gd name="T30" fmla="*/ 2147483647 w 201"/>
              <a:gd name="T31" fmla="*/ 2147483647 h 236"/>
              <a:gd name="T32" fmla="*/ 2147483647 w 201"/>
              <a:gd name="T33" fmla="*/ 2147483647 h 236"/>
              <a:gd name="T34" fmla="*/ 2147483647 w 201"/>
              <a:gd name="T35" fmla="*/ 2147483647 h 236"/>
              <a:gd name="T36" fmla="*/ 2147483647 w 201"/>
              <a:gd name="T37" fmla="*/ 2147483647 h 236"/>
              <a:gd name="T38" fmla="*/ 2147483647 w 201"/>
              <a:gd name="T39" fmla="*/ 2147483647 h 236"/>
              <a:gd name="T40" fmla="*/ 2147483647 w 201"/>
              <a:gd name="T41" fmla="*/ 2147483647 h 236"/>
              <a:gd name="T42" fmla="*/ 2147483647 w 201"/>
              <a:gd name="T43" fmla="*/ 2147483647 h 236"/>
              <a:gd name="T44" fmla="*/ 2147483647 w 201"/>
              <a:gd name="T45" fmla="*/ 2147483647 h 236"/>
              <a:gd name="T46" fmla="*/ 2147483647 w 201"/>
              <a:gd name="T47" fmla="*/ 2147483647 h 236"/>
              <a:gd name="T48" fmla="*/ 2147483647 w 201"/>
              <a:gd name="T49" fmla="*/ 2147483647 h 2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1"/>
              <a:gd name="T76" fmla="*/ 0 h 236"/>
              <a:gd name="T77" fmla="*/ 201 w 201"/>
              <a:gd name="T78" fmla="*/ 236 h 2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1" h="236">
                <a:moveTo>
                  <a:pt x="180" y="33"/>
                </a:moveTo>
                <a:lnTo>
                  <a:pt x="166" y="0"/>
                </a:lnTo>
                <a:lnTo>
                  <a:pt x="148" y="20"/>
                </a:lnTo>
                <a:lnTo>
                  <a:pt x="106" y="20"/>
                </a:lnTo>
                <a:lnTo>
                  <a:pt x="90" y="27"/>
                </a:lnTo>
                <a:lnTo>
                  <a:pt x="81" y="21"/>
                </a:lnTo>
                <a:lnTo>
                  <a:pt x="54" y="23"/>
                </a:lnTo>
                <a:lnTo>
                  <a:pt x="49" y="32"/>
                </a:lnTo>
                <a:lnTo>
                  <a:pt x="45" y="68"/>
                </a:lnTo>
                <a:lnTo>
                  <a:pt x="64" y="87"/>
                </a:lnTo>
                <a:lnTo>
                  <a:pt x="40" y="114"/>
                </a:lnTo>
                <a:lnTo>
                  <a:pt x="15" y="141"/>
                </a:lnTo>
                <a:lnTo>
                  <a:pt x="7" y="188"/>
                </a:lnTo>
                <a:lnTo>
                  <a:pt x="0" y="236"/>
                </a:lnTo>
                <a:lnTo>
                  <a:pt x="10" y="236"/>
                </a:lnTo>
                <a:lnTo>
                  <a:pt x="33" y="222"/>
                </a:lnTo>
                <a:lnTo>
                  <a:pt x="64" y="221"/>
                </a:lnTo>
                <a:lnTo>
                  <a:pt x="96" y="221"/>
                </a:lnTo>
                <a:lnTo>
                  <a:pt x="127" y="219"/>
                </a:lnTo>
                <a:lnTo>
                  <a:pt x="159" y="219"/>
                </a:lnTo>
                <a:lnTo>
                  <a:pt x="157" y="173"/>
                </a:lnTo>
                <a:lnTo>
                  <a:pt x="184" y="131"/>
                </a:lnTo>
                <a:lnTo>
                  <a:pt x="201" y="98"/>
                </a:lnTo>
                <a:lnTo>
                  <a:pt x="190" y="66"/>
                </a:lnTo>
                <a:lnTo>
                  <a:pt x="180" y="3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2" name="Freeform 408"/>
          <p:cNvSpPr>
            <a:spLocks noChangeAspect="1"/>
          </p:cNvSpPr>
          <p:nvPr/>
        </p:nvSpPr>
        <p:spPr bwMode="auto">
          <a:xfrm>
            <a:off x="1164739" y="3307210"/>
            <a:ext cx="595769" cy="552450"/>
          </a:xfrm>
          <a:custGeom>
            <a:avLst/>
            <a:gdLst>
              <a:gd name="T0" fmla="*/ 2147483647 w 699"/>
              <a:gd name="T1" fmla="*/ 2147483647 h 781"/>
              <a:gd name="T2" fmla="*/ 2147483647 w 699"/>
              <a:gd name="T3" fmla="*/ 2147483647 h 781"/>
              <a:gd name="T4" fmla="*/ 2147483647 w 699"/>
              <a:gd name="T5" fmla="*/ 2147483647 h 781"/>
              <a:gd name="T6" fmla="*/ 2147483647 w 699"/>
              <a:gd name="T7" fmla="*/ 2147483647 h 781"/>
              <a:gd name="T8" fmla="*/ 2147483647 w 699"/>
              <a:gd name="T9" fmla="*/ 2147483647 h 781"/>
              <a:gd name="T10" fmla="*/ 2147483647 w 699"/>
              <a:gd name="T11" fmla="*/ 2147483647 h 781"/>
              <a:gd name="T12" fmla="*/ 2147483647 w 699"/>
              <a:gd name="T13" fmla="*/ 2147483647 h 781"/>
              <a:gd name="T14" fmla="*/ 2147483647 w 699"/>
              <a:gd name="T15" fmla="*/ 2147483647 h 781"/>
              <a:gd name="T16" fmla="*/ 2147483647 w 699"/>
              <a:gd name="T17" fmla="*/ 2147483647 h 781"/>
              <a:gd name="T18" fmla="*/ 2147483647 w 699"/>
              <a:gd name="T19" fmla="*/ 2147483647 h 781"/>
              <a:gd name="T20" fmla="*/ 2147483647 w 699"/>
              <a:gd name="T21" fmla="*/ 2147483647 h 781"/>
              <a:gd name="T22" fmla="*/ 2147483647 w 699"/>
              <a:gd name="T23" fmla="*/ 2147483647 h 781"/>
              <a:gd name="T24" fmla="*/ 2147483647 w 699"/>
              <a:gd name="T25" fmla="*/ 2147483647 h 781"/>
              <a:gd name="T26" fmla="*/ 2147483647 w 699"/>
              <a:gd name="T27" fmla="*/ 2147483647 h 781"/>
              <a:gd name="T28" fmla="*/ 2147483647 w 699"/>
              <a:gd name="T29" fmla="*/ 2147483647 h 781"/>
              <a:gd name="T30" fmla="*/ 2147483647 w 699"/>
              <a:gd name="T31" fmla="*/ 2147483647 h 781"/>
              <a:gd name="T32" fmla="*/ 2147483647 w 699"/>
              <a:gd name="T33" fmla="*/ 2147483647 h 781"/>
              <a:gd name="T34" fmla="*/ 2147483647 w 699"/>
              <a:gd name="T35" fmla="*/ 2147483647 h 781"/>
              <a:gd name="T36" fmla="*/ 2147483647 w 699"/>
              <a:gd name="T37" fmla="*/ 2147483647 h 781"/>
              <a:gd name="T38" fmla="*/ 2147483647 w 699"/>
              <a:gd name="T39" fmla="*/ 2147483647 h 781"/>
              <a:gd name="T40" fmla="*/ 2147483647 w 699"/>
              <a:gd name="T41" fmla="*/ 2147483647 h 781"/>
              <a:gd name="T42" fmla="*/ 2147483647 w 699"/>
              <a:gd name="T43" fmla="*/ 2147483647 h 781"/>
              <a:gd name="T44" fmla="*/ 2147483647 w 699"/>
              <a:gd name="T45" fmla="*/ 2147483647 h 781"/>
              <a:gd name="T46" fmla="*/ 2147483647 w 699"/>
              <a:gd name="T47" fmla="*/ 2147483647 h 781"/>
              <a:gd name="T48" fmla="*/ 2147483647 w 699"/>
              <a:gd name="T49" fmla="*/ 2147483647 h 781"/>
              <a:gd name="T50" fmla="*/ 2147483647 w 699"/>
              <a:gd name="T51" fmla="*/ 2147483647 h 781"/>
              <a:gd name="T52" fmla="*/ 2147483647 w 699"/>
              <a:gd name="T53" fmla="*/ 2147483647 h 781"/>
              <a:gd name="T54" fmla="*/ 2147483647 w 699"/>
              <a:gd name="T55" fmla="*/ 2147483647 h 781"/>
              <a:gd name="T56" fmla="*/ 2147483647 w 699"/>
              <a:gd name="T57" fmla="*/ 2147483647 h 781"/>
              <a:gd name="T58" fmla="*/ 2147483647 w 699"/>
              <a:gd name="T59" fmla="*/ 2147483647 h 781"/>
              <a:gd name="T60" fmla="*/ 2147483647 w 699"/>
              <a:gd name="T61" fmla="*/ 2147483647 h 781"/>
              <a:gd name="T62" fmla="*/ 2147483647 w 699"/>
              <a:gd name="T63" fmla="*/ 2147483647 h 781"/>
              <a:gd name="T64" fmla="*/ 2147483647 w 699"/>
              <a:gd name="T65" fmla="*/ 2147483647 h 781"/>
              <a:gd name="T66" fmla="*/ 2147483647 w 699"/>
              <a:gd name="T67" fmla="*/ 2147483647 h 781"/>
              <a:gd name="T68" fmla="*/ 2147483647 w 699"/>
              <a:gd name="T69" fmla="*/ 2147483647 h 781"/>
              <a:gd name="T70" fmla="*/ 2147483647 w 699"/>
              <a:gd name="T71" fmla="*/ 2147483647 h 781"/>
              <a:gd name="T72" fmla="*/ 2147483647 w 699"/>
              <a:gd name="T73" fmla="*/ 2147483647 h 781"/>
              <a:gd name="T74" fmla="*/ 2147483647 w 699"/>
              <a:gd name="T75" fmla="*/ 2147483647 h 781"/>
              <a:gd name="T76" fmla="*/ 2147483647 w 699"/>
              <a:gd name="T77" fmla="*/ 2147483647 h 781"/>
              <a:gd name="T78" fmla="*/ 2147483647 w 699"/>
              <a:gd name="T79" fmla="*/ 2147483647 h 781"/>
              <a:gd name="T80" fmla="*/ 2147483647 w 699"/>
              <a:gd name="T81" fmla="*/ 2147483647 h 781"/>
              <a:gd name="T82" fmla="*/ 2147483647 w 699"/>
              <a:gd name="T83" fmla="*/ 2147483647 h 781"/>
              <a:gd name="T84" fmla="*/ 2147483647 w 699"/>
              <a:gd name="T85" fmla="*/ 2147483647 h 781"/>
              <a:gd name="T86" fmla="*/ 2147483647 w 699"/>
              <a:gd name="T87" fmla="*/ 2147483647 h 781"/>
              <a:gd name="T88" fmla="*/ 2147483647 w 699"/>
              <a:gd name="T89" fmla="*/ 2147483647 h 781"/>
              <a:gd name="T90" fmla="*/ 2147483647 w 699"/>
              <a:gd name="T91" fmla="*/ 2147483647 h 781"/>
              <a:gd name="T92" fmla="*/ 2147483647 w 699"/>
              <a:gd name="T93" fmla="*/ 2147483647 h 781"/>
              <a:gd name="T94" fmla="*/ 2147483647 w 699"/>
              <a:gd name="T95" fmla="*/ 2147483647 h 7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9"/>
              <a:gd name="T145" fmla="*/ 0 h 781"/>
              <a:gd name="T146" fmla="*/ 699 w 699"/>
              <a:gd name="T147" fmla="*/ 781 h 78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9" h="781">
                <a:moveTo>
                  <a:pt x="635" y="279"/>
                </a:moveTo>
                <a:lnTo>
                  <a:pt x="620" y="308"/>
                </a:lnTo>
                <a:lnTo>
                  <a:pt x="612" y="332"/>
                </a:lnTo>
                <a:lnTo>
                  <a:pt x="614" y="332"/>
                </a:lnTo>
                <a:lnTo>
                  <a:pt x="615" y="335"/>
                </a:lnTo>
                <a:lnTo>
                  <a:pt x="617" y="338"/>
                </a:lnTo>
                <a:lnTo>
                  <a:pt x="624" y="371"/>
                </a:lnTo>
                <a:lnTo>
                  <a:pt x="632" y="406"/>
                </a:lnTo>
                <a:lnTo>
                  <a:pt x="633" y="406"/>
                </a:lnTo>
                <a:lnTo>
                  <a:pt x="635" y="437"/>
                </a:lnTo>
                <a:lnTo>
                  <a:pt x="639" y="467"/>
                </a:lnTo>
                <a:lnTo>
                  <a:pt x="654" y="502"/>
                </a:lnTo>
                <a:lnTo>
                  <a:pt x="672" y="532"/>
                </a:lnTo>
                <a:lnTo>
                  <a:pt x="690" y="562"/>
                </a:lnTo>
                <a:lnTo>
                  <a:pt x="657" y="569"/>
                </a:lnTo>
                <a:lnTo>
                  <a:pt x="624" y="577"/>
                </a:lnTo>
                <a:lnTo>
                  <a:pt x="606" y="608"/>
                </a:lnTo>
                <a:lnTo>
                  <a:pt x="617" y="644"/>
                </a:lnTo>
                <a:lnTo>
                  <a:pt x="618" y="680"/>
                </a:lnTo>
                <a:lnTo>
                  <a:pt x="620" y="716"/>
                </a:lnTo>
                <a:lnTo>
                  <a:pt x="657" y="742"/>
                </a:lnTo>
                <a:lnTo>
                  <a:pt x="668" y="728"/>
                </a:lnTo>
                <a:lnTo>
                  <a:pt x="668" y="781"/>
                </a:lnTo>
                <a:lnTo>
                  <a:pt x="657" y="778"/>
                </a:lnTo>
                <a:lnTo>
                  <a:pt x="642" y="778"/>
                </a:lnTo>
                <a:lnTo>
                  <a:pt x="608" y="737"/>
                </a:lnTo>
                <a:lnTo>
                  <a:pt x="582" y="721"/>
                </a:lnTo>
                <a:lnTo>
                  <a:pt x="564" y="704"/>
                </a:lnTo>
                <a:lnTo>
                  <a:pt x="552" y="721"/>
                </a:lnTo>
                <a:lnTo>
                  <a:pt x="501" y="703"/>
                </a:lnTo>
                <a:lnTo>
                  <a:pt x="495" y="691"/>
                </a:lnTo>
                <a:lnTo>
                  <a:pt x="465" y="695"/>
                </a:lnTo>
                <a:lnTo>
                  <a:pt x="449" y="674"/>
                </a:lnTo>
                <a:lnTo>
                  <a:pt x="419" y="680"/>
                </a:lnTo>
                <a:lnTo>
                  <a:pt x="390" y="688"/>
                </a:lnTo>
                <a:lnTo>
                  <a:pt x="387" y="671"/>
                </a:lnTo>
                <a:lnTo>
                  <a:pt x="369" y="628"/>
                </a:lnTo>
                <a:lnTo>
                  <a:pt x="365" y="580"/>
                </a:lnTo>
                <a:lnTo>
                  <a:pt x="360" y="532"/>
                </a:lnTo>
                <a:lnTo>
                  <a:pt x="311" y="524"/>
                </a:lnTo>
                <a:lnTo>
                  <a:pt x="312" y="515"/>
                </a:lnTo>
                <a:lnTo>
                  <a:pt x="273" y="512"/>
                </a:lnTo>
                <a:lnTo>
                  <a:pt x="269" y="550"/>
                </a:lnTo>
                <a:lnTo>
                  <a:pt x="224" y="559"/>
                </a:lnTo>
                <a:lnTo>
                  <a:pt x="198" y="548"/>
                </a:lnTo>
                <a:lnTo>
                  <a:pt x="180" y="509"/>
                </a:lnTo>
                <a:lnTo>
                  <a:pt x="162" y="470"/>
                </a:lnTo>
                <a:lnTo>
                  <a:pt x="131" y="469"/>
                </a:lnTo>
                <a:lnTo>
                  <a:pt x="99" y="467"/>
                </a:lnTo>
                <a:lnTo>
                  <a:pt x="68" y="466"/>
                </a:lnTo>
                <a:lnTo>
                  <a:pt x="36" y="466"/>
                </a:lnTo>
                <a:lnTo>
                  <a:pt x="6" y="469"/>
                </a:lnTo>
                <a:lnTo>
                  <a:pt x="0" y="461"/>
                </a:lnTo>
                <a:lnTo>
                  <a:pt x="12" y="458"/>
                </a:lnTo>
                <a:lnTo>
                  <a:pt x="12" y="427"/>
                </a:lnTo>
                <a:lnTo>
                  <a:pt x="29" y="413"/>
                </a:lnTo>
                <a:lnTo>
                  <a:pt x="48" y="419"/>
                </a:lnTo>
                <a:lnTo>
                  <a:pt x="59" y="407"/>
                </a:lnTo>
                <a:lnTo>
                  <a:pt x="81" y="406"/>
                </a:lnTo>
                <a:lnTo>
                  <a:pt x="86" y="424"/>
                </a:lnTo>
                <a:lnTo>
                  <a:pt x="113" y="397"/>
                </a:lnTo>
                <a:lnTo>
                  <a:pt x="140" y="368"/>
                </a:lnTo>
                <a:lnTo>
                  <a:pt x="143" y="337"/>
                </a:lnTo>
                <a:lnTo>
                  <a:pt x="147" y="304"/>
                </a:lnTo>
                <a:lnTo>
                  <a:pt x="171" y="270"/>
                </a:lnTo>
                <a:lnTo>
                  <a:pt x="197" y="237"/>
                </a:lnTo>
                <a:lnTo>
                  <a:pt x="203" y="205"/>
                </a:lnTo>
                <a:lnTo>
                  <a:pt x="209" y="174"/>
                </a:lnTo>
                <a:lnTo>
                  <a:pt x="215" y="142"/>
                </a:lnTo>
                <a:lnTo>
                  <a:pt x="221" y="111"/>
                </a:lnTo>
                <a:lnTo>
                  <a:pt x="233" y="75"/>
                </a:lnTo>
                <a:lnTo>
                  <a:pt x="231" y="43"/>
                </a:lnTo>
                <a:lnTo>
                  <a:pt x="264" y="6"/>
                </a:lnTo>
                <a:lnTo>
                  <a:pt x="302" y="27"/>
                </a:lnTo>
                <a:lnTo>
                  <a:pt x="336" y="37"/>
                </a:lnTo>
                <a:lnTo>
                  <a:pt x="371" y="48"/>
                </a:lnTo>
                <a:lnTo>
                  <a:pt x="387" y="22"/>
                </a:lnTo>
                <a:lnTo>
                  <a:pt x="404" y="25"/>
                </a:lnTo>
                <a:lnTo>
                  <a:pt x="443" y="12"/>
                </a:lnTo>
                <a:lnTo>
                  <a:pt x="470" y="12"/>
                </a:lnTo>
                <a:lnTo>
                  <a:pt x="483" y="0"/>
                </a:lnTo>
                <a:lnTo>
                  <a:pt x="512" y="3"/>
                </a:lnTo>
                <a:lnTo>
                  <a:pt x="542" y="6"/>
                </a:lnTo>
                <a:lnTo>
                  <a:pt x="560" y="10"/>
                </a:lnTo>
                <a:lnTo>
                  <a:pt x="569" y="21"/>
                </a:lnTo>
                <a:lnTo>
                  <a:pt x="599" y="37"/>
                </a:lnTo>
                <a:lnTo>
                  <a:pt x="620" y="34"/>
                </a:lnTo>
                <a:lnTo>
                  <a:pt x="635" y="25"/>
                </a:lnTo>
                <a:lnTo>
                  <a:pt x="659" y="49"/>
                </a:lnTo>
                <a:lnTo>
                  <a:pt x="684" y="75"/>
                </a:lnTo>
                <a:lnTo>
                  <a:pt x="680" y="111"/>
                </a:lnTo>
                <a:lnTo>
                  <a:pt x="699" y="130"/>
                </a:lnTo>
                <a:lnTo>
                  <a:pt x="675" y="157"/>
                </a:lnTo>
                <a:lnTo>
                  <a:pt x="650" y="184"/>
                </a:lnTo>
                <a:lnTo>
                  <a:pt x="642" y="231"/>
                </a:lnTo>
                <a:lnTo>
                  <a:pt x="635" y="27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3" name="Freeform 409"/>
          <p:cNvSpPr>
            <a:spLocks noChangeAspect="1"/>
          </p:cNvSpPr>
          <p:nvPr/>
        </p:nvSpPr>
        <p:spPr bwMode="auto">
          <a:xfrm>
            <a:off x="1498761" y="3705795"/>
            <a:ext cx="349646" cy="291611"/>
          </a:xfrm>
          <a:custGeom>
            <a:avLst/>
            <a:gdLst>
              <a:gd name="T0" fmla="*/ 2147483647 w 417"/>
              <a:gd name="T1" fmla="*/ 2147483647 h 413"/>
              <a:gd name="T2" fmla="*/ 2147483647 w 417"/>
              <a:gd name="T3" fmla="*/ 2147483647 h 413"/>
              <a:gd name="T4" fmla="*/ 0 w 417"/>
              <a:gd name="T5" fmla="*/ 2147483647 h 413"/>
              <a:gd name="T6" fmla="*/ 2147483647 w 417"/>
              <a:gd name="T7" fmla="*/ 2147483647 h 413"/>
              <a:gd name="T8" fmla="*/ 2147483647 w 417"/>
              <a:gd name="T9" fmla="*/ 2147483647 h 413"/>
              <a:gd name="T10" fmla="*/ 2147483647 w 417"/>
              <a:gd name="T11" fmla="*/ 2147483647 h 413"/>
              <a:gd name="T12" fmla="*/ 2147483647 w 417"/>
              <a:gd name="T13" fmla="*/ 2147483647 h 413"/>
              <a:gd name="T14" fmla="*/ 2147483647 w 417"/>
              <a:gd name="T15" fmla="*/ 2147483647 h 413"/>
              <a:gd name="T16" fmla="*/ 2147483647 w 417"/>
              <a:gd name="T17" fmla="*/ 2147483647 h 413"/>
              <a:gd name="T18" fmla="*/ 2147483647 w 417"/>
              <a:gd name="T19" fmla="*/ 2147483647 h 413"/>
              <a:gd name="T20" fmla="*/ 2147483647 w 417"/>
              <a:gd name="T21" fmla="*/ 2147483647 h 413"/>
              <a:gd name="T22" fmla="*/ 2147483647 w 417"/>
              <a:gd name="T23" fmla="*/ 2147483647 h 413"/>
              <a:gd name="T24" fmla="*/ 2147483647 w 417"/>
              <a:gd name="T25" fmla="*/ 2147483647 h 413"/>
              <a:gd name="T26" fmla="*/ 2147483647 w 417"/>
              <a:gd name="T27" fmla="*/ 2147483647 h 413"/>
              <a:gd name="T28" fmla="*/ 2147483647 w 417"/>
              <a:gd name="T29" fmla="*/ 2147483647 h 413"/>
              <a:gd name="T30" fmla="*/ 2147483647 w 417"/>
              <a:gd name="T31" fmla="*/ 2147483647 h 413"/>
              <a:gd name="T32" fmla="*/ 2147483647 w 417"/>
              <a:gd name="T33" fmla="*/ 2147483647 h 413"/>
              <a:gd name="T34" fmla="*/ 2147483647 w 417"/>
              <a:gd name="T35" fmla="*/ 2147483647 h 413"/>
              <a:gd name="T36" fmla="*/ 2147483647 w 417"/>
              <a:gd name="T37" fmla="*/ 2147483647 h 413"/>
              <a:gd name="T38" fmla="*/ 2147483647 w 417"/>
              <a:gd name="T39" fmla="*/ 2147483647 h 413"/>
              <a:gd name="T40" fmla="*/ 2147483647 w 417"/>
              <a:gd name="T41" fmla="*/ 2147483647 h 413"/>
              <a:gd name="T42" fmla="*/ 2147483647 w 417"/>
              <a:gd name="T43" fmla="*/ 2147483647 h 413"/>
              <a:gd name="T44" fmla="*/ 2147483647 w 417"/>
              <a:gd name="T45" fmla="*/ 2147483647 h 413"/>
              <a:gd name="T46" fmla="*/ 2147483647 w 417"/>
              <a:gd name="T47" fmla="*/ 2147483647 h 413"/>
              <a:gd name="T48" fmla="*/ 2147483647 w 417"/>
              <a:gd name="T49" fmla="*/ 2147483647 h 413"/>
              <a:gd name="T50" fmla="*/ 2147483647 w 417"/>
              <a:gd name="T51" fmla="*/ 2147483647 h 413"/>
              <a:gd name="T52" fmla="*/ 2147483647 w 417"/>
              <a:gd name="T53" fmla="*/ 2147483647 h 413"/>
              <a:gd name="T54" fmla="*/ 2147483647 w 417"/>
              <a:gd name="T55" fmla="*/ 2147483647 h 413"/>
              <a:gd name="T56" fmla="*/ 2147483647 w 417"/>
              <a:gd name="T57" fmla="*/ 2147483647 h 413"/>
              <a:gd name="T58" fmla="*/ 2147483647 w 417"/>
              <a:gd name="T59" fmla="*/ 2147483647 h 413"/>
              <a:gd name="T60" fmla="*/ 2147483647 w 417"/>
              <a:gd name="T61" fmla="*/ 2147483647 h 413"/>
              <a:gd name="T62" fmla="*/ 2147483647 w 417"/>
              <a:gd name="T63" fmla="*/ 2147483647 h 413"/>
              <a:gd name="T64" fmla="*/ 2147483647 w 417"/>
              <a:gd name="T65" fmla="*/ 0 h 413"/>
              <a:gd name="T66" fmla="*/ 2147483647 w 417"/>
              <a:gd name="T67" fmla="*/ 2147483647 h 413"/>
              <a:gd name="T68" fmla="*/ 2147483647 w 417"/>
              <a:gd name="T69" fmla="*/ 2147483647 h 413"/>
              <a:gd name="T70" fmla="*/ 2147483647 w 417"/>
              <a:gd name="T71" fmla="*/ 2147483647 h 413"/>
              <a:gd name="T72" fmla="*/ 2147483647 w 417"/>
              <a:gd name="T73" fmla="*/ 2147483647 h 413"/>
              <a:gd name="T74" fmla="*/ 2147483647 w 417"/>
              <a:gd name="T75" fmla="*/ 2147483647 h 413"/>
              <a:gd name="T76" fmla="*/ 2147483647 w 417"/>
              <a:gd name="T77" fmla="*/ 2147483647 h 413"/>
              <a:gd name="T78" fmla="*/ 2147483647 w 417"/>
              <a:gd name="T79" fmla="*/ 2147483647 h 413"/>
              <a:gd name="T80" fmla="*/ 2147483647 w 417"/>
              <a:gd name="T81" fmla="*/ 2147483647 h 413"/>
              <a:gd name="T82" fmla="*/ 2147483647 w 417"/>
              <a:gd name="T83" fmla="*/ 2147483647 h 413"/>
              <a:gd name="T84" fmla="*/ 2147483647 w 417"/>
              <a:gd name="T85" fmla="*/ 2147483647 h 413"/>
              <a:gd name="T86" fmla="*/ 2147483647 w 417"/>
              <a:gd name="T87" fmla="*/ 2147483647 h 413"/>
              <a:gd name="T88" fmla="*/ 2147483647 w 417"/>
              <a:gd name="T89" fmla="*/ 2147483647 h 413"/>
              <a:gd name="T90" fmla="*/ 2147483647 w 417"/>
              <a:gd name="T91" fmla="*/ 2147483647 h 413"/>
              <a:gd name="T92" fmla="*/ 2147483647 w 417"/>
              <a:gd name="T93" fmla="*/ 2147483647 h 413"/>
              <a:gd name="T94" fmla="*/ 2147483647 w 417"/>
              <a:gd name="T95" fmla="*/ 2147483647 h 413"/>
              <a:gd name="T96" fmla="*/ 2147483647 w 417"/>
              <a:gd name="T97" fmla="*/ 2147483647 h 413"/>
              <a:gd name="T98" fmla="*/ 2147483647 w 417"/>
              <a:gd name="T99" fmla="*/ 2147483647 h 413"/>
              <a:gd name="T100" fmla="*/ 2147483647 w 417"/>
              <a:gd name="T101" fmla="*/ 2147483647 h 413"/>
              <a:gd name="T102" fmla="*/ 2147483647 w 417"/>
              <a:gd name="T103" fmla="*/ 2147483647 h 413"/>
              <a:gd name="T104" fmla="*/ 2147483647 w 417"/>
              <a:gd name="T105" fmla="*/ 2147483647 h 413"/>
              <a:gd name="T106" fmla="*/ 2147483647 w 417"/>
              <a:gd name="T107" fmla="*/ 2147483647 h 4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7"/>
              <a:gd name="T163" fmla="*/ 0 h 413"/>
              <a:gd name="T164" fmla="*/ 417 w 417"/>
              <a:gd name="T165" fmla="*/ 413 h 4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7" h="413">
                <a:moveTo>
                  <a:pt x="73" y="199"/>
                </a:moveTo>
                <a:lnTo>
                  <a:pt x="36" y="201"/>
                </a:lnTo>
                <a:lnTo>
                  <a:pt x="0" y="202"/>
                </a:lnTo>
                <a:lnTo>
                  <a:pt x="3" y="235"/>
                </a:lnTo>
                <a:lnTo>
                  <a:pt x="7" y="268"/>
                </a:lnTo>
                <a:lnTo>
                  <a:pt x="12" y="301"/>
                </a:lnTo>
                <a:lnTo>
                  <a:pt x="16" y="334"/>
                </a:lnTo>
                <a:lnTo>
                  <a:pt x="48" y="364"/>
                </a:lnTo>
                <a:lnTo>
                  <a:pt x="81" y="395"/>
                </a:lnTo>
                <a:lnTo>
                  <a:pt x="105" y="389"/>
                </a:lnTo>
                <a:lnTo>
                  <a:pt x="147" y="401"/>
                </a:lnTo>
                <a:lnTo>
                  <a:pt x="201" y="413"/>
                </a:lnTo>
                <a:lnTo>
                  <a:pt x="229" y="382"/>
                </a:lnTo>
                <a:lnTo>
                  <a:pt x="262" y="351"/>
                </a:lnTo>
                <a:lnTo>
                  <a:pt x="268" y="325"/>
                </a:lnTo>
                <a:lnTo>
                  <a:pt x="294" y="319"/>
                </a:lnTo>
                <a:lnTo>
                  <a:pt x="321" y="312"/>
                </a:lnTo>
                <a:lnTo>
                  <a:pt x="310" y="289"/>
                </a:lnTo>
                <a:lnTo>
                  <a:pt x="336" y="279"/>
                </a:lnTo>
                <a:lnTo>
                  <a:pt x="363" y="267"/>
                </a:lnTo>
                <a:lnTo>
                  <a:pt x="388" y="255"/>
                </a:lnTo>
                <a:lnTo>
                  <a:pt x="415" y="244"/>
                </a:lnTo>
                <a:lnTo>
                  <a:pt x="396" y="225"/>
                </a:lnTo>
                <a:lnTo>
                  <a:pt x="411" y="184"/>
                </a:lnTo>
                <a:lnTo>
                  <a:pt x="415" y="174"/>
                </a:lnTo>
                <a:lnTo>
                  <a:pt x="412" y="142"/>
                </a:lnTo>
                <a:lnTo>
                  <a:pt x="409" y="109"/>
                </a:lnTo>
                <a:lnTo>
                  <a:pt x="417" y="94"/>
                </a:lnTo>
                <a:lnTo>
                  <a:pt x="391" y="61"/>
                </a:lnTo>
                <a:lnTo>
                  <a:pt x="387" y="51"/>
                </a:lnTo>
                <a:lnTo>
                  <a:pt x="348" y="30"/>
                </a:lnTo>
                <a:lnTo>
                  <a:pt x="307" y="7"/>
                </a:lnTo>
                <a:lnTo>
                  <a:pt x="304" y="0"/>
                </a:lnTo>
                <a:lnTo>
                  <a:pt x="271" y="7"/>
                </a:lnTo>
                <a:lnTo>
                  <a:pt x="238" y="15"/>
                </a:lnTo>
                <a:lnTo>
                  <a:pt x="220" y="46"/>
                </a:lnTo>
                <a:lnTo>
                  <a:pt x="231" y="82"/>
                </a:lnTo>
                <a:lnTo>
                  <a:pt x="232" y="118"/>
                </a:lnTo>
                <a:lnTo>
                  <a:pt x="234" y="154"/>
                </a:lnTo>
                <a:lnTo>
                  <a:pt x="271" y="180"/>
                </a:lnTo>
                <a:lnTo>
                  <a:pt x="282" y="166"/>
                </a:lnTo>
                <a:lnTo>
                  <a:pt x="282" y="219"/>
                </a:lnTo>
                <a:lnTo>
                  <a:pt x="271" y="216"/>
                </a:lnTo>
                <a:lnTo>
                  <a:pt x="256" y="216"/>
                </a:lnTo>
                <a:lnTo>
                  <a:pt x="222" y="175"/>
                </a:lnTo>
                <a:lnTo>
                  <a:pt x="196" y="159"/>
                </a:lnTo>
                <a:lnTo>
                  <a:pt x="178" y="142"/>
                </a:lnTo>
                <a:lnTo>
                  <a:pt x="166" y="159"/>
                </a:lnTo>
                <a:lnTo>
                  <a:pt x="115" y="141"/>
                </a:lnTo>
                <a:lnTo>
                  <a:pt x="109" y="129"/>
                </a:lnTo>
                <a:lnTo>
                  <a:pt x="79" y="133"/>
                </a:lnTo>
                <a:lnTo>
                  <a:pt x="63" y="112"/>
                </a:lnTo>
                <a:lnTo>
                  <a:pt x="67" y="156"/>
                </a:lnTo>
                <a:lnTo>
                  <a:pt x="73" y="19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4" name="Freeform 410"/>
          <p:cNvSpPr>
            <a:spLocks noChangeAspect="1"/>
          </p:cNvSpPr>
          <p:nvPr/>
        </p:nvSpPr>
        <p:spPr bwMode="auto">
          <a:xfrm>
            <a:off x="1434300" y="1948800"/>
            <a:ext cx="87901" cy="51289"/>
          </a:xfrm>
          <a:custGeom>
            <a:avLst/>
            <a:gdLst>
              <a:gd name="T0" fmla="*/ 2147483647 w 102"/>
              <a:gd name="T1" fmla="*/ 0 h 72"/>
              <a:gd name="T2" fmla="*/ 0 w 102"/>
              <a:gd name="T3" fmla="*/ 2147483647 h 72"/>
              <a:gd name="T4" fmla="*/ 2147483647 w 102"/>
              <a:gd name="T5" fmla="*/ 2147483647 h 72"/>
              <a:gd name="T6" fmla="*/ 2147483647 w 102"/>
              <a:gd name="T7" fmla="*/ 2147483647 h 72"/>
              <a:gd name="T8" fmla="*/ 2147483647 w 102"/>
              <a:gd name="T9" fmla="*/ 2147483647 h 72"/>
              <a:gd name="T10" fmla="*/ 2147483647 w 102"/>
              <a:gd name="T11" fmla="*/ 2147483647 h 72"/>
              <a:gd name="T12" fmla="*/ 2147483647 w 102"/>
              <a:gd name="T13" fmla="*/ 2147483647 h 72"/>
              <a:gd name="T14" fmla="*/ 2147483647 w 102"/>
              <a:gd name="T15" fmla="*/ 2147483647 h 72"/>
              <a:gd name="T16" fmla="*/ 2147483647 w 102"/>
              <a:gd name="T17" fmla="*/ 2147483647 h 72"/>
              <a:gd name="T18" fmla="*/ 2147483647 w 102"/>
              <a:gd name="T19" fmla="*/ 2147483647 h 72"/>
              <a:gd name="T20" fmla="*/ 2147483647 w 102"/>
              <a:gd name="T21" fmla="*/ 2147483647 h 72"/>
              <a:gd name="T22" fmla="*/ 2147483647 w 102"/>
              <a:gd name="T23" fmla="*/ 2147483647 h 72"/>
              <a:gd name="T24" fmla="*/ 2147483647 w 102"/>
              <a:gd name="T25" fmla="*/ 2147483647 h 72"/>
              <a:gd name="T26" fmla="*/ 2147483647 w 102"/>
              <a:gd name="T27" fmla="*/ 2147483647 h 72"/>
              <a:gd name="T28" fmla="*/ 2147483647 w 102"/>
              <a:gd name="T29" fmla="*/ 0 h 72"/>
              <a:gd name="T30" fmla="*/ 2147483647 w 102"/>
              <a:gd name="T31" fmla="*/ 0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72"/>
              <a:gd name="T50" fmla="*/ 102 w 10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72">
                <a:moveTo>
                  <a:pt x="36" y="0"/>
                </a:moveTo>
                <a:lnTo>
                  <a:pt x="0" y="11"/>
                </a:lnTo>
                <a:lnTo>
                  <a:pt x="2" y="24"/>
                </a:lnTo>
                <a:lnTo>
                  <a:pt x="23" y="51"/>
                </a:lnTo>
                <a:lnTo>
                  <a:pt x="38" y="51"/>
                </a:lnTo>
                <a:lnTo>
                  <a:pt x="38" y="54"/>
                </a:lnTo>
                <a:lnTo>
                  <a:pt x="57" y="72"/>
                </a:lnTo>
                <a:lnTo>
                  <a:pt x="59" y="72"/>
                </a:lnTo>
                <a:lnTo>
                  <a:pt x="63" y="68"/>
                </a:lnTo>
                <a:lnTo>
                  <a:pt x="86" y="48"/>
                </a:lnTo>
                <a:lnTo>
                  <a:pt x="102" y="29"/>
                </a:lnTo>
                <a:lnTo>
                  <a:pt x="101" y="24"/>
                </a:lnTo>
                <a:lnTo>
                  <a:pt x="98" y="15"/>
                </a:lnTo>
                <a:lnTo>
                  <a:pt x="102" y="2"/>
                </a:lnTo>
                <a:lnTo>
                  <a:pt x="63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5" name="Freeform 411"/>
          <p:cNvSpPr>
            <a:spLocks noChangeAspect="1"/>
          </p:cNvSpPr>
          <p:nvPr/>
        </p:nvSpPr>
        <p:spPr bwMode="auto">
          <a:xfrm>
            <a:off x="1535875" y="2022066"/>
            <a:ext cx="224634" cy="70338"/>
          </a:xfrm>
          <a:custGeom>
            <a:avLst/>
            <a:gdLst>
              <a:gd name="T0" fmla="*/ 2147483647 w 270"/>
              <a:gd name="T1" fmla="*/ 2147483647 h 99"/>
              <a:gd name="T2" fmla="*/ 2147483647 w 270"/>
              <a:gd name="T3" fmla="*/ 2147483647 h 99"/>
              <a:gd name="T4" fmla="*/ 2147483647 w 270"/>
              <a:gd name="T5" fmla="*/ 2147483647 h 99"/>
              <a:gd name="T6" fmla="*/ 2147483647 w 270"/>
              <a:gd name="T7" fmla="*/ 2147483647 h 99"/>
              <a:gd name="T8" fmla="*/ 0 w 270"/>
              <a:gd name="T9" fmla="*/ 2147483647 h 99"/>
              <a:gd name="T10" fmla="*/ 0 w 270"/>
              <a:gd name="T11" fmla="*/ 2147483647 h 99"/>
              <a:gd name="T12" fmla="*/ 2147483647 w 270"/>
              <a:gd name="T13" fmla="*/ 2147483647 h 99"/>
              <a:gd name="T14" fmla="*/ 2147483647 w 270"/>
              <a:gd name="T15" fmla="*/ 2147483647 h 99"/>
              <a:gd name="T16" fmla="*/ 2147483647 w 270"/>
              <a:gd name="T17" fmla="*/ 2147483647 h 99"/>
              <a:gd name="T18" fmla="*/ 2147483647 w 270"/>
              <a:gd name="T19" fmla="*/ 2147483647 h 99"/>
              <a:gd name="T20" fmla="*/ 2147483647 w 270"/>
              <a:gd name="T21" fmla="*/ 2147483647 h 99"/>
              <a:gd name="T22" fmla="*/ 2147483647 w 270"/>
              <a:gd name="T23" fmla="*/ 2147483647 h 99"/>
              <a:gd name="T24" fmla="*/ 2147483647 w 270"/>
              <a:gd name="T25" fmla="*/ 2147483647 h 99"/>
              <a:gd name="T26" fmla="*/ 2147483647 w 270"/>
              <a:gd name="T27" fmla="*/ 2147483647 h 99"/>
              <a:gd name="T28" fmla="*/ 2147483647 w 270"/>
              <a:gd name="T29" fmla="*/ 2147483647 h 99"/>
              <a:gd name="T30" fmla="*/ 2147483647 w 270"/>
              <a:gd name="T31" fmla="*/ 2147483647 h 99"/>
              <a:gd name="T32" fmla="*/ 2147483647 w 270"/>
              <a:gd name="T33" fmla="*/ 2147483647 h 99"/>
              <a:gd name="T34" fmla="*/ 2147483647 w 270"/>
              <a:gd name="T35" fmla="*/ 0 h 99"/>
              <a:gd name="T36" fmla="*/ 2147483647 w 270"/>
              <a:gd name="T37" fmla="*/ 2147483647 h 99"/>
              <a:gd name="T38" fmla="*/ 2147483647 w 270"/>
              <a:gd name="T39" fmla="*/ 2147483647 h 99"/>
              <a:gd name="T40" fmla="*/ 2147483647 w 270"/>
              <a:gd name="T41" fmla="*/ 2147483647 h 99"/>
              <a:gd name="T42" fmla="*/ 2147483647 w 270"/>
              <a:gd name="T43" fmla="*/ 2147483647 h 99"/>
              <a:gd name="T44" fmla="*/ 2147483647 w 270"/>
              <a:gd name="T45" fmla="*/ 2147483647 h 99"/>
              <a:gd name="T46" fmla="*/ 2147483647 w 270"/>
              <a:gd name="T47" fmla="*/ 2147483647 h 99"/>
              <a:gd name="T48" fmla="*/ 2147483647 w 270"/>
              <a:gd name="T49" fmla="*/ 2147483647 h 99"/>
              <a:gd name="T50" fmla="*/ 2147483647 w 270"/>
              <a:gd name="T51" fmla="*/ 2147483647 h 99"/>
              <a:gd name="T52" fmla="*/ 2147483647 w 270"/>
              <a:gd name="T53" fmla="*/ 2147483647 h 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0"/>
              <a:gd name="T82" fmla="*/ 0 h 99"/>
              <a:gd name="T83" fmla="*/ 270 w 270"/>
              <a:gd name="T84" fmla="*/ 99 h 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0" h="99">
                <a:moveTo>
                  <a:pt x="79" y="80"/>
                </a:moveTo>
                <a:lnTo>
                  <a:pt x="40" y="86"/>
                </a:lnTo>
                <a:lnTo>
                  <a:pt x="22" y="83"/>
                </a:lnTo>
                <a:lnTo>
                  <a:pt x="1" y="75"/>
                </a:lnTo>
                <a:lnTo>
                  <a:pt x="0" y="75"/>
                </a:lnTo>
                <a:lnTo>
                  <a:pt x="0" y="72"/>
                </a:lnTo>
                <a:lnTo>
                  <a:pt x="3" y="66"/>
                </a:lnTo>
                <a:lnTo>
                  <a:pt x="10" y="56"/>
                </a:lnTo>
                <a:lnTo>
                  <a:pt x="30" y="60"/>
                </a:lnTo>
                <a:lnTo>
                  <a:pt x="34" y="62"/>
                </a:lnTo>
                <a:lnTo>
                  <a:pt x="49" y="56"/>
                </a:lnTo>
                <a:lnTo>
                  <a:pt x="78" y="54"/>
                </a:lnTo>
                <a:lnTo>
                  <a:pt x="117" y="54"/>
                </a:lnTo>
                <a:lnTo>
                  <a:pt x="129" y="50"/>
                </a:lnTo>
                <a:lnTo>
                  <a:pt x="138" y="29"/>
                </a:lnTo>
                <a:lnTo>
                  <a:pt x="181" y="6"/>
                </a:lnTo>
                <a:lnTo>
                  <a:pt x="193" y="14"/>
                </a:lnTo>
                <a:lnTo>
                  <a:pt x="222" y="0"/>
                </a:lnTo>
                <a:lnTo>
                  <a:pt x="270" y="5"/>
                </a:lnTo>
                <a:lnTo>
                  <a:pt x="270" y="36"/>
                </a:lnTo>
                <a:lnTo>
                  <a:pt x="249" y="50"/>
                </a:lnTo>
                <a:lnTo>
                  <a:pt x="244" y="53"/>
                </a:lnTo>
                <a:lnTo>
                  <a:pt x="214" y="80"/>
                </a:lnTo>
                <a:lnTo>
                  <a:pt x="207" y="83"/>
                </a:lnTo>
                <a:lnTo>
                  <a:pt x="132" y="99"/>
                </a:lnTo>
                <a:lnTo>
                  <a:pt x="120" y="96"/>
                </a:lnTo>
                <a:lnTo>
                  <a:pt x="79" y="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6" name="Freeform 412"/>
          <p:cNvSpPr>
            <a:spLocks noChangeAspect="1"/>
          </p:cNvSpPr>
          <p:nvPr/>
        </p:nvSpPr>
        <p:spPr bwMode="auto">
          <a:xfrm>
            <a:off x="1129578" y="1957593"/>
            <a:ext cx="406294" cy="249115"/>
          </a:xfrm>
          <a:custGeom>
            <a:avLst/>
            <a:gdLst>
              <a:gd name="T0" fmla="*/ 2147483647 w 473"/>
              <a:gd name="T1" fmla="*/ 2147483647 h 353"/>
              <a:gd name="T2" fmla="*/ 2147483647 w 473"/>
              <a:gd name="T3" fmla="*/ 2147483647 h 353"/>
              <a:gd name="T4" fmla="*/ 2147483647 w 473"/>
              <a:gd name="T5" fmla="*/ 2147483647 h 353"/>
              <a:gd name="T6" fmla="*/ 2147483647 w 473"/>
              <a:gd name="T7" fmla="*/ 2147483647 h 353"/>
              <a:gd name="T8" fmla="*/ 2147483647 w 473"/>
              <a:gd name="T9" fmla="*/ 2147483647 h 353"/>
              <a:gd name="T10" fmla="*/ 2147483647 w 473"/>
              <a:gd name="T11" fmla="*/ 2147483647 h 353"/>
              <a:gd name="T12" fmla="*/ 2147483647 w 473"/>
              <a:gd name="T13" fmla="*/ 2147483647 h 353"/>
              <a:gd name="T14" fmla="*/ 2147483647 w 473"/>
              <a:gd name="T15" fmla="*/ 2147483647 h 353"/>
              <a:gd name="T16" fmla="*/ 0 w 473"/>
              <a:gd name="T17" fmla="*/ 2147483647 h 353"/>
              <a:gd name="T18" fmla="*/ 2147483647 w 473"/>
              <a:gd name="T19" fmla="*/ 2147483647 h 353"/>
              <a:gd name="T20" fmla="*/ 2147483647 w 473"/>
              <a:gd name="T21" fmla="*/ 2147483647 h 353"/>
              <a:gd name="T22" fmla="*/ 2147483647 w 473"/>
              <a:gd name="T23" fmla="*/ 2147483647 h 353"/>
              <a:gd name="T24" fmla="*/ 2147483647 w 473"/>
              <a:gd name="T25" fmla="*/ 2147483647 h 353"/>
              <a:gd name="T26" fmla="*/ 2147483647 w 473"/>
              <a:gd name="T27" fmla="*/ 2147483647 h 353"/>
              <a:gd name="T28" fmla="*/ 2147483647 w 473"/>
              <a:gd name="T29" fmla="*/ 2147483647 h 353"/>
              <a:gd name="T30" fmla="*/ 2147483647 w 473"/>
              <a:gd name="T31" fmla="*/ 2147483647 h 353"/>
              <a:gd name="T32" fmla="*/ 2147483647 w 473"/>
              <a:gd name="T33" fmla="*/ 2147483647 h 353"/>
              <a:gd name="T34" fmla="*/ 2147483647 w 473"/>
              <a:gd name="T35" fmla="*/ 2147483647 h 353"/>
              <a:gd name="T36" fmla="*/ 2147483647 w 473"/>
              <a:gd name="T37" fmla="*/ 2147483647 h 353"/>
              <a:gd name="T38" fmla="*/ 2147483647 w 473"/>
              <a:gd name="T39" fmla="*/ 2147483647 h 353"/>
              <a:gd name="T40" fmla="*/ 2147483647 w 473"/>
              <a:gd name="T41" fmla="*/ 2147483647 h 353"/>
              <a:gd name="T42" fmla="*/ 2147483647 w 473"/>
              <a:gd name="T43" fmla="*/ 2147483647 h 353"/>
              <a:gd name="T44" fmla="*/ 2147483647 w 473"/>
              <a:gd name="T45" fmla="*/ 2147483647 h 353"/>
              <a:gd name="T46" fmla="*/ 2147483647 w 473"/>
              <a:gd name="T47" fmla="*/ 2147483647 h 353"/>
              <a:gd name="T48" fmla="*/ 2147483647 w 473"/>
              <a:gd name="T49" fmla="*/ 2147483647 h 353"/>
              <a:gd name="T50" fmla="*/ 2147483647 w 473"/>
              <a:gd name="T51" fmla="*/ 2147483647 h 353"/>
              <a:gd name="T52" fmla="*/ 2147483647 w 473"/>
              <a:gd name="T53" fmla="*/ 2147483647 h 353"/>
              <a:gd name="T54" fmla="*/ 2147483647 w 473"/>
              <a:gd name="T55" fmla="*/ 2147483647 h 353"/>
              <a:gd name="T56" fmla="*/ 2147483647 w 473"/>
              <a:gd name="T57" fmla="*/ 2147483647 h 353"/>
              <a:gd name="T58" fmla="*/ 2147483647 w 473"/>
              <a:gd name="T59" fmla="*/ 2147483647 h 353"/>
              <a:gd name="T60" fmla="*/ 2147483647 w 473"/>
              <a:gd name="T61" fmla="*/ 2147483647 h 353"/>
              <a:gd name="T62" fmla="*/ 2147483647 w 473"/>
              <a:gd name="T63" fmla="*/ 2147483647 h 3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3"/>
              <a:gd name="T97" fmla="*/ 0 h 353"/>
              <a:gd name="T98" fmla="*/ 473 w 473"/>
              <a:gd name="T99" fmla="*/ 353 h 3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3" h="353">
                <a:moveTo>
                  <a:pt x="330" y="281"/>
                </a:moveTo>
                <a:lnTo>
                  <a:pt x="320" y="298"/>
                </a:lnTo>
                <a:lnTo>
                  <a:pt x="317" y="299"/>
                </a:lnTo>
                <a:lnTo>
                  <a:pt x="317" y="298"/>
                </a:lnTo>
                <a:lnTo>
                  <a:pt x="315" y="299"/>
                </a:lnTo>
                <a:lnTo>
                  <a:pt x="314" y="299"/>
                </a:lnTo>
                <a:lnTo>
                  <a:pt x="264" y="326"/>
                </a:lnTo>
                <a:lnTo>
                  <a:pt x="230" y="313"/>
                </a:lnTo>
                <a:lnTo>
                  <a:pt x="221" y="308"/>
                </a:lnTo>
                <a:lnTo>
                  <a:pt x="213" y="311"/>
                </a:lnTo>
                <a:lnTo>
                  <a:pt x="186" y="311"/>
                </a:lnTo>
                <a:lnTo>
                  <a:pt x="156" y="326"/>
                </a:lnTo>
                <a:lnTo>
                  <a:pt x="143" y="353"/>
                </a:lnTo>
                <a:lnTo>
                  <a:pt x="95" y="350"/>
                </a:lnTo>
                <a:lnTo>
                  <a:pt x="99" y="346"/>
                </a:lnTo>
                <a:lnTo>
                  <a:pt x="89" y="346"/>
                </a:lnTo>
                <a:lnTo>
                  <a:pt x="9" y="326"/>
                </a:lnTo>
                <a:lnTo>
                  <a:pt x="0" y="313"/>
                </a:lnTo>
                <a:lnTo>
                  <a:pt x="26" y="292"/>
                </a:lnTo>
                <a:lnTo>
                  <a:pt x="50" y="261"/>
                </a:lnTo>
                <a:lnTo>
                  <a:pt x="75" y="228"/>
                </a:lnTo>
                <a:lnTo>
                  <a:pt x="80" y="246"/>
                </a:lnTo>
                <a:lnTo>
                  <a:pt x="84" y="214"/>
                </a:lnTo>
                <a:lnTo>
                  <a:pt x="95" y="202"/>
                </a:lnTo>
                <a:lnTo>
                  <a:pt x="86" y="190"/>
                </a:lnTo>
                <a:lnTo>
                  <a:pt x="92" y="162"/>
                </a:lnTo>
                <a:lnTo>
                  <a:pt x="101" y="154"/>
                </a:lnTo>
                <a:lnTo>
                  <a:pt x="87" y="148"/>
                </a:lnTo>
                <a:lnTo>
                  <a:pt x="71" y="142"/>
                </a:lnTo>
                <a:lnTo>
                  <a:pt x="51" y="130"/>
                </a:lnTo>
                <a:lnTo>
                  <a:pt x="38" y="124"/>
                </a:lnTo>
                <a:lnTo>
                  <a:pt x="47" y="115"/>
                </a:lnTo>
                <a:lnTo>
                  <a:pt x="54" y="112"/>
                </a:lnTo>
                <a:lnTo>
                  <a:pt x="39" y="109"/>
                </a:lnTo>
                <a:lnTo>
                  <a:pt x="90" y="94"/>
                </a:lnTo>
                <a:lnTo>
                  <a:pt x="111" y="99"/>
                </a:lnTo>
                <a:lnTo>
                  <a:pt x="152" y="99"/>
                </a:lnTo>
                <a:lnTo>
                  <a:pt x="170" y="60"/>
                </a:lnTo>
                <a:lnTo>
                  <a:pt x="183" y="57"/>
                </a:lnTo>
                <a:lnTo>
                  <a:pt x="186" y="67"/>
                </a:lnTo>
                <a:lnTo>
                  <a:pt x="239" y="66"/>
                </a:lnTo>
                <a:lnTo>
                  <a:pt x="230" y="63"/>
                </a:lnTo>
                <a:lnTo>
                  <a:pt x="290" y="39"/>
                </a:lnTo>
                <a:lnTo>
                  <a:pt x="318" y="12"/>
                </a:lnTo>
                <a:lnTo>
                  <a:pt x="357" y="0"/>
                </a:lnTo>
                <a:lnTo>
                  <a:pt x="359" y="13"/>
                </a:lnTo>
                <a:lnTo>
                  <a:pt x="380" y="40"/>
                </a:lnTo>
                <a:lnTo>
                  <a:pt x="395" y="40"/>
                </a:lnTo>
                <a:lnTo>
                  <a:pt x="395" y="43"/>
                </a:lnTo>
                <a:lnTo>
                  <a:pt x="414" y="61"/>
                </a:lnTo>
                <a:lnTo>
                  <a:pt x="431" y="66"/>
                </a:lnTo>
                <a:lnTo>
                  <a:pt x="435" y="67"/>
                </a:lnTo>
                <a:lnTo>
                  <a:pt x="473" y="85"/>
                </a:lnTo>
                <a:lnTo>
                  <a:pt x="420" y="142"/>
                </a:lnTo>
                <a:lnTo>
                  <a:pt x="405" y="148"/>
                </a:lnTo>
                <a:lnTo>
                  <a:pt x="395" y="153"/>
                </a:lnTo>
                <a:lnTo>
                  <a:pt x="336" y="196"/>
                </a:lnTo>
                <a:lnTo>
                  <a:pt x="354" y="189"/>
                </a:lnTo>
                <a:lnTo>
                  <a:pt x="357" y="210"/>
                </a:lnTo>
                <a:lnTo>
                  <a:pt x="345" y="226"/>
                </a:lnTo>
                <a:lnTo>
                  <a:pt x="330" y="241"/>
                </a:lnTo>
                <a:lnTo>
                  <a:pt x="324" y="253"/>
                </a:lnTo>
                <a:lnTo>
                  <a:pt x="315" y="268"/>
                </a:lnTo>
                <a:lnTo>
                  <a:pt x="330" y="28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7" name="Freeform 413"/>
          <p:cNvSpPr>
            <a:spLocks noChangeAspect="1"/>
          </p:cNvSpPr>
          <p:nvPr/>
        </p:nvSpPr>
        <p:spPr bwMode="auto">
          <a:xfrm>
            <a:off x="1399141" y="2197914"/>
            <a:ext cx="37114" cy="41031"/>
          </a:xfrm>
          <a:custGeom>
            <a:avLst/>
            <a:gdLst>
              <a:gd name="T0" fmla="*/ 2147483647 w 45"/>
              <a:gd name="T1" fmla="*/ 2147483647 h 57"/>
              <a:gd name="T2" fmla="*/ 0 w 45"/>
              <a:gd name="T3" fmla="*/ 2147483647 h 57"/>
              <a:gd name="T4" fmla="*/ 2147483647 w 45"/>
              <a:gd name="T5" fmla="*/ 2147483647 h 57"/>
              <a:gd name="T6" fmla="*/ 2147483647 w 45"/>
              <a:gd name="T7" fmla="*/ 0 h 57"/>
              <a:gd name="T8" fmla="*/ 2147483647 w 45"/>
              <a:gd name="T9" fmla="*/ 2147483647 h 57"/>
              <a:gd name="T10" fmla="*/ 2147483647 w 45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57"/>
              <a:gd name="T20" fmla="*/ 45 w 45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57">
                <a:moveTo>
                  <a:pt x="10" y="57"/>
                </a:moveTo>
                <a:lnTo>
                  <a:pt x="0" y="48"/>
                </a:lnTo>
                <a:lnTo>
                  <a:pt x="9" y="24"/>
                </a:lnTo>
                <a:lnTo>
                  <a:pt x="45" y="0"/>
                </a:lnTo>
                <a:lnTo>
                  <a:pt x="39" y="24"/>
                </a:lnTo>
                <a:lnTo>
                  <a:pt x="10" y="5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8" name="Freeform 414"/>
          <p:cNvSpPr>
            <a:spLocks noChangeAspect="1"/>
          </p:cNvSpPr>
          <p:nvPr/>
        </p:nvSpPr>
        <p:spPr bwMode="auto">
          <a:xfrm>
            <a:off x="1487042" y="1850618"/>
            <a:ext cx="339880" cy="213946"/>
          </a:xfrm>
          <a:custGeom>
            <a:avLst/>
            <a:gdLst>
              <a:gd name="T0" fmla="*/ 2147483647 w 399"/>
              <a:gd name="T1" fmla="*/ 2147483647 h 303"/>
              <a:gd name="T2" fmla="*/ 2147483647 w 399"/>
              <a:gd name="T3" fmla="*/ 2147483647 h 303"/>
              <a:gd name="T4" fmla="*/ 2147483647 w 399"/>
              <a:gd name="T5" fmla="*/ 2147483647 h 303"/>
              <a:gd name="T6" fmla="*/ 2147483647 w 399"/>
              <a:gd name="T7" fmla="*/ 2147483647 h 303"/>
              <a:gd name="T8" fmla="*/ 2147483647 w 399"/>
              <a:gd name="T9" fmla="*/ 2147483647 h 303"/>
              <a:gd name="T10" fmla="*/ 2147483647 w 399"/>
              <a:gd name="T11" fmla="*/ 2147483647 h 303"/>
              <a:gd name="T12" fmla="*/ 2147483647 w 399"/>
              <a:gd name="T13" fmla="*/ 2147483647 h 303"/>
              <a:gd name="T14" fmla="*/ 2147483647 w 399"/>
              <a:gd name="T15" fmla="*/ 2147483647 h 303"/>
              <a:gd name="T16" fmla="*/ 2147483647 w 399"/>
              <a:gd name="T17" fmla="*/ 0 h 303"/>
              <a:gd name="T18" fmla="*/ 2147483647 w 399"/>
              <a:gd name="T19" fmla="*/ 2147483647 h 303"/>
              <a:gd name="T20" fmla="*/ 2147483647 w 399"/>
              <a:gd name="T21" fmla="*/ 2147483647 h 303"/>
              <a:gd name="T22" fmla="*/ 2147483647 w 399"/>
              <a:gd name="T23" fmla="*/ 2147483647 h 303"/>
              <a:gd name="T24" fmla="*/ 2147483647 w 399"/>
              <a:gd name="T25" fmla="*/ 2147483647 h 303"/>
              <a:gd name="T26" fmla="*/ 2147483647 w 399"/>
              <a:gd name="T27" fmla="*/ 2147483647 h 303"/>
              <a:gd name="T28" fmla="*/ 2147483647 w 399"/>
              <a:gd name="T29" fmla="*/ 2147483647 h 303"/>
              <a:gd name="T30" fmla="*/ 2147483647 w 399"/>
              <a:gd name="T31" fmla="*/ 2147483647 h 303"/>
              <a:gd name="T32" fmla="*/ 2147483647 w 399"/>
              <a:gd name="T33" fmla="*/ 2147483647 h 303"/>
              <a:gd name="T34" fmla="*/ 2147483647 w 399"/>
              <a:gd name="T35" fmla="*/ 2147483647 h 303"/>
              <a:gd name="T36" fmla="*/ 2147483647 w 399"/>
              <a:gd name="T37" fmla="*/ 2147483647 h 303"/>
              <a:gd name="T38" fmla="*/ 2147483647 w 399"/>
              <a:gd name="T39" fmla="*/ 2147483647 h 303"/>
              <a:gd name="T40" fmla="*/ 2147483647 w 399"/>
              <a:gd name="T41" fmla="*/ 2147483647 h 303"/>
              <a:gd name="T42" fmla="*/ 2147483647 w 399"/>
              <a:gd name="T43" fmla="*/ 2147483647 h 303"/>
              <a:gd name="T44" fmla="*/ 2147483647 w 399"/>
              <a:gd name="T45" fmla="*/ 2147483647 h 303"/>
              <a:gd name="T46" fmla="*/ 2147483647 w 399"/>
              <a:gd name="T47" fmla="*/ 2147483647 h 303"/>
              <a:gd name="T48" fmla="*/ 2147483647 w 399"/>
              <a:gd name="T49" fmla="*/ 2147483647 h 303"/>
              <a:gd name="T50" fmla="*/ 2147483647 w 399"/>
              <a:gd name="T51" fmla="*/ 2147483647 h 303"/>
              <a:gd name="T52" fmla="*/ 2147483647 w 399"/>
              <a:gd name="T53" fmla="*/ 2147483647 h 303"/>
              <a:gd name="T54" fmla="*/ 2147483647 w 399"/>
              <a:gd name="T55" fmla="*/ 2147483647 h 303"/>
              <a:gd name="T56" fmla="*/ 2147483647 w 399"/>
              <a:gd name="T57" fmla="*/ 2147483647 h 303"/>
              <a:gd name="T58" fmla="*/ 2147483647 w 399"/>
              <a:gd name="T59" fmla="*/ 2147483647 h 303"/>
              <a:gd name="T60" fmla="*/ 2147483647 w 399"/>
              <a:gd name="T61" fmla="*/ 2147483647 h 303"/>
              <a:gd name="T62" fmla="*/ 2147483647 w 399"/>
              <a:gd name="T63" fmla="*/ 2147483647 h 303"/>
              <a:gd name="T64" fmla="*/ 2147483647 w 399"/>
              <a:gd name="T65" fmla="*/ 2147483647 h 303"/>
              <a:gd name="T66" fmla="*/ 2147483647 w 399"/>
              <a:gd name="T67" fmla="*/ 2147483647 h 303"/>
              <a:gd name="T68" fmla="*/ 2147483647 w 399"/>
              <a:gd name="T69" fmla="*/ 2147483647 h 303"/>
              <a:gd name="T70" fmla="*/ 2147483647 w 399"/>
              <a:gd name="T71" fmla="*/ 2147483647 h 303"/>
              <a:gd name="T72" fmla="*/ 0 w 399"/>
              <a:gd name="T73" fmla="*/ 2147483647 h 303"/>
              <a:gd name="T74" fmla="*/ 2147483647 w 399"/>
              <a:gd name="T75" fmla="*/ 2147483647 h 303"/>
              <a:gd name="T76" fmla="*/ 2147483647 w 399"/>
              <a:gd name="T77" fmla="*/ 2147483647 h 303"/>
              <a:gd name="T78" fmla="*/ 2147483647 w 399"/>
              <a:gd name="T79" fmla="*/ 2147483647 h 303"/>
              <a:gd name="T80" fmla="*/ 2147483647 w 399"/>
              <a:gd name="T81" fmla="*/ 2147483647 h 303"/>
              <a:gd name="T82" fmla="*/ 2147483647 w 399"/>
              <a:gd name="T83" fmla="*/ 2147483647 h 303"/>
              <a:gd name="T84" fmla="*/ 2147483647 w 399"/>
              <a:gd name="T85" fmla="*/ 2147483647 h 303"/>
              <a:gd name="T86" fmla="*/ 2147483647 w 399"/>
              <a:gd name="T87" fmla="*/ 2147483647 h 303"/>
              <a:gd name="T88" fmla="*/ 2147483647 w 399"/>
              <a:gd name="T89" fmla="*/ 2147483647 h 303"/>
              <a:gd name="T90" fmla="*/ 2147483647 w 399"/>
              <a:gd name="T91" fmla="*/ 2147483647 h 303"/>
              <a:gd name="T92" fmla="*/ 2147483647 w 399"/>
              <a:gd name="T93" fmla="*/ 2147483647 h 303"/>
              <a:gd name="T94" fmla="*/ 2147483647 w 399"/>
              <a:gd name="T95" fmla="*/ 2147483647 h 303"/>
              <a:gd name="T96" fmla="*/ 2147483647 w 399"/>
              <a:gd name="T97" fmla="*/ 2147483647 h 303"/>
              <a:gd name="T98" fmla="*/ 2147483647 w 399"/>
              <a:gd name="T99" fmla="*/ 2147483647 h 303"/>
              <a:gd name="T100" fmla="*/ 2147483647 w 399"/>
              <a:gd name="T101" fmla="*/ 2147483647 h 3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9"/>
              <a:gd name="T154" fmla="*/ 0 h 303"/>
              <a:gd name="T155" fmla="*/ 399 w 399"/>
              <a:gd name="T156" fmla="*/ 303 h 3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9" h="303">
                <a:moveTo>
                  <a:pt x="197" y="55"/>
                </a:moveTo>
                <a:lnTo>
                  <a:pt x="200" y="58"/>
                </a:lnTo>
                <a:lnTo>
                  <a:pt x="206" y="51"/>
                </a:lnTo>
                <a:lnTo>
                  <a:pt x="224" y="43"/>
                </a:lnTo>
                <a:lnTo>
                  <a:pt x="237" y="52"/>
                </a:lnTo>
                <a:lnTo>
                  <a:pt x="236" y="40"/>
                </a:lnTo>
                <a:lnTo>
                  <a:pt x="237" y="25"/>
                </a:lnTo>
                <a:lnTo>
                  <a:pt x="240" y="21"/>
                </a:lnTo>
                <a:lnTo>
                  <a:pt x="251" y="0"/>
                </a:lnTo>
                <a:lnTo>
                  <a:pt x="272" y="4"/>
                </a:lnTo>
                <a:lnTo>
                  <a:pt x="279" y="4"/>
                </a:lnTo>
                <a:lnTo>
                  <a:pt x="273" y="16"/>
                </a:lnTo>
                <a:lnTo>
                  <a:pt x="305" y="21"/>
                </a:lnTo>
                <a:lnTo>
                  <a:pt x="294" y="33"/>
                </a:lnTo>
                <a:lnTo>
                  <a:pt x="300" y="37"/>
                </a:lnTo>
                <a:lnTo>
                  <a:pt x="359" y="18"/>
                </a:lnTo>
                <a:lnTo>
                  <a:pt x="354" y="21"/>
                </a:lnTo>
                <a:lnTo>
                  <a:pt x="383" y="34"/>
                </a:lnTo>
                <a:lnTo>
                  <a:pt x="396" y="34"/>
                </a:lnTo>
                <a:lnTo>
                  <a:pt x="399" y="46"/>
                </a:lnTo>
                <a:lnTo>
                  <a:pt x="387" y="48"/>
                </a:lnTo>
                <a:lnTo>
                  <a:pt x="360" y="85"/>
                </a:lnTo>
                <a:lnTo>
                  <a:pt x="342" y="130"/>
                </a:lnTo>
                <a:lnTo>
                  <a:pt x="323" y="162"/>
                </a:lnTo>
                <a:lnTo>
                  <a:pt x="318" y="157"/>
                </a:lnTo>
                <a:lnTo>
                  <a:pt x="219" y="189"/>
                </a:lnTo>
                <a:lnTo>
                  <a:pt x="216" y="204"/>
                </a:lnTo>
                <a:lnTo>
                  <a:pt x="234" y="247"/>
                </a:lnTo>
                <a:lnTo>
                  <a:pt x="191" y="270"/>
                </a:lnTo>
                <a:lnTo>
                  <a:pt x="182" y="291"/>
                </a:lnTo>
                <a:lnTo>
                  <a:pt x="170" y="295"/>
                </a:lnTo>
                <a:lnTo>
                  <a:pt x="131" y="295"/>
                </a:lnTo>
                <a:lnTo>
                  <a:pt x="102" y="297"/>
                </a:lnTo>
                <a:lnTo>
                  <a:pt x="87" y="303"/>
                </a:lnTo>
                <a:lnTo>
                  <a:pt x="63" y="297"/>
                </a:lnTo>
                <a:lnTo>
                  <a:pt x="35" y="292"/>
                </a:lnTo>
                <a:lnTo>
                  <a:pt x="0" y="295"/>
                </a:lnTo>
                <a:lnTo>
                  <a:pt x="53" y="238"/>
                </a:lnTo>
                <a:lnTo>
                  <a:pt x="15" y="220"/>
                </a:lnTo>
                <a:lnTo>
                  <a:pt x="11" y="219"/>
                </a:lnTo>
                <a:lnTo>
                  <a:pt x="14" y="214"/>
                </a:lnTo>
                <a:lnTo>
                  <a:pt x="23" y="190"/>
                </a:lnTo>
                <a:lnTo>
                  <a:pt x="39" y="171"/>
                </a:lnTo>
                <a:lnTo>
                  <a:pt x="38" y="166"/>
                </a:lnTo>
                <a:lnTo>
                  <a:pt x="78" y="121"/>
                </a:lnTo>
                <a:lnTo>
                  <a:pt x="117" y="106"/>
                </a:lnTo>
                <a:lnTo>
                  <a:pt x="122" y="90"/>
                </a:lnTo>
                <a:lnTo>
                  <a:pt x="153" y="66"/>
                </a:lnTo>
                <a:lnTo>
                  <a:pt x="150" y="63"/>
                </a:lnTo>
                <a:lnTo>
                  <a:pt x="167" y="49"/>
                </a:lnTo>
                <a:lnTo>
                  <a:pt x="197" y="5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49" name="Freeform 415"/>
          <p:cNvSpPr>
            <a:spLocks noChangeAspect="1"/>
          </p:cNvSpPr>
          <p:nvPr/>
        </p:nvSpPr>
        <p:spPr bwMode="auto">
          <a:xfrm>
            <a:off x="1805435" y="1863808"/>
            <a:ext cx="15627" cy="2931"/>
          </a:xfrm>
          <a:custGeom>
            <a:avLst/>
            <a:gdLst>
              <a:gd name="T0" fmla="*/ 0 w 19"/>
              <a:gd name="T1" fmla="*/ 2147483647 h 7"/>
              <a:gd name="T2" fmla="*/ 2147483647 w 19"/>
              <a:gd name="T3" fmla="*/ 2147483647 h 7"/>
              <a:gd name="T4" fmla="*/ 2147483647 w 19"/>
              <a:gd name="T5" fmla="*/ 0 h 7"/>
              <a:gd name="T6" fmla="*/ 0 w 19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7"/>
              <a:gd name="T14" fmla="*/ 19 w 19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7">
                <a:moveTo>
                  <a:pt x="0" y="7"/>
                </a:moveTo>
                <a:lnTo>
                  <a:pt x="19" y="7"/>
                </a:lnTo>
                <a:lnTo>
                  <a:pt x="16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0" name="Freeform 416" descr="縦線"/>
          <p:cNvSpPr>
            <a:spLocks noChangeAspect="1"/>
          </p:cNvSpPr>
          <p:nvPr/>
        </p:nvSpPr>
        <p:spPr bwMode="auto">
          <a:xfrm>
            <a:off x="1112001" y="1841828"/>
            <a:ext cx="185567" cy="106973"/>
          </a:xfrm>
          <a:custGeom>
            <a:avLst/>
            <a:gdLst>
              <a:gd name="T0" fmla="*/ 2147483647 w 216"/>
              <a:gd name="T1" fmla="*/ 2147483647 h 150"/>
              <a:gd name="T2" fmla="*/ 2147483647 w 216"/>
              <a:gd name="T3" fmla="*/ 2147483647 h 150"/>
              <a:gd name="T4" fmla="*/ 2147483647 w 216"/>
              <a:gd name="T5" fmla="*/ 2147483647 h 150"/>
              <a:gd name="T6" fmla="*/ 2147483647 w 216"/>
              <a:gd name="T7" fmla="*/ 2147483647 h 150"/>
              <a:gd name="T8" fmla="*/ 2147483647 w 216"/>
              <a:gd name="T9" fmla="*/ 2147483647 h 150"/>
              <a:gd name="T10" fmla="*/ 2147483647 w 216"/>
              <a:gd name="T11" fmla="*/ 2147483647 h 150"/>
              <a:gd name="T12" fmla="*/ 2147483647 w 216"/>
              <a:gd name="T13" fmla="*/ 2147483647 h 150"/>
              <a:gd name="T14" fmla="*/ 2147483647 w 216"/>
              <a:gd name="T15" fmla="*/ 0 h 150"/>
              <a:gd name="T16" fmla="*/ 2147483647 w 216"/>
              <a:gd name="T17" fmla="*/ 2147483647 h 150"/>
              <a:gd name="T18" fmla="*/ 2147483647 w 216"/>
              <a:gd name="T19" fmla="*/ 2147483647 h 150"/>
              <a:gd name="T20" fmla="*/ 2147483647 w 216"/>
              <a:gd name="T21" fmla="*/ 2147483647 h 150"/>
              <a:gd name="T22" fmla="*/ 2147483647 w 216"/>
              <a:gd name="T23" fmla="*/ 2147483647 h 150"/>
              <a:gd name="T24" fmla="*/ 2147483647 w 216"/>
              <a:gd name="T25" fmla="*/ 2147483647 h 150"/>
              <a:gd name="T26" fmla="*/ 2147483647 w 216"/>
              <a:gd name="T27" fmla="*/ 2147483647 h 150"/>
              <a:gd name="T28" fmla="*/ 2147483647 w 216"/>
              <a:gd name="T29" fmla="*/ 2147483647 h 150"/>
              <a:gd name="T30" fmla="*/ 2147483647 w 216"/>
              <a:gd name="T31" fmla="*/ 2147483647 h 150"/>
              <a:gd name="T32" fmla="*/ 2147483647 w 216"/>
              <a:gd name="T33" fmla="*/ 2147483647 h 150"/>
              <a:gd name="T34" fmla="*/ 2147483647 w 216"/>
              <a:gd name="T35" fmla="*/ 2147483647 h 150"/>
              <a:gd name="T36" fmla="*/ 2147483647 w 216"/>
              <a:gd name="T37" fmla="*/ 2147483647 h 150"/>
              <a:gd name="T38" fmla="*/ 2147483647 w 216"/>
              <a:gd name="T39" fmla="*/ 2147483647 h 150"/>
              <a:gd name="T40" fmla="*/ 2147483647 w 216"/>
              <a:gd name="T41" fmla="*/ 2147483647 h 150"/>
              <a:gd name="T42" fmla="*/ 2147483647 w 216"/>
              <a:gd name="T43" fmla="*/ 2147483647 h 150"/>
              <a:gd name="T44" fmla="*/ 0 w 216"/>
              <a:gd name="T45" fmla="*/ 2147483647 h 150"/>
              <a:gd name="T46" fmla="*/ 2147483647 w 216"/>
              <a:gd name="T47" fmla="*/ 2147483647 h 150"/>
              <a:gd name="T48" fmla="*/ 2147483647 w 216"/>
              <a:gd name="T49" fmla="*/ 2147483647 h 150"/>
              <a:gd name="T50" fmla="*/ 2147483647 w 216"/>
              <a:gd name="T51" fmla="*/ 2147483647 h 150"/>
              <a:gd name="T52" fmla="*/ 2147483647 w 216"/>
              <a:gd name="T53" fmla="*/ 2147483647 h 150"/>
              <a:gd name="T54" fmla="*/ 2147483647 w 216"/>
              <a:gd name="T55" fmla="*/ 2147483647 h 150"/>
              <a:gd name="T56" fmla="*/ 2147483647 w 216"/>
              <a:gd name="T57" fmla="*/ 2147483647 h 150"/>
              <a:gd name="T58" fmla="*/ 2147483647 w 216"/>
              <a:gd name="T59" fmla="*/ 2147483647 h 150"/>
              <a:gd name="T60" fmla="*/ 2147483647 w 216"/>
              <a:gd name="T61" fmla="*/ 2147483647 h 1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16"/>
              <a:gd name="T94" fmla="*/ 0 h 150"/>
              <a:gd name="T95" fmla="*/ 216 w 216"/>
              <a:gd name="T96" fmla="*/ 150 h 1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16" h="150">
                <a:moveTo>
                  <a:pt x="150" y="109"/>
                </a:moveTo>
                <a:lnTo>
                  <a:pt x="176" y="79"/>
                </a:lnTo>
                <a:lnTo>
                  <a:pt x="201" y="48"/>
                </a:lnTo>
                <a:lnTo>
                  <a:pt x="191" y="37"/>
                </a:lnTo>
                <a:lnTo>
                  <a:pt x="180" y="42"/>
                </a:lnTo>
                <a:lnTo>
                  <a:pt x="158" y="37"/>
                </a:lnTo>
                <a:lnTo>
                  <a:pt x="204" y="9"/>
                </a:lnTo>
                <a:lnTo>
                  <a:pt x="216" y="0"/>
                </a:lnTo>
                <a:lnTo>
                  <a:pt x="198" y="7"/>
                </a:lnTo>
                <a:lnTo>
                  <a:pt x="188" y="6"/>
                </a:lnTo>
                <a:lnTo>
                  <a:pt x="150" y="21"/>
                </a:lnTo>
                <a:lnTo>
                  <a:pt x="155" y="27"/>
                </a:lnTo>
                <a:lnTo>
                  <a:pt x="135" y="39"/>
                </a:lnTo>
                <a:lnTo>
                  <a:pt x="93" y="43"/>
                </a:lnTo>
                <a:lnTo>
                  <a:pt x="86" y="55"/>
                </a:lnTo>
                <a:lnTo>
                  <a:pt x="60" y="69"/>
                </a:lnTo>
                <a:lnTo>
                  <a:pt x="87" y="81"/>
                </a:lnTo>
                <a:lnTo>
                  <a:pt x="39" y="108"/>
                </a:lnTo>
                <a:lnTo>
                  <a:pt x="71" y="100"/>
                </a:lnTo>
                <a:lnTo>
                  <a:pt x="30" y="115"/>
                </a:lnTo>
                <a:lnTo>
                  <a:pt x="11" y="121"/>
                </a:lnTo>
                <a:lnTo>
                  <a:pt x="17" y="126"/>
                </a:lnTo>
                <a:lnTo>
                  <a:pt x="0" y="133"/>
                </a:lnTo>
                <a:lnTo>
                  <a:pt x="11" y="139"/>
                </a:lnTo>
                <a:lnTo>
                  <a:pt x="2" y="144"/>
                </a:lnTo>
                <a:lnTo>
                  <a:pt x="14" y="144"/>
                </a:lnTo>
                <a:lnTo>
                  <a:pt x="8" y="150"/>
                </a:lnTo>
                <a:lnTo>
                  <a:pt x="45" y="145"/>
                </a:lnTo>
                <a:lnTo>
                  <a:pt x="89" y="130"/>
                </a:lnTo>
                <a:lnTo>
                  <a:pt x="126" y="124"/>
                </a:lnTo>
                <a:lnTo>
                  <a:pt x="150" y="10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1" name="Freeform 417"/>
          <p:cNvSpPr>
            <a:spLocks noChangeAspect="1"/>
          </p:cNvSpPr>
          <p:nvPr/>
        </p:nvSpPr>
        <p:spPr bwMode="auto">
          <a:xfrm>
            <a:off x="1531968" y="2066029"/>
            <a:ext cx="5861" cy="10258"/>
          </a:xfrm>
          <a:custGeom>
            <a:avLst/>
            <a:gdLst>
              <a:gd name="T0" fmla="*/ 2147483647 w 8"/>
              <a:gd name="T1" fmla="*/ 0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9"/>
              <a:gd name="T14" fmla="*/ 8 w 8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9">
                <a:moveTo>
                  <a:pt x="8" y="0"/>
                </a:moveTo>
                <a:lnTo>
                  <a:pt x="0" y="9"/>
                </a:lnTo>
                <a:lnTo>
                  <a:pt x="5" y="9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2" name="Freeform 418"/>
          <p:cNvSpPr>
            <a:spLocks noChangeAspect="1"/>
          </p:cNvSpPr>
          <p:nvPr/>
        </p:nvSpPr>
        <p:spPr bwMode="auto">
          <a:xfrm>
            <a:off x="1483136" y="1985432"/>
            <a:ext cx="27346" cy="21980"/>
          </a:xfrm>
          <a:custGeom>
            <a:avLst/>
            <a:gdLst>
              <a:gd name="T0" fmla="*/ 2147483647 w 29"/>
              <a:gd name="T1" fmla="*/ 0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0 w 29"/>
              <a:gd name="T7" fmla="*/ 2147483647 h 29"/>
              <a:gd name="T8" fmla="*/ 2147483647 w 29"/>
              <a:gd name="T9" fmla="*/ 2147483647 h 29"/>
              <a:gd name="T10" fmla="*/ 2147483647 w 29"/>
              <a:gd name="T11" fmla="*/ 2147483647 h 29"/>
              <a:gd name="T12" fmla="*/ 2147483647 w 29"/>
              <a:gd name="T13" fmla="*/ 0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29" y="0"/>
                </a:moveTo>
                <a:lnTo>
                  <a:pt x="6" y="20"/>
                </a:lnTo>
                <a:lnTo>
                  <a:pt x="2" y="24"/>
                </a:lnTo>
                <a:lnTo>
                  <a:pt x="0" y="24"/>
                </a:lnTo>
                <a:lnTo>
                  <a:pt x="17" y="29"/>
                </a:lnTo>
                <a:lnTo>
                  <a:pt x="20" y="24"/>
                </a:ln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3" name="Freeform 419"/>
          <p:cNvSpPr>
            <a:spLocks noChangeAspect="1"/>
          </p:cNvSpPr>
          <p:nvPr/>
        </p:nvSpPr>
        <p:spPr bwMode="auto">
          <a:xfrm>
            <a:off x="1469461" y="1891647"/>
            <a:ext cx="150408" cy="76200"/>
          </a:xfrm>
          <a:custGeom>
            <a:avLst/>
            <a:gdLst>
              <a:gd name="T0" fmla="*/ 2147483647 w 180"/>
              <a:gd name="T1" fmla="*/ 2147483647 h 106"/>
              <a:gd name="T2" fmla="*/ 2147483647 w 180"/>
              <a:gd name="T3" fmla="*/ 2147483647 h 106"/>
              <a:gd name="T4" fmla="*/ 2147483647 w 180"/>
              <a:gd name="T5" fmla="*/ 2147483647 h 106"/>
              <a:gd name="T6" fmla="*/ 2147483647 w 180"/>
              <a:gd name="T7" fmla="*/ 2147483647 h 106"/>
              <a:gd name="T8" fmla="*/ 2147483647 w 180"/>
              <a:gd name="T9" fmla="*/ 0 h 106"/>
              <a:gd name="T10" fmla="*/ 2147483647 w 180"/>
              <a:gd name="T11" fmla="*/ 2147483647 h 106"/>
              <a:gd name="T12" fmla="*/ 2147483647 w 180"/>
              <a:gd name="T13" fmla="*/ 2147483647 h 106"/>
              <a:gd name="T14" fmla="*/ 0 w 180"/>
              <a:gd name="T15" fmla="*/ 2147483647 h 106"/>
              <a:gd name="T16" fmla="*/ 2147483647 w 180"/>
              <a:gd name="T17" fmla="*/ 2147483647 h 106"/>
              <a:gd name="T18" fmla="*/ 2147483647 w 180"/>
              <a:gd name="T19" fmla="*/ 2147483647 h 106"/>
              <a:gd name="T20" fmla="*/ 2147483647 w 180"/>
              <a:gd name="T21" fmla="*/ 2147483647 h 106"/>
              <a:gd name="T22" fmla="*/ 2147483647 w 180"/>
              <a:gd name="T23" fmla="*/ 2147483647 h 106"/>
              <a:gd name="T24" fmla="*/ 2147483647 w 180"/>
              <a:gd name="T25" fmla="*/ 2147483647 h 1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0"/>
              <a:gd name="T40" fmla="*/ 0 h 106"/>
              <a:gd name="T41" fmla="*/ 180 w 180"/>
              <a:gd name="T42" fmla="*/ 106 h 1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0" h="106">
                <a:moveTo>
                  <a:pt x="105" y="61"/>
                </a:moveTo>
                <a:lnTo>
                  <a:pt x="144" y="46"/>
                </a:lnTo>
                <a:lnTo>
                  <a:pt x="149" y="30"/>
                </a:lnTo>
                <a:lnTo>
                  <a:pt x="180" y="6"/>
                </a:lnTo>
                <a:lnTo>
                  <a:pt x="147" y="0"/>
                </a:lnTo>
                <a:lnTo>
                  <a:pt x="84" y="27"/>
                </a:lnTo>
                <a:lnTo>
                  <a:pt x="23" y="67"/>
                </a:lnTo>
                <a:lnTo>
                  <a:pt x="0" y="82"/>
                </a:lnTo>
                <a:lnTo>
                  <a:pt x="27" y="82"/>
                </a:lnTo>
                <a:lnTo>
                  <a:pt x="66" y="84"/>
                </a:lnTo>
                <a:lnTo>
                  <a:pt x="62" y="97"/>
                </a:lnTo>
                <a:lnTo>
                  <a:pt x="65" y="106"/>
                </a:lnTo>
                <a:lnTo>
                  <a:pt x="105" y="6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4" name="Freeform 420"/>
          <p:cNvSpPr>
            <a:spLocks noChangeAspect="1"/>
          </p:cNvSpPr>
          <p:nvPr/>
        </p:nvSpPr>
        <p:spPr bwMode="auto">
          <a:xfrm>
            <a:off x="1186227" y="1749506"/>
            <a:ext cx="322300" cy="237392"/>
          </a:xfrm>
          <a:custGeom>
            <a:avLst/>
            <a:gdLst>
              <a:gd name="T0" fmla="*/ 2147483647 w 381"/>
              <a:gd name="T1" fmla="*/ 2147483647 h 337"/>
              <a:gd name="T2" fmla="*/ 2147483647 w 381"/>
              <a:gd name="T3" fmla="*/ 2147483647 h 337"/>
              <a:gd name="T4" fmla="*/ 2147483647 w 381"/>
              <a:gd name="T5" fmla="*/ 2147483647 h 337"/>
              <a:gd name="T6" fmla="*/ 2147483647 w 381"/>
              <a:gd name="T7" fmla="*/ 2147483647 h 337"/>
              <a:gd name="T8" fmla="*/ 2147483647 w 381"/>
              <a:gd name="T9" fmla="*/ 2147483647 h 337"/>
              <a:gd name="T10" fmla="*/ 2147483647 w 381"/>
              <a:gd name="T11" fmla="*/ 2147483647 h 337"/>
              <a:gd name="T12" fmla="*/ 2147483647 w 381"/>
              <a:gd name="T13" fmla="*/ 2147483647 h 337"/>
              <a:gd name="T14" fmla="*/ 2147483647 w 381"/>
              <a:gd name="T15" fmla="*/ 2147483647 h 337"/>
              <a:gd name="T16" fmla="*/ 2147483647 w 381"/>
              <a:gd name="T17" fmla="*/ 2147483647 h 337"/>
              <a:gd name="T18" fmla="*/ 2147483647 w 381"/>
              <a:gd name="T19" fmla="*/ 2147483647 h 337"/>
              <a:gd name="T20" fmla="*/ 2147483647 w 381"/>
              <a:gd name="T21" fmla="*/ 2147483647 h 337"/>
              <a:gd name="T22" fmla="*/ 2147483647 w 381"/>
              <a:gd name="T23" fmla="*/ 2147483647 h 337"/>
              <a:gd name="T24" fmla="*/ 2147483647 w 381"/>
              <a:gd name="T25" fmla="*/ 2147483647 h 337"/>
              <a:gd name="T26" fmla="*/ 2147483647 w 381"/>
              <a:gd name="T27" fmla="*/ 2147483647 h 337"/>
              <a:gd name="T28" fmla="*/ 2147483647 w 381"/>
              <a:gd name="T29" fmla="*/ 2147483647 h 337"/>
              <a:gd name="T30" fmla="*/ 2147483647 w 381"/>
              <a:gd name="T31" fmla="*/ 2147483647 h 337"/>
              <a:gd name="T32" fmla="*/ 2147483647 w 381"/>
              <a:gd name="T33" fmla="*/ 2147483647 h 337"/>
              <a:gd name="T34" fmla="*/ 2147483647 w 381"/>
              <a:gd name="T35" fmla="*/ 2147483647 h 337"/>
              <a:gd name="T36" fmla="*/ 2147483647 w 381"/>
              <a:gd name="T37" fmla="*/ 2147483647 h 337"/>
              <a:gd name="T38" fmla="*/ 2147483647 w 381"/>
              <a:gd name="T39" fmla="*/ 2147483647 h 337"/>
              <a:gd name="T40" fmla="*/ 2147483647 w 381"/>
              <a:gd name="T41" fmla="*/ 2147483647 h 337"/>
              <a:gd name="T42" fmla="*/ 2147483647 w 381"/>
              <a:gd name="T43" fmla="*/ 2147483647 h 337"/>
              <a:gd name="T44" fmla="*/ 2147483647 w 381"/>
              <a:gd name="T45" fmla="*/ 2147483647 h 337"/>
              <a:gd name="T46" fmla="*/ 2147483647 w 381"/>
              <a:gd name="T47" fmla="*/ 2147483647 h 337"/>
              <a:gd name="T48" fmla="*/ 2147483647 w 381"/>
              <a:gd name="T49" fmla="*/ 2147483647 h 337"/>
              <a:gd name="T50" fmla="*/ 2147483647 w 381"/>
              <a:gd name="T51" fmla="*/ 2147483647 h 337"/>
              <a:gd name="T52" fmla="*/ 2147483647 w 381"/>
              <a:gd name="T53" fmla="*/ 0 h 337"/>
              <a:gd name="T54" fmla="*/ 2147483647 w 381"/>
              <a:gd name="T55" fmla="*/ 2147483647 h 337"/>
              <a:gd name="T56" fmla="*/ 2147483647 w 381"/>
              <a:gd name="T57" fmla="*/ 2147483647 h 337"/>
              <a:gd name="T58" fmla="*/ 2147483647 w 381"/>
              <a:gd name="T59" fmla="*/ 2147483647 h 337"/>
              <a:gd name="T60" fmla="*/ 2147483647 w 381"/>
              <a:gd name="T61" fmla="*/ 2147483647 h 337"/>
              <a:gd name="T62" fmla="*/ 2147483647 w 381"/>
              <a:gd name="T63" fmla="*/ 2147483647 h 337"/>
              <a:gd name="T64" fmla="*/ 2147483647 w 381"/>
              <a:gd name="T65" fmla="*/ 2147483647 h 3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1"/>
              <a:gd name="T100" fmla="*/ 0 h 337"/>
              <a:gd name="T101" fmla="*/ 381 w 381"/>
              <a:gd name="T102" fmla="*/ 337 h 3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1" h="337">
                <a:moveTo>
                  <a:pt x="174" y="129"/>
                </a:moveTo>
                <a:lnTo>
                  <a:pt x="216" y="102"/>
                </a:lnTo>
                <a:lnTo>
                  <a:pt x="227" y="102"/>
                </a:lnTo>
                <a:lnTo>
                  <a:pt x="231" y="103"/>
                </a:lnTo>
                <a:lnTo>
                  <a:pt x="218" y="115"/>
                </a:lnTo>
                <a:lnTo>
                  <a:pt x="192" y="135"/>
                </a:lnTo>
                <a:lnTo>
                  <a:pt x="182" y="153"/>
                </a:lnTo>
                <a:lnTo>
                  <a:pt x="200" y="148"/>
                </a:lnTo>
                <a:lnTo>
                  <a:pt x="240" y="142"/>
                </a:lnTo>
                <a:lnTo>
                  <a:pt x="221" y="154"/>
                </a:lnTo>
                <a:lnTo>
                  <a:pt x="222" y="172"/>
                </a:lnTo>
                <a:lnTo>
                  <a:pt x="197" y="205"/>
                </a:lnTo>
                <a:lnTo>
                  <a:pt x="185" y="207"/>
                </a:lnTo>
                <a:lnTo>
                  <a:pt x="129" y="223"/>
                </a:lnTo>
                <a:lnTo>
                  <a:pt x="135" y="225"/>
                </a:lnTo>
                <a:lnTo>
                  <a:pt x="134" y="238"/>
                </a:lnTo>
                <a:lnTo>
                  <a:pt x="87" y="259"/>
                </a:lnTo>
                <a:lnTo>
                  <a:pt x="75" y="270"/>
                </a:lnTo>
                <a:lnTo>
                  <a:pt x="102" y="274"/>
                </a:lnTo>
                <a:lnTo>
                  <a:pt x="111" y="282"/>
                </a:lnTo>
                <a:lnTo>
                  <a:pt x="156" y="271"/>
                </a:lnTo>
                <a:lnTo>
                  <a:pt x="132" y="285"/>
                </a:lnTo>
                <a:lnTo>
                  <a:pt x="98" y="291"/>
                </a:lnTo>
                <a:lnTo>
                  <a:pt x="50" y="313"/>
                </a:lnTo>
                <a:lnTo>
                  <a:pt x="0" y="334"/>
                </a:lnTo>
                <a:lnTo>
                  <a:pt x="9" y="337"/>
                </a:lnTo>
                <a:lnTo>
                  <a:pt x="20" y="334"/>
                </a:lnTo>
                <a:lnTo>
                  <a:pt x="63" y="330"/>
                </a:lnTo>
                <a:lnTo>
                  <a:pt x="83" y="319"/>
                </a:lnTo>
                <a:lnTo>
                  <a:pt x="116" y="315"/>
                </a:lnTo>
                <a:lnTo>
                  <a:pt x="156" y="310"/>
                </a:lnTo>
                <a:lnTo>
                  <a:pt x="210" y="310"/>
                </a:lnTo>
                <a:lnTo>
                  <a:pt x="266" y="288"/>
                </a:lnTo>
                <a:lnTo>
                  <a:pt x="245" y="280"/>
                </a:lnTo>
                <a:lnTo>
                  <a:pt x="263" y="270"/>
                </a:lnTo>
                <a:lnTo>
                  <a:pt x="315" y="241"/>
                </a:lnTo>
                <a:lnTo>
                  <a:pt x="317" y="226"/>
                </a:lnTo>
                <a:lnTo>
                  <a:pt x="278" y="228"/>
                </a:lnTo>
                <a:lnTo>
                  <a:pt x="290" y="217"/>
                </a:lnTo>
                <a:lnTo>
                  <a:pt x="284" y="193"/>
                </a:lnTo>
                <a:lnTo>
                  <a:pt x="294" y="195"/>
                </a:lnTo>
                <a:lnTo>
                  <a:pt x="303" y="180"/>
                </a:lnTo>
                <a:lnTo>
                  <a:pt x="299" y="157"/>
                </a:lnTo>
                <a:lnTo>
                  <a:pt x="309" y="106"/>
                </a:lnTo>
                <a:lnTo>
                  <a:pt x="272" y="102"/>
                </a:lnTo>
                <a:lnTo>
                  <a:pt x="305" y="93"/>
                </a:lnTo>
                <a:lnTo>
                  <a:pt x="294" y="87"/>
                </a:lnTo>
                <a:lnTo>
                  <a:pt x="308" y="84"/>
                </a:lnTo>
                <a:lnTo>
                  <a:pt x="381" y="40"/>
                </a:lnTo>
                <a:lnTo>
                  <a:pt x="320" y="40"/>
                </a:lnTo>
                <a:lnTo>
                  <a:pt x="312" y="36"/>
                </a:lnTo>
                <a:lnTo>
                  <a:pt x="326" y="31"/>
                </a:lnTo>
                <a:lnTo>
                  <a:pt x="375" y="4"/>
                </a:lnTo>
                <a:lnTo>
                  <a:pt x="330" y="0"/>
                </a:lnTo>
                <a:lnTo>
                  <a:pt x="308" y="13"/>
                </a:lnTo>
                <a:lnTo>
                  <a:pt x="293" y="25"/>
                </a:lnTo>
                <a:lnTo>
                  <a:pt x="279" y="28"/>
                </a:lnTo>
                <a:lnTo>
                  <a:pt x="264" y="42"/>
                </a:lnTo>
                <a:lnTo>
                  <a:pt x="260" y="46"/>
                </a:lnTo>
                <a:lnTo>
                  <a:pt x="252" y="54"/>
                </a:lnTo>
                <a:lnTo>
                  <a:pt x="225" y="72"/>
                </a:lnTo>
                <a:lnTo>
                  <a:pt x="225" y="75"/>
                </a:lnTo>
                <a:lnTo>
                  <a:pt x="218" y="79"/>
                </a:lnTo>
                <a:lnTo>
                  <a:pt x="243" y="75"/>
                </a:lnTo>
                <a:lnTo>
                  <a:pt x="240" y="76"/>
                </a:lnTo>
                <a:lnTo>
                  <a:pt x="174" y="12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5" name="Freeform 421"/>
          <p:cNvSpPr>
            <a:spLocks noChangeAspect="1"/>
          </p:cNvSpPr>
          <p:nvPr/>
        </p:nvSpPr>
        <p:spPr bwMode="auto">
          <a:xfrm>
            <a:off x="1246781" y="1843288"/>
            <a:ext cx="68367" cy="30774"/>
          </a:xfrm>
          <a:custGeom>
            <a:avLst/>
            <a:gdLst>
              <a:gd name="T0" fmla="*/ 2147483647 w 79"/>
              <a:gd name="T1" fmla="*/ 2147483647 h 45"/>
              <a:gd name="T2" fmla="*/ 2147483647 w 79"/>
              <a:gd name="T3" fmla="*/ 2147483647 h 45"/>
              <a:gd name="T4" fmla="*/ 2147483647 w 79"/>
              <a:gd name="T5" fmla="*/ 0 h 45"/>
              <a:gd name="T6" fmla="*/ 2147483647 w 79"/>
              <a:gd name="T7" fmla="*/ 2147483647 h 45"/>
              <a:gd name="T8" fmla="*/ 0 w 79"/>
              <a:gd name="T9" fmla="*/ 2147483647 h 45"/>
              <a:gd name="T10" fmla="*/ 2147483647 w 79"/>
              <a:gd name="T11" fmla="*/ 2147483647 h 45"/>
              <a:gd name="T12" fmla="*/ 2147483647 w 79"/>
              <a:gd name="T13" fmla="*/ 2147483647 h 45"/>
              <a:gd name="T14" fmla="*/ 2147483647 w 79"/>
              <a:gd name="T15" fmla="*/ 2147483647 h 45"/>
              <a:gd name="T16" fmla="*/ 2147483647 w 79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"/>
              <a:gd name="T28" fmla="*/ 0 h 45"/>
              <a:gd name="T29" fmla="*/ 79 w 79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" h="45">
                <a:moveTo>
                  <a:pt x="75" y="31"/>
                </a:moveTo>
                <a:lnTo>
                  <a:pt x="79" y="21"/>
                </a:lnTo>
                <a:lnTo>
                  <a:pt x="79" y="0"/>
                </a:lnTo>
                <a:lnTo>
                  <a:pt x="46" y="6"/>
                </a:lnTo>
                <a:lnTo>
                  <a:pt x="0" y="34"/>
                </a:lnTo>
                <a:lnTo>
                  <a:pt x="22" y="39"/>
                </a:lnTo>
                <a:lnTo>
                  <a:pt x="33" y="34"/>
                </a:lnTo>
                <a:lnTo>
                  <a:pt x="43" y="45"/>
                </a:lnTo>
                <a:lnTo>
                  <a:pt x="75" y="3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6" name="Freeform 422"/>
          <p:cNvSpPr>
            <a:spLocks noChangeAspect="1"/>
          </p:cNvSpPr>
          <p:nvPr/>
        </p:nvSpPr>
        <p:spPr bwMode="auto">
          <a:xfrm>
            <a:off x="1375700" y="1778814"/>
            <a:ext cx="23441" cy="11723"/>
          </a:xfrm>
          <a:custGeom>
            <a:avLst/>
            <a:gdLst>
              <a:gd name="T0" fmla="*/ 2147483647 w 27"/>
              <a:gd name="T1" fmla="*/ 2147483647 h 18"/>
              <a:gd name="T2" fmla="*/ 2147483647 w 27"/>
              <a:gd name="T3" fmla="*/ 0 h 18"/>
              <a:gd name="T4" fmla="*/ 0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2147483647 h 18"/>
              <a:gd name="T10" fmla="*/ 2147483647 w 27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8"/>
              <a:gd name="T20" fmla="*/ 27 w 27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8">
                <a:moveTo>
                  <a:pt x="23" y="3"/>
                </a:moveTo>
                <a:lnTo>
                  <a:pt x="17" y="0"/>
                </a:lnTo>
                <a:lnTo>
                  <a:pt x="0" y="9"/>
                </a:lnTo>
                <a:lnTo>
                  <a:pt x="18" y="18"/>
                </a:lnTo>
                <a:lnTo>
                  <a:pt x="27" y="12"/>
                </a:lnTo>
                <a:lnTo>
                  <a:pt x="23" y="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7" name="Freeform 423"/>
          <p:cNvSpPr>
            <a:spLocks noChangeAspect="1"/>
          </p:cNvSpPr>
          <p:nvPr/>
        </p:nvSpPr>
        <p:spPr bwMode="auto">
          <a:xfrm>
            <a:off x="1387421" y="1756833"/>
            <a:ext cx="35160" cy="11723"/>
          </a:xfrm>
          <a:custGeom>
            <a:avLst/>
            <a:gdLst>
              <a:gd name="T0" fmla="*/ 2147483647 w 41"/>
              <a:gd name="T1" fmla="*/ 2147483647 h 18"/>
              <a:gd name="T2" fmla="*/ 2147483647 w 41"/>
              <a:gd name="T3" fmla="*/ 0 h 18"/>
              <a:gd name="T4" fmla="*/ 2147483647 w 41"/>
              <a:gd name="T5" fmla="*/ 2147483647 h 18"/>
              <a:gd name="T6" fmla="*/ 0 w 41"/>
              <a:gd name="T7" fmla="*/ 2147483647 h 18"/>
              <a:gd name="T8" fmla="*/ 2147483647 w 41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18"/>
              <a:gd name="T17" fmla="*/ 41 w 4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18">
                <a:moveTo>
                  <a:pt x="38" y="6"/>
                </a:moveTo>
                <a:lnTo>
                  <a:pt x="41" y="0"/>
                </a:lnTo>
                <a:lnTo>
                  <a:pt x="17" y="6"/>
                </a:lnTo>
                <a:lnTo>
                  <a:pt x="0" y="18"/>
                </a:lnTo>
                <a:lnTo>
                  <a:pt x="38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8" name="Freeform 424"/>
          <p:cNvSpPr>
            <a:spLocks noChangeAspect="1"/>
          </p:cNvSpPr>
          <p:nvPr/>
        </p:nvSpPr>
        <p:spPr bwMode="auto">
          <a:xfrm>
            <a:off x="1596428" y="1698218"/>
            <a:ext cx="23441" cy="11723"/>
          </a:xfrm>
          <a:custGeom>
            <a:avLst/>
            <a:gdLst>
              <a:gd name="T0" fmla="*/ 2147483647 w 25"/>
              <a:gd name="T1" fmla="*/ 0 h 18"/>
              <a:gd name="T2" fmla="*/ 2147483647 w 25"/>
              <a:gd name="T3" fmla="*/ 2147483647 h 18"/>
              <a:gd name="T4" fmla="*/ 2147483647 w 25"/>
              <a:gd name="T5" fmla="*/ 2147483647 h 18"/>
              <a:gd name="T6" fmla="*/ 0 w 25"/>
              <a:gd name="T7" fmla="*/ 2147483647 h 18"/>
              <a:gd name="T8" fmla="*/ 2147483647 w 25"/>
              <a:gd name="T9" fmla="*/ 2147483647 h 18"/>
              <a:gd name="T10" fmla="*/ 2147483647 w 25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18"/>
              <a:gd name="T20" fmla="*/ 25 w 25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18">
                <a:moveTo>
                  <a:pt x="19" y="0"/>
                </a:moveTo>
                <a:lnTo>
                  <a:pt x="10" y="6"/>
                </a:lnTo>
                <a:lnTo>
                  <a:pt x="1" y="12"/>
                </a:lnTo>
                <a:lnTo>
                  <a:pt x="0" y="18"/>
                </a:lnTo>
                <a:lnTo>
                  <a:pt x="25" y="2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59" name="Freeform 425"/>
          <p:cNvSpPr>
            <a:spLocks noChangeAspect="1"/>
          </p:cNvSpPr>
          <p:nvPr/>
        </p:nvSpPr>
        <p:spPr bwMode="auto">
          <a:xfrm>
            <a:off x="1358120" y="1808124"/>
            <a:ext cx="13672" cy="2931"/>
          </a:xfrm>
          <a:custGeom>
            <a:avLst/>
            <a:gdLst>
              <a:gd name="T0" fmla="*/ 0 w 19"/>
              <a:gd name="T1" fmla="*/ 2147483647 h 8"/>
              <a:gd name="T2" fmla="*/ 2147483647 w 19"/>
              <a:gd name="T3" fmla="*/ 2147483647 h 8"/>
              <a:gd name="T4" fmla="*/ 2147483647 w 19"/>
              <a:gd name="T5" fmla="*/ 0 h 8"/>
              <a:gd name="T6" fmla="*/ 0 w 19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8"/>
              <a:gd name="T14" fmla="*/ 19 w 19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8">
                <a:moveTo>
                  <a:pt x="0" y="8"/>
                </a:moveTo>
                <a:lnTo>
                  <a:pt x="19" y="2"/>
                </a:lnTo>
                <a:lnTo>
                  <a:pt x="6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0" name="Freeform 426"/>
          <p:cNvSpPr>
            <a:spLocks noChangeAspect="1"/>
          </p:cNvSpPr>
          <p:nvPr/>
        </p:nvSpPr>
        <p:spPr bwMode="auto">
          <a:xfrm>
            <a:off x="1305380" y="1893113"/>
            <a:ext cx="11720" cy="7327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0 h 9"/>
              <a:gd name="T4" fmla="*/ 0 w 13"/>
              <a:gd name="T5" fmla="*/ 2147483647 h 9"/>
              <a:gd name="T6" fmla="*/ 2147483647 w 13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9"/>
              <a:gd name="T14" fmla="*/ 13 w 13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9">
                <a:moveTo>
                  <a:pt x="13" y="6"/>
                </a:moveTo>
                <a:lnTo>
                  <a:pt x="10" y="0"/>
                </a:lnTo>
                <a:lnTo>
                  <a:pt x="0" y="9"/>
                </a:lnTo>
                <a:lnTo>
                  <a:pt x="13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1" name="Freeform 427"/>
          <p:cNvSpPr>
            <a:spLocks noChangeAspect="1"/>
          </p:cNvSpPr>
          <p:nvPr/>
        </p:nvSpPr>
        <p:spPr bwMode="auto">
          <a:xfrm>
            <a:off x="1416722" y="2058705"/>
            <a:ext cx="136733" cy="49823"/>
          </a:xfrm>
          <a:custGeom>
            <a:avLst/>
            <a:gdLst>
              <a:gd name="T0" fmla="*/ 2147483647 w 159"/>
              <a:gd name="T1" fmla="*/ 2147483647 h 71"/>
              <a:gd name="T2" fmla="*/ 2147483647 w 159"/>
              <a:gd name="T3" fmla="*/ 2147483647 h 71"/>
              <a:gd name="T4" fmla="*/ 2147483647 w 159"/>
              <a:gd name="T5" fmla="*/ 2147483647 h 71"/>
              <a:gd name="T6" fmla="*/ 2147483647 w 159"/>
              <a:gd name="T7" fmla="*/ 2147483647 h 71"/>
              <a:gd name="T8" fmla="*/ 2147483647 w 159"/>
              <a:gd name="T9" fmla="*/ 2147483647 h 71"/>
              <a:gd name="T10" fmla="*/ 2147483647 w 159"/>
              <a:gd name="T11" fmla="*/ 2147483647 h 71"/>
              <a:gd name="T12" fmla="*/ 2147483647 w 159"/>
              <a:gd name="T13" fmla="*/ 2147483647 h 71"/>
              <a:gd name="T14" fmla="*/ 2147483647 w 159"/>
              <a:gd name="T15" fmla="*/ 2147483647 h 71"/>
              <a:gd name="T16" fmla="*/ 0 w 159"/>
              <a:gd name="T17" fmla="*/ 2147483647 h 71"/>
              <a:gd name="T18" fmla="*/ 2147483647 w 159"/>
              <a:gd name="T19" fmla="*/ 2147483647 h 71"/>
              <a:gd name="T20" fmla="*/ 2147483647 w 159"/>
              <a:gd name="T21" fmla="*/ 2147483647 h 71"/>
              <a:gd name="T22" fmla="*/ 2147483647 w 159"/>
              <a:gd name="T23" fmla="*/ 2147483647 h 71"/>
              <a:gd name="T24" fmla="*/ 2147483647 w 159"/>
              <a:gd name="T25" fmla="*/ 0 h 71"/>
              <a:gd name="T26" fmla="*/ 2147483647 w 159"/>
              <a:gd name="T27" fmla="*/ 2147483647 h 71"/>
              <a:gd name="T28" fmla="*/ 2147483647 w 159"/>
              <a:gd name="T29" fmla="*/ 2147483647 h 71"/>
              <a:gd name="T30" fmla="*/ 2147483647 w 159"/>
              <a:gd name="T31" fmla="*/ 2147483647 h 71"/>
              <a:gd name="T32" fmla="*/ 2147483647 w 159"/>
              <a:gd name="T33" fmla="*/ 2147483647 h 71"/>
              <a:gd name="T34" fmla="*/ 2147483647 w 159"/>
              <a:gd name="T35" fmla="*/ 2147483647 h 71"/>
              <a:gd name="T36" fmla="*/ 2147483647 w 159"/>
              <a:gd name="T37" fmla="*/ 2147483647 h 71"/>
              <a:gd name="T38" fmla="*/ 2147483647 w 159"/>
              <a:gd name="T39" fmla="*/ 2147483647 h 71"/>
              <a:gd name="T40" fmla="*/ 2147483647 w 159"/>
              <a:gd name="T41" fmla="*/ 2147483647 h 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9"/>
              <a:gd name="T64" fmla="*/ 0 h 71"/>
              <a:gd name="T65" fmla="*/ 159 w 159"/>
              <a:gd name="T66" fmla="*/ 71 h 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9" h="71">
                <a:moveTo>
                  <a:pt x="146" y="42"/>
                </a:moveTo>
                <a:lnTo>
                  <a:pt x="131" y="53"/>
                </a:lnTo>
                <a:lnTo>
                  <a:pt x="107" y="53"/>
                </a:lnTo>
                <a:lnTo>
                  <a:pt x="84" y="69"/>
                </a:lnTo>
                <a:lnTo>
                  <a:pt x="74" y="53"/>
                </a:lnTo>
                <a:lnTo>
                  <a:pt x="44" y="68"/>
                </a:lnTo>
                <a:lnTo>
                  <a:pt x="21" y="71"/>
                </a:lnTo>
                <a:lnTo>
                  <a:pt x="18" y="50"/>
                </a:lnTo>
                <a:lnTo>
                  <a:pt x="0" y="57"/>
                </a:lnTo>
                <a:lnTo>
                  <a:pt x="59" y="14"/>
                </a:lnTo>
                <a:lnTo>
                  <a:pt x="69" y="9"/>
                </a:lnTo>
                <a:lnTo>
                  <a:pt x="84" y="3"/>
                </a:lnTo>
                <a:lnTo>
                  <a:pt x="119" y="0"/>
                </a:lnTo>
                <a:lnTo>
                  <a:pt x="147" y="5"/>
                </a:lnTo>
                <a:lnTo>
                  <a:pt x="140" y="15"/>
                </a:lnTo>
                <a:lnTo>
                  <a:pt x="135" y="21"/>
                </a:lnTo>
                <a:lnTo>
                  <a:pt x="132" y="24"/>
                </a:lnTo>
                <a:lnTo>
                  <a:pt x="138" y="24"/>
                </a:lnTo>
                <a:lnTo>
                  <a:pt x="159" y="32"/>
                </a:lnTo>
                <a:lnTo>
                  <a:pt x="158" y="35"/>
                </a:lnTo>
                <a:lnTo>
                  <a:pt x="146" y="4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2" name="Freeform 428" descr="縦線 (太)"/>
          <p:cNvSpPr>
            <a:spLocks noChangeAspect="1"/>
          </p:cNvSpPr>
          <p:nvPr/>
        </p:nvSpPr>
        <p:spPr bwMode="auto">
          <a:xfrm>
            <a:off x="1612052" y="2082149"/>
            <a:ext cx="101574" cy="39565"/>
          </a:xfrm>
          <a:custGeom>
            <a:avLst/>
            <a:gdLst>
              <a:gd name="T0" fmla="*/ 2147483647 w 119"/>
              <a:gd name="T1" fmla="*/ 2147483647 h 58"/>
              <a:gd name="T2" fmla="*/ 2147483647 w 119"/>
              <a:gd name="T3" fmla="*/ 2147483647 h 58"/>
              <a:gd name="T4" fmla="*/ 2147483647 w 119"/>
              <a:gd name="T5" fmla="*/ 2147483647 h 58"/>
              <a:gd name="T6" fmla="*/ 2147483647 w 119"/>
              <a:gd name="T7" fmla="*/ 2147483647 h 58"/>
              <a:gd name="T8" fmla="*/ 2147483647 w 119"/>
              <a:gd name="T9" fmla="*/ 2147483647 h 58"/>
              <a:gd name="T10" fmla="*/ 2147483647 w 119"/>
              <a:gd name="T11" fmla="*/ 2147483647 h 58"/>
              <a:gd name="T12" fmla="*/ 2147483647 w 119"/>
              <a:gd name="T13" fmla="*/ 2147483647 h 58"/>
              <a:gd name="T14" fmla="*/ 2147483647 w 119"/>
              <a:gd name="T15" fmla="*/ 2147483647 h 58"/>
              <a:gd name="T16" fmla="*/ 2147483647 w 119"/>
              <a:gd name="T17" fmla="*/ 2147483647 h 58"/>
              <a:gd name="T18" fmla="*/ 2147483647 w 119"/>
              <a:gd name="T19" fmla="*/ 2147483647 h 58"/>
              <a:gd name="T20" fmla="*/ 2147483647 w 119"/>
              <a:gd name="T21" fmla="*/ 2147483647 h 58"/>
              <a:gd name="T22" fmla="*/ 2147483647 w 119"/>
              <a:gd name="T23" fmla="*/ 2147483647 h 58"/>
              <a:gd name="T24" fmla="*/ 2147483647 w 119"/>
              <a:gd name="T25" fmla="*/ 2147483647 h 58"/>
              <a:gd name="T26" fmla="*/ 2147483647 w 119"/>
              <a:gd name="T27" fmla="*/ 2147483647 h 58"/>
              <a:gd name="T28" fmla="*/ 2147483647 w 119"/>
              <a:gd name="T29" fmla="*/ 2147483647 h 58"/>
              <a:gd name="T30" fmla="*/ 2147483647 w 119"/>
              <a:gd name="T31" fmla="*/ 2147483647 h 58"/>
              <a:gd name="T32" fmla="*/ 2147483647 w 119"/>
              <a:gd name="T33" fmla="*/ 2147483647 h 58"/>
              <a:gd name="T34" fmla="*/ 2147483647 w 119"/>
              <a:gd name="T35" fmla="*/ 2147483647 h 58"/>
              <a:gd name="T36" fmla="*/ 2147483647 w 119"/>
              <a:gd name="T37" fmla="*/ 2147483647 h 58"/>
              <a:gd name="T38" fmla="*/ 2147483647 w 119"/>
              <a:gd name="T39" fmla="*/ 2147483647 h 58"/>
              <a:gd name="T40" fmla="*/ 2147483647 w 119"/>
              <a:gd name="T41" fmla="*/ 2147483647 h 58"/>
              <a:gd name="T42" fmla="*/ 2147483647 w 119"/>
              <a:gd name="T43" fmla="*/ 0 h 58"/>
              <a:gd name="T44" fmla="*/ 2147483647 w 119"/>
              <a:gd name="T45" fmla="*/ 2147483647 h 58"/>
              <a:gd name="T46" fmla="*/ 2147483647 w 119"/>
              <a:gd name="T47" fmla="*/ 2147483647 h 58"/>
              <a:gd name="T48" fmla="*/ 2147483647 w 119"/>
              <a:gd name="T49" fmla="*/ 2147483647 h 58"/>
              <a:gd name="T50" fmla="*/ 0 w 119"/>
              <a:gd name="T51" fmla="*/ 2147483647 h 58"/>
              <a:gd name="T52" fmla="*/ 2147483647 w 119"/>
              <a:gd name="T53" fmla="*/ 2147483647 h 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9"/>
              <a:gd name="T82" fmla="*/ 0 h 58"/>
              <a:gd name="T83" fmla="*/ 119 w 119"/>
              <a:gd name="T84" fmla="*/ 58 h 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9" h="58">
                <a:moveTo>
                  <a:pt x="6" y="57"/>
                </a:moveTo>
                <a:lnTo>
                  <a:pt x="21" y="58"/>
                </a:lnTo>
                <a:lnTo>
                  <a:pt x="32" y="51"/>
                </a:lnTo>
                <a:lnTo>
                  <a:pt x="35" y="54"/>
                </a:lnTo>
                <a:lnTo>
                  <a:pt x="39" y="54"/>
                </a:lnTo>
                <a:lnTo>
                  <a:pt x="42" y="58"/>
                </a:lnTo>
                <a:lnTo>
                  <a:pt x="53" y="57"/>
                </a:lnTo>
                <a:lnTo>
                  <a:pt x="54" y="51"/>
                </a:lnTo>
                <a:lnTo>
                  <a:pt x="56" y="46"/>
                </a:lnTo>
                <a:lnTo>
                  <a:pt x="69" y="42"/>
                </a:lnTo>
                <a:lnTo>
                  <a:pt x="75" y="42"/>
                </a:lnTo>
                <a:lnTo>
                  <a:pt x="75" y="36"/>
                </a:lnTo>
                <a:lnTo>
                  <a:pt x="78" y="31"/>
                </a:lnTo>
                <a:lnTo>
                  <a:pt x="81" y="25"/>
                </a:lnTo>
                <a:lnTo>
                  <a:pt x="93" y="22"/>
                </a:lnTo>
                <a:lnTo>
                  <a:pt x="99" y="19"/>
                </a:lnTo>
                <a:lnTo>
                  <a:pt x="108" y="18"/>
                </a:lnTo>
                <a:lnTo>
                  <a:pt x="111" y="15"/>
                </a:lnTo>
                <a:lnTo>
                  <a:pt x="114" y="15"/>
                </a:lnTo>
                <a:lnTo>
                  <a:pt x="119" y="10"/>
                </a:lnTo>
                <a:lnTo>
                  <a:pt x="113" y="4"/>
                </a:lnTo>
                <a:lnTo>
                  <a:pt x="113" y="0"/>
                </a:lnTo>
                <a:lnTo>
                  <a:pt x="38" y="16"/>
                </a:lnTo>
                <a:lnTo>
                  <a:pt x="26" y="13"/>
                </a:lnTo>
                <a:lnTo>
                  <a:pt x="12" y="27"/>
                </a:lnTo>
                <a:lnTo>
                  <a:pt x="0" y="54"/>
                </a:lnTo>
                <a:lnTo>
                  <a:pt x="6" y="5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3" name="Freeform 429"/>
          <p:cNvSpPr>
            <a:spLocks noChangeAspect="1"/>
          </p:cNvSpPr>
          <p:nvPr/>
        </p:nvSpPr>
        <p:spPr bwMode="auto">
          <a:xfrm>
            <a:off x="1221386" y="2363501"/>
            <a:ext cx="160174" cy="205154"/>
          </a:xfrm>
          <a:custGeom>
            <a:avLst/>
            <a:gdLst>
              <a:gd name="T0" fmla="*/ 2147483647 w 181"/>
              <a:gd name="T1" fmla="*/ 2147483647 h 293"/>
              <a:gd name="T2" fmla="*/ 2147483647 w 181"/>
              <a:gd name="T3" fmla="*/ 2147483647 h 293"/>
              <a:gd name="T4" fmla="*/ 2147483647 w 181"/>
              <a:gd name="T5" fmla="*/ 2147483647 h 293"/>
              <a:gd name="T6" fmla="*/ 2147483647 w 181"/>
              <a:gd name="T7" fmla="*/ 2147483647 h 293"/>
              <a:gd name="T8" fmla="*/ 2147483647 w 181"/>
              <a:gd name="T9" fmla="*/ 2147483647 h 293"/>
              <a:gd name="T10" fmla="*/ 0 w 181"/>
              <a:gd name="T11" fmla="*/ 2147483647 h 293"/>
              <a:gd name="T12" fmla="*/ 2147483647 w 181"/>
              <a:gd name="T13" fmla="*/ 2147483647 h 293"/>
              <a:gd name="T14" fmla="*/ 2147483647 w 181"/>
              <a:gd name="T15" fmla="*/ 2147483647 h 293"/>
              <a:gd name="T16" fmla="*/ 2147483647 w 181"/>
              <a:gd name="T17" fmla="*/ 2147483647 h 293"/>
              <a:gd name="T18" fmla="*/ 2147483647 w 181"/>
              <a:gd name="T19" fmla="*/ 2147483647 h 293"/>
              <a:gd name="T20" fmla="*/ 2147483647 w 181"/>
              <a:gd name="T21" fmla="*/ 0 h 293"/>
              <a:gd name="T22" fmla="*/ 2147483647 w 181"/>
              <a:gd name="T23" fmla="*/ 2147483647 h 293"/>
              <a:gd name="T24" fmla="*/ 2147483647 w 181"/>
              <a:gd name="T25" fmla="*/ 2147483647 h 293"/>
              <a:gd name="T26" fmla="*/ 2147483647 w 181"/>
              <a:gd name="T27" fmla="*/ 2147483647 h 293"/>
              <a:gd name="T28" fmla="*/ 2147483647 w 181"/>
              <a:gd name="T29" fmla="*/ 2147483647 h 293"/>
              <a:gd name="T30" fmla="*/ 2147483647 w 181"/>
              <a:gd name="T31" fmla="*/ 2147483647 h 293"/>
              <a:gd name="T32" fmla="*/ 2147483647 w 181"/>
              <a:gd name="T33" fmla="*/ 2147483647 h 293"/>
              <a:gd name="T34" fmla="*/ 2147483647 w 181"/>
              <a:gd name="T35" fmla="*/ 2147483647 h 293"/>
              <a:gd name="T36" fmla="*/ 2147483647 w 181"/>
              <a:gd name="T37" fmla="*/ 2147483647 h 293"/>
              <a:gd name="T38" fmla="*/ 2147483647 w 181"/>
              <a:gd name="T39" fmla="*/ 2147483647 h 293"/>
              <a:gd name="T40" fmla="*/ 2147483647 w 181"/>
              <a:gd name="T41" fmla="*/ 2147483647 h 293"/>
              <a:gd name="T42" fmla="*/ 2147483647 w 181"/>
              <a:gd name="T43" fmla="*/ 2147483647 h 293"/>
              <a:gd name="T44" fmla="*/ 2147483647 w 181"/>
              <a:gd name="T45" fmla="*/ 2147483647 h 293"/>
              <a:gd name="T46" fmla="*/ 2147483647 w 181"/>
              <a:gd name="T47" fmla="*/ 2147483647 h 2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"/>
              <a:gd name="T73" fmla="*/ 0 h 293"/>
              <a:gd name="T74" fmla="*/ 181 w 181"/>
              <a:gd name="T75" fmla="*/ 293 h 2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" h="293">
                <a:moveTo>
                  <a:pt x="39" y="278"/>
                </a:moveTo>
                <a:lnTo>
                  <a:pt x="13" y="293"/>
                </a:lnTo>
                <a:lnTo>
                  <a:pt x="21" y="254"/>
                </a:lnTo>
                <a:lnTo>
                  <a:pt x="27" y="215"/>
                </a:lnTo>
                <a:lnTo>
                  <a:pt x="12" y="183"/>
                </a:lnTo>
                <a:lnTo>
                  <a:pt x="0" y="144"/>
                </a:lnTo>
                <a:lnTo>
                  <a:pt x="28" y="113"/>
                </a:lnTo>
                <a:lnTo>
                  <a:pt x="57" y="83"/>
                </a:lnTo>
                <a:lnTo>
                  <a:pt x="82" y="26"/>
                </a:lnTo>
                <a:lnTo>
                  <a:pt x="96" y="14"/>
                </a:lnTo>
                <a:lnTo>
                  <a:pt x="142" y="0"/>
                </a:lnTo>
                <a:lnTo>
                  <a:pt x="151" y="8"/>
                </a:lnTo>
                <a:lnTo>
                  <a:pt x="154" y="21"/>
                </a:lnTo>
                <a:lnTo>
                  <a:pt x="181" y="9"/>
                </a:lnTo>
                <a:lnTo>
                  <a:pt x="144" y="53"/>
                </a:lnTo>
                <a:lnTo>
                  <a:pt x="150" y="83"/>
                </a:lnTo>
                <a:lnTo>
                  <a:pt x="120" y="108"/>
                </a:lnTo>
                <a:lnTo>
                  <a:pt x="91" y="134"/>
                </a:lnTo>
                <a:lnTo>
                  <a:pt x="115" y="153"/>
                </a:lnTo>
                <a:lnTo>
                  <a:pt x="130" y="170"/>
                </a:lnTo>
                <a:lnTo>
                  <a:pt x="115" y="203"/>
                </a:lnTo>
                <a:lnTo>
                  <a:pt x="84" y="224"/>
                </a:lnTo>
                <a:lnTo>
                  <a:pt x="54" y="243"/>
                </a:lnTo>
                <a:lnTo>
                  <a:pt x="39" y="27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4" name="Freeform 430"/>
          <p:cNvSpPr>
            <a:spLocks noChangeAspect="1"/>
          </p:cNvSpPr>
          <p:nvPr/>
        </p:nvSpPr>
        <p:spPr bwMode="auto">
          <a:xfrm>
            <a:off x="1399140" y="2077753"/>
            <a:ext cx="248074" cy="262304"/>
          </a:xfrm>
          <a:custGeom>
            <a:avLst/>
            <a:gdLst>
              <a:gd name="T0" fmla="*/ 2147483647 w 293"/>
              <a:gd name="T1" fmla="*/ 0 h 373"/>
              <a:gd name="T2" fmla="*/ 2147483647 w 293"/>
              <a:gd name="T3" fmla="*/ 2147483647 h 373"/>
              <a:gd name="T4" fmla="*/ 2147483647 w 293"/>
              <a:gd name="T5" fmla="*/ 2147483647 h 373"/>
              <a:gd name="T6" fmla="*/ 2147483647 w 293"/>
              <a:gd name="T7" fmla="*/ 2147483647 h 373"/>
              <a:gd name="T8" fmla="*/ 2147483647 w 293"/>
              <a:gd name="T9" fmla="*/ 2147483647 h 373"/>
              <a:gd name="T10" fmla="*/ 2147483647 w 293"/>
              <a:gd name="T11" fmla="*/ 2147483647 h 373"/>
              <a:gd name="T12" fmla="*/ 2147483647 w 293"/>
              <a:gd name="T13" fmla="*/ 2147483647 h 373"/>
              <a:gd name="T14" fmla="*/ 0 w 293"/>
              <a:gd name="T15" fmla="*/ 2147483647 h 373"/>
              <a:gd name="T16" fmla="*/ 2147483647 w 293"/>
              <a:gd name="T17" fmla="*/ 2147483647 h 373"/>
              <a:gd name="T18" fmla="*/ 2147483647 w 293"/>
              <a:gd name="T19" fmla="*/ 2147483647 h 373"/>
              <a:gd name="T20" fmla="*/ 2147483647 w 293"/>
              <a:gd name="T21" fmla="*/ 2147483647 h 373"/>
              <a:gd name="T22" fmla="*/ 2147483647 w 293"/>
              <a:gd name="T23" fmla="*/ 2147483647 h 373"/>
              <a:gd name="T24" fmla="*/ 2147483647 w 293"/>
              <a:gd name="T25" fmla="*/ 2147483647 h 373"/>
              <a:gd name="T26" fmla="*/ 2147483647 w 293"/>
              <a:gd name="T27" fmla="*/ 2147483647 h 373"/>
              <a:gd name="T28" fmla="*/ 2147483647 w 293"/>
              <a:gd name="T29" fmla="*/ 2147483647 h 373"/>
              <a:gd name="T30" fmla="*/ 2147483647 w 293"/>
              <a:gd name="T31" fmla="*/ 2147483647 h 373"/>
              <a:gd name="T32" fmla="*/ 2147483647 w 293"/>
              <a:gd name="T33" fmla="*/ 2147483647 h 373"/>
              <a:gd name="T34" fmla="*/ 2147483647 w 293"/>
              <a:gd name="T35" fmla="*/ 2147483647 h 373"/>
              <a:gd name="T36" fmla="*/ 2147483647 w 293"/>
              <a:gd name="T37" fmla="*/ 2147483647 h 373"/>
              <a:gd name="T38" fmla="*/ 2147483647 w 293"/>
              <a:gd name="T39" fmla="*/ 2147483647 h 373"/>
              <a:gd name="T40" fmla="*/ 2147483647 w 293"/>
              <a:gd name="T41" fmla="*/ 2147483647 h 373"/>
              <a:gd name="T42" fmla="*/ 2147483647 w 293"/>
              <a:gd name="T43" fmla="*/ 2147483647 h 373"/>
              <a:gd name="T44" fmla="*/ 2147483647 w 293"/>
              <a:gd name="T45" fmla="*/ 2147483647 h 373"/>
              <a:gd name="T46" fmla="*/ 2147483647 w 293"/>
              <a:gd name="T47" fmla="*/ 2147483647 h 373"/>
              <a:gd name="T48" fmla="*/ 2147483647 w 293"/>
              <a:gd name="T49" fmla="*/ 2147483647 h 373"/>
              <a:gd name="T50" fmla="*/ 2147483647 w 293"/>
              <a:gd name="T51" fmla="*/ 2147483647 h 373"/>
              <a:gd name="T52" fmla="*/ 2147483647 w 293"/>
              <a:gd name="T53" fmla="*/ 2147483647 h 373"/>
              <a:gd name="T54" fmla="*/ 2147483647 w 293"/>
              <a:gd name="T55" fmla="*/ 2147483647 h 373"/>
              <a:gd name="T56" fmla="*/ 2147483647 w 293"/>
              <a:gd name="T57" fmla="*/ 2147483647 h 373"/>
              <a:gd name="T58" fmla="*/ 2147483647 w 293"/>
              <a:gd name="T59" fmla="*/ 2147483647 h 373"/>
              <a:gd name="T60" fmla="*/ 2147483647 w 293"/>
              <a:gd name="T61" fmla="*/ 2147483647 h 373"/>
              <a:gd name="T62" fmla="*/ 2147483647 w 293"/>
              <a:gd name="T63" fmla="*/ 2147483647 h 3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3"/>
              <a:gd name="T97" fmla="*/ 0 h 373"/>
              <a:gd name="T98" fmla="*/ 293 w 293"/>
              <a:gd name="T99" fmla="*/ 373 h 3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3" h="373">
                <a:moveTo>
                  <a:pt x="278" y="16"/>
                </a:moveTo>
                <a:lnTo>
                  <a:pt x="237" y="0"/>
                </a:lnTo>
                <a:lnTo>
                  <a:pt x="198" y="6"/>
                </a:lnTo>
                <a:lnTo>
                  <a:pt x="180" y="3"/>
                </a:lnTo>
                <a:lnTo>
                  <a:pt x="179" y="6"/>
                </a:lnTo>
                <a:lnTo>
                  <a:pt x="167" y="13"/>
                </a:lnTo>
                <a:lnTo>
                  <a:pt x="152" y="24"/>
                </a:lnTo>
                <a:lnTo>
                  <a:pt x="128" y="24"/>
                </a:lnTo>
                <a:lnTo>
                  <a:pt x="105" y="40"/>
                </a:lnTo>
                <a:lnTo>
                  <a:pt x="95" y="24"/>
                </a:lnTo>
                <a:lnTo>
                  <a:pt x="65" y="39"/>
                </a:lnTo>
                <a:lnTo>
                  <a:pt x="42" y="42"/>
                </a:lnTo>
                <a:lnTo>
                  <a:pt x="30" y="58"/>
                </a:lnTo>
                <a:lnTo>
                  <a:pt x="15" y="73"/>
                </a:lnTo>
                <a:lnTo>
                  <a:pt x="9" y="85"/>
                </a:lnTo>
                <a:lnTo>
                  <a:pt x="0" y="100"/>
                </a:lnTo>
                <a:lnTo>
                  <a:pt x="15" y="113"/>
                </a:lnTo>
                <a:lnTo>
                  <a:pt x="5" y="130"/>
                </a:lnTo>
                <a:lnTo>
                  <a:pt x="50" y="107"/>
                </a:lnTo>
                <a:lnTo>
                  <a:pt x="89" y="116"/>
                </a:lnTo>
                <a:lnTo>
                  <a:pt x="89" y="158"/>
                </a:lnTo>
                <a:lnTo>
                  <a:pt x="102" y="187"/>
                </a:lnTo>
                <a:lnTo>
                  <a:pt x="114" y="214"/>
                </a:lnTo>
                <a:lnTo>
                  <a:pt x="122" y="218"/>
                </a:lnTo>
                <a:lnTo>
                  <a:pt x="123" y="220"/>
                </a:lnTo>
                <a:lnTo>
                  <a:pt x="141" y="232"/>
                </a:lnTo>
                <a:lnTo>
                  <a:pt x="164" y="260"/>
                </a:lnTo>
                <a:lnTo>
                  <a:pt x="179" y="269"/>
                </a:lnTo>
                <a:lnTo>
                  <a:pt x="188" y="283"/>
                </a:lnTo>
                <a:lnTo>
                  <a:pt x="188" y="326"/>
                </a:lnTo>
                <a:lnTo>
                  <a:pt x="156" y="362"/>
                </a:lnTo>
                <a:lnTo>
                  <a:pt x="167" y="373"/>
                </a:lnTo>
                <a:lnTo>
                  <a:pt x="195" y="346"/>
                </a:lnTo>
                <a:lnTo>
                  <a:pt x="216" y="331"/>
                </a:lnTo>
                <a:lnTo>
                  <a:pt x="228" y="319"/>
                </a:lnTo>
                <a:lnTo>
                  <a:pt x="218" y="302"/>
                </a:lnTo>
                <a:lnTo>
                  <a:pt x="245" y="268"/>
                </a:lnTo>
                <a:lnTo>
                  <a:pt x="261" y="274"/>
                </a:lnTo>
                <a:lnTo>
                  <a:pt x="275" y="293"/>
                </a:lnTo>
                <a:lnTo>
                  <a:pt x="293" y="274"/>
                </a:lnTo>
                <a:lnTo>
                  <a:pt x="263" y="250"/>
                </a:lnTo>
                <a:lnTo>
                  <a:pt x="234" y="226"/>
                </a:lnTo>
                <a:lnTo>
                  <a:pt x="249" y="212"/>
                </a:lnTo>
                <a:lnTo>
                  <a:pt x="240" y="206"/>
                </a:lnTo>
                <a:lnTo>
                  <a:pt x="204" y="194"/>
                </a:lnTo>
                <a:lnTo>
                  <a:pt x="203" y="167"/>
                </a:lnTo>
                <a:lnTo>
                  <a:pt x="203" y="140"/>
                </a:lnTo>
                <a:lnTo>
                  <a:pt x="182" y="121"/>
                </a:lnTo>
                <a:lnTo>
                  <a:pt x="189" y="88"/>
                </a:lnTo>
                <a:lnTo>
                  <a:pt x="197" y="69"/>
                </a:lnTo>
                <a:lnTo>
                  <a:pt x="239" y="51"/>
                </a:lnTo>
                <a:lnTo>
                  <a:pt x="252" y="57"/>
                </a:lnTo>
                <a:lnTo>
                  <a:pt x="264" y="30"/>
                </a:lnTo>
                <a:lnTo>
                  <a:pt x="278" y="16"/>
                </a:lnTo>
                <a:lnTo>
                  <a:pt x="176" y="122"/>
                </a:lnTo>
                <a:lnTo>
                  <a:pt x="176" y="121"/>
                </a:lnTo>
                <a:lnTo>
                  <a:pt x="174" y="121"/>
                </a:lnTo>
                <a:lnTo>
                  <a:pt x="171" y="122"/>
                </a:lnTo>
                <a:lnTo>
                  <a:pt x="171" y="124"/>
                </a:lnTo>
                <a:lnTo>
                  <a:pt x="173" y="124"/>
                </a:lnTo>
                <a:lnTo>
                  <a:pt x="176" y="122"/>
                </a:lnTo>
                <a:lnTo>
                  <a:pt x="278" y="16"/>
                </a:lnTo>
                <a:lnTo>
                  <a:pt x="126" y="215"/>
                </a:lnTo>
                <a:lnTo>
                  <a:pt x="278" y="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5" name="Freeform 431"/>
          <p:cNvSpPr>
            <a:spLocks noChangeAspect="1"/>
          </p:cNvSpPr>
          <p:nvPr/>
        </p:nvSpPr>
        <p:spPr bwMode="auto">
          <a:xfrm>
            <a:off x="1399140" y="2077753"/>
            <a:ext cx="248074" cy="262304"/>
          </a:xfrm>
          <a:custGeom>
            <a:avLst/>
            <a:gdLst>
              <a:gd name="T0" fmla="*/ 2147483647 w 293"/>
              <a:gd name="T1" fmla="*/ 2147483647 h 373"/>
              <a:gd name="T2" fmla="*/ 2147483647 w 293"/>
              <a:gd name="T3" fmla="*/ 0 h 373"/>
              <a:gd name="T4" fmla="*/ 2147483647 w 293"/>
              <a:gd name="T5" fmla="*/ 2147483647 h 373"/>
              <a:gd name="T6" fmla="*/ 2147483647 w 293"/>
              <a:gd name="T7" fmla="*/ 2147483647 h 373"/>
              <a:gd name="T8" fmla="*/ 2147483647 w 293"/>
              <a:gd name="T9" fmla="*/ 2147483647 h 373"/>
              <a:gd name="T10" fmla="*/ 2147483647 w 293"/>
              <a:gd name="T11" fmla="*/ 2147483647 h 373"/>
              <a:gd name="T12" fmla="*/ 2147483647 w 293"/>
              <a:gd name="T13" fmla="*/ 2147483647 h 373"/>
              <a:gd name="T14" fmla="*/ 2147483647 w 293"/>
              <a:gd name="T15" fmla="*/ 2147483647 h 373"/>
              <a:gd name="T16" fmla="*/ 2147483647 w 293"/>
              <a:gd name="T17" fmla="*/ 2147483647 h 373"/>
              <a:gd name="T18" fmla="*/ 2147483647 w 293"/>
              <a:gd name="T19" fmla="*/ 2147483647 h 373"/>
              <a:gd name="T20" fmla="*/ 2147483647 w 293"/>
              <a:gd name="T21" fmla="*/ 2147483647 h 373"/>
              <a:gd name="T22" fmla="*/ 2147483647 w 293"/>
              <a:gd name="T23" fmla="*/ 2147483647 h 373"/>
              <a:gd name="T24" fmla="*/ 2147483647 w 293"/>
              <a:gd name="T25" fmla="*/ 2147483647 h 373"/>
              <a:gd name="T26" fmla="*/ 2147483647 w 293"/>
              <a:gd name="T27" fmla="*/ 2147483647 h 373"/>
              <a:gd name="T28" fmla="*/ 2147483647 w 293"/>
              <a:gd name="T29" fmla="*/ 2147483647 h 373"/>
              <a:gd name="T30" fmla="*/ 0 w 293"/>
              <a:gd name="T31" fmla="*/ 2147483647 h 373"/>
              <a:gd name="T32" fmla="*/ 2147483647 w 293"/>
              <a:gd name="T33" fmla="*/ 2147483647 h 373"/>
              <a:gd name="T34" fmla="*/ 2147483647 w 293"/>
              <a:gd name="T35" fmla="*/ 2147483647 h 373"/>
              <a:gd name="T36" fmla="*/ 2147483647 w 293"/>
              <a:gd name="T37" fmla="*/ 2147483647 h 373"/>
              <a:gd name="T38" fmla="*/ 2147483647 w 293"/>
              <a:gd name="T39" fmla="*/ 2147483647 h 373"/>
              <a:gd name="T40" fmla="*/ 2147483647 w 293"/>
              <a:gd name="T41" fmla="*/ 2147483647 h 373"/>
              <a:gd name="T42" fmla="*/ 2147483647 w 293"/>
              <a:gd name="T43" fmla="*/ 2147483647 h 373"/>
              <a:gd name="T44" fmla="*/ 2147483647 w 293"/>
              <a:gd name="T45" fmla="*/ 2147483647 h 373"/>
              <a:gd name="T46" fmla="*/ 2147483647 w 293"/>
              <a:gd name="T47" fmla="*/ 2147483647 h 373"/>
              <a:gd name="T48" fmla="*/ 2147483647 w 293"/>
              <a:gd name="T49" fmla="*/ 2147483647 h 373"/>
              <a:gd name="T50" fmla="*/ 2147483647 w 293"/>
              <a:gd name="T51" fmla="*/ 2147483647 h 373"/>
              <a:gd name="T52" fmla="*/ 2147483647 w 293"/>
              <a:gd name="T53" fmla="*/ 2147483647 h 373"/>
              <a:gd name="T54" fmla="*/ 2147483647 w 293"/>
              <a:gd name="T55" fmla="*/ 2147483647 h 373"/>
              <a:gd name="T56" fmla="*/ 2147483647 w 293"/>
              <a:gd name="T57" fmla="*/ 2147483647 h 373"/>
              <a:gd name="T58" fmla="*/ 2147483647 w 293"/>
              <a:gd name="T59" fmla="*/ 2147483647 h 373"/>
              <a:gd name="T60" fmla="*/ 2147483647 w 293"/>
              <a:gd name="T61" fmla="*/ 2147483647 h 373"/>
              <a:gd name="T62" fmla="*/ 2147483647 w 293"/>
              <a:gd name="T63" fmla="*/ 2147483647 h 373"/>
              <a:gd name="T64" fmla="*/ 2147483647 w 293"/>
              <a:gd name="T65" fmla="*/ 2147483647 h 373"/>
              <a:gd name="T66" fmla="*/ 2147483647 w 293"/>
              <a:gd name="T67" fmla="*/ 2147483647 h 373"/>
              <a:gd name="T68" fmla="*/ 2147483647 w 293"/>
              <a:gd name="T69" fmla="*/ 2147483647 h 373"/>
              <a:gd name="T70" fmla="*/ 2147483647 w 293"/>
              <a:gd name="T71" fmla="*/ 2147483647 h 373"/>
              <a:gd name="T72" fmla="*/ 2147483647 w 293"/>
              <a:gd name="T73" fmla="*/ 2147483647 h 373"/>
              <a:gd name="T74" fmla="*/ 2147483647 w 293"/>
              <a:gd name="T75" fmla="*/ 2147483647 h 373"/>
              <a:gd name="T76" fmla="*/ 2147483647 w 293"/>
              <a:gd name="T77" fmla="*/ 2147483647 h 373"/>
              <a:gd name="T78" fmla="*/ 2147483647 w 293"/>
              <a:gd name="T79" fmla="*/ 2147483647 h 373"/>
              <a:gd name="T80" fmla="*/ 2147483647 w 293"/>
              <a:gd name="T81" fmla="*/ 2147483647 h 373"/>
              <a:gd name="T82" fmla="*/ 2147483647 w 293"/>
              <a:gd name="T83" fmla="*/ 2147483647 h 373"/>
              <a:gd name="T84" fmla="*/ 2147483647 w 293"/>
              <a:gd name="T85" fmla="*/ 2147483647 h 373"/>
              <a:gd name="T86" fmla="*/ 2147483647 w 293"/>
              <a:gd name="T87" fmla="*/ 2147483647 h 373"/>
              <a:gd name="T88" fmla="*/ 2147483647 w 293"/>
              <a:gd name="T89" fmla="*/ 2147483647 h 373"/>
              <a:gd name="T90" fmla="*/ 2147483647 w 293"/>
              <a:gd name="T91" fmla="*/ 2147483647 h 373"/>
              <a:gd name="T92" fmla="*/ 2147483647 w 293"/>
              <a:gd name="T93" fmla="*/ 2147483647 h 373"/>
              <a:gd name="T94" fmla="*/ 2147483647 w 293"/>
              <a:gd name="T95" fmla="*/ 2147483647 h 373"/>
              <a:gd name="T96" fmla="*/ 2147483647 w 293"/>
              <a:gd name="T97" fmla="*/ 2147483647 h 373"/>
              <a:gd name="T98" fmla="*/ 2147483647 w 293"/>
              <a:gd name="T99" fmla="*/ 2147483647 h 373"/>
              <a:gd name="T100" fmla="*/ 2147483647 w 293"/>
              <a:gd name="T101" fmla="*/ 2147483647 h 373"/>
              <a:gd name="T102" fmla="*/ 2147483647 w 293"/>
              <a:gd name="T103" fmla="*/ 2147483647 h 373"/>
              <a:gd name="T104" fmla="*/ 2147483647 w 293"/>
              <a:gd name="T105" fmla="*/ 2147483647 h 373"/>
              <a:gd name="T106" fmla="*/ 2147483647 w 293"/>
              <a:gd name="T107" fmla="*/ 2147483647 h 3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3"/>
              <a:gd name="T163" fmla="*/ 0 h 373"/>
              <a:gd name="T164" fmla="*/ 293 w 293"/>
              <a:gd name="T165" fmla="*/ 373 h 3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3" h="373">
                <a:moveTo>
                  <a:pt x="278" y="16"/>
                </a:moveTo>
                <a:lnTo>
                  <a:pt x="237" y="0"/>
                </a:lnTo>
                <a:lnTo>
                  <a:pt x="198" y="6"/>
                </a:lnTo>
                <a:lnTo>
                  <a:pt x="180" y="3"/>
                </a:lnTo>
                <a:lnTo>
                  <a:pt x="179" y="6"/>
                </a:lnTo>
                <a:lnTo>
                  <a:pt x="167" y="13"/>
                </a:lnTo>
                <a:lnTo>
                  <a:pt x="152" y="24"/>
                </a:lnTo>
                <a:lnTo>
                  <a:pt x="128" y="24"/>
                </a:lnTo>
                <a:lnTo>
                  <a:pt x="105" y="40"/>
                </a:lnTo>
                <a:lnTo>
                  <a:pt x="95" y="24"/>
                </a:lnTo>
                <a:lnTo>
                  <a:pt x="65" y="39"/>
                </a:lnTo>
                <a:lnTo>
                  <a:pt x="42" y="42"/>
                </a:lnTo>
                <a:lnTo>
                  <a:pt x="30" y="58"/>
                </a:lnTo>
                <a:lnTo>
                  <a:pt x="15" y="73"/>
                </a:lnTo>
                <a:lnTo>
                  <a:pt x="9" y="85"/>
                </a:lnTo>
                <a:lnTo>
                  <a:pt x="0" y="100"/>
                </a:lnTo>
                <a:lnTo>
                  <a:pt x="15" y="113"/>
                </a:lnTo>
                <a:lnTo>
                  <a:pt x="5" y="130"/>
                </a:lnTo>
                <a:lnTo>
                  <a:pt x="50" y="107"/>
                </a:lnTo>
                <a:lnTo>
                  <a:pt x="89" y="116"/>
                </a:lnTo>
                <a:lnTo>
                  <a:pt x="89" y="158"/>
                </a:lnTo>
                <a:lnTo>
                  <a:pt x="102" y="187"/>
                </a:lnTo>
                <a:lnTo>
                  <a:pt x="114" y="214"/>
                </a:lnTo>
                <a:lnTo>
                  <a:pt x="122" y="218"/>
                </a:lnTo>
                <a:lnTo>
                  <a:pt x="123" y="220"/>
                </a:lnTo>
                <a:lnTo>
                  <a:pt x="141" y="232"/>
                </a:lnTo>
                <a:lnTo>
                  <a:pt x="164" y="260"/>
                </a:lnTo>
                <a:lnTo>
                  <a:pt x="179" y="269"/>
                </a:lnTo>
                <a:lnTo>
                  <a:pt x="188" y="283"/>
                </a:lnTo>
                <a:lnTo>
                  <a:pt x="188" y="326"/>
                </a:lnTo>
                <a:lnTo>
                  <a:pt x="156" y="362"/>
                </a:lnTo>
                <a:lnTo>
                  <a:pt x="167" y="373"/>
                </a:lnTo>
                <a:lnTo>
                  <a:pt x="195" y="346"/>
                </a:lnTo>
                <a:lnTo>
                  <a:pt x="216" y="331"/>
                </a:lnTo>
                <a:lnTo>
                  <a:pt x="228" y="319"/>
                </a:lnTo>
                <a:lnTo>
                  <a:pt x="218" y="302"/>
                </a:lnTo>
                <a:lnTo>
                  <a:pt x="245" y="268"/>
                </a:lnTo>
                <a:lnTo>
                  <a:pt x="261" y="274"/>
                </a:lnTo>
                <a:lnTo>
                  <a:pt x="275" y="293"/>
                </a:lnTo>
                <a:lnTo>
                  <a:pt x="293" y="274"/>
                </a:lnTo>
                <a:lnTo>
                  <a:pt x="263" y="250"/>
                </a:lnTo>
                <a:lnTo>
                  <a:pt x="234" y="226"/>
                </a:lnTo>
                <a:lnTo>
                  <a:pt x="249" y="212"/>
                </a:lnTo>
                <a:lnTo>
                  <a:pt x="240" y="206"/>
                </a:lnTo>
                <a:lnTo>
                  <a:pt x="204" y="194"/>
                </a:lnTo>
                <a:lnTo>
                  <a:pt x="203" y="167"/>
                </a:lnTo>
                <a:lnTo>
                  <a:pt x="203" y="140"/>
                </a:lnTo>
                <a:lnTo>
                  <a:pt x="182" y="121"/>
                </a:lnTo>
                <a:lnTo>
                  <a:pt x="189" y="88"/>
                </a:lnTo>
                <a:lnTo>
                  <a:pt x="197" y="69"/>
                </a:lnTo>
                <a:lnTo>
                  <a:pt x="239" y="51"/>
                </a:lnTo>
                <a:lnTo>
                  <a:pt x="252" y="57"/>
                </a:lnTo>
                <a:lnTo>
                  <a:pt x="264" y="30"/>
                </a:lnTo>
                <a:lnTo>
                  <a:pt x="278" y="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6" name="Freeform 432"/>
          <p:cNvSpPr>
            <a:spLocks noChangeAspect="1"/>
          </p:cNvSpPr>
          <p:nvPr/>
        </p:nvSpPr>
        <p:spPr bwMode="auto">
          <a:xfrm>
            <a:off x="1543686" y="2162745"/>
            <a:ext cx="7814" cy="4397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0 w 5"/>
              <a:gd name="T7" fmla="*/ 2147483647 h 3"/>
              <a:gd name="T8" fmla="*/ 0 w 5"/>
              <a:gd name="T9" fmla="*/ 2147483647 h 3"/>
              <a:gd name="T10" fmla="*/ 2147483647 w 5"/>
              <a:gd name="T11" fmla="*/ 2147483647 h 3"/>
              <a:gd name="T12" fmla="*/ 2147483647 w 5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3"/>
              <a:gd name="T23" fmla="*/ 5 w 5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3">
                <a:moveTo>
                  <a:pt x="5" y="1"/>
                </a:moveTo>
                <a:lnTo>
                  <a:pt x="5" y="0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lnTo>
                  <a:pt x="2" y="3"/>
                </a:lnTo>
                <a:lnTo>
                  <a:pt x="5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7" name="Freeform 433"/>
          <p:cNvSpPr>
            <a:spLocks noChangeAspect="1"/>
          </p:cNvSpPr>
          <p:nvPr/>
        </p:nvSpPr>
        <p:spPr bwMode="auto">
          <a:xfrm>
            <a:off x="1442113" y="2331267"/>
            <a:ext cx="95714" cy="48357"/>
          </a:xfrm>
          <a:custGeom>
            <a:avLst/>
            <a:gdLst>
              <a:gd name="T0" fmla="*/ 2147483647 w 114"/>
              <a:gd name="T1" fmla="*/ 2147483647 h 67"/>
              <a:gd name="T2" fmla="*/ 2147483647 w 114"/>
              <a:gd name="T3" fmla="*/ 2147483647 h 67"/>
              <a:gd name="T4" fmla="*/ 2147483647 w 114"/>
              <a:gd name="T5" fmla="*/ 2147483647 h 67"/>
              <a:gd name="T6" fmla="*/ 2147483647 w 114"/>
              <a:gd name="T7" fmla="*/ 2147483647 h 67"/>
              <a:gd name="T8" fmla="*/ 0 w 114"/>
              <a:gd name="T9" fmla="*/ 2147483647 h 67"/>
              <a:gd name="T10" fmla="*/ 2147483647 w 114"/>
              <a:gd name="T11" fmla="*/ 2147483647 h 67"/>
              <a:gd name="T12" fmla="*/ 2147483647 w 114"/>
              <a:gd name="T13" fmla="*/ 2147483647 h 67"/>
              <a:gd name="T14" fmla="*/ 2147483647 w 114"/>
              <a:gd name="T15" fmla="*/ 0 h 67"/>
              <a:gd name="T16" fmla="*/ 2147483647 w 114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"/>
              <a:gd name="T28" fmla="*/ 0 h 67"/>
              <a:gd name="T29" fmla="*/ 114 w 114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" h="67">
                <a:moveTo>
                  <a:pt x="80" y="40"/>
                </a:moveTo>
                <a:lnTo>
                  <a:pt x="66" y="67"/>
                </a:lnTo>
                <a:lnTo>
                  <a:pt x="33" y="48"/>
                </a:lnTo>
                <a:lnTo>
                  <a:pt x="2" y="30"/>
                </a:lnTo>
                <a:lnTo>
                  <a:pt x="0" y="12"/>
                </a:lnTo>
                <a:lnTo>
                  <a:pt x="33" y="7"/>
                </a:lnTo>
                <a:lnTo>
                  <a:pt x="74" y="3"/>
                </a:lnTo>
                <a:lnTo>
                  <a:pt x="114" y="0"/>
                </a:lnTo>
                <a:lnTo>
                  <a:pt x="80" y="4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8" name="Freeform 434"/>
          <p:cNvSpPr>
            <a:spLocks noChangeAspect="1"/>
          </p:cNvSpPr>
          <p:nvPr/>
        </p:nvSpPr>
        <p:spPr bwMode="auto">
          <a:xfrm>
            <a:off x="1338588" y="2241873"/>
            <a:ext cx="64459" cy="71804"/>
          </a:xfrm>
          <a:custGeom>
            <a:avLst/>
            <a:gdLst>
              <a:gd name="T0" fmla="*/ 2147483647 w 75"/>
              <a:gd name="T1" fmla="*/ 2147483647 h 99"/>
              <a:gd name="T2" fmla="*/ 0 w 75"/>
              <a:gd name="T3" fmla="*/ 2147483647 h 99"/>
              <a:gd name="T4" fmla="*/ 2147483647 w 75"/>
              <a:gd name="T5" fmla="*/ 2147483647 h 99"/>
              <a:gd name="T6" fmla="*/ 2147483647 w 75"/>
              <a:gd name="T7" fmla="*/ 2147483647 h 99"/>
              <a:gd name="T8" fmla="*/ 2147483647 w 75"/>
              <a:gd name="T9" fmla="*/ 2147483647 h 99"/>
              <a:gd name="T10" fmla="*/ 2147483647 w 75"/>
              <a:gd name="T11" fmla="*/ 0 h 99"/>
              <a:gd name="T12" fmla="*/ 2147483647 w 75"/>
              <a:gd name="T13" fmla="*/ 2147483647 h 99"/>
              <a:gd name="T14" fmla="*/ 2147483647 w 75"/>
              <a:gd name="T15" fmla="*/ 2147483647 h 99"/>
              <a:gd name="T16" fmla="*/ 2147483647 w 75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"/>
              <a:gd name="T28" fmla="*/ 0 h 99"/>
              <a:gd name="T29" fmla="*/ 75 w 75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" h="99">
                <a:moveTo>
                  <a:pt x="20" y="86"/>
                </a:moveTo>
                <a:lnTo>
                  <a:pt x="0" y="99"/>
                </a:lnTo>
                <a:lnTo>
                  <a:pt x="2" y="77"/>
                </a:lnTo>
                <a:lnTo>
                  <a:pt x="14" y="45"/>
                </a:lnTo>
                <a:lnTo>
                  <a:pt x="29" y="15"/>
                </a:lnTo>
                <a:lnTo>
                  <a:pt x="72" y="0"/>
                </a:lnTo>
                <a:lnTo>
                  <a:pt x="75" y="30"/>
                </a:lnTo>
                <a:lnTo>
                  <a:pt x="41" y="83"/>
                </a:lnTo>
                <a:lnTo>
                  <a:pt x="20" y="8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69" name="Freeform 435" descr="縦線"/>
          <p:cNvSpPr>
            <a:spLocks noChangeAspect="1"/>
          </p:cNvSpPr>
          <p:nvPr/>
        </p:nvSpPr>
        <p:spPr bwMode="auto">
          <a:xfrm>
            <a:off x="1680419" y="2203774"/>
            <a:ext cx="58601" cy="86458"/>
          </a:xfrm>
          <a:custGeom>
            <a:avLst/>
            <a:gdLst>
              <a:gd name="T0" fmla="*/ 2147483647 w 67"/>
              <a:gd name="T1" fmla="*/ 2147483647 h 118"/>
              <a:gd name="T2" fmla="*/ 0 w 67"/>
              <a:gd name="T3" fmla="*/ 2147483647 h 118"/>
              <a:gd name="T4" fmla="*/ 2147483647 w 67"/>
              <a:gd name="T5" fmla="*/ 2147483647 h 118"/>
              <a:gd name="T6" fmla="*/ 2147483647 w 67"/>
              <a:gd name="T7" fmla="*/ 2147483647 h 118"/>
              <a:gd name="T8" fmla="*/ 2147483647 w 67"/>
              <a:gd name="T9" fmla="*/ 2147483647 h 118"/>
              <a:gd name="T10" fmla="*/ 2147483647 w 67"/>
              <a:gd name="T11" fmla="*/ 2147483647 h 118"/>
              <a:gd name="T12" fmla="*/ 2147483647 w 67"/>
              <a:gd name="T13" fmla="*/ 2147483647 h 118"/>
              <a:gd name="T14" fmla="*/ 2147483647 w 67"/>
              <a:gd name="T15" fmla="*/ 2147483647 h 118"/>
              <a:gd name="T16" fmla="*/ 2147483647 w 67"/>
              <a:gd name="T17" fmla="*/ 0 h 118"/>
              <a:gd name="T18" fmla="*/ 2147483647 w 67"/>
              <a:gd name="T19" fmla="*/ 2147483647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118"/>
              <a:gd name="T32" fmla="*/ 67 w 67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118">
                <a:moveTo>
                  <a:pt x="27" y="27"/>
                </a:moveTo>
                <a:lnTo>
                  <a:pt x="0" y="82"/>
                </a:lnTo>
                <a:lnTo>
                  <a:pt x="4" y="118"/>
                </a:lnTo>
                <a:lnTo>
                  <a:pt x="18" y="106"/>
                </a:lnTo>
                <a:lnTo>
                  <a:pt x="58" y="72"/>
                </a:lnTo>
                <a:lnTo>
                  <a:pt x="60" y="70"/>
                </a:lnTo>
                <a:lnTo>
                  <a:pt x="63" y="27"/>
                </a:lnTo>
                <a:lnTo>
                  <a:pt x="67" y="6"/>
                </a:lnTo>
                <a:lnTo>
                  <a:pt x="49" y="0"/>
                </a:lnTo>
                <a:lnTo>
                  <a:pt x="27" y="2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0" name="Freeform 436"/>
          <p:cNvSpPr>
            <a:spLocks noChangeAspect="1"/>
          </p:cNvSpPr>
          <p:nvPr/>
        </p:nvSpPr>
        <p:spPr bwMode="auto">
          <a:xfrm>
            <a:off x="1203807" y="2202308"/>
            <a:ext cx="13673" cy="4396"/>
          </a:xfrm>
          <a:custGeom>
            <a:avLst/>
            <a:gdLst>
              <a:gd name="T0" fmla="*/ 2147483647 w 12"/>
              <a:gd name="T1" fmla="*/ 0 h 4"/>
              <a:gd name="T2" fmla="*/ 2147483647 w 12"/>
              <a:gd name="T3" fmla="*/ 0 h 4"/>
              <a:gd name="T4" fmla="*/ 0 w 12"/>
              <a:gd name="T5" fmla="*/ 2147483647 h 4"/>
              <a:gd name="T6" fmla="*/ 2147483647 w 12"/>
              <a:gd name="T7" fmla="*/ 2147483647 h 4"/>
              <a:gd name="T8" fmla="*/ 2147483647 w 12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4"/>
              <a:gd name="T17" fmla="*/ 12 w 1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4">
                <a:moveTo>
                  <a:pt x="12" y="0"/>
                </a:moveTo>
                <a:lnTo>
                  <a:pt x="2" y="0"/>
                </a:lnTo>
                <a:lnTo>
                  <a:pt x="0" y="4"/>
                </a:lnTo>
                <a:lnTo>
                  <a:pt x="8" y="4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1" name="Freeform 437"/>
          <p:cNvSpPr>
            <a:spLocks noChangeAspect="1"/>
          </p:cNvSpPr>
          <p:nvPr/>
        </p:nvSpPr>
        <p:spPr bwMode="auto">
          <a:xfrm>
            <a:off x="2375810" y="2234550"/>
            <a:ext cx="111340" cy="79131"/>
          </a:xfrm>
          <a:custGeom>
            <a:avLst/>
            <a:gdLst>
              <a:gd name="T0" fmla="*/ 2147483647 w 127"/>
              <a:gd name="T1" fmla="*/ 2147483647 h 112"/>
              <a:gd name="T2" fmla="*/ 0 w 127"/>
              <a:gd name="T3" fmla="*/ 0 h 112"/>
              <a:gd name="T4" fmla="*/ 2147483647 w 127"/>
              <a:gd name="T5" fmla="*/ 2147483647 h 112"/>
              <a:gd name="T6" fmla="*/ 2147483647 w 127"/>
              <a:gd name="T7" fmla="*/ 2147483647 h 112"/>
              <a:gd name="T8" fmla="*/ 2147483647 w 127"/>
              <a:gd name="T9" fmla="*/ 2147483647 h 112"/>
              <a:gd name="T10" fmla="*/ 2147483647 w 127"/>
              <a:gd name="T11" fmla="*/ 2147483647 h 112"/>
              <a:gd name="T12" fmla="*/ 2147483647 w 127"/>
              <a:gd name="T13" fmla="*/ 2147483647 h 112"/>
              <a:gd name="T14" fmla="*/ 2147483647 w 127"/>
              <a:gd name="T15" fmla="*/ 2147483647 h 112"/>
              <a:gd name="T16" fmla="*/ 2147483647 w 127"/>
              <a:gd name="T17" fmla="*/ 2147483647 h 112"/>
              <a:gd name="T18" fmla="*/ 2147483647 w 127"/>
              <a:gd name="T19" fmla="*/ 2147483647 h 112"/>
              <a:gd name="T20" fmla="*/ 2147483647 w 127"/>
              <a:gd name="T21" fmla="*/ 2147483647 h 112"/>
              <a:gd name="T22" fmla="*/ 2147483647 w 127"/>
              <a:gd name="T23" fmla="*/ 2147483647 h 112"/>
              <a:gd name="T24" fmla="*/ 2147483647 w 127"/>
              <a:gd name="T25" fmla="*/ 2147483647 h 112"/>
              <a:gd name="T26" fmla="*/ 2147483647 w 127"/>
              <a:gd name="T27" fmla="*/ 2147483647 h 112"/>
              <a:gd name="T28" fmla="*/ 2147483647 w 127"/>
              <a:gd name="T29" fmla="*/ 2147483647 h 112"/>
              <a:gd name="T30" fmla="*/ 2147483647 w 127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112"/>
              <a:gd name="T50" fmla="*/ 127 w 127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112">
                <a:moveTo>
                  <a:pt x="10" y="16"/>
                </a:moveTo>
                <a:lnTo>
                  <a:pt x="0" y="0"/>
                </a:lnTo>
                <a:lnTo>
                  <a:pt x="49" y="1"/>
                </a:lnTo>
                <a:lnTo>
                  <a:pt x="99" y="1"/>
                </a:lnTo>
                <a:lnTo>
                  <a:pt x="127" y="7"/>
                </a:lnTo>
                <a:lnTo>
                  <a:pt x="103" y="45"/>
                </a:lnTo>
                <a:lnTo>
                  <a:pt x="114" y="49"/>
                </a:lnTo>
                <a:lnTo>
                  <a:pt x="91" y="66"/>
                </a:lnTo>
                <a:lnTo>
                  <a:pt x="99" y="100"/>
                </a:lnTo>
                <a:lnTo>
                  <a:pt x="66" y="112"/>
                </a:lnTo>
                <a:lnTo>
                  <a:pt x="36" y="88"/>
                </a:lnTo>
                <a:lnTo>
                  <a:pt x="34" y="82"/>
                </a:lnTo>
                <a:lnTo>
                  <a:pt x="33" y="78"/>
                </a:lnTo>
                <a:lnTo>
                  <a:pt x="10" y="64"/>
                </a:lnTo>
                <a:lnTo>
                  <a:pt x="9" y="43"/>
                </a:lnTo>
                <a:lnTo>
                  <a:pt x="10" y="1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2" name="Freeform 438" descr="縦線"/>
          <p:cNvSpPr>
            <a:spLocks noChangeAspect="1"/>
          </p:cNvSpPr>
          <p:nvPr/>
        </p:nvSpPr>
        <p:spPr bwMode="auto">
          <a:xfrm>
            <a:off x="2453943" y="2224293"/>
            <a:ext cx="121107" cy="102577"/>
          </a:xfrm>
          <a:custGeom>
            <a:avLst/>
            <a:gdLst>
              <a:gd name="T0" fmla="*/ 2147483647 w 143"/>
              <a:gd name="T1" fmla="*/ 2147483647 h 144"/>
              <a:gd name="T2" fmla="*/ 0 w 143"/>
              <a:gd name="T3" fmla="*/ 2147483647 h 144"/>
              <a:gd name="T4" fmla="*/ 2147483647 w 143"/>
              <a:gd name="T5" fmla="*/ 2147483647 h 144"/>
              <a:gd name="T6" fmla="*/ 2147483647 w 143"/>
              <a:gd name="T7" fmla="*/ 2147483647 h 144"/>
              <a:gd name="T8" fmla="*/ 2147483647 w 143"/>
              <a:gd name="T9" fmla="*/ 2147483647 h 144"/>
              <a:gd name="T10" fmla="*/ 2147483647 w 143"/>
              <a:gd name="T11" fmla="*/ 0 h 144"/>
              <a:gd name="T12" fmla="*/ 2147483647 w 143"/>
              <a:gd name="T13" fmla="*/ 2147483647 h 144"/>
              <a:gd name="T14" fmla="*/ 2147483647 w 143"/>
              <a:gd name="T15" fmla="*/ 2147483647 h 144"/>
              <a:gd name="T16" fmla="*/ 2147483647 w 143"/>
              <a:gd name="T17" fmla="*/ 2147483647 h 144"/>
              <a:gd name="T18" fmla="*/ 2147483647 w 143"/>
              <a:gd name="T19" fmla="*/ 2147483647 h 144"/>
              <a:gd name="T20" fmla="*/ 2147483647 w 143"/>
              <a:gd name="T21" fmla="*/ 2147483647 h 144"/>
              <a:gd name="T22" fmla="*/ 2147483647 w 143"/>
              <a:gd name="T23" fmla="*/ 2147483647 h 144"/>
              <a:gd name="T24" fmla="*/ 2147483647 w 143"/>
              <a:gd name="T25" fmla="*/ 2147483647 h 144"/>
              <a:gd name="T26" fmla="*/ 2147483647 w 143"/>
              <a:gd name="T27" fmla="*/ 2147483647 h 144"/>
              <a:gd name="T28" fmla="*/ 2147483647 w 143"/>
              <a:gd name="T29" fmla="*/ 2147483647 h 144"/>
              <a:gd name="T30" fmla="*/ 2147483647 w 143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3"/>
              <a:gd name="T49" fmla="*/ 0 h 144"/>
              <a:gd name="T50" fmla="*/ 143 w 143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3" h="144">
                <a:moveTo>
                  <a:pt x="8" y="114"/>
                </a:moveTo>
                <a:lnTo>
                  <a:pt x="0" y="80"/>
                </a:lnTo>
                <a:lnTo>
                  <a:pt x="23" y="63"/>
                </a:lnTo>
                <a:lnTo>
                  <a:pt x="12" y="59"/>
                </a:lnTo>
                <a:lnTo>
                  <a:pt x="36" y="21"/>
                </a:lnTo>
                <a:lnTo>
                  <a:pt x="62" y="0"/>
                </a:lnTo>
                <a:lnTo>
                  <a:pt x="111" y="11"/>
                </a:lnTo>
                <a:lnTo>
                  <a:pt x="116" y="36"/>
                </a:lnTo>
                <a:lnTo>
                  <a:pt x="143" y="65"/>
                </a:lnTo>
                <a:lnTo>
                  <a:pt x="119" y="69"/>
                </a:lnTo>
                <a:lnTo>
                  <a:pt x="84" y="117"/>
                </a:lnTo>
                <a:lnTo>
                  <a:pt x="66" y="144"/>
                </a:lnTo>
                <a:lnTo>
                  <a:pt x="45" y="123"/>
                </a:lnTo>
                <a:lnTo>
                  <a:pt x="53" y="116"/>
                </a:lnTo>
                <a:lnTo>
                  <a:pt x="54" y="93"/>
                </a:lnTo>
                <a:lnTo>
                  <a:pt x="8" y="11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3" name="Freeform 439"/>
          <p:cNvSpPr>
            <a:spLocks noChangeAspect="1"/>
          </p:cNvSpPr>
          <p:nvPr/>
        </p:nvSpPr>
        <p:spPr bwMode="auto">
          <a:xfrm>
            <a:off x="313084" y="2340057"/>
            <a:ext cx="19534" cy="8792"/>
          </a:xfrm>
          <a:custGeom>
            <a:avLst/>
            <a:gdLst>
              <a:gd name="T0" fmla="*/ 2147483647 w 23"/>
              <a:gd name="T1" fmla="*/ 2147483647 h 7"/>
              <a:gd name="T2" fmla="*/ 0 w 23"/>
              <a:gd name="T3" fmla="*/ 0 h 7"/>
              <a:gd name="T4" fmla="*/ 2147483647 w 23"/>
              <a:gd name="T5" fmla="*/ 2147483647 h 7"/>
              <a:gd name="T6" fmla="*/ 2147483647 w 23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7"/>
              <a:gd name="T14" fmla="*/ 23 w 23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7">
                <a:moveTo>
                  <a:pt x="2" y="7"/>
                </a:moveTo>
                <a:lnTo>
                  <a:pt x="0" y="0"/>
                </a:lnTo>
                <a:lnTo>
                  <a:pt x="23" y="4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4" name="Freeform 440"/>
          <p:cNvSpPr>
            <a:spLocks noChangeAspect="1"/>
          </p:cNvSpPr>
          <p:nvPr/>
        </p:nvSpPr>
        <p:spPr bwMode="auto">
          <a:xfrm>
            <a:off x="246671" y="2321006"/>
            <a:ext cx="9766" cy="8792"/>
          </a:xfrm>
          <a:custGeom>
            <a:avLst/>
            <a:gdLst>
              <a:gd name="T0" fmla="*/ 2147483647 w 15"/>
              <a:gd name="T1" fmla="*/ 0 h 6"/>
              <a:gd name="T2" fmla="*/ 0 w 15"/>
              <a:gd name="T3" fmla="*/ 2147483647 h 6"/>
              <a:gd name="T4" fmla="*/ 2147483647 w 15"/>
              <a:gd name="T5" fmla="*/ 2147483647 h 6"/>
              <a:gd name="T6" fmla="*/ 2147483647 w 15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"/>
              <a:gd name="T14" fmla="*/ 15 w 1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">
                <a:moveTo>
                  <a:pt x="8" y="0"/>
                </a:moveTo>
                <a:lnTo>
                  <a:pt x="0" y="4"/>
                </a:lnTo>
                <a:lnTo>
                  <a:pt x="15" y="6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5" name="Freeform 441"/>
          <p:cNvSpPr>
            <a:spLocks noChangeAspect="1"/>
          </p:cNvSpPr>
          <p:nvPr/>
        </p:nvSpPr>
        <p:spPr bwMode="auto">
          <a:xfrm>
            <a:off x="285739" y="2313677"/>
            <a:ext cx="9766" cy="4396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2147483647 h 6"/>
              <a:gd name="T4" fmla="*/ 2147483647 w 12"/>
              <a:gd name="T5" fmla="*/ 0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5"/>
                </a:moveTo>
                <a:lnTo>
                  <a:pt x="0" y="6"/>
                </a:lnTo>
                <a:lnTo>
                  <a:pt x="4" y="0"/>
                </a:lnTo>
                <a:lnTo>
                  <a:pt x="12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6" name="Freeform 442" descr="縦線"/>
          <p:cNvSpPr>
            <a:spLocks noChangeAspect="1"/>
          </p:cNvSpPr>
          <p:nvPr/>
        </p:nvSpPr>
        <p:spPr bwMode="auto">
          <a:xfrm>
            <a:off x="1655028" y="2127573"/>
            <a:ext cx="105481" cy="76200"/>
          </a:xfrm>
          <a:custGeom>
            <a:avLst/>
            <a:gdLst>
              <a:gd name="T0" fmla="*/ 2147483647 w 121"/>
              <a:gd name="T1" fmla="*/ 2147483647 h 110"/>
              <a:gd name="T2" fmla="*/ 2147483647 w 121"/>
              <a:gd name="T3" fmla="*/ 2147483647 h 110"/>
              <a:gd name="T4" fmla="*/ 2147483647 w 121"/>
              <a:gd name="T5" fmla="*/ 2147483647 h 110"/>
              <a:gd name="T6" fmla="*/ 2147483647 w 121"/>
              <a:gd name="T7" fmla="*/ 2147483647 h 110"/>
              <a:gd name="T8" fmla="*/ 2147483647 w 121"/>
              <a:gd name="T9" fmla="*/ 2147483647 h 110"/>
              <a:gd name="T10" fmla="*/ 2147483647 w 121"/>
              <a:gd name="T11" fmla="*/ 2147483647 h 110"/>
              <a:gd name="T12" fmla="*/ 2147483647 w 121"/>
              <a:gd name="T13" fmla="*/ 2147483647 h 110"/>
              <a:gd name="T14" fmla="*/ 2147483647 w 121"/>
              <a:gd name="T15" fmla="*/ 2147483647 h 110"/>
              <a:gd name="T16" fmla="*/ 2147483647 w 121"/>
              <a:gd name="T17" fmla="*/ 2147483647 h 110"/>
              <a:gd name="T18" fmla="*/ 2147483647 w 121"/>
              <a:gd name="T19" fmla="*/ 2147483647 h 110"/>
              <a:gd name="T20" fmla="*/ 2147483647 w 121"/>
              <a:gd name="T21" fmla="*/ 2147483647 h 110"/>
              <a:gd name="T22" fmla="*/ 2147483647 w 121"/>
              <a:gd name="T23" fmla="*/ 2147483647 h 110"/>
              <a:gd name="T24" fmla="*/ 2147483647 w 121"/>
              <a:gd name="T25" fmla="*/ 2147483647 h 110"/>
              <a:gd name="T26" fmla="*/ 2147483647 w 121"/>
              <a:gd name="T27" fmla="*/ 2147483647 h 110"/>
              <a:gd name="T28" fmla="*/ 2147483647 w 121"/>
              <a:gd name="T29" fmla="*/ 2147483647 h 110"/>
              <a:gd name="T30" fmla="*/ 2147483647 w 121"/>
              <a:gd name="T31" fmla="*/ 2147483647 h 110"/>
              <a:gd name="T32" fmla="*/ 2147483647 w 121"/>
              <a:gd name="T33" fmla="*/ 2147483647 h 110"/>
              <a:gd name="T34" fmla="*/ 2147483647 w 121"/>
              <a:gd name="T35" fmla="*/ 2147483647 h 110"/>
              <a:gd name="T36" fmla="*/ 2147483647 w 121"/>
              <a:gd name="T37" fmla="*/ 2147483647 h 110"/>
              <a:gd name="T38" fmla="*/ 2147483647 w 121"/>
              <a:gd name="T39" fmla="*/ 2147483647 h 110"/>
              <a:gd name="T40" fmla="*/ 2147483647 w 121"/>
              <a:gd name="T41" fmla="*/ 2147483647 h 110"/>
              <a:gd name="T42" fmla="*/ 2147483647 w 121"/>
              <a:gd name="T43" fmla="*/ 2147483647 h 110"/>
              <a:gd name="T44" fmla="*/ 2147483647 w 121"/>
              <a:gd name="T45" fmla="*/ 2147483647 h 110"/>
              <a:gd name="T46" fmla="*/ 2147483647 w 121"/>
              <a:gd name="T47" fmla="*/ 2147483647 h 110"/>
              <a:gd name="T48" fmla="*/ 2147483647 w 121"/>
              <a:gd name="T49" fmla="*/ 2147483647 h 110"/>
              <a:gd name="T50" fmla="*/ 2147483647 w 121"/>
              <a:gd name="T51" fmla="*/ 2147483647 h 110"/>
              <a:gd name="T52" fmla="*/ 2147483647 w 121"/>
              <a:gd name="T53" fmla="*/ 2147483647 h 110"/>
              <a:gd name="T54" fmla="*/ 0 w 121"/>
              <a:gd name="T55" fmla="*/ 2147483647 h 110"/>
              <a:gd name="T56" fmla="*/ 2147483647 w 121"/>
              <a:gd name="T57" fmla="*/ 2147483647 h 110"/>
              <a:gd name="T58" fmla="*/ 0 w 121"/>
              <a:gd name="T59" fmla="*/ 2147483647 h 110"/>
              <a:gd name="T60" fmla="*/ 2147483647 w 121"/>
              <a:gd name="T61" fmla="*/ 2147483647 h 110"/>
              <a:gd name="T62" fmla="*/ 2147483647 w 121"/>
              <a:gd name="T63" fmla="*/ 2147483647 h 110"/>
              <a:gd name="T64" fmla="*/ 2147483647 w 121"/>
              <a:gd name="T65" fmla="*/ 2147483647 h 110"/>
              <a:gd name="T66" fmla="*/ 2147483647 w 121"/>
              <a:gd name="T67" fmla="*/ 0 h 110"/>
              <a:gd name="T68" fmla="*/ 2147483647 w 121"/>
              <a:gd name="T69" fmla="*/ 0 h 110"/>
              <a:gd name="T70" fmla="*/ 2147483647 w 121"/>
              <a:gd name="T71" fmla="*/ 2147483647 h 110"/>
              <a:gd name="T72" fmla="*/ 2147483647 w 121"/>
              <a:gd name="T73" fmla="*/ 2147483647 h 110"/>
              <a:gd name="T74" fmla="*/ 2147483647 w 121"/>
              <a:gd name="T75" fmla="*/ 2147483647 h 110"/>
              <a:gd name="T76" fmla="*/ 2147483647 w 121"/>
              <a:gd name="T77" fmla="*/ 2147483647 h 110"/>
              <a:gd name="T78" fmla="*/ 2147483647 w 121"/>
              <a:gd name="T79" fmla="*/ 2147483647 h 110"/>
              <a:gd name="T80" fmla="*/ 2147483647 w 121"/>
              <a:gd name="T81" fmla="*/ 2147483647 h 110"/>
              <a:gd name="T82" fmla="*/ 2147483647 w 121"/>
              <a:gd name="T83" fmla="*/ 2147483647 h 110"/>
              <a:gd name="T84" fmla="*/ 2147483647 w 121"/>
              <a:gd name="T85" fmla="*/ 2147483647 h 110"/>
              <a:gd name="T86" fmla="*/ 2147483647 w 121"/>
              <a:gd name="T87" fmla="*/ 2147483647 h 110"/>
              <a:gd name="T88" fmla="*/ 2147483647 w 121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1"/>
              <a:gd name="T136" fmla="*/ 0 h 110"/>
              <a:gd name="T137" fmla="*/ 121 w 121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1" h="110">
                <a:moveTo>
                  <a:pt x="121" y="15"/>
                </a:moveTo>
                <a:lnTo>
                  <a:pt x="118" y="21"/>
                </a:lnTo>
                <a:lnTo>
                  <a:pt x="112" y="27"/>
                </a:lnTo>
                <a:lnTo>
                  <a:pt x="102" y="33"/>
                </a:lnTo>
                <a:lnTo>
                  <a:pt x="102" y="36"/>
                </a:lnTo>
                <a:lnTo>
                  <a:pt x="105" y="41"/>
                </a:lnTo>
                <a:lnTo>
                  <a:pt x="114" y="50"/>
                </a:lnTo>
                <a:lnTo>
                  <a:pt x="97" y="55"/>
                </a:lnTo>
                <a:lnTo>
                  <a:pt x="103" y="61"/>
                </a:lnTo>
                <a:lnTo>
                  <a:pt x="97" y="70"/>
                </a:lnTo>
                <a:lnTo>
                  <a:pt x="76" y="73"/>
                </a:lnTo>
                <a:lnTo>
                  <a:pt x="81" y="80"/>
                </a:lnTo>
                <a:lnTo>
                  <a:pt x="73" y="85"/>
                </a:lnTo>
                <a:lnTo>
                  <a:pt x="70" y="80"/>
                </a:lnTo>
                <a:lnTo>
                  <a:pt x="55" y="92"/>
                </a:lnTo>
                <a:lnTo>
                  <a:pt x="49" y="95"/>
                </a:lnTo>
                <a:lnTo>
                  <a:pt x="49" y="107"/>
                </a:lnTo>
                <a:lnTo>
                  <a:pt x="40" y="110"/>
                </a:lnTo>
                <a:lnTo>
                  <a:pt x="34" y="107"/>
                </a:lnTo>
                <a:lnTo>
                  <a:pt x="30" y="100"/>
                </a:lnTo>
                <a:lnTo>
                  <a:pt x="22" y="95"/>
                </a:lnTo>
                <a:lnTo>
                  <a:pt x="24" y="92"/>
                </a:lnTo>
                <a:lnTo>
                  <a:pt x="19" y="80"/>
                </a:lnTo>
                <a:lnTo>
                  <a:pt x="19" y="74"/>
                </a:lnTo>
                <a:lnTo>
                  <a:pt x="13" y="70"/>
                </a:lnTo>
                <a:lnTo>
                  <a:pt x="3" y="46"/>
                </a:lnTo>
                <a:lnTo>
                  <a:pt x="4" y="44"/>
                </a:lnTo>
                <a:lnTo>
                  <a:pt x="0" y="43"/>
                </a:lnTo>
                <a:lnTo>
                  <a:pt x="4" y="25"/>
                </a:lnTo>
                <a:lnTo>
                  <a:pt x="0" y="19"/>
                </a:lnTo>
                <a:lnTo>
                  <a:pt x="10" y="3"/>
                </a:lnTo>
                <a:lnTo>
                  <a:pt x="19" y="1"/>
                </a:lnTo>
                <a:lnTo>
                  <a:pt x="22" y="10"/>
                </a:lnTo>
                <a:lnTo>
                  <a:pt x="37" y="0"/>
                </a:lnTo>
                <a:lnTo>
                  <a:pt x="48" y="0"/>
                </a:lnTo>
                <a:lnTo>
                  <a:pt x="55" y="3"/>
                </a:lnTo>
                <a:lnTo>
                  <a:pt x="76" y="7"/>
                </a:lnTo>
                <a:lnTo>
                  <a:pt x="82" y="4"/>
                </a:lnTo>
                <a:lnTo>
                  <a:pt x="85" y="7"/>
                </a:lnTo>
                <a:lnTo>
                  <a:pt x="90" y="4"/>
                </a:lnTo>
                <a:lnTo>
                  <a:pt x="97" y="7"/>
                </a:lnTo>
                <a:lnTo>
                  <a:pt x="102" y="6"/>
                </a:lnTo>
                <a:lnTo>
                  <a:pt x="105" y="13"/>
                </a:lnTo>
                <a:lnTo>
                  <a:pt x="111" y="15"/>
                </a:lnTo>
                <a:lnTo>
                  <a:pt x="121" y="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7" name="Freeform 443" descr="縦線"/>
          <p:cNvSpPr>
            <a:spLocks noChangeAspect="1"/>
          </p:cNvSpPr>
          <p:nvPr/>
        </p:nvSpPr>
        <p:spPr bwMode="auto">
          <a:xfrm>
            <a:off x="1793713" y="2155418"/>
            <a:ext cx="205102" cy="86457"/>
          </a:xfrm>
          <a:custGeom>
            <a:avLst/>
            <a:gdLst>
              <a:gd name="T0" fmla="*/ 2147483647 w 243"/>
              <a:gd name="T1" fmla="*/ 2147483647 h 122"/>
              <a:gd name="T2" fmla="*/ 2147483647 w 243"/>
              <a:gd name="T3" fmla="*/ 0 h 122"/>
              <a:gd name="T4" fmla="*/ 2147483647 w 243"/>
              <a:gd name="T5" fmla="*/ 2147483647 h 122"/>
              <a:gd name="T6" fmla="*/ 2147483647 w 243"/>
              <a:gd name="T7" fmla="*/ 2147483647 h 122"/>
              <a:gd name="T8" fmla="*/ 2147483647 w 243"/>
              <a:gd name="T9" fmla="*/ 2147483647 h 122"/>
              <a:gd name="T10" fmla="*/ 2147483647 w 243"/>
              <a:gd name="T11" fmla="*/ 2147483647 h 122"/>
              <a:gd name="T12" fmla="*/ 2147483647 w 243"/>
              <a:gd name="T13" fmla="*/ 2147483647 h 122"/>
              <a:gd name="T14" fmla="*/ 0 w 243"/>
              <a:gd name="T15" fmla="*/ 2147483647 h 122"/>
              <a:gd name="T16" fmla="*/ 2147483647 w 243"/>
              <a:gd name="T17" fmla="*/ 2147483647 h 122"/>
              <a:gd name="T18" fmla="*/ 2147483647 w 243"/>
              <a:gd name="T19" fmla="*/ 2147483647 h 122"/>
              <a:gd name="T20" fmla="*/ 2147483647 w 243"/>
              <a:gd name="T21" fmla="*/ 2147483647 h 122"/>
              <a:gd name="T22" fmla="*/ 2147483647 w 243"/>
              <a:gd name="T23" fmla="*/ 2147483647 h 122"/>
              <a:gd name="T24" fmla="*/ 2147483647 w 243"/>
              <a:gd name="T25" fmla="*/ 2147483647 h 122"/>
              <a:gd name="T26" fmla="*/ 2147483647 w 243"/>
              <a:gd name="T27" fmla="*/ 2147483647 h 122"/>
              <a:gd name="T28" fmla="*/ 2147483647 w 243"/>
              <a:gd name="T29" fmla="*/ 2147483647 h 122"/>
              <a:gd name="T30" fmla="*/ 2147483647 w 243"/>
              <a:gd name="T31" fmla="*/ 2147483647 h 122"/>
              <a:gd name="T32" fmla="*/ 2147483647 w 243"/>
              <a:gd name="T33" fmla="*/ 2147483647 h 122"/>
              <a:gd name="T34" fmla="*/ 2147483647 w 243"/>
              <a:gd name="T35" fmla="*/ 2147483647 h 122"/>
              <a:gd name="T36" fmla="*/ 2147483647 w 243"/>
              <a:gd name="T37" fmla="*/ 2147483647 h 122"/>
              <a:gd name="T38" fmla="*/ 2147483647 w 243"/>
              <a:gd name="T39" fmla="*/ 2147483647 h 122"/>
              <a:gd name="T40" fmla="*/ 2147483647 w 243"/>
              <a:gd name="T41" fmla="*/ 2147483647 h 122"/>
              <a:gd name="T42" fmla="*/ 2147483647 w 243"/>
              <a:gd name="T43" fmla="*/ 2147483647 h 1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3"/>
              <a:gd name="T67" fmla="*/ 0 h 122"/>
              <a:gd name="T68" fmla="*/ 243 w 243"/>
              <a:gd name="T69" fmla="*/ 122 h 1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3" h="122">
                <a:moveTo>
                  <a:pt x="57" y="11"/>
                </a:moveTo>
                <a:lnTo>
                  <a:pt x="55" y="0"/>
                </a:lnTo>
                <a:lnTo>
                  <a:pt x="37" y="26"/>
                </a:lnTo>
                <a:lnTo>
                  <a:pt x="39" y="50"/>
                </a:lnTo>
                <a:lnTo>
                  <a:pt x="12" y="71"/>
                </a:lnTo>
                <a:lnTo>
                  <a:pt x="13" y="84"/>
                </a:lnTo>
                <a:lnTo>
                  <a:pt x="15" y="92"/>
                </a:lnTo>
                <a:lnTo>
                  <a:pt x="0" y="122"/>
                </a:lnTo>
                <a:lnTo>
                  <a:pt x="43" y="116"/>
                </a:lnTo>
                <a:lnTo>
                  <a:pt x="97" y="122"/>
                </a:lnTo>
                <a:lnTo>
                  <a:pt x="117" y="111"/>
                </a:lnTo>
                <a:lnTo>
                  <a:pt x="127" y="105"/>
                </a:lnTo>
                <a:lnTo>
                  <a:pt x="138" y="96"/>
                </a:lnTo>
                <a:lnTo>
                  <a:pt x="189" y="93"/>
                </a:lnTo>
                <a:lnTo>
                  <a:pt x="184" y="75"/>
                </a:lnTo>
                <a:lnTo>
                  <a:pt x="201" y="60"/>
                </a:lnTo>
                <a:lnTo>
                  <a:pt x="225" y="35"/>
                </a:lnTo>
                <a:lnTo>
                  <a:pt x="243" y="21"/>
                </a:lnTo>
                <a:lnTo>
                  <a:pt x="187" y="6"/>
                </a:lnTo>
                <a:lnTo>
                  <a:pt x="124" y="23"/>
                </a:lnTo>
                <a:lnTo>
                  <a:pt x="91" y="17"/>
                </a:lnTo>
                <a:lnTo>
                  <a:pt x="57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8" name="Freeform 444"/>
          <p:cNvSpPr>
            <a:spLocks noChangeAspect="1"/>
          </p:cNvSpPr>
          <p:nvPr/>
        </p:nvSpPr>
        <p:spPr bwMode="auto">
          <a:xfrm>
            <a:off x="1399139" y="2173003"/>
            <a:ext cx="0" cy="1465"/>
          </a:xfrm>
          <a:custGeom>
            <a:avLst/>
            <a:gdLst>
              <a:gd name="T0" fmla="*/ 0 w 3"/>
              <a:gd name="T1" fmla="*/ 2147483647 h 1"/>
              <a:gd name="T2" fmla="*/ 0 w 3"/>
              <a:gd name="T3" fmla="*/ 0 h 1"/>
              <a:gd name="T4" fmla="*/ 0 w 3"/>
              <a:gd name="T5" fmla="*/ 2147483647 h 1"/>
              <a:gd name="T6" fmla="*/ 0 w 3"/>
              <a:gd name="T7" fmla="*/ 2147483647 h 1"/>
              <a:gd name="T8" fmla="*/ 0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0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1" y="1"/>
                </a:lnTo>
                <a:lnTo>
                  <a:pt x="0" y="1"/>
                </a:lnTo>
                <a:lnTo>
                  <a:pt x="3" y="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79" name="Freeform 445" descr="20%"/>
          <p:cNvSpPr>
            <a:spLocks noChangeAspect="1"/>
          </p:cNvSpPr>
          <p:nvPr/>
        </p:nvSpPr>
        <p:spPr bwMode="auto">
          <a:xfrm>
            <a:off x="793607" y="2219897"/>
            <a:ext cx="167987" cy="148003"/>
          </a:xfrm>
          <a:custGeom>
            <a:avLst/>
            <a:gdLst>
              <a:gd name="T0" fmla="*/ 2147483647 w 195"/>
              <a:gd name="T1" fmla="*/ 0 h 207"/>
              <a:gd name="T2" fmla="*/ 2147483647 w 195"/>
              <a:gd name="T3" fmla="*/ 2147483647 h 207"/>
              <a:gd name="T4" fmla="*/ 2147483647 w 195"/>
              <a:gd name="T5" fmla="*/ 2147483647 h 207"/>
              <a:gd name="T6" fmla="*/ 2147483647 w 195"/>
              <a:gd name="T7" fmla="*/ 2147483647 h 207"/>
              <a:gd name="T8" fmla="*/ 2147483647 w 195"/>
              <a:gd name="T9" fmla="*/ 2147483647 h 207"/>
              <a:gd name="T10" fmla="*/ 2147483647 w 195"/>
              <a:gd name="T11" fmla="*/ 2147483647 h 207"/>
              <a:gd name="T12" fmla="*/ 2147483647 w 195"/>
              <a:gd name="T13" fmla="*/ 2147483647 h 207"/>
              <a:gd name="T14" fmla="*/ 2147483647 w 195"/>
              <a:gd name="T15" fmla="*/ 2147483647 h 207"/>
              <a:gd name="T16" fmla="*/ 0 w 195"/>
              <a:gd name="T17" fmla="*/ 2147483647 h 207"/>
              <a:gd name="T18" fmla="*/ 2147483647 w 195"/>
              <a:gd name="T19" fmla="*/ 2147483647 h 207"/>
              <a:gd name="T20" fmla="*/ 2147483647 w 195"/>
              <a:gd name="T21" fmla="*/ 2147483647 h 207"/>
              <a:gd name="T22" fmla="*/ 2147483647 w 195"/>
              <a:gd name="T23" fmla="*/ 2147483647 h 207"/>
              <a:gd name="T24" fmla="*/ 2147483647 w 195"/>
              <a:gd name="T25" fmla="*/ 2147483647 h 207"/>
              <a:gd name="T26" fmla="*/ 2147483647 w 195"/>
              <a:gd name="T27" fmla="*/ 2147483647 h 207"/>
              <a:gd name="T28" fmla="*/ 2147483647 w 195"/>
              <a:gd name="T29" fmla="*/ 2147483647 h 207"/>
              <a:gd name="T30" fmla="*/ 2147483647 w 195"/>
              <a:gd name="T31" fmla="*/ 2147483647 h 207"/>
              <a:gd name="T32" fmla="*/ 2147483647 w 195"/>
              <a:gd name="T33" fmla="*/ 2147483647 h 207"/>
              <a:gd name="T34" fmla="*/ 2147483647 w 195"/>
              <a:gd name="T35" fmla="*/ 2147483647 h 207"/>
              <a:gd name="T36" fmla="*/ 2147483647 w 195"/>
              <a:gd name="T37" fmla="*/ 2147483647 h 207"/>
              <a:gd name="T38" fmla="*/ 2147483647 w 195"/>
              <a:gd name="T39" fmla="*/ 2147483647 h 207"/>
              <a:gd name="T40" fmla="*/ 2147483647 w 195"/>
              <a:gd name="T41" fmla="*/ 0 h 20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5"/>
              <a:gd name="T64" fmla="*/ 0 h 207"/>
              <a:gd name="T65" fmla="*/ 195 w 195"/>
              <a:gd name="T66" fmla="*/ 207 h 20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5" h="207">
                <a:moveTo>
                  <a:pt x="144" y="0"/>
                </a:moveTo>
                <a:lnTo>
                  <a:pt x="123" y="3"/>
                </a:lnTo>
                <a:lnTo>
                  <a:pt x="94" y="51"/>
                </a:lnTo>
                <a:lnTo>
                  <a:pt x="63" y="79"/>
                </a:lnTo>
                <a:lnTo>
                  <a:pt x="36" y="109"/>
                </a:lnTo>
                <a:lnTo>
                  <a:pt x="15" y="138"/>
                </a:lnTo>
                <a:lnTo>
                  <a:pt x="27" y="148"/>
                </a:lnTo>
                <a:lnTo>
                  <a:pt x="33" y="148"/>
                </a:lnTo>
                <a:lnTo>
                  <a:pt x="0" y="207"/>
                </a:lnTo>
                <a:lnTo>
                  <a:pt x="52" y="201"/>
                </a:lnTo>
                <a:lnTo>
                  <a:pt x="57" y="190"/>
                </a:lnTo>
                <a:lnTo>
                  <a:pt x="82" y="165"/>
                </a:lnTo>
                <a:lnTo>
                  <a:pt x="84" y="156"/>
                </a:lnTo>
                <a:lnTo>
                  <a:pt x="100" y="132"/>
                </a:lnTo>
                <a:lnTo>
                  <a:pt x="103" y="100"/>
                </a:lnTo>
                <a:lnTo>
                  <a:pt x="115" y="97"/>
                </a:lnTo>
                <a:lnTo>
                  <a:pt x="159" y="48"/>
                </a:lnTo>
                <a:lnTo>
                  <a:pt x="189" y="25"/>
                </a:lnTo>
                <a:lnTo>
                  <a:pt x="195" y="6"/>
                </a:lnTo>
                <a:lnTo>
                  <a:pt x="151" y="6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0" name="Freeform 446"/>
          <p:cNvSpPr>
            <a:spLocks noChangeAspect="1"/>
          </p:cNvSpPr>
          <p:nvPr/>
        </p:nvSpPr>
        <p:spPr bwMode="auto">
          <a:xfrm>
            <a:off x="842441" y="2173003"/>
            <a:ext cx="408247" cy="218342"/>
          </a:xfrm>
          <a:custGeom>
            <a:avLst/>
            <a:gdLst>
              <a:gd name="T0" fmla="*/ 2147483647 w 485"/>
              <a:gd name="T1" fmla="*/ 2147483647 h 315"/>
              <a:gd name="T2" fmla="*/ 2147483647 w 485"/>
              <a:gd name="T3" fmla="*/ 2147483647 h 315"/>
              <a:gd name="T4" fmla="*/ 2147483647 w 485"/>
              <a:gd name="T5" fmla="*/ 2147483647 h 315"/>
              <a:gd name="T6" fmla="*/ 2147483647 w 485"/>
              <a:gd name="T7" fmla="*/ 2147483647 h 315"/>
              <a:gd name="T8" fmla="*/ 2147483647 w 485"/>
              <a:gd name="T9" fmla="*/ 2147483647 h 315"/>
              <a:gd name="T10" fmla="*/ 2147483647 w 485"/>
              <a:gd name="T11" fmla="*/ 2147483647 h 315"/>
              <a:gd name="T12" fmla="*/ 2147483647 w 485"/>
              <a:gd name="T13" fmla="*/ 2147483647 h 315"/>
              <a:gd name="T14" fmla="*/ 2147483647 w 485"/>
              <a:gd name="T15" fmla="*/ 2147483647 h 315"/>
              <a:gd name="T16" fmla="*/ 2147483647 w 485"/>
              <a:gd name="T17" fmla="*/ 2147483647 h 315"/>
              <a:gd name="T18" fmla="*/ 2147483647 w 485"/>
              <a:gd name="T19" fmla="*/ 0 h 315"/>
              <a:gd name="T20" fmla="*/ 2147483647 w 485"/>
              <a:gd name="T21" fmla="*/ 2147483647 h 315"/>
              <a:gd name="T22" fmla="*/ 2147483647 w 485"/>
              <a:gd name="T23" fmla="*/ 2147483647 h 315"/>
              <a:gd name="T24" fmla="*/ 2147483647 w 485"/>
              <a:gd name="T25" fmla="*/ 2147483647 h 315"/>
              <a:gd name="T26" fmla="*/ 2147483647 w 485"/>
              <a:gd name="T27" fmla="*/ 2147483647 h 315"/>
              <a:gd name="T28" fmla="*/ 2147483647 w 485"/>
              <a:gd name="T29" fmla="*/ 2147483647 h 315"/>
              <a:gd name="T30" fmla="*/ 2147483647 w 485"/>
              <a:gd name="T31" fmla="*/ 2147483647 h 315"/>
              <a:gd name="T32" fmla="*/ 2147483647 w 485"/>
              <a:gd name="T33" fmla="*/ 2147483647 h 315"/>
              <a:gd name="T34" fmla="*/ 2147483647 w 485"/>
              <a:gd name="T35" fmla="*/ 2147483647 h 315"/>
              <a:gd name="T36" fmla="*/ 2147483647 w 485"/>
              <a:gd name="T37" fmla="*/ 2147483647 h 315"/>
              <a:gd name="T38" fmla="*/ 2147483647 w 485"/>
              <a:gd name="T39" fmla="*/ 2147483647 h 315"/>
              <a:gd name="T40" fmla="*/ 2147483647 w 485"/>
              <a:gd name="T41" fmla="*/ 2147483647 h 315"/>
              <a:gd name="T42" fmla="*/ 2147483647 w 485"/>
              <a:gd name="T43" fmla="*/ 2147483647 h 315"/>
              <a:gd name="T44" fmla="*/ 2147483647 w 485"/>
              <a:gd name="T45" fmla="*/ 2147483647 h 315"/>
              <a:gd name="T46" fmla="*/ 2147483647 w 485"/>
              <a:gd name="T47" fmla="*/ 2147483647 h 315"/>
              <a:gd name="T48" fmla="*/ 2147483647 w 485"/>
              <a:gd name="T49" fmla="*/ 2147483647 h 315"/>
              <a:gd name="T50" fmla="*/ 2147483647 w 485"/>
              <a:gd name="T51" fmla="*/ 2147483647 h 315"/>
              <a:gd name="T52" fmla="*/ 2147483647 w 485"/>
              <a:gd name="T53" fmla="*/ 2147483647 h 315"/>
              <a:gd name="T54" fmla="*/ 2147483647 w 485"/>
              <a:gd name="T55" fmla="*/ 2147483647 h 315"/>
              <a:gd name="T56" fmla="*/ 2147483647 w 485"/>
              <a:gd name="T57" fmla="*/ 2147483647 h 315"/>
              <a:gd name="T58" fmla="*/ 2147483647 w 485"/>
              <a:gd name="T59" fmla="*/ 2147483647 h 315"/>
              <a:gd name="T60" fmla="*/ 2147483647 w 485"/>
              <a:gd name="T61" fmla="*/ 2147483647 h 315"/>
              <a:gd name="T62" fmla="*/ 2147483647 w 485"/>
              <a:gd name="T63" fmla="*/ 2147483647 h 315"/>
              <a:gd name="T64" fmla="*/ 2147483647 w 485"/>
              <a:gd name="T65" fmla="*/ 2147483647 h 315"/>
              <a:gd name="T66" fmla="*/ 2147483647 w 485"/>
              <a:gd name="T67" fmla="*/ 2147483647 h 315"/>
              <a:gd name="T68" fmla="*/ 2147483647 w 485"/>
              <a:gd name="T69" fmla="*/ 2147483647 h 315"/>
              <a:gd name="T70" fmla="*/ 2147483647 w 485"/>
              <a:gd name="T71" fmla="*/ 2147483647 h 315"/>
              <a:gd name="T72" fmla="*/ 0 w 485"/>
              <a:gd name="T73" fmla="*/ 2147483647 h 315"/>
              <a:gd name="T74" fmla="*/ 2147483647 w 485"/>
              <a:gd name="T75" fmla="*/ 2147483647 h 315"/>
              <a:gd name="T76" fmla="*/ 2147483647 w 485"/>
              <a:gd name="T77" fmla="*/ 2147483647 h 315"/>
              <a:gd name="T78" fmla="*/ 2147483647 w 485"/>
              <a:gd name="T79" fmla="*/ 2147483647 h 315"/>
              <a:gd name="T80" fmla="*/ 2147483647 w 485"/>
              <a:gd name="T81" fmla="*/ 2147483647 h 315"/>
              <a:gd name="T82" fmla="*/ 2147483647 w 485"/>
              <a:gd name="T83" fmla="*/ 2147483647 h 315"/>
              <a:gd name="T84" fmla="*/ 2147483647 w 485"/>
              <a:gd name="T85" fmla="*/ 2147483647 h 315"/>
              <a:gd name="T86" fmla="*/ 2147483647 w 485"/>
              <a:gd name="T87" fmla="*/ 2147483647 h 315"/>
              <a:gd name="T88" fmla="*/ 2147483647 w 485"/>
              <a:gd name="T89" fmla="*/ 2147483647 h 315"/>
              <a:gd name="T90" fmla="*/ 2147483647 w 485"/>
              <a:gd name="T91" fmla="*/ 2147483647 h 3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5"/>
              <a:gd name="T139" fmla="*/ 0 h 315"/>
              <a:gd name="T140" fmla="*/ 485 w 485"/>
              <a:gd name="T141" fmla="*/ 315 h 3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5" h="315">
                <a:moveTo>
                  <a:pt x="143" y="77"/>
                </a:moveTo>
                <a:lnTo>
                  <a:pt x="99" y="77"/>
                </a:lnTo>
                <a:lnTo>
                  <a:pt x="92" y="71"/>
                </a:lnTo>
                <a:lnTo>
                  <a:pt x="71" y="74"/>
                </a:lnTo>
                <a:lnTo>
                  <a:pt x="77" y="62"/>
                </a:lnTo>
                <a:lnTo>
                  <a:pt x="80" y="53"/>
                </a:lnTo>
                <a:lnTo>
                  <a:pt x="81" y="48"/>
                </a:lnTo>
                <a:lnTo>
                  <a:pt x="83" y="39"/>
                </a:lnTo>
                <a:lnTo>
                  <a:pt x="93" y="23"/>
                </a:lnTo>
                <a:lnTo>
                  <a:pt x="158" y="0"/>
                </a:lnTo>
                <a:lnTo>
                  <a:pt x="195" y="6"/>
                </a:lnTo>
                <a:lnTo>
                  <a:pt x="233" y="8"/>
                </a:lnTo>
                <a:lnTo>
                  <a:pt x="269" y="11"/>
                </a:lnTo>
                <a:lnTo>
                  <a:pt x="306" y="12"/>
                </a:lnTo>
                <a:lnTo>
                  <a:pt x="342" y="14"/>
                </a:lnTo>
                <a:lnTo>
                  <a:pt x="351" y="27"/>
                </a:lnTo>
                <a:lnTo>
                  <a:pt x="431" y="47"/>
                </a:lnTo>
                <a:lnTo>
                  <a:pt x="429" y="51"/>
                </a:lnTo>
                <a:lnTo>
                  <a:pt x="437" y="51"/>
                </a:lnTo>
                <a:lnTo>
                  <a:pt x="485" y="54"/>
                </a:lnTo>
                <a:lnTo>
                  <a:pt x="459" y="83"/>
                </a:lnTo>
                <a:lnTo>
                  <a:pt x="411" y="102"/>
                </a:lnTo>
                <a:lnTo>
                  <a:pt x="363" y="122"/>
                </a:lnTo>
                <a:lnTo>
                  <a:pt x="326" y="150"/>
                </a:lnTo>
                <a:lnTo>
                  <a:pt x="291" y="180"/>
                </a:lnTo>
                <a:lnTo>
                  <a:pt x="288" y="212"/>
                </a:lnTo>
                <a:lnTo>
                  <a:pt x="243" y="245"/>
                </a:lnTo>
                <a:lnTo>
                  <a:pt x="231" y="255"/>
                </a:lnTo>
                <a:lnTo>
                  <a:pt x="194" y="272"/>
                </a:lnTo>
                <a:lnTo>
                  <a:pt x="170" y="288"/>
                </a:lnTo>
                <a:lnTo>
                  <a:pt x="126" y="293"/>
                </a:lnTo>
                <a:lnTo>
                  <a:pt x="84" y="297"/>
                </a:lnTo>
                <a:lnTo>
                  <a:pt x="48" y="315"/>
                </a:lnTo>
                <a:lnTo>
                  <a:pt x="26" y="314"/>
                </a:lnTo>
                <a:lnTo>
                  <a:pt x="33" y="284"/>
                </a:lnTo>
                <a:lnTo>
                  <a:pt x="12" y="272"/>
                </a:lnTo>
                <a:lnTo>
                  <a:pt x="0" y="272"/>
                </a:lnTo>
                <a:lnTo>
                  <a:pt x="5" y="261"/>
                </a:lnTo>
                <a:lnTo>
                  <a:pt x="30" y="236"/>
                </a:lnTo>
                <a:lnTo>
                  <a:pt x="32" y="227"/>
                </a:lnTo>
                <a:lnTo>
                  <a:pt x="48" y="203"/>
                </a:lnTo>
                <a:lnTo>
                  <a:pt x="51" y="171"/>
                </a:lnTo>
                <a:lnTo>
                  <a:pt x="63" y="168"/>
                </a:lnTo>
                <a:lnTo>
                  <a:pt x="107" y="117"/>
                </a:lnTo>
                <a:lnTo>
                  <a:pt x="137" y="96"/>
                </a:lnTo>
                <a:lnTo>
                  <a:pt x="143" y="7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1" name="Freeform 447"/>
          <p:cNvSpPr>
            <a:spLocks noChangeAspect="1"/>
          </p:cNvSpPr>
          <p:nvPr/>
        </p:nvSpPr>
        <p:spPr bwMode="auto">
          <a:xfrm>
            <a:off x="1172553" y="2285837"/>
            <a:ext cx="31253" cy="10258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0 w 35"/>
              <a:gd name="T5" fmla="*/ 2147483647 h 19"/>
              <a:gd name="T6" fmla="*/ 2147483647 w 35"/>
              <a:gd name="T7" fmla="*/ 0 h 19"/>
              <a:gd name="T8" fmla="*/ 2147483647 w 3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9"/>
              <a:gd name="T17" fmla="*/ 35 w 3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9">
                <a:moveTo>
                  <a:pt x="35" y="6"/>
                </a:moveTo>
                <a:lnTo>
                  <a:pt x="11" y="19"/>
                </a:lnTo>
                <a:lnTo>
                  <a:pt x="0" y="7"/>
                </a:lnTo>
                <a:lnTo>
                  <a:pt x="26" y="0"/>
                </a:lnTo>
                <a:lnTo>
                  <a:pt x="35" y="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2" name="Freeform 448"/>
          <p:cNvSpPr>
            <a:spLocks noChangeAspect="1"/>
          </p:cNvSpPr>
          <p:nvPr/>
        </p:nvSpPr>
        <p:spPr bwMode="auto">
          <a:xfrm>
            <a:off x="2028115" y="3036112"/>
            <a:ext cx="48834" cy="46892"/>
          </a:xfrm>
          <a:custGeom>
            <a:avLst/>
            <a:gdLst>
              <a:gd name="T0" fmla="*/ 0 w 56"/>
              <a:gd name="T1" fmla="*/ 2147483647 h 65"/>
              <a:gd name="T2" fmla="*/ 2147483647 w 56"/>
              <a:gd name="T3" fmla="*/ 2147483647 h 65"/>
              <a:gd name="T4" fmla="*/ 2147483647 w 56"/>
              <a:gd name="T5" fmla="*/ 2147483647 h 65"/>
              <a:gd name="T6" fmla="*/ 2147483647 w 56"/>
              <a:gd name="T7" fmla="*/ 0 h 65"/>
              <a:gd name="T8" fmla="*/ 2147483647 w 56"/>
              <a:gd name="T9" fmla="*/ 2147483647 h 65"/>
              <a:gd name="T10" fmla="*/ 0 w 56"/>
              <a:gd name="T11" fmla="*/ 2147483647 h 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"/>
              <a:gd name="T19" fmla="*/ 0 h 65"/>
              <a:gd name="T20" fmla="*/ 56 w 56"/>
              <a:gd name="T21" fmla="*/ 65 h 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" h="65">
                <a:moveTo>
                  <a:pt x="0" y="63"/>
                </a:moveTo>
                <a:lnTo>
                  <a:pt x="42" y="65"/>
                </a:lnTo>
                <a:lnTo>
                  <a:pt x="56" y="45"/>
                </a:lnTo>
                <a:lnTo>
                  <a:pt x="45" y="0"/>
                </a:lnTo>
                <a:lnTo>
                  <a:pt x="33" y="2"/>
                </a:lnTo>
                <a:lnTo>
                  <a:pt x="0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3" name="Freeform 449"/>
          <p:cNvSpPr>
            <a:spLocks noChangeAspect="1"/>
          </p:cNvSpPr>
          <p:nvPr/>
        </p:nvSpPr>
        <p:spPr bwMode="auto">
          <a:xfrm>
            <a:off x="1823014" y="3036112"/>
            <a:ext cx="468801" cy="323850"/>
          </a:xfrm>
          <a:custGeom>
            <a:avLst/>
            <a:gdLst>
              <a:gd name="T0" fmla="*/ 2147483647 w 550"/>
              <a:gd name="T1" fmla="*/ 2147483647 h 458"/>
              <a:gd name="T2" fmla="*/ 2147483647 w 550"/>
              <a:gd name="T3" fmla="*/ 2147483647 h 458"/>
              <a:gd name="T4" fmla="*/ 2147483647 w 550"/>
              <a:gd name="T5" fmla="*/ 2147483647 h 458"/>
              <a:gd name="T6" fmla="*/ 2147483647 w 550"/>
              <a:gd name="T7" fmla="*/ 2147483647 h 458"/>
              <a:gd name="T8" fmla="*/ 2147483647 w 550"/>
              <a:gd name="T9" fmla="*/ 2147483647 h 458"/>
              <a:gd name="T10" fmla="*/ 2147483647 w 550"/>
              <a:gd name="T11" fmla="*/ 2147483647 h 458"/>
              <a:gd name="T12" fmla="*/ 2147483647 w 550"/>
              <a:gd name="T13" fmla="*/ 2147483647 h 458"/>
              <a:gd name="T14" fmla="*/ 2147483647 w 550"/>
              <a:gd name="T15" fmla="*/ 2147483647 h 458"/>
              <a:gd name="T16" fmla="*/ 0 w 550"/>
              <a:gd name="T17" fmla="*/ 2147483647 h 458"/>
              <a:gd name="T18" fmla="*/ 2147483647 w 550"/>
              <a:gd name="T19" fmla="*/ 2147483647 h 458"/>
              <a:gd name="T20" fmla="*/ 2147483647 w 550"/>
              <a:gd name="T21" fmla="*/ 2147483647 h 458"/>
              <a:gd name="T22" fmla="*/ 2147483647 w 550"/>
              <a:gd name="T23" fmla="*/ 2147483647 h 458"/>
              <a:gd name="T24" fmla="*/ 2147483647 w 550"/>
              <a:gd name="T25" fmla="*/ 2147483647 h 458"/>
              <a:gd name="T26" fmla="*/ 2147483647 w 550"/>
              <a:gd name="T27" fmla="*/ 2147483647 h 458"/>
              <a:gd name="T28" fmla="*/ 2147483647 w 550"/>
              <a:gd name="T29" fmla="*/ 2147483647 h 458"/>
              <a:gd name="T30" fmla="*/ 2147483647 w 550"/>
              <a:gd name="T31" fmla="*/ 2147483647 h 458"/>
              <a:gd name="T32" fmla="*/ 2147483647 w 550"/>
              <a:gd name="T33" fmla="*/ 2147483647 h 458"/>
              <a:gd name="T34" fmla="*/ 2147483647 w 550"/>
              <a:gd name="T35" fmla="*/ 2147483647 h 458"/>
              <a:gd name="T36" fmla="*/ 2147483647 w 550"/>
              <a:gd name="T37" fmla="*/ 2147483647 h 458"/>
              <a:gd name="T38" fmla="*/ 2147483647 w 550"/>
              <a:gd name="T39" fmla="*/ 0 h 458"/>
              <a:gd name="T40" fmla="*/ 2147483647 w 550"/>
              <a:gd name="T41" fmla="*/ 2147483647 h 458"/>
              <a:gd name="T42" fmla="*/ 2147483647 w 550"/>
              <a:gd name="T43" fmla="*/ 2147483647 h 458"/>
              <a:gd name="T44" fmla="*/ 2147483647 w 550"/>
              <a:gd name="T45" fmla="*/ 2147483647 h 458"/>
              <a:gd name="T46" fmla="*/ 2147483647 w 550"/>
              <a:gd name="T47" fmla="*/ 2147483647 h 458"/>
              <a:gd name="T48" fmla="*/ 2147483647 w 550"/>
              <a:gd name="T49" fmla="*/ 2147483647 h 458"/>
              <a:gd name="T50" fmla="*/ 2147483647 w 550"/>
              <a:gd name="T51" fmla="*/ 2147483647 h 458"/>
              <a:gd name="T52" fmla="*/ 2147483647 w 550"/>
              <a:gd name="T53" fmla="*/ 2147483647 h 458"/>
              <a:gd name="T54" fmla="*/ 2147483647 w 550"/>
              <a:gd name="T55" fmla="*/ 2147483647 h 458"/>
              <a:gd name="T56" fmla="*/ 2147483647 w 550"/>
              <a:gd name="T57" fmla="*/ 2147483647 h 458"/>
              <a:gd name="T58" fmla="*/ 2147483647 w 550"/>
              <a:gd name="T59" fmla="*/ 2147483647 h 458"/>
              <a:gd name="T60" fmla="*/ 2147483647 w 550"/>
              <a:gd name="T61" fmla="*/ 2147483647 h 458"/>
              <a:gd name="T62" fmla="*/ 2147483647 w 550"/>
              <a:gd name="T63" fmla="*/ 2147483647 h 458"/>
              <a:gd name="T64" fmla="*/ 2147483647 w 550"/>
              <a:gd name="T65" fmla="*/ 2147483647 h 458"/>
              <a:gd name="T66" fmla="*/ 2147483647 w 550"/>
              <a:gd name="T67" fmla="*/ 2147483647 h 458"/>
              <a:gd name="T68" fmla="*/ 2147483647 w 550"/>
              <a:gd name="T69" fmla="*/ 2147483647 h 458"/>
              <a:gd name="T70" fmla="*/ 2147483647 w 550"/>
              <a:gd name="T71" fmla="*/ 2147483647 h 458"/>
              <a:gd name="T72" fmla="*/ 2147483647 w 550"/>
              <a:gd name="T73" fmla="*/ 2147483647 h 458"/>
              <a:gd name="T74" fmla="*/ 2147483647 w 550"/>
              <a:gd name="T75" fmla="*/ 2147483647 h 458"/>
              <a:gd name="T76" fmla="*/ 2147483647 w 550"/>
              <a:gd name="T77" fmla="*/ 2147483647 h 458"/>
              <a:gd name="T78" fmla="*/ 2147483647 w 550"/>
              <a:gd name="T79" fmla="*/ 2147483647 h 458"/>
              <a:gd name="T80" fmla="*/ 2147483647 w 550"/>
              <a:gd name="T81" fmla="*/ 2147483647 h 458"/>
              <a:gd name="T82" fmla="*/ 2147483647 w 550"/>
              <a:gd name="T83" fmla="*/ 2147483647 h 458"/>
              <a:gd name="T84" fmla="*/ 2147483647 w 550"/>
              <a:gd name="T85" fmla="*/ 2147483647 h 458"/>
              <a:gd name="T86" fmla="*/ 2147483647 w 550"/>
              <a:gd name="T87" fmla="*/ 2147483647 h 458"/>
              <a:gd name="T88" fmla="*/ 2147483647 w 550"/>
              <a:gd name="T89" fmla="*/ 2147483647 h 458"/>
              <a:gd name="T90" fmla="*/ 2147483647 w 550"/>
              <a:gd name="T91" fmla="*/ 2147483647 h 458"/>
              <a:gd name="T92" fmla="*/ 2147483647 w 550"/>
              <a:gd name="T93" fmla="*/ 2147483647 h 458"/>
              <a:gd name="T94" fmla="*/ 2147483647 w 550"/>
              <a:gd name="T95" fmla="*/ 2147483647 h 458"/>
              <a:gd name="T96" fmla="*/ 2147483647 w 550"/>
              <a:gd name="T97" fmla="*/ 2147483647 h 458"/>
              <a:gd name="T98" fmla="*/ 2147483647 w 550"/>
              <a:gd name="T99" fmla="*/ 2147483647 h 458"/>
              <a:gd name="T100" fmla="*/ 2147483647 w 550"/>
              <a:gd name="T101" fmla="*/ 2147483647 h 4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50"/>
              <a:gd name="T154" fmla="*/ 0 h 458"/>
              <a:gd name="T155" fmla="*/ 550 w 550"/>
              <a:gd name="T156" fmla="*/ 458 h 4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50" h="458">
                <a:moveTo>
                  <a:pt x="175" y="449"/>
                </a:moveTo>
                <a:lnTo>
                  <a:pt x="132" y="418"/>
                </a:lnTo>
                <a:lnTo>
                  <a:pt x="100" y="412"/>
                </a:lnTo>
                <a:lnTo>
                  <a:pt x="91" y="380"/>
                </a:lnTo>
                <a:lnTo>
                  <a:pt x="70" y="370"/>
                </a:lnTo>
                <a:lnTo>
                  <a:pt x="58" y="341"/>
                </a:lnTo>
                <a:lnTo>
                  <a:pt x="46" y="314"/>
                </a:lnTo>
                <a:lnTo>
                  <a:pt x="13" y="281"/>
                </a:lnTo>
                <a:lnTo>
                  <a:pt x="0" y="271"/>
                </a:lnTo>
                <a:lnTo>
                  <a:pt x="16" y="251"/>
                </a:lnTo>
                <a:lnTo>
                  <a:pt x="42" y="247"/>
                </a:lnTo>
                <a:lnTo>
                  <a:pt x="51" y="200"/>
                </a:lnTo>
                <a:lnTo>
                  <a:pt x="60" y="154"/>
                </a:lnTo>
                <a:lnTo>
                  <a:pt x="81" y="151"/>
                </a:lnTo>
                <a:lnTo>
                  <a:pt x="96" y="104"/>
                </a:lnTo>
                <a:lnTo>
                  <a:pt x="141" y="36"/>
                </a:lnTo>
                <a:lnTo>
                  <a:pt x="160" y="39"/>
                </a:lnTo>
                <a:lnTo>
                  <a:pt x="178" y="19"/>
                </a:lnTo>
                <a:lnTo>
                  <a:pt x="193" y="34"/>
                </a:lnTo>
                <a:lnTo>
                  <a:pt x="202" y="0"/>
                </a:lnTo>
                <a:lnTo>
                  <a:pt x="219" y="19"/>
                </a:lnTo>
                <a:lnTo>
                  <a:pt x="243" y="16"/>
                </a:lnTo>
                <a:lnTo>
                  <a:pt x="261" y="21"/>
                </a:lnTo>
                <a:lnTo>
                  <a:pt x="283" y="31"/>
                </a:lnTo>
                <a:lnTo>
                  <a:pt x="294" y="46"/>
                </a:lnTo>
                <a:lnTo>
                  <a:pt x="312" y="71"/>
                </a:lnTo>
                <a:lnTo>
                  <a:pt x="342" y="82"/>
                </a:lnTo>
                <a:lnTo>
                  <a:pt x="343" y="92"/>
                </a:lnTo>
                <a:lnTo>
                  <a:pt x="364" y="82"/>
                </a:lnTo>
                <a:lnTo>
                  <a:pt x="331" y="143"/>
                </a:lnTo>
                <a:lnTo>
                  <a:pt x="373" y="145"/>
                </a:lnTo>
                <a:lnTo>
                  <a:pt x="366" y="169"/>
                </a:lnTo>
                <a:lnTo>
                  <a:pt x="385" y="199"/>
                </a:lnTo>
                <a:lnTo>
                  <a:pt x="406" y="229"/>
                </a:lnTo>
                <a:lnTo>
                  <a:pt x="433" y="239"/>
                </a:lnTo>
                <a:lnTo>
                  <a:pt x="460" y="250"/>
                </a:lnTo>
                <a:lnTo>
                  <a:pt x="487" y="260"/>
                </a:lnTo>
                <a:lnTo>
                  <a:pt x="514" y="271"/>
                </a:lnTo>
                <a:lnTo>
                  <a:pt x="550" y="271"/>
                </a:lnTo>
                <a:lnTo>
                  <a:pt x="522" y="304"/>
                </a:lnTo>
                <a:lnTo>
                  <a:pt x="492" y="335"/>
                </a:lnTo>
                <a:lnTo>
                  <a:pt x="462" y="368"/>
                </a:lnTo>
                <a:lnTo>
                  <a:pt x="433" y="400"/>
                </a:lnTo>
                <a:lnTo>
                  <a:pt x="403" y="403"/>
                </a:lnTo>
                <a:lnTo>
                  <a:pt x="373" y="406"/>
                </a:lnTo>
                <a:lnTo>
                  <a:pt x="337" y="430"/>
                </a:lnTo>
                <a:lnTo>
                  <a:pt x="319" y="439"/>
                </a:lnTo>
                <a:lnTo>
                  <a:pt x="283" y="431"/>
                </a:lnTo>
                <a:lnTo>
                  <a:pt x="244" y="443"/>
                </a:lnTo>
                <a:lnTo>
                  <a:pt x="226" y="458"/>
                </a:lnTo>
                <a:lnTo>
                  <a:pt x="175" y="44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4" name="Freeform 450"/>
          <p:cNvSpPr>
            <a:spLocks noChangeAspect="1"/>
          </p:cNvSpPr>
          <p:nvPr/>
        </p:nvSpPr>
        <p:spPr bwMode="auto">
          <a:xfrm>
            <a:off x="283786" y="3056627"/>
            <a:ext cx="87900" cy="19050"/>
          </a:xfrm>
          <a:custGeom>
            <a:avLst/>
            <a:gdLst>
              <a:gd name="T0" fmla="*/ 2147483647 w 108"/>
              <a:gd name="T1" fmla="*/ 2147483647 h 29"/>
              <a:gd name="T2" fmla="*/ 0 w 108"/>
              <a:gd name="T3" fmla="*/ 2147483647 h 29"/>
              <a:gd name="T4" fmla="*/ 2147483647 w 108"/>
              <a:gd name="T5" fmla="*/ 2147483647 h 29"/>
              <a:gd name="T6" fmla="*/ 2147483647 w 108"/>
              <a:gd name="T7" fmla="*/ 2147483647 h 29"/>
              <a:gd name="T8" fmla="*/ 2147483647 w 108"/>
              <a:gd name="T9" fmla="*/ 2147483647 h 29"/>
              <a:gd name="T10" fmla="*/ 2147483647 w 108"/>
              <a:gd name="T11" fmla="*/ 2147483647 h 29"/>
              <a:gd name="T12" fmla="*/ 2147483647 w 108"/>
              <a:gd name="T13" fmla="*/ 0 h 29"/>
              <a:gd name="T14" fmla="*/ 2147483647 w 108"/>
              <a:gd name="T15" fmla="*/ 2147483647 h 29"/>
              <a:gd name="T16" fmla="*/ 2147483647 w 108"/>
              <a:gd name="T17" fmla="*/ 2147483647 h 29"/>
              <a:gd name="T18" fmla="*/ 2147483647 w 108"/>
              <a:gd name="T19" fmla="*/ 2147483647 h 29"/>
              <a:gd name="T20" fmla="*/ 2147483647 w 108"/>
              <a:gd name="T21" fmla="*/ 2147483647 h 29"/>
              <a:gd name="T22" fmla="*/ 2147483647 w 108"/>
              <a:gd name="T23" fmla="*/ 2147483647 h 29"/>
              <a:gd name="T24" fmla="*/ 2147483647 w 108"/>
              <a:gd name="T25" fmla="*/ 2147483647 h 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29"/>
              <a:gd name="T41" fmla="*/ 108 w 108"/>
              <a:gd name="T42" fmla="*/ 29 h 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29">
                <a:moveTo>
                  <a:pt x="8" y="11"/>
                </a:moveTo>
                <a:lnTo>
                  <a:pt x="0" y="29"/>
                </a:lnTo>
                <a:lnTo>
                  <a:pt x="30" y="19"/>
                </a:lnTo>
                <a:lnTo>
                  <a:pt x="60" y="10"/>
                </a:lnTo>
                <a:lnTo>
                  <a:pt x="108" y="19"/>
                </a:lnTo>
                <a:lnTo>
                  <a:pt x="99" y="10"/>
                </a:lnTo>
                <a:lnTo>
                  <a:pt x="56" y="0"/>
                </a:lnTo>
                <a:lnTo>
                  <a:pt x="50" y="7"/>
                </a:lnTo>
                <a:lnTo>
                  <a:pt x="11" y="7"/>
                </a:lnTo>
                <a:lnTo>
                  <a:pt x="9" y="11"/>
                </a:lnTo>
                <a:lnTo>
                  <a:pt x="45" y="11"/>
                </a:lnTo>
                <a:lnTo>
                  <a:pt x="23" y="20"/>
                </a:lnTo>
                <a:lnTo>
                  <a:pt x="8" y="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5" name="Freeform 451"/>
          <p:cNvSpPr>
            <a:spLocks noChangeAspect="1"/>
          </p:cNvSpPr>
          <p:nvPr/>
        </p:nvSpPr>
        <p:spPr bwMode="auto">
          <a:xfrm>
            <a:off x="680310" y="3137228"/>
            <a:ext cx="140640" cy="183173"/>
          </a:xfrm>
          <a:custGeom>
            <a:avLst/>
            <a:gdLst>
              <a:gd name="T0" fmla="*/ 2147483647 w 162"/>
              <a:gd name="T1" fmla="*/ 2147483647 h 264"/>
              <a:gd name="T2" fmla="*/ 2147483647 w 162"/>
              <a:gd name="T3" fmla="*/ 2147483647 h 264"/>
              <a:gd name="T4" fmla="*/ 2147483647 w 162"/>
              <a:gd name="T5" fmla="*/ 2147483647 h 264"/>
              <a:gd name="T6" fmla="*/ 2147483647 w 162"/>
              <a:gd name="T7" fmla="*/ 2147483647 h 264"/>
              <a:gd name="T8" fmla="*/ 2147483647 w 162"/>
              <a:gd name="T9" fmla="*/ 2147483647 h 264"/>
              <a:gd name="T10" fmla="*/ 0 w 162"/>
              <a:gd name="T11" fmla="*/ 2147483647 h 264"/>
              <a:gd name="T12" fmla="*/ 2147483647 w 162"/>
              <a:gd name="T13" fmla="*/ 2147483647 h 264"/>
              <a:gd name="T14" fmla="*/ 2147483647 w 162"/>
              <a:gd name="T15" fmla="*/ 2147483647 h 264"/>
              <a:gd name="T16" fmla="*/ 2147483647 w 162"/>
              <a:gd name="T17" fmla="*/ 2147483647 h 264"/>
              <a:gd name="T18" fmla="*/ 2147483647 w 162"/>
              <a:gd name="T19" fmla="*/ 2147483647 h 264"/>
              <a:gd name="T20" fmla="*/ 2147483647 w 162"/>
              <a:gd name="T21" fmla="*/ 2147483647 h 264"/>
              <a:gd name="T22" fmla="*/ 2147483647 w 162"/>
              <a:gd name="T23" fmla="*/ 2147483647 h 264"/>
              <a:gd name="T24" fmla="*/ 2147483647 w 162"/>
              <a:gd name="T25" fmla="*/ 2147483647 h 264"/>
              <a:gd name="T26" fmla="*/ 2147483647 w 162"/>
              <a:gd name="T27" fmla="*/ 2147483647 h 264"/>
              <a:gd name="T28" fmla="*/ 2147483647 w 162"/>
              <a:gd name="T29" fmla="*/ 2147483647 h 264"/>
              <a:gd name="T30" fmla="*/ 2147483647 w 162"/>
              <a:gd name="T31" fmla="*/ 2147483647 h 264"/>
              <a:gd name="T32" fmla="*/ 2147483647 w 162"/>
              <a:gd name="T33" fmla="*/ 0 h 264"/>
              <a:gd name="T34" fmla="*/ 2147483647 w 162"/>
              <a:gd name="T35" fmla="*/ 2147483647 h 264"/>
              <a:gd name="T36" fmla="*/ 2147483647 w 162"/>
              <a:gd name="T37" fmla="*/ 2147483647 h 264"/>
              <a:gd name="T38" fmla="*/ 2147483647 w 162"/>
              <a:gd name="T39" fmla="*/ 2147483647 h 264"/>
              <a:gd name="T40" fmla="*/ 2147483647 w 162"/>
              <a:gd name="T41" fmla="*/ 2147483647 h 264"/>
              <a:gd name="T42" fmla="*/ 2147483647 w 162"/>
              <a:gd name="T43" fmla="*/ 2147483647 h 264"/>
              <a:gd name="T44" fmla="*/ 2147483647 w 162"/>
              <a:gd name="T45" fmla="*/ 2147483647 h 264"/>
              <a:gd name="T46" fmla="*/ 2147483647 w 162"/>
              <a:gd name="T47" fmla="*/ 2147483647 h 264"/>
              <a:gd name="T48" fmla="*/ 2147483647 w 162"/>
              <a:gd name="T49" fmla="*/ 2147483647 h 264"/>
              <a:gd name="T50" fmla="*/ 2147483647 w 162"/>
              <a:gd name="T51" fmla="*/ 2147483647 h 264"/>
              <a:gd name="T52" fmla="*/ 2147483647 w 162"/>
              <a:gd name="T53" fmla="*/ 2147483647 h 264"/>
              <a:gd name="T54" fmla="*/ 2147483647 w 162"/>
              <a:gd name="T55" fmla="*/ 2147483647 h 26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2"/>
              <a:gd name="T85" fmla="*/ 0 h 264"/>
              <a:gd name="T86" fmla="*/ 162 w 162"/>
              <a:gd name="T87" fmla="*/ 264 h 26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2" h="264">
                <a:moveTo>
                  <a:pt x="141" y="225"/>
                </a:moveTo>
                <a:lnTo>
                  <a:pt x="114" y="234"/>
                </a:lnTo>
                <a:lnTo>
                  <a:pt x="87" y="245"/>
                </a:lnTo>
                <a:lnTo>
                  <a:pt x="60" y="255"/>
                </a:lnTo>
                <a:lnTo>
                  <a:pt x="33" y="264"/>
                </a:lnTo>
                <a:lnTo>
                  <a:pt x="0" y="252"/>
                </a:lnTo>
                <a:lnTo>
                  <a:pt x="12" y="245"/>
                </a:lnTo>
                <a:lnTo>
                  <a:pt x="6" y="212"/>
                </a:lnTo>
                <a:lnTo>
                  <a:pt x="2" y="180"/>
                </a:lnTo>
                <a:lnTo>
                  <a:pt x="17" y="152"/>
                </a:lnTo>
                <a:lnTo>
                  <a:pt x="33" y="122"/>
                </a:lnTo>
                <a:lnTo>
                  <a:pt x="30" y="69"/>
                </a:lnTo>
                <a:lnTo>
                  <a:pt x="30" y="36"/>
                </a:lnTo>
                <a:lnTo>
                  <a:pt x="32" y="5"/>
                </a:lnTo>
                <a:lnTo>
                  <a:pt x="75" y="3"/>
                </a:lnTo>
                <a:lnTo>
                  <a:pt x="120" y="2"/>
                </a:lnTo>
                <a:lnTo>
                  <a:pt x="131" y="0"/>
                </a:lnTo>
                <a:lnTo>
                  <a:pt x="134" y="12"/>
                </a:lnTo>
                <a:lnTo>
                  <a:pt x="144" y="50"/>
                </a:lnTo>
                <a:lnTo>
                  <a:pt x="141" y="69"/>
                </a:lnTo>
                <a:lnTo>
                  <a:pt x="143" y="98"/>
                </a:lnTo>
                <a:lnTo>
                  <a:pt x="146" y="125"/>
                </a:lnTo>
                <a:lnTo>
                  <a:pt x="146" y="158"/>
                </a:lnTo>
                <a:lnTo>
                  <a:pt x="144" y="189"/>
                </a:lnTo>
                <a:lnTo>
                  <a:pt x="162" y="210"/>
                </a:lnTo>
                <a:lnTo>
                  <a:pt x="143" y="224"/>
                </a:lnTo>
                <a:lnTo>
                  <a:pt x="129" y="213"/>
                </a:lnTo>
                <a:lnTo>
                  <a:pt x="141" y="2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6" name="Freeform 452"/>
          <p:cNvSpPr>
            <a:spLocks noChangeAspect="1"/>
          </p:cNvSpPr>
          <p:nvPr/>
        </p:nvSpPr>
        <p:spPr bwMode="auto">
          <a:xfrm>
            <a:off x="281830" y="3087405"/>
            <a:ext cx="91808" cy="54219"/>
          </a:xfrm>
          <a:custGeom>
            <a:avLst/>
            <a:gdLst>
              <a:gd name="T0" fmla="*/ 2147483647 w 113"/>
              <a:gd name="T1" fmla="*/ 2147483647 h 74"/>
              <a:gd name="T2" fmla="*/ 2147483647 w 113"/>
              <a:gd name="T3" fmla="*/ 2147483647 h 74"/>
              <a:gd name="T4" fmla="*/ 2147483647 w 113"/>
              <a:gd name="T5" fmla="*/ 2147483647 h 74"/>
              <a:gd name="T6" fmla="*/ 2147483647 w 113"/>
              <a:gd name="T7" fmla="*/ 2147483647 h 74"/>
              <a:gd name="T8" fmla="*/ 2147483647 w 113"/>
              <a:gd name="T9" fmla="*/ 2147483647 h 74"/>
              <a:gd name="T10" fmla="*/ 2147483647 w 113"/>
              <a:gd name="T11" fmla="*/ 2147483647 h 74"/>
              <a:gd name="T12" fmla="*/ 2147483647 w 113"/>
              <a:gd name="T13" fmla="*/ 2147483647 h 74"/>
              <a:gd name="T14" fmla="*/ 2147483647 w 113"/>
              <a:gd name="T15" fmla="*/ 0 h 74"/>
              <a:gd name="T16" fmla="*/ 2147483647 w 113"/>
              <a:gd name="T17" fmla="*/ 2147483647 h 74"/>
              <a:gd name="T18" fmla="*/ 2147483647 w 113"/>
              <a:gd name="T19" fmla="*/ 2147483647 h 74"/>
              <a:gd name="T20" fmla="*/ 0 w 113"/>
              <a:gd name="T21" fmla="*/ 2147483647 h 74"/>
              <a:gd name="T22" fmla="*/ 2147483647 w 113"/>
              <a:gd name="T23" fmla="*/ 2147483647 h 74"/>
              <a:gd name="T24" fmla="*/ 2147483647 w 113"/>
              <a:gd name="T25" fmla="*/ 2147483647 h 74"/>
              <a:gd name="T26" fmla="*/ 2147483647 w 113"/>
              <a:gd name="T27" fmla="*/ 2147483647 h 74"/>
              <a:gd name="T28" fmla="*/ 2147483647 w 113"/>
              <a:gd name="T29" fmla="*/ 2147483647 h 74"/>
              <a:gd name="T30" fmla="*/ 2147483647 w 113"/>
              <a:gd name="T31" fmla="*/ 2147483647 h 74"/>
              <a:gd name="T32" fmla="*/ 2147483647 w 113"/>
              <a:gd name="T33" fmla="*/ 2147483647 h 74"/>
              <a:gd name="T34" fmla="*/ 2147483647 w 113"/>
              <a:gd name="T35" fmla="*/ 2147483647 h 74"/>
              <a:gd name="T36" fmla="*/ 2147483647 w 113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3"/>
              <a:gd name="T58" fmla="*/ 0 h 74"/>
              <a:gd name="T59" fmla="*/ 113 w 113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3" h="74">
                <a:moveTo>
                  <a:pt x="53" y="45"/>
                </a:moveTo>
                <a:lnTo>
                  <a:pt x="45" y="56"/>
                </a:lnTo>
                <a:lnTo>
                  <a:pt x="51" y="66"/>
                </a:lnTo>
                <a:lnTo>
                  <a:pt x="54" y="74"/>
                </a:lnTo>
                <a:lnTo>
                  <a:pt x="65" y="56"/>
                </a:lnTo>
                <a:lnTo>
                  <a:pt x="101" y="44"/>
                </a:lnTo>
                <a:lnTo>
                  <a:pt x="105" y="18"/>
                </a:lnTo>
                <a:lnTo>
                  <a:pt x="113" y="0"/>
                </a:lnTo>
                <a:lnTo>
                  <a:pt x="81" y="3"/>
                </a:lnTo>
                <a:lnTo>
                  <a:pt x="50" y="6"/>
                </a:lnTo>
                <a:lnTo>
                  <a:pt x="0" y="17"/>
                </a:lnTo>
                <a:lnTo>
                  <a:pt x="18" y="17"/>
                </a:lnTo>
                <a:lnTo>
                  <a:pt x="12" y="26"/>
                </a:lnTo>
                <a:lnTo>
                  <a:pt x="29" y="29"/>
                </a:lnTo>
                <a:lnTo>
                  <a:pt x="26" y="35"/>
                </a:lnTo>
                <a:lnTo>
                  <a:pt x="53" y="33"/>
                </a:lnTo>
                <a:lnTo>
                  <a:pt x="59" y="38"/>
                </a:lnTo>
                <a:lnTo>
                  <a:pt x="39" y="41"/>
                </a:lnTo>
                <a:lnTo>
                  <a:pt x="53" y="4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7" name="Freeform 453"/>
          <p:cNvSpPr>
            <a:spLocks noChangeAspect="1"/>
          </p:cNvSpPr>
          <p:nvPr/>
        </p:nvSpPr>
        <p:spPr bwMode="auto">
          <a:xfrm>
            <a:off x="516229" y="3146018"/>
            <a:ext cx="193382" cy="189034"/>
          </a:xfrm>
          <a:custGeom>
            <a:avLst/>
            <a:gdLst>
              <a:gd name="T0" fmla="*/ 2147483647 w 226"/>
              <a:gd name="T1" fmla="*/ 2147483647 h 266"/>
              <a:gd name="T2" fmla="*/ 2147483647 w 226"/>
              <a:gd name="T3" fmla="*/ 2147483647 h 266"/>
              <a:gd name="T4" fmla="*/ 2147483647 w 226"/>
              <a:gd name="T5" fmla="*/ 2147483647 h 266"/>
              <a:gd name="T6" fmla="*/ 2147483647 w 226"/>
              <a:gd name="T7" fmla="*/ 0 h 266"/>
              <a:gd name="T8" fmla="*/ 2147483647 w 226"/>
              <a:gd name="T9" fmla="*/ 2147483647 h 266"/>
              <a:gd name="T10" fmla="*/ 2147483647 w 226"/>
              <a:gd name="T11" fmla="*/ 2147483647 h 266"/>
              <a:gd name="T12" fmla="*/ 2147483647 w 226"/>
              <a:gd name="T13" fmla="*/ 2147483647 h 266"/>
              <a:gd name="T14" fmla="*/ 2147483647 w 226"/>
              <a:gd name="T15" fmla="*/ 2147483647 h 266"/>
              <a:gd name="T16" fmla="*/ 2147483647 w 226"/>
              <a:gd name="T17" fmla="*/ 2147483647 h 266"/>
              <a:gd name="T18" fmla="*/ 2147483647 w 226"/>
              <a:gd name="T19" fmla="*/ 2147483647 h 266"/>
              <a:gd name="T20" fmla="*/ 2147483647 w 226"/>
              <a:gd name="T21" fmla="*/ 2147483647 h 266"/>
              <a:gd name="T22" fmla="*/ 2147483647 w 226"/>
              <a:gd name="T23" fmla="*/ 2147483647 h 266"/>
              <a:gd name="T24" fmla="*/ 2147483647 w 226"/>
              <a:gd name="T25" fmla="*/ 2147483647 h 266"/>
              <a:gd name="T26" fmla="*/ 2147483647 w 226"/>
              <a:gd name="T27" fmla="*/ 2147483647 h 266"/>
              <a:gd name="T28" fmla="*/ 2147483647 w 226"/>
              <a:gd name="T29" fmla="*/ 2147483647 h 266"/>
              <a:gd name="T30" fmla="*/ 2147483647 w 226"/>
              <a:gd name="T31" fmla="*/ 2147483647 h 266"/>
              <a:gd name="T32" fmla="*/ 2147483647 w 226"/>
              <a:gd name="T33" fmla="*/ 2147483647 h 266"/>
              <a:gd name="T34" fmla="*/ 2147483647 w 226"/>
              <a:gd name="T35" fmla="*/ 2147483647 h 266"/>
              <a:gd name="T36" fmla="*/ 0 w 226"/>
              <a:gd name="T37" fmla="*/ 2147483647 h 266"/>
              <a:gd name="T38" fmla="*/ 2147483647 w 226"/>
              <a:gd name="T39" fmla="*/ 2147483647 h 266"/>
              <a:gd name="T40" fmla="*/ 2147483647 w 226"/>
              <a:gd name="T41" fmla="*/ 2147483647 h 266"/>
              <a:gd name="T42" fmla="*/ 2147483647 w 226"/>
              <a:gd name="T43" fmla="*/ 2147483647 h 266"/>
              <a:gd name="T44" fmla="*/ 2147483647 w 226"/>
              <a:gd name="T45" fmla="*/ 2147483647 h 266"/>
              <a:gd name="T46" fmla="*/ 2147483647 w 226"/>
              <a:gd name="T47" fmla="*/ 2147483647 h 266"/>
              <a:gd name="T48" fmla="*/ 2147483647 w 226"/>
              <a:gd name="T49" fmla="*/ 2147483647 h 266"/>
              <a:gd name="T50" fmla="*/ 2147483647 w 226"/>
              <a:gd name="T51" fmla="*/ 2147483647 h 266"/>
              <a:gd name="T52" fmla="*/ 2147483647 w 226"/>
              <a:gd name="T53" fmla="*/ 2147483647 h 266"/>
              <a:gd name="T54" fmla="*/ 2147483647 w 226"/>
              <a:gd name="T55" fmla="*/ 2147483647 h 266"/>
              <a:gd name="T56" fmla="*/ 2147483647 w 226"/>
              <a:gd name="T57" fmla="*/ 2147483647 h 266"/>
              <a:gd name="T58" fmla="*/ 2147483647 w 226"/>
              <a:gd name="T59" fmla="*/ 2147483647 h 266"/>
              <a:gd name="T60" fmla="*/ 2147483647 w 226"/>
              <a:gd name="T61" fmla="*/ 2147483647 h 266"/>
              <a:gd name="T62" fmla="*/ 2147483647 w 226"/>
              <a:gd name="T63" fmla="*/ 2147483647 h 266"/>
              <a:gd name="T64" fmla="*/ 2147483647 w 226"/>
              <a:gd name="T65" fmla="*/ 2147483647 h 266"/>
              <a:gd name="T66" fmla="*/ 2147483647 w 226"/>
              <a:gd name="T67" fmla="*/ 2147483647 h 266"/>
              <a:gd name="T68" fmla="*/ 2147483647 w 226"/>
              <a:gd name="T69" fmla="*/ 2147483647 h 266"/>
              <a:gd name="T70" fmla="*/ 2147483647 w 226"/>
              <a:gd name="T71" fmla="*/ 2147483647 h 266"/>
              <a:gd name="T72" fmla="*/ 2147483647 w 226"/>
              <a:gd name="T73" fmla="*/ 2147483647 h 266"/>
              <a:gd name="T74" fmla="*/ 2147483647 w 226"/>
              <a:gd name="T75" fmla="*/ 2147483647 h 266"/>
              <a:gd name="T76" fmla="*/ 2147483647 w 226"/>
              <a:gd name="T77" fmla="*/ 2147483647 h 2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26"/>
              <a:gd name="T118" fmla="*/ 0 h 266"/>
              <a:gd name="T119" fmla="*/ 226 w 226"/>
              <a:gd name="T120" fmla="*/ 266 h 2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26" h="266">
                <a:moveTo>
                  <a:pt x="136" y="18"/>
                </a:moveTo>
                <a:lnTo>
                  <a:pt x="123" y="11"/>
                </a:lnTo>
                <a:lnTo>
                  <a:pt x="97" y="15"/>
                </a:lnTo>
                <a:lnTo>
                  <a:pt x="94" y="0"/>
                </a:lnTo>
                <a:lnTo>
                  <a:pt x="81" y="9"/>
                </a:lnTo>
                <a:lnTo>
                  <a:pt x="61" y="20"/>
                </a:lnTo>
                <a:lnTo>
                  <a:pt x="40" y="14"/>
                </a:lnTo>
                <a:lnTo>
                  <a:pt x="31" y="21"/>
                </a:lnTo>
                <a:lnTo>
                  <a:pt x="25" y="54"/>
                </a:lnTo>
                <a:lnTo>
                  <a:pt x="30" y="62"/>
                </a:lnTo>
                <a:lnTo>
                  <a:pt x="31" y="69"/>
                </a:lnTo>
                <a:lnTo>
                  <a:pt x="34" y="84"/>
                </a:lnTo>
                <a:lnTo>
                  <a:pt x="31" y="93"/>
                </a:lnTo>
                <a:lnTo>
                  <a:pt x="15" y="96"/>
                </a:lnTo>
                <a:lnTo>
                  <a:pt x="21" y="114"/>
                </a:lnTo>
                <a:lnTo>
                  <a:pt x="7" y="129"/>
                </a:lnTo>
                <a:lnTo>
                  <a:pt x="3" y="131"/>
                </a:lnTo>
                <a:lnTo>
                  <a:pt x="1" y="170"/>
                </a:lnTo>
                <a:lnTo>
                  <a:pt x="0" y="176"/>
                </a:lnTo>
                <a:lnTo>
                  <a:pt x="24" y="197"/>
                </a:lnTo>
                <a:lnTo>
                  <a:pt x="37" y="215"/>
                </a:lnTo>
                <a:lnTo>
                  <a:pt x="28" y="266"/>
                </a:lnTo>
                <a:lnTo>
                  <a:pt x="76" y="249"/>
                </a:lnTo>
                <a:lnTo>
                  <a:pt x="123" y="233"/>
                </a:lnTo>
                <a:lnTo>
                  <a:pt x="112" y="231"/>
                </a:lnTo>
                <a:lnTo>
                  <a:pt x="160" y="228"/>
                </a:lnTo>
                <a:lnTo>
                  <a:pt x="136" y="230"/>
                </a:lnTo>
                <a:lnTo>
                  <a:pt x="166" y="227"/>
                </a:lnTo>
                <a:lnTo>
                  <a:pt x="187" y="228"/>
                </a:lnTo>
                <a:lnTo>
                  <a:pt x="193" y="234"/>
                </a:lnTo>
                <a:lnTo>
                  <a:pt x="205" y="227"/>
                </a:lnTo>
                <a:lnTo>
                  <a:pt x="199" y="194"/>
                </a:lnTo>
                <a:lnTo>
                  <a:pt x="195" y="162"/>
                </a:lnTo>
                <a:lnTo>
                  <a:pt x="210" y="134"/>
                </a:lnTo>
                <a:lnTo>
                  <a:pt x="226" y="104"/>
                </a:lnTo>
                <a:lnTo>
                  <a:pt x="223" y="51"/>
                </a:lnTo>
                <a:lnTo>
                  <a:pt x="192" y="32"/>
                </a:lnTo>
                <a:lnTo>
                  <a:pt x="156" y="42"/>
                </a:lnTo>
                <a:lnTo>
                  <a:pt x="136" y="1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8" name="Freeform 454"/>
          <p:cNvSpPr>
            <a:spLocks noChangeAspect="1"/>
          </p:cNvSpPr>
          <p:nvPr/>
        </p:nvSpPr>
        <p:spPr bwMode="auto">
          <a:xfrm>
            <a:off x="422473" y="3214891"/>
            <a:ext cx="128919" cy="120162"/>
          </a:xfrm>
          <a:custGeom>
            <a:avLst/>
            <a:gdLst>
              <a:gd name="T0" fmla="*/ 2147483647 w 147"/>
              <a:gd name="T1" fmla="*/ 2147483647 h 174"/>
              <a:gd name="T2" fmla="*/ 2147483647 w 147"/>
              <a:gd name="T3" fmla="*/ 2147483647 h 174"/>
              <a:gd name="T4" fmla="*/ 2147483647 w 147"/>
              <a:gd name="T5" fmla="*/ 2147483647 h 174"/>
              <a:gd name="T6" fmla="*/ 2147483647 w 147"/>
              <a:gd name="T7" fmla="*/ 2147483647 h 174"/>
              <a:gd name="T8" fmla="*/ 0 w 147"/>
              <a:gd name="T9" fmla="*/ 2147483647 h 174"/>
              <a:gd name="T10" fmla="*/ 2147483647 w 147"/>
              <a:gd name="T11" fmla="*/ 2147483647 h 174"/>
              <a:gd name="T12" fmla="*/ 2147483647 w 147"/>
              <a:gd name="T13" fmla="*/ 2147483647 h 174"/>
              <a:gd name="T14" fmla="*/ 2147483647 w 147"/>
              <a:gd name="T15" fmla="*/ 0 h 174"/>
              <a:gd name="T16" fmla="*/ 2147483647 w 147"/>
              <a:gd name="T17" fmla="*/ 0 h 174"/>
              <a:gd name="T18" fmla="*/ 2147483647 w 147"/>
              <a:gd name="T19" fmla="*/ 2147483647 h 174"/>
              <a:gd name="T20" fmla="*/ 2147483647 w 147"/>
              <a:gd name="T21" fmla="*/ 2147483647 h 174"/>
              <a:gd name="T22" fmla="*/ 2147483647 w 147"/>
              <a:gd name="T23" fmla="*/ 2147483647 h 174"/>
              <a:gd name="T24" fmla="*/ 2147483647 w 147"/>
              <a:gd name="T25" fmla="*/ 2147483647 h 174"/>
              <a:gd name="T26" fmla="*/ 2147483647 w 147"/>
              <a:gd name="T27" fmla="*/ 2147483647 h 174"/>
              <a:gd name="T28" fmla="*/ 2147483647 w 147"/>
              <a:gd name="T29" fmla="*/ 2147483647 h 174"/>
              <a:gd name="T30" fmla="*/ 2147483647 w 147"/>
              <a:gd name="T31" fmla="*/ 2147483647 h 174"/>
              <a:gd name="T32" fmla="*/ 2147483647 w 147"/>
              <a:gd name="T33" fmla="*/ 2147483647 h 174"/>
              <a:gd name="T34" fmla="*/ 2147483647 w 147"/>
              <a:gd name="T35" fmla="*/ 2147483647 h 1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7"/>
              <a:gd name="T55" fmla="*/ 0 h 174"/>
              <a:gd name="T56" fmla="*/ 147 w 147"/>
              <a:gd name="T57" fmla="*/ 174 h 1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7" h="174">
                <a:moveTo>
                  <a:pt x="138" y="174"/>
                </a:moveTo>
                <a:lnTo>
                  <a:pt x="101" y="150"/>
                </a:lnTo>
                <a:lnTo>
                  <a:pt x="65" y="126"/>
                </a:lnTo>
                <a:lnTo>
                  <a:pt x="32" y="96"/>
                </a:lnTo>
                <a:lnTo>
                  <a:pt x="0" y="66"/>
                </a:lnTo>
                <a:lnTo>
                  <a:pt x="12" y="52"/>
                </a:lnTo>
                <a:lnTo>
                  <a:pt x="32" y="27"/>
                </a:lnTo>
                <a:lnTo>
                  <a:pt x="50" y="0"/>
                </a:lnTo>
                <a:lnTo>
                  <a:pt x="71" y="0"/>
                </a:lnTo>
                <a:lnTo>
                  <a:pt x="78" y="42"/>
                </a:lnTo>
                <a:lnTo>
                  <a:pt x="87" y="51"/>
                </a:lnTo>
                <a:lnTo>
                  <a:pt x="104" y="40"/>
                </a:lnTo>
                <a:lnTo>
                  <a:pt x="113" y="39"/>
                </a:lnTo>
                <a:lnTo>
                  <a:pt x="111" y="78"/>
                </a:lnTo>
                <a:lnTo>
                  <a:pt x="110" y="84"/>
                </a:lnTo>
                <a:lnTo>
                  <a:pt x="134" y="105"/>
                </a:lnTo>
                <a:lnTo>
                  <a:pt x="147" y="123"/>
                </a:lnTo>
                <a:lnTo>
                  <a:pt x="138" y="17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89" name="Freeform 455"/>
          <p:cNvSpPr>
            <a:spLocks noChangeAspect="1"/>
          </p:cNvSpPr>
          <p:nvPr/>
        </p:nvSpPr>
        <p:spPr bwMode="auto">
          <a:xfrm>
            <a:off x="867832" y="3056631"/>
            <a:ext cx="392622" cy="278423"/>
          </a:xfrm>
          <a:custGeom>
            <a:avLst/>
            <a:gdLst>
              <a:gd name="T0" fmla="*/ 2147483647 w 459"/>
              <a:gd name="T1" fmla="*/ 2147483647 h 393"/>
              <a:gd name="T2" fmla="*/ 2147483647 w 459"/>
              <a:gd name="T3" fmla="*/ 2147483647 h 393"/>
              <a:gd name="T4" fmla="*/ 2147483647 w 459"/>
              <a:gd name="T5" fmla="*/ 2147483647 h 393"/>
              <a:gd name="T6" fmla="*/ 2147483647 w 459"/>
              <a:gd name="T7" fmla="*/ 2147483647 h 393"/>
              <a:gd name="T8" fmla="*/ 2147483647 w 459"/>
              <a:gd name="T9" fmla="*/ 2147483647 h 393"/>
              <a:gd name="T10" fmla="*/ 2147483647 w 459"/>
              <a:gd name="T11" fmla="*/ 2147483647 h 393"/>
              <a:gd name="T12" fmla="*/ 2147483647 w 459"/>
              <a:gd name="T13" fmla="*/ 2147483647 h 393"/>
              <a:gd name="T14" fmla="*/ 2147483647 w 459"/>
              <a:gd name="T15" fmla="*/ 2147483647 h 393"/>
              <a:gd name="T16" fmla="*/ 2147483647 w 459"/>
              <a:gd name="T17" fmla="*/ 2147483647 h 393"/>
              <a:gd name="T18" fmla="*/ 2147483647 w 459"/>
              <a:gd name="T19" fmla="*/ 2147483647 h 393"/>
              <a:gd name="T20" fmla="*/ 2147483647 w 459"/>
              <a:gd name="T21" fmla="*/ 2147483647 h 393"/>
              <a:gd name="T22" fmla="*/ 2147483647 w 459"/>
              <a:gd name="T23" fmla="*/ 2147483647 h 393"/>
              <a:gd name="T24" fmla="*/ 2147483647 w 459"/>
              <a:gd name="T25" fmla="*/ 2147483647 h 393"/>
              <a:gd name="T26" fmla="*/ 2147483647 w 459"/>
              <a:gd name="T27" fmla="*/ 2147483647 h 393"/>
              <a:gd name="T28" fmla="*/ 2147483647 w 459"/>
              <a:gd name="T29" fmla="*/ 2147483647 h 393"/>
              <a:gd name="T30" fmla="*/ 2147483647 w 459"/>
              <a:gd name="T31" fmla="*/ 2147483647 h 393"/>
              <a:gd name="T32" fmla="*/ 2147483647 w 459"/>
              <a:gd name="T33" fmla="*/ 2147483647 h 393"/>
              <a:gd name="T34" fmla="*/ 2147483647 w 459"/>
              <a:gd name="T35" fmla="*/ 2147483647 h 393"/>
              <a:gd name="T36" fmla="*/ 2147483647 w 459"/>
              <a:gd name="T37" fmla="*/ 2147483647 h 393"/>
              <a:gd name="T38" fmla="*/ 2147483647 w 459"/>
              <a:gd name="T39" fmla="*/ 2147483647 h 393"/>
              <a:gd name="T40" fmla="*/ 2147483647 w 459"/>
              <a:gd name="T41" fmla="*/ 2147483647 h 393"/>
              <a:gd name="T42" fmla="*/ 2147483647 w 459"/>
              <a:gd name="T43" fmla="*/ 2147483647 h 393"/>
              <a:gd name="T44" fmla="*/ 2147483647 w 459"/>
              <a:gd name="T45" fmla="*/ 2147483647 h 393"/>
              <a:gd name="T46" fmla="*/ 2147483647 w 459"/>
              <a:gd name="T47" fmla="*/ 2147483647 h 393"/>
              <a:gd name="T48" fmla="*/ 2147483647 w 459"/>
              <a:gd name="T49" fmla="*/ 2147483647 h 393"/>
              <a:gd name="T50" fmla="*/ 0 w 459"/>
              <a:gd name="T51" fmla="*/ 2147483647 h 393"/>
              <a:gd name="T52" fmla="*/ 2147483647 w 459"/>
              <a:gd name="T53" fmla="*/ 2147483647 h 393"/>
              <a:gd name="T54" fmla="*/ 2147483647 w 459"/>
              <a:gd name="T55" fmla="*/ 2147483647 h 393"/>
              <a:gd name="T56" fmla="*/ 2147483647 w 459"/>
              <a:gd name="T57" fmla="*/ 2147483647 h 393"/>
              <a:gd name="T58" fmla="*/ 2147483647 w 459"/>
              <a:gd name="T59" fmla="*/ 2147483647 h 393"/>
              <a:gd name="T60" fmla="*/ 2147483647 w 459"/>
              <a:gd name="T61" fmla="*/ 2147483647 h 393"/>
              <a:gd name="T62" fmla="*/ 2147483647 w 459"/>
              <a:gd name="T63" fmla="*/ 2147483647 h 393"/>
              <a:gd name="T64" fmla="*/ 2147483647 w 459"/>
              <a:gd name="T65" fmla="*/ 2147483647 h 393"/>
              <a:gd name="T66" fmla="*/ 2147483647 w 459"/>
              <a:gd name="T67" fmla="*/ 2147483647 h 393"/>
              <a:gd name="T68" fmla="*/ 2147483647 w 459"/>
              <a:gd name="T69" fmla="*/ 2147483647 h 393"/>
              <a:gd name="T70" fmla="*/ 2147483647 w 459"/>
              <a:gd name="T71" fmla="*/ 0 h 393"/>
              <a:gd name="T72" fmla="*/ 2147483647 w 459"/>
              <a:gd name="T73" fmla="*/ 2147483647 h 393"/>
              <a:gd name="T74" fmla="*/ 2147483647 w 459"/>
              <a:gd name="T75" fmla="*/ 2147483647 h 393"/>
              <a:gd name="T76" fmla="*/ 2147483647 w 459"/>
              <a:gd name="T77" fmla="*/ 2147483647 h 393"/>
              <a:gd name="T78" fmla="*/ 2147483647 w 459"/>
              <a:gd name="T79" fmla="*/ 2147483647 h 393"/>
              <a:gd name="T80" fmla="*/ 2147483647 w 459"/>
              <a:gd name="T81" fmla="*/ 2147483647 h 393"/>
              <a:gd name="T82" fmla="*/ 2147483647 w 459"/>
              <a:gd name="T83" fmla="*/ 2147483647 h 393"/>
              <a:gd name="T84" fmla="*/ 2147483647 w 459"/>
              <a:gd name="T85" fmla="*/ 2147483647 h 393"/>
              <a:gd name="T86" fmla="*/ 2147483647 w 459"/>
              <a:gd name="T87" fmla="*/ 2147483647 h 393"/>
              <a:gd name="T88" fmla="*/ 2147483647 w 459"/>
              <a:gd name="T89" fmla="*/ 0 h 393"/>
              <a:gd name="T90" fmla="*/ 2147483647 w 459"/>
              <a:gd name="T91" fmla="*/ 2147483647 h 393"/>
              <a:gd name="T92" fmla="*/ 2147483647 w 459"/>
              <a:gd name="T93" fmla="*/ 2147483647 h 393"/>
              <a:gd name="T94" fmla="*/ 2147483647 w 459"/>
              <a:gd name="T95" fmla="*/ 2147483647 h 393"/>
              <a:gd name="T96" fmla="*/ 2147483647 w 459"/>
              <a:gd name="T97" fmla="*/ 2147483647 h 393"/>
              <a:gd name="T98" fmla="*/ 2147483647 w 459"/>
              <a:gd name="T99" fmla="*/ 2147483647 h 393"/>
              <a:gd name="T100" fmla="*/ 2147483647 w 459"/>
              <a:gd name="T101" fmla="*/ 2147483647 h 393"/>
              <a:gd name="T102" fmla="*/ 2147483647 w 459"/>
              <a:gd name="T103" fmla="*/ 2147483647 h 393"/>
              <a:gd name="T104" fmla="*/ 2147483647 w 459"/>
              <a:gd name="T105" fmla="*/ 2147483647 h 393"/>
              <a:gd name="T106" fmla="*/ 2147483647 w 459"/>
              <a:gd name="T107" fmla="*/ 2147483647 h 393"/>
              <a:gd name="T108" fmla="*/ 2147483647 w 459"/>
              <a:gd name="T109" fmla="*/ 2147483647 h 393"/>
              <a:gd name="T110" fmla="*/ 2147483647 w 459"/>
              <a:gd name="T111" fmla="*/ 2147483647 h 393"/>
              <a:gd name="T112" fmla="*/ 2147483647 w 459"/>
              <a:gd name="T113" fmla="*/ 2147483647 h 3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59"/>
              <a:gd name="T172" fmla="*/ 0 h 393"/>
              <a:gd name="T173" fmla="*/ 459 w 459"/>
              <a:gd name="T174" fmla="*/ 393 h 3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59" h="393">
                <a:moveTo>
                  <a:pt x="291" y="280"/>
                </a:moveTo>
                <a:lnTo>
                  <a:pt x="263" y="289"/>
                </a:lnTo>
                <a:lnTo>
                  <a:pt x="243" y="315"/>
                </a:lnTo>
                <a:lnTo>
                  <a:pt x="225" y="339"/>
                </a:lnTo>
                <a:lnTo>
                  <a:pt x="212" y="373"/>
                </a:lnTo>
                <a:lnTo>
                  <a:pt x="200" y="372"/>
                </a:lnTo>
                <a:lnTo>
                  <a:pt x="201" y="384"/>
                </a:lnTo>
                <a:lnTo>
                  <a:pt x="165" y="385"/>
                </a:lnTo>
                <a:lnTo>
                  <a:pt x="158" y="381"/>
                </a:lnTo>
                <a:lnTo>
                  <a:pt x="153" y="382"/>
                </a:lnTo>
                <a:lnTo>
                  <a:pt x="147" y="388"/>
                </a:lnTo>
                <a:lnTo>
                  <a:pt x="144" y="375"/>
                </a:lnTo>
                <a:lnTo>
                  <a:pt x="143" y="393"/>
                </a:lnTo>
                <a:lnTo>
                  <a:pt x="141" y="385"/>
                </a:lnTo>
                <a:lnTo>
                  <a:pt x="138" y="387"/>
                </a:lnTo>
                <a:lnTo>
                  <a:pt x="126" y="388"/>
                </a:lnTo>
                <a:lnTo>
                  <a:pt x="110" y="390"/>
                </a:lnTo>
                <a:lnTo>
                  <a:pt x="96" y="349"/>
                </a:lnTo>
                <a:lnTo>
                  <a:pt x="99" y="346"/>
                </a:lnTo>
                <a:lnTo>
                  <a:pt x="92" y="340"/>
                </a:lnTo>
                <a:lnTo>
                  <a:pt x="96" y="340"/>
                </a:lnTo>
                <a:lnTo>
                  <a:pt x="87" y="331"/>
                </a:lnTo>
                <a:lnTo>
                  <a:pt x="50" y="306"/>
                </a:lnTo>
                <a:lnTo>
                  <a:pt x="30" y="304"/>
                </a:lnTo>
                <a:lnTo>
                  <a:pt x="38" y="298"/>
                </a:lnTo>
                <a:lnTo>
                  <a:pt x="0" y="307"/>
                </a:lnTo>
                <a:lnTo>
                  <a:pt x="8" y="252"/>
                </a:lnTo>
                <a:lnTo>
                  <a:pt x="15" y="195"/>
                </a:lnTo>
                <a:lnTo>
                  <a:pt x="47" y="148"/>
                </a:lnTo>
                <a:lnTo>
                  <a:pt x="54" y="109"/>
                </a:lnTo>
                <a:lnTo>
                  <a:pt x="51" y="87"/>
                </a:lnTo>
                <a:lnTo>
                  <a:pt x="53" y="85"/>
                </a:lnTo>
                <a:lnTo>
                  <a:pt x="56" y="69"/>
                </a:lnTo>
                <a:lnTo>
                  <a:pt x="71" y="40"/>
                </a:lnTo>
                <a:lnTo>
                  <a:pt x="81" y="10"/>
                </a:lnTo>
                <a:lnTo>
                  <a:pt x="119" y="0"/>
                </a:lnTo>
                <a:lnTo>
                  <a:pt x="155" y="3"/>
                </a:lnTo>
                <a:lnTo>
                  <a:pt x="177" y="27"/>
                </a:lnTo>
                <a:lnTo>
                  <a:pt x="216" y="16"/>
                </a:lnTo>
                <a:lnTo>
                  <a:pt x="242" y="27"/>
                </a:lnTo>
                <a:lnTo>
                  <a:pt x="267" y="39"/>
                </a:lnTo>
                <a:lnTo>
                  <a:pt x="312" y="18"/>
                </a:lnTo>
                <a:lnTo>
                  <a:pt x="350" y="21"/>
                </a:lnTo>
                <a:lnTo>
                  <a:pt x="386" y="25"/>
                </a:lnTo>
                <a:lnTo>
                  <a:pt x="431" y="0"/>
                </a:lnTo>
                <a:lnTo>
                  <a:pt x="443" y="27"/>
                </a:lnTo>
                <a:lnTo>
                  <a:pt x="446" y="58"/>
                </a:lnTo>
                <a:lnTo>
                  <a:pt x="459" y="73"/>
                </a:lnTo>
                <a:lnTo>
                  <a:pt x="447" y="97"/>
                </a:lnTo>
                <a:lnTo>
                  <a:pt x="419" y="120"/>
                </a:lnTo>
                <a:lnTo>
                  <a:pt x="402" y="150"/>
                </a:lnTo>
                <a:lnTo>
                  <a:pt x="386" y="180"/>
                </a:lnTo>
                <a:lnTo>
                  <a:pt x="369" y="214"/>
                </a:lnTo>
                <a:lnTo>
                  <a:pt x="354" y="235"/>
                </a:lnTo>
                <a:lnTo>
                  <a:pt x="338" y="273"/>
                </a:lnTo>
                <a:lnTo>
                  <a:pt x="312" y="306"/>
                </a:lnTo>
                <a:lnTo>
                  <a:pt x="291" y="2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0" name="Freeform 456"/>
          <p:cNvSpPr>
            <a:spLocks noChangeAspect="1"/>
          </p:cNvSpPr>
          <p:nvPr/>
        </p:nvSpPr>
        <p:spPr bwMode="auto">
          <a:xfrm>
            <a:off x="369732" y="3167999"/>
            <a:ext cx="99619" cy="90854"/>
          </a:xfrm>
          <a:custGeom>
            <a:avLst/>
            <a:gdLst>
              <a:gd name="T0" fmla="*/ 2147483647 w 110"/>
              <a:gd name="T1" fmla="*/ 2147483647 h 129"/>
              <a:gd name="T2" fmla="*/ 2147483647 w 110"/>
              <a:gd name="T3" fmla="*/ 2147483647 h 129"/>
              <a:gd name="T4" fmla="*/ 2147483647 w 110"/>
              <a:gd name="T5" fmla="*/ 2147483647 h 129"/>
              <a:gd name="T6" fmla="*/ 2147483647 w 110"/>
              <a:gd name="T7" fmla="*/ 2147483647 h 129"/>
              <a:gd name="T8" fmla="*/ 2147483647 w 110"/>
              <a:gd name="T9" fmla="*/ 2147483647 h 129"/>
              <a:gd name="T10" fmla="*/ 2147483647 w 110"/>
              <a:gd name="T11" fmla="*/ 2147483647 h 129"/>
              <a:gd name="T12" fmla="*/ 2147483647 w 110"/>
              <a:gd name="T13" fmla="*/ 2147483647 h 129"/>
              <a:gd name="T14" fmla="*/ 2147483647 w 110"/>
              <a:gd name="T15" fmla="*/ 2147483647 h 129"/>
              <a:gd name="T16" fmla="*/ 2147483647 w 110"/>
              <a:gd name="T17" fmla="*/ 2147483647 h 129"/>
              <a:gd name="T18" fmla="*/ 2147483647 w 110"/>
              <a:gd name="T19" fmla="*/ 2147483647 h 129"/>
              <a:gd name="T20" fmla="*/ 2147483647 w 110"/>
              <a:gd name="T21" fmla="*/ 2147483647 h 129"/>
              <a:gd name="T22" fmla="*/ 0 w 110"/>
              <a:gd name="T23" fmla="*/ 2147483647 h 129"/>
              <a:gd name="T24" fmla="*/ 2147483647 w 110"/>
              <a:gd name="T25" fmla="*/ 2147483647 h 129"/>
              <a:gd name="T26" fmla="*/ 2147483647 w 110"/>
              <a:gd name="T27" fmla="*/ 0 h 129"/>
              <a:gd name="T28" fmla="*/ 2147483647 w 110"/>
              <a:gd name="T29" fmla="*/ 2147483647 h 129"/>
              <a:gd name="T30" fmla="*/ 2147483647 w 110"/>
              <a:gd name="T31" fmla="*/ 2147483647 h 129"/>
              <a:gd name="T32" fmla="*/ 2147483647 w 110"/>
              <a:gd name="T33" fmla="*/ 2147483647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29"/>
              <a:gd name="T53" fmla="*/ 110 w 110"/>
              <a:gd name="T54" fmla="*/ 129 h 1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29">
                <a:moveTo>
                  <a:pt x="110" y="63"/>
                </a:moveTo>
                <a:lnTo>
                  <a:pt x="92" y="90"/>
                </a:lnTo>
                <a:lnTo>
                  <a:pt x="72" y="115"/>
                </a:lnTo>
                <a:lnTo>
                  <a:pt x="60" y="129"/>
                </a:lnTo>
                <a:lnTo>
                  <a:pt x="24" y="109"/>
                </a:lnTo>
                <a:lnTo>
                  <a:pt x="30" y="103"/>
                </a:lnTo>
                <a:lnTo>
                  <a:pt x="23" y="96"/>
                </a:lnTo>
                <a:lnTo>
                  <a:pt x="2" y="69"/>
                </a:lnTo>
                <a:lnTo>
                  <a:pt x="14" y="61"/>
                </a:lnTo>
                <a:lnTo>
                  <a:pt x="2" y="55"/>
                </a:lnTo>
                <a:lnTo>
                  <a:pt x="11" y="48"/>
                </a:lnTo>
                <a:lnTo>
                  <a:pt x="0" y="40"/>
                </a:lnTo>
                <a:lnTo>
                  <a:pt x="30" y="13"/>
                </a:lnTo>
                <a:lnTo>
                  <a:pt x="80" y="0"/>
                </a:lnTo>
                <a:lnTo>
                  <a:pt x="101" y="39"/>
                </a:lnTo>
                <a:lnTo>
                  <a:pt x="96" y="67"/>
                </a:lnTo>
                <a:lnTo>
                  <a:pt x="110" y="6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1" name="Freeform 457"/>
          <p:cNvSpPr>
            <a:spLocks noChangeAspect="1"/>
          </p:cNvSpPr>
          <p:nvPr/>
        </p:nvSpPr>
        <p:spPr bwMode="auto">
          <a:xfrm>
            <a:off x="820950" y="3099124"/>
            <a:ext cx="93760" cy="181708"/>
          </a:xfrm>
          <a:custGeom>
            <a:avLst/>
            <a:gdLst>
              <a:gd name="T0" fmla="*/ 2147483647 w 111"/>
              <a:gd name="T1" fmla="*/ 2147483647 h 257"/>
              <a:gd name="T2" fmla="*/ 2147483647 w 111"/>
              <a:gd name="T3" fmla="*/ 2147483647 h 257"/>
              <a:gd name="T4" fmla="*/ 0 w 111"/>
              <a:gd name="T5" fmla="*/ 2147483647 h 257"/>
              <a:gd name="T6" fmla="*/ 2147483647 w 111"/>
              <a:gd name="T7" fmla="*/ 2147483647 h 257"/>
              <a:gd name="T8" fmla="*/ 2147483647 w 111"/>
              <a:gd name="T9" fmla="*/ 2147483647 h 257"/>
              <a:gd name="T10" fmla="*/ 2147483647 w 111"/>
              <a:gd name="T11" fmla="*/ 2147483647 h 257"/>
              <a:gd name="T12" fmla="*/ 2147483647 w 111"/>
              <a:gd name="T13" fmla="*/ 2147483647 h 257"/>
              <a:gd name="T14" fmla="*/ 2147483647 w 111"/>
              <a:gd name="T15" fmla="*/ 2147483647 h 257"/>
              <a:gd name="T16" fmla="*/ 2147483647 w 111"/>
              <a:gd name="T17" fmla="*/ 2147483647 h 257"/>
              <a:gd name="T18" fmla="*/ 2147483647 w 111"/>
              <a:gd name="T19" fmla="*/ 2147483647 h 257"/>
              <a:gd name="T20" fmla="*/ 2147483647 w 111"/>
              <a:gd name="T21" fmla="*/ 2147483647 h 257"/>
              <a:gd name="T22" fmla="*/ 2147483647 w 111"/>
              <a:gd name="T23" fmla="*/ 2147483647 h 257"/>
              <a:gd name="T24" fmla="*/ 2147483647 w 111"/>
              <a:gd name="T25" fmla="*/ 2147483647 h 257"/>
              <a:gd name="T26" fmla="*/ 2147483647 w 111"/>
              <a:gd name="T27" fmla="*/ 2147483647 h 257"/>
              <a:gd name="T28" fmla="*/ 2147483647 w 111"/>
              <a:gd name="T29" fmla="*/ 2147483647 h 257"/>
              <a:gd name="T30" fmla="*/ 2147483647 w 111"/>
              <a:gd name="T31" fmla="*/ 2147483647 h 257"/>
              <a:gd name="T32" fmla="*/ 2147483647 w 111"/>
              <a:gd name="T33" fmla="*/ 0 h 257"/>
              <a:gd name="T34" fmla="*/ 2147483647 w 111"/>
              <a:gd name="T35" fmla="*/ 2147483647 h 257"/>
              <a:gd name="T36" fmla="*/ 2147483647 w 111"/>
              <a:gd name="T37" fmla="*/ 2147483647 h 257"/>
              <a:gd name="T38" fmla="*/ 2147483647 w 111"/>
              <a:gd name="T39" fmla="*/ 2147483647 h 257"/>
              <a:gd name="T40" fmla="*/ 2147483647 w 111"/>
              <a:gd name="T41" fmla="*/ 2147483647 h 257"/>
              <a:gd name="T42" fmla="*/ 2147483647 w 111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1"/>
              <a:gd name="T67" fmla="*/ 0 h 257"/>
              <a:gd name="T68" fmla="*/ 111 w 111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1" h="257">
                <a:moveTo>
                  <a:pt x="9" y="56"/>
                </a:moveTo>
                <a:lnTo>
                  <a:pt x="8" y="56"/>
                </a:lnTo>
                <a:lnTo>
                  <a:pt x="0" y="74"/>
                </a:lnTo>
                <a:lnTo>
                  <a:pt x="18" y="98"/>
                </a:lnTo>
                <a:lnTo>
                  <a:pt x="21" y="131"/>
                </a:lnTo>
                <a:lnTo>
                  <a:pt x="20" y="162"/>
                </a:lnTo>
                <a:lnTo>
                  <a:pt x="18" y="194"/>
                </a:lnTo>
                <a:lnTo>
                  <a:pt x="17" y="225"/>
                </a:lnTo>
                <a:lnTo>
                  <a:pt x="17" y="257"/>
                </a:lnTo>
                <a:lnTo>
                  <a:pt x="57" y="249"/>
                </a:lnTo>
                <a:lnTo>
                  <a:pt x="65" y="194"/>
                </a:lnTo>
                <a:lnTo>
                  <a:pt x="72" y="137"/>
                </a:lnTo>
                <a:lnTo>
                  <a:pt x="104" y="90"/>
                </a:lnTo>
                <a:lnTo>
                  <a:pt x="111" y="51"/>
                </a:lnTo>
                <a:lnTo>
                  <a:pt x="108" y="29"/>
                </a:lnTo>
                <a:lnTo>
                  <a:pt x="110" y="27"/>
                </a:lnTo>
                <a:lnTo>
                  <a:pt x="80" y="0"/>
                </a:lnTo>
                <a:lnTo>
                  <a:pt x="68" y="12"/>
                </a:lnTo>
                <a:lnTo>
                  <a:pt x="66" y="20"/>
                </a:lnTo>
                <a:lnTo>
                  <a:pt x="65" y="23"/>
                </a:lnTo>
                <a:lnTo>
                  <a:pt x="35" y="41"/>
                </a:lnTo>
                <a:lnTo>
                  <a:pt x="9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2" name="Freeform 458"/>
          <p:cNvSpPr>
            <a:spLocks noChangeAspect="1"/>
          </p:cNvSpPr>
          <p:nvPr/>
        </p:nvSpPr>
        <p:spPr bwMode="auto">
          <a:xfrm>
            <a:off x="1045588" y="3075680"/>
            <a:ext cx="238307" cy="337038"/>
          </a:xfrm>
          <a:custGeom>
            <a:avLst/>
            <a:gdLst>
              <a:gd name="T0" fmla="*/ 2147483647 w 280"/>
              <a:gd name="T1" fmla="*/ 2147483647 h 474"/>
              <a:gd name="T2" fmla="*/ 2147483647 w 280"/>
              <a:gd name="T3" fmla="*/ 2147483647 h 474"/>
              <a:gd name="T4" fmla="*/ 2147483647 w 280"/>
              <a:gd name="T5" fmla="*/ 2147483647 h 474"/>
              <a:gd name="T6" fmla="*/ 2147483647 w 280"/>
              <a:gd name="T7" fmla="*/ 2147483647 h 474"/>
              <a:gd name="T8" fmla="*/ 2147483647 w 280"/>
              <a:gd name="T9" fmla="*/ 2147483647 h 474"/>
              <a:gd name="T10" fmla="*/ 2147483647 w 280"/>
              <a:gd name="T11" fmla="*/ 2147483647 h 474"/>
              <a:gd name="T12" fmla="*/ 2147483647 w 280"/>
              <a:gd name="T13" fmla="*/ 2147483647 h 474"/>
              <a:gd name="T14" fmla="*/ 2147483647 w 280"/>
              <a:gd name="T15" fmla="*/ 2147483647 h 474"/>
              <a:gd name="T16" fmla="*/ 2147483647 w 280"/>
              <a:gd name="T17" fmla="*/ 2147483647 h 474"/>
              <a:gd name="T18" fmla="*/ 2147483647 w 280"/>
              <a:gd name="T19" fmla="*/ 2147483647 h 474"/>
              <a:gd name="T20" fmla="*/ 2147483647 w 280"/>
              <a:gd name="T21" fmla="*/ 2147483647 h 474"/>
              <a:gd name="T22" fmla="*/ 2147483647 w 280"/>
              <a:gd name="T23" fmla="*/ 2147483647 h 474"/>
              <a:gd name="T24" fmla="*/ 2147483647 w 280"/>
              <a:gd name="T25" fmla="*/ 2147483647 h 474"/>
              <a:gd name="T26" fmla="*/ 2147483647 w 280"/>
              <a:gd name="T27" fmla="*/ 2147483647 h 474"/>
              <a:gd name="T28" fmla="*/ 2147483647 w 280"/>
              <a:gd name="T29" fmla="*/ 2147483647 h 474"/>
              <a:gd name="T30" fmla="*/ 2147483647 w 280"/>
              <a:gd name="T31" fmla="*/ 2147483647 h 474"/>
              <a:gd name="T32" fmla="*/ 2147483647 w 280"/>
              <a:gd name="T33" fmla="*/ 2147483647 h 474"/>
              <a:gd name="T34" fmla="*/ 2147483647 w 280"/>
              <a:gd name="T35" fmla="*/ 2147483647 h 474"/>
              <a:gd name="T36" fmla="*/ 2147483647 w 280"/>
              <a:gd name="T37" fmla="*/ 2147483647 h 474"/>
              <a:gd name="T38" fmla="*/ 2147483647 w 280"/>
              <a:gd name="T39" fmla="*/ 2147483647 h 474"/>
              <a:gd name="T40" fmla="*/ 2147483647 w 280"/>
              <a:gd name="T41" fmla="*/ 2147483647 h 474"/>
              <a:gd name="T42" fmla="*/ 2147483647 w 280"/>
              <a:gd name="T43" fmla="*/ 2147483647 h 474"/>
              <a:gd name="T44" fmla="*/ 2147483647 w 280"/>
              <a:gd name="T45" fmla="*/ 2147483647 h 474"/>
              <a:gd name="T46" fmla="*/ 2147483647 w 280"/>
              <a:gd name="T47" fmla="*/ 2147483647 h 474"/>
              <a:gd name="T48" fmla="*/ 0 w 280"/>
              <a:gd name="T49" fmla="*/ 2147483647 h 474"/>
              <a:gd name="T50" fmla="*/ 2147483647 w 280"/>
              <a:gd name="T51" fmla="*/ 2147483647 h 474"/>
              <a:gd name="T52" fmla="*/ 2147483647 w 280"/>
              <a:gd name="T53" fmla="*/ 2147483647 h 474"/>
              <a:gd name="T54" fmla="*/ 2147483647 w 280"/>
              <a:gd name="T55" fmla="*/ 2147483647 h 474"/>
              <a:gd name="T56" fmla="*/ 2147483647 w 280"/>
              <a:gd name="T57" fmla="*/ 2147483647 h 474"/>
              <a:gd name="T58" fmla="*/ 2147483647 w 280"/>
              <a:gd name="T59" fmla="*/ 2147483647 h 474"/>
              <a:gd name="T60" fmla="*/ 2147483647 w 280"/>
              <a:gd name="T61" fmla="*/ 2147483647 h 474"/>
              <a:gd name="T62" fmla="*/ 2147483647 w 280"/>
              <a:gd name="T63" fmla="*/ 2147483647 h 474"/>
              <a:gd name="T64" fmla="*/ 2147483647 w 280"/>
              <a:gd name="T65" fmla="*/ 2147483647 h 474"/>
              <a:gd name="T66" fmla="*/ 2147483647 w 280"/>
              <a:gd name="T67" fmla="*/ 2147483647 h 474"/>
              <a:gd name="T68" fmla="*/ 2147483647 w 280"/>
              <a:gd name="T69" fmla="*/ 2147483647 h 474"/>
              <a:gd name="T70" fmla="*/ 2147483647 w 280"/>
              <a:gd name="T71" fmla="*/ 2147483647 h 474"/>
              <a:gd name="T72" fmla="*/ 2147483647 w 280"/>
              <a:gd name="T73" fmla="*/ 2147483647 h 474"/>
              <a:gd name="T74" fmla="*/ 2147483647 w 280"/>
              <a:gd name="T75" fmla="*/ 2147483647 h 474"/>
              <a:gd name="T76" fmla="*/ 2147483647 w 280"/>
              <a:gd name="T77" fmla="*/ 2147483647 h 474"/>
              <a:gd name="T78" fmla="*/ 2147483647 w 280"/>
              <a:gd name="T79" fmla="*/ 2147483647 h 474"/>
              <a:gd name="T80" fmla="*/ 2147483647 w 280"/>
              <a:gd name="T81" fmla="*/ 0 h 474"/>
              <a:gd name="T82" fmla="*/ 2147483647 w 280"/>
              <a:gd name="T83" fmla="*/ 0 h 474"/>
              <a:gd name="T84" fmla="*/ 2147483647 w 280"/>
              <a:gd name="T85" fmla="*/ 2147483647 h 474"/>
              <a:gd name="T86" fmla="*/ 2147483647 w 280"/>
              <a:gd name="T87" fmla="*/ 2147483647 h 474"/>
              <a:gd name="T88" fmla="*/ 2147483647 w 280"/>
              <a:gd name="T89" fmla="*/ 2147483647 h 47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0"/>
              <a:gd name="T136" fmla="*/ 0 h 474"/>
              <a:gd name="T137" fmla="*/ 280 w 280"/>
              <a:gd name="T138" fmla="*/ 474 h 47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0" h="474">
                <a:moveTo>
                  <a:pt x="279" y="130"/>
                </a:moveTo>
                <a:lnTo>
                  <a:pt x="237" y="130"/>
                </a:lnTo>
                <a:lnTo>
                  <a:pt x="217" y="139"/>
                </a:lnTo>
                <a:lnTo>
                  <a:pt x="246" y="178"/>
                </a:lnTo>
                <a:lnTo>
                  <a:pt x="265" y="232"/>
                </a:lnTo>
                <a:lnTo>
                  <a:pt x="244" y="265"/>
                </a:lnTo>
                <a:lnTo>
                  <a:pt x="223" y="300"/>
                </a:lnTo>
                <a:lnTo>
                  <a:pt x="232" y="358"/>
                </a:lnTo>
                <a:lnTo>
                  <a:pt x="252" y="387"/>
                </a:lnTo>
                <a:lnTo>
                  <a:pt x="271" y="417"/>
                </a:lnTo>
                <a:lnTo>
                  <a:pt x="280" y="454"/>
                </a:lnTo>
                <a:lnTo>
                  <a:pt x="273" y="474"/>
                </a:lnTo>
                <a:lnTo>
                  <a:pt x="241" y="465"/>
                </a:lnTo>
                <a:lnTo>
                  <a:pt x="210" y="457"/>
                </a:lnTo>
                <a:lnTo>
                  <a:pt x="174" y="457"/>
                </a:lnTo>
                <a:lnTo>
                  <a:pt x="138" y="457"/>
                </a:lnTo>
                <a:lnTo>
                  <a:pt x="100" y="457"/>
                </a:lnTo>
                <a:lnTo>
                  <a:pt x="73" y="453"/>
                </a:lnTo>
                <a:lnTo>
                  <a:pt x="45" y="448"/>
                </a:lnTo>
                <a:lnTo>
                  <a:pt x="46" y="405"/>
                </a:lnTo>
                <a:lnTo>
                  <a:pt x="43" y="387"/>
                </a:lnTo>
                <a:lnTo>
                  <a:pt x="40" y="379"/>
                </a:lnTo>
                <a:lnTo>
                  <a:pt x="16" y="376"/>
                </a:lnTo>
                <a:lnTo>
                  <a:pt x="6" y="352"/>
                </a:lnTo>
                <a:lnTo>
                  <a:pt x="0" y="354"/>
                </a:lnTo>
                <a:lnTo>
                  <a:pt x="3" y="346"/>
                </a:lnTo>
                <a:lnTo>
                  <a:pt x="16" y="312"/>
                </a:lnTo>
                <a:lnTo>
                  <a:pt x="34" y="288"/>
                </a:lnTo>
                <a:lnTo>
                  <a:pt x="54" y="262"/>
                </a:lnTo>
                <a:lnTo>
                  <a:pt x="82" y="253"/>
                </a:lnTo>
                <a:lnTo>
                  <a:pt x="103" y="279"/>
                </a:lnTo>
                <a:lnTo>
                  <a:pt x="129" y="246"/>
                </a:lnTo>
                <a:lnTo>
                  <a:pt x="145" y="208"/>
                </a:lnTo>
                <a:lnTo>
                  <a:pt x="160" y="187"/>
                </a:lnTo>
                <a:lnTo>
                  <a:pt x="177" y="153"/>
                </a:lnTo>
                <a:lnTo>
                  <a:pt x="193" y="123"/>
                </a:lnTo>
                <a:lnTo>
                  <a:pt x="210" y="93"/>
                </a:lnTo>
                <a:lnTo>
                  <a:pt x="238" y="70"/>
                </a:lnTo>
                <a:lnTo>
                  <a:pt x="250" y="46"/>
                </a:lnTo>
                <a:lnTo>
                  <a:pt x="237" y="31"/>
                </a:lnTo>
                <a:lnTo>
                  <a:pt x="234" y="0"/>
                </a:lnTo>
                <a:lnTo>
                  <a:pt x="249" y="0"/>
                </a:lnTo>
                <a:lnTo>
                  <a:pt x="262" y="42"/>
                </a:lnTo>
                <a:lnTo>
                  <a:pt x="259" y="88"/>
                </a:lnTo>
                <a:lnTo>
                  <a:pt x="279" y="13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3" name="Freeform 459"/>
          <p:cNvSpPr>
            <a:spLocks noChangeAspect="1"/>
          </p:cNvSpPr>
          <p:nvPr/>
        </p:nvSpPr>
        <p:spPr bwMode="auto">
          <a:xfrm>
            <a:off x="434190" y="2723989"/>
            <a:ext cx="539121" cy="436685"/>
          </a:xfrm>
          <a:custGeom>
            <a:avLst/>
            <a:gdLst>
              <a:gd name="T0" fmla="*/ 2147483647 w 636"/>
              <a:gd name="T1" fmla="*/ 2147483647 h 619"/>
              <a:gd name="T2" fmla="*/ 2147483647 w 636"/>
              <a:gd name="T3" fmla="*/ 2147483647 h 619"/>
              <a:gd name="T4" fmla="*/ 2147483647 w 636"/>
              <a:gd name="T5" fmla="*/ 2147483647 h 619"/>
              <a:gd name="T6" fmla="*/ 2147483647 w 636"/>
              <a:gd name="T7" fmla="*/ 2147483647 h 619"/>
              <a:gd name="T8" fmla="*/ 2147483647 w 636"/>
              <a:gd name="T9" fmla="*/ 2147483647 h 619"/>
              <a:gd name="T10" fmla="*/ 2147483647 w 636"/>
              <a:gd name="T11" fmla="*/ 2147483647 h 619"/>
              <a:gd name="T12" fmla="*/ 2147483647 w 636"/>
              <a:gd name="T13" fmla="*/ 2147483647 h 619"/>
              <a:gd name="T14" fmla="*/ 2147483647 w 636"/>
              <a:gd name="T15" fmla="*/ 2147483647 h 619"/>
              <a:gd name="T16" fmla="*/ 2147483647 w 636"/>
              <a:gd name="T17" fmla="*/ 2147483647 h 619"/>
              <a:gd name="T18" fmla="*/ 2147483647 w 636"/>
              <a:gd name="T19" fmla="*/ 2147483647 h 619"/>
              <a:gd name="T20" fmla="*/ 2147483647 w 636"/>
              <a:gd name="T21" fmla="*/ 2147483647 h 619"/>
              <a:gd name="T22" fmla="*/ 2147483647 w 636"/>
              <a:gd name="T23" fmla="*/ 2147483647 h 619"/>
              <a:gd name="T24" fmla="*/ 2147483647 w 636"/>
              <a:gd name="T25" fmla="*/ 2147483647 h 619"/>
              <a:gd name="T26" fmla="*/ 2147483647 w 636"/>
              <a:gd name="T27" fmla="*/ 2147483647 h 619"/>
              <a:gd name="T28" fmla="*/ 2147483647 w 636"/>
              <a:gd name="T29" fmla="*/ 2147483647 h 619"/>
              <a:gd name="T30" fmla="*/ 2147483647 w 636"/>
              <a:gd name="T31" fmla="*/ 2147483647 h 619"/>
              <a:gd name="T32" fmla="*/ 2147483647 w 636"/>
              <a:gd name="T33" fmla="*/ 2147483647 h 619"/>
              <a:gd name="T34" fmla="*/ 2147483647 w 636"/>
              <a:gd name="T35" fmla="*/ 2147483647 h 619"/>
              <a:gd name="T36" fmla="*/ 2147483647 w 636"/>
              <a:gd name="T37" fmla="*/ 2147483647 h 619"/>
              <a:gd name="T38" fmla="*/ 2147483647 w 636"/>
              <a:gd name="T39" fmla="*/ 2147483647 h 619"/>
              <a:gd name="T40" fmla="*/ 2147483647 w 636"/>
              <a:gd name="T41" fmla="*/ 2147483647 h 619"/>
              <a:gd name="T42" fmla="*/ 2147483647 w 636"/>
              <a:gd name="T43" fmla="*/ 2147483647 h 619"/>
              <a:gd name="T44" fmla="*/ 2147483647 w 636"/>
              <a:gd name="T45" fmla="*/ 0 h 619"/>
              <a:gd name="T46" fmla="*/ 2147483647 w 636"/>
              <a:gd name="T47" fmla="*/ 2147483647 h 619"/>
              <a:gd name="T48" fmla="*/ 2147483647 w 636"/>
              <a:gd name="T49" fmla="*/ 2147483647 h 619"/>
              <a:gd name="T50" fmla="*/ 2147483647 w 636"/>
              <a:gd name="T51" fmla="*/ 2147483647 h 619"/>
              <a:gd name="T52" fmla="*/ 2147483647 w 636"/>
              <a:gd name="T53" fmla="*/ 2147483647 h 619"/>
              <a:gd name="T54" fmla="*/ 2147483647 w 636"/>
              <a:gd name="T55" fmla="*/ 2147483647 h 619"/>
              <a:gd name="T56" fmla="*/ 2147483647 w 636"/>
              <a:gd name="T57" fmla="*/ 2147483647 h 619"/>
              <a:gd name="T58" fmla="*/ 2147483647 w 636"/>
              <a:gd name="T59" fmla="*/ 2147483647 h 619"/>
              <a:gd name="T60" fmla="*/ 2147483647 w 636"/>
              <a:gd name="T61" fmla="*/ 2147483647 h 619"/>
              <a:gd name="T62" fmla="*/ 2147483647 w 636"/>
              <a:gd name="T63" fmla="*/ 2147483647 h 619"/>
              <a:gd name="T64" fmla="*/ 2147483647 w 636"/>
              <a:gd name="T65" fmla="*/ 2147483647 h 619"/>
              <a:gd name="T66" fmla="*/ 2147483647 w 636"/>
              <a:gd name="T67" fmla="*/ 2147483647 h 619"/>
              <a:gd name="T68" fmla="*/ 2147483647 w 636"/>
              <a:gd name="T69" fmla="*/ 2147483647 h 619"/>
              <a:gd name="T70" fmla="*/ 2147483647 w 636"/>
              <a:gd name="T71" fmla="*/ 2147483647 h 619"/>
              <a:gd name="T72" fmla="*/ 2147483647 w 636"/>
              <a:gd name="T73" fmla="*/ 2147483647 h 619"/>
              <a:gd name="T74" fmla="*/ 2147483647 w 636"/>
              <a:gd name="T75" fmla="*/ 2147483647 h 619"/>
              <a:gd name="T76" fmla="*/ 2147483647 w 636"/>
              <a:gd name="T77" fmla="*/ 2147483647 h 6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6"/>
              <a:gd name="T118" fmla="*/ 0 h 619"/>
              <a:gd name="T119" fmla="*/ 636 w 636"/>
              <a:gd name="T120" fmla="*/ 619 h 6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6" h="619">
                <a:moveTo>
                  <a:pt x="118" y="568"/>
                </a:moveTo>
                <a:lnTo>
                  <a:pt x="112" y="582"/>
                </a:lnTo>
                <a:lnTo>
                  <a:pt x="117" y="582"/>
                </a:lnTo>
                <a:lnTo>
                  <a:pt x="130" y="619"/>
                </a:lnTo>
                <a:lnTo>
                  <a:pt x="139" y="612"/>
                </a:lnTo>
                <a:lnTo>
                  <a:pt x="160" y="618"/>
                </a:lnTo>
                <a:lnTo>
                  <a:pt x="180" y="607"/>
                </a:lnTo>
                <a:lnTo>
                  <a:pt x="193" y="598"/>
                </a:lnTo>
                <a:lnTo>
                  <a:pt x="196" y="613"/>
                </a:lnTo>
                <a:lnTo>
                  <a:pt x="222" y="609"/>
                </a:lnTo>
                <a:lnTo>
                  <a:pt x="238" y="553"/>
                </a:lnTo>
                <a:lnTo>
                  <a:pt x="250" y="544"/>
                </a:lnTo>
                <a:lnTo>
                  <a:pt x="273" y="525"/>
                </a:lnTo>
                <a:lnTo>
                  <a:pt x="283" y="508"/>
                </a:lnTo>
                <a:lnTo>
                  <a:pt x="291" y="484"/>
                </a:lnTo>
                <a:lnTo>
                  <a:pt x="313" y="493"/>
                </a:lnTo>
                <a:lnTo>
                  <a:pt x="322" y="479"/>
                </a:lnTo>
                <a:lnTo>
                  <a:pt x="330" y="474"/>
                </a:lnTo>
                <a:lnTo>
                  <a:pt x="346" y="455"/>
                </a:lnTo>
                <a:lnTo>
                  <a:pt x="367" y="453"/>
                </a:lnTo>
                <a:lnTo>
                  <a:pt x="375" y="438"/>
                </a:lnTo>
                <a:lnTo>
                  <a:pt x="423" y="414"/>
                </a:lnTo>
                <a:lnTo>
                  <a:pt x="457" y="419"/>
                </a:lnTo>
                <a:lnTo>
                  <a:pt x="463" y="420"/>
                </a:lnTo>
                <a:lnTo>
                  <a:pt x="499" y="407"/>
                </a:lnTo>
                <a:lnTo>
                  <a:pt x="540" y="405"/>
                </a:lnTo>
                <a:lnTo>
                  <a:pt x="580" y="404"/>
                </a:lnTo>
                <a:lnTo>
                  <a:pt x="606" y="366"/>
                </a:lnTo>
                <a:lnTo>
                  <a:pt x="613" y="336"/>
                </a:lnTo>
                <a:lnTo>
                  <a:pt x="621" y="306"/>
                </a:lnTo>
                <a:lnTo>
                  <a:pt x="628" y="275"/>
                </a:lnTo>
                <a:lnTo>
                  <a:pt x="636" y="245"/>
                </a:lnTo>
                <a:lnTo>
                  <a:pt x="595" y="245"/>
                </a:lnTo>
                <a:lnTo>
                  <a:pt x="600" y="213"/>
                </a:lnTo>
                <a:lnTo>
                  <a:pt x="552" y="192"/>
                </a:lnTo>
                <a:lnTo>
                  <a:pt x="538" y="176"/>
                </a:lnTo>
                <a:lnTo>
                  <a:pt x="540" y="164"/>
                </a:lnTo>
                <a:lnTo>
                  <a:pt x="517" y="143"/>
                </a:lnTo>
                <a:lnTo>
                  <a:pt x="495" y="122"/>
                </a:lnTo>
                <a:lnTo>
                  <a:pt x="472" y="102"/>
                </a:lnTo>
                <a:lnTo>
                  <a:pt x="450" y="81"/>
                </a:lnTo>
                <a:lnTo>
                  <a:pt x="429" y="62"/>
                </a:lnTo>
                <a:lnTo>
                  <a:pt x="406" y="41"/>
                </a:lnTo>
                <a:lnTo>
                  <a:pt x="384" y="20"/>
                </a:lnTo>
                <a:lnTo>
                  <a:pt x="361" y="0"/>
                </a:lnTo>
                <a:lnTo>
                  <a:pt x="330" y="0"/>
                </a:lnTo>
                <a:lnTo>
                  <a:pt x="297" y="0"/>
                </a:lnTo>
                <a:lnTo>
                  <a:pt x="291" y="44"/>
                </a:lnTo>
                <a:lnTo>
                  <a:pt x="286" y="89"/>
                </a:lnTo>
                <a:lnTo>
                  <a:pt x="280" y="134"/>
                </a:lnTo>
                <a:lnTo>
                  <a:pt x="274" y="177"/>
                </a:lnTo>
                <a:lnTo>
                  <a:pt x="268" y="222"/>
                </a:lnTo>
                <a:lnTo>
                  <a:pt x="265" y="267"/>
                </a:lnTo>
                <a:lnTo>
                  <a:pt x="261" y="311"/>
                </a:lnTo>
                <a:lnTo>
                  <a:pt x="256" y="356"/>
                </a:lnTo>
                <a:lnTo>
                  <a:pt x="265" y="363"/>
                </a:lnTo>
                <a:lnTo>
                  <a:pt x="252" y="398"/>
                </a:lnTo>
                <a:lnTo>
                  <a:pt x="217" y="398"/>
                </a:lnTo>
                <a:lnTo>
                  <a:pt x="181" y="398"/>
                </a:lnTo>
                <a:lnTo>
                  <a:pt x="147" y="398"/>
                </a:lnTo>
                <a:lnTo>
                  <a:pt x="112" y="398"/>
                </a:lnTo>
                <a:lnTo>
                  <a:pt x="108" y="393"/>
                </a:lnTo>
                <a:lnTo>
                  <a:pt x="55" y="407"/>
                </a:lnTo>
                <a:lnTo>
                  <a:pt x="49" y="408"/>
                </a:lnTo>
                <a:lnTo>
                  <a:pt x="30" y="395"/>
                </a:lnTo>
                <a:lnTo>
                  <a:pt x="7" y="431"/>
                </a:lnTo>
                <a:lnTo>
                  <a:pt x="0" y="428"/>
                </a:lnTo>
                <a:lnTo>
                  <a:pt x="4" y="470"/>
                </a:lnTo>
                <a:lnTo>
                  <a:pt x="12" y="486"/>
                </a:lnTo>
                <a:lnTo>
                  <a:pt x="18" y="526"/>
                </a:lnTo>
                <a:lnTo>
                  <a:pt x="12" y="537"/>
                </a:lnTo>
                <a:lnTo>
                  <a:pt x="34" y="537"/>
                </a:lnTo>
                <a:lnTo>
                  <a:pt x="45" y="541"/>
                </a:lnTo>
                <a:lnTo>
                  <a:pt x="67" y="540"/>
                </a:lnTo>
                <a:lnTo>
                  <a:pt x="93" y="531"/>
                </a:lnTo>
                <a:lnTo>
                  <a:pt x="100" y="523"/>
                </a:lnTo>
                <a:lnTo>
                  <a:pt x="106" y="558"/>
                </a:lnTo>
                <a:lnTo>
                  <a:pt x="118" y="56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4" name="Freeform 460"/>
          <p:cNvSpPr>
            <a:spLocks noChangeAspect="1"/>
          </p:cNvSpPr>
          <p:nvPr/>
        </p:nvSpPr>
        <p:spPr bwMode="auto">
          <a:xfrm>
            <a:off x="1231153" y="2770880"/>
            <a:ext cx="359414" cy="470388"/>
          </a:xfrm>
          <a:custGeom>
            <a:avLst/>
            <a:gdLst>
              <a:gd name="T0" fmla="*/ 2147483647 w 419"/>
              <a:gd name="T1" fmla="*/ 2147483647 h 667"/>
              <a:gd name="T2" fmla="*/ 2147483647 w 419"/>
              <a:gd name="T3" fmla="*/ 2147483647 h 667"/>
              <a:gd name="T4" fmla="*/ 2147483647 w 419"/>
              <a:gd name="T5" fmla="*/ 2147483647 h 667"/>
              <a:gd name="T6" fmla="*/ 2147483647 w 419"/>
              <a:gd name="T7" fmla="*/ 2147483647 h 667"/>
              <a:gd name="T8" fmla="*/ 2147483647 w 419"/>
              <a:gd name="T9" fmla="*/ 2147483647 h 667"/>
              <a:gd name="T10" fmla="*/ 2147483647 w 419"/>
              <a:gd name="T11" fmla="*/ 2147483647 h 667"/>
              <a:gd name="T12" fmla="*/ 2147483647 w 419"/>
              <a:gd name="T13" fmla="*/ 2147483647 h 667"/>
              <a:gd name="T14" fmla="*/ 2147483647 w 419"/>
              <a:gd name="T15" fmla="*/ 2147483647 h 667"/>
              <a:gd name="T16" fmla="*/ 2147483647 w 419"/>
              <a:gd name="T17" fmla="*/ 0 h 667"/>
              <a:gd name="T18" fmla="*/ 2147483647 w 419"/>
              <a:gd name="T19" fmla="*/ 2147483647 h 667"/>
              <a:gd name="T20" fmla="*/ 2147483647 w 419"/>
              <a:gd name="T21" fmla="*/ 2147483647 h 667"/>
              <a:gd name="T22" fmla="*/ 2147483647 w 419"/>
              <a:gd name="T23" fmla="*/ 2147483647 h 667"/>
              <a:gd name="T24" fmla="*/ 2147483647 w 419"/>
              <a:gd name="T25" fmla="*/ 2147483647 h 667"/>
              <a:gd name="T26" fmla="*/ 2147483647 w 419"/>
              <a:gd name="T27" fmla="*/ 2147483647 h 667"/>
              <a:gd name="T28" fmla="*/ 2147483647 w 419"/>
              <a:gd name="T29" fmla="*/ 2147483647 h 667"/>
              <a:gd name="T30" fmla="*/ 2147483647 w 419"/>
              <a:gd name="T31" fmla="*/ 2147483647 h 667"/>
              <a:gd name="T32" fmla="*/ 2147483647 w 419"/>
              <a:gd name="T33" fmla="*/ 2147483647 h 667"/>
              <a:gd name="T34" fmla="*/ 2147483647 w 419"/>
              <a:gd name="T35" fmla="*/ 2147483647 h 667"/>
              <a:gd name="T36" fmla="*/ 2147483647 w 419"/>
              <a:gd name="T37" fmla="*/ 2147483647 h 667"/>
              <a:gd name="T38" fmla="*/ 2147483647 w 419"/>
              <a:gd name="T39" fmla="*/ 2147483647 h 667"/>
              <a:gd name="T40" fmla="*/ 2147483647 w 419"/>
              <a:gd name="T41" fmla="*/ 2147483647 h 667"/>
              <a:gd name="T42" fmla="*/ 2147483647 w 419"/>
              <a:gd name="T43" fmla="*/ 2147483647 h 667"/>
              <a:gd name="T44" fmla="*/ 2147483647 w 419"/>
              <a:gd name="T45" fmla="*/ 2147483647 h 667"/>
              <a:gd name="T46" fmla="*/ 2147483647 w 419"/>
              <a:gd name="T47" fmla="*/ 2147483647 h 667"/>
              <a:gd name="T48" fmla="*/ 2147483647 w 419"/>
              <a:gd name="T49" fmla="*/ 2147483647 h 667"/>
              <a:gd name="T50" fmla="*/ 2147483647 w 419"/>
              <a:gd name="T51" fmla="*/ 2147483647 h 667"/>
              <a:gd name="T52" fmla="*/ 2147483647 w 419"/>
              <a:gd name="T53" fmla="*/ 2147483647 h 667"/>
              <a:gd name="T54" fmla="*/ 2147483647 w 419"/>
              <a:gd name="T55" fmla="*/ 2147483647 h 667"/>
              <a:gd name="T56" fmla="*/ 2147483647 w 419"/>
              <a:gd name="T57" fmla="*/ 2147483647 h 667"/>
              <a:gd name="T58" fmla="*/ 0 w 419"/>
              <a:gd name="T59" fmla="*/ 2147483647 h 667"/>
              <a:gd name="T60" fmla="*/ 2147483647 w 419"/>
              <a:gd name="T61" fmla="*/ 2147483647 h 667"/>
              <a:gd name="T62" fmla="*/ 2147483647 w 419"/>
              <a:gd name="T63" fmla="*/ 2147483647 h 667"/>
              <a:gd name="T64" fmla="*/ 2147483647 w 419"/>
              <a:gd name="T65" fmla="*/ 2147483647 h 667"/>
              <a:gd name="T66" fmla="*/ 2147483647 w 419"/>
              <a:gd name="T67" fmla="*/ 2147483647 h 667"/>
              <a:gd name="T68" fmla="*/ 2147483647 w 419"/>
              <a:gd name="T69" fmla="*/ 2147483647 h 667"/>
              <a:gd name="T70" fmla="*/ 2147483647 w 419"/>
              <a:gd name="T71" fmla="*/ 2147483647 h 667"/>
              <a:gd name="T72" fmla="*/ 2147483647 w 419"/>
              <a:gd name="T73" fmla="*/ 2147483647 h 667"/>
              <a:gd name="T74" fmla="*/ 2147483647 w 419"/>
              <a:gd name="T75" fmla="*/ 2147483647 h 667"/>
              <a:gd name="T76" fmla="*/ 2147483647 w 419"/>
              <a:gd name="T77" fmla="*/ 2147483647 h 667"/>
              <a:gd name="T78" fmla="*/ 2147483647 w 419"/>
              <a:gd name="T79" fmla="*/ 2147483647 h 667"/>
              <a:gd name="T80" fmla="*/ 2147483647 w 419"/>
              <a:gd name="T81" fmla="*/ 2147483647 h 667"/>
              <a:gd name="T82" fmla="*/ 2147483647 w 419"/>
              <a:gd name="T83" fmla="*/ 2147483647 h 667"/>
              <a:gd name="T84" fmla="*/ 2147483647 w 419"/>
              <a:gd name="T85" fmla="*/ 2147483647 h 667"/>
              <a:gd name="T86" fmla="*/ 2147483647 w 419"/>
              <a:gd name="T87" fmla="*/ 2147483647 h 667"/>
              <a:gd name="T88" fmla="*/ 2147483647 w 419"/>
              <a:gd name="T89" fmla="*/ 2147483647 h 667"/>
              <a:gd name="T90" fmla="*/ 2147483647 w 419"/>
              <a:gd name="T91" fmla="*/ 2147483647 h 667"/>
              <a:gd name="T92" fmla="*/ 2147483647 w 419"/>
              <a:gd name="T93" fmla="*/ 2147483647 h 667"/>
              <a:gd name="T94" fmla="*/ 2147483647 w 419"/>
              <a:gd name="T95" fmla="*/ 2147483647 h 667"/>
              <a:gd name="T96" fmla="*/ 2147483647 w 419"/>
              <a:gd name="T97" fmla="*/ 2147483647 h 667"/>
              <a:gd name="T98" fmla="*/ 2147483647 w 419"/>
              <a:gd name="T99" fmla="*/ 2147483647 h 667"/>
              <a:gd name="T100" fmla="*/ 2147483647 w 419"/>
              <a:gd name="T101" fmla="*/ 2147483647 h 667"/>
              <a:gd name="T102" fmla="*/ 2147483647 w 419"/>
              <a:gd name="T103" fmla="*/ 2147483647 h 667"/>
              <a:gd name="T104" fmla="*/ 2147483647 w 419"/>
              <a:gd name="T105" fmla="*/ 2147483647 h 667"/>
              <a:gd name="T106" fmla="*/ 2147483647 w 419"/>
              <a:gd name="T107" fmla="*/ 2147483647 h 667"/>
              <a:gd name="T108" fmla="*/ 2147483647 w 419"/>
              <a:gd name="T109" fmla="*/ 2147483647 h 667"/>
              <a:gd name="T110" fmla="*/ 2147483647 w 419"/>
              <a:gd name="T111" fmla="*/ 2147483647 h 667"/>
              <a:gd name="T112" fmla="*/ 2147483647 w 419"/>
              <a:gd name="T113" fmla="*/ 2147483647 h 6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9"/>
              <a:gd name="T172" fmla="*/ 0 h 667"/>
              <a:gd name="T173" fmla="*/ 419 w 419"/>
              <a:gd name="T174" fmla="*/ 667 h 6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9" h="667">
                <a:moveTo>
                  <a:pt x="419" y="167"/>
                </a:moveTo>
                <a:lnTo>
                  <a:pt x="386" y="146"/>
                </a:lnTo>
                <a:lnTo>
                  <a:pt x="353" y="125"/>
                </a:lnTo>
                <a:lnTo>
                  <a:pt x="321" y="104"/>
                </a:lnTo>
                <a:lnTo>
                  <a:pt x="288" y="83"/>
                </a:lnTo>
                <a:lnTo>
                  <a:pt x="257" y="62"/>
                </a:lnTo>
                <a:lnTo>
                  <a:pt x="224" y="42"/>
                </a:lnTo>
                <a:lnTo>
                  <a:pt x="192" y="21"/>
                </a:lnTo>
                <a:lnTo>
                  <a:pt x="159" y="0"/>
                </a:lnTo>
                <a:lnTo>
                  <a:pt x="120" y="21"/>
                </a:lnTo>
                <a:lnTo>
                  <a:pt x="117" y="53"/>
                </a:lnTo>
                <a:lnTo>
                  <a:pt x="114" y="83"/>
                </a:lnTo>
                <a:lnTo>
                  <a:pt x="134" y="131"/>
                </a:lnTo>
                <a:lnTo>
                  <a:pt x="122" y="149"/>
                </a:lnTo>
                <a:lnTo>
                  <a:pt x="114" y="180"/>
                </a:lnTo>
                <a:lnTo>
                  <a:pt x="107" y="212"/>
                </a:lnTo>
                <a:lnTo>
                  <a:pt x="99" y="245"/>
                </a:lnTo>
                <a:lnTo>
                  <a:pt x="92" y="276"/>
                </a:lnTo>
                <a:lnTo>
                  <a:pt x="71" y="300"/>
                </a:lnTo>
                <a:lnTo>
                  <a:pt x="50" y="326"/>
                </a:lnTo>
                <a:lnTo>
                  <a:pt x="29" y="351"/>
                </a:lnTo>
                <a:lnTo>
                  <a:pt x="8" y="375"/>
                </a:lnTo>
                <a:lnTo>
                  <a:pt x="5" y="408"/>
                </a:lnTo>
                <a:lnTo>
                  <a:pt x="17" y="435"/>
                </a:lnTo>
                <a:lnTo>
                  <a:pt x="32" y="435"/>
                </a:lnTo>
                <a:lnTo>
                  <a:pt x="45" y="477"/>
                </a:lnTo>
                <a:lnTo>
                  <a:pt x="42" y="523"/>
                </a:lnTo>
                <a:lnTo>
                  <a:pt x="62" y="565"/>
                </a:lnTo>
                <a:lnTo>
                  <a:pt x="20" y="565"/>
                </a:lnTo>
                <a:lnTo>
                  <a:pt x="0" y="574"/>
                </a:lnTo>
                <a:lnTo>
                  <a:pt x="29" y="613"/>
                </a:lnTo>
                <a:lnTo>
                  <a:pt x="48" y="667"/>
                </a:lnTo>
                <a:lnTo>
                  <a:pt x="83" y="655"/>
                </a:lnTo>
                <a:lnTo>
                  <a:pt x="90" y="661"/>
                </a:lnTo>
                <a:lnTo>
                  <a:pt x="111" y="657"/>
                </a:lnTo>
                <a:lnTo>
                  <a:pt x="164" y="646"/>
                </a:lnTo>
                <a:lnTo>
                  <a:pt x="182" y="625"/>
                </a:lnTo>
                <a:lnTo>
                  <a:pt x="177" y="612"/>
                </a:lnTo>
                <a:lnTo>
                  <a:pt x="231" y="601"/>
                </a:lnTo>
                <a:lnTo>
                  <a:pt x="261" y="568"/>
                </a:lnTo>
                <a:lnTo>
                  <a:pt x="294" y="534"/>
                </a:lnTo>
                <a:lnTo>
                  <a:pt x="330" y="526"/>
                </a:lnTo>
                <a:lnTo>
                  <a:pt x="330" y="502"/>
                </a:lnTo>
                <a:lnTo>
                  <a:pt x="326" y="480"/>
                </a:lnTo>
                <a:lnTo>
                  <a:pt x="315" y="448"/>
                </a:lnTo>
                <a:lnTo>
                  <a:pt x="300" y="447"/>
                </a:lnTo>
                <a:lnTo>
                  <a:pt x="318" y="416"/>
                </a:lnTo>
                <a:lnTo>
                  <a:pt x="324" y="396"/>
                </a:lnTo>
                <a:lnTo>
                  <a:pt x="330" y="386"/>
                </a:lnTo>
                <a:lnTo>
                  <a:pt x="332" y="371"/>
                </a:lnTo>
                <a:lnTo>
                  <a:pt x="356" y="338"/>
                </a:lnTo>
                <a:lnTo>
                  <a:pt x="371" y="327"/>
                </a:lnTo>
                <a:lnTo>
                  <a:pt x="395" y="326"/>
                </a:lnTo>
                <a:lnTo>
                  <a:pt x="401" y="287"/>
                </a:lnTo>
                <a:lnTo>
                  <a:pt x="407" y="246"/>
                </a:lnTo>
                <a:lnTo>
                  <a:pt x="413" y="207"/>
                </a:lnTo>
                <a:lnTo>
                  <a:pt x="419" y="16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5" name="Freeform 461"/>
          <p:cNvSpPr>
            <a:spLocks noChangeAspect="1"/>
          </p:cNvSpPr>
          <p:nvPr/>
        </p:nvSpPr>
        <p:spPr bwMode="auto">
          <a:xfrm>
            <a:off x="1946073" y="2930604"/>
            <a:ext cx="203147" cy="171450"/>
          </a:xfrm>
          <a:custGeom>
            <a:avLst/>
            <a:gdLst>
              <a:gd name="T0" fmla="*/ 0 w 238"/>
              <a:gd name="T1" fmla="*/ 2147483647 h 239"/>
              <a:gd name="T2" fmla="*/ 2147483647 w 238"/>
              <a:gd name="T3" fmla="*/ 2147483647 h 239"/>
              <a:gd name="T4" fmla="*/ 2147483647 w 238"/>
              <a:gd name="T5" fmla="*/ 2147483647 h 239"/>
              <a:gd name="T6" fmla="*/ 2147483647 w 238"/>
              <a:gd name="T7" fmla="*/ 2147483647 h 239"/>
              <a:gd name="T8" fmla="*/ 2147483647 w 238"/>
              <a:gd name="T9" fmla="*/ 2147483647 h 239"/>
              <a:gd name="T10" fmla="*/ 2147483647 w 238"/>
              <a:gd name="T11" fmla="*/ 2147483647 h 239"/>
              <a:gd name="T12" fmla="*/ 2147483647 w 238"/>
              <a:gd name="T13" fmla="*/ 0 h 239"/>
              <a:gd name="T14" fmla="*/ 2147483647 w 238"/>
              <a:gd name="T15" fmla="*/ 2147483647 h 239"/>
              <a:gd name="T16" fmla="*/ 2147483647 w 238"/>
              <a:gd name="T17" fmla="*/ 2147483647 h 239"/>
              <a:gd name="T18" fmla="*/ 2147483647 w 238"/>
              <a:gd name="T19" fmla="*/ 2147483647 h 239"/>
              <a:gd name="T20" fmla="*/ 2147483647 w 238"/>
              <a:gd name="T21" fmla="*/ 2147483647 h 239"/>
              <a:gd name="T22" fmla="*/ 2147483647 w 238"/>
              <a:gd name="T23" fmla="*/ 2147483647 h 239"/>
              <a:gd name="T24" fmla="*/ 2147483647 w 238"/>
              <a:gd name="T25" fmla="*/ 2147483647 h 239"/>
              <a:gd name="T26" fmla="*/ 2147483647 w 238"/>
              <a:gd name="T27" fmla="*/ 2147483647 h 239"/>
              <a:gd name="T28" fmla="*/ 2147483647 w 238"/>
              <a:gd name="T29" fmla="*/ 2147483647 h 239"/>
              <a:gd name="T30" fmla="*/ 2147483647 w 238"/>
              <a:gd name="T31" fmla="*/ 2147483647 h 239"/>
              <a:gd name="T32" fmla="*/ 2147483647 w 238"/>
              <a:gd name="T33" fmla="*/ 2147483647 h 239"/>
              <a:gd name="T34" fmla="*/ 2147483647 w 238"/>
              <a:gd name="T35" fmla="*/ 2147483647 h 239"/>
              <a:gd name="T36" fmla="*/ 2147483647 w 238"/>
              <a:gd name="T37" fmla="*/ 2147483647 h 239"/>
              <a:gd name="T38" fmla="*/ 2147483647 w 238"/>
              <a:gd name="T39" fmla="*/ 2147483647 h 239"/>
              <a:gd name="T40" fmla="*/ 2147483647 w 238"/>
              <a:gd name="T41" fmla="*/ 2147483647 h 239"/>
              <a:gd name="T42" fmla="*/ 2147483647 w 238"/>
              <a:gd name="T43" fmla="*/ 2147483647 h 239"/>
              <a:gd name="T44" fmla="*/ 2147483647 w 238"/>
              <a:gd name="T45" fmla="*/ 2147483647 h 239"/>
              <a:gd name="T46" fmla="*/ 2147483647 w 238"/>
              <a:gd name="T47" fmla="*/ 2147483647 h 239"/>
              <a:gd name="T48" fmla="*/ 2147483647 w 238"/>
              <a:gd name="T49" fmla="*/ 2147483647 h 239"/>
              <a:gd name="T50" fmla="*/ 2147483647 w 238"/>
              <a:gd name="T51" fmla="*/ 2147483647 h 239"/>
              <a:gd name="T52" fmla="*/ 2147483647 w 238"/>
              <a:gd name="T53" fmla="*/ 2147483647 h 239"/>
              <a:gd name="T54" fmla="*/ 2147483647 w 238"/>
              <a:gd name="T55" fmla="*/ 2147483647 h 239"/>
              <a:gd name="T56" fmla="*/ 2147483647 w 238"/>
              <a:gd name="T57" fmla="*/ 2147483647 h 239"/>
              <a:gd name="T58" fmla="*/ 2147483647 w 238"/>
              <a:gd name="T59" fmla="*/ 2147483647 h 239"/>
              <a:gd name="T60" fmla="*/ 2147483647 w 238"/>
              <a:gd name="T61" fmla="*/ 2147483647 h 239"/>
              <a:gd name="T62" fmla="*/ 0 w 238"/>
              <a:gd name="T63" fmla="*/ 2147483647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8"/>
              <a:gd name="T97" fmla="*/ 0 h 239"/>
              <a:gd name="T98" fmla="*/ 238 w 238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8" h="239">
                <a:moveTo>
                  <a:pt x="0" y="183"/>
                </a:moveTo>
                <a:lnTo>
                  <a:pt x="9" y="151"/>
                </a:lnTo>
                <a:lnTo>
                  <a:pt x="22" y="94"/>
                </a:lnTo>
                <a:lnTo>
                  <a:pt x="46" y="40"/>
                </a:lnTo>
                <a:lnTo>
                  <a:pt x="73" y="24"/>
                </a:lnTo>
                <a:lnTo>
                  <a:pt x="99" y="6"/>
                </a:lnTo>
                <a:lnTo>
                  <a:pt x="105" y="0"/>
                </a:lnTo>
                <a:lnTo>
                  <a:pt x="111" y="30"/>
                </a:lnTo>
                <a:lnTo>
                  <a:pt x="117" y="60"/>
                </a:lnTo>
                <a:lnTo>
                  <a:pt x="123" y="90"/>
                </a:lnTo>
                <a:lnTo>
                  <a:pt x="129" y="120"/>
                </a:lnTo>
                <a:lnTo>
                  <a:pt x="133" y="109"/>
                </a:lnTo>
                <a:lnTo>
                  <a:pt x="141" y="115"/>
                </a:lnTo>
                <a:lnTo>
                  <a:pt x="168" y="138"/>
                </a:lnTo>
                <a:lnTo>
                  <a:pt x="204" y="177"/>
                </a:lnTo>
                <a:lnTo>
                  <a:pt x="238" y="217"/>
                </a:lnTo>
                <a:lnTo>
                  <a:pt x="238" y="224"/>
                </a:lnTo>
                <a:lnTo>
                  <a:pt x="235" y="227"/>
                </a:lnTo>
                <a:lnTo>
                  <a:pt x="223" y="229"/>
                </a:lnTo>
                <a:lnTo>
                  <a:pt x="202" y="239"/>
                </a:lnTo>
                <a:lnTo>
                  <a:pt x="201" y="229"/>
                </a:lnTo>
                <a:lnTo>
                  <a:pt x="171" y="218"/>
                </a:lnTo>
                <a:lnTo>
                  <a:pt x="153" y="193"/>
                </a:lnTo>
                <a:lnTo>
                  <a:pt x="142" y="178"/>
                </a:lnTo>
                <a:lnTo>
                  <a:pt x="120" y="168"/>
                </a:lnTo>
                <a:lnTo>
                  <a:pt x="102" y="163"/>
                </a:lnTo>
                <a:lnTo>
                  <a:pt x="78" y="166"/>
                </a:lnTo>
                <a:lnTo>
                  <a:pt x="61" y="147"/>
                </a:lnTo>
                <a:lnTo>
                  <a:pt x="52" y="181"/>
                </a:lnTo>
                <a:lnTo>
                  <a:pt x="37" y="166"/>
                </a:lnTo>
                <a:lnTo>
                  <a:pt x="19" y="186"/>
                </a:lnTo>
                <a:lnTo>
                  <a:pt x="0" y="18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6" name="Freeform 462"/>
          <p:cNvSpPr>
            <a:spLocks noChangeAspect="1"/>
          </p:cNvSpPr>
          <p:nvPr/>
        </p:nvSpPr>
        <p:spPr bwMode="auto">
          <a:xfrm>
            <a:off x="309176" y="2656580"/>
            <a:ext cx="431688" cy="372208"/>
          </a:xfrm>
          <a:custGeom>
            <a:avLst/>
            <a:gdLst>
              <a:gd name="T0" fmla="*/ 2147483647 w 508"/>
              <a:gd name="T1" fmla="*/ 2147483647 h 527"/>
              <a:gd name="T2" fmla="*/ 0 w 508"/>
              <a:gd name="T3" fmla="*/ 2147483647 h 527"/>
              <a:gd name="T4" fmla="*/ 2147483647 w 508"/>
              <a:gd name="T5" fmla="*/ 2147483647 h 527"/>
              <a:gd name="T6" fmla="*/ 2147483647 w 508"/>
              <a:gd name="T7" fmla="*/ 2147483647 h 527"/>
              <a:gd name="T8" fmla="*/ 2147483647 w 508"/>
              <a:gd name="T9" fmla="*/ 2147483647 h 527"/>
              <a:gd name="T10" fmla="*/ 2147483647 w 508"/>
              <a:gd name="T11" fmla="*/ 2147483647 h 527"/>
              <a:gd name="T12" fmla="*/ 2147483647 w 508"/>
              <a:gd name="T13" fmla="*/ 2147483647 h 527"/>
              <a:gd name="T14" fmla="*/ 2147483647 w 508"/>
              <a:gd name="T15" fmla="*/ 2147483647 h 527"/>
              <a:gd name="T16" fmla="*/ 2147483647 w 508"/>
              <a:gd name="T17" fmla="*/ 2147483647 h 527"/>
              <a:gd name="T18" fmla="*/ 2147483647 w 508"/>
              <a:gd name="T19" fmla="*/ 2147483647 h 527"/>
              <a:gd name="T20" fmla="*/ 2147483647 w 508"/>
              <a:gd name="T21" fmla="*/ 2147483647 h 527"/>
              <a:gd name="T22" fmla="*/ 2147483647 w 508"/>
              <a:gd name="T23" fmla="*/ 2147483647 h 527"/>
              <a:gd name="T24" fmla="*/ 2147483647 w 508"/>
              <a:gd name="T25" fmla="*/ 2147483647 h 527"/>
              <a:gd name="T26" fmla="*/ 2147483647 w 508"/>
              <a:gd name="T27" fmla="*/ 2147483647 h 527"/>
              <a:gd name="T28" fmla="*/ 2147483647 w 508"/>
              <a:gd name="T29" fmla="*/ 2147483647 h 527"/>
              <a:gd name="T30" fmla="*/ 2147483647 w 508"/>
              <a:gd name="T31" fmla="*/ 2147483647 h 527"/>
              <a:gd name="T32" fmla="*/ 2147483647 w 508"/>
              <a:gd name="T33" fmla="*/ 2147483647 h 527"/>
              <a:gd name="T34" fmla="*/ 2147483647 w 508"/>
              <a:gd name="T35" fmla="*/ 2147483647 h 527"/>
              <a:gd name="T36" fmla="*/ 2147483647 w 508"/>
              <a:gd name="T37" fmla="*/ 2147483647 h 527"/>
              <a:gd name="T38" fmla="*/ 2147483647 w 508"/>
              <a:gd name="T39" fmla="*/ 2147483647 h 527"/>
              <a:gd name="T40" fmla="*/ 2147483647 w 508"/>
              <a:gd name="T41" fmla="*/ 2147483647 h 527"/>
              <a:gd name="T42" fmla="*/ 2147483647 w 508"/>
              <a:gd name="T43" fmla="*/ 2147483647 h 527"/>
              <a:gd name="T44" fmla="*/ 2147483647 w 508"/>
              <a:gd name="T45" fmla="*/ 0 h 527"/>
              <a:gd name="T46" fmla="*/ 2147483647 w 508"/>
              <a:gd name="T47" fmla="*/ 2147483647 h 527"/>
              <a:gd name="T48" fmla="*/ 2147483647 w 508"/>
              <a:gd name="T49" fmla="*/ 2147483647 h 527"/>
              <a:gd name="T50" fmla="*/ 2147483647 w 508"/>
              <a:gd name="T51" fmla="*/ 2147483647 h 527"/>
              <a:gd name="T52" fmla="*/ 2147483647 w 508"/>
              <a:gd name="T53" fmla="*/ 2147483647 h 527"/>
              <a:gd name="T54" fmla="*/ 2147483647 w 508"/>
              <a:gd name="T55" fmla="*/ 2147483647 h 527"/>
              <a:gd name="T56" fmla="*/ 2147483647 w 508"/>
              <a:gd name="T57" fmla="*/ 2147483647 h 527"/>
              <a:gd name="T58" fmla="*/ 2147483647 w 508"/>
              <a:gd name="T59" fmla="*/ 2147483647 h 527"/>
              <a:gd name="T60" fmla="*/ 2147483647 w 508"/>
              <a:gd name="T61" fmla="*/ 2147483647 h 527"/>
              <a:gd name="T62" fmla="*/ 2147483647 w 508"/>
              <a:gd name="T63" fmla="*/ 2147483647 h 527"/>
              <a:gd name="T64" fmla="*/ 2147483647 w 508"/>
              <a:gd name="T65" fmla="*/ 2147483647 h 527"/>
              <a:gd name="T66" fmla="*/ 2147483647 w 508"/>
              <a:gd name="T67" fmla="*/ 2147483647 h 527"/>
              <a:gd name="T68" fmla="*/ 2147483647 w 508"/>
              <a:gd name="T69" fmla="*/ 2147483647 h 527"/>
              <a:gd name="T70" fmla="*/ 2147483647 w 508"/>
              <a:gd name="T71" fmla="*/ 2147483647 h 527"/>
              <a:gd name="T72" fmla="*/ 2147483647 w 508"/>
              <a:gd name="T73" fmla="*/ 2147483647 h 527"/>
              <a:gd name="T74" fmla="*/ 2147483647 w 508"/>
              <a:gd name="T75" fmla="*/ 2147483647 h 527"/>
              <a:gd name="T76" fmla="*/ 2147483647 w 508"/>
              <a:gd name="T77" fmla="*/ 2147483647 h 527"/>
              <a:gd name="T78" fmla="*/ 2147483647 w 508"/>
              <a:gd name="T79" fmla="*/ 2147483647 h 527"/>
              <a:gd name="T80" fmla="*/ 2147483647 w 508"/>
              <a:gd name="T81" fmla="*/ 2147483647 h 527"/>
              <a:gd name="T82" fmla="*/ 2147483647 w 508"/>
              <a:gd name="T83" fmla="*/ 2147483647 h 527"/>
              <a:gd name="T84" fmla="*/ 2147483647 w 508"/>
              <a:gd name="T85" fmla="*/ 2147483647 h 527"/>
              <a:gd name="T86" fmla="*/ 2147483647 w 508"/>
              <a:gd name="T87" fmla="*/ 2147483647 h 527"/>
              <a:gd name="T88" fmla="*/ 2147483647 w 508"/>
              <a:gd name="T89" fmla="*/ 2147483647 h 527"/>
              <a:gd name="T90" fmla="*/ 2147483647 w 508"/>
              <a:gd name="T91" fmla="*/ 2147483647 h 527"/>
              <a:gd name="T92" fmla="*/ 2147483647 w 508"/>
              <a:gd name="T93" fmla="*/ 2147483647 h 527"/>
              <a:gd name="T94" fmla="*/ 2147483647 w 508"/>
              <a:gd name="T95" fmla="*/ 2147483647 h 527"/>
              <a:gd name="T96" fmla="*/ 2147483647 w 508"/>
              <a:gd name="T97" fmla="*/ 2147483647 h 527"/>
              <a:gd name="T98" fmla="*/ 2147483647 w 508"/>
              <a:gd name="T99" fmla="*/ 2147483647 h 527"/>
              <a:gd name="T100" fmla="*/ 2147483647 w 508"/>
              <a:gd name="T101" fmla="*/ 2147483647 h 527"/>
              <a:gd name="T102" fmla="*/ 2147483647 w 508"/>
              <a:gd name="T103" fmla="*/ 2147483647 h 527"/>
              <a:gd name="T104" fmla="*/ 2147483647 w 508"/>
              <a:gd name="T105" fmla="*/ 2147483647 h 527"/>
              <a:gd name="T106" fmla="*/ 2147483647 w 508"/>
              <a:gd name="T107" fmla="*/ 2147483647 h 52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08"/>
              <a:gd name="T163" fmla="*/ 0 h 527"/>
              <a:gd name="T164" fmla="*/ 508 w 508"/>
              <a:gd name="T165" fmla="*/ 527 h 52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08" h="527">
                <a:moveTo>
                  <a:pt x="12" y="453"/>
                </a:moveTo>
                <a:lnTo>
                  <a:pt x="0" y="470"/>
                </a:lnTo>
                <a:lnTo>
                  <a:pt x="19" y="420"/>
                </a:lnTo>
                <a:lnTo>
                  <a:pt x="39" y="371"/>
                </a:lnTo>
                <a:lnTo>
                  <a:pt x="36" y="330"/>
                </a:lnTo>
                <a:lnTo>
                  <a:pt x="46" y="287"/>
                </a:lnTo>
                <a:lnTo>
                  <a:pt x="28" y="263"/>
                </a:lnTo>
                <a:lnTo>
                  <a:pt x="24" y="273"/>
                </a:lnTo>
                <a:lnTo>
                  <a:pt x="33" y="249"/>
                </a:lnTo>
                <a:lnTo>
                  <a:pt x="69" y="249"/>
                </a:lnTo>
                <a:lnTo>
                  <a:pt x="105" y="249"/>
                </a:lnTo>
                <a:lnTo>
                  <a:pt x="141" y="249"/>
                </a:lnTo>
                <a:lnTo>
                  <a:pt x="177" y="249"/>
                </a:lnTo>
                <a:lnTo>
                  <a:pt x="184" y="215"/>
                </a:lnTo>
                <a:lnTo>
                  <a:pt x="193" y="179"/>
                </a:lnTo>
                <a:lnTo>
                  <a:pt x="234" y="161"/>
                </a:lnTo>
                <a:lnTo>
                  <a:pt x="247" y="107"/>
                </a:lnTo>
                <a:lnTo>
                  <a:pt x="264" y="54"/>
                </a:lnTo>
                <a:lnTo>
                  <a:pt x="294" y="54"/>
                </a:lnTo>
                <a:lnTo>
                  <a:pt x="324" y="54"/>
                </a:lnTo>
                <a:lnTo>
                  <a:pt x="354" y="54"/>
                </a:lnTo>
                <a:lnTo>
                  <a:pt x="384" y="54"/>
                </a:lnTo>
                <a:lnTo>
                  <a:pt x="400" y="0"/>
                </a:lnTo>
                <a:lnTo>
                  <a:pt x="427" y="24"/>
                </a:lnTo>
                <a:lnTo>
                  <a:pt x="454" y="48"/>
                </a:lnTo>
                <a:lnTo>
                  <a:pt x="481" y="72"/>
                </a:lnTo>
                <a:lnTo>
                  <a:pt x="508" y="96"/>
                </a:lnTo>
                <a:lnTo>
                  <a:pt x="477" y="96"/>
                </a:lnTo>
                <a:lnTo>
                  <a:pt x="444" y="96"/>
                </a:lnTo>
                <a:lnTo>
                  <a:pt x="438" y="140"/>
                </a:lnTo>
                <a:lnTo>
                  <a:pt x="433" y="185"/>
                </a:lnTo>
                <a:lnTo>
                  <a:pt x="427" y="230"/>
                </a:lnTo>
                <a:lnTo>
                  <a:pt x="421" y="273"/>
                </a:lnTo>
                <a:lnTo>
                  <a:pt x="415" y="318"/>
                </a:lnTo>
                <a:lnTo>
                  <a:pt x="412" y="363"/>
                </a:lnTo>
                <a:lnTo>
                  <a:pt x="408" y="407"/>
                </a:lnTo>
                <a:lnTo>
                  <a:pt x="403" y="452"/>
                </a:lnTo>
                <a:lnTo>
                  <a:pt x="412" y="459"/>
                </a:lnTo>
                <a:lnTo>
                  <a:pt x="399" y="494"/>
                </a:lnTo>
                <a:lnTo>
                  <a:pt x="364" y="494"/>
                </a:lnTo>
                <a:lnTo>
                  <a:pt x="328" y="494"/>
                </a:lnTo>
                <a:lnTo>
                  <a:pt x="294" y="494"/>
                </a:lnTo>
                <a:lnTo>
                  <a:pt x="259" y="494"/>
                </a:lnTo>
                <a:lnTo>
                  <a:pt x="255" y="489"/>
                </a:lnTo>
                <a:lnTo>
                  <a:pt x="202" y="503"/>
                </a:lnTo>
                <a:lnTo>
                  <a:pt x="196" y="504"/>
                </a:lnTo>
                <a:lnTo>
                  <a:pt x="177" y="491"/>
                </a:lnTo>
                <a:lnTo>
                  <a:pt x="154" y="527"/>
                </a:lnTo>
                <a:lnTo>
                  <a:pt x="147" y="524"/>
                </a:lnTo>
                <a:lnTo>
                  <a:pt x="124" y="495"/>
                </a:lnTo>
                <a:lnTo>
                  <a:pt x="103" y="467"/>
                </a:lnTo>
                <a:lnTo>
                  <a:pt x="72" y="446"/>
                </a:lnTo>
                <a:lnTo>
                  <a:pt x="42" y="450"/>
                </a:lnTo>
                <a:lnTo>
                  <a:pt x="12" y="45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7" name="Freeform 463"/>
          <p:cNvSpPr>
            <a:spLocks noChangeAspect="1"/>
          </p:cNvSpPr>
          <p:nvPr/>
        </p:nvSpPr>
        <p:spPr bwMode="auto">
          <a:xfrm>
            <a:off x="822906" y="2770879"/>
            <a:ext cx="519588" cy="345831"/>
          </a:xfrm>
          <a:custGeom>
            <a:avLst/>
            <a:gdLst>
              <a:gd name="T0" fmla="*/ 2147483647 w 614"/>
              <a:gd name="T1" fmla="*/ 2147483647 h 494"/>
              <a:gd name="T2" fmla="*/ 2147483647 w 614"/>
              <a:gd name="T3" fmla="*/ 2147483647 h 494"/>
              <a:gd name="T4" fmla="*/ 2147483647 w 614"/>
              <a:gd name="T5" fmla="*/ 2147483647 h 494"/>
              <a:gd name="T6" fmla="*/ 2147483647 w 614"/>
              <a:gd name="T7" fmla="*/ 2147483647 h 494"/>
              <a:gd name="T8" fmla="*/ 2147483647 w 614"/>
              <a:gd name="T9" fmla="*/ 2147483647 h 494"/>
              <a:gd name="T10" fmla="*/ 0 w 614"/>
              <a:gd name="T11" fmla="*/ 2147483647 h 494"/>
              <a:gd name="T12" fmla="*/ 0 w 614"/>
              <a:gd name="T13" fmla="*/ 2147483647 h 494"/>
              <a:gd name="T14" fmla="*/ 2147483647 w 614"/>
              <a:gd name="T15" fmla="*/ 2147483647 h 494"/>
              <a:gd name="T16" fmla="*/ 2147483647 w 614"/>
              <a:gd name="T17" fmla="*/ 2147483647 h 494"/>
              <a:gd name="T18" fmla="*/ 2147483647 w 614"/>
              <a:gd name="T19" fmla="*/ 2147483647 h 494"/>
              <a:gd name="T20" fmla="*/ 2147483647 w 614"/>
              <a:gd name="T21" fmla="*/ 2147483647 h 494"/>
              <a:gd name="T22" fmla="*/ 2147483647 w 614"/>
              <a:gd name="T23" fmla="*/ 2147483647 h 494"/>
              <a:gd name="T24" fmla="*/ 2147483647 w 614"/>
              <a:gd name="T25" fmla="*/ 2147483647 h 494"/>
              <a:gd name="T26" fmla="*/ 2147483647 w 614"/>
              <a:gd name="T27" fmla="*/ 2147483647 h 494"/>
              <a:gd name="T28" fmla="*/ 2147483647 w 614"/>
              <a:gd name="T29" fmla="*/ 2147483647 h 494"/>
              <a:gd name="T30" fmla="*/ 2147483647 w 614"/>
              <a:gd name="T31" fmla="*/ 2147483647 h 494"/>
              <a:gd name="T32" fmla="*/ 2147483647 w 614"/>
              <a:gd name="T33" fmla="*/ 2147483647 h 494"/>
              <a:gd name="T34" fmla="*/ 2147483647 w 614"/>
              <a:gd name="T35" fmla="*/ 2147483647 h 494"/>
              <a:gd name="T36" fmla="*/ 2147483647 w 614"/>
              <a:gd name="T37" fmla="*/ 2147483647 h 494"/>
              <a:gd name="T38" fmla="*/ 2147483647 w 614"/>
              <a:gd name="T39" fmla="*/ 2147483647 h 494"/>
              <a:gd name="T40" fmla="*/ 2147483647 w 614"/>
              <a:gd name="T41" fmla="*/ 2147483647 h 494"/>
              <a:gd name="T42" fmla="*/ 2147483647 w 614"/>
              <a:gd name="T43" fmla="*/ 2147483647 h 494"/>
              <a:gd name="T44" fmla="*/ 2147483647 w 614"/>
              <a:gd name="T45" fmla="*/ 2147483647 h 494"/>
              <a:gd name="T46" fmla="*/ 2147483647 w 614"/>
              <a:gd name="T47" fmla="*/ 0 h 494"/>
              <a:gd name="T48" fmla="*/ 2147483647 w 614"/>
              <a:gd name="T49" fmla="*/ 2147483647 h 494"/>
              <a:gd name="T50" fmla="*/ 2147483647 w 614"/>
              <a:gd name="T51" fmla="*/ 2147483647 h 494"/>
              <a:gd name="T52" fmla="*/ 2147483647 w 614"/>
              <a:gd name="T53" fmla="*/ 2147483647 h 494"/>
              <a:gd name="T54" fmla="*/ 2147483647 w 614"/>
              <a:gd name="T55" fmla="*/ 2147483647 h 494"/>
              <a:gd name="T56" fmla="*/ 2147483647 w 614"/>
              <a:gd name="T57" fmla="*/ 2147483647 h 494"/>
              <a:gd name="T58" fmla="*/ 2147483647 w 614"/>
              <a:gd name="T59" fmla="*/ 2147483647 h 494"/>
              <a:gd name="T60" fmla="*/ 2147483647 w 614"/>
              <a:gd name="T61" fmla="*/ 2147483647 h 494"/>
              <a:gd name="T62" fmla="*/ 2147483647 w 614"/>
              <a:gd name="T63" fmla="*/ 2147483647 h 494"/>
              <a:gd name="T64" fmla="*/ 2147483647 w 614"/>
              <a:gd name="T65" fmla="*/ 2147483647 h 494"/>
              <a:gd name="T66" fmla="*/ 2147483647 w 614"/>
              <a:gd name="T67" fmla="*/ 2147483647 h 494"/>
              <a:gd name="T68" fmla="*/ 2147483647 w 614"/>
              <a:gd name="T69" fmla="*/ 2147483647 h 494"/>
              <a:gd name="T70" fmla="*/ 2147483647 w 614"/>
              <a:gd name="T71" fmla="*/ 2147483647 h 494"/>
              <a:gd name="T72" fmla="*/ 2147483647 w 614"/>
              <a:gd name="T73" fmla="*/ 2147483647 h 494"/>
              <a:gd name="T74" fmla="*/ 2147483647 w 614"/>
              <a:gd name="T75" fmla="*/ 2147483647 h 494"/>
              <a:gd name="T76" fmla="*/ 2147483647 w 614"/>
              <a:gd name="T77" fmla="*/ 2147483647 h 494"/>
              <a:gd name="T78" fmla="*/ 2147483647 w 614"/>
              <a:gd name="T79" fmla="*/ 2147483647 h 494"/>
              <a:gd name="T80" fmla="*/ 2147483647 w 614"/>
              <a:gd name="T81" fmla="*/ 2147483647 h 494"/>
              <a:gd name="T82" fmla="*/ 2147483647 w 614"/>
              <a:gd name="T83" fmla="*/ 2147483647 h 494"/>
              <a:gd name="T84" fmla="*/ 2147483647 w 614"/>
              <a:gd name="T85" fmla="*/ 2147483647 h 494"/>
              <a:gd name="T86" fmla="*/ 2147483647 w 614"/>
              <a:gd name="T87" fmla="*/ 2147483647 h 494"/>
              <a:gd name="T88" fmla="*/ 2147483647 w 614"/>
              <a:gd name="T89" fmla="*/ 2147483647 h 494"/>
              <a:gd name="T90" fmla="*/ 2147483647 w 614"/>
              <a:gd name="T91" fmla="*/ 2147483647 h 494"/>
              <a:gd name="T92" fmla="*/ 2147483647 w 614"/>
              <a:gd name="T93" fmla="*/ 2147483647 h 494"/>
              <a:gd name="T94" fmla="*/ 2147483647 w 614"/>
              <a:gd name="T95" fmla="*/ 2147483647 h 494"/>
              <a:gd name="T96" fmla="*/ 2147483647 w 614"/>
              <a:gd name="T97" fmla="*/ 2147483647 h 494"/>
              <a:gd name="T98" fmla="*/ 2147483647 w 614"/>
              <a:gd name="T99" fmla="*/ 2147483647 h 494"/>
              <a:gd name="T100" fmla="*/ 2147483647 w 614"/>
              <a:gd name="T101" fmla="*/ 2147483647 h 494"/>
              <a:gd name="T102" fmla="*/ 2147483647 w 614"/>
              <a:gd name="T103" fmla="*/ 2147483647 h 494"/>
              <a:gd name="T104" fmla="*/ 2147483647 w 614"/>
              <a:gd name="T105" fmla="*/ 2147483647 h 494"/>
              <a:gd name="T106" fmla="*/ 2147483647 w 614"/>
              <a:gd name="T107" fmla="*/ 2147483647 h 494"/>
              <a:gd name="T108" fmla="*/ 2147483647 w 614"/>
              <a:gd name="T109" fmla="*/ 2147483647 h 494"/>
              <a:gd name="T110" fmla="*/ 2147483647 w 614"/>
              <a:gd name="T111" fmla="*/ 2147483647 h 494"/>
              <a:gd name="T112" fmla="*/ 2147483647 w 614"/>
              <a:gd name="T113" fmla="*/ 2147483647 h 494"/>
              <a:gd name="T114" fmla="*/ 2147483647 w 614"/>
              <a:gd name="T115" fmla="*/ 2147483647 h 494"/>
              <a:gd name="T116" fmla="*/ 2147483647 w 614"/>
              <a:gd name="T117" fmla="*/ 2147483647 h 494"/>
              <a:gd name="T118" fmla="*/ 2147483647 w 614"/>
              <a:gd name="T119" fmla="*/ 2147483647 h 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4"/>
              <a:gd name="T181" fmla="*/ 0 h 494"/>
              <a:gd name="T182" fmla="*/ 614 w 614"/>
              <a:gd name="T183" fmla="*/ 494 h 4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4" h="494">
                <a:moveTo>
                  <a:pt x="51" y="452"/>
                </a:moveTo>
                <a:lnTo>
                  <a:pt x="38" y="455"/>
                </a:lnTo>
                <a:lnTo>
                  <a:pt x="18" y="437"/>
                </a:lnTo>
                <a:lnTo>
                  <a:pt x="20" y="424"/>
                </a:lnTo>
                <a:lnTo>
                  <a:pt x="26" y="422"/>
                </a:lnTo>
                <a:lnTo>
                  <a:pt x="0" y="393"/>
                </a:lnTo>
                <a:lnTo>
                  <a:pt x="0" y="357"/>
                </a:lnTo>
                <a:lnTo>
                  <a:pt x="6" y="358"/>
                </a:lnTo>
                <a:lnTo>
                  <a:pt x="42" y="345"/>
                </a:lnTo>
                <a:lnTo>
                  <a:pt x="83" y="343"/>
                </a:lnTo>
                <a:lnTo>
                  <a:pt x="123" y="342"/>
                </a:lnTo>
                <a:lnTo>
                  <a:pt x="149" y="304"/>
                </a:lnTo>
                <a:lnTo>
                  <a:pt x="156" y="274"/>
                </a:lnTo>
                <a:lnTo>
                  <a:pt x="164" y="244"/>
                </a:lnTo>
                <a:lnTo>
                  <a:pt x="171" y="213"/>
                </a:lnTo>
                <a:lnTo>
                  <a:pt x="179" y="183"/>
                </a:lnTo>
                <a:lnTo>
                  <a:pt x="209" y="177"/>
                </a:lnTo>
                <a:lnTo>
                  <a:pt x="237" y="171"/>
                </a:lnTo>
                <a:lnTo>
                  <a:pt x="273" y="141"/>
                </a:lnTo>
                <a:lnTo>
                  <a:pt x="309" y="112"/>
                </a:lnTo>
                <a:lnTo>
                  <a:pt x="356" y="84"/>
                </a:lnTo>
                <a:lnTo>
                  <a:pt x="402" y="55"/>
                </a:lnTo>
                <a:lnTo>
                  <a:pt x="449" y="28"/>
                </a:lnTo>
                <a:lnTo>
                  <a:pt x="495" y="0"/>
                </a:lnTo>
                <a:lnTo>
                  <a:pt x="545" y="13"/>
                </a:lnTo>
                <a:lnTo>
                  <a:pt x="569" y="37"/>
                </a:lnTo>
                <a:lnTo>
                  <a:pt x="599" y="22"/>
                </a:lnTo>
                <a:lnTo>
                  <a:pt x="600" y="22"/>
                </a:lnTo>
                <a:lnTo>
                  <a:pt x="597" y="54"/>
                </a:lnTo>
                <a:lnTo>
                  <a:pt x="594" y="84"/>
                </a:lnTo>
                <a:lnTo>
                  <a:pt x="614" y="132"/>
                </a:lnTo>
                <a:lnTo>
                  <a:pt x="602" y="150"/>
                </a:lnTo>
                <a:lnTo>
                  <a:pt x="594" y="181"/>
                </a:lnTo>
                <a:lnTo>
                  <a:pt x="587" y="213"/>
                </a:lnTo>
                <a:lnTo>
                  <a:pt x="579" y="246"/>
                </a:lnTo>
                <a:lnTo>
                  <a:pt x="572" y="277"/>
                </a:lnTo>
                <a:lnTo>
                  <a:pt x="551" y="301"/>
                </a:lnTo>
                <a:lnTo>
                  <a:pt x="530" y="327"/>
                </a:lnTo>
                <a:lnTo>
                  <a:pt x="509" y="352"/>
                </a:lnTo>
                <a:lnTo>
                  <a:pt x="488" y="376"/>
                </a:lnTo>
                <a:lnTo>
                  <a:pt x="485" y="409"/>
                </a:lnTo>
                <a:lnTo>
                  <a:pt x="440" y="434"/>
                </a:lnTo>
                <a:lnTo>
                  <a:pt x="404" y="430"/>
                </a:lnTo>
                <a:lnTo>
                  <a:pt x="366" y="427"/>
                </a:lnTo>
                <a:lnTo>
                  <a:pt x="321" y="448"/>
                </a:lnTo>
                <a:lnTo>
                  <a:pt x="296" y="436"/>
                </a:lnTo>
                <a:lnTo>
                  <a:pt x="270" y="425"/>
                </a:lnTo>
                <a:lnTo>
                  <a:pt x="231" y="436"/>
                </a:lnTo>
                <a:lnTo>
                  <a:pt x="209" y="412"/>
                </a:lnTo>
                <a:lnTo>
                  <a:pt x="173" y="409"/>
                </a:lnTo>
                <a:lnTo>
                  <a:pt x="135" y="419"/>
                </a:lnTo>
                <a:lnTo>
                  <a:pt x="125" y="449"/>
                </a:lnTo>
                <a:lnTo>
                  <a:pt x="110" y="478"/>
                </a:lnTo>
                <a:lnTo>
                  <a:pt x="107" y="494"/>
                </a:lnTo>
                <a:lnTo>
                  <a:pt x="77" y="467"/>
                </a:lnTo>
                <a:lnTo>
                  <a:pt x="65" y="479"/>
                </a:lnTo>
                <a:lnTo>
                  <a:pt x="63" y="487"/>
                </a:lnTo>
                <a:lnTo>
                  <a:pt x="63" y="485"/>
                </a:lnTo>
                <a:lnTo>
                  <a:pt x="57" y="464"/>
                </a:lnTo>
                <a:lnTo>
                  <a:pt x="51" y="4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8" name="Freeform 464"/>
          <p:cNvSpPr>
            <a:spLocks noChangeAspect="1"/>
          </p:cNvSpPr>
          <p:nvPr/>
        </p:nvSpPr>
        <p:spPr bwMode="auto">
          <a:xfrm>
            <a:off x="268157" y="2973105"/>
            <a:ext cx="181660" cy="126023"/>
          </a:xfrm>
          <a:custGeom>
            <a:avLst/>
            <a:gdLst>
              <a:gd name="T0" fmla="*/ 2147483647 w 209"/>
              <a:gd name="T1" fmla="*/ 2147483647 h 181"/>
              <a:gd name="T2" fmla="*/ 2147483647 w 209"/>
              <a:gd name="T3" fmla="*/ 2147483647 h 181"/>
              <a:gd name="T4" fmla="*/ 2147483647 w 209"/>
              <a:gd name="T5" fmla="*/ 2147483647 h 181"/>
              <a:gd name="T6" fmla="*/ 0 w 209"/>
              <a:gd name="T7" fmla="*/ 2147483647 h 181"/>
              <a:gd name="T8" fmla="*/ 2147483647 w 209"/>
              <a:gd name="T9" fmla="*/ 2147483647 h 181"/>
              <a:gd name="T10" fmla="*/ 2147483647 w 209"/>
              <a:gd name="T11" fmla="*/ 2147483647 h 181"/>
              <a:gd name="T12" fmla="*/ 2147483647 w 209"/>
              <a:gd name="T13" fmla="*/ 2147483647 h 181"/>
              <a:gd name="T14" fmla="*/ 2147483647 w 209"/>
              <a:gd name="T15" fmla="*/ 2147483647 h 181"/>
              <a:gd name="T16" fmla="*/ 2147483647 w 209"/>
              <a:gd name="T17" fmla="*/ 2147483647 h 181"/>
              <a:gd name="T18" fmla="*/ 2147483647 w 209"/>
              <a:gd name="T19" fmla="*/ 2147483647 h 181"/>
              <a:gd name="T20" fmla="*/ 2147483647 w 209"/>
              <a:gd name="T21" fmla="*/ 2147483647 h 181"/>
              <a:gd name="T22" fmla="*/ 2147483647 w 209"/>
              <a:gd name="T23" fmla="*/ 2147483647 h 181"/>
              <a:gd name="T24" fmla="*/ 2147483647 w 209"/>
              <a:gd name="T25" fmla="*/ 2147483647 h 181"/>
              <a:gd name="T26" fmla="*/ 2147483647 w 209"/>
              <a:gd name="T27" fmla="*/ 2147483647 h 181"/>
              <a:gd name="T28" fmla="*/ 2147483647 w 209"/>
              <a:gd name="T29" fmla="*/ 2147483647 h 181"/>
              <a:gd name="T30" fmla="*/ 2147483647 w 209"/>
              <a:gd name="T31" fmla="*/ 2147483647 h 181"/>
              <a:gd name="T32" fmla="*/ 2147483647 w 209"/>
              <a:gd name="T33" fmla="*/ 2147483647 h 181"/>
              <a:gd name="T34" fmla="*/ 2147483647 w 209"/>
              <a:gd name="T35" fmla="*/ 2147483647 h 181"/>
              <a:gd name="T36" fmla="*/ 2147483647 w 209"/>
              <a:gd name="T37" fmla="*/ 2147483647 h 181"/>
              <a:gd name="T38" fmla="*/ 2147483647 w 209"/>
              <a:gd name="T39" fmla="*/ 2147483647 h 181"/>
              <a:gd name="T40" fmla="*/ 2147483647 w 209"/>
              <a:gd name="T41" fmla="*/ 2147483647 h 181"/>
              <a:gd name="T42" fmla="*/ 2147483647 w 209"/>
              <a:gd name="T43" fmla="*/ 2147483647 h 181"/>
              <a:gd name="T44" fmla="*/ 2147483647 w 209"/>
              <a:gd name="T45" fmla="*/ 2147483647 h 181"/>
              <a:gd name="T46" fmla="*/ 2147483647 w 209"/>
              <a:gd name="T47" fmla="*/ 2147483647 h 181"/>
              <a:gd name="T48" fmla="*/ 2147483647 w 209"/>
              <a:gd name="T49" fmla="*/ 2147483647 h 181"/>
              <a:gd name="T50" fmla="*/ 2147483647 w 209"/>
              <a:gd name="T51" fmla="*/ 2147483647 h 181"/>
              <a:gd name="T52" fmla="*/ 2147483647 w 209"/>
              <a:gd name="T53" fmla="*/ 2147483647 h 181"/>
              <a:gd name="T54" fmla="*/ 2147483647 w 209"/>
              <a:gd name="T55" fmla="*/ 2147483647 h 181"/>
              <a:gd name="T56" fmla="*/ 2147483647 w 209"/>
              <a:gd name="T57" fmla="*/ 2147483647 h 181"/>
              <a:gd name="T58" fmla="*/ 2147483647 w 209"/>
              <a:gd name="T59" fmla="*/ 2147483647 h 181"/>
              <a:gd name="T60" fmla="*/ 2147483647 w 209"/>
              <a:gd name="T61" fmla="*/ 2147483647 h 181"/>
              <a:gd name="T62" fmla="*/ 2147483647 w 209"/>
              <a:gd name="T63" fmla="*/ 2147483647 h 181"/>
              <a:gd name="T64" fmla="*/ 2147483647 w 209"/>
              <a:gd name="T65" fmla="*/ 0 h 181"/>
              <a:gd name="T66" fmla="*/ 2147483647 w 209"/>
              <a:gd name="T67" fmla="*/ 2147483647 h 181"/>
              <a:gd name="T68" fmla="*/ 2147483647 w 209"/>
              <a:gd name="T69" fmla="*/ 2147483647 h 1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9"/>
              <a:gd name="T106" fmla="*/ 0 h 181"/>
              <a:gd name="T107" fmla="*/ 209 w 209"/>
              <a:gd name="T108" fmla="*/ 181 h 18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9" h="181">
                <a:moveTo>
                  <a:pt x="56" y="7"/>
                </a:moveTo>
                <a:lnTo>
                  <a:pt x="44" y="24"/>
                </a:lnTo>
                <a:lnTo>
                  <a:pt x="21" y="54"/>
                </a:lnTo>
                <a:lnTo>
                  <a:pt x="0" y="82"/>
                </a:lnTo>
                <a:lnTo>
                  <a:pt x="20" y="112"/>
                </a:lnTo>
                <a:lnTo>
                  <a:pt x="30" y="103"/>
                </a:lnTo>
                <a:lnTo>
                  <a:pt x="23" y="111"/>
                </a:lnTo>
                <a:lnTo>
                  <a:pt x="27" y="115"/>
                </a:lnTo>
                <a:lnTo>
                  <a:pt x="26" y="127"/>
                </a:lnTo>
                <a:lnTo>
                  <a:pt x="65" y="127"/>
                </a:lnTo>
                <a:lnTo>
                  <a:pt x="71" y="120"/>
                </a:lnTo>
                <a:lnTo>
                  <a:pt x="114" y="130"/>
                </a:lnTo>
                <a:lnTo>
                  <a:pt x="123" y="139"/>
                </a:lnTo>
                <a:lnTo>
                  <a:pt x="75" y="130"/>
                </a:lnTo>
                <a:lnTo>
                  <a:pt x="45" y="139"/>
                </a:lnTo>
                <a:lnTo>
                  <a:pt x="15" y="149"/>
                </a:lnTo>
                <a:lnTo>
                  <a:pt x="17" y="167"/>
                </a:lnTo>
                <a:lnTo>
                  <a:pt x="44" y="163"/>
                </a:lnTo>
                <a:lnTo>
                  <a:pt x="59" y="160"/>
                </a:lnTo>
                <a:lnTo>
                  <a:pt x="59" y="163"/>
                </a:lnTo>
                <a:lnTo>
                  <a:pt x="21" y="169"/>
                </a:lnTo>
                <a:lnTo>
                  <a:pt x="12" y="181"/>
                </a:lnTo>
                <a:lnTo>
                  <a:pt x="62" y="170"/>
                </a:lnTo>
                <a:lnTo>
                  <a:pt x="93" y="167"/>
                </a:lnTo>
                <a:lnTo>
                  <a:pt x="125" y="164"/>
                </a:lnTo>
                <a:lnTo>
                  <a:pt x="156" y="172"/>
                </a:lnTo>
                <a:lnTo>
                  <a:pt x="209" y="176"/>
                </a:lnTo>
                <a:lnTo>
                  <a:pt x="203" y="136"/>
                </a:lnTo>
                <a:lnTo>
                  <a:pt x="195" y="120"/>
                </a:lnTo>
                <a:lnTo>
                  <a:pt x="191" y="78"/>
                </a:lnTo>
                <a:lnTo>
                  <a:pt x="168" y="49"/>
                </a:lnTo>
                <a:lnTo>
                  <a:pt x="147" y="21"/>
                </a:lnTo>
                <a:lnTo>
                  <a:pt x="116" y="0"/>
                </a:lnTo>
                <a:lnTo>
                  <a:pt x="86" y="4"/>
                </a:lnTo>
                <a:lnTo>
                  <a:pt x="56" y="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99" name="Freeform 465"/>
          <p:cNvSpPr>
            <a:spLocks noChangeAspect="1"/>
          </p:cNvSpPr>
          <p:nvPr/>
        </p:nvSpPr>
        <p:spPr bwMode="auto">
          <a:xfrm>
            <a:off x="1487041" y="2776739"/>
            <a:ext cx="539121" cy="584688"/>
          </a:xfrm>
          <a:custGeom>
            <a:avLst/>
            <a:gdLst>
              <a:gd name="T0" fmla="*/ 2147483647 w 635"/>
              <a:gd name="T1" fmla="*/ 2147483647 h 822"/>
              <a:gd name="T2" fmla="*/ 2147483647 w 635"/>
              <a:gd name="T3" fmla="*/ 2147483647 h 822"/>
              <a:gd name="T4" fmla="*/ 2147483647 w 635"/>
              <a:gd name="T5" fmla="*/ 2147483647 h 822"/>
              <a:gd name="T6" fmla="*/ 2147483647 w 635"/>
              <a:gd name="T7" fmla="*/ 2147483647 h 822"/>
              <a:gd name="T8" fmla="*/ 2147483647 w 635"/>
              <a:gd name="T9" fmla="*/ 2147483647 h 822"/>
              <a:gd name="T10" fmla="*/ 2147483647 w 635"/>
              <a:gd name="T11" fmla="*/ 2147483647 h 822"/>
              <a:gd name="T12" fmla="*/ 2147483647 w 635"/>
              <a:gd name="T13" fmla="*/ 2147483647 h 822"/>
              <a:gd name="T14" fmla="*/ 2147483647 w 635"/>
              <a:gd name="T15" fmla="*/ 2147483647 h 822"/>
              <a:gd name="T16" fmla="*/ 2147483647 w 635"/>
              <a:gd name="T17" fmla="*/ 2147483647 h 822"/>
              <a:gd name="T18" fmla="*/ 2147483647 w 635"/>
              <a:gd name="T19" fmla="*/ 2147483647 h 822"/>
              <a:gd name="T20" fmla="*/ 2147483647 w 635"/>
              <a:gd name="T21" fmla="*/ 0 h 822"/>
              <a:gd name="T22" fmla="*/ 2147483647 w 635"/>
              <a:gd name="T23" fmla="*/ 2147483647 h 822"/>
              <a:gd name="T24" fmla="*/ 2147483647 w 635"/>
              <a:gd name="T25" fmla="*/ 2147483647 h 822"/>
              <a:gd name="T26" fmla="*/ 2147483647 w 635"/>
              <a:gd name="T27" fmla="*/ 2147483647 h 822"/>
              <a:gd name="T28" fmla="*/ 2147483647 w 635"/>
              <a:gd name="T29" fmla="*/ 2147483647 h 822"/>
              <a:gd name="T30" fmla="*/ 2147483647 w 635"/>
              <a:gd name="T31" fmla="*/ 2147483647 h 822"/>
              <a:gd name="T32" fmla="*/ 2147483647 w 635"/>
              <a:gd name="T33" fmla="*/ 2147483647 h 822"/>
              <a:gd name="T34" fmla="*/ 2147483647 w 635"/>
              <a:gd name="T35" fmla="*/ 2147483647 h 822"/>
              <a:gd name="T36" fmla="*/ 2147483647 w 635"/>
              <a:gd name="T37" fmla="*/ 2147483647 h 822"/>
              <a:gd name="T38" fmla="*/ 2147483647 w 635"/>
              <a:gd name="T39" fmla="*/ 2147483647 h 822"/>
              <a:gd name="T40" fmla="*/ 2147483647 w 635"/>
              <a:gd name="T41" fmla="*/ 2147483647 h 822"/>
              <a:gd name="T42" fmla="*/ 2147483647 w 635"/>
              <a:gd name="T43" fmla="*/ 2147483647 h 822"/>
              <a:gd name="T44" fmla="*/ 2147483647 w 635"/>
              <a:gd name="T45" fmla="*/ 2147483647 h 822"/>
              <a:gd name="T46" fmla="*/ 2147483647 w 635"/>
              <a:gd name="T47" fmla="*/ 2147483647 h 822"/>
              <a:gd name="T48" fmla="*/ 2147483647 w 635"/>
              <a:gd name="T49" fmla="*/ 2147483647 h 822"/>
              <a:gd name="T50" fmla="*/ 2147483647 w 635"/>
              <a:gd name="T51" fmla="*/ 2147483647 h 822"/>
              <a:gd name="T52" fmla="*/ 2147483647 w 635"/>
              <a:gd name="T53" fmla="*/ 2147483647 h 822"/>
              <a:gd name="T54" fmla="*/ 2147483647 w 635"/>
              <a:gd name="T55" fmla="*/ 2147483647 h 822"/>
              <a:gd name="T56" fmla="*/ 2147483647 w 635"/>
              <a:gd name="T57" fmla="*/ 2147483647 h 822"/>
              <a:gd name="T58" fmla="*/ 2147483647 w 635"/>
              <a:gd name="T59" fmla="*/ 2147483647 h 822"/>
              <a:gd name="T60" fmla="*/ 2147483647 w 635"/>
              <a:gd name="T61" fmla="*/ 2147483647 h 822"/>
              <a:gd name="T62" fmla="*/ 2147483647 w 635"/>
              <a:gd name="T63" fmla="*/ 2147483647 h 822"/>
              <a:gd name="T64" fmla="*/ 2147483647 w 635"/>
              <a:gd name="T65" fmla="*/ 2147483647 h 822"/>
              <a:gd name="T66" fmla="*/ 2147483647 w 635"/>
              <a:gd name="T67" fmla="*/ 2147483647 h 822"/>
              <a:gd name="T68" fmla="*/ 2147483647 w 635"/>
              <a:gd name="T69" fmla="*/ 2147483647 h 822"/>
              <a:gd name="T70" fmla="*/ 2147483647 w 635"/>
              <a:gd name="T71" fmla="*/ 2147483647 h 822"/>
              <a:gd name="T72" fmla="*/ 2147483647 w 635"/>
              <a:gd name="T73" fmla="*/ 2147483647 h 822"/>
              <a:gd name="T74" fmla="*/ 0 w 635"/>
              <a:gd name="T75" fmla="*/ 2147483647 h 822"/>
              <a:gd name="T76" fmla="*/ 2147483647 w 635"/>
              <a:gd name="T77" fmla="*/ 2147483647 h 822"/>
              <a:gd name="T78" fmla="*/ 2147483647 w 635"/>
              <a:gd name="T79" fmla="*/ 2147483647 h 822"/>
              <a:gd name="T80" fmla="*/ 2147483647 w 635"/>
              <a:gd name="T81" fmla="*/ 2147483647 h 822"/>
              <a:gd name="T82" fmla="*/ 2147483647 w 635"/>
              <a:gd name="T83" fmla="*/ 2147483647 h 822"/>
              <a:gd name="T84" fmla="*/ 2147483647 w 635"/>
              <a:gd name="T85" fmla="*/ 2147483647 h 82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5"/>
              <a:gd name="T130" fmla="*/ 0 h 822"/>
              <a:gd name="T131" fmla="*/ 635 w 635"/>
              <a:gd name="T132" fmla="*/ 822 h 82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5" h="822">
                <a:moveTo>
                  <a:pt x="119" y="152"/>
                </a:moveTo>
                <a:lnTo>
                  <a:pt x="122" y="131"/>
                </a:lnTo>
                <a:lnTo>
                  <a:pt x="158" y="131"/>
                </a:lnTo>
                <a:lnTo>
                  <a:pt x="165" y="89"/>
                </a:lnTo>
                <a:lnTo>
                  <a:pt x="173" y="47"/>
                </a:lnTo>
                <a:lnTo>
                  <a:pt x="201" y="47"/>
                </a:lnTo>
                <a:lnTo>
                  <a:pt x="230" y="47"/>
                </a:lnTo>
                <a:lnTo>
                  <a:pt x="258" y="47"/>
                </a:lnTo>
                <a:lnTo>
                  <a:pt x="287" y="47"/>
                </a:lnTo>
                <a:lnTo>
                  <a:pt x="315" y="47"/>
                </a:lnTo>
                <a:lnTo>
                  <a:pt x="344" y="47"/>
                </a:lnTo>
                <a:lnTo>
                  <a:pt x="372" y="47"/>
                </a:lnTo>
                <a:lnTo>
                  <a:pt x="399" y="47"/>
                </a:lnTo>
                <a:lnTo>
                  <a:pt x="407" y="38"/>
                </a:lnTo>
                <a:lnTo>
                  <a:pt x="407" y="47"/>
                </a:lnTo>
                <a:lnTo>
                  <a:pt x="450" y="53"/>
                </a:lnTo>
                <a:lnTo>
                  <a:pt x="495" y="57"/>
                </a:lnTo>
                <a:lnTo>
                  <a:pt x="506" y="39"/>
                </a:lnTo>
                <a:lnTo>
                  <a:pt x="527" y="36"/>
                </a:lnTo>
                <a:lnTo>
                  <a:pt x="539" y="12"/>
                </a:lnTo>
                <a:lnTo>
                  <a:pt x="548" y="15"/>
                </a:lnTo>
                <a:lnTo>
                  <a:pt x="564" y="0"/>
                </a:lnTo>
                <a:lnTo>
                  <a:pt x="584" y="27"/>
                </a:lnTo>
                <a:lnTo>
                  <a:pt x="602" y="54"/>
                </a:lnTo>
                <a:lnTo>
                  <a:pt x="608" y="84"/>
                </a:lnTo>
                <a:lnTo>
                  <a:pt x="606" y="134"/>
                </a:lnTo>
                <a:lnTo>
                  <a:pt x="608" y="183"/>
                </a:lnTo>
                <a:lnTo>
                  <a:pt x="635" y="221"/>
                </a:lnTo>
                <a:lnTo>
                  <a:pt x="609" y="239"/>
                </a:lnTo>
                <a:lnTo>
                  <a:pt x="582" y="255"/>
                </a:lnTo>
                <a:lnTo>
                  <a:pt x="558" y="309"/>
                </a:lnTo>
                <a:lnTo>
                  <a:pt x="545" y="366"/>
                </a:lnTo>
                <a:lnTo>
                  <a:pt x="536" y="398"/>
                </a:lnTo>
                <a:lnTo>
                  <a:pt x="491" y="466"/>
                </a:lnTo>
                <a:lnTo>
                  <a:pt x="476" y="513"/>
                </a:lnTo>
                <a:lnTo>
                  <a:pt x="455" y="516"/>
                </a:lnTo>
                <a:lnTo>
                  <a:pt x="446" y="562"/>
                </a:lnTo>
                <a:lnTo>
                  <a:pt x="437" y="609"/>
                </a:lnTo>
                <a:lnTo>
                  <a:pt x="411" y="613"/>
                </a:lnTo>
                <a:lnTo>
                  <a:pt x="395" y="633"/>
                </a:lnTo>
                <a:lnTo>
                  <a:pt x="408" y="643"/>
                </a:lnTo>
                <a:lnTo>
                  <a:pt x="441" y="676"/>
                </a:lnTo>
                <a:lnTo>
                  <a:pt x="453" y="703"/>
                </a:lnTo>
                <a:lnTo>
                  <a:pt x="465" y="732"/>
                </a:lnTo>
                <a:lnTo>
                  <a:pt x="486" y="742"/>
                </a:lnTo>
                <a:lnTo>
                  <a:pt x="495" y="774"/>
                </a:lnTo>
                <a:lnTo>
                  <a:pt x="467" y="774"/>
                </a:lnTo>
                <a:lnTo>
                  <a:pt x="437" y="774"/>
                </a:lnTo>
                <a:lnTo>
                  <a:pt x="423" y="790"/>
                </a:lnTo>
                <a:lnTo>
                  <a:pt x="405" y="810"/>
                </a:lnTo>
                <a:lnTo>
                  <a:pt x="363" y="810"/>
                </a:lnTo>
                <a:lnTo>
                  <a:pt x="347" y="817"/>
                </a:lnTo>
                <a:lnTo>
                  <a:pt x="338" y="811"/>
                </a:lnTo>
                <a:lnTo>
                  <a:pt x="311" y="813"/>
                </a:lnTo>
                <a:lnTo>
                  <a:pt x="306" y="822"/>
                </a:lnTo>
                <a:lnTo>
                  <a:pt x="281" y="796"/>
                </a:lnTo>
                <a:lnTo>
                  <a:pt x="257" y="772"/>
                </a:lnTo>
                <a:lnTo>
                  <a:pt x="242" y="781"/>
                </a:lnTo>
                <a:lnTo>
                  <a:pt x="221" y="784"/>
                </a:lnTo>
                <a:lnTo>
                  <a:pt x="191" y="768"/>
                </a:lnTo>
                <a:lnTo>
                  <a:pt x="182" y="757"/>
                </a:lnTo>
                <a:lnTo>
                  <a:pt x="177" y="744"/>
                </a:lnTo>
                <a:lnTo>
                  <a:pt x="159" y="717"/>
                </a:lnTo>
                <a:lnTo>
                  <a:pt x="146" y="694"/>
                </a:lnTo>
                <a:lnTo>
                  <a:pt x="116" y="663"/>
                </a:lnTo>
                <a:lnTo>
                  <a:pt x="110" y="646"/>
                </a:lnTo>
                <a:lnTo>
                  <a:pt x="78" y="621"/>
                </a:lnTo>
                <a:lnTo>
                  <a:pt x="72" y="610"/>
                </a:lnTo>
                <a:lnTo>
                  <a:pt x="47" y="603"/>
                </a:lnTo>
                <a:lnTo>
                  <a:pt x="56" y="562"/>
                </a:lnTo>
                <a:lnTo>
                  <a:pt x="42" y="537"/>
                </a:lnTo>
                <a:lnTo>
                  <a:pt x="30" y="511"/>
                </a:lnTo>
                <a:lnTo>
                  <a:pt x="30" y="487"/>
                </a:lnTo>
                <a:lnTo>
                  <a:pt x="26" y="465"/>
                </a:lnTo>
                <a:lnTo>
                  <a:pt x="15" y="433"/>
                </a:lnTo>
                <a:lnTo>
                  <a:pt x="0" y="432"/>
                </a:lnTo>
                <a:lnTo>
                  <a:pt x="18" y="401"/>
                </a:lnTo>
                <a:lnTo>
                  <a:pt x="24" y="381"/>
                </a:lnTo>
                <a:lnTo>
                  <a:pt x="30" y="371"/>
                </a:lnTo>
                <a:lnTo>
                  <a:pt x="32" y="356"/>
                </a:lnTo>
                <a:lnTo>
                  <a:pt x="56" y="323"/>
                </a:lnTo>
                <a:lnTo>
                  <a:pt x="71" y="312"/>
                </a:lnTo>
                <a:lnTo>
                  <a:pt x="95" y="311"/>
                </a:lnTo>
                <a:lnTo>
                  <a:pt x="101" y="272"/>
                </a:lnTo>
                <a:lnTo>
                  <a:pt x="107" y="231"/>
                </a:lnTo>
                <a:lnTo>
                  <a:pt x="113" y="192"/>
                </a:lnTo>
                <a:lnTo>
                  <a:pt x="119" y="1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0" name="Freeform 466"/>
          <p:cNvSpPr>
            <a:spLocks noChangeAspect="1"/>
          </p:cNvSpPr>
          <p:nvPr/>
        </p:nvSpPr>
        <p:spPr bwMode="auto">
          <a:xfrm>
            <a:off x="793607" y="3137226"/>
            <a:ext cx="48834" cy="145073"/>
          </a:xfrm>
          <a:custGeom>
            <a:avLst/>
            <a:gdLst>
              <a:gd name="T0" fmla="*/ 2147483647 w 52"/>
              <a:gd name="T1" fmla="*/ 2147483647 h 210"/>
              <a:gd name="T2" fmla="*/ 0 w 52"/>
              <a:gd name="T3" fmla="*/ 0 h 210"/>
              <a:gd name="T4" fmla="*/ 2147483647 w 52"/>
              <a:gd name="T5" fmla="*/ 2147483647 h 210"/>
              <a:gd name="T6" fmla="*/ 2147483647 w 52"/>
              <a:gd name="T7" fmla="*/ 2147483647 h 210"/>
              <a:gd name="T8" fmla="*/ 2147483647 w 52"/>
              <a:gd name="T9" fmla="*/ 2147483647 h 210"/>
              <a:gd name="T10" fmla="*/ 2147483647 w 52"/>
              <a:gd name="T11" fmla="*/ 2147483647 h 210"/>
              <a:gd name="T12" fmla="*/ 2147483647 w 52"/>
              <a:gd name="T13" fmla="*/ 2147483647 h 210"/>
              <a:gd name="T14" fmla="*/ 2147483647 w 52"/>
              <a:gd name="T15" fmla="*/ 2147483647 h 210"/>
              <a:gd name="T16" fmla="*/ 2147483647 w 52"/>
              <a:gd name="T17" fmla="*/ 2147483647 h 210"/>
              <a:gd name="T18" fmla="*/ 2147483647 w 52"/>
              <a:gd name="T19" fmla="*/ 2147483647 h 210"/>
              <a:gd name="T20" fmla="*/ 2147483647 w 52"/>
              <a:gd name="T21" fmla="*/ 2147483647 h 210"/>
              <a:gd name="T22" fmla="*/ 2147483647 w 52"/>
              <a:gd name="T23" fmla="*/ 2147483647 h 210"/>
              <a:gd name="T24" fmla="*/ 2147483647 w 52"/>
              <a:gd name="T25" fmla="*/ 2147483647 h 210"/>
              <a:gd name="T26" fmla="*/ 2147483647 w 52"/>
              <a:gd name="T27" fmla="*/ 2147483647 h 210"/>
              <a:gd name="T28" fmla="*/ 2147483647 w 52"/>
              <a:gd name="T29" fmla="*/ 2147483647 h 210"/>
              <a:gd name="T30" fmla="*/ 2147483647 w 52"/>
              <a:gd name="T31" fmla="*/ 2147483647 h 210"/>
              <a:gd name="T32" fmla="*/ 2147483647 w 52"/>
              <a:gd name="T33" fmla="*/ 2147483647 h 210"/>
              <a:gd name="T34" fmla="*/ 2147483647 w 52"/>
              <a:gd name="T35" fmla="*/ 2147483647 h 210"/>
              <a:gd name="T36" fmla="*/ 2147483647 w 52"/>
              <a:gd name="T37" fmla="*/ 2147483647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210"/>
              <a:gd name="T59" fmla="*/ 52 w 52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210">
                <a:moveTo>
                  <a:pt x="28" y="5"/>
                </a:moveTo>
                <a:lnTo>
                  <a:pt x="0" y="0"/>
                </a:lnTo>
                <a:lnTo>
                  <a:pt x="3" y="12"/>
                </a:lnTo>
                <a:lnTo>
                  <a:pt x="13" y="50"/>
                </a:lnTo>
                <a:lnTo>
                  <a:pt x="10" y="69"/>
                </a:lnTo>
                <a:lnTo>
                  <a:pt x="12" y="98"/>
                </a:lnTo>
                <a:lnTo>
                  <a:pt x="15" y="125"/>
                </a:lnTo>
                <a:lnTo>
                  <a:pt x="15" y="158"/>
                </a:lnTo>
                <a:lnTo>
                  <a:pt x="13" y="189"/>
                </a:lnTo>
                <a:lnTo>
                  <a:pt x="31" y="210"/>
                </a:lnTo>
                <a:lnTo>
                  <a:pt x="48" y="206"/>
                </a:lnTo>
                <a:lnTo>
                  <a:pt x="48" y="174"/>
                </a:lnTo>
                <a:lnTo>
                  <a:pt x="49" y="143"/>
                </a:lnTo>
                <a:lnTo>
                  <a:pt x="51" y="111"/>
                </a:lnTo>
                <a:lnTo>
                  <a:pt x="52" y="80"/>
                </a:lnTo>
                <a:lnTo>
                  <a:pt x="49" y="47"/>
                </a:lnTo>
                <a:lnTo>
                  <a:pt x="31" y="23"/>
                </a:lnTo>
                <a:lnTo>
                  <a:pt x="39" y="5"/>
                </a:lnTo>
                <a:lnTo>
                  <a:pt x="28" y="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1" name="Freeform 467"/>
          <p:cNvSpPr>
            <a:spLocks noChangeAspect="1"/>
          </p:cNvSpPr>
          <p:nvPr/>
        </p:nvSpPr>
        <p:spPr bwMode="auto">
          <a:xfrm>
            <a:off x="328711" y="2644854"/>
            <a:ext cx="324255" cy="205154"/>
          </a:xfrm>
          <a:custGeom>
            <a:avLst/>
            <a:gdLst>
              <a:gd name="T0" fmla="*/ 2147483647 w 382"/>
              <a:gd name="T1" fmla="*/ 2147483647 h 289"/>
              <a:gd name="T2" fmla="*/ 0 w 382"/>
              <a:gd name="T3" fmla="*/ 2147483647 h 289"/>
              <a:gd name="T4" fmla="*/ 2147483647 w 382"/>
              <a:gd name="T5" fmla="*/ 2147483647 h 289"/>
              <a:gd name="T6" fmla="*/ 2147483647 w 382"/>
              <a:gd name="T7" fmla="*/ 2147483647 h 289"/>
              <a:gd name="T8" fmla="*/ 2147483647 w 382"/>
              <a:gd name="T9" fmla="*/ 2147483647 h 289"/>
              <a:gd name="T10" fmla="*/ 2147483647 w 382"/>
              <a:gd name="T11" fmla="*/ 2147483647 h 289"/>
              <a:gd name="T12" fmla="*/ 2147483647 w 382"/>
              <a:gd name="T13" fmla="*/ 2147483647 h 289"/>
              <a:gd name="T14" fmla="*/ 2147483647 w 382"/>
              <a:gd name="T15" fmla="*/ 2147483647 h 289"/>
              <a:gd name="T16" fmla="*/ 2147483647 w 382"/>
              <a:gd name="T17" fmla="*/ 2147483647 h 289"/>
              <a:gd name="T18" fmla="*/ 2147483647 w 382"/>
              <a:gd name="T19" fmla="*/ 2147483647 h 289"/>
              <a:gd name="T20" fmla="*/ 2147483647 w 382"/>
              <a:gd name="T21" fmla="*/ 0 h 289"/>
              <a:gd name="T22" fmla="*/ 2147483647 w 382"/>
              <a:gd name="T23" fmla="*/ 0 h 289"/>
              <a:gd name="T24" fmla="*/ 2147483647 w 382"/>
              <a:gd name="T25" fmla="*/ 0 h 289"/>
              <a:gd name="T26" fmla="*/ 2147483647 w 382"/>
              <a:gd name="T27" fmla="*/ 0 h 289"/>
              <a:gd name="T28" fmla="*/ 2147483647 w 382"/>
              <a:gd name="T29" fmla="*/ 0 h 289"/>
              <a:gd name="T30" fmla="*/ 2147483647 w 382"/>
              <a:gd name="T31" fmla="*/ 2147483647 h 289"/>
              <a:gd name="T32" fmla="*/ 2147483647 w 382"/>
              <a:gd name="T33" fmla="*/ 2147483647 h 289"/>
              <a:gd name="T34" fmla="*/ 2147483647 w 382"/>
              <a:gd name="T35" fmla="*/ 2147483647 h 289"/>
              <a:gd name="T36" fmla="*/ 2147483647 w 382"/>
              <a:gd name="T37" fmla="*/ 2147483647 h 289"/>
              <a:gd name="T38" fmla="*/ 2147483647 w 382"/>
              <a:gd name="T39" fmla="*/ 2147483647 h 289"/>
              <a:gd name="T40" fmla="*/ 2147483647 w 382"/>
              <a:gd name="T41" fmla="*/ 2147483647 h 289"/>
              <a:gd name="T42" fmla="*/ 2147483647 w 382"/>
              <a:gd name="T43" fmla="*/ 2147483647 h 289"/>
              <a:gd name="T44" fmla="*/ 2147483647 w 382"/>
              <a:gd name="T45" fmla="*/ 2147483647 h 289"/>
              <a:gd name="T46" fmla="*/ 2147483647 w 382"/>
              <a:gd name="T47" fmla="*/ 2147483647 h 289"/>
              <a:gd name="T48" fmla="*/ 2147483647 w 382"/>
              <a:gd name="T49" fmla="*/ 2147483647 h 289"/>
              <a:gd name="T50" fmla="*/ 2147483647 w 382"/>
              <a:gd name="T51" fmla="*/ 2147483647 h 289"/>
              <a:gd name="T52" fmla="*/ 2147483647 w 382"/>
              <a:gd name="T53" fmla="*/ 2147483647 h 289"/>
              <a:gd name="T54" fmla="*/ 2147483647 w 382"/>
              <a:gd name="T55" fmla="*/ 2147483647 h 289"/>
              <a:gd name="T56" fmla="*/ 2147483647 w 382"/>
              <a:gd name="T57" fmla="*/ 2147483647 h 289"/>
              <a:gd name="T58" fmla="*/ 2147483647 w 382"/>
              <a:gd name="T59" fmla="*/ 2147483647 h 2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2"/>
              <a:gd name="T91" fmla="*/ 0 h 289"/>
              <a:gd name="T92" fmla="*/ 382 w 382"/>
              <a:gd name="T93" fmla="*/ 289 h 2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2" h="289">
                <a:moveTo>
                  <a:pt x="9" y="265"/>
                </a:moveTo>
                <a:lnTo>
                  <a:pt x="0" y="289"/>
                </a:lnTo>
                <a:lnTo>
                  <a:pt x="6" y="265"/>
                </a:lnTo>
                <a:lnTo>
                  <a:pt x="42" y="214"/>
                </a:lnTo>
                <a:lnTo>
                  <a:pt x="78" y="163"/>
                </a:lnTo>
                <a:lnTo>
                  <a:pt x="70" y="168"/>
                </a:lnTo>
                <a:lnTo>
                  <a:pt x="106" y="133"/>
                </a:lnTo>
                <a:lnTo>
                  <a:pt x="127" y="102"/>
                </a:lnTo>
                <a:lnTo>
                  <a:pt x="151" y="69"/>
                </a:lnTo>
                <a:lnTo>
                  <a:pt x="187" y="43"/>
                </a:lnTo>
                <a:lnTo>
                  <a:pt x="220" y="0"/>
                </a:lnTo>
                <a:lnTo>
                  <a:pt x="261" y="0"/>
                </a:lnTo>
                <a:lnTo>
                  <a:pt x="301" y="0"/>
                </a:lnTo>
                <a:lnTo>
                  <a:pt x="342" y="0"/>
                </a:lnTo>
                <a:lnTo>
                  <a:pt x="382" y="0"/>
                </a:lnTo>
                <a:lnTo>
                  <a:pt x="376" y="16"/>
                </a:lnTo>
                <a:lnTo>
                  <a:pt x="360" y="70"/>
                </a:lnTo>
                <a:lnTo>
                  <a:pt x="330" y="70"/>
                </a:lnTo>
                <a:lnTo>
                  <a:pt x="300" y="70"/>
                </a:lnTo>
                <a:lnTo>
                  <a:pt x="270" y="70"/>
                </a:lnTo>
                <a:lnTo>
                  <a:pt x="240" y="70"/>
                </a:lnTo>
                <a:lnTo>
                  <a:pt x="223" y="123"/>
                </a:lnTo>
                <a:lnTo>
                  <a:pt x="210" y="177"/>
                </a:lnTo>
                <a:lnTo>
                  <a:pt x="169" y="195"/>
                </a:lnTo>
                <a:lnTo>
                  <a:pt x="160" y="231"/>
                </a:lnTo>
                <a:lnTo>
                  <a:pt x="153" y="265"/>
                </a:lnTo>
                <a:lnTo>
                  <a:pt x="117" y="265"/>
                </a:lnTo>
                <a:lnTo>
                  <a:pt x="81" y="265"/>
                </a:lnTo>
                <a:lnTo>
                  <a:pt x="45" y="265"/>
                </a:lnTo>
                <a:lnTo>
                  <a:pt x="9" y="26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2" name="Freeform 468"/>
          <p:cNvSpPr>
            <a:spLocks noChangeAspect="1"/>
          </p:cNvSpPr>
          <p:nvPr/>
        </p:nvSpPr>
        <p:spPr bwMode="auto">
          <a:xfrm>
            <a:off x="328711" y="3087403"/>
            <a:ext cx="216821" cy="159726"/>
          </a:xfrm>
          <a:custGeom>
            <a:avLst/>
            <a:gdLst>
              <a:gd name="T0" fmla="*/ 2147483647 w 258"/>
              <a:gd name="T1" fmla="*/ 2147483647 h 227"/>
              <a:gd name="T2" fmla="*/ 2147483647 w 258"/>
              <a:gd name="T3" fmla="*/ 2147483647 h 227"/>
              <a:gd name="T4" fmla="*/ 2147483647 w 258"/>
              <a:gd name="T5" fmla="*/ 2147483647 h 227"/>
              <a:gd name="T6" fmla="*/ 2147483647 w 258"/>
              <a:gd name="T7" fmla="*/ 2147483647 h 227"/>
              <a:gd name="T8" fmla="*/ 2147483647 w 258"/>
              <a:gd name="T9" fmla="*/ 2147483647 h 227"/>
              <a:gd name="T10" fmla="*/ 2147483647 w 258"/>
              <a:gd name="T11" fmla="*/ 2147483647 h 227"/>
              <a:gd name="T12" fmla="*/ 2147483647 w 258"/>
              <a:gd name="T13" fmla="*/ 2147483647 h 227"/>
              <a:gd name="T14" fmla="*/ 2147483647 w 258"/>
              <a:gd name="T15" fmla="*/ 2147483647 h 227"/>
              <a:gd name="T16" fmla="*/ 2147483647 w 258"/>
              <a:gd name="T17" fmla="*/ 2147483647 h 227"/>
              <a:gd name="T18" fmla="*/ 2147483647 w 258"/>
              <a:gd name="T19" fmla="*/ 2147483647 h 227"/>
              <a:gd name="T20" fmla="*/ 2147483647 w 258"/>
              <a:gd name="T21" fmla="*/ 2147483647 h 227"/>
              <a:gd name="T22" fmla="*/ 2147483647 w 258"/>
              <a:gd name="T23" fmla="*/ 2147483647 h 227"/>
              <a:gd name="T24" fmla="*/ 2147483647 w 258"/>
              <a:gd name="T25" fmla="*/ 2147483647 h 227"/>
              <a:gd name="T26" fmla="*/ 2147483647 w 258"/>
              <a:gd name="T27" fmla="*/ 2147483647 h 227"/>
              <a:gd name="T28" fmla="*/ 2147483647 w 258"/>
              <a:gd name="T29" fmla="*/ 2147483647 h 227"/>
              <a:gd name="T30" fmla="*/ 2147483647 w 258"/>
              <a:gd name="T31" fmla="*/ 2147483647 h 227"/>
              <a:gd name="T32" fmla="*/ 2147483647 w 258"/>
              <a:gd name="T33" fmla="*/ 2147483647 h 227"/>
              <a:gd name="T34" fmla="*/ 2147483647 w 258"/>
              <a:gd name="T35" fmla="*/ 2147483647 h 227"/>
              <a:gd name="T36" fmla="*/ 2147483647 w 258"/>
              <a:gd name="T37" fmla="*/ 2147483647 h 227"/>
              <a:gd name="T38" fmla="*/ 2147483647 w 258"/>
              <a:gd name="T39" fmla="*/ 2147483647 h 227"/>
              <a:gd name="T40" fmla="*/ 2147483647 w 258"/>
              <a:gd name="T41" fmla="*/ 2147483647 h 227"/>
              <a:gd name="T42" fmla="*/ 2147483647 w 258"/>
              <a:gd name="T43" fmla="*/ 2147483647 h 227"/>
              <a:gd name="T44" fmla="*/ 2147483647 w 258"/>
              <a:gd name="T45" fmla="*/ 2147483647 h 227"/>
              <a:gd name="T46" fmla="*/ 2147483647 w 258"/>
              <a:gd name="T47" fmla="*/ 2147483647 h 227"/>
              <a:gd name="T48" fmla="*/ 2147483647 w 258"/>
              <a:gd name="T49" fmla="*/ 2147483647 h 227"/>
              <a:gd name="T50" fmla="*/ 2147483647 w 258"/>
              <a:gd name="T51" fmla="*/ 2147483647 h 227"/>
              <a:gd name="T52" fmla="*/ 2147483647 w 258"/>
              <a:gd name="T53" fmla="*/ 2147483647 h 227"/>
              <a:gd name="T54" fmla="*/ 2147483647 w 258"/>
              <a:gd name="T55" fmla="*/ 2147483647 h 227"/>
              <a:gd name="T56" fmla="*/ 2147483647 w 258"/>
              <a:gd name="T57" fmla="*/ 2147483647 h 227"/>
              <a:gd name="T58" fmla="*/ 2147483647 w 258"/>
              <a:gd name="T59" fmla="*/ 2147483647 h 227"/>
              <a:gd name="T60" fmla="*/ 2147483647 w 258"/>
              <a:gd name="T61" fmla="*/ 2147483647 h 227"/>
              <a:gd name="T62" fmla="*/ 0 w 258"/>
              <a:gd name="T63" fmla="*/ 2147483647 h 227"/>
              <a:gd name="T64" fmla="*/ 0 w 258"/>
              <a:gd name="T65" fmla="*/ 2147483647 h 227"/>
              <a:gd name="T66" fmla="*/ 2147483647 w 258"/>
              <a:gd name="T67" fmla="*/ 2147483647 h 227"/>
              <a:gd name="T68" fmla="*/ 2147483647 w 258"/>
              <a:gd name="T69" fmla="*/ 2147483647 h 227"/>
              <a:gd name="T70" fmla="*/ 2147483647 w 258"/>
              <a:gd name="T71" fmla="*/ 2147483647 h 227"/>
              <a:gd name="T72" fmla="*/ 2147483647 w 258"/>
              <a:gd name="T73" fmla="*/ 0 h 227"/>
              <a:gd name="T74" fmla="*/ 2147483647 w 258"/>
              <a:gd name="T75" fmla="*/ 2147483647 h 227"/>
              <a:gd name="T76" fmla="*/ 2147483647 w 258"/>
              <a:gd name="T77" fmla="*/ 2147483647 h 227"/>
              <a:gd name="T78" fmla="*/ 2147483647 w 258"/>
              <a:gd name="T79" fmla="*/ 2147483647 h 227"/>
              <a:gd name="T80" fmla="*/ 2147483647 w 258"/>
              <a:gd name="T81" fmla="*/ 2147483647 h 227"/>
              <a:gd name="T82" fmla="*/ 2147483647 w 258"/>
              <a:gd name="T83" fmla="*/ 2147483647 h 227"/>
              <a:gd name="T84" fmla="*/ 2147483647 w 258"/>
              <a:gd name="T85" fmla="*/ 2147483647 h 227"/>
              <a:gd name="T86" fmla="*/ 2147483647 w 258"/>
              <a:gd name="T87" fmla="*/ 2147483647 h 227"/>
              <a:gd name="T88" fmla="*/ 2147483647 w 258"/>
              <a:gd name="T89" fmla="*/ 2147483647 h 227"/>
              <a:gd name="T90" fmla="*/ 2147483647 w 258"/>
              <a:gd name="T91" fmla="*/ 2147483647 h 227"/>
              <a:gd name="T92" fmla="*/ 2147483647 w 258"/>
              <a:gd name="T93" fmla="*/ 2147483647 h 22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8"/>
              <a:gd name="T142" fmla="*/ 0 h 227"/>
              <a:gd name="T143" fmla="*/ 258 w 258"/>
              <a:gd name="T144" fmla="*/ 227 h 22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8" h="227">
                <a:moveTo>
                  <a:pt x="243" y="54"/>
                </a:moveTo>
                <a:lnTo>
                  <a:pt x="237" y="68"/>
                </a:lnTo>
                <a:lnTo>
                  <a:pt x="242" y="68"/>
                </a:lnTo>
                <a:lnTo>
                  <a:pt x="255" y="105"/>
                </a:lnTo>
                <a:lnTo>
                  <a:pt x="249" y="138"/>
                </a:lnTo>
                <a:lnTo>
                  <a:pt x="254" y="146"/>
                </a:lnTo>
                <a:lnTo>
                  <a:pt x="255" y="153"/>
                </a:lnTo>
                <a:lnTo>
                  <a:pt x="258" y="168"/>
                </a:lnTo>
                <a:lnTo>
                  <a:pt x="255" y="177"/>
                </a:lnTo>
                <a:lnTo>
                  <a:pt x="239" y="180"/>
                </a:lnTo>
                <a:lnTo>
                  <a:pt x="245" y="198"/>
                </a:lnTo>
                <a:lnTo>
                  <a:pt x="231" y="213"/>
                </a:lnTo>
                <a:lnTo>
                  <a:pt x="227" y="215"/>
                </a:lnTo>
                <a:lnTo>
                  <a:pt x="218" y="216"/>
                </a:lnTo>
                <a:lnTo>
                  <a:pt x="201" y="227"/>
                </a:lnTo>
                <a:lnTo>
                  <a:pt x="192" y="218"/>
                </a:lnTo>
                <a:lnTo>
                  <a:pt x="185" y="176"/>
                </a:lnTo>
                <a:lnTo>
                  <a:pt x="164" y="176"/>
                </a:lnTo>
                <a:lnTo>
                  <a:pt x="150" y="180"/>
                </a:lnTo>
                <a:lnTo>
                  <a:pt x="155" y="152"/>
                </a:lnTo>
                <a:lnTo>
                  <a:pt x="134" y="113"/>
                </a:lnTo>
                <a:lnTo>
                  <a:pt x="84" y="126"/>
                </a:lnTo>
                <a:lnTo>
                  <a:pt x="54" y="153"/>
                </a:lnTo>
                <a:lnTo>
                  <a:pt x="54" y="141"/>
                </a:lnTo>
                <a:lnTo>
                  <a:pt x="44" y="128"/>
                </a:lnTo>
                <a:lnTo>
                  <a:pt x="39" y="119"/>
                </a:lnTo>
                <a:lnTo>
                  <a:pt x="29" y="110"/>
                </a:lnTo>
                <a:lnTo>
                  <a:pt x="12" y="87"/>
                </a:lnTo>
                <a:lnTo>
                  <a:pt x="15" y="80"/>
                </a:lnTo>
                <a:lnTo>
                  <a:pt x="11" y="81"/>
                </a:lnTo>
                <a:lnTo>
                  <a:pt x="9" y="71"/>
                </a:lnTo>
                <a:lnTo>
                  <a:pt x="0" y="75"/>
                </a:lnTo>
                <a:lnTo>
                  <a:pt x="0" y="74"/>
                </a:lnTo>
                <a:lnTo>
                  <a:pt x="11" y="56"/>
                </a:lnTo>
                <a:lnTo>
                  <a:pt x="47" y="44"/>
                </a:lnTo>
                <a:lnTo>
                  <a:pt x="51" y="18"/>
                </a:lnTo>
                <a:lnTo>
                  <a:pt x="59" y="0"/>
                </a:lnTo>
                <a:lnTo>
                  <a:pt x="90" y="8"/>
                </a:lnTo>
                <a:lnTo>
                  <a:pt x="143" y="12"/>
                </a:lnTo>
                <a:lnTo>
                  <a:pt x="137" y="23"/>
                </a:lnTo>
                <a:lnTo>
                  <a:pt x="159" y="23"/>
                </a:lnTo>
                <a:lnTo>
                  <a:pt x="170" y="27"/>
                </a:lnTo>
                <a:lnTo>
                  <a:pt x="192" y="26"/>
                </a:lnTo>
                <a:lnTo>
                  <a:pt x="218" y="17"/>
                </a:lnTo>
                <a:lnTo>
                  <a:pt x="225" y="9"/>
                </a:lnTo>
                <a:lnTo>
                  <a:pt x="231" y="44"/>
                </a:lnTo>
                <a:lnTo>
                  <a:pt x="243" y="5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3" name="Freeform 469"/>
          <p:cNvSpPr>
            <a:spLocks noChangeAspect="1"/>
          </p:cNvSpPr>
          <p:nvPr/>
        </p:nvSpPr>
        <p:spPr bwMode="auto">
          <a:xfrm>
            <a:off x="621712" y="3015598"/>
            <a:ext cx="255888" cy="165589"/>
          </a:xfrm>
          <a:custGeom>
            <a:avLst/>
            <a:gdLst>
              <a:gd name="T0" fmla="*/ 2147483647 w 298"/>
              <a:gd name="T1" fmla="*/ 2147483647 h 235"/>
              <a:gd name="T2" fmla="*/ 2147483647 w 298"/>
              <a:gd name="T3" fmla="*/ 2147483647 h 235"/>
              <a:gd name="T4" fmla="*/ 2147483647 w 298"/>
              <a:gd name="T5" fmla="*/ 2147483647 h 235"/>
              <a:gd name="T6" fmla="*/ 2147483647 w 298"/>
              <a:gd name="T7" fmla="*/ 2147483647 h 235"/>
              <a:gd name="T8" fmla="*/ 2147483647 w 298"/>
              <a:gd name="T9" fmla="*/ 2147483647 h 235"/>
              <a:gd name="T10" fmla="*/ 2147483647 w 298"/>
              <a:gd name="T11" fmla="*/ 2147483647 h 235"/>
              <a:gd name="T12" fmla="*/ 2147483647 w 298"/>
              <a:gd name="T13" fmla="*/ 2147483647 h 235"/>
              <a:gd name="T14" fmla="*/ 2147483647 w 298"/>
              <a:gd name="T15" fmla="*/ 2147483647 h 235"/>
              <a:gd name="T16" fmla="*/ 2147483647 w 298"/>
              <a:gd name="T17" fmla="*/ 2147483647 h 235"/>
              <a:gd name="T18" fmla="*/ 2147483647 w 298"/>
              <a:gd name="T19" fmla="*/ 2147483647 h 235"/>
              <a:gd name="T20" fmla="*/ 2147483647 w 298"/>
              <a:gd name="T21" fmla="*/ 2147483647 h 235"/>
              <a:gd name="T22" fmla="*/ 0 w 298"/>
              <a:gd name="T23" fmla="*/ 2147483647 h 235"/>
              <a:gd name="T24" fmla="*/ 2147483647 w 298"/>
              <a:gd name="T25" fmla="*/ 2147483647 h 235"/>
              <a:gd name="T26" fmla="*/ 2147483647 w 298"/>
              <a:gd name="T27" fmla="*/ 2147483647 h 235"/>
              <a:gd name="T28" fmla="*/ 2147483647 w 298"/>
              <a:gd name="T29" fmla="*/ 2147483647 h 235"/>
              <a:gd name="T30" fmla="*/ 2147483647 w 298"/>
              <a:gd name="T31" fmla="*/ 2147483647 h 235"/>
              <a:gd name="T32" fmla="*/ 2147483647 w 298"/>
              <a:gd name="T33" fmla="*/ 2147483647 h 235"/>
              <a:gd name="T34" fmla="*/ 2147483647 w 298"/>
              <a:gd name="T35" fmla="*/ 2147483647 h 235"/>
              <a:gd name="T36" fmla="*/ 2147483647 w 298"/>
              <a:gd name="T37" fmla="*/ 2147483647 h 235"/>
              <a:gd name="T38" fmla="*/ 2147483647 w 298"/>
              <a:gd name="T39" fmla="*/ 2147483647 h 235"/>
              <a:gd name="T40" fmla="*/ 2147483647 w 298"/>
              <a:gd name="T41" fmla="*/ 2147483647 h 235"/>
              <a:gd name="T42" fmla="*/ 2147483647 w 298"/>
              <a:gd name="T43" fmla="*/ 2147483647 h 235"/>
              <a:gd name="T44" fmla="*/ 2147483647 w 298"/>
              <a:gd name="T45" fmla="*/ 2147483647 h 235"/>
              <a:gd name="T46" fmla="*/ 2147483647 w 298"/>
              <a:gd name="T47" fmla="*/ 0 h 235"/>
              <a:gd name="T48" fmla="*/ 2147483647 w 298"/>
              <a:gd name="T49" fmla="*/ 2147483647 h 235"/>
              <a:gd name="T50" fmla="*/ 2147483647 w 298"/>
              <a:gd name="T51" fmla="*/ 2147483647 h 235"/>
              <a:gd name="T52" fmla="*/ 2147483647 w 298"/>
              <a:gd name="T53" fmla="*/ 2147483647 h 235"/>
              <a:gd name="T54" fmla="*/ 2147483647 w 298"/>
              <a:gd name="T55" fmla="*/ 2147483647 h 235"/>
              <a:gd name="T56" fmla="*/ 2147483647 w 298"/>
              <a:gd name="T57" fmla="*/ 2147483647 h 235"/>
              <a:gd name="T58" fmla="*/ 2147483647 w 298"/>
              <a:gd name="T59" fmla="*/ 2147483647 h 235"/>
              <a:gd name="T60" fmla="*/ 2147483647 w 298"/>
              <a:gd name="T61" fmla="*/ 2147483647 h 235"/>
              <a:gd name="T62" fmla="*/ 2147483647 w 298"/>
              <a:gd name="T63" fmla="*/ 2147483647 h 235"/>
              <a:gd name="T64" fmla="*/ 2147483647 w 298"/>
              <a:gd name="T65" fmla="*/ 2147483647 h 235"/>
              <a:gd name="T66" fmla="*/ 2147483647 w 298"/>
              <a:gd name="T67" fmla="*/ 2147483647 h 235"/>
              <a:gd name="T68" fmla="*/ 2147483647 w 298"/>
              <a:gd name="T69" fmla="*/ 2147483647 h 235"/>
              <a:gd name="T70" fmla="*/ 2147483647 w 298"/>
              <a:gd name="T71" fmla="*/ 2147483647 h 235"/>
              <a:gd name="T72" fmla="*/ 2147483647 w 298"/>
              <a:gd name="T73" fmla="*/ 2147483647 h 2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98"/>
              <a:gd name="T112" fmla="*/ 0 h 235"/>
              <a:gd name="T113" fmla="*/ 298 w 298"/>
              <a:gd name="T114" fmla="*/ 235 h 2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98" h="235">
                <a:moveTo>
                  <a:pt x="241" y="171"/>
                </a:moveTo>
                <a:lnTo>
                  <a:pt x="229" y="171"/>
                </a:lnTo>
                <a:lnTo>
                  <a:pt x="201" y="166"/>
                </a:lnTo>
                <a:lnTo>
                  <a:pt x="190" y="168"/>
                </a:lnTo>
                <a:lnTo>
                  <a:pt x="145" y="169"/>
                </a:lnTo>
                <a:lnTo>
                  <a:pt x="102" y="171"/>
                </a:lnTo>
                <a:lnTo>
                  <a:pt x="100" y="202"/>
                </a:lnTo>
                <a:lnTo>
                  <a:pt x="100" y="235"/>
                </a:lnTo>
                <a:lnTo>
                  <a:pt x="69" y="216"/>
                </a:lnTo>
                <a:lnTo>
                  <a:pt x="33" y="226"/>
                </a:lnTo>
                <a:lnTo>
                  <a:pt x="13" y="202"/>
                </a:lnTo>
                <a:lnTo>
                  <a:pt x="0" y="195"/>
                </a:lnTo>
                <a:lnTo>
                  <a:pt x="16" y="139"/>
                </a:lnTo>
                <a:lnTo>
                  <a:pt x="28" y="130"/>
                </a:lnTo>
                <a:lnTo>
                  <a:pt x="51" y="111"/>
                </a:lnTo>
                <a:lnTo>
                  <a:pt x="61" y="94"/>
                </a:lnTo>
                <a:lnTo>
                  <a:pt x="69" y="70"/>
                </a:lnTo>
                <a:lnTo>
                  <a:pt x="91" y="79"/>
                </a:lnTo>
                <a:lnTo>
                  <a:pt x="100" y="65"/>
                </a:lnTo>
                <a:lnTo>
                  <a:pt x="108" y="60"/>
                </a:lnTo>
                <a:lnTo>
                  <a:pt x="124" y="41"/>
                </a:lnTo>
                <a:lnTo>
                  <a:pt x="145" y="39"/>
                </a:lnTo>
                <a:lnTo>
                  <a:pt x="153" y="24"/>
                </a:lnTo>
                <a:lnTo>
                  <a:pt x="201" y="0"/>
                </a:lnTo>
                <a:lnTo>
                  <a:pt x="235" y="5"/>
                </a:lnTo>
                <a:lnTo>
                  <a:pt x="235" y="41"/>
                </a:lnTo>
                <a:lnTo>
                  <a:pt x="261" y="70"/>
                </a:lnTo>
                <a:lnTo>
                  <a:pt x="255" y="72"/>
                </a:lnTo>
                <a:lnTo>
                  <a:pt x="253" y="85"/>
                </a:lnTo>
                <a:lnTo>
                  <a:pt x="273" y="103"/>
                </a:lnTo>
                <a:lnTo>
                  <a:pt x="286" y="100"/>
                </a:lnTo>
                <a:lnTo>
                  <a:pt x="292" y="112"/>
                </a:lnTo>
                <a:lnTo>
                  <a:pt x="298" y="133"/>
                </a:lnTo>
                <a:lnTo>
                  <a:pt x="298" y="135"/>
                </a:lnTo>
                <a:lnTo>
                  <a:pt x="297" y="138"/>
                </a:lnTo>
                <a:lnTo>
                  <a:pt x="267" y="156"/>
                </a:lnTo>
                <a:lnTo>
                  <a:pt x="241" y="1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4" name="Freeform 470" descr="縦線"/>
          <p:cNvSpPr>
            <a:spLocks noChangeAspect="1"/>
          </p:cNvSpPr>
          <p:nvPr/>
        </p:nvSpPr>
        <p:spPr bwMode="auto">
          <a:xfrm>
            <a:off x="1184273" y="3972495"/>
            <a:ext cx="429735" cy="347296"/>
          </a:xfrm>
          <a:custGeom>
            <a:avLst/>
            <a:gdLst>
              <a:gd name="T0" fmla="*/ 2147483647 w 244"/>
              <a:gd name="T1" fmla="*/ 2147483647 h 262"/>
              <a:gd name="T2" fmla="*/ 2147483647 w 244"/>
              <a:gd name="T3" fmla="*/ 2147483647 h 262"/>
              <a:gd name="T4" fmla="*/ 2147483647 w 244"/>
              <a:gd name="T5" fmla="*/ 2147483647 h 262"/>
              <a:gd name="T6" fmla="*/ 2147483647 w 244"/>
              <a:gd name="T7" fmla="*/ 2147483647 h 262"/>
              <a:gd name="T8" fmla="*/ 2147483647 w 244"/>
              <a:gd name="T9" fmla="*/ 2147483647 h 262"/>
              <a:gd name="T10" fmla="*/ 2147483647 w 244"/>
              <a:gd name="T11" fmla="*/ 2147483647 h 262"/>
              <a:gd name="T12" fmla="*/ 2147483647 w 244"/>
              <a:gd name="T13" fmla="*/ 2147483647 h 262"/>
              <a:gd name="T14" fmla="*/ 2147483647 w 244"/>
              <a:gd name="T15" fmla="*/ 2147483647 h 262"/>
              <a:gd name="T16" fmla="*/ 2147483647 w 244"/>
              <a:gd name="T17" fmla="*/ 2147483647 h 262"/>
              <a:gd name="T18" fmla="*/ 2147483647 w 244"/>
              <a:gd name="T19" fmla="*/ 2147483647 h 262"/>
              <a:gd name="T20" fmla="*/ 2147483647 w 244"/>
              <a:gd name="T21" fmla="*/ 2147483647 h 262"/>
              <a:gd name="T22" fmla="*/ 2147483647 w 244"/>
              <a:gd name="T23" fmla="*/ 2147483647 h 262"/>
              <a:gd name="T24" fmla="*/ 2147483647 w 244"/>
              <a:gd name="T25" fmla="*/ 2147483647 h 262"/>
              <a:gd name="T26" fmla="*/ 2147483647 w 244"/>
              <a:gd name="T27" fmla="*/ 2147483647 h 262"/>
              <a:gd name="T28" fmla="*/ 2147483647 w 244"/>
              <a:gd name="T29" fmla="*/ 2147483647 h 262"/>
              <a:gd name="T30" fmla="*/ 2147483647 w 244"/>
              <a:gd name="T31" fmla="*/ 2147483647 h 262"/>
              <a:gd name="T32" fmla="*/ 2147483647 w 244"/>
              <a:gd name="T33" fmla="*/ 2147483647 h 262"/>
              <a:gd name="T34" fmla="*/ 2147483647 w 244"/>
              <a:gd name="T35" fmla="*/ 2147483647 h 262"/>
              <a:gd name="T36" fmla="*/ 2147483647 w 244"/>
              <a:gd name="T37" fmla="*/ 2147483647 h 262"/>
              <a:gd name="T38" fmla="*/ 2147483647 w 244"/>
              <a:gd name="T39" fmla="*/ 2147483647 h 262"/>
              <a:gd name="T40" fmla="*/ 2147483647 w 244"/>
              <a:gd name="T41" fmla="*/ 2147483647 h 262"/>
              <a:gd name="T42" fmla="*/ 2147483647 w 244"/>
              <a:gd name="T43" fmla="*/ 2147483647 h 262"/>
              <a:gd name="T44" fmla="*/ 2147483647 w 244"/>
              <a:gd name="T45" fmla="*/ 2147483647 h 262"/>
              <a:gd name="T46" fmla="*/ 2147483647 w 244"/>
              <a:gd name="T47" fmla="*/ 2147483647 h 262"/>
              <a:gd name="T48" fmla="*/ 2147483647 w 244"/>
              <a:gd name="T49" fmla="*/ 2147483647 h 262"/>
              <a:gd name="T50" fmla="*/ 2147483647 w 244"/>
              <a:gd name="T51" fmla="*/ 2147483647 h 262"/>
              <a:gd name="T52" fmla="*/ 2147483647 w 244"/>
              <a:gd name="T53" fmla="*/ 2147483647 h 262"/>
              <a:gd name="T54" fmla="*/ 2147483647 w 244"/>
              <a:gd name="T55" fmla="*/ 2147483647 h 2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4"/>
              <a:gd name="T85" fmla="*/ 0 h 262"/>
              <a:gd name="T86" fmla="*/ 244 w 244"/>
              <a:gd name="T87" fmla="*/ 262 h 2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4" h="262">
                <a:moveTo>
                  <a:pt x="209" y="3"/>
                </a:moveTo>
                <a:cubicBezTo>
                  <a:pt x="187" y="1"/>
                  <a:pt x="192" y="1"/>
                  <a:pt x="154" y="3"/>
                </a:cubicBezTo>
                <a:cubicBezTo>
                  <a:pt x="147" y="3"/>
                  <a:pt x="142" y="13"/>
                  <a:pt x="136" y="14"/>
                </a:cubicBezTo>
                <a:cubicBezTo>
                  <a:pt x="121" y="15"/>
                  <a:pt x="107" y="15"/>
                  <a:pt x="92" y="15"/>
                </a:cubicBezTo>
                <a:cubicBezTo>
                  <a:pt x="67" y="17"/>
                  <a:pt x="24" y="9"/>
                  <a:pt x="5" y="21"/>
                </a:cubicBezTo>
                <a:cubicBezTo>
                  <a:pt x="7" y="56"/>
                  <a:pt x="0" y="57"/>
                  <a:pt x="13" y="75"/>
                </a:cubicBezTo>
                <a:cubicBezTo>
                  <a:pt x="15" y="85"/>
                  <a:pt x="19" y="94"/>
                  <a:pt x="25" y="102"/>
                </a:cubicBezTo>
                <a:cubicBezTo>
                  <a:pt x="26" y="108"/>
                  <a:pt x="34" y="110"/>
                  <a:pt x="40" y="114"/>
                </a:cubicBezTo>
                <a:cubicBezTo>
                  <a:pt x="42" y="122"/>
                  <a:pt x="50" y="132"/>
                  <a:pt x="56" y="137"/>
                </a:cubicBezTo>
                <a:cubicBezTo>
                  <a:pt x="60" y="146"/>
                  <a:pt x="65" y="153"/>
                  <a:pt x="73" y="159"/>
                </a:cubicBezTo>
                <a:cubicBezTo>
                  <a:pt x="77" y="165"/>
                  <a:pt x="81" y="171"/>
                  <a:pt x="85" y="177"/>
                </a:cubicBezTo>
                <a:cubicBezTo>
                  <a:pt x="87" y="186"/>
                  <a:pt x="95" y="195"/>
                  <a:pt x="100" y="204"/>
                </a:cubicBezTo>
                <a:cubicBezTo>
                  <a:pt x="104" y="224"/>
                  <a:pt x="112" y="236"/>
                  <a:pt x="131" y="245"/>
                </a:cubicBezTo>
                <a:cubicBezTo>
                  <a:pt x="134" y="249"/>
                  <a:pt x="134" y="262"/>
                  <a:pt x="136" y="258"/>
                </a:cubicBezTo>
                <a:cubicBezTo>
                  <a:pt x="139" y="253"/>
                  <a:pt x="139" y="240"/>
                  <a:pt x="139" y="240"/>
                </a:cubicBezTo>
                <a:cubicBezTo>
                  <a:pt x="144" y="244"/>
                  <a:pt x="144" y="247"/>
                  <a:pt x="149" y="251"/>
                </a:cubicBezTo>
                <a:cubicBezTo>
                  <a:pt x="152" y="257"/>
                  <a:pt x="150" y="260"/>
                  <a:pt x="157" y="261"/>
                </a:cubicBezTo>
                <a:cubicBezTo>
                  <a:pt x="195" y="260"/>
                  <a:pt x="208" y="262"/>
                  <a:pt x="188" y="213"/>
                </a:cubicBezTo>
                <a:cubicBezTo>
                  <a:pt x="187" y="207"/>
                  <a:pt x="185" y="204"/>
                  <a:pt x="182" y="198"/>
                </a:cubicBezTo>
                <a:cubicBezTo>
                  <a:pt x="181" y="192"/>
                  <a:pt x="179" y="186"/>
                  <a:pt x="178" y="180"/>
                </a:cubicBezTo>
                <a:cubicBezTo>
                  <a:pt x="177" y="146"/>
                  <a:pt x="181" y="136"/>
                  <a:pt x="170" y="113"/>
                </a:cubicBezTo>
                <a:cubicBezTo>
                  <a:pt x="167" y="98"/>
                  <a:pt x="170" y="123"/>
                  <a:pt x="184" y="107"/>
                </a:cubicBezTo>
                <a:cubicBezTo>
                  <a:pt x="186" y="105"/>
                  <a:pt x="177" y="73"/>
                  <a:pt x="176" y="68"/>
                </a:cubicBezTo>
                <a:cubicBezTo>
                  <a:pt x="175" y="20"/>
                  <a:pt x="163" y="27"/>
                  <a:pt x="217" y="26"/>
                </a:cubicBezTo>
                <a:cubicBezTo>
                  <a:pt x="219" y="17"/>
                  <a:pt x="219" y="26"/>
                  <a:pt x="227" y="27"/>
                </a:cubicBezTo>
                <a:cubicBezTo>
                  <a:pt x="231" y="21"/>
                  <a:pt x="238" y="18"/>
                  <a:pt x="244" y="14"/>
                </a:cubicBezTo>
                <a:cubicBezTo>
                  <a:pt x="237" y="10"/>
                  <a:pt x="232" y="6"/>
                  <a:pt x="224" y="5"/>
                </a:cubicBezTo>
                <a:cubicBezTo>
                  <a:pt x="216" y="1"/>
                  <a:pt x="185" y="0"/>
                  <a:pt x="209" y="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5" name="Freeform 471"/>
          <p:cNvSpPr>
            <a:spLocks noChangeAspect="1"/>
          </p:cNvSpPr>
          <p:nvPr/>
        </p:nvSpPr>
        <p:spPr bwMode="auto">
          <a:xfrm>
            <a:off x="1149113" y="3631058"/>
            <a:ext cx="459035" cy="364881"/>
          </a:xfrm>
          <a:custGeom>
            <a:avLst/>
            <a:gdLst>
              <a:gd name="T0" fmla="*/ 2147483647 w 260"/>
              <a:gd name="T1" fmla="*/ 2147483647 h 274"/>
              <a:gd name="T2" fmla="*/ 2147483647 w 260"/>
              <a:gd name="T3" fmla="*/ 2147483647 h 274"/>
              <a:gd name="T4" fmla="*/ 2147483647 w 260"/>
              <a:gd name="T5" fmla="*/ 2147483647 h 274"/>
              <a:gd name="T6" fmla="*/ 2147483647 w 260"/>
              <a:gd name="T7" fmla="*/ 2147483647 h 274"/>
              <a:gd name="T8" fmla="*/ 2147483647 w 260"/>
              <a:gd name="T9" fmla="*/ 2147483647 h 274"/>
              <a:gd name="T10" fmla="*/ 2147483647 w 260"/>
              <a:gd name="T11" fmla="*/ 2147483647 h 274"/>
              <a:gd name="T12" fmla="*/ 2147483647 w 260"/>
              <a:gd name="T13" fmla="*/ 2147483647 h 274"/>
              <a:gd name="T14" fmla="*/ 2147483647 w 260"/>
              <a:gd name="T15" fmla="*/ 2147483647 h 274"/>
              <a:gd name="T16" fmla="*/ 2147483647 w 260"/>
              <a:gd name="T17" fmla="*/ 2147483647 h 274"/>
              <a:gd name="T18" fmla="*/ 2147483647 w 260"/>
              <a:gd name="T19" fmla="*/ 2147483647 h 274"/>
              <a:gd name="T20" fmla="*/ 2147483647 w 260"/>
              <a:gd name="T21" fmla="*/ 2147483647 h 274"/>
              <a:gd name="T22" fmla="*/ 2147483647 w 260"/>
              <a:gd name="T23" fmla="*/ 2147483647 h 274"/>
              <a:gd name="T24" fmla="*/ 2147483647 w 260"/>
              <a:gd name="T25" fmla="*/ 2147483647 h 274"/>
              <a:gd name="T26" fmla="*/ 2147483647 w 260"/>
              <a:gd name="T27" fmla="*/ 2147483647 h 274"/>
              <a:gd name="T28" fmla="*/ 2147483647 w 260"/>
              <a:gd name="T29" fmla="*/ 2147483647 h 274"/>
              <a:gd name="T30" fmla="*/ 2147483647 w 260"/>
              <a:gd name="T31" fmla="*/ 2147483647 h 274"/>
              <a:gd name="T32" fmla="*/ 2147483647 w 260"/>
              <a:gd name="T33" fmla="*/ 2147483647 h 274"/>
              <a:gd name="T34" fmla="*/ 2147483647 w 260"/>
              <a:gd name="T35" fmla="*/ 2147483647 h 274"/>
              <a:gd name="T36" fmla="*/ 2147483647 w 260"/>
              <a:gd name="T37" fmla="*/ 2147483647 h 274"/>
              <a:gd name="T38" fmla="*/ 2147483647 w 260"/>
              <a:gd name="T39" fmla="*/ 2147483647 h 274"/>
              <a:gd name="T40" fmla="*/ 2147483647 w 260"/>
              <a:gd name="T41" fmla="*/ 2147483647 h 274"/>
              <a:gd name="T42" fmla="*/ 2147483647 w 260"/>
              <a:gd name="T43" fmla="*/ 2147483647 h 274"/>
              <a:gd name="T44" fmla="*/ 2147483647 w 260"/>
              <a:gd name="T45" fmla="*/ 2147483647 h 274"/>
              <a:gd name="T46" fmla="*/ 2147483647 w 260"/>
              <a:gd name="T47" fmla="*/ 2147483647 h 274"/>
              <a:gd name="T48" fmla="*/ 2147483647 w 260"/>
              <a:gd name="T49" fmla="*/ 2147483647 h 2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0"/>
              <a:gd name="T76" fmla="*/ 0 h 274"/>
              <a:gd name="T77" fmla="*/ 260 w 260"/>
              <a:gd name="T78" fmla="*/ 274 h 2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0" h="274">
                <a:moveTo>
                  <a:pt x="11" y="1"/>
                </a:moveTo>
                <a:cubicBezTo>
                  <a:pt x="33" y="1"/>
                  <a:pt x="55" y="0"/>
                  <a:pt x="77" y="2"/>
                </a:cubicBezTo>
                <a:cubicBezTo>
                  <a:pt x="80" y="2"/>
                  <a:pt x="82" y="7"/>
                  <a:pt x="85" y="8"/>
                </a:cubicBezTo>
                <a:cubicBezTo>
                  <a:pt x="86" y="14"/>
                  <a:pt x="88" y="20"/>
                  <a:pt x="91" y="26"/>
                </a:cubicBezTo>
                <a:cubicBezTo>
                  <a:pt x="95" y="46"/>
                  <a:pt x="98" y="46"/>
                  <a:pt x="118" y="49"/>
                </a:cubicBezTo>
                <a:cubicBezTo>
                  <a:pt x="154" y="46"/>
                  <a:pt x="141" y="54"/>
                  <a:pt x="145" y="31"/>
                </a:cubicBezTo>
                <a:cubicBezTo>
                  <a:pt x="158" y="33"/>
                  <a:pt x="152" y="40"/>
                  <a:pt x="157" y="41"/>
                </a:cubicBezTo>
                <a:cubicBezTo>
                  <a:pt x="163" y="43"/>
                  <a:pt x="169" y="42"/>
                  <a:pt x="175" y="43"/>
                </a:cubicBezTo>
                <a:cubicBezTo>
                  <a:pt x="181" y="47"/>
                  <a:pt x="181" y="51"/>
                  <a:pt x="182" y="58"/>
                </a:cubicBezTo>
                <a:cubicBezTo>
                  <a:pt x="183" y="76"/>
                  <a:pt x="175" y="95"/>
                  <a:pt x="191" y="103"/>
                </a:cubicBezTo>
                <a:cubicBezTo>
                  <a:pt x="196" y="110"/>
                  <a:pt x="196" y="113"/>
                  <a:pt x="197" y="122"/>
                </a:cubicBezTo>
                <a:cubicBezTo>
                  <a:pt x="207" y="122"/>
                  <a:pt x="221" y="113"/>
                  <a:pt x="226" y="121"/>
                </a:cubicBezTo>
                <a:cubicBezTo>
                  <a:pt x="260" y="174"/>
                  <a:pt x="218" y="164"/>
                  <a:pt x="200" y="163"/>
                </a:cubicBezTo>
                <a:cubicBezTo>
                  <a:pt x="200" y="170"/>
                  <a:pt x="186" y="246"/>
                  <a:pt x="217" y="251"/>
                </a:cubicBezTo>
                <a:cubicBezTo>
                  <a:pt x="222" y="255"/>
                  <a:pt x="224" y="257"/>
                  <a:pt x="221" y="263"/>
                </a:cubicBezTo>
                <a:cubicBezTo>
                  <a:pt x="209" y="254"/>
                  <a:pt x="177" y="260"/>
                  <a:pt x="169" y="260"/>
                </a:cubicBezTo>
                <a:cubicBezTo>
                  <a:pt x="156" y="265"/>
                  <a:pt x="162" y="262"/>
                  <a:pt x="154" y="272"/>
                </a:cubicBezTo>
                <a:cubicBezTo>
                  <a:pt x="111" y="268"/>
                  <a:pt x="68" y="269"/>
                  <a:pt x="25" y="274"/>
                </a:cubicBezTo>
                <a:cubicBezTo>
                  <a:pt x="17" y="253"/>
                  <a:pt x="15" y="221"/>
                  <a:pt x="40" y="217"/>
                </a:cubicBezTo>
                <a:cubicBezTo>
                  <a:pt x="60" y="202"/>
                  <a:pt x="51" y="169"/>
                  <a:pt x="41" y="148"/>
                </a:cubicBezTo>
                <a:cubicBezTo>
                  <a:pt x="40" y="142"/>
                  <a:pt x="38" y="139"/>
                  <a:pt x="34" y="134"/>
                </a:cubicBezTo>
                <a:cubicBezTo>
                  <a:pt x="32" y="122"/>
                  <a:pt x="31" y="113"/>
                  <a:pt x="23" y="103"/>
                </a:cubicBezTo>
                <a:cubicBezTo>
                  <a:pt x="22" y="97"/>
                  <a:pt x="19" y="94"/>
                  <a:pt x="17" y="89"/>
                </a:cubicBezTo>
                <a:cubicBezTo>
                  <a:pt x="16" y="65"/>
                  <a:pt x="19" y="51"/>
                  <a:pt x="11" y="32"/>
                </a:cubicBezTo>
                <a:cubicBezTo>
                  <a:pt x="10" y="1"/>
                  <a:pt x="0" y="1"/>
                  <a:pt x="11" y="1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6" name="Freeform 472"/>
          <p:cNvSpPr>
            <a:spLocks noChangeAspect="1"/>
          </p:cNvSpPr>
          <p:nvPr/>
        </p:nvSpPr>
        <p:spPr bwMode="auto">
          <a:xfrm>
            <a:off x="1399141" y="3141621"/>
            <a:ext cx="238307" cy="165589"/>
          </a:xfrm>
          <a:custGeom>
            <a:avLst/>
            <a:gdLst>
              <a:gd name="T0" fmla="*/ 2147483647 w 135"/>
              <a:gd name="T1" fmla="*/ 2147483647 h 126"/>
              <a:gd name="T2" fmla="*/ 2147483647 w 135"/>
              <a:gd name="T3" fmla="*/ 2147483647 h 126"/>
              <a:gd name="T4" fmla="*/ 2147483647 w 135"/>
              <a:gd name="T5" fmla="*/ 2147483647 h 126"/>
              <a:gd name="T6" fmla="*/ 2147483647 w 135"/>
              <a:gd name="T7" fmla="*/ 2147483647 h 126"/>
              <a:gd name="T8" fmla="*/ 2147483647 w 135"/>
              <a:gd name="T9" fmla="*/ 2147483647 h 126"/>
              <a:gd name="T10" fmla="*/ 2147483647 w 135"/>
              <a:gd name="T11" fmla="*/ 0 h 126"/>
              <a:gd name="T12" fmla="*/ 2147483647 w 135"/>
              <a:gd name="T13" fmla="*/ 2147483647 h 126"/>
              <a:gd name="T14" fmla="*/ 2147483647 w 135"/>
              <a:gd name="T15" fmla="*/ 2147483647 h 126"/>
              <a:gd name="T16" fmla="*/ 0 w 135"/>
              <a:gd name="T17" fmla="*/ 2147483647 h 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5"/>
              <a:gd name="T28" fmla="*/ 0 h 126"/>
              <a:gd name="T29" fmla="*/ 135 w 135"/>
              <a:gd name="T30" fmla="*/ 126 h 1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5" h="126">
                <a:moveTo>
                  <a:pt x="135" y="126"/>
                </a:moveTo>
                <a:cubicBezTo>
                  <a:pt x="131" y="118"/>
                  <a:pt x="126" y="111"/>
                  <a:pt x="121" y="104"/>
                </a:cubicBezTo>
                <a:cubicBezTo>
                  <a:pt x="120" y="97"/>
                  <a:pt x="118" y="96"/>
                  <a:pt x="112" y="92"/>
                </a:cubicBezTo>
                <a:cubicBezTo>
                  <a:pt x="109" y="87"/>
                  <a:pt x="105" y="85"/>
                  <a:pt x="103" y="80"/>
                </a:cubicBezTo>
                <a:cubicBezTo>
                  <a:pt x="101" y="68"/>
                  <a:pt x="86" y="53"/>
                  <a:pt x="75" y="48"/>
                </a:cubicBezTo>
                <a:cubicBezTo>
                  <a:pt x="73" y="21"/>
                  <a:pt x="76" y="14"/>
                  <a:pt x="57" y="0"/>
                </a:cubicBezTo>
                <a:cubicBezTo>
                  <a:pt x="49" y="3"/>
                  <a:pt x="54" y="7"/>
                  <a:pt x="46" y="12"/>
                </a:cubicBezTo>
                <a:cubicBezTo>
                  <a:pt x="41" y="21"/>
                  <a:pt x="33" y="24"/>
                  <a:pt x="25" y="29"/>
                </a:cubicBezTo>
                <a:cubicBezTo>
                  <a:pt x="16" y="41"/>
                  <a:pt x="18" y="41"/>
                  <a:pt x="0" y="41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7" name="Freeform 473"/>
          <p:cNvSpPr>
            <a:spLocks noChangeAspect="1"/>
          </p:cNvSpPr>
          <p:nvPr/>
        </p:nvSpPr>
        <p:spPr bwMode="auto">
          <a:xfrm>
            <a:off x="1237013" y="3147485"/>
            <a:ext cx="404340" cy="232997"/>
          </a:xfrm>
          <a:custGeom>
            <a:avLst/>
            <a:gdLst>
              <a:gd name="T0" fmla="*/ 2147483647 w 229"/>
              <a:gd name="T1" fmla="*/ 2147483647 h 175"/>
              <a:gd name="T2" fmla="*/ 2147483647 w 229"/>
              <a:gd name="T3" fmla="*/ 2147483647 h 175"/>
              <a:gd name="T4" fmla="*/ 2147483647 w 229"/>
              <a:gd name="T5" fmla="*/ 2147483647 h 175"/>
              <a:gd name="T6" fmla="*/ 2147483647 w 229"/>
              <a:gd name="T7" fmla="*/ 2147483647 h 175"/>
              <a:gd name="T8" fmla="*/ 2147483647 w 229"/>
              <a:gd name="T9" fmla="*/ 2147483647 h 175"/>
              <a:gd name="T10" fmla="*/ 2147483647 w 229"/>
              <a:gd name="T11" fmla="*/ 0 h 175"/>
              <a:gd name="T12" fmla="*/ 2147483647 w 229"/>
              <a:gd name="T13" fmla="*/ 2147483647 h 175"/>
              <a:gd name="T14" fmla="*/ 2147483647 w 229"/>
              <a:gd name="T15" fmla="*/ 2147483647 h 175"/>
              <a:gd name="T16" fmla="*/ 2147483647 w 229"/>
              <a:gd name="T17" fmla="*/ 2147483647 h 175"/>
              <a:gd name="T18" fmla="*/ 2147483647 w 229"/>
              <a:gd name="T19" fmla="*/ 2147483647 h 175"/>
              <a:gd name="T20" fmla="*/ 2147483647 w 229"/>
              <a:gd name="T21" fmla="*/ 2147483647 h 175"/>
              <a:gd name="T22" fmla="*/ 2147483647 w 229"/>
              <a:gd name="T23" fmla="*/ 2147483647 h 175"/>
              <a:gd name="T24" fmla="*/ 2147483647 w 229"/>
              <a:gd name="T25" fmla="*/ 2147483647 h 175"/>
              <a:gd name="T26" fmla="*/ 2147483647 w 229"/>
              <a:gd name="T27" fmla="*/ 2147483647 h 175"/>
              <a:gd name="T28" fmla="*/ 2147483647 w 229"/>
              <a:gd name="T29" fmla="*/ 2147483647 h 175"/>
              <a:gd name="T30" fmla="*/ 2147483647 w 229"/>
              <a:gd name="T31" fmla="*/ 2147483647 h 175"/>
              <a:gd name="T32" fmla="*/ 2147483647 w 229"/>
              <a:gd name="T33" fmla="*/ 2147483647 h 175"/>
              <a:gd name="T34" fmla="*/ 2147483647 w 229"/>
              <a:gd name="T35" fmla="*/ 2147483647 h 175"/>
              <a:gd name="T36" fmla="*/ 2147483647 w 229"/>
              <a:gd name="T37" fmla="*/ 2147483647 h 175"/>
              <a:gd name="T38" fmla="*/ 2147483647 w 229"/>
              <a:gd name="T39" fmla="*/ 2147483647 h 175"/>
              <a:gd name="T40" fmla="*/ 2147483647 w 229"/>
              <a:gd name="T41" fmla="*/ 2147483647 h 175"/>
              <a:gd name="T42" fmla="*/ 2147483647 w 229"/>
              <a:gd name="T43" fmla="*/ 2147483647 h 175"/>
              <a:gd name="T44" fmla="*/ 2147483647 w 229"/>
              <a:gd name="T45" fmla="*/ 2147483647 h 175"/>
              <a:gd name="T46" fmla="*/ 2147483647 w 229"/>
              <a:gd name="T47" fmla="*/ 2147483647 h 175"/>
              <a:gd name="T48" fmla="*/ 2147483647 w 229"/>
              <a:gd name="T49" fmla="*/ 2147483647 h 175"/>
              <a:gd name="T50" fmla="*/ 2147483647 w 229"/>
              <a:gd name="T51" fmla="*/ 2147483647 h 1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9"/>
              <a:gd name="T79" fmla="*/ 0 h 175"/>
              <a:gd name="T80" fmla="*/ 229 w 229"/>
              <a:gd name="T81" fmla="*/ 175 h 17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9" h="175">
                <a:moveTo>
                  <a:pt x="229" y="123"/>
                </a:moveTo>
                <a:cubicBezTo>
                  <a:pt x="225" y="114"/>
                  <a:pt x="218" y="102"/>
                  <a:pt x="209" y="97"/>
                </a:cubicBezTo>
                <a:cubicBezTo>
                  <a:pt x="202" y="87"/>
                  <a:pt x="200" y="75"/>
                  <a:pt x="190" y="67"/>
                </a:cubicBezTo>
                <a:cubicBezTo>
                  <a:pt x="186" y="59"/>
                  <a:pt x="178" y="49"/>
                  <a:pt x="170" y="46"/>
                </a:cubicBezTo>
                <a:cubicBezTo>
                  <a:pt x="164" y="38"/>
                  <a:pt x="164" y="38"/>
                  <a:pt x="166" y="28"/>
                </a:cubicBezTo>
                <a:cubicBezTo>
                  <a:pt x="164" y="14"/>
                  <a:pt x="159" y="3"/>
                  <a:pt x="143" y="0"/>
                </a:cubicBezTo>
                <a:cubicBezTo>
                  <a:pt x="139" y="5"/>
                  <a:pt x="136" y="6"/>
                  <a:pt x="131" y="9"/>
                </a:cubicBezTo>
                <a:cubicBezTo>
                  <a:pt x="122" y="21"/>
                  <a:pt x="119" y="31"/>
                  <a:pt x="103" y="36"/>
                </a:cubicBezTo>
                <a:cubicBezTo>
                  <a:pt x="100" y="38"/>
                  <a:pt x="95" y="38"/>
                  <a:pt x="92" y="40"/>
                </a:cubicBezTo>
                <a:cubicBezTo>
                  <a:pt x="87" y="44"/>
                  <a:pt x="84" y="53"/>
                  <a:pt x="79" y="57"/>
                </a:cubicBezTo>
                <a:cubicBezTo>
                  <a:pt x="73" y="61"/>
                  <a:pt x="65" y="59"/>
                  <a:pt x="58" y="60"/>
                </a:cubicBezTo>
                <a:cubicBezTo>
                  <a:pt x="51" y="64"/>
                  <a:pt x="35" y="66"/>
                  <a:pt x="35" y="66"/>
                </a:cubicBezTo>
                <a:cubicBezTo>
                  <a:pt x="31" y="69"/>
                  <a:pt x="27" y="70"/>
                  <a:pt x="22" y="72"/>
                </a:cubicBezTo>
                <a:cubicBezTo>
                  <a:pt x="20" y="75"/>
                  <a:pt x="16" y="75"/>
                  <a:pt x="14" y="78"/>
                </a:cubicBezTo>
                <a:cubicBezTo>
                  <a:pt x="12" y="80"/>
                  <a:pt x="9" y="90"/>
                  <a:pt x="8" y="93"/>
                </a:cubicBezTo>
                <a:cubicBezTo>
                  <a:pt x="7" y="99"/>
                  <a:pt x="5" y="106"/>
                  <a:pt x="2" y="112"/>
                </a:cubicBezTo>
                <a:cubicBezTo>
                  <a:pt x="3" y="123"/>
                  <a:pt x="0" y="148"/>
                  <a:pt x="13" y="156"/>
                </a:cubicBezTo>
                <a:cubicBezTo>
                  <a:pt x="14" y="162"/>
                  <a:pt x="16" y="169"/>
                  <a:pt x="19" y="175"/>
                </a:cubicBezTo>
                <a:cubicBezTo>
                  <a:pt x="22" y="175"/>
                  <a:pt x="29" y="175"/>
                  <a:pt x="32" y="172"/>
                </a:cubicBezTo>
                <a:cubicBezTo>
                  <a:pt x="34" y="170"/>
                  <a:pt x="36" y="160"/>
                  <a:pt x="40" y="159"/>
                </a:cubicBezTo>
                <a:cubicBezTo>
                  <a:pt x="50" y="157"/>
                  <a:pt x="61" y="158"/>
                  <a:pt x="71" y="157"/>
                </a:cubicBezTo>
                <a:cubicBezTo>
                  <a:pt x="73" y="135"/>
                  <a:pt x="69" y="132"/>
                  <a:pt x="85" y="123"/>
                </a:cubicBezTo>
                <a:cubicBezTo>
                  <a:pt x="104" y="124"/>
                  <a:pt x="105" y="133"/>
                  <a:pt x="124" y="136"/>
                </a:cubicBezTo>
                <a:cubicBezTo>
                  <a:pt x="132" y="142"/>
                  <a:pt x="140" y="140"/>
                  <a:pt x="148" y="135"/>
                </a:cubicBezTo>
                <a:cubicBezTo>
                  <a:pt x="151" y="119"/>
                  <a:pt x="182" y="126"/>
                  <a:pt x="199" y="123"/>
                </a:cubicBezTo>
                <a:cubicBezTo>
                  <a:pt x="208" y="119"/>
                  <a:pt x="229" y="110"/>
                  <a:pt x="229" y="12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8" name="Line 517"/>
          <p:cNvSpPr>
            <a:spLocks noChangeShapeType="1"/>
          </p:cNvSpPr>
          <p:nvPr/>
        </p:nvSpPr>
        <p:spPr bwMode="auto">
          <a:xfrm flipV="1">
            <a:off x="5188615" y="2287301"/>
            <a:ext cx="300814" cy="747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09" name="Freeform 542"/>
          <p:cNvSpPr>
            <a:spLocks noChangeAspect="1"/>
          </p:cNvSpPr>
          <p:nvPr/>
        </p:nvSpPr>
        <p:spPr bwMode="auto">
          <a:xfrm>
            <a:off x="8229961" y="2496850"/>
            <a:ext cx="1033315" cy="534866"/>
          </a:xfrm>
          <a:custGeom>
            <a:avLst/>
            <a:gdLst>
              <a:gd name="T0" fmla="*/ 2147483647 w 1215"/>
              <a:gd name="T1" fmla="*/ 2147483647 h 757"/>
              <a:gd name="T2" fmla="*/ 2147483647 w 1215"/>
              <a:gd name="T3" fmla="*/ 2147483647 h 757"/>
              <a:gd name="T4" fmla="*/ 2147483647 w 1215"/>
              <a:gd name="T5" fmla="*/ 2147483647 h 757"/>
              <a:gd name="T6" fmla="*/ 2147483647 w 1215"/>
              <a:gd name="T7" fmla="*/ 2147483647 h 757"/>
              <a:gd name="T8" fmla="*/ 2147483647 w 1215"/>
              <a:gd name="T9" fmla="*/ 2147483647 h 757"/>
              <a:gd name="T10" fmla="*/ 2147483647 w 1215"/>
              <a:gd name="T11" fmla="*/ 0 h 757"/>
              <a:gd name="T12" fmla="*/ 2147483647 w 1215"/>
              <a:gd name="T13" fmla="*/ 2147483647 h 757"/>
              <a:gd name="T14" fmla="*/ 2147483647 w 1215"/>
              <a:gd name="T15" fmla="*/ 2147483647 h 757"/>
              <a:gd name="T16" fmla="*/ 2147483647 w 1215"/>
              <a:gd name="T17" fmla="*/ 2147483647 h 757"/>
              <a:gd name="T18" fmla="*/ 2147483647 w 1215"/>
              <a:gd name="T19" fmla="*/ 2147483647 h 757"/>
              <a:gd name="T20" fmla="*/ 2147483647 w 1215"/>
              <a:gd name="T21" fmla="*/ 2147483647 h 757"/>
              <a:gd name="T22" fmla="*/ 2147483647 w 1215"/>
              <a:gd name="T23" fmla="*/ 2147483647 h 757"/>
              <a:gd name="T24" fmla="*/ 2147483647 w 1215"/>
              <a:gd name="T25" fmla="*/ 2147483647 h 757"/>
              <a:gd name="T26" fmla="*/ 2147483647 w 1215"/>
              <a:gd name="T27" fmla="*/ 2147483647 h 757"/>
              <a:gd name="T28" fmla="*/ 2147483647 w 1215"/>
              <a:gd name="T29" fmla="*/ 2147483647 h 757"/>
              <a:gd name="T30" fmla="*/ 2147483647 w 1215"/>
              <a:gd name="T31" fmla="*/ 2147483647 h 757"/>
              <a:gd name="T32" fmla="*/ 2147483647 w 1215"/>
              <a:gd name="T33" fmla="*/ 2147483647 h 757"/>
              <a:gd name="T34" fmla="*/ 2147483647 w 1215"/>
              <a:gd name="T35" fmla="*/ 2147483647 h 757"/>
              <a:gd name="T36" fmla="*/ 2147483647 w 1215"/>
              <a:gd name="T37" fmla="*/ 2147483647 h 757"/>
              <a:gd name="T38" fmla="*/ 2147483647 w 1215"/>
              <a:gd name="T39" fmla="*/ 2147483647 h 757"/>
              <a:gd name="T40" fmla="*/ 2147483647 w 1215"/>
              <a:gd name="T41" fmla="*/ 2147483647 h 757"/>
              <a:gd name="T42" fmla="*/ 2147483647 w 1215"/>
              <a:gd name="T43" fmla="*/ 2147483647 h 757"/>
              <a:gd name="T44" fmla="*/ 2147483647 w 1215"/>
              <a:gd name="T45" fmla="*/ 2147483647 h 757"/>
              <a:gd name="T46" fmla="*/ 2147483647 w 1215"/>
              <a:gd name="T47" fmla="*/ 2147483647 h 757"/>
              <a:gd name="T48" fmla="*/ 2147483647 w 1215"/>
              <a:gd name="T49" fmla="*/ 2147483647 h 757"/>
              <a:gd name="T50" fmla="*/ 2147483647 w 1215"/>
              <a:gd name="T51" fmla="*/ 2147483647 h 757"/>
              <a:gd name="T52" fmla="*/ 2147483647 w 1215"/>
              <a:gd name="T53" fmla="*/ 2147483647 h 757"/>
              <a:gd name="T54" fmla="*/ 2147483647 w 1215"/>
              <a:gd name="T55" fmla="*/ 2147483647 h 757"/>
              <a:gd name="T56" fmla="*/ 2147483647 w 1215"/>
              <a:gd name="T57" fmla="*/ 2147483647 h 757"/>
              <a:gd name="T58" fmla="*/ 2147483647 w 1215"/>
              <a:gd name="T59" fmla="*/ 2147483647 h 757"/>
              <a:gd name="T60" fmla="*/ 2147483647 w 1215"/>
              <a:gd name="T61" fmla="*/ 2147483647 h 757"/>
              <a:gd name="T62" fmla="*/ 2147483647 w 1215"/>
              <a:gd name="T63" fmla="*/ 2147483647 h 757"/>
              <a:gd name="T64" fmla="*/ 2147483647 w 1215"/>
              <a:gd name="T65" fmla="*/ 2147483647 h 757"/>
              <a:gd name="T66" fmla="*/ 2147483647 w 1215"/>
              <a:gd name="T67" fmla="*/ 2147483647 h 757"/>
              <a:gd name="T68" fmla="*/ 2147483647 w 1215"/>
              <a:gd name="T69" fmla="*/ 2147483647 h 757"/>
              <a:gd name="T70" fmla="*/ 2147483647 w 1215"/>
              <a:gd name="T71" fmla="*/ 2147483647 h 757"/>
              <a:gd name="T72" fmla="*/ 2147483647 w 1215"/>
              <a:gd name="T73" fmla="*/ 2147483647 h 757"/>
              <a:gd name="T74" fmla="*/ 2147483647 w 1215"/>
              <a:gd name="T75" fmla="*/ 2147483647 h 757"/>
              <a:gd name="T76" fmla="*/ 2147483647 w 1215"/>
              <a:gd name="T77" fmla="*/ 2147483647 h 757"/>
              <a:gd name="T78" fmla="*/ 2147483647 w 1215"/>
              <a:gd name="T79" fmla="*/ 2147483647 h 757"/>
              <a:gd name="T80" fmla="*/ 2147483647 w 1215"/>
              <a:gd name="T81" fmla="*/ 2147483647 h 757"/>
              <a:gd name="T82" fmla="*/ 2147483647 w 1215"/>
              <a:gd name="T83" fmla="*/ 2147483647 h 757"/>
              <a:gd name="T84" fmla="*/ 2147483647 w 1215"/>
              <a:gd name="T85" fmla="*/ 2147483647 h 7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15"/>
              <a:gd name="T130" fmla="*/ 0 h 757"/>
              <a:gd name="T131" fmla="*/ 1215 w 1215"/>
              <a:gd name="T132" fmla="*/ 757 h 7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15" h="757">
                <a:moveTo>
                  <a:pt x="377" y="392"/>
                </a:moveTo>
                <a:lnTo>
                  <a:pt x="356" y="403"/>
                </a:lnTo>
                <a:lnTo>
                  <a:pt x="321" y="364"/>
                </a:lnTo>
                <a:lnTo>
                  <a:pt x="272" y="328"/>
                </a:lnTo>
                <a:lnTo>
                  <a:pt x="261" y="295"/>
                </a:lnTo>
                <a:lnTo>
                  <a:pt x="233" y="263"/>
                </a:lnTo>
                <a:lnTo>
                  <a:pt x="210" y="241"/>
                </a:lnTo>
                <a:lnTo>
                  <a:pt x="188" y="239"/>
                </a:lnTo>
                <a:lnTo>
                  <a:pt x="161" y="220"/>
                </a:lnTo>
                <a:lnTo>
                  <a:pt x="132" y="200"/>
                </a:lnTo>
                <a:lnTo>
                  <a:pt x="164" y="205"/>
                </a:lnTo>
                <a:lnTo>
                  <a:pt x="150" y="164"/>
                </a:lnTo>
                <a:lnTo>
                  <a:pt x="116" y="136"/>
                </a:lnTo>
                <a:lnTo>
                  <a:pt x="81" y="108"/>
                </a:lnTo>
                <a:lnTo>
                  <a:pt x="41" y="57"/>
                </a:lnTo>
                <a:lnTo>
                  <a:pt x="0" y="4"/>
                </a:lnTo>
                <a:lnTo>
                  <a:pt x="41" y="3"/>
                </a:lnTo>
                <a:lnTo>
                  <a:pt x="83" y="0"/>
                </a:lnTo>
                <a:lnTo>
                  <a:pt x="119" y="13"/>
                </a:lnTo>
                <a:lnTo>
                  <a:pt x="156" y="27"/>
                </a:lnTo>
                <a:lnTo>
                  <a:pt x="194" y="40"/>
                </a:lnTo>
                <a:lnTo>
                  <a:pt x="231" y="55"/>
                </a:lnTo>
                <a:lnTo>
                  <a:pt x="281" y="55"/>
                </a:lnTo>
                <a:lnTo>
                  <a:pt x="332" y="55"/>
                </a:lnTo>
                <a:lnTo>
                  <a:pt x="324" y="36"/>
                </a:lnTo>
                <a:lnTo>
                  <a:pt x="384" y="36"/>
                </a:lnTo>
                <a:lnTo>
                  <a:pt x="443" y="76"/>
                </a:lnTo>
                <a:lnTo>
                  <a:pt x="480" y="118"/>
                </a:lnTo>
                <a:lnTo>
                  <a:pt x="512" y="136"/>
                </a:lnTo>
                <a:lnTo>
                  <a:pt x="542" y="153"/>
                </a:lnTo>
                <a:lnTo>
                  <a:pt x="551" y="121"/>
                </a:lnTo>
                <a:lnTo>
                  <a:pt x="603" y="126"/>
                </a:lnTo>
                <a:lnTo>
                  <a:pt x="639" y="164"/>
                </a:lnTo>
                <a:lnTo>
                  <a:pt x="675" y="203"/>
                </a:lnTo>
                <a:lnTo>
                  <a:pt x="713" y="251"/>
                </a:lnTo>
                <a:lnTo>
                  <a:pt x="746" y="271"/>
                </a:lnTo>
                <a:lnTo>
                  <a:pt x="794" y="278"/>
                </a:lnTo>
                <a:lnTo>
                  <a:pt x="797" y="334"/>
                </a:lnTo>
                <a:lnTo>
                  <a:pt x="797" y="391"/>
                </a:lnTo>
                <a:lnTo>
                  <a:pt x="810" y="446"/>
                </a:lnTo>
                <a:lnTo>
                  <a:pt x="837" y="487"/>
                </a:lnTo>
                <a:lnTo>
                  <a:pt x="864" y="524"/>
                </a:lnTo>
                <a:lnTo>
                  <a:pt x="884" y="551"/>
                </a:lnTo>
                <a:lnTo>
                  <a:pt x="902" y="578"/>
                </a:lnTo>
                <a:lnTo>
                  <a:pt x="908" y="581"/>
                </a:lnTo>
                <a:lnTo>
                  <a:pt x="953" y="601"/>
                </a:lnTo>
                <a:lnTo>
                  <a:pt x="984" y="598"/>
                </a:lnTo>
                <a:lnTo>
                  <a:pt x="1022" y="589"/>
                </a:lnTo>
                <a:lnTo>
                  <a:pt x="1046" y="587"/>
                </a:lnTo>
                <a:lnTo>
                  <a:pt x="1062" y="592"/>
                </a:lnTo>
                <a:lnTo>
                  <a:pt x="1071" y="581"/>
                </a:lnTo>
                <a:lnTo>
                  <a:pt x="1065" y="575"/>
                </a:lnTo>
                <a:lnTo>
                  <a:pt x="1085" y="544"/>
                </a:lnTo>
                <a:lnTo>
                  <a:pt x="1086" y="493"/>
                </a:lnTo>
                <a:lnTo>
                  <a:pt x="1116" y="472"/>
                </a:lnTo>
                <a:lnTo>
                  <a:pt x="1149" y="469"/>
                </a:lnTo>
                <a:lnTo>
                  <a:pt x="1184" y="466"/>
                </a:lnTo>
                <a:lnTo>
                  <a:pt x="1193" y="464"/>
                </a:lnTo>
                <a:lnTo>
                  <a:pt x="1209" y="473"/>
                </a:lnTo>
                <a:lnTo>
                  <a:pt x="1215" y="481"/>
                </a:lnTo>
                <a:lnTo>
                  <a:pt x="1199" y="532"/>
                </a:lnTo>
                <a:lnTo>
                  <a:pt x="1197" y="547"/>
                </a:lnTo>
                <a:lnTo>
                  <a:pt x="1200" y="551"/>
                </a:lnTo>
                <a:lnTo>
                  <a:pt x="1200" y="557"/>
                </a:lnTo>
                <a:lnTo>
                  <a:pt x="1196" y="598"/>
                </a:lnTo>
                <a:lnTo>
                  <a:pt x="1184" y="581"/>
                </a:lnTo>
                <a:lnTo>
                  <a:pt x="1181" y="592"/>
                </a:lnTo>
                <a:lnTo>
                  <a:pt x="1155" y="620"/>
                </a:lnTo>
                <a:lnTo>
                  <a:pt x="1122" y="620"/>
                </a:lnTo>
                <a:lnTo>
                  <a:pt x="1088" y="620"/>
                </a:lnTo>
                <a:lnTo>
                  <a:pt x="1092" y="643"/>
                </a:lnTo>
                <a:lnTo>
                  <a:pt x="1082" y="646"/>
                </a:lnTo>
                <a:lnTo>
                  <a:pt x="1121" y="686"/>
                </a:lnTo>
                <a:lnTo>
                  <a:pt x="1074" y="692"/>
                </a:lnTo>
                <a:lnTo>
                  <a:pt x="1062" y="727"/>
                </a:lnTo>
                <a:lnTo>
                  <a:pt x="1065" y="757"/>
                </a:lnTo>
                <a:lnTo>
                  <a:pt x="1020" y="719"/>
                </a:lnTo>
                <a:lnTo>
                  <a:pt x="974" y="683"/>
                </a:lnTo>
                <a:lnTo>
                  <a:pt x="993" y="695"/>
                </a:lnTo>
                <a:lnTo>
                  <a:pt x="968" y="683"/>
                </a:lnTo>
                <a:lnTo>
                  <a:pt x="951" y="685"/>
                </a:lnTo>
                <a:lnTo>
                  <a:pt x="959" y="686"/>
                </a:lnTo>
                <a:lnTo>
                  <a:pt x="927" y="697"/>
                </a:lnTo>
                <a:lnTo>
                  <a:pt x="894" y="707"/>
                </a:lnTo>
                <a:lnTo>
                  <a:pt x="848" y="688"/>
                </a:lnTo>
                <a:lnTo>
                  <a:pt x="801" y="670"/>
                </a:lnTo>
                <a:lnTo>
                  <a:pt x="755" y="650"/>
                </a:lnTo>
                <a:lnTo>
                  <a:pt x="708" y="631"/>
                </a:lnTo>
                <a:lnTo>
                  <a:pt x="681" y="616"/>
                </a:lnTo>
                <a:lnTo>
                  <a:pt x="650" y="601"/>
                </a:lnTo>
                <a:lnTo>
                  <a:pt x="620" y="587"/>
                </a:lnTo>
                <a:lnTo>
                  <a:pt x="585" y="562"/>
                </a:lnTo>
                <a:lnTo>
                  <a:pt x="552" y="538"/>
                </a:lnTo>
                <a:lnTo>
                  <a:pt x="537" y="508"/>
                </a:lnTo>
                <a:lnTo>
                  <a:pt x="549" y="502"/>
                </a:lnTo>
                <a:lnTo>
                  <a:pt x="540" y="491"/>
                </a:lnTo>
                <a:lnTo>
                  <a:pt x="540" y="464"/>
                </a:lnTo>
                <a:lnTo>
                  <a:pt x="516" y="433"/>
                </a:lnTo>
                <a:lnTo>
                  <a:pt x="491" y="400"/>
                </a:lnTo>
                <a:lnTo>
                  <a:pt x="459" y="370"/>
                </a:lnTo>
                <a:lnTo>
                  <a:pt x="426" y="341"/>
                </a:lnTo>
                <a:lnTo>
                  <a:pt x="438" y="344"/>
                </a:lnTo>
                <a:lnTo>
                  <a:pt x="416" y="323"/>
                </a:lnTo>
                <a:lnTo>
                  <a:pt x="405" y="317"/>
                </a:lnTo>
                <a:lnTo>
                  <a:pt x="408" y="314"/>
                </a:lnTo>
                <a:lnTo>
                  <a:pt x="374" y="299"/>
                </a:lnTo>
                <a:lnTo>
                  <a:pt x="374" y="290"/>
                </a:lnTo>
                <a:lnTo>
                  <a:pt x="359" y="289"/>
                </a:lnTo>
                <a:lnTo>
                  <a:pt x="357" y="265"/>
                </a:lnTo>
                <a:lnTo>
                  <a:pt x="336" y="250"/>
                </a:lnTo>
                <a:lnTo>
                  <a:pt x="291" y="208"/>
                </a:lnTo>
                <a:lnTo>
                  <a:pt x="287" y="197"/>
                </a:lnTo>
                <a:lnTo>
                  <a:pt x="254" y="179"/>
                </a:lnTo>
                <a:lnTo>
                  <a:pt x="222" y="144"/>
                </a:lnTo>
                <a:lnTo>
                  <a:pt x="189" y="108"/>
                </a:lnTo>
                <a:lnTo>
                  <a:pt x="155" y="58"/>
                </a:lnTo>
                <a:lnTo>
                  <a:pt x="123" y="48"/>
                </a:lnTo>
                <a:lnTo>
                  <a:pt x="86" y="31"/>
                </a:lnTo>
                <a:lnTo>
                  <a:pt x="110" y="75"/>
                </a:lnTo>
                <a:lnTo>
                  <a:pt x="135" y="118"/>
                </a:lnTo>
                <a:lnTo>
                  <a:pt x="171" y="154"/>
                </a:lnTo>
                <a:lnTo>
                  <a:pt x="209" y="188"/>
                </a:lnTo>
                <a:lnTo>
                  <a:pt x="234" y="218"/>
                </a:lnTo>
                <a:lnTo>
                  <a:pt x="260" y="248"/>
                </a:lnTo>
                <a:lnTo>
                  <a:pt x="261" y="244"/>
                </a:lnTo>
                <a:lnTo>
                  <a:pt x="291" y="292"/>
                </a:lnTo>
                <a:lnTo>
                  <a:pt x="321" y="341"/>
                </a:lnTo>
                <a:lnTo>
                  <a:pt x="338" y="350"/>
                </a:lnTo>
                <a:lnTo>
                  <a:pt x="363" y="373"/>
                </a:lnTo>
                <a:lnTo>
                  <a:pt x="377" y="39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0" name="Freeform 543" descr="縦線"/>
          <p:cNvSpPr>
            <a:spLocks noChangeAspect="1"/>
          </p:cNvSpPr>
          <p:nvPr/>
        </p:nvSpPr>
        <p:spPr bwMode="auto">
          <a:xfrm>
            <a:off x="8229961" y="2502712"/>
            <a:ext cx="1033315" cy="534866"/>
          </a:xfrm>
          <a:custGeom>
            <a:avLst/>
            <a:gdLst>
              <a:gd name="T0" fmla="*/ 2147483647 w 1215"/>
              <a:gd name="T1" fmla="*/ 2147483647 h 757"/>
              <a:gd name="T2" fmla="*/ 2147483647 w 1215"/>
              <a:gd name="T3" fmla="*/ 2147483647 h 757"/>
              <a:gd name="T4" fmla="*/ 2147483647 w 1215"/>
              <a:gd name="T5" fmla="*/ 2147483647 h 757"/>
              <a:gd name="T6" fmla="*/ 2147483647 w 1215"/>
              <a:gd name="T7" fmla="*/ 2147483647 h 757"/>
              <a:gd name="T8" fmla="*/ 2147483647 w 1215"/>
              <a:gd name="T9" fmla="*/ 2147483647 h 757"/>
              <a:gd name="T10" fmla="*/ 2147483647 w 1215"/>
              <a:gd name="T11" fmla="*/ 0 h 757"/>
              <a:gd name="T12" fmla="*/ 2147483647 w 1215"/>
              <a:gd name="T13" fmla="*/ 2147483647 h 757"/>
              <a:gd name="T14" fmla="*/ 2147483647 w 1215"/>
              <a:gd name="T15" fmla="*/ 2147483647 h 757"/>
              <a:gd name="T16" fmla="*/ 2147483647 w 1215"/>
              <a:gd name="T17" fmla="*/ 2147483647 h 757"/>
              <a:gd name="T18" fmla="*/ 2147483647 w 1215"/>
              <a:gd name="T19" fmla="*/ 2147483647 h 757"/>
              <a:gd name="T20" fmla="*/ 2147483647 w 1215"/>
              <a:gd name="T21" fmla="*/ 2147483647 h 757"/>
              <a:gd name="T22" fmla="*/ 2147483647 w 1215"/>
              <a:gd name="T23" fmla="*/ 2147483647 h 757"/>
              <a:gd name="T24" fmla="*/ 2147483647 w 1215"/>
              <a:gd name="T25" fmla="*/ 2147483647 h 757"/>
              <a:gd name="T26" fmla="*/ 2147483647 w 1215"/>
              <a:gd name="T27" fmla="*/ 2147483647 h 757"/>
              <a:gd name="T28" fmla="*/ 2147483647 w 1215"/>
              <a:gd name="T29" fmla="*/ 2147483647 h 757"/>
              <a:gd name="T30" fmla="*/ 2147483647 w 1215"/>
              <a:gd name="T31" fmla="*/ 2147483647 h 757"/>
              <a:gd name="T32" fmla="*/ 2147483647 w 1215"/>
              <a:gd name="T33" fmla="*/ 2147483647 h 757"/>
              <a:gd name="T34" fmla="*/ 2147483647 w 1215"/>
              <a:gd name="T35" fmla="*/ 2147483647 h 757"/>
              <a:gd name="T36" fmla="*/ 2147483647 w 1215"/>
              <a:gd name="T37" fmla="*/ 2147483647 h 757"/>
              <a:gd name="T38" fmla="*/ 2147483647 w 1215"/>
              <a:gd name="T39" fmla="*/ 2147483647 h 757"/>
              <a:gd name="T40" fmla="*/ 2147483647 w 1215"/>
              <a:gd name="T41" fmla="*/ 2147483647 h 757"/>
              <a:gd name="T42" fmla="*/ 2147483647 w 1215"/>
              <a:gd name="T43" fmla="*/ 2147483647 h 757"/>
              <a:gd name="T44" fmla="*/ 2147483647 w 1215"/>
              <a:gd name="T45" fmla="*/ 2147483647 h 757"/>
              <a:gd name="T46" fmla="*/ 2147483647 w 1215"/>
              <a:gd name="T47" fmla="*/ 2147483647 h 757"/>
              <a:gd name="T48" fmla="*/ 2147483647 w 1215"/>
              <a:gd name="T49" fmla="*/ 2147483647 h 757"/>
              <a:gd name="T50" fmla="*/ 2147483647 w 1215"/>
              <a:gd name="T51" fmla="*/ 2147483647 h 757"/>
              <a:gd name="T52" fmla="*/ 2147483647 w 1215"/>
              <a:gd name="T53" fmla="*/ 2147483647 h 757"/>
              <a:gd name="T54" fmla="*/ 2147483647 w 1215"/>
              <a:gd name="T55" fmla="*/ 2147483647 h 757"/>
              <a:gd name="T56" fmla="*/ 2147483647 w 1215"/>
              <a:gd name="T57" fmla="*/ 2147483647 h 757"/>
              <a:gd name="T58" fmla="*/ 2147483647 w 1215"/>
              <a:gd name="T59" fmla="*/ 2147483647 h 757"/>
              <a:gd name="T60" fmla="*/ 2147483647 w 1215"/>
              <a:gd name="T61" fmla="*/ 2147483647 h 757"/>
              <a:gd name="T62" fmla="*/ 2147483647 w 1215"/>
              <a:gd name="T63" fmla="*/ 2147483647 h 757"/>
              <a:gd name="T64" fmla="*/ 2147483647 w 1215"/>
              <a:gd name="T65" fmla="*/ 2147483647 h 757"/>
              <a:gd name="T66" fmla="*/ 2147483647 w 1215"/>
              <a:gd name="T67" fmla="*/ 2147483647 h 757"/>
              <a:gd name="T68" fmla="*/ 2147483647 w 1215"/>
              <a:gd name="T69" fmla="*/ 2147483647 h 757"/>
              <a:gd name="T70" fmla="*/ 2147483647 w 1215"/>
              <a:gd name="T71" fmla="*/ 2147483647 h 757"/>
              <a:gd name="T72" fmla="*/ 2147483647 w 1215"/>
              <a:gd name="T73" fmla="*/ 2147483647 h 757"/>
              <a:gd name="T74" fmla="*/ 2147483647 w 1215"/>
              <a:gd name="T75" fmla="*/ 2147483647 h 757"/>
              <a:gd name="T76" fmla="*/ 2147483647 w 1215"/>
              <a:gd name="T77" fmla="*/ 2147483647 h 757"/>
              <a:gd name="T78" fmla="*/ 2147483647 w 1215"/>
              <a:gd name="T79" fmla="*/ 2147483647 h 757"/>
              <a:gd name="T80" fmla="*/ 2147483647 w 1215"/>
              <a:gd name="T81" fmla="*/ 2147483647 h 757"/>
              <a:gd name="T82" fmla="*/ 2147483647 w 1215"/>
              <a:gd name="T83" fmla="*/ 2147483647 h 757"/>
              <a:gd name="T84" fmla="*/ 2147483647 w 1215"/>
              <a:gd name="T85" fmla="*/ 2147483647 h 7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15"/>
              <a:gd name="T130" fmla="*/ 0 h 757"/>
              <a:gd name="T131" fmla="*/ 1215 w 1215"/>
              <a:gd name="T132" fmla="*/ 757 h 7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15" h="757">
                <a:moveTo>
                  <a:pt x="377" y="392"/>
                </a:moveTo>
                <a:lnTo>
                  <a:pt x="356" y="403"/>
                </a:lnTo>
                <a:lnTo>
                  <a:pt x="321" y="364"/>
                </a:lnTo>
                <a:lnTo>
                  <a:pt x="272" y="328"/>
                </a:lnTo>
                <a:lnTo>
                  <a:pt x="261" y="295"/>
                </a:lnTo>
                <a:lnTo>
                  <a:pt x="233" y="263"/>
                </a:lnTo>
                <a:lnTo>
                  <a:pt x="210" y="241"/>
                </a:lnTo>
                <a:lnTo>
                  <a:pt x="188" y="239"/>
                </a:lnTo>
                <a:lnTo>
                  <a:pt x="161" y="220"/>
                </a:lnTo>
                <a:lnTo>
                  <a:pt x="132" y="200"/>
                </a:lnTo>
                <a:lnTo>
                  <a:pt x="164" y="205"/>
                </a:lnTo>
                <a:lnTo>
                  <a:pt x="150" y="164"/>
                </a:lnTo>
                <a:lnTo>
                  <a:pt x="116" y="136"/>
                </a:lnTo>
                <a:lnTo>
                  <a:pt x="81" y="108"/>
                </a:lnTo>
                <a:lnTo>
                  <a:pt x="41" y="57"/>
                </a:lnTo>
                <a:lnTo>
                  <a:pt x="0" y="4"/>
                </a:lnTo>
                <a:lnTo>
                  <a:pt x="41" y="3"/>
                </a:lnTo>
                <a:lnTo>
                  <a:pt x="83" y="0"/>
                </a:lnTo>
                <a:lnTo>
                  <a:pt x="119" y="13"/>
                </a:lnTo>
                <a:lnTo>
                  <a:pt x="156" y="27"/>
                </a:lnTo>
                <a:lnTo>
                  <a:pt x="194" y="40"/>
                </a:lnTo>
                <a:lnTo>
                  <a:pt x="231" y="55"/>
                </a:lnTo>
                <a:lnTo>
                  <a:pt x="281" y="55"/>
                </a:lnTo>
                <a:lnTo>
                  <a:pt x="332" y="55"/>
                </a:lnTo>
                <a:lnTo>
                  <a:pt x="324" y="36"/>
                </a:lnTo>
                <a:lnTo>
                  <a:pt x="384" y="36"/>
                </a:lnTo>
                <a:lnTo>
                  <a:pt x="443" y="76"/>
                </a:lnTo>
                <a:lnTo>
                  <a:pt x="480" y="118"/>
                </a:lnTo>
                <a:lnTo>
                  <a:pt x="512" y="136"/>
                </a:lnTo>
                <a:lnTo>
                  <a:pt x="542" y="153"/>
                </a:lnTo>
                <a:lnTo>
                  <a:pt x="551" y="121"/>
                </a:lnTo>
                <a:lnTo>
                  <a:pt x="603" y="126"/>
                </a:lnTo>
                <a:lnTo>
                  <a:pt x="639" y="164"/>
                </a:lnTo>
                <a:lnTo>
                  <a:pt x="675" y="203"/>
                </a:lnTo>
                <a:lnTo>
                  <a:pt x="713" y="251"/>
                </a:lnTo>
                <a:lnTo>
                  <a:pt x="746" y="271"/>
                </a:lnTo>
                <a:lnTo>
                  <a:pt x="794" y="278"/>
                </a:lnTo>
                <a:lnTo>
                  <a:pt x="797" y="334"/>
                </a:lnTo>
                <a:lnTo>
                  <a:pt x="797" y="391"/>
                </a:lnTo>
                <a:lnTo>
                  <a:pt x="810" y="446"/>
                </a:lnTo>
                <a:lnTo>
                  <a:pt x="837" y="487"/>
                </a:lnTo>
                <a:lnTo>
                  <a:pt x="864" y="524"/>
                </a:lnTo>
                <a:lnTo>
                  <a:pt x="884" y="551"/>
                </a:lnTo>
                <a:lnTo>
                  <a:pt x="902" y="578"/>
                </a:lnTo>
                <a:lnTo>
                  <a:pt x="908" y="581"/>
                </a:lnTo>
                <a:lnTo>
                  <a:pt x="953" y="601"/>
                </a:lnTo>
                <a:lnTo>
                  <a:pt x="984" y="598"/>
                </a:lnTo>
                <a:lnTo>
                  <a:pt x="1022" y="589"/>
                </a:lnTo>
                <a:lnTo>
                  <a:pt x="1046" y="587"/>
                </a:lnTo>
                <a:lnTo>
                  <a:pt x="1062" y="592"/>
                </a:lnTo>
                <a:lnTo>
                  <a:pt x="1071" y="581"/>
                </a:lnTo>
                <a:lnTo>
                  <a:pt x="1065" y="575"/>
                </a:lnTo>
                <a:lnTo>
                  <a:pt x="1085" y="544"/>
                </a:lnTo>
                <a:lnTo>
                  <a:pt x="1086" y="493"/>
                </a:lnTo>
                <a:lnTo>
                  <a:pt x="1116" y="472"/>
                </a:lnTo>
                <a:lnTo>
                  <a:pt x="1149" y="469"/>
                </a:lnTo>
                <a:lnTo>
                  <a:pt x="1184" y="466"/>
                </a:lnTo>
                <a:lnTo>
                  <a:pt x="1193" y="464"/>
                </a:lnTo>
                <a:lnTo>
                  <a:pt x="1209" y="473"/>
                </a:lnTo>
                <a:lnTo>
                  <a:pt x="1215" y="481"/>
                </a:lnTo>
                <a:lnTo>
                  <a:pt x="1199" y="532"/>
                </a:lnTo>
                <a:lnTo>
                  <a:pt x="1197" y="547"/>
                </a:lnTo>
                <a:lnTo>
                  <a:pt x="1200" y="551"/>
                </a:lnTo>
                <a:lnTo>
                  <a:pt x="1200" y="557"/>
                </a:lnTo>
                <a:lnTo>
                  <a:pt x="1196" y="598"/>
                </a:lnTo>
                <a:lnTo>
                  <a:pt x="1184" y="581"/>
                </a:lnTo>
                <a:lnTo>
                  <a:pt x="1181" y="592"/>
                </a:lnTo>
                <a:lnTo>
                  <a:pt x="1155" y="620"/>
                </a:lnTo>
                <a:lnTo>
                  <a:pt x="1122" y="620"/>
                </a:lnTo>
                <a:lnTo>
                  <a:pt x="1088" y="620"/>
                </a:lnTo>
                <a:lnTo>
                  <a:pt x="1092" y="643"/>
                </a:lnTo>
                <a:lnTo>
                  <a:pt x="1082" y="646"/>
                </a:lnTo>
                <a:lnTo>
                  <a:pt x="1121" y="686"/>
                </a:lnTo>
                <a:lnTo>
                  <a:pt x="1074" y="692"/>
                </a:lnTo>
                <a:lnTo>
                  <a:pt x="1062" y="727"/>
                </a:lnTo>
                <a:lnTo>
                  <a:pt x="1065" y="757"/>
                </a:lnTo>
                <a:lnTo>
                  <a:pt x="1020" y="719"/>
                </a:lnTo>
                <a:lnTo>
                  <a:pt x="974" y="683"/>
                </a:lnTo>
                <a:lnTo>
                  <a:pt x="993" y="695"/>
                </a:lnTo>
                <a:lnTo>
                  <a:pt x="968" y="683"/>
                </a:lnTo>
                <a:lnTo>
                  <a:pt x="951" y="685"/>
                </a:lnTo>
                <a:lnTo>
                  <a:pt x="959" y="686"/>
                </a:lnTo>
                <a:lnTo>
                  <a:pt x="927" y="697"/>
                </a:lnTo>
                <a:lnTo>
                  <a:pt x="894" y="707"/>
                </a:lnTo>
                <a:lnTo>
                  <a:pt x="848" y="688"/>
                </a:lnTo>
                <a:lnTo>
                  <a:pt x="801" y="670"/>
                </a:lnTo>
                <a:lnTo>
                  <a:pt x="755" y="650"/>
                </a:lnTo>
                <a:lnTo>
                  <a:pt x="708" y="631"/>
                </a:lnTo>
                <a:lnTo>
                  <a:pt x="681" y="616"/>
                </a:lnTo>
                <a:lnTo>
                  <a:pt x="650" y="601"/>
                </a:lnTo>
                <a:lnTo>
                  <a:pt x="620" y="587"/>
                </a:lnTo>
                <a:lnTo>
                  <a:pt x="585" y="562"/>
                </a:lnTo>
                <a:lnTo>
                  <a:pt x="552" y="538"/>
                </a:lnTo>
                <a:lnTo>
                  <a:pt x="537" y="508"/>
                </a:lnTo>
                <a:lnTo>
                  <a:pt x="549" y="502"/>
                </a:lnTo>
                <a:lnTo>
                  <a:pt x="540" y="491"/>
                </a:lnTo>
                <a:lnTo>
                  <a:pt x="540" y="464"/>
                </a:lnTo>
                <a:lnTo>
                  <a:pt x="516" y="433"/>
                </a:lnTo>
                <a:lnTo>
                  <a:pt x="491" y="400"/>
                </a:lnTo>
                <a:lnTo>
                  <a:pt x="459" y="370"/>
                </a:lnTo>
                <a:lnTo>
                  <a:pt x="426" y="341"/>
                </a:lnTo>
                <a:lnTo>
                  <a:pt x="438" y="344"/>
                </a:lnTo>
                <a:lnTo>
                  <a:pt x="416" y="323"/>
                </a:lnTo>
                <a:lnTo>
                  <a:pt x="405" y="317"/>
                </a:lnTo>
                <a:lnTo>
                  <a:pt x="408" y="314"/>
                </a:lnTo>
                <a:lnTo>
                  <a:pt x="374" y="299"/>
                </a:lnTo>
                <a:lnTo>
                  <a:pt x="374" y="290"/>
                </a:lnTo>
                <a:lnTo>
                  <a:pt x="359" y="289"/>
                </a:lnTo>
                <a:lnTo>
                  <a:pt x="357" y="265"/>
                </a:lnTo>
                <a:lnTo>
                  <a:pt x="336" y="250"/>
                </a:lnTo>
                <a:lnTo>
                  <a:pt x="291" y="208"/>
                </a:lnTo>
                <a:lnTo>
                  <a:pt x="287" y="197"/>
                </a:lnTo>
                <a:lnTo>
                  <a:pt x="254" y="179"/>
                </a:lnTo>
                <a:lnTo>
                  <a:pt x="222" y="144"/>
                </a:lnTo>
                <a:lnTo>
                  <a:pt x="189" y="108"/>
                </a:lnTo>
                <a:lnTo>
                  <a:pt x="155" y="58"/>
                </a:lnTo>
                <a:lnTo>
                  <a:pt x="123" y="48"/>
                </a:lnTo>
                <a:lnTo>
                  <a:pt x="86" y="31"/>
                </a:lnTo>
                <a:lnTo>
                  <a:pt x="110" y="75"/>
                </a:lnTo>
                <a:lnTo>
                  <a:pt x="135" y="118"/>
                </a:lnTo>
                <a:lnTo>
                  <a:pt x="171" y="154"/>
                </a:lnTo>
                <a:lnTo>
                  <a:pt x="209" y="188"/>
                </a:lnTo>
                <a:lnTo>
                  <a:pt x="234" y="218"/>
                </a:lnTo>
                <a:lnTo>
                  <a:pt x="260" y="248"/>
                </a:lnTo>
                <a:lnTo>
                  <a:pt x="261" y="244"/>
                </a:lnTo>
                <a:lnTo>
                  <a:pt x="291" y="292"/>
                </a:lnTo>
                <a:lnTo>
                  <a:pt x="321" y="341"/>
                </a:lnTo>
                <a:lnTo>
                  <a:pt x="338" y="350"/>
                </a:lnTo>
                <a:lnTo>
                  <a:pt x="363" y="373"/>
                </a:lnTo>
                <a:lnTo>
                  <a:pt x="377" y="39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1" name="Freeform 36"/>
          <p:cNvSpPr>
            <a:spLocks noChangeAspect="1"/>
          </p:cNvSpPr>
          <p:nvPr/>
        </p:nvSpPr>
        <p:spPr bwMode="auto">
          <a:xfrm>
            <a:off x="9517210" y="3465470"/>
            <a:ext cx="367227" cy="539262"/>
          </a:xfrm>
          <a:custGeom>
            <a:avLst/>
            <a:gdLst>
              <a:gd name="T0" fmla="*/ 2147483647 w 430"/>
              <a:gd name="T1" fmla="*/ 2147483647 h 766"/>
              <a:gd name="T2" fmla="*/ 2147483647 w 430"/>
              <a:gd name="T3" fmla="*/ 2147483647 h 766"/>
              <a:gd name="T4" fmla="*/ 2147483647 w 430"/>
              <a:gd name="T5" fmla="*/ 2147483647 h 766"/>
              <a:gd name="T6" fmla="*/ 2147483647 w 430"/>
              <a:gd name="T7" fmla="*/ 2147483647 h 766"/>
              <a:gd name="T8" fmla="*/ 2147483647 w 430"/>
              <a:gd name="T9" fmla="*/ 2147483647 h 766"/>
              <a:gd name="T10" fmla="*/ 2147483647 w 430"/>
              <a:gd name="T11" fmla="*/ 2147483647 h 766"/>
              <a:gd name="T12" fmla="*/ 2147483647 w 430"/>
              <a:gd name="T13" fmla="*/ 2147483647 h 766"/>
              <a:gd name="T14" fmla="*/ 2147483647 w 430"/>
              <a:gd name="T15" fmla="*/ 2147483647 h 766"/>
              <a:gd name="T16" fmla="*/ 2147483647 w 430"/>
              <a:gd name="T17" fmla="*/ 2147483647 h 766"/>
              <a:gd name="T18" fmla="*/ 2147483647 w 430"/>
              <a:gd name="T19" fmla="*/ 2147483647 h 766"/>
              <a:gd name="T20" fmla="*/ 2147483647 w 430"/>
              <a:gd name="T21" fmla="*/ 2147483647 h 766"/>
              <a:gd name="T22" fmla="*/ 2147483647 w 430"/>
              <a:gd name="T23" fmla="*/ 2147483647 h 766"/>
              <a:gd name="T24" fmla="*/ 2147483647 w 430"/>
              <a:gd name="T25" fmla="*/ 2147483647 h 766"/>
              <a:gd name="T26" fmla="*/ 2147483647 w 430"/>
              <a:gd name="T27" fmla="*/ 2147483647 h 766"/>
              <a:gd name="T28" fmla="*/ 2147483647 w 430"/>
              <a:gd name="T29" fmla="*/ 2147483647 h 766"/>
              <a:gd name="T30" fmla="*/ 2147483647 w 430"/>
              <a:gd name="T31" fmla="*/ 2147483647 h 766"/>
              <a:gd name="T32" fmla="*/ 2147483647 w 430"/>
              <a:gd name="T33" fmla="*/ 2147483647 h 766"/>
              <a:gd name="T34" fmla="*/ 2147483647 w 430"/>
              <a:gd name="T35" fmla="*/ 2147483647 h 766"/>
              <a:gd name="T36" fmla="*/ 2147483647 w 430"/>
              <a:gd name="T37" fmla="*/ 2147483647 h 766"/>
              <a:gd name="T38" fmla="*/ 2147483647 w 430"/>
              <a:gd name="T39" fmla="*/ 2147483647 h 766"/>
              <a:gd name="T40" fmla="*/ 2147483647 w 430"/>
              <a:gd name="T41" fmla="*/ 2147483647 h 766"/>
              <a:gd name="T42" fmla="*/ 2147483647 w 430"/>
              <a:gd name="T43" fmla="*/ 2147483647 h 766"/>
              <a:gd name="T44" fmla="*/ 2147483647 w 430"/>
              <a:gd name="T45" fmla="*/ 0 h 766"/>
              <a:gd name="T46" fmla="*/ 2147483647 w 430"/>
              <a:gd name="T47" fmla="*/ 2147483647 h 766"/>
              <a:gd name="T48" fmla="*/ 2147483647 w 430"/>
              <a:gd name="T49" fmla="*/ 2147483647 h 766"/>
              <a:gd name="T50" fmla="*/ 2147483647 w 430"/>
              <a:gd name="T51" fmla="*/ 2147483647 h 766"/>
              <a:gd name="T52" fmla="*/ 2147483647 w 430"/>
              <a:gd name="T53" fmla="*/ 2147483647 h 766"/>
              <a:gd name="T54" fmla="*/ 2147483647 w 430"/>
              <a:gd name="T55" fmla="*/ 2147483647 h 766"/>
              <a:gd name="T56" fmla="*/ 2147483647 w 430"/>
              <a:gd name="T57" fmla="*/ 2147483647 h 766"/>
              <a:gd name="T58" fmla="*/ 2147483647 w 430"/>
              <a:gd name="T59" fmla="*/ 2147483647 h 766"/>
              <a:gd name="T60" fmla="*/ 2147483647 w 430"/>
              <a:gd name="T61" fmla="*/ 2147483647 h 766"/>
              <a:gd name="T62" fmla="*/ 2147483647 w 430"/>
              <a:gd name="T63" fmla="*/ 2147483647 h 766"/>
              <a:gd name="T64" fmla="*/ 2147483647 w 430"/>
              <a:gd name="T65" fmla="*/ 2147483647 h 766"/>
              <a:gd name="T66" fmla="*/ 2147483647 w 430"/>
              <a:gd name="T67" fmla="*/ 2147483647 h 766"/>
              <a:gd name="T68" fmla="*/ 2147483647 w 430"/>
              <a:gd name="T69" fmla="*/ 2147483647 h 766"/>
              <a:gd name="T70" fmla="*/ 2147483647 w 430"/>
              <a:gd name="T71" fmla="*/ 2147483647 h 766"/>
              <a:gd name="T72" fmla="*/ 2147483647 w 430"/>
              <a:gd name="T73" fmla="*/ 2147483647 h 766"/>
              <a:gd name="T74" fmla="*/ 2147483647 w 430"/>
              <a:gd name="T75" fmla="*/ 2147483647 h 7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0"/>
              <a:gd name="T115" fmla="*/ 0 h 766"/>
              <a:gd name="T116" fmla="*/ 430 w 430"/>
              <a:gd name="T117" fmla="*/ 766 h 76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0" h="766">
                <a:moveTo>
                  <a:pt x="411" y="583"/>
                </a:moveTo>
                <a:lnTo>
                  <a:pt x="400" y="606"/>
                </a:lnTo>
                <a:lnTo>
                  <a:pt x="390" y="640"/>
                </a:lnTo>
                <a:lnTo>
                  <a:pt x="385" y="675"/>
                </a:lnTo>
                <a:lnTo>
                  <a:pt x="396" y="679"/>
                </a:lnTo>
                <a:lnTo>
                  <a:pt x="369" y="714"/>
                </a:lnTo>
                <a:lnTo>
                  <a:pt x="363" y="730"/>
                </a:lnTo>
                <a:lnTo>
                  <a:pt x="348" y="748"/>
                </a:lnTo>
                <a:lnTo>
                  <a:pt x="330" y="766"/>
                </a:lnTo>
                <a:lnTo>
                  <a:pt x="322" y="766"/>
                </a:lnTo>
                <a:lnTo>
                  <a:pt x="304" y="746"/>
                </a:lnTo>
                <a:lnTo>
                  <a:pt x="294" y="727"/>
                </a:lnTo>
                <a:lnTo>
                  <a:pt x="268" y="708"/>
                </a:lnTo>
                <a:lnTo>
                  <a:pt x="243" y="690"/>
                </a:lnTo>
                <a:lnTo>
                  <a:pt x="216" y="672"/>
                </a:lnTo>
                <a:lnTo>
                  <a:pt x="190" y="654"/>
                </a:lnTo>
                <a:lnTo>
                  <a:pt x="168" y="622"/>
                </a:lnTo>
                <a:lnTo>
                  <a:pt x="142" y="591"/>
                </a:lnTo>
                <a:lnTo>
                  <a:pt x="148" y="570"/>
                </a:lnTo>
                <a:lnTo>
                  <a:pt x="133" y="523"/>
                </a:lnTo>
                <a:lnTo>
                  <a:pt x="118" y="478"/>
                </a:lnTo>
                <a:lnTo>
                  <a:pt x="106" y="448"/>
                </a:lnTo>
                <a:lnTo>
                  <a:pt x="96" y="420"/>
                </a:lnTo>
                <a:lnTo>
                  <a:pt x="84" y="390"/>
                </a:lnTo>
                <a:lnTo>
                  <a:pt x="73" y="358"/>
                </a:lnTo>
                <a:lnTo>
                  <a:pt x="61" y="327"/>
                </a:lnTo>
                <a:lnTo>
                  <a:pt x="49" y="297"/>
                </a:lnTo>
                <a:lnTo>
                  <a:pt x="25" y="276"/>
                </a:lnTo>
                <a:lnTo>
                  <a:pt x="1" y="255"/>
                </a:lnTo>
                <a:lnTo>
                  <a:pt x="7" y="244"/>
                </a:lnTo>
                <a:lnTo>
                  <a:pt x="0" y="189"/>
                </a:lnTo>
                <a:lnTo>
                  <a:pt x="18" y="165"/>
                </a:lnTo>
                <a:lnTo>
                  <a:pt x="36" y="139"/>
                </a:lnTo>
                <a:lnTo>
                  <a:pt x="39" y="165"/>
                </a:lnTo>
                <a:lnTo>
                  <a:pt x="30" y="183"/>
                </a:lnTo>
                <a:lnTo>
                  <a:pt x="42" y="178"/>
                </a:lnTo>
                <a:lnTo>
                  <a:pt x="81" y="208"/>
                </a:lnTo>
                <a:lnTo>
                  <a:pt x="97" y="174"/>
                </a:lnTo>
                <a:lnTo>
                  <a:pt x="115" y="141"/>
                </a:lnTo>
                <a:lnTo>
                  <a:pt x="156" y="114"/>
                </a:lnTo>
                <a:lnTo>
                  <a:pt x="196" y="88"/>
                </a:lnTo>
                <a:lnTo>
                  <a:pt x="222" y="39"/>
                </a:lnTo>
                <a:lnTo>
                  <a:pt x="229" y="41"/>
                </a:lnTo>
                <a:lnTo>
                  <a:pt x="217" y="8"/>
                </a:lnTo>
                <a:lnTo>
                  <a:pt x="228" y="3"/>
                </a:lnTo>
                <a:lnTo>
                  <a:pt x="231" y="0"/>
                </a:lnTo>
                <a:lnTo>
                  <a:pt x="250" y="21"/>
                </a:lnTo>
                <a:lnTo>
                  <a:pt x="270" y="42"/>
                </a:lnTo>
                <a:lnTo>
                  <a:pt x="297" y="75"/>
                </a:lnTo>
                <a:lnTo>
                  <a:pt x="303" y="94"/>
                </a:lnTo>
                <a:lnTo>
                  <a:pt x="348" y="94"/>
                </a:lnTo>
                <a:lnTo>
                  <a:pt x="376" y="96"/>
                </a:lnTo>
                <a:lnTo>
                  <a:pt x="414" y="108"/>
                </a:lnTo>
                <a:lnTo>
                  <a:pt x="396" y="159"/>
                </a:lnTo>
                <a:lnTo>
                  <a:pt x="418" y="175"/>
                </a:lnTo>
                <a:lnTo>
                  <a:pt x="406" y="174"/>
                </a:lnTo>
                <a:lnTo>
                  <a:pt x="373" y="183"/>
                </a:lnTo>
                <a:lnTo>
                  <a:pt x="343" y="196"/>
                </a:lnTo>
                <a:lnTo>
                  <a:pt x="313" y="210"/>
                </a:lnTo>
                <a:lnTo>
                  <a:pt x="300" y="243"/>
                </a:lnTo>
                <a:lnTo>
                  <a:pt x="286" y="274"/>
                </a:lnTo>
                <a:lnTo>
                  <a:pt x="262" y="307"/>
                </a:lnTo>
                <a:lnTo>
                  <a:pt x="276" y="339"/>
                </a:lnTo>
                <a:lnTo>
                  <a:pt x="288" y="372"/>
                </a:lnTo>
                <a:lnTo>
                  <a:pt x="285" y="390"/>
                </a:lnTo>
                <a:lnTo>
                  <a:pt x="298" y="393"/>
                </a:lnTo>
                <a:lnTo>
                  <a:pt x="318" y="411"/>
                </a:lnTo>
                <a:lnTo>
                  <a:pt x="346" y="417"/>
                </a:lnTo>
                <a:lnTo>
                  <a:pt x="375" y="397"/>
                </a:lnTo>
                <a:lnTo>
                  <a:pt x="372" y="429"/>
                </a:lnTo>
                <a:lnTo>
                  <a:pt x="367" y="460"/>
                </a:lnTo>
                <a:lnTo>
                  <a:pt x="408" y="457"/>
                </a:lnTo>
                <a:lnTo>
                  <a:pt x="420" y="489"/>
                </a:lnTo>
                <a:lnTo>
                  <a:pt x="430" y="522"/>
                </a:lnTo>
                <a:lnTo>
                  <a:pt x="423" y="532"/>
                </a:lnTo>
                <a:lnTo>
                  <a:pt x="411" y="583"/>
                </a:lnTo>
                <a:close/>
              </a:path>
            </a:pathLst>
          </a:custGeom>
          <a:solidFill>
            <a:srgbClr val="FF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2" name="Freeform 31"/>
          <p:cNvSpPr>
            <a:spLocks noChangeAspect="1"/>
          </p:cNvSpPr>
          <p:nvPr/>
        </p:nvSpPr>
        <p:spPr bwMode="auto">
          <a:xfrm>
            <a:off x="9739892" y="3307208"/>
            <a:ext cx="1230602" cy="1154723"/>
          </a:xfrm>
          <a:custGeom>
            <a:avLst/>
            <a:gdLst>
              <a:gd name="T0" fmla="*/ 2147483647 w 1443"/>
              <a:gd name="T1" fmla="*/ 2147483647 h 1630"/>
              <a:gd name="T2" fmla="*/ 2147483647 w 1443"/>
              <a:gd name="T3" fmla="*/ 2147483647 h 1630"/>
              <a:gd name="T4" fmla="*/ 2147483647 w 1443"/>
              <a:gd name="T5" fmla="*/ 2147483647 h 1630"/>
              <a:gd name="T6" fmla="*/ 2147483647 w 1443"/>
              <a:gd name="T7" fmla="*/ 2147483647 h 1630"/>
              <a:gd name="T8" fmla="*/ 2147483647 w 1443"/>
              <a:gd name="T9" fmla="*/ 2147483647 h 1630"/>
              <a:gd name="T10" fmla="*/ 2147483647 w 1443"/>
              <a:gd name="T11" fmla="*/ 2147483647 h 1630"/>
              <a:gd name="T12" fmla="*/ 2147483647 w 1443"/>
              <a:gd name="T13" fmla="*/ 2147483647 h 1630"/>
              <a:gd name="T14" fmla="*/ 2147483647 w 1443"/>
              <a:gd name="T15" fmla="*/ 2147483647 h 1630"/>
              <a:gd name="T16" fmla="*/ 2147483647 w 1443"/>
              <a:gd name="T17" fmla="*/ 2147483647 h 1630"/>
              <a:gd name="T18" fmla="*/ 2147483647 w 1443"/>
              <a:gd name="T19" fmla="*/ 2147483647 h 1630"/>
              <a:gd name="T20" fmla="*/ 2147483647 w 1443"/>
              <a:gd name="T21" fmla="*/ 2147483647 h 1630"/>
              <a:gd name="T22" fmla="*/ 2147483647 w 1443"/>
              <a:gd name="T23" fmla="*/ 2147483647 h 1630"/>
              <a:gd name="T24" fmla="*/ 2147483647 w 1443"/>
              <a:gd name="T25" fmla="*/ 2147483647 h 1630"/>
              <a:gd name="T26" fmla="*/ 2147483647 w 1443"/>
              <a:gd name="T27" fmla="*/ 2147483647 h 1630"/>
              <a:gd name="T28" fmla="*/ 2147483647 w 1443"/>
              <a:gd name="T29" fmla="*/ 2147483647 h 1630"/>
              <a:gd name="T30" fmla="*/ 2147483647 w 1443"/>
              <a:gd name="T31" fmla="*/ 2147483647 h 1630"/>
              <a:gd name="T32" fmla="*/ 2147483647 w 1443"/>
              <a:gd name="T33" fmla="*/ 2147483647 h 1630"/>
              <a:gd name="T34" fmla="*/ 2147483647 w 1443"/>
              <a:gd name="T35" fmla="*/ 2147483647 h 1630"/>
              <a:gd name="T36" fmla="*/ 2147483647 w 1443"/>
              <a:gd name="T37" fmla="*/ 2147483647 h 1630"/>
              <a:gd name="T38" fmla="*/ 2147483647 w 1443"/>
              <a:gd name="T39" fmla="*/ 2147483647 h 1630"/>
              <a:gd name="T40" fmla="*/ 2147483647 w 1443"/>
              <a:gd name="T41" fmla="*/ 2147483647 h 1630"/>
              <a:gd name="T42" fmla="*/ 2147483647 w 1443"/>
              <a:gd name="T43" fmla="*/ 2147483647 h 1630"/>
              <a:gd name="T44" fmla="*/ 2147483647 w 1443"/>
              <a:gd name="T45" fmla="*/ 2147483647 h 1630"/>
              <a:gd name="T46" fmla="*/ 2147483647 w 1443"/>
              <a:gd name="T47" fmla="*/ 2147483647 h 1630"/>
              <a:gd name="T48" fmla="*/ 2147483647 w 1443"/>
              <a:gd name="T49" fmla="*/ 2147483647 h 1630"/>
              <a:gd name="T50" fmla="*/ 2147483647 w 1443"/>
              <a:gd name="T51" fmla="*/ 2147483647 h 1630"/>
              <a:gd name="T52" fmla="*/ 2147483647 w 1443"/>
              <a:gd name="T53" fmla="*/ 2147483647 h 1630"/>
              <a:gd name="T54" fmla="*/ 2147483647 w 1443"/>
              <a:gd name="T55" fmla="*/ 2147483647 h 1630"/>
              <a:gd name="T56" fmla="*/ 2147483647 w 1443"/>
              <a:gd name="T57" fmla="*/ 2147483647 h 1630"/>
              <a:gd name="T58" fmla="*/ 2147483647 w 1443"/>
              <a:gd name="T59" fmla="*/ 2147483647 h 1630"/>
              <a:gd name="T60" fmla="*/ 2147483647 w 1443"/>
              <a:gd name="T61" fmla="*/ 2147483647 h 1630"/>
              <a:gd name="T62" fmla="*/ 2147483647 w 1443"/>
              <a:gd name="T63" fmla="*/ 2147483647 h 1630"/>
              <a:gd name="T64" fmla="*/ 2147483647 w 1443"/>
              <a:gd name="T65" fmla="*/ 2147483647 h 1630"/>
              <a:gd name="T66" fmla="*/ 2147483647 w 1443"/>
              <a:gd name="T67" fmla="*/ 2147483647 h 1630"/>
              <a:gd name="T68" fmla="*/ 2147483647 w 1443"/>
              <a:gd name="T69" fmla="*/ 2147483647 h 1630"/>
              <a:gd name="T70" fmla="*/ 2147483647 w 1443"/>
              <a:gd name="T71" fmla="*/ 2147483647 h 1630"/>
              <a:gd name="T72" fmla="*/ 2147483647 w 1443"/>
              <a:gd name="T73" fmla="*/ 2147483647 h 1630"/>
              <a:gd name="T74" fmla="*/ 2147483647 w 1443"/>
              <a:gd name="T75" fmla="*/ 2147483647 h 1630"/>
              <a:gd name="T76" fmla="*/ 2147483647 w 1443"/>
              <a:gd name="T77" fmla="*/ 2147483647 h 1630"/>
              <a:gd name="T78" fmla="*/ 2147483647 w 1443"/>
              <a:gd name="T79" fmla="*/ 2147483647 h 1630"/>
              <a:gd name="T80" fmla="*/ 2147483647 w 1443"/>
              <a:gd name="T81" fmla="*/ 2147483647 h 1630"/>
              <a:gd name="T82" fmla="*/ 2147483647 w 1443"/>
              <a:gd name="T83" fmla="*/ 2147483647 h 1630"/>
              <a:gd name="T84" fmla="*/ 2147483647 w 1443"/>
              <a:gd name="T85" fmla="*/ 2147483647 h 1630"/>
              <a:gd name="T86" fmla="*/ 2147483647 w 1443"/>
              <a:gd name="T87" fmla="*/ 2147483647 h 1630"/>
              <a:gd name="T88" fmla="*/ 2147483647 w 1443"/>
              <a:gd name="T89" fmla="*/ 2147483647 h 1630"/>
              <a:gd name="T90" fmla="*/ 2147483647 w 1443"/>
              <a:gd name="T91" fmla="*/ 2147483647 h 1630"/>
              <a:gd name="T92" fmla="*/ 2147483647 w 1443"/>
              <a:gd name="T93" fmla="*/ 2147483647 h 1630"/>
              <a:gd name="T94" fmla="*/ 2147483647 w 1443"/>
              <a:gd name="T95" fmla="*/ 2147483647 h 1630"/>
              <a:gd name="T96" fmla="*/ 2147483647 w 1443"/>
              <a:gd name="T97" fmla="*/ 2147483647 h 1630"/>
              <a:gd name="T98" fmla="*/ 2147483647 w 1443"/>
              <a:gd name="T99" fmla="*/ 2147483647 h 1630"/>
              <a:gd name="T100" fmla="*/ 2147483647 w 1443"/>
              <a:gd name="T101" fmla="*/ 2147483647 h 1630"/>
              <a:gd name="T102" fmla="*/ 2147483647 w 1443"/>
              <a:gd name="T103" fmla="*/ 2147483647 h 1630"/>
              <a:gd name="T104" fmla="*/ 2147483647 w 1443"/>
              <a:gd name="T105" fmla="*/ 2147483647 h 1630"/>
              <a:gd name="T106" fmla="*/ 2147483647 w 1443"/>
              <a:gd name="T107" fmla="*/ 2147483647 h 1630"/>
              <a:gd name="T108" fmla="*/ 2147483647 w 1443"/>
              <a:gd name="T109" fmla="*/ 2147483647 h 1630"/>
              <a:gd name="T110" fmla="*/ 2147483647 w 1443"/>
              <a:gd name="T111" fmla="*/ 2147483647 h 1630"/>
              <a:gd name="T112" fmla="*/ 2147483647 w 1443"/>
              <a:gd name="T113" fmla="*/ 2147483647 h 16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3"/>
              <a:gd name="T172" fmla="*/ 0 h 1630"/>
              <a:gd name="T173" fmla="*/ 1443 w 1443"/>
              <a:gd name="T174" fmla="*/ 1630 h 16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3" h="1630">
                <a:moveTo>
                  <a:pt x="1113" y="320"/>
                </a:moveTo>
                <a:lnTo>
                  <a:pt x="1106" y="325"/>
                </a:lnTo>
                <a:lnTo>
                  <a:pt x="1089" y="352"/>
                </a:lnTo>
                <a:lnTo>
                  <a:pt x="1101" y="320"/>
                </a:lnTo>
                <a:lnTo>
                  <a:pt x="1098" y="311"/>
                </a:lnTo>
                <a:lnTo>
                  <a:pt x="1092" y="316"/>
                </a:lnTo>
                <a:lnTo>
                  <a:pt x="1095" y="297"/>
                </a:lnTo>
                <a:lnTo>
                  <a:pt x="1085" y="285"/>
                </a:lnTo>
                <a:lnTo>
                  <a:pt x="1070" y="285"/>
                </a:lnTo>
                <a:lnTo>
                  <a:pt x="1067" y="279"/>
                </a:lnTo>
                <a:lnTo>
                  <a:pt x="1053" y="273"/>
                </a:lnTo>
                <a:lnTo>
                  <a:pt x="1038" y="264"/>
                </a:lnTo>
                <a:lnTo>
                  <a:pt x="1023" y="258"/>
                </a:lnTo>
                <a:lnTo>
                  <a:pt x="1011" y="256"/>
                </a:lnTo>
                <a:lnTo>
                  <a:pt x="993" y="246"/>
                </a:lnTo>
                <a:lnTo>
                  <a:pt x="992" y="250"/>
                </a:lnTo>
                <a:lnTo>
                  <a:pt x="968" y="255"/>
                </a:lnTo>
                <a:lnTo>
                  <a:pt x="953" y="280"/>
                </a:lnTo>
                <a:lnTo>
                  <a:pt x="951" y="286"/>
                </a:lnTo>
                <a:lnTo>
                  <a:pt x="938" y="292"/>
                </a:lnTo>
                <a:lnTo>
                  <a:pt x="909" y="328"/>
                </a:lnTo>
                <a:lnTo>
                  <a:pt x="914" y="297"/>
                </a:lnTo>
                <a:lnTo>
                  <a:pt x="903" y="305"/>
                </a:lnTo>
                <a:lnTo>
                  <a:pt x="891" y="299"/>
                </a:lnTo>
                <a:lnTo>
                  <a:pt x="878" y="299"/>
                </a:lnTo>
                <a:lnTo>
                  <a:pt x="867" y="259"/>
                </a:lnTo>
                <a:lnTo>
                  <a:pt x="842" y="273"/>
                </a:lnTo>
                <a:lnTo>
                  <a:pt x="815" y="288"/>
                </a:lnTo>
                <a:lnTo>
                  <a:pt x="803" y="283"/>
                </a:lnTo>
                <a:lnTo>
                  <a:pt x="831" y="267"/>
                </a:lnTo>
                <a:lnTo>
                  <a:pt x="855" y="222"/>
                </a:lnTo>
                <a:lnTo>
                  <a:pt x="879" y="195"/>
                </a:lnTo>
                <a:lnTo>
                  <a:pt x="902" y="168"/>
                </a:lnTo>
                <a:lnTo>
                  <a:pt x="890" y="145"/>
                </a:lnTo>
                <a:lnTo>
                  <a:pt x="872" y="129"/>
                </a:lnTo>
                <a:lnTo>
                  <a:pt x="861" y="94"/>
                </a:lnTo>
                <a:lnTo>
                  <a:pt x="852" y="58"/>
                </a:lnTo>
                <a:lnTo>
                  <a:pt x="851" y="61"/>
                </a:lnTo>
                <a:lnTo>
                  <a:pt x="836" y="40"/>
                </a:lnTo>
                <a:lnTo>
                  <a:pt x="837" y="49"/>
                </a:lnTo>
                <a:lnTo>
                  <a:pt x="833" y="49"/>
                </a:lnTo>
                <a:lnTo>
                  <a:pt x="831" y="51"/>
                </a:lnTo>
                <a:lnTo>
                  <a:pt x="809" y="90"/>
                </a:lnTo>
                <a:lnTo>
                  <a:pt x="786" y="129"/>
                </a:lnTo>
                <a:lnTo>
                  <a:pt x="752" y="127"/>
                </a:lnTo>
                <a:lnTo>
                  <a:pt x="726" y="121"/>
                </a:lnTo>
                <a:lnTo>
                  <a:pt x="704" y="114"/>
                </a:lnTo>
                <a:lnTo>
                  <a:pt x="671" y="121"/>
                </a:lnTo>
                <a:lnTo>
                  <a:pt x="675" y="142"/>
                </a:lnTo>
                <a:lnTo>
                  <a:pt x="659" y="138"/>
                </a:lnTo>
                <a:lnTo>
                  <a:pt x="621" y="145"/>
                </a:lnTo>
                <a:lnTo>
                  <a:pt x="585" y="163"/>
                </a:lnTo>
                <a:lnTo>
                  <a:pt x="563" y="163"/>
                </a:lnTo>
                <a:lnTo>
                  <a:pt x="536" y="133"/>
                </a:lnTo>
                <a:lnTo>
                  <a:pt x="530" y="84"/>
                </a:lnTo>
                <a:lnTo>
                  <a:pt x="537" y="46"/>
                </a:lnTo>
                <a:lnTo>
                  <a:pt x="521" y="24"/>
                </a:lnTo>
                <a:lnTo>
                  <a:pt x="515" y="0"/>
                </a:lnTo>
                <a:lnTo>
                  <a:pt x="494" y="1"/>
                </a:lnTo>
                <a:lnTo>
                  <a:pt x="498" y="3"/>
                </a:lnTo>
                <a:lnTo>
                  <a:pt x="489" y="25"/>
                </a:lnTo>
                <a:lnTo>
                  <a:pt x="459" y="37"/>
                </a:lnTo>
                <a:lnTo>
                  <a:pt x="429" y="51"/>
                </a:lnTo>
                <a:lnTo>
                  <a:pt x="423" y="66"/>
                </a:lnTo>
                <a:lnTo>
                  <a:pt x="389" y="54"/>
                </a:lnTo>
                <a:lnTo>
                  <a:pt x="351" y="42"/>
                </a:lnTo>
                <a:lnTo>
                  <a:pt x="365" y="63"/>
                </a:lnTo>
                <a:lnTo>
                  <a:pt x="378" y="109"/>
                </a:lnTo>
                <a:lnTo>
                  <a:pt x="402" y="118"/>
                </a:lnTo>
                <a:lnTo>
                  <a:pt x="396" y="130"/>
                </a:lnTo>
                <a:lnTo>
                  <a:pt x="366" y="159"/>
                </a:lnTo>
                <a:lnTo>
                  <a:pt x="330" y="187"/>
                </a:lnTo>
                <a:lnTo>
                  <a:pt x="326" y="184"/>
                </a:lnTo>
                <a:lnTo>
                  <a:pt x="305" y="187"/>
                </a:lnTo>
                <a:lnTo>
                  <a:pt x="275" y="168"/>
                </a:lnTo>
                <a:lnTo>
                  <a:pt x="267" y="166"/>
                </a:lnTo>
                <a:lnTo>
                  <a:pt x="251" y="130"/>
                </a:lnTo>
                <a:lnTo>
                  <a:pt x="233" y="145"/>
                </a:lnTo>
                <a:lnTo>
                  <a:pt x="222" y="141"/>
                </a:lnTo>
                <a:lnTo>
                  <a:pt x="227" y="148"/>
                </a:lnTo>
                <a:lnTo>
                  <a:pt x="195" y="148"/>
                </a:lnTo>
                <a:lnTo>
                  <a:pt x="164" y="148"/>
                </a:lnTo>
                <a:lnTo>
                  <a:pt x="170" y="175"/>
                </a:lnTo>
                <a:lnTo>
                  <a:pt x="191" y="184"/>
                </a:lnTo>
                <a:lnTo>
                  <a:pt x="185" y="193"/>
                </a:lnTo>
                <a:lnTo>
                  <a:pt x="158" y="195"/>
                </a:lnTo>
                <a:lnTo>
                  <a:pt x="167" y="235"/>
                </a:lnTo>
                <a:lnTo>
                  <a:pt x="180" y="279"/>
                </a:lnTo>
                <a:lnTo>
                  <a:pt x="168" y="337"/>
                </a:lnTo>
                <a:lnTo>
                  <a:pt x="156" y="395"/>
                </a:lnTo>
                <a:lnTo>
                  <a:pt x="144" y="394"/>
                </a:lnTo>
                <a:lnTo>
                  <a:pt x="111" y="403"/>
                </a:lnTo>
                <a:lnTo>
                  <a:pt x="81" y="416"/>
                </a:lnTo>
                <a:lnTo>
                  <a:pt x="51" y="430"/>
                </a:lnTo>
                <a:lnTo>
                  <a:pt x="38" y="463"/>
                </a:lnTo>
                <a:lnTo>
                  <a:pt x="24" y="494"/>
                </a:lnTo>
                <a:lnTo>
                  <a:pt x="0" y="527"/>
                </a:lnTo>
                <a:lnTo>
                  <a:pt x="14" y="559"/>
                </a:lnTo>
                <a:lnTo>
                  <a:pt x="26" y="592"/>
                </a:lnTo>
                <a:lnTo>
                  <a:pt x="23" y="610"/>
                </a:lnTo>
                <a:lnTo>
                  <a:pt x="36" y="613"/>
                </a:lnTo>
                <a:lnTo>
                  <a:pt x="56" y="631"/>
                </a:lnTo>
                <a:lnTo>
                  <a:pt x="84" y="637"/>
                </a:lnTo>
                <a:lnTo>
                  <a:pt x="113" y="617"/>
                </a:lnTo>
                <a:lnTo>
                  <a:pt x="110" y="649"/>
                </a:lnTo>
                <a:lnTo>
                  <a:pt x="105" y="680"/>
                </a:lnTo>
                <a:lnTo>
                  <a:pt x="146" y="677"/>
                </a:lnTo>
                <a:lnTo>
                  <a:pt x="192" y="679"/>
                </a:lnTo>
                <a:lnTo>
                  <a:pt x="212" y="665"/>
                </a:lnTo>
                <a:lnTo>
                  <a:pt x="246" y="647"/>
                </a:lnTo>
                <a:lnTo>
                  <a:pt x="281" y="628"/>
                </a:lnTo>
                <a:lnTo>
                  <a:pt x="309" y="631"/>
                </a:lnTo>
                <a:lnTo>
                  <a:pt x="305" y="665"/>
                </a:lnTo>
                <a:lnTo>
                  <a:pt x="300" y="701"/>
                </a:lnTo>
                <a:lnTo>
                  <a:pt x="323" y="731"/>
                </a:lnTo>
                <a:lnTo>
                  <a:pt x="348" y="740"/>
                </a:lnTo>
                <a:lnTo>
                  <a:pt x="377" y="757"/>
                </a:lnTo>
                <a:lnTo>
                  <a:pt x="413" y="784"/>
                </a:lnTo>
                <a:lnTo>
                  <a:pt x="452" y="791"/>
                </a:lnTo>
                <a:lnTo>
                  <a:pt x="459" y="809"/>
                </a:lnTo>
                <a:lnTo>
                  <a:pt x="456" y="851"/>
                </a:lnTo>
                <a:lnTo>
                  <a:pt x="449" y="851"/>
                </a:lnTo>
                <a:lnTo>
                  <a:pt x="458" y="866"/>
                </a:lnTo>
                <a:lnTo>
                  <a:pt x="452" y="899"/>
                </a:lnTo>
                <a:lnTo>
                  <a:pt x="485" y="902"/>
                </a:lnTo>
                <a:lnTo>
                  <a:pt x="518" y="907"/>
                </a:lnTo>
                <a:lnTo>
                  <a:pt x="510" y="942"/>
                </a:lnTo>
                <a:lnTo>
                  <a:pt x="527" y="965"/>
                </a:lnTo>
                <a:lnTo>
                  <a:pt x="530" y="981"/>
                </a:lnTo>
                <a:lnTo>
                  <a:pt x="512" y="1013"/>
                </a:lnTo>
                <a:lnTo>
                  <a:pt x="494" y="1044"/>
                </a:lnTo>
                <a:lnTo>
                  <a:pt x="495" y="1058"/>
                </a:lnTo>
                <a:lnTo>
                  <a:pt x="488" y="1062"/>
                </a:lnTo>
                <a:lnTo>
                  <a:pt x="489" y="1080"/>
                </a:lnTo>
                <a:lnTo>
                  <a:pt x="474" y="1139"/>
                </a:lnTo>
                <a:lnTo>
                  <a:pt x="522" y="1148"/>
                </a:lnTo>
                <a:lnTo>
                  <a:pt x="548" y="1151"/>
                </a:lnTo>
                <a:lnTo>
                  <a:pt x="546" y="1185"/>
                </a:lnTo>
                <a:lnTo>
                  <a:pt x="545" y="1220"/>
                </a:lnTo>
                <a:lnTo>
                  <a:pt x="564" y="1218"/>
                </a:lnTo>
                <a:lnTo>
                  <a:pt x="582" y="1221"/>
                </a:lnTo>
                <a:lnTo>
                  <a:pt x="569" y="1254"/>
                </a:lnTo>
                <a:lnTo>
                  <a:pt x="552" y="1287"/>
                </a:lnTo>
                <a:lnTo>
                  <a:pt x="575" y="1289"/>
                </a:lnTo>
                <a:lnTo>
                  <a:pt x="563" y="1343"/>
                </a:lnTo>
                <a:lnTo>
                  <a:pt x="531" y="1364"/>
                </a:lnTo>
                <a:lnTo>
                  <a:pt x="498" y="1383"/>
                </a:lnTo>
                <a:lnTo>
                  <a:pt x="465" y="1407"/>
                </a:lnTo>
                <a:lnTo>
                  <a:pt x="434" y="1433"/>
                </a:lnTo>
                <a:lnTo>
                  <a:pt x="402" y="1457"/>
                </a:lnTo>
                <a:lnTo>
                  <a:pt x="369" y="1481"/>
                </a:lnTo>
                <a:lnTo>
                  <a:pt x="368" y="1484"/>
                </a:lnTo>
                <a:lnTo>
                  <a:pt x="390" y="1478"/>
                </a:lnTo>
                <a:lnTo>
                  <a:pt x="411" y="1512"/>
                </a:lnTo>
                <a:lnTo>
                  <a:pt x="420" y="1514"/>
                </a:lnTo>
                <a:lnTo>
                  <a:pt x="434" y="1526"/>
                </a:lnTo>
                <a:lnTo>
                  <a:pt x="453" y="1554"/>
                </a:lnTo>
                <a:lnTo>
                  <a:pt x="471" y="1583"/>
                </a:lnTo>
                <a:lnTo>
                  <a:pt x="453" y="1602"/>
                </a:lnTo>
                <a:lnTo>
                  <a:pt x="443" y="1630"/>
                </a:lnTo>
                <a:lnTo>
                  <a:pt x="474" y="1603"/>
                </a:lnTo>
                <a:lnTo>
                  <a:pt x="504" y="1578"/>
                </a:lnTo>
                <a:lnTo>
                  <a:pt x="524" y="1553"/>
                </a:lnTo>
                <a:lnTo>
                  <a:pt x="552" y="1526"/>
                </a:lnTo>
                <a:lnTo>
                  <a:pt x="581" y="1506"/>
                </a:lnTo>
                <a:lnTo>
                  <a:pt x="593" y="1484"/>
                </a:lnTo>
                <a:lnTo>
                  <a:pt x="596" y="1481"/>
                </a:lnTo>
                <a:lnTo>
                  <a:pt x="609" y="1487"/>
                </a:lnTo>
                <a:lnTo>
                  <a:pt x="617" y="1488"/>
                </a:lnTo>
                <a:lnTo>
                  <a:pt x="579" y="1518"/>
                </a:lnTo>
                <a:lnTo>
                  <a:pt x="543" y="1548"/>
                </a:lnTo>
                <a:lnTo>
                  <a:pt x="528" y="1556"/>
                </a:lnTo>
                <a:lnTo>
                  <a:pt x="528" y="1560"/>
                </a:lnTo>
                <a:lnTo>
                  <a:pt x="575" y="1527"/>
                </a:lnTo>
                <a:lnTo>
                  <a:pt x="623" y="1493"/>
                </a:lnTo>
                <a:lnTo>
                  <a:pt x="657" y="1458"/>
                </a:lnTo>
                <a:lnTo>
                  <a:pt x="690" y="1425"/>
                </a:lnTo>
                <a:lnTo>
                  <a:pt x="711" y="1406"/>
                </a:lnTo>
                <a:lnTo>
                  <a:pt x="713" y="1406"/>
                </a:lnTo>
                <a:lnTo>
                  <a:pt x="731" y="1371"/>
                </a:lnTo>
                <a:lnTo>
                  <a:pt x="749" y="1338"/>
                </a:lnTo>
                <a:lnTo>
                  <a:pt x="752" y="1316"/>
                </a:lnTo>
                <a:lnTo>
                  <a:pt x="759" y="1301"/>
                </a:lnTo>
                <a:lnTo>
                  <a:pt x="771" y="1286"/>
                </a:lnTo>
                <a:lnTo>
                  <a:pt x="768" y="1283"/>
                </a:lnTo>
                <a:lnTo>
                  <a:pt x="785" y="1280"/>
                </a:lnTo>
                <a:lnTo>
                  <a:pt x="830" y="1250"/>
                </a:lnTo>
                <a:lnTo>
                  <a:pt x="873" y="1218"/>
                </a:lnTo>
                <a:lnTo>
                  <a:pt x="908" y="1209"/>
                </a:lnTo>
                <a:lnTo>
                  <a:pt x="942" y="1190"/>
                </a:lnTo>
                <a:lnTo>
                  <a:pt x="957" y="1181"/>
                </a:lnTo>
                <a:lnTo>
                  <a:pt x="981" y="1181"/>
                </a:lnTo>
                <a:lnTo>
                  <a:pt x="969" y="1184"/>
                </a:lnTo>
                <a:lnTo>
                  <a:pt x="996" y="1175"/>
                </a:lnTo>
                <a:lnTo>
                  <a:pt x="1002" y="1173"/>
                </a:lnTo>
                <a:lnTo>
                  <a:pt x="1044" y="1173"/>
                </a:lnTo>
                <a:lnTo>
                  <a:pt x="1064" y="1149"/>
                </a:lnTo>
                <a:lnTo>
                  <a:pt x="1089" y="1137"/>
                </a:lnTo>
                <a:lnTo>
                  <a:pt x="1110" y="1091"/>
                </a:lnTo>
                <a:lnTo>
                  <a:pt x="1140" y="1058"/>
                </a:lnTo>
                <a:lnTo>
                  <a:pt x="1167" y="1026"/>
                </a:lnTo>
                <a:lnTo>
                  <a:pt x="1191" y="969"/>
                </a:lnTo>
                <a:lnTo>
                  <a:pt x="1206" y="948"/>
                </a:lnTo>
                <a:lnTo>
                  <a:pt x="1220" y="908"/>
                </a:lnTo>
                <a:lnTo>
                  <a:pt x="1235" y="868"/>
                </a:lnTo>
                <a:lnTo>
                  <a:pt x="1242" y="838"/>
                </a:lnTo>
                <a:lnTo>
                  <a:pt x="1247" y="806"/>
                </a:lnTo>
                <a:lnTo>
                  <a:pt x="1245" y="794"/>
                </a:lnTo>
                <a:lnTo>
                  <a:pt x="1260" y="754"/>
                </a:lnTo>
                <a:lnTo>
                  <a:pt x="1271" y="751"/>
                </a:lnTo>
                <a:lnTo>
                  <a:pt x="1272" y="763"/>
                </a:lnTo>
                <a:lnTo>
                  <a:pt x="1298" y="731"/>
                </a:lnTo>
                <a:lnTo>
                  <a:pt x="1325" y="698"/>
                </a:lnTo>
                <a:lnTo>
                  <a:pt x="1326" y="694"/>
                </a:lnTo>
                <a:lnTo>
                  <a:pt x="1335" y="683"/>
                </a:lnTo>
                <a:lnTo>
                  <a:pt x="1364" y="653"/>
                </a:lnTo>
                <a:lnTo>
                  <a:pt x="1391" y="623"/>
                </a:lnTo>
                <a:lnTo>
                  <a:pt x="1430" y="577"/>
                </a:lnTo>
                <a:lnTo>
                  <a:pt x="1443" y="518"/>
                </a:lnTo>
                <a:lnTo>
                  <a:pt x="1433" y="476"/>
                </a:lnTo>
                <a:lnTo>
                  <a:pt x="1422" y="433"/>
                </a:lnTo>
                <a:lnTo>
                  <a:pt x="1392" y="428"/>
                </a:lnTo>
                <a:lnTo>
                  <a:pt x="1364" y="422"/>
                </a:lnTo>
                <a:lnTo>
                  <a:pt x="1326" y="388"/>
                </a:lnTo>
                <a:lnTo>
                  <a:pt x="1287" y="352"/>
                </a:lnTo>
                <a:lnTo>
                  <a:pt x="1238" y="337"/>
                </a:lnTo>
                <a:lnTo>
                  <a:pt x="1202" y="338"/>
                </a:lnTo>
                <a:lnTo>
                  <a:pt x="1170" y="331"/>
                </a:lnTo>
                <a:lnTo>
                  <a:pt x="1137" y="323"/>
                </a:lnTo>
                <a:lnTo>
                  <a:pt x="1109" y="332"/>
                </a:lnTo>
                <a:lnTo>
                  <a:pt x="1113" y="320"/>
                </a:lnTo>
                <a:close/>
              </a:path>
            </a:pathLst>
          </a:custGeom>
          <a:solidFill>
            <a:srgbClr val="FF9933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3" name="Line 522"/>
          <p:cNvSpPr>
            <a:spLocks noChangeShapeType="1"/>
          </p:cNvSpPr>
          <p:nvPr/>
        </p:nvSpPr>
        <p:spPr bwMode="auto">
          <a:xfrm flipV="1">
            <a:off x="8619652" y="3701400"/>
            <a:ext cx="1042106" cy="2696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4" name="Line 522"/>
          <p:cNvSpPr>
            <a:spLocks noChangeShapeType="1"/>
          </p:cNvSpPr>
          <p:nvPr/>
        </p:nvSpPr>
        <p:spPr bwMode="auto">
          <a:xfrm flipH="1" flipV="1">
            <a:off x="8605978" y="3398064"/>
            <a:ext cx="1618338" cy="2666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5" name="Line 522"/>
          <p:cNvSpPr>
            <a:spLocks noChangeShapeType="1"/>
          </p:cNvSpPr>
          <p:nvPr/>
        </p:nvSpPr>
        <p:spPr bwMode="auto">
          <a:xfrm flipV="1">
            <a:off x="8605980" y="4224543"/>
            <a:ext cx="1179814" cy="2998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6" name="Line 522"/>
          <p:cNvSpPr>
            <a:spLocks noChangeShapeType="1"/>
          </p:cNvSpPr>
          <p:nvPr/>
        </p:nvSpPr>
        <p:spPr bwMode="auto">
          <a:xfrm flipV="1">
            <a:off x="8605980" y="4520546"/>
            <a:ext cx="1337059" cy="1162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7" name="Line 522"/>
          <p:cNvSpPr>
            <a:spLocks noChangeShapeType="1"/>
          </p:cNvSpPr>
          <p:nvPr/>
        </p:nvSpPr>
        <p:spPr bwMode="auto">
          <a:xfrm flipV="1">
            <a:off x="10003590" y="2694384"/>
            <a:ext cx="310582" cy="5556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8" name="Line 522"/>
          <p:cNvSpPr>
            <a:spLocks noChangeShapeType="1"/>
          </p:cNvSpPr>
          <p:nvPr/>
        </p:nvSpPr>
        <p:spPr bwMode="auto">
          <a:xfrm>
            <a:off x="8636645" y="2816305"/>
            <a:ext cx="987999" cy="6608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19" name="Line 522"/>
          <p:cNvSpPr>
            <a:spLocks noChangeShapeType="1"/>
          </p:cNvSpPr>
          <p:nvPr/>
        </p:nvSpPr>
        <p:spPr bwMode="auto">
          <a:xfrm flipV="1">
            <a:off x="9425404" y="2315878"/>
            <a:ext cx="605534" cy="863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0" name="Line 522"/>
          <p:cNvSpPr>
            <a:spLocks noChangeShapeType="1"/>
          </p:cNvSpPr>
          <p:nvPr/>
        </p:nvSpPr>
        <p:spPr bwMode="auto">
          <a:xfrm flipH="1" flipV="1">
            <a:off x="10081723" y="3931462"/>
            <a:ext cx="646555" cy="10653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1" name="Line 498"/>
          <p:cNvSpPr>
            <a:spLocks noChangeShapeType="1"/>
          </p:cNvSpPr>
          <p:nvPr/>
        </p:nvSpPr>
        <p:spPr bwMode="auto">
          <a:xfrm flipV="1">
            <a:off x="4672086" y="2880784"/>
            <a:ext cx="90703" cy="2540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2" name="Line 513"/>
          <p:cNvSpPr>
            <a:spLocks noChangeShapeType="1"/>
          </p:cNvSpPr>
          <p:nvPr/>
        </p:nvSpPr>
        <p:spPr bwMode="auto">
          <a:xfrm rot="180000" flipH="1">
            <a:off x="9083724" y="4453748"/>
            <a:ext cx="875841" cy="1365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3" name="Line 513"/>
          <p:cNvSpPr>
            <a:spLocks noChangeShapeType="1"/>
          </p:cNvSpPr>
          <p:nvPr/>
        </p:nvSpPr>
        <p:spPr bwMode="auto">
          <a:xfrm rot="21420000" flipH="1">
            <a:off x="8603045" y="4139197"/>
            <a:ext cx="1540388" cy="933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4" name="正方形/長方形 1523"/>
          <p:cNvSpPr/>
          <p:nvPr/>
        </p:nvSpPr>
        <p:spPr>
          <a:xfrm>
            <a:off x="2975484" y="3185583"/>
            <a:ext cx="199240" cy="439615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662">
              <a:solidFill>
                <a:prstClr val="white"/>
              </a:solidFill>
            </a:endParaRPr>
          </a:p>
        </p:txBody>
      </p:sp>
      <p:sp>
        <p:nvSpPr>
          <p:cNvPr id="1525" name="Line 498"/>
          <p:cNvSpPr>
            <a:spLocks noChangeShapeType="1"/>
          </p:cNvSpPr>
          <p:nvPr/>
        </p:nvSpPr>
        <p:spPr bwMode="auto">
          <a:xfrm>
            <a:off x="3332942" y="3274972"/>
            <a:ext cx="1412068" cy="27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6" name="Line 498"/>
          <p:cNvSpPr>
            <a:spLocks noChangeShapeType="1"/>
          </p:cNvSpPr>
          <p:nvPr/>
        </p:nvSpPr>
        <p:spPr bwMode="auto">
          <a:xfrm>
            <a:off x="1621822" y="4109599"/>
            <a:ext cx="476613" cy="2726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28" name="Rectangle 521"/>
          <p:cNvSpPr>
            <a:spLocks noChangeArrowheads="1"/>
          </p:cNvSpPr>
          <p:nvPr/>
        </p:nvSpPr>
        <p:spPr bwMode="auto">
          <a:xfrm>
            <a:off x="5464036" y="1947083"/>
            <a:ext cx="1418952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Japan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Dec. 2003)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(ASO in Jul. 2011)</a:t>
            </a:r>
          </a:p>
        </p:txBody>
      </p:sp>
      <p:sp>
        <p:nvSpPr>
          <p:cNvPr id="1529" name="Rectangle 523"/>
          <p:cNvSpPr>
            <a:spLocks noChangeArrowheads="1"/>
          </p:cNvSpPr>
          <p:nvPr/>
        </p:nvSpPr>
        <p:spPr bwMode="auto">
          <a:xfrm>
            <a:off x="7329473" y="3720569"/>
            <a:ext cx="1476599" cy="447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Peru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Apr. 2009)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Mar</a:t>
            </a:r>
            <a:r>
              <a:rPr lang="en-US" altLang="ja-JP" sz="969" b="1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. 2010</a:t>
            </a: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0" name="Rectangle 523"/>
          <p:cNvSpPr>
            <a:spLocks noChangeArrowheads="1"/>
          </p:cNvSpPr>
          <p:nvPr/>
        </p:nvSpPr>
        <p:spPr bwMode="auto">
          <a:xfrm>
            <a:off x="9976245" y="2067709"/>
            <a:ext cx="1487184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Costa Rica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May. 2010)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May. 2014)</a:t>
            </a:r>
          </a:p>
        </p:txBody>
      </p:sp>
      <p:sp>
        <p:nvSpPr>
          <p:cNvPr id="1531" name="Rectangle 523"/>
          <p:cNvSpPr>
            <a:spLocks noChangeArrowheads="1"/>
          </p:cNvSpPr>
          <p:nvPr/>
        </p:nvSpPr>
        <p:spPr bwMode="auto">
          <a:xfrm>
            <a:off x="7329472" y="4243804"/>
            <a:ext cx="1434869" cy="561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Chile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Sep. 2009</a:t>
            </a:r>
            <a:r>
              <a:rPr lang="en-US" altLang="ja-JP" sz="1108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(Trial in Mar. 2012 )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2" name="Rectangle 523"/>
          <p:cNvSpPr>
            <a:spLocks noChangeArrowheads="1"/>
          </p:cNvSpPr>
          <p:nvPr/>
        </p:nvSpPr>
        <p:spPr bwMode="auto">
          <a:xfrm>
            <a:off x="7452536" y="2530307"/>
            <a:ext cx="1432847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Ecuador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Mar. 2010)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(Trial in Mar. 2010 )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3" name="Rectangle 523"/>
          <p:cNvSpPr>
            <a:spLocks noChangeArrowheads="1"/>
          </p:cNvSpPr>
          <p:nvPr/>
        </p:nvSpPr>
        <p:spPr bwMode="auto">
          <a:xfrm>
            <a:off x="9897332" y="2626900"/>
            <a:ext cx="1460928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Venezuela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Oct. 2009)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Jun. 2011)</a:t>
            </a:r>
          </a:p>
        </p:txBody>
      </p:sp>
      <p:sp>
        <p:nvSpPr>
          <p:cNvPr id="1534" name="Rectangle 523"/>
          <p:cNvSpPr>
            <a:spLocks noChangeArrowheads="1"/>
          </p:cNvSpPr>
          <p:nvPr/>
        </p:nvSpPr>
        <p:spPr bwMode="auto">
          <a:xfrm>
            <a:off x="7347053" y="5466900"/>
            <a:ext cx="1506047" cy="447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Argentina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Aug. 2009)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Apr. 2010)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5" name="Rectangle 523"/>
          <p:cNvSpPr>
            <a:spLocks noChangeArrowheads="1"/>
          </p:cNvSpPr>
          <p:nvPr/>
        </p:nvSpPr>
        <p:spPr bwMode="auto">
          <a:xfrm>
            <a:off x="4778415" y="2650836"/>
            <a:ext cx="1451331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Philippines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Jun. 2010</a:t>
            </a: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(Launched in Feb</a:t>
            </a:r>
            <a:r>
              <a:rPr lang="en-US" altLang="ja-JP" sz="969" b="1" dirty="0" smtClean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. 2015</a:t>
            </a: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</p:txBody>
      </p:sp>
      <p:sp>
        <p:nvSpPr>
          <p:cNvPr id="1536" name="Rectangle 523"/>
          <p:cNvSpPr>
            <a:spLocks noChangeArrowheads="1"/>
          </p:cNvSpPr>
          <p:nvPr/>
        </p:nvSpPr>
        <p:spPr bwMode="auto">
          <a:xfrm>
            <a:off x="9816210" y="4966414"/>
            <a:ext cx="1485419" cy="561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Bolivia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Jul. 2010</a:t>
            </a:r>
            <a:r>
              <a:rPr lang="en-US" altLang="ja-JP" sz="1108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Sep</a:t>
            </a:r>
            <a:r>
              <a:rPr lang="en-US" altLang="ja-JP" sz="969" b="1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. 2011</a:t>
            </a: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7" name="Rectangle 523"/>
          <p:cNvSpPr>
            <a:spLocks noChangeArrowheads="1"/>
          </p:cNvSpPr>
          <p:nvPr/>
        </p:nvSpPr>
        <p:spPr bwMode="auto">
          <a:xfrm>
            <a:off x="7354864" y="4825834"/>
            <a:ext cx="1534907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Paraguay 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Jun. 2010)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Aug. 2011)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38" name="Rectangle 523"/>
          <p:cNvSpPr>
            <a:spLocks noChangeArrowheads="1"/>
          </p:cNvSpPr>
          <p:nvPr/>
        </p:nvSpPr>
        <p:spPr bwMode="auto">
          <a:xfrm>
            <a:off x="8909722" y="5551533"/>
            <a:ext cx="1404449" cy="5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Uruguay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Dec. 2010)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(Trial in Jul.</a:t>
            </a:r>
            <a:r>
              <a:rPr lang="ja-JP" altLang="en-US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2012)</a:t>
            </a:r>
          </a:p>
        </p:txBody>
      </p:sp>
      <p:sp>
        <p:nvSpPr>
          <p:cNvPr id="1539" name="Rectangle 523"/>
          <p:cNvSpPr>
            <a:spLocks noChangeArrowheads="1"/>
          </p:cNvSpPr>
          <p:nvPr/>
        </p:nvSpPr>
        <p:spPr bwMode="auto">
          <a:xfrm>
            <a:off x="7395885" y="3148556"/>
            <a:ext cx="1476936" cy="447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tIns="0" bIns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Brazil 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Jun. 2006)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Dec. 2007)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40" name="Rectangle 523"/>
          <p:cNvSpPr>
            <a:spLocks noChangeArrowheads="1"/>
          </p:cNvSpPr>
          <p:nvPr/>
        </p:nvSpPr>
        <p:spPr bwMode="auto">
          <a:xfrm>
            <a:off x="1969516" y="4101932"/>
            <a:ext cx="1396637" cy="5397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Botswana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Feb. 2013</a:t>
            </a: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(Launched in Jul</a:t>
            </a:r>
            <a:r>
              <a:rPr lang="en-US" altLang="ja-JP" sz="969" b="1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. 2013</a:t>
            </a: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41" name="Text Box 660"/>
          <p:cNvSpPr txBox="1">
            <a:spLocks noChangeArrowheads="1"/>
          </p:cNvSpPr>
          <p:nvPr/>
        </p:nvSpPr>
        <p:spPr bwMode="auto">
          <a:xfrm>
            <a:off x="9154680" y="6299689"/>
            <a:ext cx="1589818" cy="19425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en-US" altLang="ja-JP" sz="923" kern="0" dirty="0">
                <a:solidFill>
                  <a:srgbClr val="000000"/>
                </a:solidFill>
                <a:cs typeface="Arial" charset="0"/>
              </a:rPr>
              <a:t>As of  </a:t>
            </a:r>
            <a:r>
              <a:rPr kumimoji="0" lang="en-US" altLang="ja-JP" sz="923" kern="0" dirty="0" smtClean="0">
                <a:solidFill>
                  <a:srgbClr val="000000"/>
                </a:solidFill>
                <a:cs typeface="Arial" charset="0"/>
              </a:rPr>
              <a:t>April.</a:t>
            </a:r>
            <a:r>
              <a:rPr kumimoji="0" lang="ja-JP" altLang="en-US" sz="923" kern="0" dirty="0">
                <a:solidFill>
                  <a:srgbClr val="000000"/>
                </a:solidFill>
                <a:cs typeface="Arial" charset="0"/>
              </a:rPr>
              <a:t>　</a:t>
            </a:r>
            <a:r>
              <a:rPr kumimoji="0" lang="en-US" altLang="ja-JP" sz="923" kern="0" dirty="0" smtClean="0">
                <a:solidFill>
                  <a:srgbClr val="000000"/>
                </a:solidFill>
                <a:cs typeface="Arial" charset="0"/>
              </a:rPr>
              <a:t>2016</a:t>
            </a:r>
            <a:endParaRPr kumimoji="0" lang="en-US" altLang="ja-JP" sz="923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2" name="Text Box 526"/>
          <p:cNvSpPr txBox="1">
            <a:spLocks noChangeArrowheads="1"/>
          </p:cNvSpPr>
          <p:nvPr/>
        </p:nvSpPr>
        <p:spPr bwMode="auto">
          <a:xfrm>
            <a:off x="667988" y="5356653"/>
            <a:ext cx="2942332" cy="390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n-US" altLang="ja-JP" sz="969" dirty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ISDB-T</a:t>
            </a:r>
            <a:r>
              <a:rPr lang="ja-JP" altLang="en-US" sz="969" dirty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　　　　　　</a:t>
            </a:r>
            <a:r>
              <a:rPr lang="en-US" altLang="ja-JP" sz="969" dirty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18 </a:t>
            </a:r>
            <a:r>
              <a:rPr lang="en-US" altLang="ja-JP" sz="969" dirty="0" smtClean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countries (including </a:t>
            </a:r>
            <a:r>
              <a:rPr lang="en-US" altLang="ja-JP" sz="969" dirty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Japan)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algn="just" eaLnBrk="0" hangingPunct="0">
              <a:defRPr/>
            </a:pPr>
            <a:r>
              <a:rPr lang="en-US" altLang="ja-JP" sz="969" dirty="0">
                <a:solidFill>
                  <a:srgbClr val="000000"/>
                </a:solidFill>
                <a:ea typeface="ＭＳ ゴシック" pitchFamily="49" charset="-128"/>
                <a:cs typeface="Arial" charset="0"/>
              </a:rPr>
              <a:t>(Integrated Services Digital Broadcasting - Terrestrial)</a:t>
            </a:r>
          </a:p>
        </p:txBody>
      </p:sp>
      <p:sp>
        <p:nvSpPr>
          <p:cNvPr id="1543" name="Rectangle 530"/>
          <p:cNvSpPr>
            <a:spLocks noChangeArrowheads="1"/>
          </p:cNvSpPr>
          <p:nvPr/>
        </p:nvSpPr>
        <p:spPr bwMode="auto">
          <a:xfrm>
            <a:off x="1294636" y="5431181"/>
            <a:ext cx="259795" cy="120783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969">
              <a:solidFill>
                <a:srgbClr val="FFFF00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sp>
        <p:nvSpPr>
          <p:cNvPr id="1544" name="Rectangle 523"/>
          <p:cNvSpPr>
            <a:spLocks noChangeArrowheads="1"/>
          </p:cNvSpPr>
          <p:nvPr/>
        </p:nvSpPr>
        <p:spPr bwMode="auto">
          <a:xfrm>
            <a:off x="4251013" y="4878951"/>
            <a:ext cx="1400542" cy="3906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Maldives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  <a:p>
            <a:pPr eaLnBrk="0" hangingPunct="0"/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(Adopted in Apr. 2014)</a:t>
            </a:r>
          </a:p>
        </p:txBody>
      </p:sp>
      <p:sp>
        <p:nvSpPr>
          <p:cNvPr id="1545" name="Rectangle 523"/>
          <p:cNvSpPr>
            <a:spLocks noChangeArrowheads="1"/>
          </p:cNvSpPr>
          <p:nvPr/>
        </p:nvSpPr>
        <p:spPr bwMode="auto">
          <a:xfrm>
            <a:off x="10106423" y="1045330"/>
            <a:ext cx="1429815" cy="5397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Honduras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Sep. 2013)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(Trial in Mar.</a:t>
            </a:r>
            <a:r>
              <a:rPr lang="ja-JP" altLang="en-US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2014)</a:t>
            </a:r>
          </a:p>
        </p:txBody>
      </p:sp>
      <p:sp>
        <p:nvSpPr>
          <p:cNvPr id="1546" name="Line 522"/>
          <p:cNvSpPr>
            <a:spLocks noChangeShapeType="1"/>
          </p:cNvSpPr>
          <p:nvPr/>
        </p:nvSpPr>
        <p:spPr bwMode="auto">
          <a:xfrm flipH="1" flipV="1">
            <a:off x="8619652" y="1435911"/>
            <a:ext cx="581120" cy="157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47" name="Rectangle 523"/>
          <p:cNvSpPr>
            <a:spLocks noChangeArrowheads="1"/>
          </p:cNvSpPr>
          <p:nvPr/>
        </p:nvSpPr>
        <p:spPr bwMode="auto">
          <a:xfrm>
            <a:off x="7966193" y="1053232"/>
            <a:ext cx="1407045" cy="390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Guatemala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May. 2013)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1548" name="Line 522"/>
          <p:cNvSpPr>
            <a:spLocks noChangeShapeType="1"/>
          </p:cNvSpPr>
          <p:nvPr/>
        </p:nvSpPr>
        <p:spPr bwMode="auto">
          <a:xfrm flipV="1">
            <a:off x="9325780" y="1424189"/>
            <a:ext cx="767664" cy="15867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49" name="Rectangle 523"/>
          <p:cNvSpPr>
            <a:spLocks noChangeArrowheads="1"/>
          </p:cNvSpPr>
          <p:nvPr/>
        </p:nvSpPr>
        <p:spPr bwMode="auto">
          <a:xfrm>
            <a:off x="4736873" y="3335444"/>
            <a:ext cx="1131504" cy="3906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</a:rPr>
              <a:t>Sri Lanka</a:t>
            </a: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2014</a:t>
            </a:r>
            <a:r>
              <a:rPr lang="en-US" altLang="ja-JP" sz="969" b="1" dirty="0">
                <a:solidFill>
                  <a:srgbClr val="FF0000"/>
                </a:solidFill>
                <a:latin typeface="Calibri" pitchFamily="34" charset="0"/>
                <a:ea typeface="ＭＳ ゴシック" pitchFamily="49" charset="-128"/>
                <a:cs typeface="Arial" charset="0"/>
              </a:rPr>
              <a:t>)</a:t>
            </a:r>
          </a:p>
        </p:txBody>
      </p:sp>
      <p:sp>
        <p:nvSpPr>
          <p:cNvPr id="1550" name="Line 498"/>
          <p:cNvSpPr>
            <a:spLocks noChangeShapeType="1"/>
          </p:cNvSpPr>
          <p:nvPr/>
        </p:nvSpPr>
        <p:spPr bwMode="auto">
          <a:xfrm>
            <a:off x="3186444" y="3443490"/>
            <a:ext cx="1763865" cy="14580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552" name="正方形/長方形 1551"/>
          <p:cNvSpPr>
            <a:spLocks noChangeAspect="1"/>
          </p:cNvSpPr>
          <p:nvPr/>
        </p:nvSpPr>
        <p:spPr>
          <a:xfrm>
            <a:off x="1996862" y="5997844"/>
            <a:ext cx="3691807" cy="603691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323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１８ </a:t>
            </a:r>
            <a:r>
              <a:rPr lang="en-US" altLang="ja-JP" sz="3323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countries</a:t>
            </a:r>
            <a:endParaRPr lang="ja-JP" altLang="en-US" sz="3323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ctr"/>
            <a:fld id="{05BECDB7-0141-4B59-A19C-416B28128B33}" type="slidenum">
              <a:rPr kumimoji="1" lang="ja-JP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41</a:t>
            </a:fld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175592" y="645872"/>
            <a:ext cx="7377982" cy="518213"/>
          </a:xfrm>
          <a:noFill/>
          <a:ln>
            <a:noFill/>
          </a:ln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AU" altLang="ja-JP" sz="3323" b="1" dirty="0">
                <a:solidFill>
                  <a:srgbClr val="000000"/>
                </a:solidFill>
                <a:ea typeface="ＭＳ Ｐゴシック"/>
                <a:cs typeface="+mn-cs"/>
              </a:rPr>
              <a:t>ISDB-T in the world </a:t>
            </a:r>
          </a:p>
        </p:txBody>
      </p:sp>
      <p:sp>
        <p:nvSpPr>
          <p:cNvPr id="510" name="Rectangle 523"/>
          <p:cNvSpPr>
            <a:spLocks noChangeArrowheads="1"/>
          </p:cNvSpPr>
          <p:nvPr/>
        </p:nvSpPr>
        <p:spPr bwMode="auto">
          <a:xfrm>
            <a:off x="10106423" y="1627836"/>
            <a:ext cx="1429814" cy="390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Nicaragua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 eaLnBrk="0" hangingPunct="0">
              <a:defRPr/>
            </a:pPr>
            <a:r>
              <a:rPr lang="en-US" altLang="ja-JP" sz="969" b="1" dirty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(Adopted in Aug. 2015)</a:t>
            </a:r>
            <a:endParaRPr lang="ja-JP" altLang="en-US" sz="969" b="1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511" name="Line 522"/>
          <p:cNvSpPr>
            <a:spLocks noChangeShapeType="1"/>
          </p:cNvSpPr>
          <p:nvPr/>
        </p:nvSpPr>
        <p:spPr bwMode="auto">
          <a:xfrm flipV="1">
            <a:off x="9419542" y="1756834"/>
            <a:ext cx="686597" cy="1324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62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13" name="Rectangle 2"/>
          <p:cNvSpPr txBox="1">
            <a:spLocks noChangeArrowheads="1"/>
          </p:cNvSpPr>
          <p:nvPr/>
        </p:nvSpPr>
        <p:spPr>
          <a:xfrm>
            <a:off x="1358074" y="101174"/>
            <a:ext cx="9865330" cy="496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ISDB-T International Promotion Activities (1/2)</a:t>
            </a:r>
          </a:p>
        </p:txBody>
      </p:sp>
    </p:spTree>
    <p:extLst>
      <p:ext uri="{BB962C8B-B14F-4D97-AF65-F5344CB8AC3E}">
        <p14:creationId xmlns:p14="http://schemas.microsoft.com/office/powerpoint/2010/main" val="3304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92157" y="5095690"/>
            <a:ext cx="7416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ja-JP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Information sharing about broadcasting technologies and Japanese experience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ISDB-T technologies/new services/social effects,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ASO, Japanese Broadcasters’ experience,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 radio systems introduced after ASO, 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Further advancement of broadcasting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278318" y="1045666"/>
            <a:ext cx="2170753" cy="1911621"/>
            <a:chOff x="7503974" y="3417168"/>
            <a:chExt cx="2201554" cy="210678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974" y="3873409"/>
              <a:ext cx="2201554" cy="165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"/>
            <p:cNvSpPr txBox="1">
              <a:spLocks noChangeArrowheads="1"/>
            </p:cNvSpPr>
            <p:nvPr/>
          </p:nvSpPr>
          <p:spPr bwMode="auto">
            <a:xfrm>
              <a:off x="7513265" y="3417168"/>
              <a:ext cx="2192263" cy="47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Brasil</a:t>
              </a:r>
            </a:p>
            <a:p>
              <a:pPr algn="ctr" eaLnBrk="1" hangingPunct="1"/>
              <a:r>
                <a:rPr lang="es-ES" altLang="ja-JP" sz="1000" kern="0" dirty="0" smtClean="0"/>
                <a:t>Aug. 2012/2013/2014</a:t>
              </a:r>
              <a:r>
                <a:rPr lang="en-US" altLang="ja-JP" sz="1000" kern="0" dirty="0" smtClean="0"/>
                <a:t>/2015</a:t>
              </a:r>
              <a:endParaRPr lang="es-ES" altLang="ja-JP" sz="1000" kern="0" dirty="0">
                <a:ea typeface="ＭＳ Ｐゴシック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617116" y="1031679"/>
            <a:ext cx="2212978" cy="1925607"/>
            <a:chOff x="7437276" y="791753"/>
            <a:chExt cx="2266950" cy="2097187"/>
          </a:xfrm>
        </p:grpSpPr>
        <p:sp>
          <p:nvSpPr>
            <p:cNvPr id="32" name="Rectangle 2"/>
            <p:cNvSpPr txBox="1">
              <a:spLocks noChangeArrowheads="1"/>
            </p:cNvSpPr>
            <p:nvPr/>
          </p:nvSpPr>
          <p:spPr bwMode="auto">
            <a:xfrm>
              <a:off x="7437276" y="791753"/>
              <a:ext cx="2266950" cy="50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Botswana</a:t>
              </a:r>
            </a:p>
            <a:p>
              <a:pPr algn="ctr" eaLnBrk="1" hangingPunct="1"/>
              <a:r>
                <a:rPr lang="es-ES" altLang="ja-JP" sz="1200" kern="0" dirty="0" smtClean="0"/>
                <a:t>Jul. 2013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276" y="1260165"/>
              <a:ext cx="226695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グループ化 33"/>
          <p:cNvGrpSpPr/>
          <p:nvPr/>
        </p:nvGrpSpPr>
        <p:grpSpPr>
          <a:xfrm>
            <a:off x="5019046" y="1013083"/>
            <a:ext cx="2130436" cy="1934981"/>
            <a:chOff x="92460" y="790255"/>
            <a:chExt cx="2182073" cy="2136103"/>
          </a:xfrm>
        </p:grpSpPr>
        <p:pic>
          <p:nvPicPr>
            <p:cNvPr id="35" name="Picture 2" descr="F:\IMG_063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0" y="1289864"/>
              <a:ext cx="2182073" cy="16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2"/>
            <p:cNvSpPr txBox="1">
              <a:spLocks noChangeArrowheads="1"/>
            </p:cNvSpPr>
            <p:nvPr/>
          </p:nvSpPr>
          <p:spPr bwMode="auto">
            <a:xfrm>
              <a:off x="127770" y="790255"/>
              <a:ext cx="2124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Honduras</a:t>
              </a:r>
            </a:p>
            <a:p>
              <a:pPr algn="ctr" eaLnBrk="1" hangingPunct="1"/>
              <a:r>
                <a:rPr lang="es-ES" altLang="ja-JP" sz="1200" kern="0" dirty="0" smtClean="0"/>
                <a:t>Aug. 2013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357332" y="1000504"/>
            <a:ext cx="1975125" cy="1934981"/>
            <a:chOff x="2339681" y="790255"/>
            <a:chExt cx="2181271" cy="215100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681" y="1304764"/>
              <a:ext cx="2181271" cy="1636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2"/>
            <p:cNvSpPr txBox="1">
              <a:spLocks noChangeArrowheads="1"/>
            </p:cNvSpPr>
            <p:nvPr/>
          </p:nvSpPr>
          <p:spPr bwMode="auto">
            <a:xfrm>
              <a:off x="2360712" y="790255"/>
              <a:ext cx="21602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Peru</a:t>
              </a:r>
            </a:p>
            <a:p>
              <a:pPr algn="ctr" eaLnBrk="1" hangingPunct="1"/>
              <a:r>
                <a:rPr lang="es-ES" altLang="ja-JP" sz="1200" kern="0" dirty="0" smtClean="0"/>
                <a:t>Oct. 2013/Jan. 2016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9482705" y="1029758"/>
            <a:ext cx="2444039" cy="1905725"/>
            <a:chOff x="4528459" y="790255"/>
            <a:chExt cx="2440765" cy="2098685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459" y="1263665"/>
              <a:ext cx="2440765" cy="162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2"/>
            <p:cNvSpPr txBox="1">
              <a:spLocks noChangeArrowheads="1"/>
            </p:cNvSpPr>
            <p:nvPr/>
          </p:nvSpPr>
          <p:spPr bwMode="auto">
            <a:xfrm>
              <a:off x="4592960" y="790255"/>
              <a:ext cx="23762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/>
                <a:t>Sri Lanka</a:t>
              </a:r>
            </a:p>
            <a:p>
              <a:pPr algn="ctr" eaLnBrk="1" hangingPunct="1"/>
              <a:r>
                <a:rPr lang="es-ES" altLang="ja-JP" sz="1200" kern="0" dirty="0" smtClean="0"/>
                <a:t>Nov. 2013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168711" y="3194326"/>
            <a:ext cx="2484398" cy="1811866"/>
            <a:chOff x="457059" y="3429023"/>
            <a:chExt cx="2019099" cy="1811867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68" y="3894755"/>
              <a:ext cx="1757482" cy="1346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2"/>
            <p:cNvSpPr txBox="1">
              <a:spLocks noChangeArrowheads="1"/>
            </p:cNvSpPr>
            <p:nvPr/>
          </p:nvSpPr>
          <p:spPr bwMode="auto">
            <a:xfrm>
              <a:off x="457059" y="3429023"/>
              <a:ext cx="2019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The Filipinas</a:t>
              </a:r>
            </a:p>
            <a:p>
              <a:pPr algn="ctr" eaLnBrk="1" hangingPunct="1"/>
              <a:r>
                <a:rPr lang="es-ES" altLang="ja-JP" sz="1200" kern="0" dirty="0" smtClean="0"/>
                <a:t>Jan./Mar. 2014, Jan. 2015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2622724" y="3194325"/>
            <a:ext cx="2207370" cy="1811867"/>
            <a:chOff x="3831172" y="3413355"/>
            <a:chExt cx="1793955" cy="1811867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172" y="3879756"/>
              <a:ext cx="1793955" cy="1345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2"/>
            <p:cNvSpPr txBox="1">
              <a:spLocks noChangeArrowheads="1"/>
            </p:cNvSpPr>
            <p:nvPr/>
          </p:nvSpPr>
          <p:spPr bwMode="auto">
            <a:xfrm>
              <a:off x="3884334" y="3413355"/>
              <a:ext cx="16876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Ecuador</a:t>
              </a:r>
            </a:p>
            <a:p>
              <a:pPr algn="ctr" eaLnBrk="1" hangingPunct="1"/>
              <a:r>
                <a:rPr lang="es-ES" altLang="ja-JP" sz="1200" kern="0" dirty="0" smtClean="0"/>
                <a:t>Apr. 2014/Nov. 2015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4981553" y="3209239"/>
            <a:ext cx="2135593" cy="1796955"/>
            <a:chOff x="6897831" y="3440613"/>
            <a:chExt cx="1735621" cy="179695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831" y="3879756"/>
              <a:ext cx="1735621" cy="135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ectangle 2"/>
            <p:cNvSpPr txBox="1">
              <a:spLocks noChangeArrowheads="1"/>
            </p:cNvSpPr>
            <p:nvPr/>
          </p:nvSpPr>
          <p:spPr bwMode="auto">
            <a:xfrm>
              <a:off x="6897831" y="3440613"/>
              <a:ext cx="17356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+mj-lt"/>
                  <a:ea typeface="ＭＳ Ｐゴシック" pitchFamily="50" charset="-128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s-ES" altLang="ja-JP" sz="1200" kern="0" dirty="0" smtClean="0"/>
                <a:t>Costa Rica</a:t>
              </a:r>
            </a:p>
            <a:p>
              <a:pPr algn="ctr" eaLnBrk="1" hangingPunct="1"/>
              <a:r>
                <a:rPr lang="es-ES" altLang="ja-JP" sz="1200" kern="0" dirty="0" smtClean="0"/>
                <a:t>Sep. 2014</a:t>
              </a:r>
              <a:endParaRPr lang="es-ES" altLang="ja-JP" sz="1200" kern="0" dirty="0">
                <a:ea typeface="ＭＳ Ｐゴシック" charset="-128"/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0" y="671513"/>
            <a:ext cx="7145338" cy="374650"/>
          </a:xfrm>
        </p:spPr>
        <p:txBody>
          <a:bodyPr/>
          <a:lstStyle/>
          <a:p>
            <a:pPr algn="ctr">
              <a:defRPr/>
            </a:pPr>
            <a:r>
              <a:rPr lang="en-US" altLang="ja-JP" sz="2000" b="1" dirty="0"/>
              <a:t>Information </a:t>
            </a:r>
            <a:r>
              <a:rPr lang="en-US" altLang="ja-JP" sz="2000" b="1" dirty="0" smtClean="0"/>
              <a:t>Sharing Activities</a:t>
            </a:r>
            <a:endParaRPr lang="es-ES" altLang="ja-JP" sz="2000" b="1" dirty="0" smtClean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97" y="3639793"/>
            <a:ext cx="2117558" cy="13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7219742" y="3178131"/>
            <a:ext cx="2112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s-ES" altLang="ja-JP" sz="1200" kern="0" dirty="0" smtClean="0"/>
              <a:t>Nicaragua</a:t>
            </a:r>
          </a:p>
          <a:p>
            <a:pPr algn="ctr" eaLnBrk="1" hangingPunct="1"/>
            <a:r>
              <a:rPr lang="es-ES" altLang="ja-JP" sz="1200" kern="0" dirty="0" smtClean="0"/>
              <a:t>Nov. 2015</a:t>
            </a:r>
            <a:endParaRPr lang="es-ES" altLang="ja-JP" sz="1200" kern="0" dirty="0">
              <a:ea typeface="ＭＳ Ｐゴシック" charset="-128"/>
            </a:endParaRPr>
          </a:p>
        </p:txBody>
      </p:sp>
      <p:pic>
        <p:nvPicPr>
          <p:cNvPr id="54" name="図 53" descr="\\filesv\ARIB共有文書\お知らせ\企画国際部\モルディブISDB-Tセミナー\セミナー模様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05" y="3639796"/>
            <a:ext cx="2444039" cy="13663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9648366" y="3178130"/>
            <a:ext cx="2112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ＭＳ Ｐゴシック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s-ES" altLang="ja-JP" sz="1200" kern="0" dirty="0" smtClean="0"/>
              <a:t>Maldives</a:t>
            </a:r>
          </a:p>
          <a:p>
            <a:pPr algn="ctr" eaLnBrk="1" hangingPunct="1"/>
            <a:r>
              <a:rPr lang="es-ES" altLang="ja-JP" sz="1200" kern="0" dirty="0" smtClean="0"/>
              <a:t>Mar. 2016</a:t>
            </a:r>
            <a:endParaRPr lang="es-ES" altLang="ja-JP" sz="1200" kern="0" dirty="0">
              <a:ea typeface="ＭＳ Ｐゴシック" charset="-128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1410910" y="172509"/>
            <a:ext cx="9865330" cy="496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ISDB-T International Promotion Activities (2/2)</a:t>
            </a:r>
          </a:p>
        </p:txBody>
      </p:sp>
      <p:sp>
        <p:nvSpPr>
          <p:cNvPr id="57" name="スライド番号プレースホルダー 3"/>
          <p:cNvSpPr txBox="1">
            <a:spLocks/>
          </p:cNvSpPr>
          <p:nvPr/>
        </p:nvSpPr>
        <p:spPr>
          <a:xfrm>
            <a:off x="315697" y="6327185"/>
            <a:ext cx="785454" cy="442841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5BECDB7-0141-4B59-A19C-416B28128B33}" type="slidenum">
              <a:rPr kumimoji="1" lang="ja-JP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42</a:t>
            </a:fld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B19298B-F92C-4245-B730-F5754F53A780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845940" y="1398588"/>
            <a:ext cx="7277730" cy="2159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00007D"/>
              </a:buClr>
              <a:buSzPct val="90000"/>
              <a:defRPr/>
            </a:pPr>
            <a:r>
              <a:rPr lang="en-US" altLang="ja-JP" sz="2400" b="1" kern="0" dirty="0" smtClean="0">
                <a:latin typeface="+mj-lt"/>
              </a:rPr>
              <a:t>ARIB Standard (STD)</a:t>
            </a:r>
          </a:p>
          <a:p>
            <a:pPr lvl="1" eaLnBrk="1" hangingPunct="1">
              <a:buClr>
                <a:srgbClr val="00007D"/>
              </a:buClr>
              <a:buFont typeface="Wingdings" pitchFamily="2" charset="2"/>
              <a:buChar char="p"/>
              <a:defRPr/>
            </a:pPr>
            <a:r>
              <a:rPr lang="en-US" altLang="ja-JP" sz="2000" kern="0" dirty="0" smtClean="0"/>
              <a:t>Technical requirement for radio systems</a:t>
            </a:r>
          </a:p>
          <a:p>
            <a:pPr eaLnBrk="1" hangingPunct="1">
              <a:buClr>
                <a:srgbClr val="00007D"/>
              </a:buClr>
              <a:buSzPct val="90000"/>
              <a:defRPr/>
            </a:pPr>
            <a:r>
              <a:rPr lang="en-US" altLang="ja-JP" sz="2400" b="1" kern="0" dirty="0" smtClean="0">
                <a:latin typeface="+mj-lt"/>
              </a:rPr>
              <a:t>ARIB Technical Report (TR)</a:t>
            </a:r>
          </a:p>
          <a:p>
            <a:pPr lvl="1" eaLnBrk="1" hangingPunct="1">
              <a:buClr>
                <a:srgbClr val="00007D"/>
              </a:buClr>
              <a:buFont typeface="Wingdings" pitchFamily="2" charset="2"/>
              <a:buChar char="p"/>
              <a:defRPr/>
            </a:pPr>
            <a:r>
              <a:rPr lang="en-US" altLang="ja-JP" sz="2000" kern="0" dirty="0" smtClean="0"/>
              <a:t>Operational guidelines for radio systems</a:t>
            </a:r>
          </a:p>
          <a:p>
            <a:pPr eaLnBrk="1" hangingPunct="1">
              <a:buClr>
                <a:srgbClr val="00007D"/>
              </a:buClr>
              <a:buSzPct val="90000"/>
              <a:defRPr/>
            </a:pPr>
            <a:r>
              <a:rPr lang="en-US" altLang="ja-JP" sz="2400" b="1" kern="0" dirty="0" smtClean="0">
                <a:latin typeface="+mj-lt"/>
              </a:rPr>
              <a:t>Number of STD and TR *</a:t>
            </a:r>
            <a:r>
              <a:rPr lang="en-US" altLang="ja-JP" sz="2400" b="1" kern="0" dirty="0" smtClean="0"/>
              <a:t>    </a:t>
            </a:r>
            <a:r>
              <a:rPr lang="en-US" altLang="ja-JP" sz="1800" dirty="0">
                <a:solidFill>
                  <a:srgbClr val="000000"/>
                </a:solidFill>
              </a:rPr>
              <a:t>(As of </a:t>
            </a:r>
            <a:r>
              <a:rPr lang="en-US" altLang="ja-JP" sz="1800" dirty="0" smtClean="0">
                <a:solidFill>
                  <a:srgbClr val="000000"/>
                </a:solidFill>
              </a:rPr>
              <a:t>March 25, 2016)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ja-JP" sz="2400" b="1" kern="0" dirty="0" smtClean="0"/>
              <a:t>  </a:t>
            </a:r>
            <a:endParaRPr lang="en-US" altLang="ja-JP" sz="2400" b="1" kern="0" dirty="0">
              <a:latin typeface="+mj-lt"/>
            </a:endParaRPr>
          </a:p>
        </p:txBody>
      </p:sp>
      <p:graphicFrame>
        <p:nvGraphicFramePr>
          <p:cNvPr id="45" name="表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102"/>
              </p:ext>
            </p:extLst>
          </p:nvPr>
        </p:nvGraphicFramePr>
        <p:xfrm>
          <a:off x="1394521" y="3679825"/>
          <a:ext cx="9319373" cy="1584336"/>
        </p:xfrm>
        <a:graphic>
          <a:graphicData uri="http://schemas.openxmlformats.org/drawingml/2006/table">
            <a:tbl>
              <a:tblPr/>
              <a:tblGrid>
                <a:gridCol w="4429029"/>
                <a:gridCol w="2444114"/>
                <a:gridCol w="2446230"/>
              </a:tblGrid>
              <a:tr h="3960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STD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TR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0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Telecommunications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23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960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Broadcasting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960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General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0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  1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121888" marR="121888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43034" name="テキスト ボックス 2"/>
          <p:cNvSpPr txBox="1">
            <a:spLocks noChangeArrowheads="1"/>
          </p:cNvSpPr>
          <p:nvPr/>
        </p:nvSpPr>
        <p:spPr bwMode="auto">
          <a:xfrm>
            <a:off x="1625177" y="5264150"/>
            <a:ext cx="518871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* Not including suppressed STD/TR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3035" name="Rectangle 8"/>
          <p:cNvSpPr>
            <a:spLocks noChangeArrowheads="1"/>
          </p:cNvSpPr>
          <p:nvPr/>
        </p:nvSpPr>
        <p:spPr bwMode="auto">
          <a:xfrm>
            <a:off x="2422529" y="5634038"/>
            <a:ext cx="7344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58775" algn="l"/>
              </a:tabLs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0850" indent="63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358775" algn="l"/>
              </a:tabLs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7D"/>
              </a:buClr>
              <a:buSzPct val="90000"/>
            </a:pPr>
            <a:r>
              <a:rPr lang="en-US" altLang="ja-JP" sz="2400" b="1" dirty="0">
                <a:solidFill>
                  <a:srgbClr val="000000"/>
                </a:solidFill>
              </a:rPr>
              <a:t>	Free Download</a:t>
            </a:r>
            <a:endParaRPr lang="en-US" altLang="ja-JP" sz="18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http://www.arib.or.jp/english/html/overview/index.html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036" name="Rectangle 2"/>
          <p:cNvSpPr txBox="1">
            <a:spLocks noChangeArrowheads="1"/>
          </p:cNvSpPr>
          <p:nvPr/>
        </p:nvSpPr>
        <p:spPr bwMode="auto">
          <a:xfrm>
            <a:off x="1562538" y="174790"/>
            <a:ext cx="1025892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 dirty="0">
                <a:solidFill>
                  <a:srgbClr val="00007D"/>
                </a:solidFill>
              </a:rPr>
              <a:t>Standardization </a:t>
            </a:r>
            <a:r>
              <a:rPr lang="en-US" altLang="ja-JP" b="1" dirty="0" smtClean="0">
                <a:solidFill>
                  <a:srgbClr val="00007D"/>
                </a:solidFill>
              </a:rPr>
              <a:t>Activities (</a:t>
            </a:r>
            <a:r>
              <a:rPr lang="en-US" altLang="ja-JP" b="1" dirty="0">
                <a:solidFill>
                  <a:srgbClr val="00007D"/>
                </a:solidFill>
              </a:rPr>
              <a:t>1/2)</a:t>
            </a:r>
            <a:endParaRPr lang="ja-JP" altLang="en-US" b="1" dirty="0">
              <a:solidFill>
                <a:srgbClr val="00007D"/>
              </a:solidFill>
            </a:endParaRPr>
          </a:p>
        </p:txBody>
      </p:sp>
      <p:sp>
        <p:nvSpPr>
          <p:cNvPr id="43037" name="Text Box 44"/>
          <p:cNvSpPr txBox="1">
            <a:spLocks noChangeArrowheads="1"/>
          </p:cNvSpPr>
          <p:nvPr/>
        </p:nvSpPr>
        <p:spPr bwMode="auto">
          <a:xfrm>
            <a:off x="1595444" y="792054"/>
            <a:ext cx="69098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Wingdings" pitchFamily="2" charset="2"/>
              <a:buNone/>
            </a:pPr>
            <a:r>
              <a:rPr lang="en-US" altLang="ja-JP" b="1" u="sng" dirty="0"/>
              <a:t>Outcome from Standard Assembly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517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53958A8-D339-4632-BE89-FF6B0699C0EF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7163" y="1320800"/>
            <a:ext cx="10761662" cy="5205413"/>
          </a:xfrm>
        </p:spPr>
        <p:txBody>
          <a:bodyPr/>
          <a:lstStyle/>
          <a:p>
            <a:pPr marL="354013" indent="-354013">
              <a:lnSpc>
                <a:spcPct val="80000"/>
              </a:lnSpc>
              <a:buClr>
                <a:srgbClr val="00007D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ja-JP" sz="2400" b="1" dirty="0" smtClean="0"/>
              <a:t>Telecommunications</a:t>
            </a:r>
            <a:br>
              <a:rPr lang="en-US" altLang="ja-JP" sz="2400" b="1" dirty="0" smtClean="0"/>
            </a:br>
            <a:endParaRPr lang="en-US" altLang="ja-JP" sz="2400" b="1" dirty="0" smtClean="0"/>
          </a:p>
          <a:p>
            <a:pPr marL="687388" lvl="1" indent="-230188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en-US" altLang="ja-JP" sz="1600" dirty="0" smtClean="0">
                <a:sym typeface="Wingdings" pitchFamily="2" charset="2"/>
              </a:rPr>
              <a:t>ARIB STD-T113 </a:t>
            </a:r>
            <a:r>
              <a:rPr lang="ja-JP" altLang="en-US" sz="1600" dirty="0" smtClean="0">
                <a:sym typeface="Wingdings" pitchFamily="2" charset="2"/>
              </a:rPr>
              <a:t>： </a:t>
            </a:r>
            <a:r>
              <a:rPr lang="en-US" altLang="ja-JP" sz="1600" dirty="0" smtClean="0">
                <a:sym typeface="Wingdings" pitchFamily="2" charset="2"/>
              </a:rPr>
              <a:t>WIRELESS </a:t>
            </a:r>
            <a:r>
              <a:rPr lang="en-US" altLang="ja-JP" sz="1600" dirty="0">
                <a:sym typeface="Wingdings" pitchFamily="2" charset="2"/>
              </a:rPr>
              <a:t>POWER TRANSMISSION </a:t>
            </a:r>
            <a:r>
              <a:rPr lang="en-US" altLang="ja-JP" sz="1600" dirty="0" smtClean="0">
                <a:sym typeface="Wingdings" pitchFamily="2" charset="2"/>
              </a:rPr>
              <a:t>SYSTEMS		 	   </a:t>
            </a:r>
            <a:r>
              <a:rPr lang="en-US" altLang="ja-JP" sz="1600" dirty="0" smtClean="0"/>
              <a:t>&lt;Ver.1.0 : July. 2015</a:t>
            </a:r>
            <a:r>
              <a:rPr lang="en-US" altLang="ja-JP" sz="1600" dirty="0"/>
              <a:t>, Ver.1.1 : </a:t>
            </a:r>
            <a:r>
              <a:rPr lang="en-US" altLang="ja-JP" sz="1600" dirty="0" smtClean="0"/>
              <a:t>Dec. </a:t>
            </a:r>
            <a:r>
              <a:rPr lang="en-US" altLang="ja-JP" sz="1600" dirty="0"/>
              <a:t>2015 &gt;</a:t>
            </a:r>
            <a:endParaRPr lang="en-US" altLang="ja-JP" sz="1600" dirty="0" smtClean="0"/>
          </a:p>
          <a:p>
            <a:pPr marL="687388" lvl="1" indent="-230188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en-US" altLang="ja-JP" sz="1600" dirty="0">
                <a:sym typeface="Wingdings" pitchFamily="2" charset="2"/>
              </a:rPr>
              <a:t>ARIB </a:t>
            </a:r>
            <a:r>
              <a:rPr lang="en-US" altLang="ja-JP" sz="1600" dirty="0" smtClean="0">
                <a:sym typeface="Wingdings" pitchFamily="2" charset="2"/>
              </a:rPr>
              <a:t>STD-T115 </a:t>
            </a:r>
            <a:r>
              <a:rPr lang="ja-JP" altLang="en-US" sz="1600" dirty="0" smtClean="0">
                <a:sym typeface="Wingdings" pitchFamily="2" charset="2"/>
              </a:rPr>
              <a:t>： </a:t>
            </a:r>
            <a:r>
              <a:rPr lang="en-US" altLang="ja-JP" sz="1600" dirty="0" smtClean="0">
                <a:sym typeface="Wingdings" pitchFamily="2" charset="2"/>
              </a:rPr>
              <a:t>REGIONAL </a:t>
            </a:r>
            <a:r>
              <a:rPr lang="en-US" altLang="ja-JP" sz="1600" dirty="0">
                <a:sym typeface="Wingdings" pitchFamily="2" charset="2"/>
              </a:rPr>
              <a:t>DIGITAL SIMULTANEOUS COMMUNICATION SYSTEM </a:t>
            </a:r>
            <a:r>
              <a:rPr lang="en-US" altLang="ja-JP" sz="1600" dirty="0" smtClean="0">
                <a:sym typeface="Wingdings" pitchFamily="2" charset="2"/>
              </a:rPr>
              <a:t>TYPE2       	</a:t>
            </a:r>
            <a:r>
              <a:rPr lang="en-US" altLang="ja-JP" sz="1600" dirty="0" smtClean="0"/>
              <a:t>&lt;Ver.1.0 </a:t>
            </a:r>
            <a:r>
              <a:rPr lang="en-US" altLang="ja-JP" sz="1600" dirty="0"/>
              <a:t>: </a:t>
            </a:r>
            <a:r>
              <a:rPr lang="en-US" altLang="ja-JP" sz="1600" dirty="0" smtClean="0"/>
              <a:t>Sep. 2015&gt;</a:t>
            </a:r>
            <a:endParaRPr lang="en-US" altLang="ja-JP" sz="1600" dirty="0" smtClean="0">
              <a:sym typeface="Wingdings" pitchFamily="2" charset="2"/>
            </a:endParaRPr>
          </a:p>
          <a:p>
            <a:pPr marL="687388" lvl="1" indent="-230188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en-US" altLang="ja-JP" sz="1600" dirty="0">
                <a:sym typeface="Wingdings" pitchFamily="2" charset="2"/>
              </a:rPr>
              <a:t>ARIB </a:t>
            </a:r>
            <a:r>
              <a:rPr lang="en-US" altLang="ja-JP" sz="1600" dirty="0" smtClean="0">
                <a:sym typeface="Wingdings" pitchFamily="2" charset="2"/>
              </a:rPr>
              <a:t>STD-T116 </a:t>
            </a:r>
            <a:r>
              <a:rPr lang="ja-JP" altLang="en-US" sz="1600" dirty="0" smtClean="0">
                <a:sym typeface="Wingdings" pitchFamily="2" charset="2"/>
              </a:rPr>
              <a:t>： </a:t>
            </a:r>
            <a:r>
              <a:rPr lang="en-US" altLang="ja-JP" sz="1600" dirty="0" smtClean="0">
                <a:sym typeface="Wingdings" pitchFamily="2" charset="2"/>
              </a:rPr>
              <a:t>DIGITAL </a:t>
            </a:r>
            <a:r>
              <a:rPr lang="en-US" altLang="ja-JP" sz="1600" dirty="0">
                <a:sym typeface="Wingdings" pitchFamily="2" charset="2"/>
              </a:rPr>
              <a:t>MOBILE TELECOMMUNICATION </a:t>
            </a:r>
            <a:r>
              <a:rPr lang="en-US" altLang="ja-JP" sz="1600" dirty="0" smtClean="0">
                <a:sym typeface="Wingdings" pitchFamily="2" charset="2"/>
              </a:rPr>
              <a:t>SYSTEM FOR </a:t>
            </a:r>
            <a:r>
              <a:rPr lang="en-US" altLang="ja-JP" sz="1600" dirty="0">
                <a:sym typeface="Wingdings" pitchFamily="2" charset="2"/>
              </a:rPr>
              <a:t>LOCAL GOVERNMENT </a:t>
            </a:r>
            <a:r>
              <a:rPr lang="en-US" altLang="ja-JP" sz="1600" dirty="0" smtClean="0">
                <a:sym typeface="Wingdings" pitchFamily="2" charset="2"/>
              </a:rPr>
              <a:t> (</a:t>
            </a:r>
            <a:r>
              <a:rPr lang="en-US" altLang="ja-JP" sz="1600" dirty="0">
                <a:sym typeface="Wingdings" pitchFamily="2" charset="2"/>
              </a:rPr>
              <a:t>SCPC/4FSK</a:t>
            </a:r>
            <a:r>
              <a:rPr lang="en-US" altLang="ja-JP" sz="1600" dirty="0" smtClean="0">
                <a:sym typeface="Wingdings" pitchFamily="2" charset="2"/>
              </a:rPr>
              <a:t>)   </a:t>
            </a:r>
            <a:br>
              <a:rPr lang="en-US" altLang="ja-JP" sz="1600" dirty="0" smtClean="0">
                <a:sym typeface="Wingdings" pitchFamily="2" charset="2"/>
              </a:rPr>
            </a:br>
            <a:r>
              <a:rPr lang="en-US" altLang="ja-JP" sz="1600" dirty="0" smtClean="0">
                <a:sym typeface="Wingdings" pitchFamily="2" charset="2"/>
              </a:rPr>
              <a:t>                                                                                                                                                                   	         </a:t>
            </a:r>
            <a:r>
              <a:rPr lang="en-US" altLang="ja-JP" sz="1600" dirty="0" smtClean="0"/>
              <a:t>&lt;</a:t>
            </a:r>
            <a:r>
              <a:rPr lang="en-US" altLang="ja-JP" sz="1600" dirty="0"/>
              <a:t>Ver.1.0 : Dec. 2015 </a:t>
            </a:r>
            <a:r>
              <a:rPr lang="en-US" altLang="ja-JP" sz="1600" dirty="0" smtClean="0"/>
              <a:t>&gt;</a:t>
            </a:r>
            <a:r>
              <a:rPr lang="en-US" altLang="ja-JP" sz="1600" dirty="0" smtClean="0">
                <a:sym typeface="Wingdings" pitchFamily="2" charset="2"/>
              </a:rPr>
              <a:t/>
            </a:r>
            <a:br>
              <a:rPr lang="en-US" altLang="ja-JP" sz="1600" dirty="0" smtClean="0">
                <a:sym typeface="Wingdings" pitchFamily="2" charset="2"/>
              </a:rPr>
            </a:br>
            <a:endParaRPr lang="en-US" altLang="ja-JP" sz="1600" dirty="0" smtClean="0"/>
          </a:p>
          <a:p>
            <a:pPr marL="354013" indent="-354013" eaLnBrk="1" hangingPunct="1">
              <a:lnSpc>
                <a:spcPct val="80000"/>
              </a:lnSpc>
              <a:buClr>
                <a:srgbClr val="00007D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en-US" altLang="ja-JP" sz="2400" b="1" dirty="0" smtClean="0"/>
              <a:t>Broadcasting</a:t>
            </a:r>
            <a:br>
              <a:rPr lang="en-US" altLang="ja-JP" sz="2400" b="1" dirty="0" smtClean="0"/>
            </a:br>
            <a:endParaRPr lang="en-US" altLang="ja-JP" sz="2400" b="1" dirty="0" smtClean="0"/>
          </a:p>
          <a:p>
            <a:pPr marL="687388" lvl="1" indent="-230188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en-US" altLang="ja-JP" sz="1600" dirty="0" smtClean="0">
                <a:sym typeface="Wingdings" pitchFamily="2" charset="2"/>
              </a:rPr>
              <a:t>ARIB STD-B66  : </a:t>
            </a:r>
            <a:r>
              <a:rPr lang="ja-JP" altLang="en-US" sz="1600" dirty="0" smtClean="0">
                <a:sym typeface="Wingdings" pitchFamily="2" charset="2"/>
              </a:rPr>
              <a:t>　</a:t>
            </a:r>
            <a:r>
              <a:rPr lang="en-US" altLang="ja-JP" sz="1600" dirty="0">
                <a:sym typeface="Wingdings" pitchFamily="2" charset="2"/>
              </a:rPr>
              <a:t>UHDTV MULTIFORMAT COLOR </a:t>
            </a:r>
            <a:r>
              <a:rPr lang="en-US" altLang="ja-JP" sz="1600" dirty="0" smtClean="0">
                <a:sym typeface="Wingdings" pitchFamily="2" charset="2"/>
              </a:rPr>
              <a:t>BAR    				   </a:t>
            </a:r>
            <a:r>
              <a:rPr lang="en-US" altLang="ja-JP" sz="1600" dirty="0">
                <a:sym typeface="Wingdings" pitchFamily="2" charset="2"/>
              </a:rPr>
              <a:t>&lt;Ver.1.0 : July. 2015, Ver.1.1 : Dec. 2015 &gt;   </a:t>
            </a:r>
            <a:endParaRPr lang="en-US" altLang="ja-JP" sz="1600" dirty="0" smtClean="0">
              <a:sym typeface="Wingdings" pitchFamily="2" charset="2"/>
            </a:endParaRPr>
          </a:p>
          <a:p>
            <a:pPr marL="687388" lvl="1" indent="-230188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ü"/>
              <a:defRPr/>
            </a:pPr>
            <a:r>
              <a:rPr lang="en-US" altLang="ja-JP" sz="1600" dirty="0" smtClean="0">
                <a:sym typeface="Wingdings" pitchFamily="2" charset="2"/>
              </a:rPr>
              <a:t>ARIB STD-B67  :</a:t>
            </a:r>
            <a:r>
              <a:rPr lang="ja-JP" altLang="en-US" sz="1600" dirty="0" smtClean="0">
                <a:sym typeface="Wingdings" pitchFamily="2" charset="2"/>
              </a:rPr>
              <a:t>　</a:t>
            </a:r>
            <a:r>
              <a:rPr lang="en-US" altLang="ja-JP" sz="1600" dirty="0">
                <a:sym typeface="Wingdings" pitchFamily="2" charset="2"/>
              </a:rPr>
              <a:t>ESSENTIAL PARAMETER </a:t>
            </a:r>
            <a:r>
              <a:rPr lang="en-US" altLang="ja-JP" sz="1600" dirty="0" smtClean="0">
                <a:sym typeface="Wingdings" pitchFamily="2" charset="2"/>
              </a:rPr>
              <a:t>VALUES FOR </a:t>
            </a:r>
            <a:r>
              <a:rPr lang="en-US" altLang="ja-JP" sz="1600" dirty="0">
                <a:sym typeface="Wingdings" pitchFamily="2" charset="2"/>
              </a:rPr>
              <a:t>THE EXTENDED IMAGE </a:t>
            </a:r>
            <a:r>
              <a:rPr lang="en-US" altLang="ja-JP" sz="1600" dirty="0" smtClean="0">
                <a:sym typeface="Wingdings" pitchFamily="2" charset="2"/>
              </a:rPr>
              <a:t>DYNAMIC RANGE TELEVISION</a:t>
            </a:r>
            <a:br>
              <a:rPr lang="en-US" altLang="ja-JP" sz="1600" dirty="0" smtClean="0">
                <a:sym typeface="Wingdings" pitchFamily="2" charset="2"/>
              </a:rPr>
            </a:br>
            <a:r>
              <a:rPr lang="en-US" altLang="ja-JP" sz="1600" dirty="0">
                <a:sym typeface="Wingdings" pitchFamily="2" charset="2"/>
              </a:rPr>
              <a:t>                               (EIDRTV) SYSTEM </a:t>
            </a:r>
            <a:r>
              <a:rPr lang="en-US" altLang="ja-JP" sz="1600" dirty="0" smtClean="0">
                <a:sym typeface="Wingdings" pitchFamily="2" charset="2"/>
              </a:rPr>
              <a:t>FOR </a:t>
            </a:r>
            <a:r>
              <a:rPr lang="en-US" altLang="ja-JP" sz="1600" dirty="0">
                <a:sym typeface="Wingdings" pitchFamily="2" charset="2"/>
              </a:rPr>
              <a:t>PROGRAMME </a:t>
            </a:r>
            <a:r>
              <a:rPr lang="en-US" altLang="ja-JP" sz="1600" dirty="0" smtClean="0">
                <a:sym typeface="Wingdings" pitchFamily="2" charset="2"/>
              </a:rPr>
              <a:t>PRODUCTION					</a:t>
            </a:r>
            <a:r>
              <a:rPr lang="ja-JP" altLang="en-US" sz="1600" dirty="0" smtClean="0">
                <a:sym typeface="Wingdings" pitchFamily="2" charset="2"/>
              </a:rPr>
              <a:t>　    </a:t>
            </a:r>
            <a:r>
              <a:rPr lang="en-US" altLang="ja-JP" sz="1600" dirty="0" smtClean="0">
                <a:sym typeface="Wingdings" pitchFamily="2" charset="2"/>
              </a:rPr>
              <a:t>&lt;</a:t>
            </a:r>
            <a:r>
              <a:rPr lang="en-US" altLang="ja-JP" sz="1600" dirty="0">
                <a:sym typeface="Wingdings" pitchFamily="2" charset="2"/>
              </a:rPr>
              <a:t>Ver.1.0 : July. 2015 &gt;</a:t>
            </a:r>
          </a:p>
          <a:p>
            <a:pPr marL="719138" lvl="1" indent="-261938">
              <a:buClr>
                <a:srgbClr val="00007D"/>
              </a:buClr>
              <a:buFont typeface="Wingdings" pitchFamily="2" charset="2"/>
              <a:buChar char="ü"/>
              <a:defRPr/>
            </a:pPr>
            <a:r>
              <a:rPr lang="en-US" altLang="ja-JP" sz="1600" dirty="0" smtClean="0">
                <a:sym typeface="Wingdings" pitchFamily="2" charset="2"/>
              </a:rPr>
              <a:t>ARIB STD-B68  : </a:t>
            </a:r>
            <a:r>
              <a:rPr lang="ja-JP" altLang="en-US" sz="1600" dirty="0">
                <a:sym typeface="Wingdings" pitchFamily="2" charset="2"/>
              </a:rPr>
              <a:t> </a:t>
            </a:r>
            <a:r>
              <a:rPr lang="ja-JP" altLang="en-US" sz="1600" dirty="0" smtClean="0">
                <a:sym typeface="Wingdings" pitchFamily="2" charset="2"/>
              </a:rPr>
              <a:t> </a:t>
            </a:r>
            <a:r>
              <a:rPr lang="en-US" altLang="ja-JP" sz="1600" dirty="0" smtClean="0">
                <a:sym typeface="Wingdings" pitchFamily="2" charset="2"/>
              </a:rPr>
              <a:t>TIME CODE FORMAT IN THE INTERFACE FOR UHDTV PRODUCTION SYSTEMS </a:t>
            </a:r>
            <a:br>
              <a:rPr lang="en-US" altLang="ja-JP" sz="1600" dirty="0" smtClean="0">
                <a:sym typeface="Wingdings" pitchFamily="2" charset="2"/>
              </a:rPr>
            </a:br>
            <a:r>
              <a:rPr lang="en-US" altLang="ja-JP" sz="1600" dirty="0" smtClean="0">
                <a:sym typeface="Wingdings" pitchFamily="2" charset="2"/>
              </a:rPr>
              <a:t>							</a:t>
            </a:r>
            <a:r>
              <a:rPr lang="ja-JP" altLang="en-US" sz="1600" dirty="0" smtClean="0">
                <a:sym typeface="Wingdings" pitchFamily="2" charset="2"/>
              </a:rPr>
              <a:t>　　</a:t>
            </a:r>
            <a:r>
              <a:rPr lang="en-US" altLang="ja-JP" sz="1600" dirty="0" smtClean="0">
                <a:sym typeface="Wingdings" pitchFamily="2" charset="2"/>
              </a:rPr>
              <a:t>						</a:t>
            </a:r>
            <a:r>
              <a:rPr lang="ja-JP" altLang="en-US" sz="1600" dirty="0" smtClean="0">
                <a:sym typeface="Wingdings" pitchFamily="2" charset="2"/>
              </a:rPr>
              <a:t>　</a:t>
            </a:r>
            <a:r>
              <a:rPr lang="en-US" altLang="ja-JP" sz="1600" dirty="0" smtClean="0">
                <a:sym typeface="Wingdings" pitchFamily="2" charset="2"/>
              </a:rPr>
              <a:t>	</a:t>
            </a:r>
            <a:r>
              <a:rPr lang="ja-JP" altLang="en-US" sz="1600" dirty="0" smtClean="0">
                <a:sym typeface="Wingdings" pitchFamily="2" charset="2"/>
              </a:rPr>
              <a:t>　 </a:t>
            </a:r>
            <a:r>
              <a:rPr lang="en-US" altLang="ja-JP" sz="1600" dirty="0" smtClean="0">
                <a:sym typeface="Wingdings" pitchFamily="2" charset="2"/>
              </a:rPr>
              <a:t>			        &lt;</a:t>
            </a:r>
            <a:r>
              <a:rPr lang="en-US" altLang="ja-JP" sz="1600" dirty="0" smtClean="0"/>
              <a:t>Ver.1.0 : </a:t>
            </a:r>
            <a:r>
              <a:rPr lang="en-US" altLang="ja-JP" sz="1600" dirty="0"/>
              <a:t>Dec. 2015 &gt;</a:t>
            </a:r>
          </a:p>
          <a:p>
            <a:pPr marL="719138" lvl="1" indent="-261938">
              <a:buClr>
                <a:srgbClr val="00007D"/>
              </a:buClr>
              <a:buFont typeface="Wingdings" pitchFamily="2" charset="2"/>
              <a:buChar char="ü"/>
              <a:defRPr/>
            </a:pPr>
            <a:r>
              <a:rPr lang="en-US" altLang="ja-JP" sz="1600" dirty="0" smtClean="0">
                <a:sym typeface="Wingdings" pitchFamily="2" charset="2"/>
              </a:rPr>
              <a:t>ARIB STD-B69  : </a:t>
            </a:r>
            <a:r>
              <a:rPr lang="ja-JP" altLang="en-US" sz="1600" dirty="0">
                <a:sym typeface="Wingdings" pitchFamily="2" charset="2"/>
              </a:rPr>
              <a:t> </a:t>
            </a:r>
            <a:r>
              <a:rPr lang="ja-JP" altLang="en-US" sz="1600" dirty="0" smtClean="0">
                <a:sym typeface="Wingdings" pitchFamily="2" charset="2"/>
              </a:rPr>
              <a:t> </a:t>
            </a:r>
            <a:r>
              <a:rPr lang="en-US" altLang="ja-JP" sz="1600" dirty="0" smtClean="0"/>
              <a:t>EXCHANGE </a:t>
            </a:r>
            <a:r>
              <a:rPr lang="en-US" altLang="ja-JP" sz="1600" dirty="0"/>
              <a:t>FORMAT OF THE DIGITAL CLOSED CAPTION </a:t>
            </a:r>
            <a:r>
              <a:rPr lang="en-US" altLang="ja-JP" sz="1600" dirty="0" smtClean="0"/>
              <a:t>FILE FOR </a:t>
            </a:r>
            <a:r>
              <a:rPr lang="en-US" altLang="ja-JP" sz="1600" dirty="0"/>
              <a:t>DIGITAL TELEVISION 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                               BROADCASTING SYSTEM (</a:t>
            </a:r>
            <a:r>
              <a:rPr lang="en-US" altLang="ja-JP" sz="1600" dirty="0"/>
              <a:t>SECOND GENERATION)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	     		 		</a:t>
            </a:r>
            <a:r>
              <a:rPr lang="en-US" altLang="ja-JP" sz="1600" smtClean="0"/>
              <a:t>        </a:t>
            </a:r>
            <a:r>
              <a:rPr lang="en-US" altLang="ja-JP" sz="1600" dirty="0" smtClean="0"/>
              <a:t>&lt;</a:t>
            </a:r>
            <a:r>
              <a:rPr lang="en-US" altLang="ja-JP" sz="1600" dirty="0"/>
              <a:t>Ver.1.0 : </a:t>
            </a:r>
            <a:r>
              <a:rPr lang="en-US" altLang="ja-JP" sz="1600" dirty="0" smtClean="0"/>
              <a:t>Mar 2016 </a:t>
            </a:r>
            <a:r>
              <a:rPr lang="en-US" altLang="ja-JP" sz="1600" dirty="0"/>
              <a:t>&gt;</a:t>
            </a:r>
          </a:p>
          <a:p>
            <a:pPr marL="687388" lvl="1" indent="-230188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ü"/>
              <a:defRPr/>
            </a:pPr>
            <a:endParaRPr lang="en-US" altLang="ja-JP" sz="1800" dirty="0" smtClean="0">
              <a:sym typeface="Wingdings" pitchFamily="2" charset="2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557908" y="98426"/>
            <a:ext cx="1025892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b="1" dirty="0">
                <a:solidFill>
                  <a:srgbClr val="00007D"/>
                </a:solidFill>
              </a:rPr>
              <a:t>Standardization </a:t>
            </a:r>
            <a:r>
              <a:rPr lang="en-US" altLang="ja-JP" b="1" dirty="0" smtClean="0">
                <a:solidFill>
                  <a:srgbClr val="00007D"/>
                </a:solidFill>
              </a:rPr>
              <a:t>Activities (</a:t>
            </a:r>
            <a:r>
              <a:rPr lang="en-US" altLang="ja-JP" b="1" dirty="0">
                <a:solidFill>
                  <a:srgbClr val="00007D"/>
                </a:solidFill>
              </a:rPr>
              <a:t>2/2)</a:t>
            </a:r>
            <a:endParaRPr lang="ja-JP" altLang="en-US" b="1" dirty="0">
              <a:solidFill>
                <a:srgbClr val="00007D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1884" y="825500"/>
            <a:ext cx="1161324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MS PGothic" pitchFamily="50" charset="-128"/>
              </a:defRPr>
            </a:lvl9pPr>
          </a:lstStyle>
          <a:p>
            <a:pPr>
              <a:defRPr/>
            </a:pPr>
            <a:r>
              <a:rPr lang="en-US" altLang="ja-JP" sz="2600" b="1" u="sng" kern="0" dirty="0" smtClean="0"/>
              <a:t>List of New ARIB Standards  (April 2015 – March 2016)</a:t>
            </a:r>
          </a:p>
        </p:txBody>
      </p:sp>
    </p:spTree>
    <p:extLst>
      <p:ext uri="{BB962C8B-B14F-4D97-AF65-F5344CB8AC3E}">
        <p14:creationId xmlns:p14="http://schemas.microsoft.com/office/powerpoint/2010/main" val="1794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 bwMode="auto">
          <a:xfrm>
            <a:off x="6397222" y="1219243"/>
            <a:ext cx="5579628" cy="1570504"/>
          </a:xfrm>
          <a:prstGeom prst="ellipse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Innovation by R&amp;D</a:t>
            </a:r>
          </a:p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 of industry, academia, government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182782" y="1219243"/>
            <a:ext cx="5566849" cy="1570504"/>
          </a:xfrm>
          <a:prstGeom prst="ellipse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International collaboration</a:t>
            </a:r>
            <a:r>
              <a:rPr lang="ja-JP" altLang="en-US" sz="2800" dirty="0">
                <a:solidFill>
                  <a:schemeClr val="tx1"/>
                </a:solidFill>
              </a:rPr>
              <a:t> 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and Standardization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3160453" y="3324804"/>
            <a:ext cx="5865807" cy="154113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1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ja-JP" altLang="en-US" sz="2400" b="1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5</a:t>
            </a:fld>
            <a:endParaRPr lang="en-US" sz="1200" dirty="0"/>
          </a:p>
        </p:txBody>
      </p:sp>
      <p:pic>
        <p:nvPicPr>
          <p:cNvPr id="25611" name="Picture 2" descr="D:\ＡＲＩＢ\chikata\5GMF-2\ロゴ\5gmf_800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5963" y="3140968"/>
            <a:ext cx="4325937" cy="1563687"/>
          </a:xfrm>
        </p:spPr>
      </p:pic>
      <p:sp>
        <p:nvSpPr>
          <p:cNvPr id="2561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12188825" cy="873125"/>
          </a:xfrm>
        </p:spPr>
        <p:txBody>
          <a:bodyPr>
            <a:noAutofit/>
          </a:bodyPr>
          <a:lstStyle/>
          <a:p>
            <a:pPr algn="ctr"/>
            <a:r>
              <a:rPr lang="en-US" altLang="ja-JP" sz="48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Next Steps (1)</a:t>
            </a:r>
            <a:endParaRPr lang="ja-JP" altLang="en-US" sz="48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82255" y="3709935"/>
            <a:ext cx="6624315" cy="152058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402141"/>
              </a:avLst>
            </a:prstTxWarp>
            <a:spAutoFit/>
          </a:bodyPr>
          <a:lstStyle/>
          <a:p>
            <a:pPr algn="ctr">
              <a:defRPr/>
            </a:pPr>
            <a:r>
              <a:rPr lang="ja-JP" altLang="en-US" sz="2800" dirty="0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５ＧＭＦ </a:t>
            </a:r>
            <a:r>
              <a:rPr lang="en-US" altLang="ja-JP" sz="2800" dirty="0">
                <a:ln w="952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ＭＳ Ｐゴシック" pitchFamily="50" charset="-128"/>
              </a:rPr>
              <a:t>leads the discussion</a:t>
            </a:r>
            <a:endParaRPr lang="ja-JP" altLang="en-US" sz="2800" dirty="0">
              <a:ln w="952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14958" y="5543937"/>
            <a:ext cx="4787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u="sng" dirty="0" smtClean="0">
                <a:solidFill>
                  <a:srgbClr val="FF0000"/>
                </a:solidFill>
              </a:rPr>
              <a:t>Secretariat: ARIB/TTC</a:t>
            </a:r>
            <a:endParaRPr kumimoji="1" lang="ja-JP" altLang="en-US" sz="4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153695"/>
            <a:ext cx="12188825" cy="87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Next Steps (2)</a:t>
            </a:r>
            <a:endParaRPr lang="ja-JP" altLang="en-US" sz="48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451606" y="4983807"/>
            <a:ext cx="7052223" cy="622300"/>
          </a:xfrm>
          <a:prstGeom prst="rightArrow">
            <a:avLst/>
          </a:prstGeom>
          <a:solidFill>
            <a:srgbClr val="4F81BD">
              <a:alpha val="37000"/>
            </a:srgbClr>
          </a:solidFill>
          <a:ln w="63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20" tIns="45710" rIns="91420" bIns="45710" anchor="ctr"/>
          <a:lstStyle>
            <a:defPPr>
              <a:defRPr lang="ja-JP"/>
            </a:defPPr>
            <a:lvl1pPr marL="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kumimoji="1" sz="2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                                                         　　　        　　　　　　　　　　　　　　　　　　　　　　　　　　　　　　　　　</a:t>
            </a:r>
            <a:endParaRPr kumimoji="1" lang="en-US" altLang="ja-JP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　　　　　　　　　　　　　　　　　　　　　　　　　　　　　　　　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5" name="グループ化 48"/>
          <p:cNvGrpSpPr>
            <a:grpSpLocks/>
          </p:cNvGrpSpPr>
          <p:nvPr/>
        </p:nvGrpSpPr>
        <p:grpSpPr bwMode="auto">
          <a:xfrm>
            <a:off x="434687" y="1185254"/>
            <a:ext cx="11319449" cy="4711310"/>
            <a:chOff x="1386262" y="2385239"/>
            <a:chExt cx="4661739" cy="3467028"/>
          </a:xfrm>
        </p:grpSpPr>
        <p:sp>
          <p:nvSpPr>
            <p:cNvPr id="6" name="右矢印 5"/>
            <p:cNvSpPr/>
            <p:nvPr/>
          </p:nvSpPr>
          <p:spPr>
            <a:xfrm rot="19376597">
              <a:off x="4207797" y="3119057"/>
              <a:ext cx="789564" cy="336049"/>
            </a:xfrm>
            <a:prstGeom prst="rightArrow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" name="右矢印 6"/>
            <p:cNvSpPr/>
            <p:nvPr/>
          </p:nvSpPr>
          <p:spPr>
            <a:xfrm rot="21030290">
              <a:off x="1557799" y="3970971"/>
              <a:ext cx="2675901" cy="336049"/>
            </a:xfrm>
            <a:prstGeom prst="rightArrow">
              <a:avLst/>
            </a:prstGeom>
            <a:gradFill flip="none" rotWithShape="1">
              <a:gsLst>
                <a:gs pos="0">
                  <a:srgbClr val="FF6600"/>
                </a:gs>
                <a:gs pos="72000">
                  <a:srgbClr val="F79646">
                    <a:lumMod val="60000"/>
                    <a:lumOff val="40000"/>
                  </a:srgbClr>
                </a:gs>
                <a:gs pos="100000">
                  <a:srgbClr val="F79646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t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　　Ｓａｔｅｌｌｉｔｅ</a:t>
              </a:r>
              <a:endPara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　　　Ｂｒｏａｄｃａｓｔｉｎｇ</a:t>
              </a: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8" name="グループ化 53"/>
            <p:cNvGrpSpPr>
              <a:grpSpLocks/>
            </p:cNvGrpSpPr>
            <p:nvPr/>
          </p:nvGrpSpPr>
          <p:grpSpPr bwMode="auto">
            <a:xfrm>
              <a:off x="1386262" y="2385239"/>
              <a:ext cx="4661739" cy="3467028"/>
              <a:chOff x="1399732" y="2379452"/>
              <a:chExt cx="4661739" cy="3467028"/>
            </a:xfrm>
          </p:grpSpPr>
          <p:sp>
            <p:nvSpPr>
              <p:cNvPr id="9" name="Line 28"/>
              <p:cNvSpPr>
                <a:spLocks noChangeShapeType="1"/>
              </p:cNvSpPr>
              <p:nvPr/>
            </p:nvSpPr>
            <p:spPr bwMode="auto">
              <a:xfrm>
                <a:off x="4223370" y="2389278"/>
                <a:ext cx="0" cy="285564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>
                <a:off x="2187595" y="2389279"/>
                <a:ext cx="0" cy="2841456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1" name="Line 28"/>
              <p:cNvSpPr>
                <a:spLocks noChangeShapeType="1"/>
              </p:cNvSpPr>
              <p:nvPr/>
            </p:nvSpPr>
            <p:spPr bwMode="auto">
              <a:xfrm>
                <a:off x="1460551" y="5585722"/>
                <a:ext cx="4300538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>
                <a:off x="1698645" y="2389279"/>
                <a:ext cx="0" cy="285564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右矢印 12"/>
              <p:cNvSpPr/>
              <p:nvPr/>
            </p:nvSpPr>
            <p:spPr>
              <a:xfrm rot="19413626">
                <a:off x="2118046" y="4457299"/>
                <a:ext cx="842315" cy="422893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6600"/>
                  </a:gs>
                  <a:gs pos="72000">
                    <a:srgbClr val="F79646">
                      <a:lumMod val="60000"/>
                      <a:lumOff val="40000"/>
                    </a:srgbClr>
                  </a:gs>
                  <a:gs pos="100000">
                    <a:srgbClr val="F79646">
                      <a:lumMod val="20000"/>
                      <a:lumOff val="8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 flipH="1">
                <a:off x="3094878" y="2389278"/>
                <a:ext cx="27458" cy="285564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>
                <a:off x="5483245" y="2379452"/>
                <a:ext cx="0" cy="3165209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814698" y="3581477"/>
                <a:ext cx="573896" cy="556336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44450" cmpd="thickThin">
                <a:solidFill>
                  <a:srgbClr val="FF66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36000" r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HGP創英角ｺﾞｼｯｸUB" pitchFamily="50" charset="-128"/>
                    <a:cs typeface="Arial" pitchFamily="34" charset="0"/>
                  </a:rPr>
                  <a:t>Start of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HGP創英角ｺﾞｼｯｸUB" pitchFamily="50" charset="-128"/>
                    <a:cs typeface="Arial" pitchFamily="34" charset="0"/>
                  </a:rPr>
                  <a:t>4K test </a:t>
                </a:r>
                <a:r>
                  <a:rPr kumimoji="1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HGP創英角ｺﾞｼｯｸUB" pitchFamily="50" charset="-128"/>
                    <a:cs typeface="Arial" pitchFamily="34" charset="0"/>
                  </a:rPr>
                  <a:t>broadcasting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HGP創英角ｺﾞｼｯｸUB" pitchFamily="50" charset="-128"/>
                  <a:cs typeface="Arial" pitchFamily="34" charset="0"/>
                </a:endParaRPr>
              </a:p>
            </p:txBody>
          </p:sp>
          <p:sp>
            <p:nvSpPr>
              <p:cNvPr id="17" name="テキスト ボックス 191"/>
              <p:cNvSpPr txBox="1">
                <a:spLocks noChangeArrowheads="1"/>
              </p:cNvSpPr>
              <p:nvPr/>
            </p:nvSpPr>
            <p:spPr bwMode="auto">
              <a:xfrm>
                <a:off x="3574897" y="3455552"/>
                <a:ext cx="420200" cy="294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 P丸ゴシック体E"/>
                    <a:ea typeface="AR P丸ゴシック体E"/>
                    <a:cs typeface="AR P丸ゴシック体E"/>
                  </a:rPr>
                  <a:t>４Ｋ</a:t>
                </a:r>
                <a:endPara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 P丸ゴシック体E"/>
                  <a:ea typeface="AR P丸ゴシック体E"/>
                  <a:cs typeface="AR P丸ゴシック体E"/>
                </a:endParaRPr>
              </a:p>
            </p:txBody>
          </p:sp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508523" y="5552041"/>
                <a:ext cx="4552948" cy="294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2011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</a:t>
                </a:r>
                <a:r>
                  <a:rPr kumimoji="1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2012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2013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</a:t>
                </a:r>
                <a:r>
                  <a:rPr kumimoji="1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 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 </a:t>
                </a:r>
                <a:r>
                  <a:rPr kumimoji="1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2014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   　　 　   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　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　</a:t>
                </a:r>
                <a:r>
                  <a:rPr kumimoji="1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2016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  　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　　</a:t>
                </a:r>
                <a:r>
                  <a:rPr kumimoji="1" lang="en-US" altLang="ja-JP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2018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 </a:t>
                </a:r>
                <a:r>
                  <a:rPr kumimoji="1" lang="ja-JP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</a:t>
                </a:r>
                <a:r>
                  <a:rPr kumimoji="1" lang="ja-JP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　　　　 </a:t>
                </a:r>
                <a:r>
                  <a:rPr kumimoji="1" lang="en-US" altLang="ja-JP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2020</a:t>
                </a: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" name="テキスト ボックス 190"/>
              <p:cNvSpPr txBox="1">
                <a:spLocks noChangeArrowheads="1"/>
              </p:cNvSpPr>
              <p:nvPr/>
            </p:nvSpPr>
            <p:spPr bwMode="auto">
              <a:xfrm>
                <a:off x="4880852" y="2816899"/>
                <a:ext cx="422775" cy="294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 P丸ゴシック体E"/>
                    <a:ea typeface="AR P丸ゴシック体E"/>
                    <a:cs typeface="AR P丸ゴシック体E"/>
                  </a:rPr>
                  <a:t>８Ｋ</a:t>
                </a:r>
                <a:endPara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 P丸ゴシック体E"/>
                  <a:ea typeface="AR P丸ゴシック体E"/>
                  <a:cs typeface="AR P丸ゴシック体E"/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399732" y="5147777"/>
                <a:ext cx="1395155" cy="418645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The </a:t>
                </a:r>
                <a:r>
                  <a:rPr kumimoji="1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Shift</a:t>
                </a:r>
                <a:r>
                  <a:rPr kumimoji="1" lang="ja-JP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 </a:t>
                </a:r>
                <a:r>
                  <a:rPr kumimoji="1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to </a:t>
                </a:r>
                <a:r>
                  <a:rPr kumimoji="1" lang="ja-JP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Digitization of</a:t>
                </a:r>
                <a:r>
                  <a:rPr kumimoji="1" lang="ja-JP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Terrestrial</a:t>
                </a:r>
                <a:r>
                  <a:rPr kumimoji="1" lang="ja-JP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Broadcasting</a:t>
                </a:r>
                <a:r>
                  <a:rPr kumimoji="1" lang="ja-JP" alt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endParaRPr kumimoji="1" lang="en-US" altLang="ja-JP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ts val="14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completed</a:t>
                </a:r>
                <a:endParaRPr kumimoji="1" lang="ja-JP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21" name="正方形/長方形 20"/>
          <p:cNvSpPr/>
          <p:nvPr/>
        </p:nvSpPr>
        <p:spPr>
          <a:xfrm>
            <a:off x="9889812" y="5565846"/>
            <a:ext cx="839039" cy="3264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841547" y="5570094"/>
            <a:ext cx="840760" cy="3264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100894" y="5565846"/>
            <a:ext cx="839039" cy="3505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テキスト ボックス 191"/>
          <p:cNvSpPr txBox="1">
            <a:spLocks noChangeArrowheads="1"/>
          </p:cNvSpPr>
          <p:nvPr/>
        </p:nvSpPr>
        <p:spPr bwMode="auto">
          <a:xfrm>
            <a:off x="5821546" y="4763579"/>
            <a:ext cx="89398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AR P丸ゴシック体E"/>
                <a:ea typeface="AR P丸ゴシック体E"/>
                <a:cs typeface="AR P丸ゴシック体E"/>
              </a:rPr>
              <a:t>2</a:t>
            </a:r>
            <a:r>
              <a:rPr lang="ja-JP" altLang="en-US" sz="2000" b="1">
                <a:solidFill>
                  <a:srgbClr val="000000"/>
                </a:solidFill>
                <a:latin typeface="AR P丸ゴシック体E"/>
                <a:ea typeface="AR P丸ゴシック体E"/>
                <a:cs typeface="AR P丸ゴシック体E"/>
              </a:rPr>
              <a:t>Ｋ</a:t>
            </a:r>
            <a:endParaRPr lang="en-US" altLang="ja-JP" sz="2000" b="1">
              <a:solidFill>
                <a:srgbClr val="000000"/>
              </a:solidFill>
              <a:latin typeface="AR P丸ゴシック体E"/>
              <a:ea typeface="AR P丸ゴシック体E"/>
              <a:cs typeface="AR P丸ゴシック体E"/>
            </a:endParaRPr>
          </a:p>
        </p:txBody>
      </p:sp>
      <p:sp>
        <p:nvSpPr>
          <p:cNvPr id="25" name="正方形/長方形 7"/>
          <p:cNvSpPr>
            <a:spLocks noChangeArrowheads="1"/>
          </p:cNvSpPr>
          <p:nvPr/>
        </p:nvSpPr>
        <p:spPr bwMode="auto">
          <a:xfrm>
            <a:off x="5207931" y="5123240"/>
            <a:ext cx="32672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Terrestrial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Broadcasting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正方形/長方形 49"/>
          <p:cNvSpPr>
            <a:spLocks noChangeArrowheads="1"/>
          </p:cNvSpPr>
          <p:nvPr/>
        </p:nvSpPr>
        <p:spPr bwMode="auto">
          <a:xfrm>
            <a:off x="1226578" y="2684536"/>
            <a:ext cx="147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dirty="0" smtClean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UHDTV</a:t>
            </a:r>
            <a:endParaRPr lang="en-US" altLang="ja-JP" sz="1800" dirty="0">
              <a:solidFill>
                <a:srgbClr val="000000"/>
              </a:solidFill>
              <a:ea typeface="HGP創英角ｺﾞｼｯｸUB" panose="020B0900000000000000" pitchFamily="50" charset="-128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 (4K and 8K)</a:t>
            </a:r>
          </a:p>
        </p:txBody>
      </p:sp>
      <p:sp>
        <p:nvSpPr>
          <p:cNvPr id="27" name="正方形/長方形 58"/>
          <p:cNvSpPr>
            <a:spLocks noChangeArrowheads="1"/>
          </p:cNvSpPr>
          <p:nvPr/>
        </p:nvSpPr>
        <p:spPr bwMode="auto">
          <a:xfrm>
            <a:off x="2893622" y="4210347"/>
            <a:ext cx="126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Smart TV</a:t>
            </a:r>
          </a:p>
        </p:txBody>
      </p:sp>
      <p:sp>
        <p:nvSpPr>
          <p:cNvPr id="28" name="テキスト ボックス 51"/>
          <p:cNvSpPr txBox="1">
            <a:spLocks noChangeArrowheads="1"/>
          </p:cNvSpPr>
          <p:nvPr/>
        </p:nvSpPr>
        <p:spPr bwMode="auto">
          <a:xfrm rot="5400000">
            <a:off x="10636769" y="4341068"/>
            <a:ext cx="58477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9pPr>
          </a:lstStyle>
          <a:p>
            <a:pPr marL="88900" indent="-88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  <a:sym typeface="Symbol"/>
              </a:rPr>
              <a:t>Tokyo </a:t>
            </a: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Olympics</a:t>
            </a:r>
          </a:p>
        </p:txBody>
      </p:sp>
      <p:sp>
        <p:nvSpPr>
          <p:cNvPr id="29" name="テキスト ボックス 51"/>
          <p:cNvSpPr txBox="1">
            <a:spLocks noChangeArrowheads="1"/>
          </p:cNvSpPr>
          <p:nvPr/>
        </p:nvSpPr>
        <p:spPr bwMode="auto">
          <a:xfrm rot="5400000">
            <a:off x="4842869" y="4222758"/>
            <a:ext cx="657356" cy="143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/>
          <a:lstStyle>
            <a:lvl1pPr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9pPr>
          </a:lstStyle>
          <a:p>
            <a:pPr marL="88900" indent="-88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AR P丸ゴシック体E" pitchFamily="50" charset="-128"/>
                <a:cs typeface="Arial" pitchFamily="34" charset="0"/>
                <a:sym typeface="Symbol"/>
              </a:rPr>
              <a:t> Brazil</a:t>
            </a: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AR P丸ゴシック体E" pitchFamily="50" charset="-128"/>
                <a:cs typeface="Arial" pitchFamily="34" charset="0"/>
              </a:rPr>
              <a:t> World Cup</a:t>
            </a:r>
            <a:endParaRPr lang="ja-JP" altLang="en-US" sz="1300" b="1" dirty="0">
              <a:solidFill>
                <a:srgbClr val="00B050"/>
              </a:solidFill>
              <a:latin typeface="Arial" pitchFamily="34" charset="0"/>
              <a:ea typeface="AR P丸ゴシック体E" pitchFamily="50" charset="-128"/>
              <a:cs typeface="Arial" pitchFamily="34" charset="0"/>
            </a:endParaRPr>
          </a:p>
        </p:txBody>
      </p:sp>
      <p:sp>
        <p:nvSpPr>
          <p:cNvPr id="30" name="正方形/長方形 2"/>
          <p:cNvSpPr>
            <a:spLocks noChangeArrowheads="1"/>
          </p:cNvSpPr>
          <p:nvPr/>
        </p:nvSpPr>
        <p:spPr bwMode="auto">
          <a:xfrm>
            <a:off x="1554909" y="995817"/>
            <a:ext cx="573602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000" b="1" dirty="0" smtClean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Roadmap </a:t>
            </a:r>
            <a:r>
              <a:rPr lang="en-US" altLang="ja-JP" sz="2000" b="1" dirty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for </a:t>
            </a:r>
            <a:r>
              <a:rPr lang="en-US" altLang="ja-JP" sz="2000" b="1" dirty="0" smtClean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4K/8K </a:t>
            </a:r>
            <a:r>
              <a:rPr lang="en-US" altLang="ja-JP" sz="2000" b="1" dirty="0">
                <a:solidFill>
                  <a:srgbClr val="000000"/>
                </a:solidFill>
                <a:ea typeface="HGP創英角ｺﾞｼｯｸUB" panose="020B0900000000000000" pitchFamily="50" charset="-128"/>
                <a:cs typeface="Arial" panose="020B0604020202020204" pitchFamily="34" charset="0"/>
              </a:rPr>
              <a:t>proposed by MIC</a:t>
            </a:r>
            <a:endParaRPr lang="ja-JP" altLang="en-US" sz="2000" b="1" dirty="0">
              <a:solidFill>
                <a:srgbClr val="000000"/>
              </a:solidFill>
              <a:ea typeface="HGP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594755" y="2673629"/>
            <a:ext cx="1213857" cy="73818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44450" cmpd="thickThin">
            <a:solidFill>
              <a:srgbClr val="FF66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HGP創英角ｺﾞｼｯｸUB" pitchFamily="50" charset="-128"/>
                <a:cs typeface="Arial" pitchFamily="34" charset="0"/>
              </a:rPr>
              <a:t>Start of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HGP創英角ｺﾞｼｯｸUB" pitchFamily="50" charset="-128"/>
                <a:cs typeface="Arial" pitchFamily="34" charset="0"/>
              </a:rPr>
              <a:t>8K test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HGP創英角ｺﾞｼｯｸUB" pitchFamily="50" charset="-128"/>
                <a:cs typeface="Arial" pitchFamily="34" charset="0"/>
              </a:rPr>
              <a:t>broadcasting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33" name="スライド番号プレースホルダー 4"/>
          <p:cNvSpPr txBox="1">
            <a:spLocks/>
          </p:cNvSpPr>
          <p:nvPr/>
        </p:nvSpPr>
        <p:spPr bwMode="auto">
          <a:xfrm>
            <a:off x="8209" y="6206236"/>
            <a:ext cx="1405684" cy="3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 Unicode MS" pitchFamily="5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A50837F-D50F-415D-A72B-B00CEEE44A04}" type="slidenum">
              <a:rPr kumimoji="0" lang="en-US" altLang="ja-JP" sz="1200" smtClean="0">
                <a:ea typeface="Arial Unicode MS" panose="020B0604020202020204" pitchFamily="50" charset="-128"/>
                <a:cs typeface="Arial" panose="020B0604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ja-JP" sz="1200" dirty="0"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15730" y="3963268"/>
            <a:ext cx="1140062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1100" b="1" dirty="0" smtClean="0">
                <a:solidFill>
                  <a:prstClr val="white"/>
                </a:solidFill>
                <a:latin typeface="Arial" charset="0"/>
              </a:rPr>
              <a:t>2 June, 2014</a:t>
            </a:r>
            <a:endParaRPr kumimoji="1" lang="ja-JP" altLang="en-US" sz="1100" b="1" dirty="0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 bwMode="auto">
          <a:xfrm flipV="1">
            <a:off x="4895414" y="3672386"/>
            <a:ext cx="0" cy="290883"/>
          </a:xfrm>
          <a:prstGeom prst="straightConnector1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正方形/長方形 35"/>
          <p:cNvSpPr/>
          <p:nvPr/>
        </p:nvSpPr>
        <p:spPr>
          <a:xfrm>
            <a:off x="8307968" y="5565846"/>
            <a:ext cx="839039" cy="3264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37" name="直線コネクタ 36"/>
          <p:cNvCxnSpPr/>
          <p:nvPr/>
        </p:nvCxnSpPr>
        <p:spPr bwMode="auto">
          <a:xfrm flipH="1">
            <a:off x="8652548" y="1300325"/>
            <a:ext cx="8186" cy="3919513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テキスト ボックス 51"/>
          <p:cNvSpPr txBox="1">
            <a:spLocks noChangeArrowheads="1"/>
          </p:cNvSpPr>
          <p:nvPr/>
        </p:nvSpPr>
        <p:spPr bwMode="auto">
          <a:xfrm rot="5400000">
            <a:off x="7622684" y="4341068"/>
            <a:ext cx="58477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" charset="0"/>
                <a:ea typeface="ＭＳ ゴシック" pitchFamily="49" charset="-128"/>
              </a:defRPr>
            </a:lvl9pPr>
          </a:lstStyle>
          <a:p>
            <a:pPr marL="88900" indent="-889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  <a:sym typeface="Symbol"/>
              </a:rPr>
              <a:t>Rio </a:t>
            </a:r>
            <a:r>
              <a:rPr lang="en-US" altLang="ja-JP" sz="1300" b="1" dirty="0" smtClean="0">
                <a:solidFill>
                  <a:srgbClr val="00B05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Olympics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513139" y="1124715"/>
            <a:ext cx="1376674" cy="600164"/>
          </a:xfrm>
          <a:prstGeom prst="rect">
            <a:avLst/>
          </a:prstGeom>
          <a:solidFill>
            <a:schemeClr val="bg1"/>
          </a:solidFill>
          <a:ln w="25400" cmpd="thickThin">
            <a:solidFill>
              <a:srgbClr val="FF0000"/>
            </a:solidFill>
            <a:prstDash val="solid"/>
          </a:ln>
          <a:effectLst/>
        </p:spPr>
        <p:txBody>
          <a:bodyPr wrap="square" lIns="36000" r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100" dirty="0">
                <a:solidFill>
                  <a:prstClr val="black"/>
                </a:solidFill>
                <a:latin typeface="Arial" charset="0"/>
                <a:ea typeface="HGP創英角ｺﾞｼｯｸUB" pitchFamily="50" charset="-128"/>
                <a:cs typeface="Arial" pitchFamily="34" charset="0"/>
              </a:rPr>
              <a:t>Start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100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  <a:cs typeface="Arial" pitchFamily="34" charset="0"/>
              </a:rPr>
              <a:t>4K</a:t>
            </a:r>
            <a:r>
              <a:rPr kumimoji="1" lang="ja-JP" altLang="en-US" sz="1100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  <a:cs typeface="Arial" pitchFamily="34" charset="0"/>
              </a:rPr>
              <a:t>・</a:t>
            </a:r>
            <a:r>
              <a:rPr kumimoji="1" lang="en-US" altLang="ja-JP" sz="1100" dirty="0" smtClean="0">
                <a:solidFill>
                  <a:prstClr val="black"/>
                </a:solidFill>
                <a:latin typeface="Arial" charset="0"/>
                <a:ea typeface="HGP創英角ｺﾞｼｯｸUB" pitchFamily="50" charset="-128"/>
                <a:cs typeface="Arial" pitchFamily="34" charset="0"/>
              </a:rPr>
              <a:t>8K practical broadcasting</a:t>
            </a:r>
            <a:endParaRPr kumimoji="1" lang="ja-JP" altLang="en-US" sz="1100" dirty="0">
              <a:solidFill>
                <a:prstClr val="black"/>
              </a:solidFill>
              <a:latin typeface="Arial" charset="0"/>
              <a:ea typeface="HGP創英角ｺﾞｼｯｸUB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1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/>
          <p:cNvSpPr txBox="1">
            <a:spLocks/>
          </p:cNvSpPr>
          <p:nvPr/>
        </p:nvSpPr>
        <p:spPr>
          <a:xfrm>
            <a:off x="0" y="141820"/>
            <a:ext cx="12188825" cy="87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b="1" dirty="0" smtClean="0">
                <a:solidFill>
                  <a:srgbClr val="00007D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Next Steps (3)</a:t>
            </a:r>
            <a:endParaRPr lang="ja-JP" altLang="en-US" sz="4800" b="1" dirty="0" smtClean="0">
              <a:solidFill>
                <a:srgbClr val="00007D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58004" y="4932804"/>
            <a:ext cx="389850" cy="628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40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87732" y="5865479"/>
            <a:ext cx="1355083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99"/>
                </a:solidFill>
              </a:rPr>
              <a:t>Comfortable</a:t>
            </a:r>
            <a:endParaRPr kumimoji="1" lang="ja-JP" altLang="en-US" dirty="0">
              <a:solidFill>
                <a:srgbClr val="FFFF99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35372" y="5713079"/>
            <a:ext cx="1355083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99"/>
                </a:solidFill>
              </a:rPr>
              <a:t>Comfortable</a:t>
            </a:r>
            <a:endParaRPr kumimoji="1" lang="ja-JP" altLang="en-US" dirty="0">
              <a:solidFill>
                <a:srgbClr val="FFFF99"/>
              </a:solidFill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9248471" y="3450210"/>
            <a:ext cx="2738667" cy="1442110"/>
          </a:xfrm>
          <a:prstGeom prst="cloudCallou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697729" y="1250524"/>
            <a:ext cx="2002666" cy="9587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7420146" y="1015545"/>
            <a:ext cx="2486946" cy="13627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F1035BF-E88A-45B8-881C-99B8610783DC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2667" y="1440073"/>
            <a:ext cx="193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Connected Vehicle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 Cooperative ITS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0510" y="3030921"/>
            <a:ext cx="183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Dedicated system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9371" y="2865065"/>
            <a:ext cx="215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Commercial  services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37708" y="4279292"/>
            <a:ext cx="101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bg1"/>
                </a:solidFill>
              </a:rPr>
              <a:t>Big Data</a:t>
            </a:r>
            <a:endParaRPr kumimoji="1" lang="ja-JP" altLang="en-US" b="1" i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85368" y="3763200"/>
            <a:ext cx="2115028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Safe driving support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49371" y="4193864"/>
            <a:ext cx="2115028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Saving people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49371" y="4624529"/>
            <a:ext cx="2523880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Elderly driver assistance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61030" y="2486262"/>
            <a:ext cx="3390495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Many  of  frequency  resources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49370" y="3234397"/>
            <a:ext cx="183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Dedicated syste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49371" y="3763200"/>
            <a:ext cx="2115028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Safe driving support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ストライプ矢印 21"/>
          <p:cNvSpPr/>
          <p:nvPr/>
        </p:nvSpPr>
        <p:spPr>
          <a:xfrm>
            <a:off x="4170988" y="1217563"/>
            <a:ext cx="2579872" cy="958742"/>
          </a:xfrm>
          <a:prstGeom prst="stripedRightArrow">
            <a:avLst/>
          </a:prstGeom>
          <a:gradFill flip="none" rotWithShape="1">
            <a:gsLst>
              <a:gs pos="44000">
                <a:srgbClr val="002060"/>
              </a:gs>
              <a:gs pos="73000">
                <a:srgbClr val="4472C4">
                  <a:tint val="66000"/>
                  <a:satMod val="160000"/>
                </a:srgbClr>
              </a:gs>
              <a:gs pos="100000">
                <a:srgbClr val="4472C4">
                  <a:tint val="44500"/>
                  <a:satMod val="160000"/>
                </a:srgbClr>
              </a:gs>
              <a:gs pos="100000">
                <a:srgbClr val="4472C4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>
                <a:solidFill>
                  <a:schemeClr val="bg1"/>
                </a:solidFill>
              </a:rPr>
              <a:t>ITS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95851" y="613839"/>
            <a:ext cx="80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2016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58004" y="563701"/>
            <a:ext cx="81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202X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左大かっこ 23"/>
          <p:cNvSpPr/>
          <p:nvPr/>
        </p:nvSpPr>
        <p:spPr>
          <a:xfrm>
            <a:off x="7590548" y="3030801"/>
            <a:ext cx="167057" cy="422600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3420392" y="3242101"/>
            <a:ext cx="4153353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4" idx="3"/>
            <a:endCxn id="21" idx="1"/>
          </p:cNvCxnSpPr>
          <p:nvPr/>
        </p:nvCxnSpPr>
        <p:spPr>
          <a:xfrm>
            <a:off x="3700395" y="3947866"/>
            <a:ext cx="4048975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4" name="カギ線コネクタ 15363"/>
          <p:cNvCxnSpPr>
            <a:stCxn id="14" idx="3"/>
            <a:endCxn id="16" idx="1"/>
          </p:cNvCxnSpPr>
          <p:nvPr/>
        </p:nvCxnSpPr>
        <p:spPr>
          <a:xfrm>
            <a:off x="3700395" y="3947867"/>
            <a:ext cx="4048975" cy="861329"/>
          </a:xfrm>
          <a:prstGeom prst="bentConnector3">
            <a:avLst>
              <a:gd name="adj1" fmla="val 75662"/>
            </a:avLst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750860" y="4378530"/>
            <a:ext cx="998511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9768100" y="3640271"/>
            <a:ext cx="2012860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b="1" i="1" dirty="0">
                <a:solidFill>
                  <a:schemeClr val="bg1"/>
                </a:solidFill>
              </a:rPr>
              <a:t>３</a:t>
            </a:r>
            <a:r>
              <a:rPr kumimoji="1" lang="en-US" altLang="ja-JP" b="1" i="1" dirty="0">
                <a:solidFill>
                  <a:schemeClr val="bg1"/>
                </a:solidFill>
              </a:rPr>
              <a:t>D</a:t>
            </a:r>
            <a:r>
              <a:rPr kumimoji="1" lang="en-US" altLang="ja-JP" b="1" i="1" dirty="0" smtClean="0">
                <a:solidFill>
                  <a:schemeClr val="bg1"/>
                </a:solidFill>
              </a:rPr>
              <a:t> Map </a:t>
            </a:r>
          </a:p>
          <a:p>
            <a:pPr algn="ctr">
              <a:lnSpc>
                <a:spcPts val="1900"/>
              </a:lnSpc>
            </a:pPr>
            <a:r>
              <a:rPr kumimoji="1" lang="ja-JP" altLang="en-US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i="1" dirty="0">
                <a:solidFill>
                  <a:schemeClr val="bg1"/>
                </a:solidFill>
              </a:rPr>
              <a:t>R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eal time Map</a:t>
            </a:r>
            <a:r>
              <a:rPr kumimoji="1" lang="ja-JP" altLang="en-US" dirty="0" smtClean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83012" y="5560679"/>
            <a:ext cx="1355083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Comfortable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4" name="カギ線コネクタ 33"/>
          <p:cNvCxnSpPr>
            <a:endCxn id="28" idx="1"/>
          </p:cNvCxnSpPr>
          <p:nvPr/>
        </p:nvCxnSpPr>
        <p:spPr>
          <a:xfrm>
            <a:off x="6750860" y="4809195"/>
            <a:ext cx="1032152" cy="936150"/>
          </a:xfrm>
          <a:prstGeom prst="bentConnector3">
            <a:avLst>
              <a:gd name="adj1" fmla="val 1690"/>
            </a:avLst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25"/>
          <p:cNvSpPr txBox="1"/>
          <p:nvPr/>
        </p:nvSpPr>
        <p:spPr>
          <a:xfrm>
            <a:off x="6151847" y="2950242"/>
            <a:ext cx="136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i="1" dirty="0" smtClean="0"/>
              <a:t>Hybrid  network</a:t>
            </a:r>
            <a:endParaRPr kumimoji="1" lang="ja-JP" altLang="en-US" sz="1400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7912427" y="1304908"/>
            <a:ext cx="1508911" cy="778727"/>
            <a:chOff x="851261" y="248692"/>
            <a:chExt cx="1509304" cy="778727"/>
          </a:xfrm>
        </p:grpSpPr>
        <p:sp>
          <p:nvSpPr>
            <p:cNvPr id="35" name="円/楕円 34"/>
            <p:cNvSpPr/>
            <p:nvPr/>
          </p:nvSpPr>
          <p:spPr>
            <a:xfrm>
              <a:off x="851261" y="248692"/>
              <a:ext cx="1509304" cy="778727"/>
            </a:xfrm>
            <a:prstGeom prst="ellipse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20783" y="383857"/>
              <a:ext cx="1417760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kumimoji="1" lang="en-US" altLang="ja-JP" sz="2000" dirty="0" smtClean="0">
                  <a:solidFill>
                    <a:schemeClr val="tx1"/>
                  </a:solidFill>
                </a:rPr>
                <a:t>Automated </a:t>
              </a:r>
            </a:p>
            <a:p>
              <a:pPr algn="ctr">
                <a:lnSpc>
                  <a:spcPts val="1900"/>
                </a:lnSpc>
              </a:pPr>
              <a:r>
                <a:rPr kumimoji="1" lang="en-US" altLang="ja-JP" sz="2000" dirty="0" smtClean="0">
                  <a:solidFill>
                    <a:schemeClr val="tx1"/>
                  </a:solidFill>
                </a:rPr>
                <a:t>Driving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F1035BF-E88A-45B8-881C-99B8610783DC}" type="slidenum">
              <a:rPr kumimoji="0" lang="en-US" altLang="ja-JP" sz="1200" smtClean="0">
                <a:latin typeface="Arial Unicode MS" pitchFamily="50" charset="-128"/>
                <a:ea typeface="Arial Unicode MS" pitchFamily="50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ja-JP" sz="1200" dirty="0" smtClean="0">
              <a:latin typeface="Arial Unicode MS" pitchFamily="50" charset="-128"/>
              <a:ea typeface="Arial Unicode MS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11865" y="936010"/>
            <a:ext cx="596509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rgbClr val="0070C0"/>
                </a:solidFill>
                <a:latin typeface="Cooper Std Black" pitchFamily="18" charset="0"/>
                <a:ea typeface="HGP創英角ﾎﾟｯﾌﾟ体" panose="040B0A00000000000000" pitchFamily="50" charset="-128"/>
              </a:rPr>
              <a:t>Thank you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Merci </a:t>
            </a:r>
            <a:r>
              <a:rPr lang="en-US" altLang="ja-JP" sz="6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beaucoup</a:t>
            </a:r>
          </a:p>
          <a:p>
            <a:pPr algn="ctr"/>
            <a:r>
              <a:rPr lang="ja-JP" altLang="en-US" sz="6000" b="1" dirty="0" smtClean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谢　谢</a:t>
            </a:r>
            <a:endParaRPr lang="en-US" altLang="ja-JP" sz="6000" b="1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ko-KR" altLang="en-US" sz="6000" dirty="0" smtClean="0">
                <a:solidFill>
                  <a:srgbClr val="0070C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감사합니다</a:t>
            </a:r>
            <a:endParaRPr lang="en-US" altLang="ko-KR" sz="6000" dirty="0" smtClean="0">
              <a:solidFill>
                <a:srgbClr val="0070C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/>
            <a:r>
              <a:rPr lang="ja-JP" altLang="en-US" sz="6000" dirty="0" smtClean="0">
                <a:solidFill>
                  <a:srgbClr val="0070C0"/>
                </a:solidFill>
                <a:latin typeface="Cooper Std Black" pitchFamily="18" charset="0"/>
                <a:ea typeface="HGP創英角ﾎﾟｯﾌﾟ体" panose="040B0A00000000000000" pitchFamily="50" charset="-128"/>
              </a:rPr>
              <a:t>ありがとう</a:t>
            </a:r>
            <a:endParaRPr lang="ja-JP" altLang="en-US" sz="6000" dirty="0">
              <a:solidFill>
                <a:srgbClr val="0070C0"/>
              </a:solidFill>
              <a:latin typeface="Cooper Std Black" pitchFamily="18" charset="0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925589" y="1061822"/>
            <a:ext cx="101929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4400" b="1" kern="0" dirty="0">
                <a:solidFill>
                  <a:srgbClr val="FF0000"/>
                </a:solidFill>
                <a:latin typeface="Calibri"/>
                <a:ea typeface="ＭＳ Ｐゴシック" pitchFamily="50" charset="-128"/>
                <a:cs typeface="+mj-cs"/>
              </a:rPr>
              <a:t>The Fifth Generation Mobile Communications Promotion Forum (5GMF)</a:t>
            </a:r>
            <a:endParaRPr kumimoji="0" lang="ja-JP" altLang="en-US" sz="4400" b="1" kern="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16387" name="テキスト ボックス 3"/>
          <p:cNvSpPr txBox="1">
            <a:spLocks noChangeArrowheads="1"/>
          </p:cNvSpPr>
          <p:nvPr/>
        </p:nvSpPr>
        <p:spPr bwMode="auto">
          <a:xfrm>
            <a:off x="4075183" y="3143253"/>
            <a:ext cx="403846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1. Organization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2. Objectives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3. Activities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4. Worldwide Collaboration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/>
              <a:t>5. Target</a:t>
            </a:r>
            <a:endParaRPr lang="ja-JP" altLang="en-US" sz="2400" dirty="0"/>
          </a:p>
        </p:txBody>
      </p:sp>
      <p:sp>
        <p:nvSpPr>
          <p:cNvPr id="16388" name="テキスト ボックス 1"/>
          <p:cNvSpPr txBox="1">
            <a:spLocks noChangeArrowheads="1"/>
          </p:cNvSpPr>
          <p:nvPr/>
        </p:nvSpPr>
        <p:spPr bwMode="auto">
          <a:xfrm>
            <a:off x="1413892" y="0"/>
            <a:ext cx="3261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1" dirty="0">
                <a:solidFill>
                  <a:srgbClr val="FFC000"/>
                </a:solidFill>
              </a:rPr>
              <a:t>&lt;Attachment&gt;</a:t>
            </a:r>
            <a:endParaRPr lang="ja-JP" altLang="en-US" sz="3600" b="1" dirty="0">
              <a:solidFill>
                <a:srgbClr val="FFC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C9663B07-8D71-4D6F-88CD-68FEDB672AD4}" type="slidenum">
              <a:rPr lang="en-US" sz="1200" smtClean="0"/>
              <a:pPr algn="ct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7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A200-FEF9-4621-9A1A-D8632B0E837B}"/>
</file>

<file path=customXml/itemProps2.xml><?xml version="1.0" encoding="utf-8"?>
<ds:datastoreItem xmlns:ds="http://schemas.openxmlformats.org/officeDocument/2006/customXml" ds:itemID="{F8E93055-F860-4BD6-AE67-7BE8E39FFA63}"/>
</file>

<file path=customXml/itemProps3.xml><?xml version="1.0" encoding="utf-8"?>
<ds:datastoreItem xmlns:ds="http://schemas.openxmlformats.org/officeDocument/2006/customXml" ds:itemID="{D3127B15-4241-49C9-BDFE-AD14E657317F}"/>
</file>

<file path=docProps/app.xml><?xml version="1.0" encoding="utf-8"?>
<Properties xmlns="http://schemas.openxmlformats.org/officeDocument/2006/extended-properties" xmlns:vt="http://schemas.openxmlformats.org/officeDocument/2006/docPropsVTypes">
  <TotalTime>34845</TotalTime>
  <Words>2523</Words>
  <Application>Microsoft Office PowerPoint</Application>
  <PresentationFormat>Custom</PresentationFormat>
  <Paragraphs>798</Paragraphs>
  <Slides>44</Slides>
  <Notes>41</Notes>
  <HiddenSlides>1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72" baseType="lpstr">
      <vt:lpstr>Arial Unicode MS</vt:lpstr>
      <vt:lpstr>Gulim</vt:lpstr>
      <vt:lpstr>Gulim</vt:lpstr>
      <vt:lpstr>Gungsuh</vt:lpstr>
      <vt:lpstr>KaiTi</vt:lpstr>
      <vt:lpstr>メイリオ</vt:lpstr>
      <vt:lpstr>Meiryo UI</vt:lpstr>
      <vt:lpstr>Microsoft YaHei</vt:lpstr>
      <vt:lpstr>ＭＳ ゴシック</vt:lpstr>
      <vt:lpstr>ＭＳ Ｐゴシック</vt:lpstr>
      <vt:lpstr>ＭＳ Ｐゴシック</vt:lpstr>
      <vt:lpstr>AR P丸ゴシック体E</vt:lpstr>
      <vt:lpstr>Arial</vt:lpstr>
      <vt:lpstr>Calibri</vt:lpstr>
      <vt:lpstr>Cooper Std Black</vt:lpstr>
      <vt:lpstr>ＤＨＰ特太ゴシック体</vt:lpstr>
      <vt:lpstr>HG丸ｺﾞｼｯｸM-PRO</vt:lpstr>
      <vt:lpstr>HGPｺﾞｼｯｸM</vt:lpstr>
      <vt:lpstr>HGP創英角ｺﾞｼｯｸUB</vt:lpstr>
      <vt:lpstr>HGP創英角ﾎﾟｯﾌﾟ体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Next Steps (1)</vt:lpstr>
      <vt:lpstr>PowerPoint Presentation</vt:lpstr>
      <vt:lpstr>PowerPoint Presentation</vt:lpstr>
      <vt:lpstr>PowerPoint Presentation</vt:lpstr>
      <vt:lpstr>PowerPoint Presentation</vt:lpstr>
      <vt:lpstr>1. Organization</vt:lpstr>
      <vt:lpstr>Organizational Structure of the 5GMF</vt:lpstr>
      <vt:lpstr>2.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Target of 5GMF (1)</vt:lpstr>
      <vt:lpstr>5. Target of 5GMF (2)</vt:lpstr>
      <vt:lpstr>PowerPoint Presentation</vt:lpstr>
      <vt:lpstr>ARIB in Summary      [ as of April 1, 2016 (April 1, 2015 ) 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Standardization</vt:lpstr>
      <vt:lpstr>PowerPoint Presentation</vt:lpstr>
      <vt:lpstr>PowerPoint Presentation</vt:lpstr>
      <vt:lpstr>Technical Committee</vt:lpstr>
      <vt:lpstr>PowerPoint Presentation</vt:lpstr>
      <vt:lpstr>Frequency Reallocation (1/3)　(Digital TV Switchover)</vt:lpstr>
      <vt:lpstr>Frequency Reallocation (2/3)　(Digital TV Switchover)</vt:lpstr>
      <vt:lpstr>Frequency Reallocation (3/3)　 (Telecommunication)</vt:lpstr>
      <vt:lpstr>1.7GHz IMT Band Expansion</vt:lpstr>
      <vt:lpstr>2.5 GHz-band Channel Plan for BWA</vt:lpstr>
      <vt:lpstr>ISDB-T in the world </vt:lpstr>
      <vt:lpstr>Information Sharing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b.sriv</cp:lastModifiedBy>
  <cp:revision>27</cp:revision>
  <cp:lastPrinted>2016-04-18T05:56:27Z</cp:lastPrinted>
  <dcterms:created xsi:type="dcterms:W3CDTF">2016-04-13T17:12:01Z</dcterms:created>
  <dcterms:modified xsi:type="dcterms:W3CDTF">2016-04-20T18:53:01Z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