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49" r:id="rId5"/>
  </p:sldMasterIdLst>
  <p:notesMasterIdLst>
    <p:notesMasterId r:id="rId16"/>
  </p:notesMasterIdLst>
  <p:sldIdLst>
    <p:sldId id="256" r:id="rId6"/>
    <p:sldId id="257" r:id="rId7"/>
    <p:sldId id="258" r:id="rId8"/>
    <p:sldId id="264" r:id="rId9"/>
    <p:sldId id="259" r:id="rId10"/>
    <p:sldId id="262" r:id="rId11"/>
    <p:sldId id="263" r:id="rId12"/>
    <p:sldId id="261" r:id="rId13"/>
    <p:sldId id="265" r:id="rId14"/>
    <p:sldId id="267" r:id="rId15"/>
  </p:sldIdLst>
  <p:sldSz cx="12188825" cy="6858000"/>
  <p:notesSz cx="6735763" cy="9866313"/>
  <p:defaultTextStyle>
    <a:defPPr>
      <a:defRPr lang="en-GB"/>
    </a:defPPr>
    <a:lvl1pPr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1pPr>
    <a:lvl2pPr marL="742950" indent="-28575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2pPr>
    <a:lvl3pPr marL="11430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3pPr>
    <a:lvl4pPr marL="16002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4pPr>
    <a:lvl5pPr marL="2057400" indent="-228600" algn="l" defTabSz="457200" rtl="0" eaLnBrk="0" fontAlgn="base" hangingPunct="0">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25">
          <p15:clr>
            <a:srgbClr val="A4A3A4"/>
          </p15:clr>
        </p15:guide>
        <p15:guide id="2" pos="187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14" y="19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792"/>
    </p:cViewPr>
  </p:sorterViewPr>
  <p:notesViewPr>
    <p:cSldViewPr>
      <p:cViewPr varScale="1">
        <p:scale>
          <a:sx n="59" d="100"/>
          <a:sy n="59" d="100"/>
        </p:scale>
        <p:origin x="-1752" y="-72"/>
      </p:cViewPr>
      <p:guideLst>
        <p:guide orient="horz" pos="2825"/>
        <p:guide pos="187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535EA245-CB4F-47F0-A8C0-E7344F4E8714}"/>
              </a:ext>
            </a:extLst>
          </p:cNvPr>
          <p:cNvSpPr>
            <a:spLocks noGrp="1" noChangeArrowheads="1"/>
          </p:cNvSpPr>
          <p:nvPr>
            <p:ph type="sldImg"/>
          </p:nvPr>
        </p:nvSpPr>
        <p:spPr bwMode="auto">
          <a:xfrm>
            <a:off x="82550" y="749300"/>
            <a:ext cx="6570663" cy="3697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D1A2BEF8-DB92-411F-B98C-730D232FDEAD}"/>
              </a:ext>
            </a:extLst>
          </p:cNvPr>
          <p:cNvSpPr>
            <a:spLocks noGrp="1" noChangeArrowheads="1"/>
          </p:cNvSpPr>
          <p:nvPr>
            <p:ph type="body"/>
          </p:nvPr>
        </p:nvSpPr>
        <p:spPr bwMode="auto">
          <a:xfrm>
            <a:off x="674688" y="4686300"/>
            <a:ext cx="5386387" cy="443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a:extLst>
              <a:ext uri="{FF2B5EF4-FFF2-40B4-BE49-F238E27FC236}">
                <a16:creationId xmlns:a16="http://schemas.microsoft.com/office/drawing/2014/main" id="{2D4DFA69-0A27-4A35-8962-D3F4F83DA6C5}"/>
              </a:ext>
            </a:extLst>
          </p:cNvPr>
          <p:cNvSpPr>
            <a:spLocks noGrp="1" noChangeArrowheads="1"/>
          </p:cNvSpPr>
          <p:nvPr>
            <p:ph type="hdr"/>
          </p:nvPr>
        </p:nvSpPr>
        <p:spPr bwMode="auto">
          <a:xfrm>
            <a:off x="0" y="0"/>
            <a:ext cx="2922588"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673951" algn="l"/>
                <a:tab pos="1347902" algn="l"/>
                <a:tab pos="2021853" algn="l"/>
                <a:tab pos="2695804" algn="l"/>
              </a:tabLst>
              <a:defRPr sz="13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6" name="Rectangle 4">
            <a:extLst>
              <a:ext uri="{FF2B5EF4-FFF2-40B4-BE49-F238E27FC236}">
                <a16:creationId xmlns:a16="http://schemas.microsoft.com/office/drawing/2014/main" id="{231E35F1-B8C1-4A73-8FFC-1ADA43615184}"/>
              </a:ext>
            </a:extLst>
          </p:cNvPr>
          <p:cNvSpPr>
            <a:spLocks noGrp="1" noChangeArrowheads="1"/>
          </p:cNvSpPr>
          <p:nvPr>
            <p:ph type="dt"/>
          </p:nvPr>
        </p:nvSpPr>
        <p:spPr bwMode="auto">
          <a:xfrm>
            <a:off x="3811588" y="0"/>
            <a:ext cx="29225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673951" algn="l"/>
                <a:tab pos="1347902" algn="l"/>
                <a:tab pos="2021853" algn="l"/>
                <a:tab pos="2695804" algn="l"/>
              </a:tabLst>
              <a:defRPr sz="13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7" name="Rectangle 5">
            <a:extLst>
              <a:ext uri="{FF2B5EF4-FFF2-40B4-BE49-F238E27FC236}">
                <a16:creationId xmlns:a16="http://schemas.microsoft.com/office/drawing/2014/main" id="{617FB482-8584-4309-BA55-5DBFEE502713}"/>
              </a:ext>
            </a:extLst>
          </p:cNvPr>
          <p:cNvSpPr>
            <a:spLocks noGrp="1" noChangeArrowheads="1"/>
          </p:cNvSpPr>
          <p:nvPr>
            <p:ph type="ftr"/>
          </p:nvPr>
        </p:nvSpPr>
        <p:spPr bwMode="auto">
          <a:xfrm>
            <a:off x="0" y="9372600"/>
            <a:ext cx="2922588"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673951" algn="l"/>
                <a:tab pos="1347902" algn="l"/>
                <a:tab pos="2021853" algn="l"/>
                <a:tab pos="2695804" algn="l"/>
              </a:tabLst>
              <a:defRPr sz="13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3078" name="Rectangle 6">
            <a:extLst>
              <a:ext uri="{FF2B5EF4-FFF2-40B4-BE49-F238E27FC236}">
                <a16:creationId xmlns:a16="http://schemas.microsoft.com/office/drawing/2014/main" id="{B7C7F2F1-160E-42CE-9EB0-05D9DDC70E64}"/>
              </a:ext>
            </a:extLst>
          </p:cNvPr>
          <p:cNvSpPr>
            <a:spLocks noGrp="1" noChangeArrowheads="1"/>
          </p:cNvSpPr>
          <p:nvPr>
            <p:ph type="sldNum"/>
          </p:nvPr>
        </p:nvSpPr>
        <p:spPr bwMode="auto">
          <a:xfrm>
            <a:off x="3811588" y="9372600"/>
            <a:ext cx="29225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673100" algn="l"/>
                <a:tab pos="1347788" algn="l"/>
                <a:tab pos="2020888" algn="l"/>
                <a:tab pos="2695575" algn="l"/>
              </a:tabLst>
              <a:defRPr sz="1300">
                <a:solidFill>
                  <a:srgbClr val="000000"/>
                </a:solidFill>
                <a:latin typeface="Times New Roman" panose="02020603050405020304" pitchFamily="18" charset="0"/>
              </a:defRPr>
            </a:lvl1pPr>
          </a:lstStyle>
          <a:p>
            <a:fld id="{2222A104-30C9-483A-9C2A-F01A296EDCF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a:extLst>
              <a:ext uri="{FF2B5EF4-FFF2-40B4-BE49-F238E27FC236}">
                <a16:creationId xmlns:a16="http://schemas.microsoft.com/office/drawing/2014/main" id="{E70056A7-0FE6-47AB-9836-BA376E1AE0A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B40333D2-CA75-43DD-86DB-FD0486DC67C4}" type="slidenum">
              <a:rPr lang="en-US" altLang="en-US" sz="1300">
                <a:cs typeface="Lucida Sans Unicode" panose="020B0602030504020204" pitchFamily="34" charset="0"/>
              </a:rPr>
              <a:pPr>
                <a:spcBef>
                  <a:spcPct val="0"/>
                </a:spcBef>
              </a:pPr>
              <a:t>1</a:t>
            </a:fld>
            <a:endParaRPr lang="en-US" altLang="en-US" sz="1300">
              <a:cs typeface="Lucida Sans Unicode" panose="020B0602030504020204" pitchFamily="34" charset="0"/>
            </a:endParaRPr>
          </a:p>
        </p:txBody>
      </p:sp>
      <p:sp>
        <p:nvSpPr>
          <p:cNvPr id="9219" name="Text Box 1">
            <a:extLst>
              <a:ext uri="{FF2B5EF4-FFF2-40B4-BE49-F238E27FC236}">
                <a16:creationId xmlns:a16="http://schemas.microsoft.com/office/drawing/2014/main" id="{5AFE769C-D202-45A1-B50C-8A5A9875385D}"/>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87EE6149-8E03-434F-B7A8-2A2E5D366B8A}"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1</a:t>
            </a:fld>
            <a:endParaRPr lang="en-US" altLang="en-US" sz="1300">
              <a:solidFill>
                <a:srgbClr val="FFFFFF"/>
              </a:solidFill>
              <a:latin typeface="Trebuchet MS" panose="020B0603020202020204" pitchFamily="34" charset="0"/>
            </a:endParaRPr>
          </a:p>
        </p:txBody>
      </p:sp>
      <p:sp>
        <p:nvSpPr>
          <p:cNvPr id="9220" name="Rectangle 2">
            <a:extLst>
              <a:ext uri="{FF2B5EF4-FFF2-40B4-BE49-F238E27FC236}">
                <a16:creationId xmlns:a16="http://schemas.microsoft.com/office/drawing/2014/main" id="{44912091-B8BA-4A98-BF68-C15A4F66AE27}"/>
              </a:ext>
            </a:extLst>
          </p:cNvPr>
          <p:cNvSpPr>
            <a:spLocks noChangeArrowheads="1" noTextEdit="1"/>
          </p:cNvSpPr>
          <p:nvPr>
            <p:ph type="sldImg"/>
          </p:nvPr>
        </p:nvSpPr>
        <p:spPr>
          <a:xfrm>
            <a:off x="80963" y="749300"/>
            <a:ext cx="6573837" cy="36988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1" name="Rectangle 3">
            <a:extLst>
              <a:ext uri="{FF2B5EF4-FFF2-40B4-BE49-F238E27FC236}">
                <a16:creationId xmlns:a16="http://schemas.microsoft.com/office/drawing/2014/main" id="{AB0C27BB-BE19-471C-A81A-21B9A65ED4DA}"/>
              </a:ext>
            </a:extLst>
          </p:cNvPr>
          <p:cNvSpPr>
            <a:spLocks noChangeArrowheads="1"/>
          </p:cNvSpPr>
          <p:nvPr>
            <p:ph type="body" idx="1"/>
          </p:nvPr>
        </p:nvSpPr>
        <p:spPr>
          <a:xfrm>
            <a:off x="674688" y="4686300"/>
            <a:ext cx="5387975" cy="443865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673100" algn="l"/>
                <a:tab pos="1347788" algn="l"/>
                <a:tab pos="2020888" algn="l"/>
                <a:tab pos="2695575" algn="l"/>
                <a:tab pos="3368675" algn="l"/>
                <a:tab pos="4043363" algn="l"/>
                <a:tab pos="4716463" algn="l"/>
                <a:tab pos="5391150"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a:extLst>
              <a:ext uri="{FF2B5EF4-FFF2-40B4-BE49-F238E27FC236}">
                <a16:creationId xmlns:a16="http://schemas.microsoft.com/office/drawing/2014/main" id="{9B576789-43AC-4777-A329-1D0DFF674E6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2B5C5B3D-89F9-4238-B05D-0AAF948F6235}" type="slidenum">
              <a:rPr lang="en-US" altLang="en-US" sz="1300">
                <a:cs typeface="Lucida Sans Unicode" panose="020B0602030504020204" pitchFamily="34" charset="0"/>
              </a:rPr>
              <a:pPr>
                <a:spcBef>
                  <a:spcPct val="0"/>
                </a:spcBef>
              </a:pPr>
              <a:t>2</a:t>
            </a:fld>
            <a:endParaRPr lang="en-US" altLang="en-US" sz="1300">
              <a:cs typeface="Lucida Sans Unicode" panose="020B0602030504020204" pitchFamily="34" charset="0"/>
            </a:endParaRPr>
          </a:p>
        </p:txBody>
      </p:sp>
      <p:sp>
        <p:nvSpPr>
          <p:cNvPr id="11267" name="Text Box 1">
            <a:extLst>
              <a:ext uri="{FF2B5EF4-FFF2-40B4-BE49-F238E27FC236}">
                <a16:creationId xmlns:a16="http://schemas.microsoft.com/office/drawing/2014/main" id="{714A3F0E-11D0-42E7-97C0-8E8E859588A5}"/>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580094F5-1A3A-4492-BD79-4C4CA8B8AC9A}"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2</a:t>
            </a:fld>
            <a:endParaRPr lang="en-US" altLang="en-US" sz="1300">
              <a:solidFill>
                <a:srgbClr val="FFFFFF"/>
              </a:solidFill>
              <a:latin typeface="Trebuchet MS" panose="020B0603020202020204" pitchFamily="34" charset="0"/>
            </a:endParaRPr>
          </a:p>
        </p:txBody>
      </p:sp>
      <p:sp>
        <p:nvSpPr>
          <p:cNvPr id="11268" name="Rectangle 2">
            <a:extLst>
              <a:ext uri="{FF2B5EF4-FFF2-40B4-BE49-F238E27FC236}">
                <a16:creationId xmlns:a16="http://schemas.microsoft.com/office/drawing/2014/main" id="{DF210DDF-A7DE-4522-A22A-5C1EA7BB91D5}"/>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9" name="Rectangle 3">
            <a:extLst>
              <a:ext uri="{FF2B5EF4-FFF2-40B4-BE49-F238E27FC236}">
                <a16:creationId xmlns:a16="http://schemas.microsoft.com/office/drawing/2014/main" id="{D2DFFEA6-03E9-4843-97CD-78C5E342A75F}"/>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a:extLst>
              <a:ext uri="{FF2B5EF4-FFF2-40B4-BE49-F238E27FC236}">
                <a16:creationId xmlns:a16="http://schemas.microsoft.com/office/drawing/2014/main" id="{CE93F13A-0B77-46DD-8DC7-0D8A79840E78}"/>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1726AA62-9028-492E-AD24-F136B596D46D}" type="slidenum">
              <a:rPr lang="en-US" altLang="en-US" sz="1300">
                <a:cs typeface="Lucida Sans Unicode" panose="020B0602030504020204" pitchFamily="34" charset="0"/>
              </a:rPr>
              <a:pPr>
                <a:spcBef>
                  <a:spcPct val="0"/>
                </a:spcBef>
              </a:pPr>
              <a:t>3</a:t>
            </a:fld>
            <a:endParaRPr lang="en-US" altLang="en-US" sz="1300">
              <a:cs typeface="Lucida Sans Unicode" panose="020B0602030504020204" pitchFamily="34" charset="0"/>
            </a:endParaRPr>
          </a:p>
        </p:txBody>
      </p:sp>
      <p:sp>
        <p:nvSpPr>
          <p:cNvPr id="13315" name="Text Box 1">
            <a:extLst>
              <a:ext uri="{FF2B5EF4-FFF2-40B4-BE49-F238E27FC236}">
                <a16:creationId xmlns:a16="http://schemas.microsoft.com/office/drawing/2014/main" id="{02C8D00F-5B3E-44F3-A760-09D2430A28F3}"/>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2FC6A1AD-4766-4564-A806-F0EBF7E6AA02}"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3</a:t>
            </a:fld>
            <a:endParaRPr lang="en-US" altLang="en-US" sz="1300">
              <a:solidFill>
                <a:srgbClr val="FFFFFF"/>
              </a:solidFill>
              <a:latin typeface="Trebuchet MS" panose="020B0603020202020204" pitchFamily="34" charset="0"/>
            </a:endParaRPr>
          </a:p>
        </p:txBody>
      </p:sp>
      <p:sp>
        <p:nvSpPr>
          <p:cNvPr id="13316" name="Rectangle 2">
            <a:extLst>
              <a:ext uri="{FF2B5EF4-FFF2-40B4-BE49-F238E27FC236}">
                <a16:creationId xmlns:a16="http://schemas.microsoft.com/office/drawing/2014/main" id="{1CCF4F5F-6E4F-4C73-A5AB-B3BB18BB9766}"/>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7" name="Rectangle 3">
            <a:extLst>
              <a:ext uri="{FF2B5EF4-FFF2-40B4-BE49-F238E27FC236}">
                <a16:creationId xmlns:a16="http://schemas.microsoft.com/office/drawing/2014/main" id="{53656050-4680-4F81-AB01-484958E609A0}"/>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A64D6B5B-C73F-414D-BB84-177B1AEA0C94}"/>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31790871-623E-4ECA-BC27-C9546663D78B}" type="slidenum">
              <a:rPr lang="en-US" altLang="en-US" sz="1300">
                <a:cs typeface="Lucida Sans Unicode" panose="020B0602030504020204" pitchFamily="34" charset="0"/>
              </a:rPr>
              <a:pPr>
                <a:spcBef>
                  <a:spcPct val="0"/>
                </a:spcBef>
              </a:pPr>
              <a:t>5</a:t>
            </a:fld>
            <a:endParaRPr lang="en-US" altLang="en-US" sz="1300">
              <a:cs typeface="Lucida Sans Unicode" panose="020B0602030504020204" pitchFamily="34" charset="0"/>
            </a:endParaRPr>
          </a:p>
        </p:txBody>
      </p:sp>
      <p:sp>
        <p:nvSpPr>
          <p:cNvPr id="16387" name="Text Box 1">
            <a:extLst>
              <a:ext uri="{FF2B5EF4-FFF2-40B4-BE49-F238E27FC236}">
                <a16:creationId xmlns:a16="http://schemas.microsoft.com/office/drawing/2014/main" id="{CCD84488-D3F9-4BE9-B7CF-7002E2773079}"/>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93F70AE1-C287-4631-B4E1-E03B6A758FAB}"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5</a:t>
            </a:fld>
            <a:endParaRPr lang="en-US" altLang="en-US" sz="1300">
              <a:solidFill>
                <a:srgbClr val="FFFFFF"/>
              </a:solidFill>
              <a:latin typeface="Trebuchet MS" panose="020B0603020202020204" pitchFamily="34" charset="0"/>
            </a:endParaRPr>
          </a:p>
        </p:txBody>
      </p:sp>
      <p:sp>
        <p:nvSpPr>
          <p:cNvPr id="16388" name="Rectangle 2">
            <a:extLst>
              <a:ext uri="{FF2B5EF4-FFF2-40B4-BE49-F238E27FC236}">
                <a16:creationId xmlns:a16="http://schemas.microsoft.com/office/drawing/2014/main" id="{C406C11E-D68F-4572-956D-5B6E4BB1F80C}"/>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3">
            <a:extLst>
              <a:ext uri="{FF2B5EF4-FFF2-40B4-BE49-F238E27FC236}">
                <a16:creationId xmlns:a16="http://schemas.microsoft.com/office/drawing/2014/main" id="{ECBF6DD2-44AA-40AB-859E-F51F9CB79A0B}"/>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a:extLst>
              <a:ext uri="{FF2B5EF4-FFF2-40B4-BE49-F238E27FC236}">
                <a16:creationId xmlns:a16="http://schemas.microsoft.com/office/drawing/2014/main" id="{FE9D7C9A-E105-4C26-A463-EB8F345C02A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CCB58491-E643-4CB8-BF62-209468838AD3}" type="slidenum">
              <a:rPr lang="en-US" altLang="en-US" sz="1300">
                <a:cs typeface="Lucida Sans Unicode" panose="020B0602030504020204" pitchFamily="34" charset="0"/>
              </a:rPr>
              <a:pPr>
                <a:spcBef>
                  <a:spcPct val="0"/>
                </a:spcBef>
              </a:pPr>
              <a:t>6</a:t>
            </a:fld>
            <a:endParaRPr lang="en-US" altLang="en-US" sz="1300">
              <a:cs typeface="Lucida Sans Unicode" panose="020B0602030504020204" pitchFamily="34" charset="0"/>
            </a:endParaRPr>
          </a:p>
        </p:txBody>
      </p:sp>
      <p:sp>
        <p:nvSpPr>
          <p:cNvPr id="18435" name="Text Box 1">
            <a:extLst>
              <a:ext uri="{FF2B5EF4-FFF2-40B4-BE49-F238E27FC236}">
                <a16:creationId xmlns:a16="http://schemas.microsoft.com/office/drawing/2014/main" id="{E5D9BD7F-0E5F-464D-8775-B6D78696614B}"/>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A00610D4-6DFD-4957-B128-8515C73068C1}"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6</a:t>
            </a:fld>
            <a:endParaRPr lang="en-US" altLang="en-US" sz="1300">
              <a:solidFill>
                <a:srgbClr val="FFFFFF"/>
              </a:solidFill>
              <a:latin typeface="Trebuchet MS" panose="020B0603020202020204" pitchFamily="34" charset="0"/>
            </a:endParaRPr>
          </a:p>
        </p:txBody>
      </p:sp>
      <p:sp>
        <p:nvSpPr>
          <p:cNvPr id="18436" name="Rectangle 2">
            <a:extLst>
              <a:ext uri="{FF2B5EF4-FFF2-40B4-BE49-F238E27FC236}">
                <a16:creationId xmlns:a16="http://schemas.microsoft.com/office/drawing/2014/main" id="{0060BBBC-E8C2-4ADA-ABDE-9CFAAD00F495}"/>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7" name="Rectangle 3">
            <a:extLst>
              <a:ext uri="{FF2B5EF4-FFF2-40B4-BE49-F238E27FC236}">
                <a16:creationId xmlns:a16="http://schemas.microsoft.com/office/drawing/2014/main" id="{DD47ADF4-1FA2-45C9-B88E-22F1FDED8E1A}"/>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400588EE-717D-47AF-BD26-18CBC5EA5447}"/>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2B02F693-D6CD-4EB1-9B74-DDD2EF7D80AD}" type="slidenum">
              <a:rPr lang="en-US" altLang="en-US" sz="1300">
                <a:cs typeface="Lucida Sans Unicode" panose="020B0602030504020204" pitchFamily="34" charset="0"/>
              </a:rPr>
              <a:pPr>
                <a:spcBef>
                  <a:spcPct val="0"/>
                </a:spcBef>
              </a:pPr>
              <a:t>7</a:t>
            </a:fld>
            <a:endParaRPr lang="en-US" altLang="en-US" sz="1300">
              <a:cs typeface="Lucida Sans Unicode" panose="020B0602030504020204" pitchFamily="34" charset="0"/>
            </a:endParaRPr>
          </a:p>
        </p:txBody>
      </p:sp>
      <p:sp>
        <p:nvSpPr>
          <p:cNvPr id="20483" name="Text Box 1">
            <a:extLst>
              <a:ext uri="{FF2B5EF4-FFF2-40B4-BE49-F238E27FC236}">
                <a16:creationId xmlns:a16="http://schemas.microsoft.com/office/drawing/2014/main" id="{40A13682-0B30-4B7B-8D85-C0D0BE2B9A4C}"/>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AB8EFECF-F00D-436A-B946-9C54E7DF3BEE}"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7</a:t>
            </a:fld>
            <a:endParaRPr lang="en-US" altLang="en-US" sz="1300">
              <a:solidFill>
                <a:srgbClr val="FFFFFF"/>
              </a:solidFill>
              <a:latin typeface="Trebuchet MS" panose="020B0603020202020204" pitchFamily="34" charset="0"/>
            </a:endParaRPr>
          </a:p>
        </p:txBody>
      </p:sp>
      <p:sp>
        <p:nvSpPr>
          <p:cNvPr id="20484" name="Rectangle 2">
            <a:extLst>
              <a:ext uri="{FF2B5EF4-FFF2-40B4-BE49-F238E27FC236}">
                <a16:creationId xmlns:a16="http://schemas.microsoft.com/office/drawing/2014/main" id="{2CE9A701-755B-4E77-9EAA-FB2705C5ADFD}"/>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5" name="Rectangle 3">
            <a:extLst>
              <a:ext uri="{FF2B5EF4-FFF2-40B4-BE49-F238E27FC236}">
                <a16:creationId xmlns:a16="http://schemas.microsoft.com/office/drawing/2014/main" id="{D6947FBE-AEE3-44DA-BBF5-FECDCD582E16}"/>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a:extLst>
              <a:ext uri="{FF2B5EF4-FFF2-40B4-BE49-F238E27FC236}">
                <a16:creationId xmlns:a16="http://schemas.microsoft.com/office/drawing/2014/main" id="{2E48B4A7-AE77-40FF-9C1C-56D4B3E20C17}"/>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673100" algn="l"/>
                <a:tab pos="1347788" algn="l"/>
                <a:tab pos="2020888" algn="l"/>
                <a:tab pos="2695575" algn="l"/>
              </a:tabLst>
              <a:defRPr sz="1200">
                <a:solidFill>
                  <a:srgbClr val="000000"/>
                </a:solidFill>
                <a:latin typeface="Times New Roman" panose="02020603050405020304" pitchFamily="18" charset="0"/>
              </a:defRPr>
            </a:lvl9pPr>
          </a:lstStyle>
          <a:p>
            <a:pPr>
              <a:spcBef>
                <a:spcPct val="0"/>
              </a:spcBef>
            </a:pPr>
            <a:fld id="{FA9E691E-EFB9-4BE2-A122-4544CE1F704A}" type="slidenum">
              <a:rPr lang="en-US" altLang="en-US" sz="1300">
                <a:cs typeface="Lucida Sans Unicode" panose="020B0602030504020204" pitchFamily="34" charset="0"/>
              </a:rPr>
              <a:pPr>
                <a:spcBef>
                  <a:spcPct val="0"/>
                </a:spcBef>
              </a:pPr>
              <a:t>8</a:t>
            </a:fld>
            <a:endParaRPr lang="en-US" altLang="en-US" sz="1300">
              <a:cs typeface="Lucida Sans Unicode" panose="020B0602030504020204" pitchFamily="34" charset="0"/>
            </a:endParaRPr>
          </a:p>
        </p:txBody>
      </p:sp>
      <p:sp>
        <p:nvSpPr>
          <p:cNvPr id="22531" name="Text Box 1">
            <a:extLst>
              <a:ext uri="{FF2B5EF4-FFF2-40B4-BE49-F238E27FC236}">
                <a16:creationId xmlns:a16="http://schemas.microsoft.com/office/drawing/2014/main" id="{472FCE02-C704-4CFB-AD9D-5E8BDC248AED}"/>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3790" tIns="41895" rIns="83790" bIns="41895"/>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eaLnBrk="1">
              <a:lnSpc>
                <a:spcPct val="104000"/>
              </a:lnSpc>
              <a:spcBef>
                <a:spcPct val="0"/>
              </a:spcBef>
              <a:buClrTx/>
              <a:buFontTx/>
              <a:buNone/>
            </a:pPr>
            <a:fld id="{FEA4439B-A9B9-45BE-8D7C-3910D5E46332}" type="slidenum">
              <a:rPr lang="en-US" altLang="en-US" sz="1300">
                <a:solidFill>
                  <a:srgbClr val="FFFFFF"/>
                </a:solidFill>
                <a:latin typeface="Trebuchet MS" panose="020B0603020202020204" pitchFamily="34" charset="0"/>
              </a:rPr>
              <a:pPr eaLnBrk="1">
                <a:lnSpc>
                  <a:spcPct val="104000"/>
                </a:lnSpc>
                <a:spcBef>
                  <a:spcPct val="0"/>
                </a:spcBef>
                <a:buClrTx/>
                <a:buFontTx/>
                <a:buNone/>
              </a:pPr>
              <a:t>8</a:t>
            </a:fld>
            <a:endParaRPr lang="en-US" altLang="en-US" sz="1300">
              <a:solidFill>
                <a:srgbClr val="FFFFFF"/>
              </a:solidFill>
              <a:latin typeface="Trebuchet MS" panose="020B0603020202020204" pitchFamily="34" charset="0"/>
            </a:endParaRPr>
          </a:p>
        </p:txBody>
      </p:sp>
      <p:sp>
        <p:nvSpPr>
          <p:cNvPr id="22532" name="Rectangle 2">
            <a:extLst>
              <a:ext uri="{FF2B5EF4-FFF2-40B4-BE49-F238E27FC236}">
                <a16:creationId xmlns:a16="http://schemas.microsoft.com/office/drawing/2014/main" id="{FA7BC623-B865-4619-9342-5B7207D360C2}"/>
              </a:ext>
            </a:extLst>
          </p:cNvPr>
          <p:cNvSpPr>
            <a:spLocks noChangeArrowheads="1" noTextEdit="1"/>
          </p:cNvSpPr>
          <p:nvPr>
            <p:ph type="sldImg"/>
          </p:nvPr>
        </p:nvSpPr>
        <p:spPr>
          <a:xfrm>
            <a:off x="82550" y="749300"/>
            <a:ext cx="6567488"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3" name="Rectangle 3">
            <a:extLst>
              <a:ext uri="{FF2B5EF4-FFF2-40B4-BE49-F238E27FC236}">
                <a16:creationId xmlns:a16="http://schemas.microsoft.com/office/drawing/2014/main" id="{BAE39512-4E97-45F5-B481-28FB04FB56E8}"/>
              </a:ext>
            </a:extLst>
          </p:cNvPr>
          <p:cNvSpPr>
            <a:spLocks noChangeArrowheads="1"/>
          </p:cNvSpPr>
          <p:nvPr>
            <p:ph type="body" idx="1"/>
          </p:nvPr>
        </p:nvSpPr>
        <p:spPr>
          <a:xfrm>
            <a:off x="674688" y="4686300"/>
            <a:ext cx="5384800" cy="443547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tabLst>
                <a:tab pos="0" algn="l"/>
                <a:tab pos="425450" algn="l"/>
                <a:tab pos="850900" algn="l"/>
                <a:tab pos="1276350" algn="l"/>
                <a:tab pos="1701800" algn="l"/>
                <a:tab pos="2127250" algn="l"/>
                <a:tab pos="2552700" algn="l"/>
                <a:tab pos="2978150" algn="l"/>
                <a:tab pos="3405188" algn="l"/>
                <a:tab pos="3830638" algn="l"/>
                <a:tab pos="4256088" algn="l"/>
                <a:tab pos="4681538" algn="l"/>
                <a:tab pos="5106988" algn="l"/>
                <a:tab pos="5532438" algn="l"/>
                <a:tab pos="5957888" algn="l"/>
                <a:tab pos="6383338" algn="l"/>
                <a:tab pos="6810375" algn="l"/>
                <a:tab pos="7235825" algn="l"/>
                <a:tab pos="7661275" algn="l"/>
                <a:tab pos="8086725" algn="l"/>
                <a:tab pos="8512175" algn="l"/>
              </a:tabLst>
            </a:pPr>
            <a:endParaRPr lang="en-US" altLang="en-US" sz="1900">
              <a:latin typeface="Arial" panose="020B0604020202020204" pitchFamily="34" charset="0"/>
              <a:ea typeface="Microsoft YaHei"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Rectangle 2">
            <a:extLst>
              <a:ext uri="{FF2B5EF4-FFF2-40B4-BE49-F238E27FC236}">
                <a16:creationId xmlns:a16="http://schemas.microsoft.com/office/drawing/2014/main" id="{09DDA053-D1CD-4EF5-A143-584FA8808BF7}"/>
              </a:ext>
            </a:extLst>
          </p:cNvPr>
          <p:cNvSpPr>
            <a:spLocks noGrp="1" noChangeArrowheads="1"/>
          </p:cNvSpPr>
          <p:nvPr>
            <p:ph type="sldNum" idx="10"/>
          </p:nvPr>
        </p:nvSpPr>
        <p:spPr/>
        <p:txBody>
          <a:bodyPr/>
          <a:lstStyle>
            <a:lvl1pPr>
              <a:defRPr/>
            </a:lvl1pPr>
          </a:lstStyle>
          <a:p>
            <a:r>
              <a:rPr lang="en-US" altLang="en-US"/>
              <a:t>Pg  </a:t>
            </a:r>
            <a:fld id="{8E65417F-BCFA-4BC1-B662-80ECBBC09C29}" type="slidenum">
              <a:rPr lang="en-US" altLang="en-US"/>
              <a:pPr/>
              <a:t>‹#›</a:t>
            </a:fld>
            <a:r>
              <a:rPr lang="en-US" altLang="en-US"/>
              <a:t> </a:t>
            </a:r>
          </a:p>
        </p:txBody>
      </p:sp>
    </p:spTree>
    <p:extLst>
      <p:ext uri="{BB962C8B-B14F-4D97-AF65-F5344CB8AC3E}">
        <p14:creationId xmlns:p14="http://schemas.microsoft.com/office/powerpoint/2010/main" val="121137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2">
            <a:extLst>
              <a:ext uri="{FF2B5EF4-FFF2-40B4-BE49-F238E27FC236}">
                <a16:creationId xmlns:a16="http://schemas.microsoft.com/office/drawing/2014/main" id="{DAA0B14B-2643-456F-ABA3-138B1F97F452}"/>
              </a:ext>
            </a:extLst>
          </p:cNvPr>
          <p:cNvSpPr>
            <a:spLocks noGrp="1" noChangeArrowheads="1"/>
          </p:cNvSpPr>
          <p:nvPr>
            <p:ph type="sldNum" idx="10"/>
          </p:nvPr>
        </p:nvSpPr>
        <p:spPr/>
        <p:txBody>
          <a:bodyPr/>
          <a:lstStyle>
            <a:lvl1pPr>
              <a:defRPr/>
            </a:lvl1pPr>
          </a:lstStyle>
          <a:p>
            <a:r>
              <a:rPr lang="en-US" altLang="en-US"/>
              <a:t>Pg  </a:t>
            </a:r>
            <a:fld id="{FAE1A928-67F6-40B9-8780-954314788AF9}" type="slidenum">
              <a:rPr lang="en-US" altLang="en-US"/>
              <a:pPr/>
              <a:t>‹#›</a:t>
            </a:fld>
            <a:r>
              <a:rPr lang="en-US" altLang="en-US"/>
              <a:t> </a:t>
            </a:r>
          </a:p>
        </p:txBody>
      </p:sp>
    </p:spTree>
    <p:extLst>
      <p:ext uri="{BB962C8B-B14F-4D97-AF65-F5344CB8AC3E}">
        <p14:creationId xmlns:p14="http://schemas.microsoft.com/office/powerpoint/2010/main" val="963283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2425"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24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2">
            <a:extLst>
              <a:ext uri="{FF2B5EF4-FFF2-40B4-BE49-F238E27FC236}">
                <a16:creationId xmlns:a16="http://schemas.microsoft.com/office/drawing/2014/main" id="{095BB24C-831B-4FD5-8347-4F2BA8D67FA5}"/>
              </a:ext>
            </a:extLst>
          </p:cNvPr>
          <p:cNvSpPr>
            <a:spLocks noGrp="1" noChangeArrowheads="1"/>
          </p:cNvSpPr>
          <p:nvPr>
            <p:ph type="sldNum" idx="10"/>
          </p:nvPr>
        </p:nvSpPr>
        <p:spPr/>
        <p:txBody>
          <a:bodyPr/>
          <a:lstStyle>
            <a:lvl1pPr>
              <a:defRPr/>
            </a:lvl1pPr>
          </a:lstStyle>
          <a:p>
            <a:r>
              <a:rPr lang="en-US" altLang="en-US"/>
              <a:t>Pg  </a:t>
            </a:r>
            <a:fld id="{85D310D1-4CBF-4C27-B778-92BC7CCE84A0}" type="slidenum">
              <a:rPr lang="en-US" altLang="en-US"/>
              <a:pPr/>
              <a:t>‹#›</a:t>
            </a:fld>
            <a:r>
              <a:rPr lang="en-US" altLang="en-US"/>
              <a:t>  </a:t>
            </a:r>
          </a:p>
        </p:txBody>
      </p:sp>
    </p:spTree>
    <p:extLst>
      <p:ext uri="{BB962C8B-B14F-4D97-AF65-F5344CB8AC3E}">
        <p14:creationId xmlns:p14="http://schemas.microsoft.com/office/powerpoint/2010/main" val="2278849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9BF6284-2227-4361-8CE0-1B2639DB7436}"/>
              </a:ext>
            </a:extLst>
          </p:cNvPr>
          <p:cNvSpPr>
            <a:spLocks noGrp="1" noChangeArrowheads="1"/>
          </p:cNvSpPr>
          <p:nvPr>
            <p:ph type="sldNum" idx="10"/>
          </p:nvPr>
        </p:nvSpPr>
        <p:spPr/>
        <p:txBody>
          <a:bodyPr/>
          <a:lstStyle>
            <a:lvl1pPr>
              <a:defRPr/>
            </a:lvl1pPr>
          </a:lstStyle>
          <a:p>
            <a:r>
              <a:rPr lang="en-US" altLang="en-US"/>
              <a:t>Pg  </a:t>
            </a:r>
            <a:fld id="{2BB53833-5DE4-4761-B863-EB11F6951E46}" type="slidenum">
              <a:rPr lang="en-US" altLang="en-US"/>
              <a:pPr/>
              <a:t>‹#›</a:t>
            </a:fld>
            <a:r>
              <a:rPr lang="en-US" altLang="en-US"/>
              <a:t> </a:t>
            </a:r>
          </a:p>
        </p:txBody>
      </p:sp>
    </p:spTree>
    <p:extLst>
      <p:ext uri="{BB962C8B-B14F-4D97-AF65-F5344CB8AC3E}">
        <p14:creationId xmlns:p14="http://schemas.microsoft.com/office/powerpoint/2010/main" val="264169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C415E06-59EE-43FA-ABF9-5F13036B3D69}"/>
              </a:ext>
            </a:extLst>
          </p:cNvPr>
          <p:cNvSpPr>
            <a:spLocks noGrp="1" noChangeArrowheads="1"/>
          </p:cNvSpPr>
          <p:nvPr>
            <p:ph type="dt" idx="10"/>
          </p:nvPr>
        </p:nvSpPr>
        <p:spPr>
          <a:ln/>
        </p:spPr>
        <p:txBody>
          <a:bodyPr/>
          <a:lstStyle>
            <a:lvl1pPr>
              <a:defRPr/>
            </a:lvl1pPr>
          </a:lstStyle>
          <a:p>
            <a:pPr>
              <a:defRPr/>
            </a:pPr>
            <a:endParaRPr lang="en-US" altLang="en-US"/>
          </a:p>
        </p:txBody>
      </p:sp>
      <p:sp>
        <p:nvSpPr>
          <p:cNvPr id="3" name="Rectangle 4">
            <a:extLst>
              <a:ext uri="{FF2B5EF4-FFF2-40B4-BE49-F238E27FC236}">
                <a16:creationId xmlns:a16="http://schemas.microsoft.com/office/drawing/2014/main" id="{265B1A62-13A7-46FB-BFF5-D8679AA6C1A6}"/>
              </a:ext>
            </a:extLst>
          </p:cNvPr>
          <p:cNvSpPr>
            <a:spLocks noGrp="1" noChangeArrowheads="1"/>
          </p:cNvSpPr>
          <p:nvPr>
            <p:ph type="ftr" idx="11"/>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9E47AEA-52B4-48E4-8926-E440C5301199}"/>
              </a:ext>
            </a:extLst>
          </p:cNvPr>
          <p:cNvSpPr>
            <a:spLocks noGrp="1" noChangeArrowheads="1"/>
          </p:cNvSpPr>
          <p:nvPr>
            <p:ph type="sldNum" idx="12"/>
          </p:nvPr>
        </p:nvSpPr>
        <p:spPr>
          <a:ln/>
        </p:spPr>
        <p:txBody>
          <a:bodyPr/>
          <a:lstStyle>
            <a:lvl1pPr>
              <a:defRPr/>
            </a:lvl1pPr>
          </a:lstStyle>
          <a:p>
            <a:fld id="{804986C2-4407-4942-9D6B-87345975540B}" type="slidenum">
              <a:rPr lang="en-US" altLang="en-US"/>
              <a:pPr/>
              <a:t>‹#›</a:t>
            </a:fld>
            <a:endParaRPr lang="en-US" altLang="en-US"/>
          </a:p>
        </p:txBody>
      </p:sp>
    </p:spTree>
    <p:extLst>
      <p:ext uri="{BB962C8B-B14F-4D97-AF65-F5344CB8AC3E}">
        <p14:creationId xmlns:p14="http://schemas.microsoft.com/office/powerpoint/2010/main" val="1487521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465CBFC-3B59-458C-923E-C0136118A09E}"/>
              </a:ext>
            </a:extLst>
          </p:cNvPr>
          <p:cNvSpPr>
            <a:spLocks noChangeArrowheads="1"/>
          </p:cNvSpPr>
          <p:nvPr/>
        </p:nvSpPr>
        <p:spPr bwMode="auto">
          <a:xfrm>
            <a:off x="4037013" y="6356350"/>
            <a:ext cx="4113212"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IN" altLang="en-US"/>
          </a:p>
        </p:txBody>
      </p:sp>
      <p:sp>
        <p:nvSpPr>
          <p:cNvPr id="2" name="Rectangle 2">
            <a:extLst>
              <a:ext uri="{FF2B5EF4-FFF2-40B4-BE49-F238E27FC236}">
                <a16:creationId xmlns:a16="http://schemas.microsoft.com/office/drawing/2014/main" id="{430A56D0-06D9-435C-9514-F607F435D616}"/>
              </a:ext>
            </a:extLst>
          </p:cNvPr>
          <p:cNvSpPr>
            <a:spLocks noGrp="1" noChangeArrowheads="1"/>
          </p:cNvSpPr>
          <p:nvPr>
            <p:ph type="sldNum"/>
          </p:nvPr>
        </p:nvSpPr>
        <p:spPr bwMode="auto">
          <a:xfrm>
            <a:off x="365125" y="6218238"/>
            <a:ext cx="2725738" cy="382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1pPr>
          </a:lstStyle>
          <a:p>
            <a:r>
              <a:rPr lang="en-US" altLang="en-US"/>
              <a:t>Pg  </a:t>
            </a:r>
            <a:fld id="{30B31E1C-A68B-46AA-9B16-341B34810CF0}" type="slidenum">
              <a:rPr lang="en-US" altLang="en-US"/>
              <a:pPr/>
              <a:t>‹#›</a:t>
            </a:fld>
            <a:r>
              <a:rPr lang="en-US" altLang="en-US"/>
              <a:t>  </a:t>
            </a:r>
          </a:p>
        </p:txBody>
      </p:sp>
      <p:sp>
        <p:nvSpPr>
          <p:cNvPr id="1028" name="Rectangle 3">
            <a:extLst>
              <a:ext uri="{FF2B5EF4-FFF2-40B4-BE49-F238E27FC236}">
                <a16:creationId xmlns:a16="http://schemas.microsoft.com/office/drawing/2014/main" id="{E0738B12-1A6B-4BE7-BB55-F291954244DC}"/>
              </a:ext>
            </a:extLst>
          </p:cNvPr>
          <p:cNvSpPr>
            <a:spLocks noGrp="1" noChangeArrowheads="1"/>
          </p:cNvSpPr>
          <p:nvPr>
            <p:ph type="title"/>
          </p:nvPr>
        </p:nvSpPr>
        <p:spPr bwMode="auto">
          <a:xfrm>
            <a:off x="609600" y="273050"/>
            <a:ext cx="10966450"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9" name="Rectangle 4">
            <a:extLst>
              <a:ext uri="{FF2B5EF4-FFF2-40B4-BE49-F238E27FC236}">
                <a16:creationId xmlns:a16="http://schemas.microsoft.com/office/drawing/2014/main" id="{00B2B559-1131-4C88-9E77-D5AE6BECFA6F}"/>
              </a:ext>
            </a:extLst>
          </p:cNvPr>
          <p:cNvSpPr>
            <a:spLocks noGrp="1" noChangeArrowheads="1"/>
          </p:cNvSpPr>
          <p:nvPr>
            <p:ph type="body" idx="1"/>
          </p:nvPr>
        </p:nvSpPr>
        <p:spPr bwMode="auto">
          <a:xfrm>
            <a:off x="609600" y="1417638"/>
            <a:ext cx="10966450" cy="452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pic>
        <p:nvPicPr>
          <p:cNvPr id="1030" name="Picture 5">
            <a:extLst>
              <a:ext uri="{FF2B5EF4-FFF2-40B4-BE49-F238E27FC236}">
                <a16:creationId xmlns:a16="http://schemas.microsoft.com/office/drawing/2014/main" id="{B8B71A26-67C2-49AE-B10E-3A9543437E1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b="33055"/>
          <a:stretch>
            <a:fillRect/>
          </a:stretch>
        </p:blipFill>
        <p:spPr bwMode="auto">
          <a:xfrm>
            <a:off x="0" y="309563"/>
            <a:ext cx="1438275" cy="1103312"/>
          </a:xfrm>
          <a:prstGeom prst="rect">
            <a:avLst/>
          </a:prstGeom>
          <a:noFill/>
          <a:ln>
            <a:noFill/>
          </a:ln>
          <a:effectLst/>
          <a:extLst>
            <a:ext uri="{909E8E84-426E-40DD-AFC4-6F175D3DCCD1}">
              <a14:hiddenFill xmlns:a14="http://schemas.microsoft.com/office/drawing/2010/main">
                <a:blipFill dpi="0" rotWithShape="0">
                  <a:blip/>
                  <a:srcRect b="33055"/>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1" name="Picture 6">
            <a:extLst>
              <a:ext uri="{FF2B5EF4-FFF2-40B4-BE49-F238E27FC236}">
                <a16:creationId xmlns:a16="http://schemas.microsoft.com/office/drawing/2014/main" id="{AEC1F58A-66BC-486E-ADF3-011ADD8BB6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38297" t="82542" r="11639"/>
          <a:stretch>
            <a:fillRect/>
          </a:stretch>
        </p:blipFill>
        <p:spPr bwMode="auto">
          <a:xfrm>
            <a:off x="11253788" y="6308725"/>
            <a:ext cx="719137" cy="287338"/>
          </a:xfrm>
          <a:prstGeom prst="rect">
            <a:avLst/>
          </a:prstGeom>
          <a:noFill/>
          <a:ln>
            <a:noFill/>
          </a:ln>
          <a:effectLst/>
          <a:extLst>
            <a:ext uri="{909E8E84-426E-40DD-AFC4-6F175D3DCCD1}">
              <a14:hiddenFill xmlns:a14="http://schemas.microsoft.com/office/drawing/2010/main">
                <a:blipFill dpi="0" rotWithShape="0">
                  <a:blip/>
                  <a:srcRect l="38297" t="82542" r="11639"/>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Lst>
  <p:txStyles>
    <p:titleStyle>
      <a:lvl1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kern="1200">
          <a:solidFill>
            <a:srgbClr val="FFFFFF"/>
          </a:solidFill>
          <a:latin typeface="+mj-lt"/>
          <a:ea typeface="+mj-ea"/>
          <a:cs typeface="+mj-cs"/>
        </a:defRPr>
      </a:lvl1pPr>
      <a:lvl2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2pPr>
      <a:lvl3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3pPr>
      <a:lvl4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4pPr>
      <a:lvl5pPr algn="l" defTabSz="457200" rtl="0" eaLnBrk="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5pPr>
      <a:lvl6pPr marL="25146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6pPr>
      <a:lvl7pPr marL="29718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7pPr>
      <a:lvl8pPr marL="34290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8pPr>
      <a:lvl9pPr marL="3886200" indent="-228600" algn="l" defTabSz="457200" rtl="0" fontAlgn="base" hangingPunct="0">
        <a:lnSpc>
          <a:spcPct val="108000"/>
        </a:lnSpc>
        <a:spcBef>
          <a:spcPct val="0"/>
        </a:spcBef>
        <a:spcAft>
          <a:spcPct val="0"/>
        </a:spcAft>
        <a:buClr>
          <a:srgbClr val="000000"/>
        </a:buClr>
        <a:buSzPct val="100000"/>
        <a:buFont typeface="Times New Roman" panose="02020603050405020304" pitchFamily="18" charset="0"/>
        <a:defRPr>
          <a:solidFill>
            <a:srgbClr val="FFFFFF"/>
          </a:solidFill>
          <a:latin typeface="Trebuchet MS" panose="020B0603020202020204" pitchFamily="34" charset="0"/>
          <a:ea typeface="Microsoft YaHei" panose="020B0503020204020204" pitchFamily="34" charset="-122"/>
        </a:defRPr>
      </a:lvl9pPr>
    </p:titleStyle>
    <p:bodyStyle>
      <a:lvl1pPr marL="342900" indent="-342900" algn="l" defTabSz="457200" rtl="0" eaLnBrk="0" fontAlgn="base" hangingPunct="0">
        <a:lnSpc>
          <a:spcPct val="94000"/>
        </a:lnSpc>
        <a:spcBef>
          <a:spcPct val="0"/>
        </a:spcBef>
        <a:spcAft>
          <a:spcPts val="14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57200" rtl="0" eaLnBrk="0" fontAlgn="base" hangingPunct="0">
        <a:lnSpc>
          <a:spcPct val="94000"/>
        </a:lnSpc>
        <a:spcBef>
          <a:spcPct val="0"/>
        </a:spcBef>
        <a:spcAft>
          <a:spcPts val="1138"/>
        </a:spcAft>
        <a:buClr>
          <a:srgbClr val="000000"/>
        </a:buClr>
        <a:buSzPct val="100000"/>
        <a:buFont typeface="Times New Roman" panose="02020603050405020304" pitchFamily="18" charset="0"/>
        <a:defRPr kern="1200">
          <a:solidFill>
            <a:srgbClr val="000000"/>
          </a:solidFill>
          <a:latin typeface="+mn-lt"/>
          <a:ea typeface="+mn-ea"/>
          <a:cs typeface="+mn-cs"/>
        </a:defRPr>
      </a:lvl2pPr>
      <a:lvl3pPr marL="1143000" indent="-228600" algn="l" defTabSz="457200" rtl="0" eaLnBrk="0" fontAlgn="base" hangingPunct="0">
        <a:lnSpc>
          <a:spcPct val="94000"/>
        </a:lnSpc>
        <a:spcBef>
          <a:spcPct val="0"/>
        </a:spcBef>
        <a:spcAft>
          <a:spcPts val="85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57200" rtl="0" eaLnBrk="0" fontAlgn="base" hangingPunct="0">
        <a:lnSpc>
          <a:spcPct val="94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lnSpc>
          <a:spcPct val="94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A0E8873C-6062-4554-A04D-04A07CE6E9AB}"/>
              </a:ext>
            </a:extLst>
          </p:cNvPr>
          <p:cNvSpPr>
            <a:spLocks noGrp="1" noChangeArrowheads="1"/>
          </p:cNvSpPr>
          <p:nvPr>
            <p:ph type="title"/>
          </p:nvPr>
        </p:nvSpPr>
        <p:spPr bwMode="auto">
          <a:xfrm>
            <a:off x="609600" y="273050"/>
            <a:ext cx="10968038"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2051" name="Rectangle 2">
            <a:extLst>
              <a:ext uri="{FF2B5EF4-FFF2-40B4-BE49-F238E27FC236}">
                <a16:creationId xmlns:a16="http://schemas.microsoft.com/office/drawing/2014/main" id="{824F7BA4-E584-4885-BED0-EE3A0825ED46}"/>
              </a:ext>
            </a:extLst>
          </p:cNvPr>
          <p:cNvSpPr>
            <a:spLocks noGrp="1" noChangeArrowheads="1"/>
          </p:cNvSpPr>
          <p:nvPr>
            <p:ph type="body" idx="1"/>
          </p:nvPr>
        </p:nvSpPr>
        <p:spPr bwMode="auto">
          <a:xfrm>
            <a:off x="609600" y="1604963"/>
            <a:ext cx="10968038"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a:extLst>
              <a:ext uri="{FF2B5EF4-FFF2-40B4-BE49-F238E27FC236}">
                <a16:creationId xmlns:a16="http://schemas.microsoft.com/office/drawing/2014/main" id="{4657FCC2-C46C-402D-A562-50D92FE292EE}"/>
              </a:ext>
            </a:extLst>
          </p:cNvPr>
          <p:cNvSpPr>
            <a:spLocks noGrp="1" noChangeArrowheads="1"/>
          </p:cNvSpPr>
          <p:nvPr>
            <p:ph type="dt"/>
          </p:nvPr>
        </p:nvSpPr>
        <p:spPr bwMode="auto">
          <a:xfrm>
            <a:off x="609600" y="6246813"/>
            <a:ext cx="2838450"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2052" name="Rectangle 4">
            <a:extLst>
              <a:ext uri="{FF2B5EF4-FFF2-40B4-BE49-F238E27FC236}">
                <a16:creationId xmlns:a16="http://schemas.microsoft.com/office/drawing/2014/main" id="{D6DB3BE3-95ED-4142-A6A5-504A4FB5A3F9}"/>
              </a:ext>
            </a:extLst>
          </p:cNvPr>
          <p:cNvSpPr>
            <a:spLocks noGrp="1" noChangeArrowheads="1"/>
          </p:cNvSpPr>
          <p:nvPr>
            <p:ph type="ftr"/>
          </p:nvPr>
        </p:nvSpPr>
        <p:spPr bwMode="auto">
          <a:xfrm>
            <a:off x="4168775" y="6246813"/>
            <a:ext cx="3862388"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 pos="3619500" algn="l"/>
              </a:tabLst>
              <a:defRPr sz="1400">
                <a:solidFill>
                  <a:srgbClr val="000000"/>
                </a:solidFill>
                <a:latin typeface="Times New Roman" panose="02020603050405020304" pitchFamily="18" charset="0"/>
                <a:cs typeface="Lucida Sans Unicode" panose="020B0602030504020204" pitchFamily="34" charset="0"/>
              </a:defRPr>
            </a:lvl1pPr>
          </a:lstStyle>
          <a:p>
            <a:pPr>
              <a:defRPr/>
            </a:pPr>
            <a:endParaRPr lang="en-US" altLang="en-US"/>
          </a:p>
        </p:txBody>
      </p:sp>
      <p:sp>
        <p:nvSpPr>
          <p:cNvPr id="2053" name="Rectangle 5">
            <a:extLst>
              <a:ext uri="{FF2B5EF4-FFF2-40B4-BE49-F238E27FC236}">
                <a16:creationId xmlns:a16="http://schemas.microsoft.com/office/drawing/2014/main" id="{B5698C3F-2E44-4853-A2DA-360E881A89A0}"/>
              </a:ext>
            </a:extLst>
          </p:cNvPr>
          <p:cNvSpPr>
            <a:spLocks noGrp="1" noChangeArrowheads="1"/>
          </p:cNvSpPr>
          <p:nvPr>
            <p:ph type="sldNum"/>
          </p:nvPr>
        </p:nvSpPr>
        <p:spPr bwMode="auto">
          <a:xfrm>
            <a:off x="8739188" y="6246813"/>
            <a:ext cx="2838450"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Lst>
              <a:defRPr sz="1400">
                <a:solidFill>
                  <a:srgbClr val="000000"/>
                </a:solidFill>
                <a:latin typeface="Times New Roman" panose="02020603050405020304" pitchFamily="18" charset="0"/>
              </a:defRPr>
            </a:lvl1pPr>
          </a:lstStyle>
          <a:p>
            <a:fld id="{029DC811-8425-4A66-B65E-B01A1CD5D21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2pPr>
      <a:lvl3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3pPr>
      <a:lvl4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4pPr>
      <a:lvl5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GSC-EM@LIST.ETSI.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itu.int/en/ITU-T/gsc/19/Documents/201507/GSC-19_021(Rev.1)_Report_Critical_Communication_Farrokh_Khatibi.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194" name="Picture 1">
            <a:extLst>
              <a:ext uri="{FF2B5EF4-FFF2-40B4-BE49-F238E27FC236}">
                <a16:creationId xmlns:a16="http://schemas.microsoft.com/office/drawing/2014/main" id="{31FCDD07-DE85-497F-B010-217658CB2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3475" y="6018213"/>
            <a:ext cx="7381875" cy="409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2" name="Group 2">
            <a:extLst>
              <a:ext uri="{FF2B5EF4-FFF2-40B4-BE49-F238E27FC236}">
                <a16:creationId xmlns:a16="http://schemas.microsoft.com/office/drawing/2014/main" id="{57797141-B4B0-4DE3-9FB8-0CE34EFC11C7}"/>
              </a:ext>
            </a:extLst>
          </p:cNvPr>
          <p:cNvGraphicFramePr>
            <a:graphicFrameLocks noGrp="1"/>
          </p:cNvGraphicFramePr>
          <p:nvPr/>
        </p:nvGraphicFramePr>
        <p:xfrm>
          <a:off x="2700338" y="2649538"/>
          <a:ext cx="7346950" cy="2784639"/>
        </p:xfrm>
        <a:graphic>
          <a:graphicData uri="http://schemas.openxmlformats.org/drawingml/2006/table">
            <a:tbl>
              <a:tblPr/>
              <a:tblGrid>
                <a:gridCol w="1971615">
                  <a:extLst>
                    <a:ext uri="{9D8B030D-6E8A-4147-A177-3AD203B41FA5}">
                      <a16:colId xmlns:a16="http://schemas.microsoft.com/office/drawing/2014/main" val="20000"/>
                    </a:ext>
                  </a:extLst>
                </a:gridCol>
                <a:gridCol w="5375335">
                  <a:extLst>
                    <a:ext uri="{9D8B030D-6E8A-4147-A177-3AD203B41FA5}">
                      <a16:colId xmlns:a16="http://schemas.microsoft.com/office/drawing/2014/main" val="20001"/>
                    </a:ext>
                  </a:extLst>
                </a:gridCol>
              </a:tblGrid>
              <a:tr h="604448">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Presentation Title</a:t>
                      </a: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r>
                        <a:rPr kumimoji="0" lang="en-US" altLang="en-US"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Update from </a:t>
                      </a:r>
                      <a:r>
                        <a:rPr kumimoji="0" 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Emergency Communications Task Force</a:t>
                      </a:r>
                      <a:endParaRPr kumimoji="0" lang="en-US" alt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txBody>
                  <a:tcPr marL="35996" marR="35996" marT="47327"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0"/>
                  </a:ext>
                </a:extLst>
              </a:tr>
              <a:tr h="455470">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Presenter</a:t>
                      </a: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ja-JP"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D</a:t>
                      </a:r>
                      <a:r>
                        <a:rPr kumimoji="0" lang="en-US" altLang="en-US"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r. Kohei SATOH, ARIB</a:t>
                      </a:r>
                      <a:endParaRPr kumimoji="0" lang="en-US" alt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1"/>
                  </a:ext>
                </a:extLst>
              </a:tr>
              <a:tr h="455470">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Session</a:t>
                      </a: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Session#3: </a:t>
                      </a:r>
                      <a:r>
                        <a:rPr kumimoji="0" lang="en-US" sz="18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rPr>
                        <a:t>GSC Task Force Presentation</a:t>
                      </a:r>
                      <a:endParaRPr kumimoji="0" lang="en-US" altLang="en-US" sz="18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endParaRP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2"/>
                  </a:ext>
                </a:extLst>
              </a:tr>
              <a:tr h="1269088">
                <a:tc>
                  <a:txBody>
                    <a:bodyPr/>
                    <a:lstStyle>
                      <a:lvl1pPr>
                        <a:spcAft>
                          <a:spcPts val="1425"/>
                        </a:spcAft>
                        <a:tabLst>
                          <a:tab pos="723900" algn="l"/>
                          <a:tab pos="1447800" algn="l"/>
                          <a:tab pos="2171700" algn="l"/>
                          <a:tab pos="2895600" algn="l"/>
                          <a:tab pos="3619500" algn="l"/>
                          <a:tab pos="4343400" algn="l"/>
                          <a:tab pos="5067300" algn="l"/>
                          <a:tab pos="579120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723900" algn="l"/>
                          <a:tab pos="1447800" algn="l"/>
                          <a:tab pos="2171700" algn="l"/>
                          <a:tab pos="2895600" algn="l"/>
                          <a:tab pos="3619500" algn="l"/>
                          <a:tab pos="4343400" algn="l"/>
                          <a:tab pos="5067300" algn="l"/>
                          <a:tab pos="579120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723900" algn="l"/>
                          <a:tab pos="1447800" algn="l"/>
                          <a:tab pos="2171700" algn="l"/>
                          <a:tab pos="2895600" algn="l"/>
                          <a:tab pos="3619500" algn="l"/>
                          <a:tab pos="4343400" algn="l"/>
                          <a:tab pos="5067300" algn="l"/>
                          <a:tab pos="579120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Lst>
                      </a:pPr>
                      <a:r>
                        <a:rPr kumimoji="0" lang="en-US" altLang="en-US" sz="1800" b="1"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Document Name/Version</a:t>
                      </a:r>
                    </a:p>
                  </a:txBody>
                  <a:tcPr marL="35996" marR="35996" marT="35988"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400">
                          <a:solidFill>
                            <a:srgbClr val="000000"/>
                          </a:solidFill>
                          <a:latin typeface="Arial" panose="020B0604020202020204" pitchFamily="34" charset="0"/>
                          <a:ea typeface="Microsoft YaHei" panose="020B0503020204020204" pitchFamily="34" charset="-122"/>
                        </a:defRPr>
                      </a:lvl2pPr>
                      <a:lvl3pPr>
                        <a:spcAft>
                          <a:spcPts val="850"/>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sz="2000">
                          <a:solidFill>
                            <a:srgbClr val="000000"/>
                          </a:solidFill>
                          <a:latin typeface="Arial" panose="020B0604020202020204" pitchFamily="34" charset="0"/>
                          <a:ea typeface="Microsoft YaHei" panose="020B0503020204020204" pitchFamily="34" charset="-122"/>
                        </a:defRPr>
                      </a:lvl3pPr>
                      <a:lvl4pPr>
                        <a:spcAft>
                          <a:spcPts val="575"/>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ts val="288"/>
                        </a:spcAft>
                        <a:buClr>
                          <a:srgbClr val="000000"/>
                        </a:buClr>
                        <a:buSzPct val="100000"/>
                        <a:buFont typeface="Times New Roman" panose="02020603050405020304" pitchFamily="18" charset="0"/>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endParaRPr>
                    </a:p>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defRPr/>
                      </a:pPr>
                      <a:r>
                        <a:rPr kumimoji="0" lang="en-US" sz="1800" b="0" i="0" u="none" strike="noStrike" kern="1200" cap="none" normalizeH="0" baseline="0">
                          <a:ln>
                            <a:noFill/>
                          </a:ln>
                          <a:solidFill>
                            <a:srgbClr val="000000"/>
                          </a:solidFill>
                          <a:effectLst/>
                          <a:latin typeface="Calibri" panose="020F0502020204030204" pitchFamily="34" charset="0"/>
                          <a:ea typeface="Microsoft YaHei" panose="020B0503020204020204" pitchFamily="34" charset="-122"/>
                          <a:cs typeface="+mn-cs"/>
                        </a:rPr>
                        <a:t>GSC20_Session#3_EM_TF Rev 0</a:t>
                      </a:r>
                      <a:endParaRPr kumimoji="0" lang="en-IN" sz="1600" b="0" i="0" u="none" strike="noStrike" kern="1200" cap="none" normalizeH="0" baseline="0" dirty="0">
                        <a:ln>
                          <a:noFill/>
                        </a:ln>
                        <a:solidFill>
                          <a:srgbClr val="000000"/>
                        </a:solidFill>
                        <a:effectLst/>
                        <a:latin typeface="Calibri" panose="020F0502020204030204" pitchFamily="34" charset="0"/>
                        <a:ea typeface="Microsoft YaHei" panose="020B0503020204020204" pitchFamily="34" charset="-122"/>
                        <a:cs typeface="+mn-cs"/>
                      </a:endParaRPr>
                    </a:p>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endPar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endParaRPr>
                    </a:p>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r>
                        <a:rPr kumimoji="0" lang="en-US" altLang="en-US" sz="1600" b="0" i="1"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Submission/Revision date: </a:t>
                      </a:r>
                    </a:p>
                    <a:p>
                      <a:pPr marL="0" marR="0" lvl="0" indent="0" algn="l" defTabSz="457200"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146050" algn="l"/>
                          <a:tab pos="603250" algn="l"/>
                          <a:tab pos="1060450" algn="l"/>
                          <a:tab pos="1517650" algn="l"/>
                          <a:tab pos="1974850" algn="l"/>
                          <a:tab pos="2432050" algn="l"/>
                          <a:tab pos="2889250" algn="l"/>
                          <a:tab pos="3346450" algn="l"/>
                          <a:tab pos="3803650" algn="l"/>
                          <a:tab pos="4260850" algn="l"/>
                          <a:tab pos="4718050" algn="l"/>
                          <a:tab pos="5175250" algn="l"/>
                          <a:tab pos="5632450" algn="l"/>
                          <a:tab pos="6089650" algn="l"/>
                          <a:tab pos="6546850" algn="l"/>
                          <a:tab pos="7004050" algn="l"/>
                          <a:tab pos="7461250" algn="l"/>
                          <a:tab pos="7918450" algn="l"/>
                          <a:tab pos="8375650" algn="l"/>
                          <a:tab pos="8832850" algn="l"/>
                          <a:tab pos="9290050" algn="l"/>
                        </a:tabLst>
                      </a:pPr>
                      <a:r>
                        <a:rPr kumimoji="0" lang="en-US" altLang="en-US" sz="1600" b="0" i="0" u="none" strike="noStrike" cap="none" normalizeH="0" baseline="0" dirty="0">
                          <a:ln>
                            <a:noFill/>
                          </a:ln>
                          <a:solidFill>
                            <a:srgbClr val="000000"/>
                          </a:solidFill>
                          <a:effectLst/>
                          <a:latin typeface="Calibri" panose="020F0502020204030204" pitchFamily="34" charset="0"/>
                          <a:ea typeface="Microsoft YaHei" panose="020B0503020204020204" pitchFamily="34" charset="-122"/>
                        </a:rPr>
                        <a:t>20 April 2016</a:t>
                      </a:r>
                    </a:p>
                  </a:txBody>
                  <a:tcPr marL="35996" marR="35996" marT="46067" marB="35988" anchor="ctr"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0003"/>
                  </a:ext>
                </a:extLst>
              </a:tr>
            </a:tbl>
          </a:graphicData>
        </a:graphic>
      </p:graphicFrame>
      <p:pic>
        <p:nvPicPr>
          <p:cNvPr id="8212" name="Picture 33">
            <a:extLst>
              <a:ext uri="{FF2B5EF4-FFF2-40B4-BE49-F238E27FC236}">
                <a16:creationId xmlns:a16="http://schemas.microsoft.com/office/drawing/2014/main" id="{5B648BF5-896B-4CD5-832C-744BB11168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7925" y="844550"/>
            <a:ext cx="4752975" cy="13620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AE82ECAE-2B4E-437E-A0D0-C86F6BD0F023}"/>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Public Safety LMR-LTE Interworking </a:t>
            </a:r>
            <a:r>
              <a:rPr lang="en-US" altLang="en-US" b="1">
                <a:solidFill>
                  <a:srgbClr val="4700B8"/>
                </a:solidFill>
              </a:rPr>
              <a:t>Resolution Update</a:t>
            </a:r>
          </a:p>
        </p:txBody>
      </p:sp>
      <p:sp>
        <p:nvSpPr>
          <p:cNvPr id="19459" name="Rectangle 2">
            <a:extLst>
              <a:ext uri="{FF2B5EF4-FFF2-40B4-BE49-F238E27FC236}">
                <a16:creationId xmlns:a16="http://schemas.microsoft.com/office/drawing/2014/main" id="{5F19C732-E0A0-4AEB-824F-C4C660850483}"/>
              </a:ext>
            </a:extLst>
          </p:cNvPr>
          <p:cNvSpPr>
            <a:spLocks noChangeArrowheads="1"/>
          </p:cNvSpPr>
          <p:nvPr/>
        </p:nvSpPr>
        <p:spPr bwMode="auto">
          <a:xfrm>
            <a:off x="3292475" y="1936750"/>
            <a:ext cx="8321675" cy="444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marL="1587" indent="0" eaLnBrk="1" hangingPunct="1">
              <a:lnSpc>
                <a:spcPct val="104000"/>
              </a:lnSpc>
              <a:buClrTx/>
              <a:defRPr/>
            </a:pPr>
            <a:r>
              <a:rPr lang="en-US" altLang="en-US" sz="2000" dirty="0"/>
              <a:t>ATIS is hosting an LMR/LTE Interworking Ad hoc, comprised of members of 3GPP Organizational Partners (for LTE), TIA (for P25), and TCCA (for (</a:t>
            </a:r>
            <a:r>
              <a:rPr lang="en-US" altLang="en-US" sz="2000" dirty="0" err="1"/>
              <a:t>TErrestrial</a:t>
            </a:r>
            <a:r>
              <a:rPr lang="en-US" altLang="en-US" sz="2000" dirty="0"/>
              <a:t> Trunked Radio (TETRA)) to progress the LMR (Land Mobile Radio) and LTE (Long Term Evolution) systems interworking.  </a:t>
            </a:r>
          </a:p>
          <a:p>
            <a:pPr marL="1587" indent="0" eaLnBrk="1" hangingPunct="1">
              <a:lnSpc>
                <a:spcPct val="104000"/>
              </a:lnSpc>
              <a:buClrTx/>
              <a:defRPr/>
            </a:pPr>
            <a:r>
              <a:rPr lang="en-US" altLang="en-US" sz="2000" dirty="0"/>
              <a:t>The group has developed the following documents:</a:t>
            </a:r>
          </a:p>
          <a:p>
            <a:pPr lvl="1" eaLnBrk="1" hangingPunct="1">
              <a:lnSpc>
                <a:spcPct val="100000"/>
              </a:lnSpc>
              <a:spcAft>
                <a:spcPct val="0"/>
              </a:spcAft>
              <a:buClr>
                <a:srgbClr val="808080"/>
              </a:buClr>
              <a:buFont typeface="Wingdings" panose="05000000000000000000" pitchFamily="2" charset="2"/>
              <a:buChar char=""/>
              <a:defRPr/>
            </a:pPr>
            <a:r>
              <a:rPr lang="en-US" altLang="en-US" dirty="0"/>
              <a:t>A Terminology comparison document, which provides an organized list of common nomenclature used in the North American LMR community, the TETRA community and the 3GPP Mission Critical Push To Talk (MCPTT) standards, and identifies correspondences and differences between the three sets of terms.</a:t>
            </a:r>
          </a:p>
          <a:p>
            <a:pPr lvl="1" eaLnBrk="1" hangingPunct="1">
              <a:lnSpc>
                <a:spcPct val="100000"/>
              </a:lnSpc>
              <a:spcAft>
                <a:spcPct val="0"/>
              </a:spcAft>
              <a:buClr>
                <a:srgbClr val="808080"/>
              </a:buClr>
              <a:buFont typeface="Wingdings" panose="05000000000000000000" pitchFamily="2" charset="2"/>
              <a:buChar char=""/>
              <a:defRPr/>
            </a:pPr>
            <a:r>
              <a:rPr lang="en-US" altLang="en-US" dirty="0"/>
              <a:t>A proposed Study Item to 3GPP SA6 on Mission Critical Communication Interworking between LTE and non-LTE Systems.</a:t>
            </a:r>
          </a:p>
          <a:p>
            <a:pPr lvl="1" eaLnBrk="1" hangingPunct="1">
              <a:lnSpc>
                <a:spcPct val="100000"/>
              </a:lnSpc>
              <a:spcAft>
                <a:spcPct val="0"/>
              </a:spcAft>
              <a:buClr>
                <a:srgbClr val="808080"/>
              </a:buClr>
              <a:buFont typeface="Wingdings" panose="05000000000000000000" pitchFamily="2" charset="2"/>
              <a:buChar char=""/>
              <a:defRPr/>
            </a:pPr>
            <a:r>
              <a:rPr lang="en-US" altLang="en-US" dirty="0"/>
              <a:t>Interworking Features and Gaps (in progress).</a:t>
            </a:r>
          </a:p>
          <a:p>
            <a:pPr eaLnBrk="1" hangingPunct="1">
              <a:lnSpc>
                <a:spcPct val="104000"/>
              </a:lnSpc>
              <a:spcAft>
                <a:spcPct val="0"/>
              </a:spcAft>
              <a:buClrTx/>
              <a:buFontTx/>
              <a:buNone/>
              <a:defRPr/>
            </a:pPr>
            <a:endParaRPr lang="en-US" altLang="en-US" sz="1800" dirty="0"/>
          </a:p>
        </p:txBody>
      </p:sp>
      <p:sp>
        <p:nvSpPr>
          <p:cNvPr id="24580" name="Rectangle 1">
            <a:extLst>
              <a:ext uri="{FF2B5EF4-FFF2-40B4-BE49-F238E27FC236}">
                <a16:creationId xmlns:a16="http://schemas.microsoft.com/office/drawing/2014/main" id="{6E2BF762-69D1-4EA1-AA8C-900DDADF6F42}"/>
              </a:ext>
            </a:extLst>
          </p:cNvPr>
          <p:cNvSpPr>
            <a:spLocks noChangeArrowheads="1"/>
          </p:cNvSpPr>
          <p:nvPr/>
        </p:nvSpPr>
        <p:spPr bwMode="auto">
          <a:xfrm>
            <a:off x="9407525" y="222250"/>
            <a:ext cx="2590800"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i="1">
                <a:solidFill>
                  <a:srgbClr val="FF0000"/>
                </a:solidFill>
              </a:rPr>
              <a:t>Attachment</a:t>
            </a:r>
          </a:p>
        </p:txBody>
      </p:sp>
      <p:sp>
        <p:nvSpPr>
          <p:cNvPr id="24581" name="Slide Number Placeholder 1">
            <a:extLst>
              <a:ext uri="{FF2B5EF4-FFF2-40B4-BE49-F238E27FC236}">
                <a16:creationId xmlns:a16="http://schemas.microsoft.com/office/drawing/2014/main" id="{4654A2EE-E09C-498A-830C-D687E9421721}"/>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10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a:extLst>
              <a:ext uri="{FF2B5EF4-FFF2-40B4-BE49-F238E27FC236}">
                <a16:creationId xmlns:a16="http://schemas.microsoft.com/office/drawing/2014/main" id="{84B427F7-1435-4716-A558-D45AE0D947B9}"/>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56CA7A64-6396-48C3-99BD-6B6912DB6CB8}" type="slidenum">
              <a:rPr lang="en-US" altLang="en-US" sz="1800">
                <a:latin typeface="Arial" panose="020B0604020202020204" pitchFamily="34" charset="0"/>
              </a:rPr>
              <a:pPr>
                <a:lnSpc>
                  <a:spcPct val="93000"/>
                </a:lnSpc>
                <a:spcAft>
                  <a:spcPct val="0"/>
                </a:spcAft>
              </a:pPr>
              <a:t>2</a:t>
            </a:fld>
            <a:r>
              <a:rPr lang="en-US" altLang="en-US" sz="1800">
                <a:latin typeface="Arial" panose="020B0604020202020204" pitchFamily="34" charset="0"/>
              </a:rPr>
              <a:t>  </a:t>
            </a:r>
          </a:p>
        </p:txBody>
      </p:sp>
      <p:sp>
        <p:nvSpPr>
          <p:cNvPr id="10243" name="Rectangle 1">
            <a:extLst>
              <a:ext uri="{FF2B5EF4-FFF2-40B4-BE49-F238E27FC236}">
                <a16:creationId xmlns:a16="http://schemas.microsoft.com/office/drawing/2014/main" id="{EDB55CCF-93DC-4C30-992B-087D0870BDEF}"/>
              </a:ext>
            </a:extLst>
          </p:cNvPr>
          <p:cNvSpPr>
            <a:spLocks noChangeArrowheads="1"/>
          </p:cNvSpPr>
          <p:nvPr/>
        </p:nvSpPr>
        <p:spPr bwMode="auto">
          <a:xfrm>
            <a:off x="3382963" y="6207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GSC-EM TF goal, as defined initially</a:t>
            </a:r>
          </a:p>
        </p:txBody>
      </p:sp>
      <p:sp>
        <p:nvSpPr>
          <p:cNvPr id="10244" name="Rectangle 2">
            <a:extLst>
              <a:ext uri="{FF2B5EF4-FFF2-40B4-BE49-F238E27FC236}">
                <a16:creationId xmlns:a16="http://schemas.microsoft.com/office/drawing/2014/main" id="{0BC9EA37-A922-46B2-B4C1-F0C8B0014A2A}"/>
              </a:ext>
            </a:extLst>
          </p:cNvPr>
          <p:cNvSpPr>
            <a:spLocks noChangeArrowheads="1"/>
          </p:cNvSpPr>
          <p:nvPr/>
        </p:nvSpPr>
        <p:spPr bwMode="auto">
          <a:xfrm>
            <a:off x="3292475" y="1412875"/>
            <a:ext cx="8321675" cy="5132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buClr>
                <a:srgbClr val="808080"/>
              </a:buClr>
              <a:buFont typeface="Wingdings" panose="05000000000000000000" pitchFamily="2" charset="2"/>
              <a:buChar char=""/>
            </a:pPr>
            <a:r>
              <a:rPr lang="en-US" altLang="en-US" sz="2400" b="1"/>
              <a:t> Goal: </a:t>
            </a:r>
            <a:r>
              <a:rPr lang="en-US" altLang="en-US" sz="2400"/>
              <a:t>discover and document a coordinated approach on how to provide emergency communications before, during and after a significant disaster</a:t>
            </a:r>
          </a:p>
          <a:p>
            <a:pPr eaLnBrk="1" hangingPunct="1">
              <a:lnSpc>
                <a:spcPct val="100000"/>
              </a:lnSpc>
              <a:spcAft>
                <a:spcPct val="0"/>
              </a:spcAft>
              <a:buClr>
                <a:srgbClr val="808080"/>
              </a:buClr>
              <a:buFont typeface="Wingdings" panose="05000000000000000000" pitchFamily="2" charset="2"/>
              <a:buChar char=""/>
            </a:pPr>
            <a:r>
              <a:rPr lang="en-US" altLang="en-US" sz="2400"/>
              <a:t> </a:t>
            </a:r>
            <a:r>
              <a:rPr lang="en-US" altLang="en-US" sz="2400" b="1"/>
              <a:t>Expected outcome of the GSC-EM TF:</a:t>
            </a:r>
          </a:p>
          <a:p>
            <a:pPr lvl="1" eaLnBrk="1" hangingPunct="1">
              <a:lnSpc>
                <a:spcPct val="100000"/>
              </a:lnSpc>
              <a:spcAft>
                <a:spcPct val="0"/>
              </a:spcAft>
              <a:buClr>
                <a:srgbClr val="808080"/>
              </a:buClr>
              <a:buFont typeface="Wingdings" panose="05000000000000000000" pitchFamily="2" charset="2"/>
              <a:buChar char=""/>
            </a:pPr>
            <a:r>
              <a:rPr lang="en-US" altLang="en-US" sz="2000"/>
              <a:t>Identify commonalities, gaps and possible overlaps of standards in each region.</a:t>
            </a:r>
          </a:p>
          <a:p>
            <a:pPr lvl="1" eaLnBrk="1" hangingPunct="1">
              <a:lnSpc>
                <a:spcPct val="100000"/>
              </a:lnSpc>
              <a:spcAft>
                <a:spcPct val="0"/>
              </a:spcAft>
              <a:buClr>
                <a:srgbClr val="808080"/>
              </a:buClr>
              <a:buFont typeface="Wingdings" panose="05000000000000000000" pitchFamily="2" charset="2"/>
              <a:buChar char=""/>
            </a:pPr>
            <a:r>
              <a:rPr lang="en-US" altLang="en-US" sz="2000"/>
              <a:t>Catalogue of what exists in each region and what may exist tomorrow on a global scale.</a:t>
            </a:r>
          </a:p>
          <a:p>
            <a:pPr lvl="1" eaLnBrk="1" hangingPunct="1">
              <a:lnSpc>
                <a:spcPct val="100000"/>
              </a:lnSpc>
              <a:spcAft>
                <a:spcPct val="0"/>
              </a:spcAft>
              <a:buClr>
                <a:srgbClr val="808080"/>
              </a:buClr>
              <a:buFont typeface="Wingdings" panose="05000000000000000000" pitchFamily="2" charset="2"/>
              <a:buChar char=""/>
            </a:pPr>
            <a:r>
              <a:rPr lang="en-US" altLang="en-US" sz="2000"/>
              <a:t>Collect regulatory requirements.</a:t>
            </a:r>
          </a:p>
          <a:p>
            <a:pPr lvl="1" eaLnBrk="1" hangingPunct="1">
              <a:lnSpc>
                <a:spcPct val="100000"/>
              </a:lnSpc>
              <a:spcAft>
                <a:spcPct val="0"/>
              </a:spcAft>
              <a:buClr>
                <a:srgbClr val="808080"/>
              </a:buClr>
              <a:buFont typeface="Wingdings" panose="05000000000000000000" pitchFamily="2" charset="2"/>
              <a:buChar char=""/>
            </a:pPr>
            <a:r>
              <a:rPr lang="en-US" altLang="en-US" sz="2000"/>
              <a:t>Broad scope: Public Safety was considered in the report, and not only Emergency calls.</a:t>
            </a:r>
          </a:p>
          <a:p>
            <a:pPr lvl="1" eaLnBrk="1" hangingPunct="1">
              <a:lnSpc>
                <a:spcPct val="100000"/>
              </a:lnSpc>
              <a:spcAft>
                <a:spcPct val="0"/>
              </a:spcAft>
              <a:buClr>
                <a:srgbClr val="808080"/>
              </a:buClr>
              <a:buFont typeface="Wingdings" panose="05000000000000000000" pitchFamily="2" charset="2"/>
              <a:buChar char=""/>
            </a:pPr>
            <a:r>
              <a:rPr lang="en-US" altLang="en-US" sz="2000"/>
              <a:t>Results of the Task Force study: report (word version) to be delivered at GSC#17.</a:t>
            </a:r>
          </a:p>
          <a:p>
            <a:pPr lvl="1" eaLnBrk="1" hangingPunct="1">
              <a:lnSpc>
                <a:spcPct val="100000"/>
              </a:lnSpc>
              <a:spcAft>
                <a:spcPct val="0"/>
              </a:spcAft>
              <a:buClr>
                <a:srgbClr val="808080"/>
              </a:buClr>
              <a:buFont typeface="Wingdings" panose="05000000000000000000" pitchFamily="2" charset="2"/>
              <a:buChar char=""/>
            </a:pPr>
            <a:r>
              <a:rPr lang="en-US" altLang="en-US" sz="2000"/>
              <a:t>Based on the “word” report, make suggestions to the GSC for harmonization.</a:t>
            </a:r>
          </a:p>
          <a:p>
            <a:pPr eaLnBrk="1" hangingPunct="1">
              <a:lnSpc>
                <a:spcPct val="100000"/>
              </a:lnSpc>
              <a:spcAft>
                <a:spcPct val="0"/>
              </a:spcAft>
              <a:buClrTx/>
              <a:buFontTx/>
              <a:buNone/>
            </a:pPr>
            <a:endParaRPr lang="en-US" altLang="en-US" sz="22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a:extLst>
              <a:ext uri="{FF2B5EF4-FFF2-40B4-BE49-F238E27FC236}">
                <a16:creationId xmlns:a16="http://schemas.microsoft.com/office/drawing/2014/main" id="{DD0694EC-DE9A-4985-B955-61B98D9A8A6B}"/>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4B6C2134-DD22-40B0-AED6-D079606CB5C8}" type="slidenum">
              <a:rPr lang="en-US" altLang="en-US" sz="1800">
                <a:latin typeface="Arial" panose="020B0604020202020204" pitchFamily="34" charset="0"/>
              </a:rPr>
              <a:pPr>
                <a:lnSpc>
                  <a:spcPct val="93000"/>
                </a:lnSpc>
                <a:spcAft>
                  <a:spcPct val="0"/>
                </a:spcAft>
              </a:pPr>
              <a:t>3</a:t>
            </a:fld>
            <a:r>
              <a:rPr lang="en-US" altLang="en-US" sz="1800">
                <a:latin typeface="Arial" panose="020B0604020202020204" pitchFamily="34" charset="0"/>
              </a:rPr>
              <a:t>  </a:t>
            </a:r>
          </a:p>
        </p:txBody>
      </p:sp>
      <p:sp>
        <p:nvSpPr>
          <p:cNvPr id="12291" name="Rectangle 1">
            <a:extLst>
              <a:ext uri="{FF2B5EF4-FFF2-40B4-BE49-F238E27FC236}">
                <a16:creationId xmlns:a16="http://schemas.microsoft.com/office/drawing/2014/main" id="{8CFBAEF4-3EC8-437B-8711-53D8EE6C7775}"/>
              </a:ext>
            </a:extLst>
          </p:cNvPr>
          <p:cNvSpPr>
            <a:spLocks noChangeArrowheads="1"/>
          </p:cNvSpPr>
          <p:nvPr/>
        </p:nvSpPr>
        <p:spPr bwMode="auto">
          <a:xfrm>
            <a:off x="3382963" y="476250"/>
            <a:ext cx="8137525"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GSC-EM TF progress</a:t>
            </a:r>
          </a:p>
        </p:txBody>
      </p:sp>
      <p:sp>
        <p:nvSpPr>
          <p:cNvPr id="12292" name="Rectangle 2">
            <a:extLst>
              <a:ext uri="{FF2B5EF4-FFF2-40B4-BE49-F238E27FC236}">
                <a16:creationId xmlns:a16="http://schemas.microsoft.com/office/drawing/2014/main" id="{22F44519-2813-47B6-9FB5-FD8056681221}"/>
              </a:ext>
            </a:extLst>
          </p:cNvPr>
          <p:cNvSpPr>
            <a:spLocks noChangeArrowheads="1"/>
          </p:cNvSpPr>
          <p:nvPr/>
        </p:nvSpPr>
        <p:spPr bwMode="auto">
          <a:xfrm>
            <a:off x="3292475" y="1323975"/>
            <a:ext cx="8321675" cy="505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buClr>
                <a:srgbClr val="808080"/>
              </a:buClr>
              <a:buFont typeface="Wingdings" panose="05000000000000000000" pitchFamily="2" charset="2"/>
              <a:buChar char=""/>
            </a:pPr>
            <a:r>
              <a:rPr lang="en-US" altLang="en-US" sz="2200" b="1" dirty="0"/>
              <a:t>Phase 1 (from early 2012 to May 2013) delivered a report to GSC#17</a:t>
            </a:r>
          </a:p>
          <a:p>
            <a:pPr lvl="1" eaLnBrk="1" hangingPunct="1">
              <a:lnSpc>
                <a:spcPct val="100000"/>
              </a:lnSpc>
              <a:spcAft>
                <a:spcPct val="0"/>
              </a:spcAft>
              <a:buClr>
                <a:srgbClr val="808080"/>
              </a:buClr>
              <a:buFont typeface="Wingdings" panose="05000000000000000000" pitchFamily="2" charset="2"/>
              <a:buChar char=""/>
            </a:pPr>
            <a:r>
              <a:rPr lang="en-US" altLang="en-US" sz="2200" dirty="0"/>
              <a:t>The report included mainly input from all GSC partners and input from India.</a:t>
            </a:r>
          </a:p>
          <a:p>
            <a:pPr eaLnBrk="1" hangingPunct="1">
              <a:lnSpc>
                <a:spcPct val="100000"/>
              </a:lnSpc>
              <a:spcAft>
                <a:spcPct val="0"/>
              </a:spcAft>
              <a:buClr>
                <a:srgbClr val="808080"/>
              </a:buClr>
              <a:buFont typeface="Wingdings" panose="05000000000000000000" pitchFamily="2" charset="2"/>
              <a:buChar char=""/>
            </a:pPr>
            <a:r>
              <a:rPr lang="en-US" altLang="en-US" sz="2200" b="1" dirty="0"/>
              <a:t>Phase 2 (from September 2013 to June 2014) </a:t>
            </a:r>
          </a:p>
          <a:p>
            <a:pPr lvl="1" eaLnBrk="1" hangingPunct="1">
              <a:lnSpc>
                <a:spcPct val="100000"/>
              </a:lnSpc>
              <a:spcAft>
                <a:spcPct val="0"/>
              </a:spcAft>
              <a:buClr>
                <a:srgbClr val="808080"/>
              </a:buClr>
              <a:buFont typeface="Wingdings" panose="05000000000000000000" pitchFamily="2" charset="2"/>
              <a:buChar char=""/>
            </a:pPr>
            <a:r>
              <a:rPr lang="en-US" altLang="en-US" sz="2200" dirty="0"/>
              <a:t>Gained a lot a new contacts including from new regions.</a:t>
            </a:r>
          </a:p>
          <a:p>
            <a:pPr lvl="1" eaLnBrk="1" hangingPunct="1">
              <a:lnSpc>
                <a:spcPct val="100000"/>
              </a:lnSpc>
              <a:spcAft>
                <a:spcPct val="0"/>
              </a:spcAft>
              <a:buClr>
                <a:srgbClr val="808080"/>
              </a:buClr>
              <a:buFont typeface="Wingdings" panose="05000000000000000000" pitchFamily="2" charset="2"/>
              <a:buChar char=""/>
            </a:pPr>
            <a:r>
              <a:rPr lang="en-US" altLang="en-US" sz="2200" dirty="0"/>
              <a:t>Delivered a report to GSC#18 with additional input from Central America (i.e. Mexico), Arabic States (i.e. UAE) and Asia and Pacific (i.e. Israel and Taiwan, China for Public Warning System only).</a:t>
            </a:r>
          </a:p>
          <a:p>
            <a:pPr lvl="1" eaLnBrk="1" hangingPunct="1">
              <a:lnSpc>
                <a:spcPct val="100000"/>
              </a:lnSpc>
              <a:spcAft>
                <a:spcPct val="0"/>
              </a:spcAft>
              <a:buClr>
                <a:srgbClr val="808080"/>
              </a:buClr>
              <a:buFont typeface="Wingdings" panose="05000000000000000000" pitchFamily="2" charset="2"/>
              <a:buChar char=""/>
            </a:pPr>
            <a:r>
              <a:rPr lang="en-US" altLang="en-US" sz="2200" dirty="0"/>
              <a:t>The report also included updates from all GSC partners.</a:t>
            </a:r>
          </a:p>
          <a:p>
            <a:pPr eaLnBrk="1" hangingPunct="1">
              <a:lnSpc>
                <a:spcPct val="100000"/>
              </a:lnSpc>
              <a:spcAft>
                <a:spcPct val="0"/>
              </a:spcAft>
              <a:buClr>
                <a:srgbClr val="808080"/>
              </a:buClr>
              <a:buFont typeface="Wingdings" panose="05000000000000000000" pitchFamily="2" charset="2"/>
              <a:buChar char=""/>
            </a:pPr>
            <a:r>
              <a:rPr lang="en-US" altLang="en-US" sz="2200" b="1" dirty="0"/>
              <a:t>Phase 3 (from September 2014 to June 2015) provided a report to GSC#19</a:t>
            </a:r>
          </a:p>
          <a:p>
            <a:pPr lvl="1" eaLnBrk="1" hangingPunct="1">
              <a:lnSpc>
                <a:spcPct val="100000"/>
              </a:lnSpc>
              <a:spcAft>
                <a:spcPct val="0"/>
              </a:spcAft>
              <a:buClr>
                <a:srgbClr val="808080"/>
              </a:buClr>
              <a:buFont typeface="Wingdings" panose="05000000000000000000" pitchFamily="2" charset="2"/>
              <a:buChar char=""/>
            </a:pPr>
            <a:r>
              <a:rPr lang="en-US" altLang="en-US" sz="2200" dirty="0"/>
              <a:t>With additional information about Public Warning System in Peru and Philippines, that were not covered earlier.</a:t>
            </a:r>
          </a:p>
          <a:p>
            <a:pPr lvl="1" eaLnBrk="1" hangingPunct="1">
              <a:lnSpc>
                <a:spcPct val="100000"/>
              </a:lnSpc>
              <a:spcAft>
                <a:spcPct val="0"/>
              </a:spcAft>
              <a:buClr>
                <a:srgbClr val="808080"/>
              </a:buClr>
              <a:buFont typeface="Wingdings" panose="05000000000000000000" pitchFamily="2" charset="2"/>
              <a:buChar char=""/>
            </a:pPr>
            <a:r>
              <a:rPr lang="en-US" altLang="en-US" sz="2200" dirty="0"/>
              <a:t>And updates from all GSC partners.</a:t>
            </a:r>
          </a:p>
          <a:p>
            <a:pPr eaLnBrk="1" hangingPunct="1">
              <a:lnSpc>
                <a:spcPct val="100000"/>
              </a:lnSpc>
              <a:spcAft>
                <a:spcPct val="0"/>
              </a:spcAft>
              <a:buClrTx/>
              <a:buFontTx/>
              <a:buNone/>
            </a:pPr>
            <a:endParaRPr lang="en-US" altLang="en-US" sz="2200" dirty="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00944D6F-6660-4D5E-87B5-11322374DCA5}"/>
              </a:ext>
            </a:extLst>
          </p:cNvPr>
          <p:cNvSpPr>
            <a:spLocks noChangeArrowheads="1"/>
          </p:cNvSpPr>
          <p:nvPr/>
        </p:nvSpPr>
        <p:spPr bwMode="auto">
          <a:xfrm>
            <a:off x="3382963" y="493713"/>
            <a:ext cx="8137525" cy="847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000" b="1">
                <a:solidFill>
                  <a:srgbClr val="4700B8"/>
                </a:solidFill>
              </a:rPr>
              <a:t>Strategic Topic on “Critical communications and public safety” during the GSC-19</a:t>
            </a:r>
          </a:p>
        </p:txBody>
      </p:sp>
      <p:sp>
        <p:nvSpPr>
          <p:cNvPr id="14339" name="Rectangle 2">
            <a:extLst>
              <a:ext uri="{FF2B5EF4-FFF2-40B4-BE49-F238E27FC236}">
                <a16:creationId xmlns:a16="http://schemas.microsoft.com/office/drawing/2014/main" id="{A0365E9B-1BD2-4C8B-919B-3C533C798E62}"/>
              </a:ext>
            </a:extLst>
          </p:cNvPr>
          <p:cNvSpPr>
            <a:spLocks noChangeArrowheads="1"/>
          </p:cNvSpPr>
          <p:nvPr/>
        </p:nvSpPr>
        <p:spPr bwMode="auto">
          <a:xfrm>
            <a:off x="3292475" y="1539875"/>
            <a:ext cx="8321675" cy="4697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5000"/>
              </a:lnSpc>
              <a:spcAft>
                <a:spcPct val="0"/>
              </a:spcAft>
              <a:buClr>
                <a:srgbClr val="808080"/>
              </a:buClr>
              <a:buFont typeface="Wingdings" panose="05000000000000000000" pitchFamily="2" charset="2"/>
              <a:buChar char=""/>
            </a:pPr>
            <a:r>
              <a:rPr lang="en-US" altLang="en-US" sz="2200"/>
              <a:t>This strategic topic session was facilita</a:t>
            </a:r>
            <a:r>
              <a:rPr lang="en-US" altLang="en-US" sz="2200">
                <a:solidFill>
                  <a:schemeClr val="tx1"/>
                </a:solidFill>
              </a:rPr>
              <a:t>ted</a:t>
            </a:r>
            <a:r>
              <a:rPr lang="en-US" altLang="en-US" sz="2200"/>
              <a:t> by Dr. Farrokh Khatibi (ATIS).</a:t>
            </a:r>
          </a:p>
          <a:p>
            <a:pPr eaLnBrk="1" hangingPunct="1">
              <a:lnSpc>
                <a:spcPct val="105000"/>
              </a:lnSpc>
              <a:spcAft>
                <a:spcPct val="0"/>
              </a:spcAft>
              <a:buClr>
                <a:srgbClr val="808080"/>
              </a:buClr>
              <a:buFont typeface="Wingdings" panose="05000000000000000000" pitchFamily="2" charset="2"/>
              <a:buChar char=""/>
            </a:pPr>
            <a:r>
              <a:rPr lang="en-US" altLang="en-US" sz="2200"/>
              <a:t>Ms. Chantal Bonardi (ETSI) attended it on behalf of GSC-EM TF as one of invited guest presenters.</a:t>
            </a:r>
          </a:p>
          <a:p>
            <a:pPr eaLnBrk="1" hangingPunct="1">
              <a:lnSpc>
                <a:spcPct val="105000"/>
              </a:lnSpc>
              <a:spcAft>
                <a:spcPct val="0"/>
              </a:spcAft>
              <a:buClr>
                <a:srgbClr val="808080"/>
              </a:buClr>
              <a:buFont typeface="Wingdings" panose="05000000000000000000" pitchFamily="2" charset="2"/>
              <a:buChar char=""/>
            </a:pPr>
            <a:r>
              <a:rPr lang="en-US" altLang="en-US" sz="2200"/>
              <a:t>The following is the summary of this strategic topic session (GSC-19_021R1): </a:t>
            </a:r>
          </a:p>
          <a:p>
            <a:pPr lvl="1" eaLnBrk="1" hangingPunct="1">
              <a:lnSpc>
                <a:spcPct val="105000"/>
              </a:lnSpc>
              <a:spcAft>
                <a:spcPct val="0"/>
              </a:spcAft>
              <a:buClr>
                <a:srgbClr val="808080"/>
              </a:buClr>
              <a:buFont typeface="Wingdings" panose="05000000000000000000" pitchFamily="2" charset="2"/>
              <a:buChar char=""/>
            </a:pPr>
            <a:r>
              <a:rPr lang="en-US" altLang="en-US" sz="2000"/>
              <a:t>Primary focus of the session was on Public Safety.</a:t>
            </a:r>
          </a:p>
          <a:p>
            <a:pPr lvl="1" eaLnBrk="1" hangingPunct="1">
              <a:lnSpc>
                <a:spcPct val="105000"/>
              </a:lnSpc>
              <a:spcAft>
                <a:spcPct val="0"/>
              </a:spcAft>
              <a:buClr>
                <a:srgbClr val="808080"/>
              </a:buClr>
              <a:buFont typeface="Wingdings" panose="05000000000000000000" pitchFamily="2" charset="2"/>
              <a:buChar char=""/>
            </a:pPr>
            <a:r>
              <a:rPr lang="en-US" altLang="en-US" sz="2000"/>
              <a:t>Reviewed the global activities in the Public Safety ecosystem.</a:t>
            </a:r>
          </a:p>
          <a:p>
            <a:pPr lvl="1" eaLnBrk="1" hangingPunct="1">
              <a:lnSpc>
                <a:spcPct val="105000"/>
              </a:lnSpc>
              <a:spcAft>
                <a:spcPct val="0"/>
              </a:spcAft>
              <a:buClr>
                <a:srgbClr val="808080"/>
              </a:buClr>
              <a:buFont typeface="Wingdings" panose="05000000000000000000" pitchFamily="2" charset="2"/>
              <a:buChar char=""/>
            </a:pPr>
            <a:r>
              <a:rPr lang="en-US" altLang="en-US" sz="2000"/>
              <a:t>The GSC-EM Task Force Convener highlighted activities in individual-to-authorities.</a:t>
            </a:r>
          </a:p>
          <a:p>
            <a:pPr lvl="1" eaLnBrk="1" hangingPunct="1">
              <a:lnSpc>
                <a:spcPct val="105000"/>
              </a:lnSpc>
              <a:spcAft>
                <a:spcPct val="0"/>
              </a:spcAft>
              <a:buClr>
                <a:srgbClr val="808080"/>
              </a:buClr>
              <a:buFont typeface="Wingdings" panose="05000000000000000000" pitchFamily="2" charset="2"/>
              <a:buChar char=""/>
            </a:pPr>
            <a:r>
              <a:rPr lang="en-US" altLang="en-US" sz="2000"/>
              <a:t>The GSC members presented the latest Critical Communications (CC) activities in their regions since GSC-18.</a:t>
            </a:r>
          </a:p>
          <a:p>
            <a:pPr lvl="1" eaLnBrk="1" hangingPunct="1">
              <a:lnSpc>
                <a:spcPct val="105000"/>
              </a:lnSpc>
              <a:spcAft>
                <a:spcPct val="0"/>
              </a:spcAft>
              <a:buClr>
                <a:srgbClr val="808080"/>
              </a:buClr>
              <a:buFont typeface="Wingdings" panose="05000000000000000000" pitchFamily="2" charset="2"/>
              <a:buChar char=""/>
            </a:pPr>
            <a:r>
              <a:rPr lang="en-US" altLang="en-US" sz="2000"/>
              <a:t>Conducted a panel discussion on how to improve the CC work progress and “Public safety LMR-LTE interworking” was one of issues.</a:t>
            </a:r>
          </a:p>
        </p:txBody>
      </p:sp>
      <p:sp>
        <p:nvSpPr>
          <p:cNvPr id="14340" name="Slide Number Placeholder 1">
            <a:extLst>
              <a:ext uri="{FF2B5EF4-FFF2-40B4-BE49-F238E27FC236}">
                <a16:creationId xmlns:a16="http://schemas.microsoft.com/office/drawing/2014/main" id="{977EA091-D574-4417-9ED2-A889FF303153}"/>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BF42D91D-CC7F-45E9-A40A-FB79D38016D5}" type="slidenum">
              <a:rPr lang="en-US" altLang="en-US" sz="1800">
                <a:latin typeface="Arial" panose="020B0604020202020204" pitchFamily="34" charset="0"/>
              </a:rPr>
              <a:pPr>
                <a:lnSpc>
                  <a:spcPct val="93000"/>
                </a:lnSpc>
                <a:spcAft>
                  <a:spcPct val="0"/>
                </a:spcAft>
              </a:pPr>
              <a:t>4</a:t>
            </a:fld>
            <a:r>
              <a:rPr lang="en-US" altLang="en-US" sz="1800">
                <a:latin typeface="Arial" panose="020B0604020202020204" pitchFamily="34"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a:extLst>
              <a:ext uri="{FF2B5EF4-FFF2-40B4-BE49-F238E27FC236}">
                <a16:creationId xmlns:a16="http://schemas.microsoft.com/office/drawing/2014/main" id="{7BC42A27-8ADF-4949-97E3-B5D5A1B63CA0}"/>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2026A0E1-49BE-4009-B889-DD326E974D14}" type="slidenum">
              <a:rPr lang="en-US" altLang="en-US" sz="1800">
                <a:latin typeface="Arial" panose="020B0604020202020204" pitchFamily="34" charset="0"/>
              </a:rPr>
              <a:pPr>
                <a:lnSpc>
                  <a:spcPct val="93000"/>
                </a:lnSpc>
                <a:spcAft>
                  <a:spcPct val="0"/>
                </a:spcAft>
              </a:pPr>
              <a:t>5</a:t>
            </a:fld>
            <a:r>
              <a:rPr lang="en-US" altLang="en-US" sz="1800">
                <a:latin typeface="Arial" panose="020B0604020202020204" pitchFamily="34" charset="0"/>
              </a:rPr>
              <a:t>  </a:t>
            </a:r>
          </a:p>
        </p:txBody>
      </p:sp>
      <p:sp>
        <p:nvSpPr>
          <p:cNvPr id="15363" name="Rectangle 1">
            <a:extLst>
              <a:ext uri="{FF2B5EF4-FFF2-40B4-BE49-F238E27FC236}">
                <a16:creationId xmlns:a16="http://schemas.microsoft.com/office/drawing/2014/main" id="{CA20FBD3-B8A8-4CE4-8DFC-A35D88B85751}"/>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GSC-EM TF current Phase 4 </a:t>
            </a:r>
          </a:p>
        </p:txBody>
      </p:sp>
      <p:sp>
        <p:nvSpPr>
          <p:cNvPr id="15364" name="Rectangle 2">
            <a:extLst>
              <a:ext uri="{FF2B5EF4-FFF2-40B4-BE49-F238E27FC236}">
                <a16:creationId xmlns:a16="http://schemas.microsoft.com/office/drawing/2014/main" id="{3B2EF6A3-FB7B-4125-B6FA-6A45DA307D07}"/>
              </a:ext>
            </a:extLst>
          </p:cNvPr>
          <p:cNvSpPr>
            <a:spLocks noChangeArrowheads="1"/>
          </p:cNvSpPr>
          <p:nvPr/>
        </p:nvSpPr>
        <p:spPr bwMode="auto">
          <a:xfrm>
            <a:off x="3292475" y="1773238"/>
            <a:ext cx="8321675" cy="453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buClr>
                <a:srgbClr val="808080"/>
              </a:buClr>
              <a:buFont typeface="Wingdings" panose="05000000000000000000" pitchFamily="2" charset="2"/>
              <a:buChar char=""/>
            </a:pPr>
            <a:r>
              <a:rPr lang="en-US" altLang="en-US" sz="2400"/>
              <a:t>From September 2015 to April 2016</a:t>
            </a:r>
          </a:p>
          <a:p>
            <a:pPr eaLnBrk="1" hangingPunct="1">
              <a:lnSpc>
                <a:spcPct val="100000"/>
              </a:lnSpc>
              <a:spcAft>
                <a:spcPct val="0"/>
              </a:spcAft>
              <a:buClr>
                <a:srgbClr val="808080"/>
              </a:buClr>
              <a:buFont typeface="Wingdings" panose="05000000000000000000" pitchFamily="2" charset="2"/>
              <a:buChar char=""/>
            </a:pPr>
            <a:r>
              <a:rPr lang="en-US" altLang="en-US" sz="2400"/>
              <a:t>Same organization than in previous phases </a:t>
            </a:r>
          </a:p>
          <a:p>
            <a:pPr lvl="1" eaLnBrk="1" hangingPunct="1">
              <a:lnSpc>
                <a:spcPct val="100000"/>
              </a:lnSpc>
              <a:spcAft>
                <a:spcPct val="0"/>
              </a:spcAft>
              <a:buClr>
                <a:srgbClr val="808080"/>
              </a:buClr>
              <a:buFont typeface="Wingdings" panose="05000000000000000000" pitchFamily="2" charset="2"/>
              <a:buChar char=""/>
            </a:pPr>
            <a:r>
              <a:rPr lang="en-US" altLang="en-US" sz="2200"/>
              <a:t>Regular confcalls.</a:t>
            </a:r>
          </a:p>
          <a:p>
            <a:pPr lvl="1" eaLnBrk="1" hangingPunct="1">
              <a:lnSpc>
                <a:spcPct val="100000"/>
              </a:lnSpc>
              <a:spcAft>
                <a:spcPct val="0"/>
              </a:spcAft>
              <a:buClr>
                <a:srgbClr val="808080"/>
              </a:buClr>
              <a:buFont typeface="Wingdings" panose="05000000000000000000" pitchFamily="2" charset="2"/>
              <a:buChar char=""/>
            </a:pPr>
            <a:r>
              <a:rPr lang="en-US" altLang="en-US" sz="2200"/>
              <a:t>Dedicated mailing list </a:t>
            </a:r>
            <a:r>
              <a:rPr lang="en-US" altLang="en-US" sz="2200">
                <a:hlinkClick r:id="rId3"/>
              </a:rPr>
              <a:t>GSC-EM@LIST.ETSI.ORG</a:t>
            </a:r>
            <a:r>
              <a:rPr lang="en-US" altLang="en-US" sz="2200"/>
              <a:t> with more than 50 participants subscribed.</a:t>
            </a:r>
          </a:p>
          <a:p>
            <a:pPr eaLnBrk="1" hangingPunct="1">
              <a:lnSpc>
                <a:spcPct val="100000"/>
              </a:lnSpc>
              <a:spcAft>
                <a:spcPct val="0"/>
              </a:spcAft>
              <a:buClr>
                <a:srgbClr val="808080"/>
              </a:buClr>
              <a:buFont typeface="Wingdings" panose="05000000000000000000" pitchFamily="2" charset="2"/>
              <a:buChar char=""/>
            </a:pPr>
            <a:r>
              <a:rPr lang="en-US" altLang="en-US" sz="2400"/>
              <a:t>GSC-EM TF delivers a report to GSC#20 with essential updates since GSC#19, provided by GSC partners</a:t>
            </a:r>
          </a:p>
          <a:p>
            <a:pPr lvl="1" eaLnBrk="1" hangingPunct="1">
              <a:lnSpc>
                <a:spcPct val="100000"/>
              </a:lnSpc>
              <a:spcAft>
                <a:spcPct val="0"/>
              </a:spcAft>
              <a:buClr>
                <a:srgbClr val="808080"/>
              </a:buClr>
              <a:buFont typeface="Wingdings" panose="05000000000000000000" pitchFamily="2" charset="2"/>
              <a:buChar char=""/>
            </a:pPr>
            <a:r>
              <a:rPr lang="en-US" altLang="en-US" sz="2200"/>
              <a:t>Considering that the period since GSC#19 is quite short.</a:t>
            </a:r>
          </a:p>
          <a:p>
            <a:pPr lvl="1" eaLnBrk="1" hangingPunct="1">
              <a:lnSpc>
                <a:spcPct val="100000"/>
              </a:lnSpc>
              <a:spcAft>
                <a:spcPct val="0"/>
              </a:spcAft>
              <a:buClr>
                <a:srgbClr val="808080"/>
              </a:buClr>
              <a:buFont typeface="Wingdings" panose="05000000000000000000" pitchFamily="2" charset="2"/>
              <a:buChar char=""/>
            </a:pPr>
            <a:r>
              <a:rPr lang="en-US" altLang="en-US" sz="2200"/>
              <a:t>No new contacts were established.</a:t>
            </a:r>
          </a:p>
          <a:p>
            <a:pPr eaLnBrk="1" hangingPunct="1">
              <a:lnSpc>
                <a:spcPct val="100000"/>
              </a:lnSpc>
              <a:spcAft>
                <a:spcPct val="0"/>
              </a:spcAft>
              <a:buClr>
                <a:srgbClr val="808080"/>
              </a:buClr>
              <a:buFont typeface="Wingdings" panose="05000000000000000000" pitchFamily="2" charset="2"/>
              <a:buChar char=""/>
            </a:pPr>
            <a:endParaRPr lang="en-US" altLang="en-US" sz="2200"/>
          </a:p>
          <a:p>
            <a:pPr lvl="1" eaLnBrk="1" hangingPunct="1">
              <a:lnSpc>
                <a:spcPct val="100000"/>
              </a:lnSpc>
              <a:spcAft>
                <a:spcPct val="0"/>
              </a:spcAft>
              <a:buClr>
                <a:srgbClr val="808080"/>
              </a:buClr>
              <a:buFont typeface="Wingdings" panose="05000000000000000000" pitchFamily="2" charset="2"/>
              <a:buChar char=""/>
            </a:pPr>
            <a:endParaRPr lang="en-US" altLang="en-US" sz="2200"/>
          </a:p>
          <a:p>
            <a:pPr eaLnBrk="1" hangingPunct="1">
              <a:lnSpc>
                <a:spcPct val="100000"/>
              </a:lnSpc>
              <a:spcAft>
                <a:spcPct val="0"/>
              </a:spcAft>
              <a:buClr>
                <a:srgbClr val="808080"/>
              </a:buClr>
              <a:buFont typeface="Wingdings" panose="05000000000000000000" pitchFamily="2" charset="2"/>
              <a:buChar char=""/>
            </a:pPr>
            <a:endParaRPr lang="en-US" altLang="en-US" sz="2200"/>
          </a:p>
          <a:p>
            <a:pPr eaLnBrk="1" hangingPunct="1">
              <a:lnSpc>
                <a:spcPct val="100000"/>
              </a:lnSpc>
              <a:spcAft>
                <a:spcPct val="0"/>
              </a:spcAft>
              <a:buClrTx/>
              <a:buFontTx/>
              <a:buNone/>
            </a:pPr>
            <a:endParaRPr lang="en-US" altLang="en-US" sz="22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a:extLst>
              <a:ext uri="{FF2B5EF4-FFF2-40B4-BE49-F238E27FC236}">
                <a16:creationId xmlns:a16="http://schemas.microsoft.com/office/drawing/2014/main" id="{15AA496A-16E2-43D6-B320-397F461B3481}"/>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A39A42DD-94FF-49E5-B484-1F37F6A691B1}" type="slidenum">
              <a:rPr lang="en-US" altLang="en-US" sz="1800">
                <a:latin typeface="Arial" panose="020B0604020202020204" pitchFamily="34" charset="0"/>
              </a:rPr>
              <a:pPr>
                <a:lnSpc>
                  <a:spcPct val="93000"/>
                </a:lnSpc>
                <a:spcAft>
                  <a:spcPct val="0"/>
                </a:spcAft>
              </a:pPr>
              <a:t>6</a:t>
            </a:fld>
            <a:r>
              <a:rPr lang="en-US" altLang="en-US" sz="1800">
                <a:latin typeface="Arial" panose="020B0604020202020204" pitchFamily="34" charset="0"/>
              </a:rPr>
              <a:t>  </a:t>
            </a:r>
          </a:p>
        </p:txBody>
      </p:sp>
      <p:sp>
        <p:nvSpPr>
          <p:cNvPr id="17411" name="Rectangle 1">
            <a:extLst>
              <a:ext uri="{FF2B5EF4-FFF2-40B4-BE49-F238E27FC236}">
                <a16:creationId xmlns:a16="http://schemas.microsoft.com/office/drawing/2014/main" id="{88BBF104-3C24-4CE8-8A71-A1541B1C3E34}"/>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Reminder about the structure of the GSC-EM TF report</a:t>
            </a:r>
          </a:p>
        </p:txBody>
      </p:sp>
      <p:sp>
        <p:nvSpPr>
          <p:cNvPr id="17412" name="Rectangle 2">
            <a:extLst>
              <a:ext uri="{FF2B5EF4-FFF2-40B4-BE49-F238E27FC236}">
                <a16:creationId xmlns:a16="http://schemas.microsoft.com/office/drawing/2014/main" id="{CE7EBBF6-DB25-4996-8455-FDBB86A9C1EC}"/>
              </a:ext>
            </a:extLst>
          </p:cNvPr>
          <p:cNvSpPr>
            <a:spLocks noChangeArrowheads="1"/>
          </p:cNvSpPr>
          <p:nvPr/>
        </p:nvSpPr>
        <p:spPr bwMode="auto">
          <a:xfrm>
            <a:off x="3292475" y="2060575"/>
            <a:ext cx="8321675" cy="424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0000"/>
              </a:lnSpc>
              <a:spcAft>
                <a:spcPct val="0"/>
              </a:spcAft>
              <a:buClr>
                <a:srgbClr val="808080"/>
              </a:buClr>
              <a:buFont typeface="Wingdings" panose="05000000000000000000" pitchFamily="2" charset="2"/>
              <a:buChar char=""/>
            </a:pPr>
            <a:r>
              <a:rPr lang="en-US" altLang="en-US" sz="2000"/>
              <a:t>The following 4 scenarios "in case of emergency“ are considered.</a:t>
            </a:r>
          </a:p>
          <a:p>
            <a:pPr lvl="1" eaLnBrk="1" hangingPunct="1">
              <a:lnSpc>
                <a:spcPct val="100000"/>
              </a:lnSpc>
              <a:spcAft>
                <a:spcPct val="0"/>
              </a:spcAft>
              <a:buClr>
                <a:srgbClr val="808080"/>
              </a:buClr>
              <a:buFont typeface="Wingdings" panose="05000000000000000000" pitchFamily="2" charset="2"/>
              <a:buChar char=""/>
            </a:pPr>
            <a:r>
              <a:rPr lang="en-US" altLang="en-US" sz="1600"/>
              <a:t>Alerting the individuals (communication from authorities to the public);</a:t>
            </a:r>
          </a:p>
          <a:p>
            <a:pPr lvl="1" eaLnBrk="1" hangingPunct="1">
              <a:lnSpc>
                <a:spcPct val="100000"/>
              </a:lnSpc>
              <a:spcAft>
                <a:spcPct val="0"/>
              </a:spcAft>
              <a:buClr>
                <a:srgbClr val="808080"/>
              </a:buClr>
              <a:buFont typeface="Wingdings" panose="05000000000000000000" pitchFamily="2" charset="2"/>
              <a:buChar char=""/>
            </a:pPr>
            <a:r>
              <a:rPr lang="en-US" altLang="en-US" sz="1600"/>
              <a:t>Alerting authorities (communication from the public to authorities);</a:t>
            </a:r>
          </a:p>
          <a:p>
            <a:pPr lvl="1" eaLnBrk="1" hangingPunct="1">
              <a:lnSpc>
                <a:spcPct val="100000"/>
              </a:lnSpc>
              <a:spcAft>
                <a:spcPct val="0"/>
              </a:spcAft>
              <a:buClr>
                <a:srgbClr val="808080"/>
              </a:buClr>
              <a:buFont typeface="Wingdings" panose="05000000000000000000" pitchFamily="2" charset="2"/>
              <a:buChar char=""/>
            </a:pPr>
            <a:r>
              <a:rPr lang="en-US" altLang="en-US" sz="1600"/>
              <a:t>Communication between and among authorities; and</a:t>
            </a:r>
          </a:p>
          <a:p>
            <a:pPr lvl="1" eaLnBrk="1" hangingPunct="1">
              <a:lnSpc>
                <a:spcPct val="100000"/>
              </a:lnSpc>
              <a:spcAft>
                <a:spcPct val="0"/>
              </a:spcAft>
              <a:buClr>
                <a:srgbClr val="808080"/>
              </a:buClr>
              <a:buFont typeface="Wingdings" panose="05000000000000000000" pitchFamily="2" charset="2"/>
              <a:buChar char=""/>
            </a:pPr>
            <a:r>
              <a:rPr lang="en-US" altLang="en-US" sz="1600"/>
              <a:t>Communication between individuals.</a:t>
            </a:r>
          </a:p>
          <a:p>
            <a:pPr eaLnBrk="1" hangingPunct="1">
              <a:lnSpc>
                <a:spcPct val="100000"/>
              </a:lnSpc>
              <a:spcAft>
                <a:spcPct val="0"/>
              </a:spcAft>
              <a:buClr>
                <a:srgbClr val="808080"/>
              </a:buClr>
              <a:buFont typeface="Wingdings" panose="05000000000000000000" pitchFamily="2" charset="2"/>
              <a:buChar char=""/>
            </a:pPr>
            <a:r>
              <a:rPr lang="en-US" altLang="en-US" sz="2000"/>
              <a:t>The regions covered by the report go beyond GSC partners’ regions, since Phase 2, and include:</a:t>
            </a:r>
          </a:p>
          <a:p>
            <a:pPr eaLnBrk="1" hangingPunct="1">
              <a:lnSpc>
                <a:spcPct val="100000"/>
              </a:lnSpc>
              <a:spcAft>
                <a:spcPct val="0"/>
              </a:spcAft>
              <a:buClr>
                <a:srgbClr val="808080"/>
              </a:buClr>
              <a:buFont typeface="Wingdings" panose="05000000000000000000" pitchFamily="2" charset="2"/>
              <a:buChar char=""/>
            </a:pPr>
            <a:r>
              <a:rPr lang="en-US" altLang="en-US" sz="2000"/>
              <a:t>North America, Central America, Arabic States, Asia and Pacific, and some countries for each of these regions; and Europe.</a:t>
            </a:r>
          </a:p>
          <a:p>
            <a:pPr eaLnBrk="1" hangingPunct="1">
              <a:lnSpc>
                <a:spcPct val="100000"/>
              </a:lnSpc>
              <a:spcAft>
                <a:spcPct val="0"/>
              </a:spcAft>
              <a:buClr>
                <a:srgbClr val="808080"/>
              </a:buClr>
              <a:buFont typeface="Wingdings" panose="05000000000000000000" pitchFamily="2" charset="2"/>
              <a:buChar char=""/>
            </a:pPr>
            <a:r>
              <a:rPr lang="en-US" altLang="en-US" sz="2000"/>
              <a:t>Global standards (like 3GPP and ITU standards) are included.</a:t>
            </a:r>
          </a:p>
          <a:p>
            <a:pPr eaLnBrk="1" hangingPunct="1">
              <a:lnSpc>
                <a:spcPct val="100000"/>
              </a:lnSpc>
              <a:spcAft>
                <a:spcPct val="0"/>
              </a:spcAft>
              <a:buClr>
                <a:srgbClr val="808080"/>
              </a:buClr>
              <a:buFont typeface="Wingdings" panose="05000000000000000000" pitchFamily="2" charset="2"/>
              <a:buChar char=""/>
            </a:pPr>
            <a:r>
              <a:rPr lang="en-US" altLang="en-US" sz="2000"/>
              <a:t>Regulatory aspects per country or region are also part of the word report.</a:t>
            </a:r>
          </a:p>
          <a:p>
            <a:pPr eaLnBrk="1" hangingPunct="1">
              <a:lnSpc>
                <a:spcPct val="100000"/>
              </a:lnSpc>
              <a:spcAft>
                <a:spcPct val="0"/>
              </a:spcAft>
              <a:buClr>
                <a:srgbClr val="808080"/>
              </a:buClr>
              <a:buFont typeface="Wingdings" panose="05000000000000000000" pitchFamily="2" charset="2"/>
              <a:buChar char=""/>
            </a:pPr>
            <a:r>
              <a:rPr lang="en-US" altLang="en-US" sz="2000"/>
              <a:t>Ongoing standardization and regulation initiatives are considered.</a:t>
            </a:r>
          </a:p>
          <a:p>
            <a:pPr eaLnBrk="1" hangingPunct="1">
              <a:lnSpc>
                <a:spcPct val="100000"/>
              </a:lnSpc>
              <a:spcAft>
                <a:spcPct val="0"/>
              </a:spcAft>
              <a:buClr>
                <a:srgbClr val="808080"/>
              </a:buClr>
              <a:buFont typeface="Wingdings" panose="05000000000000000000" pitchFamily="2" charset="2"/>
              <a:buChar char=""/>
            </a:pPr>
            <a:r>
              <a:rPr lang="en-US" altLang="en-US" sz="2000"/>
              <a:t>Future possible standards are included.</a:t>
            </a:r>
          </a:p>
          <a:p>
            <a:pPr eaLnBrk="1" hangingPunct="1">
              <a:lnSpc>
                <a:spcPct val="100000"/>
              </a:lnSpc>
              <a:spcAft>
                <a:spcPct val="0"/>
              </a:spcAft>
              <a:buClr>
                <a:srgbClr val="808080"/>
              </a:buClr>
              <a:buFont typeface="Wingdings" panose="05000000000000000000" pitchFamily="2" charset="2"/>
              <a:buChar char=""/>
            </a:pPr>
            <a:r>
              <a:rPr lang="en-US" altLang="en-US" sz="2000"/>
              <a:t>Conclusions and suggestions finalize the report.</a:t>
            </a:r>
          </a:p>
          <a:p>
            <a:pPr eaLnBrk="1" hangingPunct="1">
              <a:lnSpc>
                <a:spcPct val="100000"/>
              </a:lnSpc>
              <a:spcAft>
                <a:spcPct val="0"/>
              </a:spcAft>
              <a:buClrTx/>
              <a:buFontTx/>
              <a:buNone/>
            </a:pPr>
            <a:endParaRPr lang="en-US" altLang="en-US" sz="20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a:extLst>
              <a:ext uri="{FF2B5EF4-FFF2-40B4-BE49-F238E27FC236}">
                <a16:creationId xmlns:a16="http://schemas.microsoft.com/office/drawing/2014/main" id="{32173EB6-9673-41DF-9D52-DE574BA52073}"/>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9D16BA0A-3B8A-42E8-9551-B9CDC36ADD09}" type="slidenum">
              <a:rPr lang="en-US" altLang="en-US" sz="1800">
                <a:latin typeface="Arial" panose="020B0604020202020204" pitchFamily="34" charset="0"/>
              </a:rPr>
              <a:pPr>
                <a:lnSpc>
                  <a:spcPct val="93000"/>
                </a:lnSpc>
                <a:spcAft>
                  <a:spcPct val="0"/>
                </a:spcAft>
              </a:pPr>
              <a:t>7</a:t>
            </a:fld>
            <a:r>
              <a:rPr lang="en-US" altLang="en-US" sz="1800">
                <a:latin typeface="Arial" panose="020B0604020202020204" pitchFamily="34" charset="0"/>
              </a:rPr>
              <a:t>  </a:t>
            </a:r>
          </a:p>
        </p:txBody>
      </p:sp>
      <p:sp>
        <p:nvSpPr>
          <p:cNvPr id="19459" name="Rectangle 1">
            <a:extLst>
              <a:ext uri="{FF2B5EF4-FFF2-40B4-BE49-F238E27FC236}">
                <a16:creationId xmlns:a16="http://schemas.microsoft.com/office/drawing/2014/main" id="{7A168C8E-EEAD-450F-8101-B2FCD286D7C4}"/>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GSC-EM TF current status</a:t>
            </a:r>
          </a:p>
        </p:txBody>
      </p:sp>
      <p:sp>
        <p:nvSpPr>
          <p:cNvPr id="19460" name="Rectangle 2">
            <a:extLst>
              <a:ext uri="{FF2B5EF4-FFF2-40B4-BE49-F238E27FC236}">
                <a16:creationId xmlns:a16="http://schemas.microsoft.com/office/drawing/2014/main" id="{12C1D8CD-BC2A-4807-9BA4-E740598C828E}"/>
              </a:ext>
            </a:extLst>
          </p:cNvPr>
          <p:cNvSpPr>
            <a:spLocks noChangeArrowheads="1"/>
          </p:cNvSpPr>
          <p:nvPr/>
        </p:nvSpPr>
        <p:spPr bwMode="auto">
          <a:xfrm>
            <a:off x="3292475" y="1773238"/>
            <a:ext cx="8321675" cy="424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Aft>
                <a:spcPct val="0"/>
              </a:spcAft>
              <a:buClr>
                <a:srgbClr val="808080"/>
              </a:buClr>
              <a:buFont typeface="Wingdings" panose="05000000000000000000" pitchFamily="2" charset="2"/>
              <a:buChar char=""/>
            </a:pPr>
            <a:r>
              <a:rPr lang="en-US" altLang="en-US" sz="2400"/>
              <a:t>The number of GSC partners participating to conference calls is quite stable.</a:t>
            </a:r>
            <a:br>
              <a:rPr lang="en-US" altLang="en-US" sz="2400"/>
            </a:br>
            <a:endParaRPr lang="en-US" altLang="en-US" sz="2400"/>
          </a:p>
          <a:p>
            <a:pPr eaLnBrk="1" hangingPunct="1">
              <a:lnSpc>
                <a:spcPct val="90000"/>
              </a:lnSpc>
              <a:spcAft>
                <a:spcPct val="0"/>
              </a:spcAft>
              <a:buClr>
                <a:srgbClr val="808080"/>
              </a:buClr>
              <a:buFont typeface="Wingdings" panose="05000000000000000000" pitchFamily="2" charset="2"/>
              <a:buChar char=""/>
            </a:pPr>
            <a:r>
              <a:rPr lang="en-US" altLang="en-US" sz="2400"/>
              <a:t>The number of subscribers to the GSC-EM mailing list has increased a little bit, due to new GSC partners mainly.</a:t>
            </a:r>
            <a:br>
              <a:rPr lang="en-US" altLang="en-US" sz="2400"/>
            </a:br>
            <a:endParaRPr lang="en-US" altLang="en-US" sz="2400"/>
          </a:p>
          <a:p>
            <a:pPr eaLnBrk="1" hangingPunct="1">
              <a:lnSpc>
                <a:spcPct val="90000"/>
              </a:lnSpc>
              <a:spcAft>
                <a:spcPct val="0"/>
              </a:spcAft>
              <a:buClr>
                <a:srgbClr val="808080"/>
              </a:buClr>
              <a:buFont typeface="Wingdings" panose="05000000000000000000" pitchFamily="2" charset="2"/>
              <a:buChar char=""/>
            </a:pPr>
            <a:r>
              <a:rPr lang="en-US" altLang="en-US" sz="2400"/>
              <a:t>The GSC-EM TF conclusions and suggestions in the report are the same than at the end of Phase 3. </a:t>
            </a:r>
            <a:br>
              <a:rPr lang="en-US" altLang="en-US" sz="2400"/>
            </a:br>
            <a:endParaRPr lang="en-US" altLang="en-US" sz="2400"/>
          </a:p>
          <a:p>
            <a:pPr eaLnBrk="1" hangingPunct="1">
              <a:lnSpc>
                <a:spcPct val="90000"/>
              </a:lnSpc>
              <a:spcAft>
                <a:spcPct val="0"/>
              </a:spcAft>
              <a:buClr>
                <a:srgbClr val="808080"/>
              </a:buClr>
              <a:buFont typeface="Wingdings" panose="05000000000000000000" pitchFamily="2" charset="2"/>
              <a:buChar char=""/>
            </a:pPr>
            <a:r>
              <a:rPr lang="en-US" altLang="en-US" sz="2400"/>
              <a:t>As already stated last year it is very difficult to get additional input to the GSC-EM report like information for new clauses with the intent to cover additional countries and regions.</a:t>
            </a:r>
          </a:p>
          <a:p>
            <a:pPr eaLnBrk="1" hangingPunct="1">
              <a:lnSpc>
                <a:spcPct val="90000"/>
              </a:lnSpc>
              <a:spcAft>
                <a:spcPct val="0"/>
              </a:spcAft>
              <a:buClrTx/>
              <a:buFontTx/>
              <a:buNone/>
            </a:pPr>
            <a:endParaRPr lang="en-US" altLang="en-US" sz="24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a:extLst>
              <a:ext uri="{FF2B5EF4-FFF2-40B4-BE49-F238E27FC236}">
                <a16:creationId xmlns:a16="http://schemas.microsoft.com/office/drawing/2014/main" id="{B610339C-0295-4D1A-B038-9131F501FE97}"/>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a:t>
            </a:r>
            <a:fld id="{7F86C6F3-A5CD-4303-A588-5BF5BDCC8B9C}" type="slidenum">
              <a:rPr lang="en-US" altLang="en-US" sz="1800">
                <a:latin typeface="Arial" panose="020B0604020202020204" pitchFamily="34" charset="0"/>
              </a:rPr>
              <a:pPr>
                <a:lnSpc>
                  <a:spcPct val="93000"/>
                </a:lnSpc>
                <a:spcAft>
                  <a:spcPct val="0"/>
                </a:spcAft>
              </a:pPr>
              <a:t>8</a:t>
            </a:fld>
            <a:r>
              <a:rPr lang="en-US" altLang="en-US" sz="1800">
                <a:latin typeface="Arial" panose="020B0604020202020204" pitchFamily="34" charset="0"/>
              </a:rPr>
              <a:t>  </a:t>
            </a:r>
          </a:p>
        </p:txBody>
      </p:sp>
      <p:sp>
        <p:nvSpPr>
          <p:cNvPr id="21507" name="Rectangle 1">
            <a:extLst>
              <a:ext uri="{FF2B5EF4-FFF2-40B4-BE49-F238E27FC236}">
                <a16:creationId xmlns:a16="http://schemas.microsoft.com/office/drawing/2014/main" id="{C62D8564-0B75-4EF8-BA82-9B4477E8C2BA}"/>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a:solidFill>
                  <a:srgbClr val="4700B8"/>
                </a:solidFill>
              </a:rPr>
              <a:t>GSC-EM TF: What’s next</a:t>
            </a:r>
          </a:p>
        </p:txBody>
      </p:sp>
      <p:sp>
        <p:nvSpPr>
          <p:cNvPr id="21508" name="Rectangle 2">
            <a:extLst>
              <a:ext uri="{FF2B5EF4-FFF2-40B4-BE49-F238E27FC236}">
                <a16:creationId xmlns:a16="http://schemas.microsoft.com/office/drawing/2014/main" id="{036EBE14-D7C1-4D37-99F8-4C35551B55DB}"/>
              </a:ext>
            </a:extLst>
          </p:cNvPr>
          <p:cNvSpPr>
            <a:spLocks noChangeArrowheads="1"/>
          </p:cNvSpPr>
          <p:nvPr/>
        </p:nvSpPr>
        <p:spPr bwMode="auto">
          <a:xfrm>
            <a:off x="3292475" y="1773238"/>
            <a:ext cx="8321675" cy="444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4000"/>
              </a:lnSpc>
              <a:spcAft>
                <a:spcPct val="0"/>
              </a:spcAft>
              <a:buClr>
                <a:srgbClr val="808080"/>
              </a:buClr>
              <a:buFont typeface="Wingdings" panose="05000000000000000000" pitchFamily="2" charset="2"/>
              <a:buChar char=""/>
            </a:pPr>
            <a:r>
              <a:rPr lang="en-US" altLang="en-US" sz="2400"/>
              <a:t>It is likely that in the next years the GSC-EM TF report will be updated by the GSC partners only. </a:t>
            </a:r>
            <a:br>
              <a:rPr lang="en-US" altLang="en-US" sz="2400"/>
            </a:br>
            <a:endParaRPr lang="en-US" altLang="en-US" sz="2400"/>
          </a:p>
          <a:p>
            <a:pPr eaLnBrk="1" hangingPunct="1">
              <a:lnSpc>
                <a:spcPct val="104000"/>
              </a:lnSpc>
              <a:spcAft>
                <a:spcPct val="0"/>
              </a:spcAft>
              <a:buClr>
                <a:srgbClr val="808080"/>
              </a:buClr>
              <a:buFont typeface="Wingdings" panose="05000000000000000000" pitchFamily="2" charset="2"/>
              <a:buChar char=""/>
            </a:pPr>
            <a:r>
              <a:rPr lang="en-US" altLang="en-US" sz="2400"/>
              <a:t>In order to ease the access to the GSC-EM TF report, it is proposed to publish the GSC-EM TF report in permanent folders e.g. by each GSC partners, and not only as a GSC meeting’s document.</a:t>
            </a:r>
            <a:br>
              <a:rPr lang="en-US" altLang="en-US" sz="2400"/>
            </a:br>
            <a:r>
              <a:rPr lang="en-US" altLang="en-US" sz="2400"/>
              <a:t>The recommendation of GSC HoDs is requested for that.</a:t>
            </a:r>
          </a:p>
          <a:p>
            <a:pPr eaLnBrk="1" hangingPunct="1">
              <a:lnSpc>
                <a:spcPct val="104000"/>
              </a:lnSpc>
              <a:spcAft>
                <a:spcPct val="0"/>
              </a:spcAft>
              <a:buClrTx/>
              <a:buFontTx/>
              <a:buNone/>
            </a:pPr>
            <a:endParaRPr lang="en-US" altLang="en-US" sz="24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87C5A463-E45A-4738-98AD-F08AB740FC9E}"/>
              </a:ext>
            </a:extLst>
          </p:cNvPr>
          <p:cNvSpPr>
            <a:spLocks noChangeArrowheads="1"/>
          </p:cNvSpPr>
          <p:nvPr/>
        </p:nvSpPr>
        <p:spPr bwMode="auto">
          <a:xfrm>
            <a:off x="3382963" y="925513"/>
            <a:ext cx="8137525" cy="70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pPr>
            <a:r>
              <a:rPr lang="en-US" altLang="en-US" sz="3600" b="1">
                <a:solidFill>
                  <a:srgbClr val="4700B8"/>
                </a:solidFill>
              </a:rPr>
              <a:t>Public Safety LMR-LTE Interworking</a:t>
            </a:r>
            <a:endParaRPr lang="en-US" altLang="en-US" b="1">
              <a:solidFill>
                <a:srgbClr val="4700B8"/>
              </a:solidFill>
            </a:endParaRPr>
          </a:p>
        </p:txBody>
      </p:sp>
      <p:sp>
        <p:nvSpPr>
          <p:cNvPr id="23555" name="Rectangle 2">
            <a:extLst>
              <a:ext uri="{FF2B5EF4-FFF2-40B4-BE49-F238E27FC236}">
                <a16:creationId xmlns:a16="http://schemas.microsoft.com/office/drawing/2014/main" id="{A0B7154F-BB34-46A1-A8F5-EA0465287065}"/>
              </a:ext>
            </a:extLst>
          </p:cNvPr>
          <p:cNvSpPr>
            <a:spLocks noChangeArrowheads="1"/>
          </p:cNvSpPr>
          <p:nvPr/>
        </p:nvSpPr>
        <p:spPr bwMode="auto">
          <a:xfrm>
            <a:off x="3292475" y="1863725"/>
            <a:ext cx="8321675" cy="444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4313">
              <a:lnSpc>
                <a:spcPct val="94000"/>
              </a:lnSpc>
              <a:spcAft>
                <a:spcPts val="142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800">
                <a:solidFill>
                  <a:srgbClr val="000000"/>
                </a:solidFill>
                <a:latin typeface="Calibri" panose="020F0502020204030204" pitchFamily="34" charset="0"/>
                <a:ea typeface="Microsoft YaHei" panose="020B0503020204020204" pitchFamily="34" charset="-122"/>
              </a:defRPr>
            </a:lvl1pPr>
            <a:lvl2pPr marL="869950" indent="-342900">
              <a:lnSpc>
                <a:spcPct val="94000"/>
              </a:lnSpc>
              <a:spcAft>
                <a:spcPts val="113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215900" algn="l"/>
                <a:tab pos="673100" algn="l"/>
                <a:tab pos="1130300" algn="l"/>
                <a:tab pos="1587500" algn="l"/>
                <a:tab pos="2044700" algn="l"/>
                <a:tab pos="2501900" algn="l"/>
                <a:tab pos="2959100" algn="l"/>
                <a:tab pos="3416300" algn="l"/>
                <a:tab pos="3873500" algn="l"/>
                <a:tab pos="4330700" algn="l"/>
                <a:tab pos="4787900" algn="l"/>
                <a:tab pos="5245100" algn="l"/>
                <a:tab pos="5702300" algn="l"/>
                <a:tab pos="6159500" algn="l"/>
                <a:tab pos="6616700" algn="l"/>
                <a:tab pos="7073900" algn="l"/>
                <a:tab pos="7531100" algn="l"/>
                <a:tab pos="7988300" algn="l"/>
                <a:tab pos="8445500" algn="l"/>
                <a:tab pos="8902700" algn="l"/>
                <a:tab pos="93599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104000"/>
              </a:lnSpc>
              <a:buClrTx/>
              <a:buFontTx/>
              <a:buNone/>
            </a:pPr>
            <a:r>
              <a:rPr lang="en-US" altLang="en-US" sz="2400" i="1">
                <a:solidFill>
                  <a:srgbClr val="FF0000"/>
                </a:solidFill>
              </a:rPr>
              <a:t> </a:t>
            </a:r>
            <a:r>
              <a:rPr lang="en-US" altLang="en-US" sz="2400"/>
              <a:t>Extract from GSC-19 Critical Communication Report (</a:t>
            </a:r>
            <a:r>
              <a:rPr lang="en-US" altLang="en-US" sz="2400">
                <a:hlinkClick r:id="rId2"/>
              </a:rPr>
              <a:t>​GSC-19_021 (Rev.1)</a:t>
            </a:r>
            <a:r>
              <a:rPr lang="en-US" altLang="en-US" sz="2400"/>
              <a:t>):</a:t>
            </a:r>
          </a:p>
          <a:p>
            <a:pPr lvl="1" eaLnBrk="1" hangingPunct="1">
              <a:lnSpc>
                <a:spcPct val="100000"/>
              </a:lnSpc>
              <a:spcAft>
                <a:spcPct val="0"/>
              </a:spcAft>
              <a:buClr>
                <a:srgbClr val="808080"/>
              </a:buClr>
              <a:buFont typeface="Wingdings" panose="05000000000000000000" pitchFamily="2" charset="2"/>
              <a:buChar char=""/>
            </a:pPr>
            <a:r>
              <a:rPr lang="en-US" altLang="en-US" sz="2400"/>
              <a:t>LMR systems continue to be deployed and will be maintained for decades to come. It is critical to ensure interoperability between the LMR systems and the LTE broadband systems.</a:t>
            </a:r>
          </a:p>
          <a:p>
            <a:pPr lvl="2" eaLnBrk="1" hangingPunct="1">
              <a:lnSpc>
                <a:spcPct val="100000"/>
              </a:lnSpc>
              <a:spcAft>
                <a:spcPct val="0"/>
              </a:spcAft>
              <a:buClr>
                <a:srgbClr val="808080"/>
              </a:buClr>
              <a:buFont typeface="Wingdings" panose="05000000000000000000" pitchFamily="2" charset="2"/>
              <a:buChar char=""/>
            </a:pPr>
            <a:r>
              <a:rPr lang="en-US" altLang="en-US"/>
              <a:t>It is recommended that various regions collaborate with each other to define a single interface to the LTE broadband system. </a:t>
            </a:r>
          </a:p>
          <a:p>
            <a:pPr lvl="2" eaLnBrk="1" hangingPunct="1">
              <a:lnSpc>
                <a:spcPct val="100000"/>
              </a:lnSpc>
              <a:spcAft>
                <a:spcPct val="0"/>
              </a:spcAft>
              <a:buClr>
                <a:srgbClr val="808080"/>
              </a:buClr>
              <a:buFont typeface="Wingdings" panose="05000000000000000000" pitchFamily="2" charset="2"/>
              <a:buChar char=""/>
            </a:pPr>
            <a:r>
              <a:rPr lang="en-US" altLang="en-US"/>
              <a:t>This LMR-LTE interoperability work should begin outside 3GPP to minimize the impact on the existing 3GPP work progress.</a:t>
            </a:r>
          </a:p>
          <a:p>
            <a:pPr lvl="2" eaLnBrk="1" hangingPunct="1">
              <a:lnSpc>
                <a:spcPct val="100000"/>
              </a:lnSpc>
              <a:spcAft>
                <a:spcPct val="0"/>
              </a:spcAft>
              <a:buClr>
                <a:srgbClr val="808080"/>
              </a:buClr>
              <a:buFont typeface="Wingdings" panose="05000000000000000000" pitchFamily="2" charset="2"/>
              <a:buChar char=""/>
            </a:pPr>
            <a:r>
              <a:rPr lang="en-US" altLang="en-US"/>
              <a:t>It is recommended for this work to be completed in 3GPP R13/R14.</a:t>
            </a:r>
            <a:endParaRPr lang="en-US" altLang="en-US" sz="2000"/>
          </a:p>
        </p:txBody>
      </p:sp>
      <p:sp>
        <p:nvSpPr>
          <p:cNvPr id="23556" name="Rectangle 1">
            <a:extLst>
              <a:ext uri="{FF2B5EF4-FFF2-40B4-BE49-F238E27FC236}">
                <a16:creationId xmlns:a16="http://schemas.microsoft.com/office/drawing/2014/main" id="{2BE6526E-7697-446B-957E-8D3585625FAC}"/>
              </a:ext>
            </a:extLst>
          </p:cNvPr>
          <p:cNvSpPr>
            <a:spLocks noChangeArrowheads="1"/>
          </p:cNvSpPr>
          <p:nvPr/>
        </p:nvSpPr>
        <p:spPr bwMode="auto">
          <a:xfrm>
            <a:off x="9407525" y="222250"/>
            <a:ext cx="2590800"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90000"/>
              </a:lnSpc>
              <a:spcBef>
                <a:spcPts val="1000"/>
              </a:spcBef>
              <a:spcAft>
                <a:spcPct val="0"/>
              </a:spcAft>
              <a:buClrTx/>
              <a:buFontTx/>
              <a:buNone/>
            </a:pPr>
            <a:r>
              <a:rPr lang="en-US" altLang="en-US" sz="3600" b="1" i="1">
                <a:solidFill>
                  <a:srgbClr val="FF0000"/>
                </a:solidFill>
              </a:rPr>
              <a:t>Attachment</a:t>
            </a:r>
          </a:p>
        </p:txBody>
      </p:sp>
      <p:sp>
        <p:nvSpPr>
          <p:cNvPr id="23557" name="Slide Number Placeholder 1">
            <a:extLst>
              <a:ext uri="{FF2B5EF4-FFF2-40B4-BE49-F238E27FC236}">
                <a16:creationId xmlns:a16="http://schemas.microsoft.com/office/drawing/2014/main" id="{FE77120C-5F8C-463A-BF55-C8C3DF162FEC}"/>
              </a:ext>
            </a:extLst>
          </p:cNvPr>
          <p:cNvSpPr>
            <a:spLocks noGrp="1"/>
          </p:cNvSpPr>
          <p:nvPr>
            <p:ph type="sldNum" sz="quarter" idx="10"/>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4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Calibri" panose="020F0502020204030204" pitchFamily="34" charset="0"/>
                <a:ea typeface="Microsoft YaHei" panose="020B0503020204020204" pitchFamily="34" charset="-122"/>
              </a:defRPr>
            </a:lvl1pPr>
            <a:lvl2pPr>
              <a:lnSpc>
                <a:spcPct val="94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2pPr>
            <a:lvl3pPr>
              <a:lnSpc>
                <a:spcPct val="94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icrosoft YaHei" panose="020B0503020204020204" pitchFamily="34" charset="-122"/>
              </a:defRPr>
            </a:lvl3pPr>
            <a:lvl4pPr>
              <a:lnSpc>
                <a:spcPct val="94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4pPr>
            <a:lvl5pPr>
              <a:lnSpc>
                <a:spcPct val="94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57200" eaLnBrk="0" fontAlgn="base" hangingPunct="0">
              <a:lnSpc>
                <a:spcPct val="94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icrosoft YaHei" panose="020B0503020204020204" pitchFamily="34" charset="-122"/>
              </a:defRPr>
            </a:lvl9pPr>
          </a:lstStyle>
          <a:p>
            <a:pPr>
              <a:lnSpc>
                <a:spcPct val="93000"/>
              </a:lnSpc>
              <a:spcAft>
                <a:spcPct val="0"/>
              </a:spcAft>
            </a:pPr>
            <a:r>
              <a:rPr lang="en-US" altLang="en-US" sz="1800">
                <a:latin typeface="Arial" panose="020B0604020202020204" pitchFamily="34" charset="0"/>
              </a:rPr>
              <a:t>Pg  9  </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rebuchet MS"/>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3C61B99-4B26-4E81-B790-F1CFFD793C8F}">
  <ds:schemaRefs>
    <ds:schemaRef ds:uri="http://schemas.microsoft.com/sharepoint/v3/contenttype/forms"/>
  </ds:schemaRefs>
</ds:datastoreItem>
</file>

<file path=customXml/itemProps2.xml><?xml version="1.0" encoding="utf-8"?>
<ds:datastoreItem xmlns:ds="http://schemas.openxmlformats.org/officeDocument/2006/customXml" ds:itemID="{CB5103AC-FC52-4351-AE34-7C37C3E3A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9AB5EF-8152-4DC3-9EB6-A18B2138A1C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34655</TotalTime>
  <Words>1142</Words>
  <Application>Microsoft Office PowerPoint</Application>
  <PresentationFormat>Custom</PresentationFormat>
  <Paragraphs>108</Paragraphs>
  <Slides>10</Slides>
  <Notes>7</Notes>
  <HiddenSlides>1</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Calibri</vt:lpstr>
      <vt:lpstr>Microsoft YaHei</vt:lpstr>
      <vt:lpstr>Arial</vt:lpstr>
      <vt:lpstr>Trebuchet MS</vt:lpstr>
      <vt:lpstr>Times New Roman</vt:lpstr>
      <vt:lpstr>Lucida Sans Unicode</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b.sriv</dc:creator>
  <cp:lastModifiedBy>May (TSB)</cp:lastModifiedBy>
  <cp:revision>39</cp:revision>
  <cp:lastPrinted>2016-04-15T01:15:20Z</cp:lastPrinted>
  <dcterms:created xsi:type="dcterms:W3CDTF">2016-04-13T17:12:01Z</dcterms:created>
  <dcterms:modified xsi:type="dcterms:W3CDTF">2020-12-18T07:43:35Z</dcterms:modified>
</cp:coreProperties>
</file>