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rawing2.xml" ContentType="application/vnd.ms-office.drawingml.diagramDrawing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3"/>
  </p:notesMasterIdLst>
  <p:sldIdLst>
    <p:sldId id="256" r:id="rId2"/>
    <p:sldId id="292" r:id="rId3"/>
    <p:sldId id="285" r:id="rId4"/>
    <p:sldId id="289" r:id="rId5"/>
    <p:sldId id="287" r:id="rId6"/>
    <p:sldId id="261" r:id="rId7"/>
    <p:sldId id="262" r:id="rId8"/>
    <p:sldId id="263" r:id="rId9"/>
    <p:sldId id="272" r:id="rId10"/>
    <p:sldId id="282" r:id="rId11"/>
    <p:sldId id="283" r:id="rId1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EA05B-B38D-4938-919A-10CC70F4679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A90B6-9ADB-4CCE-A71E-4E378AE3E93E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 smtClean="0"/>
            <a:t>Tools and Automation</a:t>
          </a:r>
          <a:endParaRPr lang="en-US" dirty="0"/>
        </a:p>
      </dgm:t>
    </dgm:pt>
    <dgm:pt modelId="{394B01FC-FE16-4BF3-AEE4-7A04D99DBD62}" type="parTrans" cxnId="{2AA8B014-0188-480A-8682-8976349C8AF4}">
      <dgm:prSet/>
      <dgm:spPr/>
      <dgm:t>
        <a:bodyPr/>
        <a:lstStyle/>
        <a:p>
          <a:endParaRPr lang="en-US"/>
        </a:p>
      </dgm:t>
    </dgm:pt>
    <dgm:pt modelId="{57DBE64E-8819-41A7-A0CC-2D5CDF74C306}" type="sibTrans" cxnId="{2AA8B014-0188-480A-8682-8976349C8AF4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A65C093C-9CF3-4477-9737-6AEA4CB368F9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 smtClean="0"/>
            <a:t>Service Inventory</a:t>
          </a:r>
          <a:endParaRPr lang="en-US" dirty="0"/>
        </a:p>
      </dgm:t>
    </dgm:pt>
    <dgm:pt modelId="{4B2FD03B-CE79-4B4B-9848-A260D3BA2720}" type="parTrans" cxnId="{24DECDDB-FC3D-4F1B-BCC7-4CA9B8ED277F}">
      <dgm:prSet/>
      <dgm:spPr/>
      <dgm:t>
        <a:bodyPr/>
        <a:lstStyle/>
        <a:p>
          <a:endParaRPr lang="en-US"/>
        </a:p>
      </dgm:t>
    </dgm:pt>
    <dgm:pt modelId="{89DF7A28-A421-430B-8332-8430CF1109AB}" type="sibTrans" cxnId="{24DECDDB-FC3D-4F1B-BCC7-4CA9B8ED277F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3C724AF4-3C67-48CA-BA2D-662C15B18F22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 smtClean="0"/>
            <a:t>Reference Architecture</a:t>
          </a:r>
          <a:endParaRPr lang="en-US" dirty="0"/>
        </a:p>
      </dgm:t>
    </dgm:pt>
    <dgm:pt modelId="{B703988E-64A8-4AC5-BB2B-30EE1777A76A}" type="parTrans" cxnId="{91C77BBE-3542-422D-BBD8-2C79D5DA434C}">
      <dgm:prSet/>
      <dgm:spPr/>
      <dgm:t>
        <a:bodyPr/>
        <a:lstStyle/>
        <a:p>
          <a:endParaRPr lang="en-US"/>
        </a:p>
      </dgm:t>
    </dgm:pt>
    <dgm:pt modelId="{5E23A52A-2011-45EB-8F86-BC2D791C542B}" type="sibTrans" cxnId="{91C77BBE-3542-422D-BBD8-2C79D5DA434C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AE33D8B4-AE6D-47A9-A9A9-26D07A592EE6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 smtClean="0"/>
            <a:t>Information Model</a:t>
          </a:r>
          <a:endParaRPr lang="en-US" dirty="0"/>
        </a:p>
      </dgm:t>
    </dgm:pt>
    <dgm:pt modelId="{E524EE22-502C-44B8-98CB-C441BA149203}" type="parTrans" cxnId="{1E0A6C9D-6F7B-458C-A7B8-5D65FD7E8D26}">
      <dgm:prSet/>
      <dgm:spPr/>
      <dgm:t>
        <a:bodyPr/>
        <a:lstStyle/>
        <a:p>
          <a:endParaRPr lang="en-US"/>
        </a:p>
      </dgm:t>
    </dgm:pt>
    <dgm:pt modelId="{20F9C5F5-FEE2-4E6B-8241-05644E53C3B9}" type="sibTrans" cxnId="{1E0A6C9D-6F7B-458C-A7B8-5D65FD7E8D2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B03C8261-5C7F-489F-987A-F5282C46FCDF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 smtClean="0"/>
            <a:t>Business Process</a:t>
          </a:r>
          <a:endParaRPr lang="en-US" dirty="0"/>
        </a:p>
      </dgm:t>
    </dgm:pt>
    <dgm:pt modelId="{07F64692-A5E0-486F-BC45-42E1CE6DD3F5}" type="parTrans" cxnId="{051C2B35-3277-4D86-8716-C1FD0ECC8371}">
      <dgm:prSet/>
      <dgm:spPr/>
      <dgm:t>
        <a:bodyPr/>
        <a:lstStyle/>
        <a:p>
          <a:endParaRPr lang="en-US"/>
        </a:p>
      </dgm:t>
    </dgm:pt>
    <dgm:pt modelId="{B15EF673-9886-49A9-998F-99E51D34EBC1}" type="sibTrans" cxnId="{051C2B35-3277-4D86-8716-C1FD0ECC8371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7428260F-7199-4DAD-AEBA-F7A73B146158}" type="pres">
      <dgm:prSet presAssocID="{249EA05B-B38D-4938-919A-10CC70F4679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0CCB79-D724-4123-A4FB-0AA0B17E1470}" type="pres">
      <dgm:prSet presAssocID="{6E2A90B6-9ADB-4CCE-A71E-4E378AE3E93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AEE142-D738-4E46-A436-9CD2B75A6E29}" type="pres">
      <dgm:prSet presAssocID="{6E2A90B6-9ADB-4CCE-A71E-4E378AE3E93E}" presName="spNode" presStyleCnt="0"/>
      <dgm:spPr/>
      <dgm:t>
        <a:bodyPr/>
        <a:lstStyle/>
        <a:p>
          <a:endParaRPr lang="en-US"/>
        </a:p>
      </dgm:t>
    </dgm:pt>
    <dgm:pt modelId="{3CD8124E-6559-448B-AB23-397FF9EC9628}" type="pres">
      <dgm:prSet presAssocID="{57DBE64E-8819-41A7-A0CC-2D5CDF74C306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85CACC8-49E1-4BF9-A381-C6AA88972D62}" type="pres">
      <dgm:prSet presAssocID="{AE33D8B4-AE6D-47A9-A9A9-26D07A592EE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329C1E-E5DF-443A-9B5E-85BB3821B51E}" type="pres">
      <dgm:prSet presAssocID="{AE33D8B4-AE6D-47A9-A9A9-26D07A592EE6}" presName="spNode" presStyleCnt="0"/>
      <dgm:spPr/>
      <dgm:t>
        <a:bodyPr/>
        <a:lstStyle/>
        <a:p>
          <a:endParaRPr lang="en-US"/>
        </a:p>
      </dgm:t>
    </dgm:pt>
    <dgm:pt modelId="{5B0145BD-41C1-4224-AE8B-FEF83F2A0376}" type="pres">
      <dgm:prSet presAssocID="{20F9C5F5-FEE2-4E6B-8241-05644E53C3B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127C86F-F362-4AF0-B193-C982C8443FA5}" type="pres">
      <dgm:prSet presAssocID="{A65C093C-9CF3-4477-9737-6AEA4CB368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DA2D8-093C-4AC5-B61C-B861CB077013}" type="pres">
      <dgm:prSet presAssocID="{A65C093C-9CF3-4477-9737-6AEA4CB368F9}" presName="spNode" presStyleCnt="0"/>
      <dgm:spPr/>
      <dgm:t>
        <a:bodyPr/>
        <a:lstStyle/>
        <a:p>
          <a:endParaRPr lang="en-US"/>
        </a:p>
      </dgm:t>
    </dgm:pt>
    <dgm:pt modelId="{818D96CE-0E72-4FA0-9B06-2603C2E546A0}" type="pres">
      <dgm:prSet presAssocID="{89DF7A28-A421-430B-8332-8430CF1109AB}" presName="sibTrans" presStyleLbl="sibTrans1D1" presStyleIdx="2" presStyleCnt="5"/>
      <dgm:spPr/>
      <dgm:t>
        <a:bodyPr/>
        <a:lstStyle/>
        <a:p>
          <a:endParaRPr lang="en-US"/>
        </a:p>
      </dgm:t>
    </dgm:pt>
    <dgm:pt modelId="{52E035C1-D993-4415-B236-1E8AD31A31C8}" type="pres">
      <dgm:prSet presAssocID="{3C724AF4-3C67-48CA-BA2D-662C15B18F2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176C3-5377-43A4-A559-02E3FB44AE3C}" type="pres">
      <dgm:prSet presAssocID="{3C724AF4-3C67-48CA-BA2D-662C15B18F22}" presName="spNode" presStyleCnt="0"/>
      <dgm:spPr/>
      <dgm:t>
        <a:bodyPr/>
        <a:lstStyle/>
        <a:p>
          <a:endParaRPr lang="en-US"/>
        </a:p>
      </dgm:t>
    </dgm:pt>
    <dgm:pt modelId="{76CDF877-D309-46CD-9F0E-41DDE12A6DC6}" type="pres">
      <dgm:prSet presAssocID="{5E23A52A-2011-45EB-8F86-BC2D791C542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DE5E7D3E-24BC-48D7-957B-1B07280AE1AD}" type="pres">
      <dgm:prSet presAssocID="{B03C8261-5C7F-489F-987A-F5282C46FCD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C3F3A-AF91-481F-BBCC-E07B4256065F}" type="pres">
      <dgm:prSet presAssocID="{B03C8261-5C7F-489F-987A-F5282C46FCDF}" presName="spNode" presStyleCnt="0"/>
      <dgm:spPr/>
      <dgm:t>
        <a:bodyPr/>
        <a:lstStyle/>
        <a:p>
          <a:endParaRPr lang="en-US"/>
        </a:p>
      </dgm:t>
    </dgm:pt>
    <dgm:pt modelId="{94A917A2-F573-4995-8647-9D9D4959CA32}" type="pres">
      <dgm:prSet presAssocID="{B15EF673-9886-49A9-998F-99E51D34EBC1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2F870C0-C235-4D81-BC00-6783E31485EE}" type="presOf" srcId="{AE33D8B4-AE6D-47A9-A9A9-26D07A592EE6}" destId="{E85CACC8-49E1-4BF9-A381-C6AA88972D62}" srcOrd="0" destOrd="0" presId="urn:microsoft.com/office/officeart/2005/8/layout/cycle6"/>
    <dgm:cxn modelId="{2AA8B014-0188-480A-8682-8976349C8AF4}" srcId="{249EA05B-B38D-4938-919A-10CC70F46797}" destId="{6E2A90B6-9ADB-4CCE-A71E-4E378AE3E93E}" srcOrd="0" destOrd="0" parTransId="{394B01FC-FE16-4BF3-AEE4-7A04D99DBD62}" sibTransId="{57DBE64E-8819-41A7-A0CC-2D5CDF74C306}"/>
    <dgm:cxn modelId="{746B302A-7307-4047-9D25-0F8ECACC17DA}" type="presOf" srcId="{89DF7A28-A421-430B-8332-8430CF1109AB}" destId="{818D96CE-0E72-4FA0-9B06-2603C2E546A0}" srcOrd="0" destOrd="0" presId="urn:microsoft.com/office/officeart/2005/8/layout/cycle6"/>
    <dgm:cxn modelId="{91C77BBE-3542-422D-BBD8-2C79D5DA434C}" srcId="{249EA05B-B38D-4938-919A-10CC70F46797}" destId="{3C724AF4-3C67-48CA-BA2D-662C15B18F22}" srcOrd="3" destOrd="0" parTransId="{B703988E-64A8-4AC5-BB2B-30EE1777A76A}" sibTransId="{5E23A52A-2011-45EB-8F86-BC2D791C542B}"/>
    <dgm:cxn modelId="{06C81B02-5F49-4DAB-A9C5-E964970F013F}" type="presOf" srcId="{A65C093C-9CF3-4477-9737-6AEA4CB368F9}" destId="{F127C86F-F362-4AF0-B193-C982C8443FA5}" srcOrd="0" destOrd="0" presId="urn:microsoft.com/office/officeart/2005/8/layout/cycle6"/>
    <dgm:cxn modelId="{3A0B3A23-5C7A-4B29-89B9-9AC4CD2AF1F4}" type="presOf" srcId="{5E23A52A-2011-45EB-8F86-BC2D791C542B}" destId="{76CDF877-D309-46CD-9F0E-41DDE12A6DC6}" srcOrd="0" destOrd="0" presId="urn:microsoft.com/office/officeart/2005/8/layout/cycle6"/>
    <dgm:cxn modelId="{B5BD8319-8793-4E74-A5FD-078F4877FE54}" type="presOf" srcId="{B03C8261-5C7F-489F-987A-F5282C46FCDF}" destId="{DE5E7D3E-24BC-48D7-957B-1B07280AE1AD}" srcOrd="0" destOrd="0" presId="urn:microsoft.com/office/officeart/2005/8/layout/cycle6"/>
    <dgm:cxn modelId="{24DECDDB-FC3D-4F1B-BCC7-4CA9B8ED277F}" srcId="{249EA05B-B38D-4938-919A-10CC70F46797}" destId="{A65C093C-9CF3-4477-9737-6AEA4CB368F9}" srcOrd="2" destOrd="0" parTransId="{4B2FD03B-CE79-4B4B-9848-A260D3BA2720}" sibTransId="{89DF7A28-A421-430B-8332-8430CF1109AB}"/>
    <dgm:cxn modelId="{2E1A6DCC-7247-4879-AEBA-8D522871E75F}" type="presOf" srcId="{249EA05B-B38D-4938-919A-10CC70F46797}" destId="{7428260F-7199-4DAD-AEBA-F7A73B146158}" srcOrd="0" destOrd="0" presId="urn:microsoft.com/office/officeart/2005/8/layout/cycle6"/>
    <dgm:cxn modelId="{5505817E-81ED-422C-A38A-F25DBB9B8DB0}" type="presOf" srcId="{3C724AF4-3C67-48CA-BA2D-662C15B18F22}" destId="{52E035C1-D993-4415-B236-1E8AD31A31C8}" srcOrd="0" destOrd="0" presId="urn:microsoft.com/office/officeart/2005/8/layout/cycle6"/>
    <dgm:cxn modelId="{869A3DB1-4146-499B-97A9-10705E23E370}" type="presOf" srcId="{B15EF673-9886-49A9-998F-99E51D34EBC1}" destId="{94A917A2-F573-4995-8647-9D9D4959CA32}" srcOrd="0" destOrd="0" presId="urn:microsoft.com/office/officeart/2005/8/layout/cycle6"/>
    <dgm:cxn modelId="{C09DCDE9-15AB-43F8-BE66-124D172BB559}" type="presOf" srcId="{20F9C5F5-FEE2-4E6B-8241-05644E53C3B9}" destId="{5B0145BD-41C1-4224-AE8B-FEF83F2A0376}" srcOrd="0" destOrd="0" presId="urn:microsoft.com/office/officeart/2005/8/layout/cycle6"/>
    <dgm:cxn modelId="{E44213AD-BCD3-43ED-B293-4BA7DACCD411}" type="presOf" srcId="{57DBE64E-8819-41A7-A0CC-2D5CDF74C306}" destId="{3CD8124E-6559-448B-AB23-397FF9EC9628}" srcOrd="0" destOrd="0" presId="urn:microsoft.com/office/officeart/2005/8/layout/cycle6"/>
    <dgm:cxn modelId="{051C2B35-3277-4D86-8716-C1FD0ECC8371}" srcId="{249EA05B-B38D-4938-919A-10CC70F46797}" destId="{B03C8261-5C7F-489F-987A-F5282C46FCDF}" srcOrd="4" destOrd="0" parTransId="{07F64692-A5E0-486F-BC45-42E1CE6DD3F5}" sibTransId="{B15EF673-9886-49A9-998F-99E51D34EBC1}"/>
    <dgm:cxn modelId="{1E0A6C9D-6F7B-458C-A7B8-5D65FD7E8D26}" srcId="{249EA05B-B38D-4938-919A-10CC70F46797}" destId="{AE33D8B4-AE6D-47A9-A9A9-26D07A592EE6}" srcOrd="1" destOrd="0" parTransId="{E524EE22-502C-44B8-98CB-C441BA149203}" sibTransId="{20F9C5F5-FEE2-4E6B-8241-05644E53C3B9}"/>
    <dgm:cxn modelId="{662D02FC-67C9-40F1-9091-F2C4FDD9AF88}" type="presOf" srcId="{6E2A90B6-9ADB-4CCE-A71E-4E378AE3E93E}" destId="{340CCB79-D724-4123-A4FB-0AA0B17E1470}" srcOrd="0" destOrd="0" presId="urn:microsoft.com/office/officeart/2005/8/layout/cycle6"/>
    <dgm:cxn modelId="{AAF9CFC2-C644-4C38-B59A-7AB6D09ACE87}" type="presParOf" srcId="{7428260F-7199-4DAD-AEBA-F7A73B146158}" destId="{340CCB79-D724-4123-A4FB-0AA0B17E1470}" srcOrd="0" destOrd="0" presId="urn:microsoft.com/office/officeart/2005/8/layout/cycle6"/>
    <dgm:cxn modelId="{0A2CE45F-E35A-4DC5-8679-664A0FB222BE}" type="presParOf" srcId="{7428260F-7199-4DAD-AEBA-F7A73B146158}" destId="{1BAEE142-D738-4E46-A436-9CD2B75A6E29}" srcOrd="1" destOrd="0" presId="urn:microsoft.com/office/officeart/2005/8/layout/cycle6"/>
    <dgm:cxn modelId="{02E98EDF-E6E8-447D-89ED-6DEE10529110}" type="presParOf" srcId="{7428260F-7199-4DAD-AEBA-F7A73B146158}" destId="{3CD8124E-6559-448B-AB23-397FF9EC9628}" srcOrd="2" destOrd="0" presId="urn:microsoft.com/office/officeart/2005/8/layout/cycle6"/>
    <dgm:cxn modelId="{234ACA7C-A407-4D36-A194-531D493AFC43}" type="presParOf" srcId="{7428260F-7199-4DAD-AEBA-F7A73B146158}" destId="{E85CACC8-49E1-4BF9-A381-C6AA88972D62}" srcOrd="3" destOrd="0" presId="urn:microsoft.com/office/officeart/2005/8/layout/cycle6"/>
    <dgm:cxn modelId="{55DB8D6F-D085-4675-A936-6A6881CAE010}" type="presParOf" srcId="{7428260F-7199-4DAD-AEBA-F7A73B146158}" destId="{92329C1E-E5DF-443A-9B5E-85BB3821B51E}" srcOrd="4" destOrd="0" presId="urn:microsoft.com/office/officeart/2005/8/layout/cycle6"/>
    <dgm:cxn modelId="{A2CF1984-11F0-45E6-9E27-FB5B985A4E67}" type="presParOf" srcId="{7428260F-7199-4DAD-AEBA-F7A73B146158}" destId="{5B0145BD-41C1-4224-AE8B-FEF83F2A0376}" srcOrd="5" destOrd="0" presId="urn:microsoft.com/office/officeart/2005/8/layout/cycle6"/>
    <dgm:cxn modelId="{F0CD9FB5-273D-4E2F-92B3-463EACC079C7}" type="presParOf" srcId="{7428260F-7199-4DAD-AEBA-F7A73B146158}" destId="{F127C86F-F362-4AF0-B193-C982C8443FA5}" srcOrd="6" destOrd="0" presId="urn:microsoft.com/office/officeart/2005/8/layout/cycle6"/>
    <dgm:cxn modelId="{E085B7E8-1066-4694-8865-24C737F1853B}" type="presParOf" srcId="{7428260F-7199-4DAD-AEBA-F7A73B146158}" destId="{4DCDA2D8-093C-4AC5-B61C-B861CB077013}" srcOrd="7" destOrd="0" presId="urn:microsoft.com/office/officeart/2005/8/layout/cycle6"/>
    <dgm:cxn modelId="{4BD9D994-44BB-48D3-A0EB-330BA5E634CB}" type="presParOf" srcId="{7428260F-7199-4DAD-AEBA-F7A73B146158}" destId="{818D96CE-0E72-4FA0-9B06-2603C2E546A0}" srcOrd="8" destOrd="0" presId="urn:microsoft.com/office/officeart/2005/8/layout/cycle6"/>
    <dgm:cxn modelId="{30A911AC-A03A-4EA9-A19B-8F27FA4D67FE}" type="presParOf" srcId="{7428260F-7199-4DAD-AEBA-F7A73B146158}" destId="{52E035C1-D993-4415-B236-1E8AD31A31C8}" srcOrd="9" destOrd="0" presId="urn:microsoft.com/office/officeart/2005/8/layout/cycle6"/>
    <dgm:cxn modelId="{FA661987-3983-4F32-ACDD-1C9DA20833C4}" type="presParOf" srcId="{7428260F-7199-4DAD-AEBA-F7A73B146158}" destId="{F14176C3-5377-43A4-A559-02E3FB44AE3C}" srcOrd="10" destOrd="0" presId="urn:microsoft.com/office/officeart/2005/8/layout/cycle6"/>
    <dgm:cxn modelId="{27F2CD8C-308F-4419-A775-A55C3EBF1A04}" type="presParOf" srcId="{7428260F-7199-4DAD-AEBA-F7A73B146158}" destId="{76CDF877-D309-46CD-9F0E-41DDE12A6DC6}" srcOrd="11" destOrd="0" presId="urn:microsoft.com/office/officeart/2005/8/layout/cycle6"/>
    <dgm:cxn modelId="{DF28E7AC-81FB-4F39-A439-26246F0BB1B5}" type="presParOf" srcId="{7428260F-7199-4DAD-AEBA-F7A73B146158}" destId="{DE5E7D3E-24BC-48D7-957B-1B07280AE1AD}" srcOrd="12" destOrd="0" presId="urn:microsoft.com/office/officeart/2005/8/layout/cycle6"/>
    <dgm:cxn modelId="{450E2188-FAA5-4F21-A8F8-1502DA4EEFDA}" type="presParOf" srcId="{7428260F-7199-4DAD-AEBA-F7A73B146158}" destId="{389C3F3A-AF91-481F-BBCC-E07B4256065F}" srcOrd="13" destOrd="0" presId="urn:microsoft.com/office/officeart/2005/8/layout/cycle6"/>
    <dgm:cxn modelId="{8CC92EA2-9F5D-4CB7-A10F-64ACC102A871}" type="presParOf" srcId="{7428260F-7199-4DAD-AEBA-F7A73B146158}" destId="{94A917A2-F573-4995-8647-9D9D4959CA32}" srcOrd="14" destOrd="0" presId="urn:microsoft.com/office/officeart/2005/8/layout/cycle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E5F1B8-C854-4654-94BC-0405FD4E0AB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774BEC6-CC03-4D2E-94C7-827BB028C185}">
      <dgm:prSet custT="1"/>
      <dgm:spPr/>
      <dgm:t>
        <a:bodyPr/>
        <a:lstStyle/>
        <a:p>
          <a:r>
            <a:rPr lang="en-US" sz="1100" dirty="0" smtClean="0"/>
            <a:t>User Profile</a:t>
          </a:r>
          <a:endParaRPr lang="en-US" sz="1100" dirty="0"/>
        </a:p>
      </dgm:t>
    </dgm:pt>
    <dgm:pt modelId="{75C0006E-71CF-4DB3-B284-FDFA5BD8755C}" type="parTrans" cxnId="{F29E732D-12AB-4EB4-9BB8-F609FD44056D}">
      <dgm:prSet/>
      <dgm:spPr/>
      <dgm:t>
        <a:bodyPr/>
        <a:lstStyle/>
        <a:p>
          <a:endParaRPr lang="en-US" sz="1100"/>
        </a:p>
      </dgm:t>
    </dgm:pt>
    <dgm:pt modelId="{FEF45B06-3D7A-47B6-A024-65E613A4C614}" type="sibTrans" cxnId="{F29E732D-12AB-4EB4-9BB8-F609FD44056D}">
      <dgm:prSet custT="1"/>
      <dgm:spPr/>
      <dgm:t>
        <a:bodyPr/>
        <a:lstStyle/>
        <a:p>
          <a:endParaRPr lang="en-US" sz="1100" dirty="0"/>
        </a:p>
      </dgm:t>
    </dgm:pt>
    <dgm:pt modelId="{854647B7-DA86-417C-9D8C-B356BC86AA49}">
      <dgm:prSet custT="1"/>
      <dgm:spPr/>
      <dgm:t>
        <a:bodyPr/>
        <a:lstStyle/>
        <a:p>
          <a:r>
            <a:rPr lang="en-US" sz="1100" dirty="0" smtClean="0"/>
            <a:t>Trust &amp; Identity</a:t>
          </a:r>
          <a:endParaRPr lang="en-US" sz="1100" dirty="0"/>
        </a:p>
      </dgm:t>
    </dgm:pt>
    <dgm:pt modelId="{E31A0A44-237E-4E64-A9DE-EECB8EFDDBD6}" type="parTrans" cxnId="{C7A4C918-8218-4058-A503-0598E8EDE74A}">
      <dgm:prSet/>
      <dgm:spPr/>
      <dgm:t>
        <a:bodyPr/>
        <a:lstStyle/>
        <a:p>
          <a:endParaRPr lang="en-US" sz="1100"/>
        </a:p>
      </dgm:t>
    </dgm:pt>
    <dgm:pt modelId="{0B6872D0-30DC-4613-9FEA-FA4933995746}" type="sibTrans" cxnId="{C7A4C918-8218-4058-A503-0598E8EDE74A}">
      <dgm:prSet/>
      <dgm:spPr/>
      <dgm:t>
        <a:bodyPr/>
        <a:lstStyle/>
        <a:p>
          <a:endParaRPr lang="en-US" sz="1100"/>
        </a:p>
      </dgm:t>
    </dgm:pt>
    <dgm:pt modelId="{2654A06F-00A6-4A96-89C3-1076B29D9BD9}">
      <dgm:prSet custT="1"/>
      <dgm:spPr/>
      <dgm:t>
        <a:bodyPr/>
        <a:lstStyle/>
        <a:p>
          <a:r>
            <a:rPr lang="en-US" sz="1100" dirty="0" smtClean="0"/>
            <a:t>IMS Session Control</a:t>
          </a:r>
          <a:endParaRPr lang="en-US" sz="1100" dirty="0"/>
        </a:p>
      </dgm:t>
    </dgm:pt>
    <dgm:pt modelId="{F49FD26E-AE57-48D3-8C84-1C7BD720BBA2}" type="parTrans" cxnId="{4502E212-569D-47A6-8035-2D038C6A4838}">
      <dgm:prSet/>
      <dgm:spPr/>
      <dgm:t>
        <a:bodyPr/>
        <a:lstStyle/>
        <a:p>
          <a:endParaRPr lang="en-US" sz="1100"/>
        </a:p>
      </dgm:t>
    </dgm:pt>
    <dgm:pt modelId="{56014338-E658-43D1-800C-A3E084103AC6}" type="sibTrans" cxnId="{4502E212-569D-47A6-8035-2D038C6A4838}">
      <dgm:prSet custT="1"/>
      <dgm:spPr/>
      <dgm:t>
        <a:bodyPr/>
        <a:lstStyle/>
        <a:p>
          <a:r>
            <a:rPr lang="en-US" sz="1100" dirty="0" smtClean="0"/>
            <a:t>APIs for WebRTC</a:t>
          </a:r>
          <a:endParaRPr lang="en-US" sz="1100" dirty="0"/>
        </a:p>
      </dgm:t>
    </dgm:pt>
    <dgm:pt modelId="{28E4A47F-3AA6-4E1F-858D-2290EEF699E5}">
      <dgm:prSet custT="1"/>
      <dgm:spPr/>
      <dgm:t>
        <a:bodyPr/>
        <a:lstStyle/>
        <a:p>
          <a:r>
            <a:rPr lang="en-US" sz="1100" dirty="0" smtClean="0"/>
            <a:t>Communications</a:t>
          </a:r>
          <a:endParaRPr lang="en-US" sz="1100" dirty="0"/>
        </a:p>
      </dgm:t>
    </dgm:pt>
    <dgm:pt modelId="{5B6085D1-F48C-49FC-803C-155C8E9B5C6F}" type="parTrans" cxnId="{8A318EEB-2E60-44E7-99EC-3081183A5A87}">
      <dgm:prSet/>
      <dgm:spPr/>
      <dgm:t>
        <a:bodyPr/>
        <a:lstStyle/>
        <a:p>
          <a:endParaRPr lang="en-US" sz="1100"/>
        </a:p>
      </dgm:t>
    </dgm:pt>
    <dgm:pt modelId="{12BDC79A-BD3F-4E1C-91D8-9C48D5199EDE}" type="sibTrans" cxnId="{8A318EEB-2E60-44E7-99EC-3081183A5A87}">
      <dgm:prSet/>
      <dgm:spPr/>
      <dgm:t>
        <a:bodyPr/>
        <a:lstStyle/>
        <a:p>
          <a:endParaRPr lang="en-US" sz="1100"/>
        </a:p>
      </dgm:t>
    </dgm:pt>
    <dgm:pt modelId="{720D5325-63C3-441E-8337-3EC47EEE9232}">
      <dgm:prSet custT="1"/>
      <dgm:spPr/>
      <dgm:t>
        <a:bodyPr/>
        <a:lstStyle/>
        <a:p>
          <a:r>
            <a:rPr lang="en-US" sz="1100" dirty="0" smtClean="0"/>
            <a:t>Unified Visual Solutions</a:t>
          </a:r>
          <a:endParaRPr lang="en-US" sz="1100" dirty="0"/>
        </a:p>
      </dgm:t>
    </dgm:pt>
    <dgm:pt modelId="{9E513454-003C-4B44-B82B-01A3E47340B8}" type="parTrans" cxnId="{644AFD80-6265-4773-9697-05A5C9AFD74F}">
      <dgm:prSet/>
      <dgm:spPr/>
      <dgm:t>
        <a:bodyPr/>
        <a:lstStyle/>
        <a:p>
          <a:endParaRPr lang="en-US"/>
        </a:p>
      </dgm:t>
    </dgm:pt>
    <dgm:pt modelId="{5346D7DB-420C-48BD-9D38-7C56F6FFADA5}" type="sibTrans" cxnId="{644AFD80-6265-4773-9697-05A5C9AFD74F}">
      <dgm:prSet custT="1"/>
      <dgm:spPr/>
      <dgm:t>
        <a:bodyPr/>
        <a:lstStyle/>
        <a:p>
          <a:r>
            <a:rPr lang="en-US" sz="1100" dirty="0" smtClean="0"/>
            <a:t>Video</a:t>
          </a:r>
        </a:p>
        <a:p>
          <a:r>
            <a:rPr lang="en-US" sz="1100" dirty="0" smtClean="0"/>
            <a:t>over LTE</a:t>
          </a:r>
          <a:endParaRPr lang="en-US" sz="1100" dirty="0"/>
        </a:p>
      </dgm:t>
    </dgm:pt>
    <dgm:pt modelId="{51F87B35-E171-4EC5-8C9C-CF4F02C83580}">
      <dgm:prSet custT="1"/>
      <dgm:spPr/>
      <dgm:t>
        <a:bodyPr/>
        <a:lstStyle/>
        <a:p>
          <a:r>
            <a:rPr lang="en-US" sz="1100" dirty="0" smtClean="0"/>
            <a:t>Service Mgmt</a:t>
          </a:r>
          <a:endParaRPr lang="en-US" sz="1100" dirty="0"/>
        </a:p>
      </dgm:t>
    </dgm:pt>
    <dgm:pt modelId="{7721ADDB-4E8C-4A0A-B7DC-6D54312E5F4A}" type="parTrans" cxnId="{6D7AC600-D314-48B9-9C36-5474A0D2703C}">
      <dgm:prSet/>
      <dgm:spPr/>
      <dgm:t>
        <a:bodyPr/>
        <a:lstStyle/>
        <a:p>
          <a:endParaRPr lang="en-US"/>
        </a:p>
      </dgm:t>
    </dgm:pt>
    <dgm:pt modelId="{7E6D135E-81C6-4FB4-ABD6-C64273710F64}" type="sibTrans" cxnId="{6D7AC600-D314-48B9-9C36-5474A0D2703C}">
      <dgm:prSet/>
      <dgm:spPr/>
      <dgm:t>
        <a:bodyPr/>
        <a:lstStyle/>
        <a:p>
          <a:endParaRPr lang="en-US" dirty="0"/>
        </a:p>
      </dgm:t>
    </dgm:pt>
    <dgm:pt modelId="{D19F2421-09A4-4C98-8018-A003DB0874D1}">
      <dgm:prSet custT="1"/>
      <dgm:spPr/>
      <dgm:t>
        <a:bodyPr/>
        <a:lstStyle/>
        <a:p>
          <a:r>
            <a:rPr lang="en-US" sz="1100" dirty="0" smtClean="0"/>
            <a:t>IT Systems</a:t>
          </a:r>
          <a:endParaRPr lang="en-US" sz="1100" dirty="0"/>
        </a:p>
      </dgm:t>
    </dgm:pt>
    <dgm:pt modelId="{459E9231-569D-4A6F-A5F4-E6A0044C1AAE}" type="parTrans" cxnId="{586097DF-72CE-44F8-B283-501A6AA827B4}">
      <dgm:prSet/>
      <dgm:spPr/>
      <dgm:t>
        <a:bodyPr/>
        <a:lstStyle/>
        <a:p>
          <a:endParaRPr lang="en-US"/>
        </a:p>
      </dgm:t>
    </dgm:pt>
    <dgm:pt modelId="{3D5A7A50-33AC-47BD-A3B4-5F0940BBD938}" type="sibTrans" cxnId="{586097DF-72CE-44F8-B283-501A6AA827B4}">
      <dgm:prSet/>
      <dgm:spPr/>
      <dgm:t>
        <a:bodyPr/>
        <a:lstStyle/>
        <a:p>
          <a:endParaRPr lang="en-US"/>
        </a:p>
      </dgm:t>
    </dgm:pt>
    <dgm:pt modelId="{B9B0A147-D017-4545-BF69-8511269183BD}">
      <dgm:prSet custT="1"/>
      <dgm:spPr/>
      <dgm:t>
        <a:bodyPr/>
        <a:lstStyle/>
        <a:p>
          <a:r>
            <a:rPr lang="en-US" sz="1100" dirty="0" smtClean="0"/>
            <a:t>Network</a:t>
          </a:r>
          <a:endParaRPr lang="en-US" sz="1100" dirty="0"/>
        </a:p>
      </dgm:t>
    </dgm:pt>
    <dgm:pt modelId="{FCA672C6-DF8D-4DC9-B3F5-39AF22EE7CCA}">
      <dgm:prSet custT="1"/>
      <dgm:spPr/>
      <dgm:t>
        <a:bodyPr/>
        <a:lstStyle/>
        <a:p>
          <a:r>
            <a:rPr lang="en-US" sz="1100" dirty="0" smtClean="0"/>
            <a:t>Access Control</a:t>
          </a:r>
          <a:endParaRPr lang="en-US" sz="1100" dirty="0"/>
        </a:p>
      </dgm:t>
    </dgm:pt>
    <dgm:pt modelId="{A31A38F8-48BE-4F35-9168-6E620265311D}" type="sibTrans" cxnId="{643069F7-D447-4DCE-A2CB-90664917786B}">
      <dgm:prSet custT="1"/>
      <dgm:spPr/>
      <dgm:t>
        <a:bodyPr/>
        <a:lstStyle/>
        <a:p>
          <a:endParaRPr lang="en-US" sz="1100" dirty="0"/>
        </a:p>
      </dgm:t>
    </dgm:pt>
    <dgm:pt modelId="{0095C4F5-64CB-4831-AD6D-84A29DD41C3A}" type="parTrans" cxnId="{643069F7-D447-4DCE-A2CB-90664917786B}">
      <dgm:prSet/>
      <dgm:spPr/>
      <dgm:t>
        <a:bodyPr/>
        <a:lstStyle/>
        <a:p>
          <a:endParaRPr lang="en-US" sz="1100"/>
        </a:p>
      </dgm:t>
    </dgm:pt>
    <dgm:pt modelId="{28D37317-D3D2-4E76-8AA7-42998A9EFF53}" type="sibTrans" cxnId="{6DF73BA9-BF72-4853-BFF4-D08CBE05597A}">
      <dgm:prSet/>
      <dgm:spPr/>
      <dgm:t>
        <a:bodyPr/>
        <a:lstStyle/>
        <a:p>
          <a:endParaRPr lang="en-US" sz="1100"/>
        </a:p>
      </dgm:t>
    </dgm:pt>
    <dgm:pt modelId="{91A846A0-020E-4B11-91AA-98C971004D43}" type="parTrans" cxnId="{6DF73BA9-BF72-4853-BFF4-D08CBE05597A}">
      <dgm:prSet/>
      <dgm:spPr/>
      <dgm:t>
        <a:bodyPr/>
        <a:lstStyle/>
        <a:p>
          <a:endParaRPr lang="en-US" sz="1100"/>
        </a:p>
      </dgm:t>
    </dgm:pt>
    <dgm:pt modelId="{A00BB96F-83B6-4028-B105-95B1696F3296}" type="pres">
      <dgm:prSet presAssocID="{8BE5F1B8-C854-4654-94BC-0405FD4E0AB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27E4D8B-8950-420E-8E79-EBBC9EB1B419}" type="pres">
      <dgm:prSet presAssocID="{FCA672C6-DF8D-4DC9-B3F5-39AF22EE7CCA}" presName="composite" presStyleCnt="0"/>
      <dgm:spPr/>
      <dgm:t>
        <a:bodyPr/>
        <a:lstStyle/>
        <a:p>
          <a:endParaRPr lang="en-US"/>
        </a:p>
      </dgm:t>
    </dgm:pt>
    <dgm:pt modelId="{E7B0CA11-28EE-49FA-83EC-34A600CEE3E7}" type="pres">
      <dgm:prSet presAssocID="{FCA672C6-DF8D-4DC9-B3F5-39AF22EE7CCA}" presName="Parent1" presStyleLbl="node1" presStyleIdx="0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F92A5-1E5F-4B4E-B3C8-991A17CE6E2D}" type="pres">
      <dgm:prSet presAssocID="{FCA672C6-DF8D-4DC9-B3F5-39AF22EE7CCA}" presName="Childtext1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C5F24-F918-4230-B03D-735C6A0ECD9E}" type="pres">
      <dgm:prSet presAssocID="{FCA672C6-DF8D-4DC9-B3F5-39AF22EE7CCA}" presName="BalanceSpacing" presStyleCnt="0"/>
      <dgm:spPr/>
      <dgm:t>
        <a:bodyPr/>
        <a:lstStyle/>
        <a:p>
          <a:endParaRPr lang="en-US"/>
        </a:p>
      </dgm:t>
    </dgm:pt>
    <dgm:pt modelId="{BED996F0-2C8A-4AE7-8E2A-B61F3ED85794}" type="pres">
      <dgm:prSet presAssocID="{FCA672C6-DF8D-4DC9-B3F5-39AF22EE7CCA}" presName="BalanceSpacing1" presStyleCnt="0"/>
      <dgm:spPr/>
      <dgm:t>
        <a:bodyPr/>
        <a:lstStyle/>
        <a:p>
          <a:endParaRPr lang="en-US"/>
        </a:p>
      </dgm:t>
    </dgm:pt>
    <dgm:pt modelId="{DBDE80A8-11BB-4DDA-B9B3-8F8FF4C64AB5}" type="pres">
      <dgm:prSet presAssocID="{A31A38F8-48BE-4F35-9168-6E620265311D}" presName="Accent1Text" presStyleLbl="node1" presStyleIdx="1" presStyleCnt="10"/>
      <dgm:spPr/>
      <dgm:t>
        <a:bodyPr/>
        <a:lstStyle/>
        <a:p>
          <a:endParaRPr lang="en-US"/>
        </a:p>
      </dgm:t>
    </dgm:pt>
    <dgm:pt modelId="{A836E2B2-F099-4326-9F73-1E9C890156BC}" type="pres">
      <dgm:prSet presAssocID="{A31A38F8-48BE-4F35-9168-6E620265311D}" presName="spaceBetweenRectangles" presStyleCnt="0"/>
      <dgm:spPr/>
      <dgm:t>
        <a:bodyPr/>
        <a:lstStyle/>
        <a:p>
          <a:endParaRPr lang="en-US"/>
        </a:p>
      </dgm:t>
    </dgm:pt>
    <dgm:pt modelId="{47C929C0-6E9F-41E4-9F50-80605E4D04DD}" type="pres">
      <dgm:prSet presAssocID="{51F87B35-E171-4EC5-8C9C-CF4F02C83580}" presName="composite" presStyleCnt="0"/>
      <dgm:spPr/>
      <dgm:t>
        <a:bodyPr/>
        <a:lstStyle/>
        <a:p>
          <a:endParaRPr lang="en-US"/>
        </a:p>
      </dgm:t>
    </dgm:pt>
    <dgm:pt modelId="{F9DE9A34-0D89-460B-BFCF-77C14AF989AA}" type="pres">
      <dgm:prSet presAssocID="{51F87B35-E171-4EC5-8C9C-CF4F02C83580}" presName="Parent1" presStyleLbl="node1" presStyleIdx="2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262FC-31BA-429E-BAA1-669A3E36A553}" type="pres">
      <dgm:prSet presAssocID="{51F87B35-E171-4EC5-8C9C-CF4F02C83580}" presName="Childtext1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7B5EF-A826-4D7D-B096-99BD0F3735A6}" type="pres">
      <dgm:prSet presAssocID="{51F87B35-E171-4EC5-8C9C-CF4F02C83580}" presName="BalanceSpacing" presStyleCnt="0"/>
      <dgm:spPr/>
      <dgm:t>
        <a:bodyPr/>
        <a:lstStyle/>
        <a:p>
          <a:endParaRPr lang="en-US"/>
        </a:p>
      </dgm:t>
    </dgm:pt>
    <dgm:pt modelId="{4B9C59C5-6A4F-44FE-8F01-BCF21A25F91E}" type="pres">
      <dgm:prSet presAssocID="{51F87B35-E171-4EC5-8C9C-CF4F02C83580}" presName="BalanceSpacing1" presStyleCnt="0"/>
      <dgm:spPr/>
      <dgm:t>
        <a:bodyPr/>
        <a:lstStyle/>
        <a:p>
          <a:endParaRPr lang="en-US"/>
        </a:p>
      </dgm:t>
    </dgm:pt>
    <dgm:pt modelId="{213993AC-3FCD-4FC7-AA2D-FE136337062C}" type="pres">
      <dgm:prSet presAssocID="{7E6D135E-81C6-4FB4-ABD6-C64273710F64}" presName="Accent1Text" presStyleLbl="node1" presStyleIdx="3" presStyleCnt="10"/>
      <dgm:spPr/>
      <dgm:t>
        <a:bodyPr/>
        <a:lstStyle/>
        <a:p>
          <a:endParaRPr lang="en-US"/>
        </a:p>
      </dgm:t>
    </dgm:pt>
    <dgm:pt modelId="{040B1045-4BD2-4182-ADDC-9A03F79FA30A}" type="pres">
      <dgm:prSet presAssocID="{7E6D135E-81C6-4FB4-ABD6-C64273710F64}" presName="spaceBetweenRectangles" presStyleCnt="0"/>
      <dgm:spPr/>
      <dgm:t>
        <a:bodyPr/>
        <a:lstStyle/>
        <a:p>
          <a:endParaRPr lang="en-US"/>
        </a:p>
      </dgm:t>
    </dgm:pt>
    <dgm:pt modelId="{599CF76B-2849-4650-86B8-F322072B92A0}" type="pres">
      <dgm:prSet presAssocID="{4774BEC6-CC03-4D2E-94C7-827BB028C185}" presName="composite" presStyleCnt="0"/>
      <dgm:spPr/>
      <dgm:t>
        <a:bodyPr/>
        <a:lstStyle/>
        <a:p>
          <a:endParaRPr lang="en-US"/>
        </a:p>
      </dgm:t>
    </dgm:pt>
    <dgm:pt modelId="{5B88B9E7-3E89-453A-A0E0-A5B8B523270A}" type="pres">
      <dgm:prSet presAssocID="{4774BEC6-CC03-4D2E-94C7-827BB028C185}" presName="Parent1" presStyleLbl="node1" presStyleIdx="4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9E839-41FD-4D98-8320-20C5784BA570}" type="pres">
      <dgm:prSet presAssocID="{4774BEC6-CC03-4D2E-94C7-827BB028C185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F8466-9B22-4E63-8837-33F9E0DFF3EC}" type="pres">
      <dgm:prSet presAssocID="{4774BEC6-CC03-4D2E-94C7-827BB028C185}" presName="BalanceSpacing" presStyleCnt="0"/>
      <dgm:spPr/>
      <dgm:t>
        <a:bodyPr/>
        <a:lstStyle/>
        <a:p>
          <a:endParaRPr lang="en-US"/>
        </a:p>
      </dgm:t>
    </dgm:pt>
    <dgm:pt modelId="{EC8C0715-CBD1-4075-AEC0-ACC9FA1742DC}" type="pres">
      <dgm:prSet presAssocID="{4774BEC6-CC03-4D2E-94C7-827BB028C185}" presName="BalanceSpacing1" presStyleCnt="0"/>
      <dgm:spPr/>
      <dgm:t>
        <a:bodyPr/>
        <a:lstStyle/>
        <a:p>
          <a:endParaRPr lang="en-US"/>
        </a:p>
      </dgm:t>
    </dgm:pt>
    <dgm:pt modelId="{096EC748-5DA3-495A-99E2-02902FFDED5B}" type="pres">
      <dgm:prSet presAssocID="{FEF45B06-3D7A-47B6-A024-65E613A4C614}" presName="Accent1Text" presStyleLbl="node1" presStyleIdx="5" presStyleCnt="10"/>
      <dgm:spPr/>
      <dgm:t>
        <a:bodyPr/>
        <a:lstStyle/>
        <a:p>
          <a:endParaRPr lang="en-US"/>
        </a:p>
      </dgm:t>
    </dgm:pt>
    <dgm:pt modelId="{519C87C1-485C-4E9F-8179-8F6CBF327CC2}" type="pres">
      <dgm:prSet presAssocID="{FEF45B06-3D7A-47B6-A024-65E613A4C614}" presName="spaceBetweenRectangles" presStyleCnt="0"/>
      <dgm:spPr/>
      <dgm:t>
        <a:bodyPr/>
        <a:lstStyle/>
        <a:p>
          <a:endParaRPr lang="en-US"/>
        </a:p>
      </dgm:t>
    </dgm:pt>
    <dgm:pt modelId="{9C1E3803-4F4D-4CFF-BB6B-37C3A8669F79}" type="pres">
      <dgm:prSet presAssocID="{2654A06F-00A6-4A96-89C3-1076B29D9BD9}" presName="composite" presStyleCnt="0"/>
      <dgm:spPr/>
      <dgm:t>
        <a:bodyPr/>
        <a:lstStyle/>
        <a:p>
          <a:endParaRPr lang="en-US"/>
        </a:p>
      </dgm:t>
    </dgm:pt>
    <dgm:pt modelId="{E092BC1A-CCB8-4A59-B1C6-5213485913B8}" type="pres">
      <dgm:prSet presAssocID="{2654A06F-00A6-4A96-89C3-1076B29D9BD9}" presName="Parent1" presStyleLbl="node1" presStyleIdx="6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6F0F8-C9F5-49F6-B37F-85A9784595E5}" type="pres">
      <dgm:prSet presAssocID="{2654A06F-00A6-4A96-89C3-1076B29D9BD9}" presName="Childtext1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C995CA-B520-444B-8756-1F7687FC45AA}" type="pres">
      <dgm:prSet presAssocID="{2654A06F-00A6-4A96-89C3-1076B29D9BD9}" presName="BalanceSpacing" presStyleCnt="0"/>
      <dgm:spPr/>
      <dgm:t>
        <a:bodyPr/>
        <a:lstStyle/>
        <a:p>
          <a:endParaRPr lang="en-US"/>
        </a:p>
      </dgm:t>
    </dgm:pt>
    <dgm:pt modelId="{C7547F90-BC90-4FE6-885F-CA3691A5F088}" type="pres">
      <dgm:prSet presAssocID="{2654A06F-00A6-4A96-89C3-1076B29D9BD9}" presName="BalanceSpacing1" presStyleCnt="0"/>
      <dgm:spPr/>
      <dgm:t>
        <a:bodyPr/>
        <a:lstStyle/>
        <a:p>
          <a:endParaRPr lang="en-US"/>
        </a:p>
      </dgm:t>
    </dgm:pt>
    <dgm:pt modelId="{450127D2-925A-4326-8A41-234C6A3A7FC1}" type="pres">
      <dgm:prSet presAssocID="{56014338-E658-43D1-800C-A3E084103AC6}" presName="Accent1Text" presStyleLbl="node1" presStyleIdx="7" presStyleCnt="10"/>
      <dgm:spPr/>
      <dgm:t>
        <a:bodyPr/>
        <a:lstStyle/>
        <a:p>
          <a:endParaRPr lang="en-US"/>
        </a:p>
      </dgm:t>
    </dgm:pt>
    <dgm:pt modelId="{47FD8E57-3C5C-4751-8027-8AAE21E4A92D}" type="pres">
      <dgm:prSet presAssocID="{56014338-E658-43D1-800C-A3E084103AC6}" presName="spaceBetweenRectangles" presStyleCnt="0"/>
      <dgm:spPr/>
      <dgm:t>
        <a:bodyPr/>
        <a:lstStyle/>
        <a:p>
          <a:endParaRPr lang="en-US"/>
        </a:p>
      </dgm:t>
    </dgm:pt>
    <dgm:pt modelId="{75E22FCC-4714-4D13-B641-9D92F3C14E54}" type="pres">
      <dgm:prSet presAssocID="{720D5325-63C3-441E-8337-3EC47EEE9232}" presName="composite" presStyleCnt="0"/>
      <dgm:spPr/>
      <dgm:t>
        <a:bodyPr/>
        <a:lstStyle/>
        <a:p>
          <a:endParaRPr lang="en-US"/>
        </a:p>
      </dgm:t>
    </dgm:pt>
    <dgm:pt modelId="{D267B0EC-EA9D-4C1E-8A39-94C9451DB9F6}" type="pres">
      <dgm:prSet presAssocID="{720D5325-63C3-441E-8337-3EC47EEE9232}" presName="Parent1" presStyleLbl="node1" presStyleIdx="8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02D1B-241B-4AA2-932E-9E2143DD8119}" type="pres">
      <dgm:prSet presAssocID="{720D5325-63C3-441E-8337-3EC47EEE9232}" presName="Childtext1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E2852-843A-40CF-B085-AB5871AB6B49}" type="pres">
      <dgm:prSet presAssocID="{720D5325-63C3-441E-8337-3EC47EEE9232}" presName="BalanceSpacing" presStyleCnt="0"/>
      <dgm:spPr/>
      <dgm:t>
        <a:bodyPr/>
        <a:lstStyle/>
        <a:p>
          <a:endParaRPr lang="en-US"/>
        </a:p>
      </dgm:t>
    </dgm:pt>
    <dgm:pt modelId="{0DEC8986-41ED-4DDE-A286-49BB929CB58B}" type="pres">
      <dgm:prSet presAssocID="{720D5325-63C3-441E-8337-3EC47EEE9232}" presName="BalanceSpacing1" presStyleCnt="0"/>
      <dgm:spPr/>
      <dgm:t>
        <a:bodyPr/>
        <a:lstStyle/>
        <a:p>
          <a:endParaRPr lang="en-US"/>
        </a:p>
      </dgm:t>
    </dgm:pt>
    <dgm:pt modelId="{F9C7F52B-B1D0-4A40-AE59-B27E5EB4A1DC}" type="pres">
      <dgm:prSet presAssocID="{5346D7DB-420C-48BD-9D38-7C56F6FFADA5}" presName="Accent1Text" presStyleLbl="node1" presStyleIdx="9" presStyleCnt="10"/>
      <dgm:spPr/>
      <dgm:t>
        <a:bodyPr/>
        <a:lstStyle/>
        <a:p>
          <a:endParaRPr lang="en-US"/>
        </a:p>
      </dgm:t>
    </dgm:pt>
  </dgm:ptLst>
  <dgm:cxnLst>
    <dgm:cxn modelId="{59392142-0B64-4A04-84AD-95E98DC56EC4}" type="presOf" srcId="{51F87B35-E171-4EC5-8C9C-CF4F02C83580}" destId="{F9DE9A34-0D89-460B-BFCF-77C14AF989AA}" srcOrd="0" destOrd="0" presId="urn:microsoft.com/office/officeart/2008/layout/AlternatingHexagons"/>
    <dgm:cxn modelId="{20B26980-FB5C-4969-8D03-BD1EE63CC6CF}" type="presOf" srcId="{5346D7DB-420C-48BD-9D38-7C56F6FFADA5}" destId="{F9C7F52B-B1D0-4A40-AE59-B27E5EB4A1DC}" srcOrd="0" destOrd="0" presId="urn:microsoft.com/office/officeart/2008/layout/AlternatingHexagons"/>
    <dgm:cxn modelId="{ADB21F6A-CFAA-4762-A153-CBE963BDCD17}" type="presOf" srcId="{7E6D135E-81C6-4FB4-ABD6-C64273710F64}" destId="{213993AC-3FCD-4FC7-AA2D-FE136337062C}" srcOrd="0" destOrd="0" presId="urn:microsoft.com/office/officeart/2008/layout/AlternatingHexagons"/>
    <dgm:cxn modelId="{6D7AC600-D314-48B9-9C36-5474A0D2703C}" srcId="{8BE5F1B8-C854-4654-94BC-0405FD4E0AB8}" destId="{51F87B35-E171-4EC5-8C9C-CF4F02C83580}" srcOrd="1" destOrd="0" parTransId="{7721ADDB-4E8C-4A0A-B7DC-6D54312E5F4A}" sibTransId="{7E6D135E-81C6-4FB4-ABD6-C64273710F64}"/>
    <dgm:cxn modelId="{8A318EEB-2E60-44E7-99EC-3081183A5A87}" srcId="{2654A06F-00A6-4A96-89C3-1076B29D9BD9}" destId="{28E4A47F-3AA6-4E1F-858D-2290EEF699E5}" srcOrd="0" destOrd="0" parTransId="{5B6085D1-F48C-49FC-803C-155C8E9B5C6F}" sibTransId="{12BDC79A-BD3F-4E1C-91D8-9C48D5199EDE}"/>
    <dgm:cxn modelId="{DB813FBA-1B12-4C14-8E3E-300E5007B874}" type="presOf" srcId="{2654A06F-00A6-4A96-89C3-1076B29D9BD9}" destId="{E092BC1A-CCB8-4A59-B1C6-5213485913B8}" srcOrd="0" destOrd="0" presId="urn:microsoft.com/office/officeart/2008/layout/AlternatingHexagons"/>
    <dgm:cxn modelId="{0FF7B53F-9C6C-4FE5-8B60-EEBAAEE647AD}" type="presOf" srcId="{FEF45B06-3D7A-47B6-A024-65E613A4C614}" destId="{096EC748-5DA3-495A-99E2-02902FFDED5B}" srcOrd="0" destOrd="0" presId="urn:microsoft.com/office/officeart/2008/layout/AlternatingHexagons"/>
    <dgm:cxn modelId="{CD5C9415-7FCC-49CD-94CB-55EF07A608A4}" type="presOf" srcId="{854647B7-DA86-417C-9D8C-B356BC86AA49}" destId="{D569E839-41FD-4D98-8320-20C5784BA570}" srcOrd="0" destOrd="0" presId="urn:microsoft.com/office/officeart/2008/layout/AlternatingHexagons"/>
    <dgm:cxn modelId="{87ED7F4E-B306-48E8-A0E1-EE9EE3CB0DF4}" type="presOf" srcId="{8BE5F1B8-C854-4654-94BC-0405FD4E0AB8}" destId="{A00BB96F-83B6-4028-B105-95B1696F3296}" srcOrd="0" destOrd="0" presId="urn:microsoft.com/office/officeart/2008/layout/AlternatingHexagons"/>
    <dgm:cxn modelId="{C432A130-8FBA-41E9-B134-8AF6B63EEF72}" type="presOf" srcId="{FCA672C6-DF8D-4DC9-B3F5-39AF22EE7CCA}" destId="{E7B0CA11-28EE-49FA-83EC-34A600CEE3E7}" srcOrd="0" destOrd="0" presId="urn:microsoft.com/office/officeart/2008/layout/AlternatingHexagons"/>
    <dgm:cxn modelId="{85123E29-4A8C-49EE-A5B0-59B10E19DC0D}" type="presOf" srcId="{4774BEC6-CC03-4D2E-94C7-827BB028C185}" destId="{5B88B9E7-3E89-453A-A0E0-A5B8B523270A}" srcOrd="0" destOrd="0" presId="urn:microsoft.com/office/officeart/2008/layout/AlternatingHexagons"/>
    <dgm:cxn modelId="{586097DF-72CE-44F8-B283-501A6AA827B4}" srcId="{51F87B35-E171-4EC5-8C9C-CF4F02C83580}" destId="{D19F2421-09A4-4C98-8018-A003DB0874D1}" srcOrd="0" destOrd="0" parTransId="{459E9231-569D-4A6F-A5F4-E6A0044C1AAE}" sibTransId="{3D5A7A50-33AC-47BD-A3B4-5F0940BBD938}"/>
    <dgm:cxn modelId="{8A826C41-FB04-4AA4-8FB7-DCA3AC7ED8BF}" type="presOf" srcId="{56014338-E658-43D1-800C-A3E084103AC6}" destId="{450127D2-925A-4326-8A41-234C6A3A7FC1}" srcOrd="0" destOrd="0" presId="urn:microsoft.com/office/officeart/2008/layout/AlternatingHexagons"/>
    <dgm:cxn modelId="{C7A4C918-8218-4058-A503-0598E8EDE74A}" srcId="{4774BEC6-CC03-4D2E-94C7-827BB028C185}" destId="{854647B7-DA86-417C-9D8C-B356BC86AA49}" srcOrd="0" destOrd="0" parTransId="{E31A0A44-237E-4E64-A9DE-EECB8EFDDBD6}" sibTransId="{0B6872D0-30DC-4613-9FEA-FA4933995746}"/>
    <dgm:cxn modelId="{4502E212-569D-47A6-8035-2D038C6A4838}" srcId="{8BE5F1B8-C854-4654-94BC-0405FD4E0AB8}" destId="{2654A06F-00A6-4A96-89C3-1076B29D9BD9}" srcOrd="3" destOrd="0" parTransId="{F49FD26E-AE57-48D3-8C84-1C7BD720BBA2}" sibTransId="{56014338-E658-43D1-800C-A3E084103AC6}"/>
    <dgm:cxn modelId="{6DF73BA9-BF72-4853-BFF4-D08CBE05597A}" srcId="{FCA672C6-DF8D-4DC9-B3F5-39AF22EE7CCA}" destId="{B9B0A147-D017-4545-BF69-8511269183BD}" srcOrd="0" destOrd="0" parTransId="{91A846A0-020E-4B11-91AA-98C971004D43}" sibTransId="{28D37317-D3D2-4E76-8AA7-42998A9EFF53}"/>
    <dgm:cxn modelId="{F29E732D-12AB-4EB4-9BB8-F609FD44056D}" srcId="{8BE5F1B8-C854-4654-94BC-0405FD4E0AB8}" destId="{4774BEC6-CC03-4D2E-94C7-827BB028C185}" srcOrd="2" destOrd="0" parTransId="{75C0006E-71CF-4DB3-B284-FDFA5BD8755C}" sibTransId="{FEF45B06-3D7A-47B6-A024-65E613A4C614}"/>
    <dgm:cxn modelId="{4845995B-5B34-49B9-A6C6-28939BA3B6E9}" type="presOf" srcId="{B9B0A147-D017-4545-BF69-8511269183BD}" destId="{206F92A5-1E5F-4B4E-B3C8-991A17CE6E2D}" srcOrd="0" destOrd="0" presId="urn:microsoft.com/office/officeart/2008/layout/AlternatingHexagons"/>
    <dgm:cxn modelId="{31797E5A-D619-413B-9699-2A20185AA200}" type="presOf" srcId="{720D5325-63C3-441E-8337-3EC47EEE9232}" destId="{D267B0EC-EA9D-4C1E-8A39-94C9451DB9F6}" srcOrd="0" destOrd="0" presId="urn:microsoft.com/office/officeart/2008/layout/AlternatingHexagons"/>
    <dgm:cxn modelId="{709BB35D-B22C-433B-A316-B5385CE72058}" type="presOf" srcId="{28E4A47F-3AA6-4E1F-858D-2290EEF699E5}" destId="{6AF6F0F8-C9F5-49F6-B37F-85A9784595E5}" srcOrd="0" destOrd="0" presId="urn:microsoft.com/office/officeart/2008/layout/AlternatingHexagons"/>
    <dgm:cxn modelId="{9E98DD67-A3E2-4BA2-A7EB-9EEA5076D96B}" type="presOf" srcId="{D19F2421-09A4-4C98-8018-A003DB0874D1}" destId="{4CB262FC-31BA-429E-BAA1-669A3E36A553}" srcOrd="0" destOrd="0" presId="urn:microsoft.com/office/officeart/2008/layout/AlternatingHexagons"/>
    <dgm:cxn modelId="{643069F7-D447-4DCE-A2CB-90664917786B}" srcId="{8BE5F1B8-C854-4654-94BC-0405FD4E0AB8}" destId="{FCA672C6-DF8D-4DC9-B3F5-39AF22EE7CCA}" srcOrd="0" destOrd="0" parTransId="{0095C4F5-64CB-4831-AD6D-84A29DD41C3A}" sibTransId="{A31A38F8-48BE-4F35-9168-6E620265311D}"/>
    <dgm:cxn modelId="{81C85189-08DA-44C2-AEC0-11FEC93A7EC4}" type="presOf" srcId="{A31A38F8-48BE-4F35-9168-6E620265311D}" destId="{DBDE80A8-11BB-4DDA-B9B3-8F8FF4C64AB5}" srcOrd="0" destOrd="0" presId="urn:microsoft.com/office/officeart/2008/layout/AlternatingHexagons"/>
    <dgm:cxn modelId="{644AFD80-6265-4773-9697-05A5C9AFD74F}" srcId="{8BE5F1B8-C854-4654-94BC-0405FD4E0AB8}" destId="{720D5325-63C3-441E-8337-3EC47EEE9232}" srcOrd="4" destOrd="0" parTransId="{9E513454-003C-4B44-B82B-01A3E47340B8}" sibTransId="{5346D7DB-420C-48BD-9D38-7C56F6FFADA5}"/>
    <dgm:cxn modelId="{26789614-00A8-4315-8F2C-05784626ED7E}" type="presParOf" srcId="{A00BB96F-83B6-4028-B105-95B1696F3296}" destId="{327E4D8B-8950-420E-8E79-EBBC9EB1B419}" srcOrd="0" destOrd="0" presId="urn:microsoft.com/office/officeart/2008/layout/AlternatingHexagons"/>
    <dgm:cxn modelId="{3813E78A-854F-4081-8190-DE1B60931BAF}" type="presParOf" srcId="{327E4D8B-8950-420E-8E79-EBBC9EB1B419}" destId="{E7B0CA11-28EE-49FA-83EC-34A600CEE3E7}" srcOrd="0" destOrd="0" presId="urn:microsoft.com/office/officeart/2008/layout/AlternatingHexagons"/>
    <dgm:cxn modelId="{D5FB4E2A-1C91-499E-A12D-A2CF68AE462B}" type="presParOf" srcId="{327E4D8B-8950-420E-8E79-EBBC9EB1B419}" destId="{206F92A5-1E5F-4B4E-B3C8-991A17CE6E2D}" srcOrd="1" destOrd="0" presId="urn:microsoft.com/office/officeart/2008/layout/AlternatingHexagons"/>
    <dgm:cxn modelId="{8EF0415B-2425-4ECA-83E0-07B67A2E80C7}" type="presParOf" srcId="{327E4D8B-8950-420E-8E79-EBBC9EB1B419}" destId="{A5CC5F24-F918-4230-B03D-735C6A0ECD9E}" srcOrd="2" destOrd="0" presId="urn:microsoft.com/office/officeart/2008/layout/AlternatingHexagons"/>
    <dgm:cxn modelId="{FA553C5B-F414-4998-AAF9-34042FD7F2A2}" type="presParOf" srcId="{327E4D8B-8950-420E-8E79-EBBC9EB1B419}" destId="{BED996F0-2C8A-4AE7-8E2A-B61F3ED85794}" srcOrd="3" destOrd="0" presId="urn:microsoft.com/office/officeart/2008/layout/AlternatingHexagons"/>
    <dgm:cxn modelId="{7D570B35-8BF4-4DEF-B40F-667F5E1C61F6}" type="presParOf" srcId="{327E4D8B-8950-420E-8E79-EBBC9EB1B419}" destId="{DBDE80A8-11BB-4DDA-B9B3-8F8FF4C64AB5}" srcOrd="4" destOrd="0" presId="urn:microsoft.com/office/officeart/2008/layout/AlternatingHexagons"/>
    <dgm:cxn modelId="{BB2A968B-5A4E-440E-B8DE-EAF1D9DF2ACD}" type="presParOf" srcId="{A00BB96F-83B6-4028-B105-95B1696F3296}" destId="{A836E2B2-F099-4326-9F73-1E9C890156BC}" srcOrd="1" destOrd="0" presId="urn:microsoft.com/office/officeart/2008/layout/AlternatingHexagons"/>
    <dgm:cxn modelId="{BA9392D9-4A7F-4C10-8B0F-F70E91EB282E}" type="presParOf" srcId="{A00BB96F-83B6-4028-B105-95B1696F3296}" destId="{47C929C0-6E9F-41E4-9F50-80605E4D04DD}" srcOrd="2" destOrd="0" presId="urn:microsoft.com/office/officeart/2008/layout/AlternatingHexagons"/>
    <dgm:cxn modelId="{EB2E1DBE-55CC-4FE7-B796-3BE1D238153A}" type="presParOf" srcId="{47C929C0-6E9F-41E4-9F50-80605E4D04DD}" destId="{F9DE9A34-0D89-460B-BFCF-77C14AF989AA}" srcOrd="0" destOrd="0" presId="urn:microsoft.com/office/officeart/2008/layout/AlternatingHexagons"/>
    <dgm:cxn modelId="{5B302DB4-CFA3-4545-B696-74DA8BC3C798}" type="presParOf" srcId="{47C929C0-6E9F-41E4-9F50-80605E4D04DD}" destId="{4CB262FC-31BA-429E-BAA1-669A3E36A553}" srcOrd="1" destOrd="0" presId="urn:microsoft.com/office/officeart/2008/layout/AlternatingHexagons"/>
    <dgm:cxn modelId="{361A58FD-9127-4AB3-9B4D-5F70D2AD93B2}" type="presParOf" srcId="{47C929C0-6E9F-41E4-9F50-80605E4D04DD}" destId="{6717B5EF-A826-4D7D-B096-99BD0F3735A6}" srcOrd="2" destOrd="0" presId="urn:microsoft.com/office/officeart/2008/layout/AlternatingHexagons"/>
    <dgm:cxn modelId="{7E3392C2-5CDC-45D5-8187-E5FCA6862F42}" type="presParOf" srcId="{47C929C0-6E9F-41E4-9F50-80605E4D04DD}" destId="{4B9C59C5-6A4F-44FE-8F01-BCF21A25F91E}" srcOrd="3" destOrd="0" presId="urn:microsoft.com/office/officeart/2008/layout/AlternatingHexagons"/>
    <dgm:cxn modelId="{C746A901-AC5F-4CFA-9E59-2B840386824D}" type="presParOf" srcId="{47C929C0-6E9F-41E4-9F50-80605E4D04DD}" destId="{213993AC-3FCD-4FC7-AA2D-FE136337062C}" srcOrd="4" destOrd="0" presId="urn:microsoft.com/office/officeart/2008/layout/AlternatingHexagons"/>
    <dgm:cxn modelId="{EA720B05-4803-4F45-9E4E-95E35BD4DECA}" type="presParOf" srcId="{A00BB96F-83B6-4028-B105-95B1696F3296}" destId="{040B1045-4BD2-4182-ADDC-9A03F79FA30A}" srcOrd="3" destOrd="0" presId="urn:microsoft.com/office/officeart/2008/layout/AlternatingHexagons"/>
    <dgm:cxn modelId="{DFC55946-989A-4B1D-85C6-96CC7261125D}" type="presParOf" srcId="{A00BB96F-83B6-4028-B105-95B1696F3296}" destId="{599CF76B-2849-4650-86B8-F322072B92A0}" srcOrd="4" destOrd="0" presId="urn:microsoft.com/office/officeart/2008/layout/AlternatingHexagons"/>
    <dgm:cxn modelId="{58B65608-D1E9-4E06-B573-4862835321AC}" type="presParOf" srcId="{599CF76B-2849-4650-86B8-F322072B92A0}" destId="{5B88B9E7-3E89-453A-A0E0-A5B8B523270A}" srcOrd="0" destOrd="0" presId="urn:microsoft.com/office/officeart/2008/layout/AlternatingHexagons"/>
    <dgm:cxn modelId="{48EE8BDB-9B06-42D7-A43D-2B3E8C2967E4}" type="presParOf" srcId="{599CF76B-2849-4650-86B8-F322072B92A0}" destId="{D569E839-41FD-4D98-8320-20C5784BA570}" srcOrd="1" destOrd="0" presId="urn:microsoft.com/office/officeart/2008/layout/AlternatingHexagons"/>
    <dgm:cxn modelId="{1AF87D73-48CF-4017-9D03-7EF9A0D66AF1}" type="presParOf" srcId="{599CF76B-2849-4650-86B8-F322072B92A0}" destId="{EB0F8466-9B22-4E63-8837-33F9E0DFF3EC}" srcOrd="2" destOrd="0" presId="urn:microsoft.com/office/officeart/2008/layout/AlternatingHexagons"/>
    <dgm:cxn modelId="{23A0C1CC-CDD1-46ED-97C5-B77B69AF04D9}" type="presParOf" srcId="{599CF76B-2849-4650-86B8-F322072B92A0}" destId="{EC8C0715-CBD1-4075-AEC0-ACC9FA1742DC}" srcOrd="3" destOrd="0" presId="urn:microsoft.com/office/officeart/2008/layout/AlternatingHexagons"/>
    <dgm:cxn modelId="{7E55B6B1-32F5-4E74-9605-9AB364C300A9}" type="presParOf" srcId="{599CF76B-2849-4650-86B8-F322072B92A0}" destId="{096EC748-5DA3-495A-99E2-02902FFDED5B}" srcOrd="4" destOrd="0" presId="urn:microsoft.com/office/officeart/2008/layout/AlternatingHexagons"/>
    <dgm:cxn modelId="{B93C11CE-BC2E-4821-9E4A-44B4427D8EEF}" type="presParOf" srcId="{A00BB96F-83B6-4028-B105-95B1696F3296}" destId="{519C87C1-485C-4E9F-8179-8F6CBF327CC2}" srcOrd="5" destOrd="0" presId="urn:microsoft.com/office/officeart/2008/layout/AlternatingHexagons"/>
    <dgm:cxn modelId="{79C3C421-F763-4A02-A231-3DA8EB9CBC03}" type="presParOf" srcId="{A00BB96F-83B6-4028-B105-95B1696F3296}" destId="{9C1E3803-4F4D-4CFF-BB6B-37C3A8669F79}" srcOrd="6" destOrd="0" presId="urn:microsoft.com/office/officeart/2008/layout/AlternatingHexagons"/>
    <dgm:cxn modelId="{DCF1E2CA-5EA5-4F05-9D02-BAAE94587D0C}" type="presParOf" srcId="{9C1E3803-4F4D-4CFF-BB6B-37C3A8669F79}" destId="{E092BC1A-CCB8-4A59-B1C6-5213485913B8}" srcOrd="0" destOrd="0" presId="urn:microsoft.com/office/officeart/2008/layout/AlternatingHexagons"/>
    <dgm:cxn modelId="{2A33BBD6-7874-427C-B6F4-2E00B18B1FFB}" type="presParOf" srcId="{9C1E3803-4F4D-4CFF-BB6B-37C3A8669F79}" destId="{6AF6F0F8-C9F5-49F6-B37F-85A9784595E5}" srcOrd="1" destOrd="0" presId="urn:microsoft.com/office/officeart/2008/layout/AlternatingHexagons"/>
    <dgm:cxn modelId="{E8EF7225-4F85-4475-B294-68AE560A6FB1}" type="presParOf" srcId="{9C1E3803-4F4D-4CFF-BB6B-37C3A8669F79}" destId="{B2C995CA-B520-444B-8756-1F7687FC45AA}" srcOrd="2" destOrd="0" presId="urn:microsoft.com/office/officeart/2008/layout/AlternatingHexagons"/>
    <dgm:cxn modelId="{0FE17F2C-1298-468B-87CB-F3B889056C26}" type="presParOf" srcId="{9C1E3803-4F4D-4CFF-BB6B-37C3A8669F79}" destId="{C7547F90-BC90-4FE6-885F-CA3691A5F088}" srcOrd="3" destOrd="0" presId="urn:microsoft.com/office/officeart/2008/layout/AlternatingHexagons"/>
    <dgm:cxn modelId="{1F862497-9083-4C94-8DBB-EAE9E9A8135A}" type="presParOf" srcId="{9C1E3803-4F4D-4CFF-BB6B-37C3A8669F79}" destId="{450127D2-925A-4326-8A41-234C6A3A7FC1}" srcOrd="4" destOrd="0" presId="urn:microsoft.com/office/officeart/2008/layout/AlternatingHexagons"/>
    <dgm:cxn modelId="{77FD2D9D-AFD0-4327-AC0A-005E3821D215}" type="presParOf" srcId="{A00BB96F-83B6-4028-B105-95B1696F3296}" destId="{47FD8E57-3C5C-4751-8027-8AAE21E4A92D}" srcOrd="7" destOrd="0" presId="urn:microsoft.com/office/officeart/2008/layout/AlternatingHexagons"/>
    <dgm:cxn modelId="{98FC6EC1-93BF-4F7A-A797-97AEA1041F49}" type="presParOf" srcId="{A00BB96F-83B6-4028-B105-95B1696F3296}" destId="{75E22FCC-4714-4D13-B641-9D92F3C14E54}" srcOrd="8" destOrd="0" presId="urn:microsoft.com/office/officeart/2008/layout/AlternatingHexagons"/>
    <dgm:cxn modelId="{7F56F1F6-D0B9-45ED-A1EB-D8F111D2A9C5}" type="presParOf" srcId="{75E22FCC-4714-4D13-B641-9D92F3C14E54}" destId="{D267B0EC-EA9D-4C1E-8A39-94C9451DB9F6}" srcOrd="0" destOrd="0" presId="urn:microsoft.com/office/officeart/2008/layout/AlternatingHexagons"/>
    <dgm:cxn modelId="{E6222BD6-C8B2-4A56-9B09-F0D32669D622}" type="presParOf" srcId="{75E22FCC-4714-4D13-B641-9D92F3C14E54}" destId="{B3702D1B-241B-4AA2-932E-9E2143DD8119}" srcOrd="1" destOrd="0" presId="urn:microsoft.com/office/officeart/2008/layout/AlternatingHexagons"/>
    <dgm:cxn modelId="{5D194060-D1B5-45AD-BED5-EE1DE8EEBD34}" type="presParOf" srcId="{75E22FCC-4714-4D13-B641-9D92F3C14E54}" destId="{7CEE2852-843A-40CF-B085-AB5871AB6B49}" srcOrd="2" destOrd="0" presId="urn:microsoft.com/office/officeart/2008/layout/AlternatingHexagons"/>
    <dgm:cxn modelId="{DAD892AA-CA7C-4E43-9909-814BF124B8B4}" type="presParOf" srcId="{75E22FCC-4714-4D13-B641-9D92F3C14E54}" destId="{0DEC8986-41ED-4DDE-A286-49BB929CB58B}" srcOrd="3" destOrd="0" presId="urn:microsoft.com/office/officeart/2008/layout/AlternatingHexagons"/>
    <dgm:cxn modelId="{983C3D33-7241-4EE7-8889-3C289771B42A}" type="presParOf" srcId="{75E22FCC-4714-4D13-B641-9D92F3C14E54}" destId="{F9C7F52B-B1D0-4A40-AE59-B27E5EB4A1D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CCB79-D724-4123-A4FB-0AA0B17E1470}">
      <dsp:nvSpPr>
        <dsp:cNvPr id="0" name=""/>
        <dsp:cNvSpPr/>
      </dsp:nvSpPr>
      <dsp:spPr>
        <a:xfrm>
          <a:off x="3424646" y="2305"/>
          <a:ext cx="1380306" cy="897199"/>
        </a:xfrm>
        <a:prstGeom prst="round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Tools and Automation</a:t>
          </a:r>
          <a:endParaRPr lang="en-US" sz="1700" kern="1200" dirty="0"/>
        </a:p>
      </dsp:txBody>
      <dsp:txXfrm>
        <a:off x="3468444" y="46103"/>
        <a:ext cx="1292710" cy="809603"/>
      </dsp:txXfrm>
    </dsp:sp>
    <dsp:sp modelId="{3CD8124E-6559-448B-AB23-397FF9EC9628}">
      <dsp:nvSpPr>
        <dsp:cNvPr id="0" name=""/>
        <dsp:cNvSpPr/>
      </dsp:nvSpPr>
      <dsp:spPr>
        <a:xfrm>
          <a:off x="2323039" y="450904"/>
          <a:ext cx="3583520" cy="3583520"/>
        </a:xfrm>
        <a:custGeom>
          <a:avLst/>
          <a:gdLst/>
          <a:ahLst/>
          <a:cxnLst/>
          <a:rect l="0" t="0" r="0" b="0"/>
          <a:pathLst>
            <a:path>
              <a:moveTo>
                <a:pt x="2491386" y="142236"/>
              </a:moveTo>
              <a:arcTo wR="1791760" hR="1791760" stAng="17579019" swAng="1960465"/>
            </a:path>
          </a:pathLst>
        </a:custGeom>
        <a:noFill/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CACC8-49E1-4BF9-A381-C6AA88972D62}">
      <dsp:nvSpPr>
        <dsp:cNvPr id="0" name=""/>
        <dsp:cNvSpPr/>
      </dsp:nvSpPr>
      <dsp:spPr>
        <a:xfrm>
          <a:off x="5128711" y="1240380"/>
          <a:ext cx="1380306" cy="897199"/>
        </a:xfrm>
        <a:prstGeom prst="round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Information Model</a:t>
          </a:r>
          <a:endParaRPr lang="en-US" sz="1700" kern="1200" dirty="0"/>
        </a:p>
      </dsp:txBody>
      <dsp:txXfrm>
        <a:off x="5172509" y="1284178"/>
        <a:ext cx="1292710" cy="809603"/>
      </dsp:txXfrm>
    </dsp:sp>
    <dsp:sp modelId="{5B0145BD-41C1-4224-AE8B-FEF83F2A0376}">
      <dsp:nvSpPr>
        <dsp:cNvPr id="0" name=""/>
        <dsp:cNvSpPr/>
      </dsp:nvSpPr>
      <dsp:spPr>
        <a:xfrm>
          <a:off x="2323039" y="450904"/>
          <a:ext cx="3583520" cy="3583520"/>
        </a:xfrm>
        <a:custGeom>
          <a:avLst/>
          <a:gdLst/>
          <a:ahLst/>
          <a:cxnLst/>
          <a:rect l="0" t="0" r="0" b="0"/>
          <a:pathLst>
            <a:path>
              <a:moveTo>
                <a:pt x="3581072" y="1698124"/>
              </a:moveTo>
              <a:arcTo wR="1791760" hR="1791760" stAng="21420265" swAng="2195479"/>
            </a:path>
          </a:pathLst>
        </a:custGeom>
        <a:noFill/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7C86F-F362-4AF0-B193-C982C8443FA5}">
      <dsp:nvSpPr>
        <dsp:cNvPr id="0" name=""/>
        <dsp:cNvSpPr/>
      </dsp:nvSpPr>
      <dsp:spPr>
        <a:xfrm>
          <a:off x="4477816" y="3243629"/>
          <a:ext cx="1380306" cy="897199"/>
        </a:xfrm>
        <a:prstGeom prst="round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Service Inventory</a:t>
          </a:r>
          <a:endParaRPr lang="en-US" sz="1700" kern="1200" dirty="0"/>
        </a:p>
      </dsp:txBody>
      <dsp:txXfrm>
        <a:off x="4521614" y="3287427"/>
        <a:ext cx="1292710" cy="809603"/>
      </dsp:txXfrm>
    </dsp:sp>
    <dsp:sp modelId="{818D96CE-0E72-4FA0-9B06-2603C2E546A0}">
      <dsp:nvSpPr>
        <dsp:cNvPr id="0" name=""/>
        <dsp:cNvSpPr/>
      </dsp:nvSpPr>
      <dsp:spPr>
        <a:xfrm>
          <a:off x="2323039" y="450904"/>
          <a:ext cx="3583520" cy="3583520"/>
        </a:xfrm>
        <a:custGeom>
          <a:avLst/>
          <a:gdLst/>
          <a:ahLst/>
          <a:cxnLst/>
          <a:rect l="0" t="0" r="0" b="0"/>
          <a:pathLst>
            <a:path>
              <a:moveTo>
                <a:pt x="2147664" y="3547817"/>
              </a:moveTo>
              <a:arcTo wR="1791760" hR="1791760" stAng="4712575" swAng="1374850"/>
            </a:path>
          </a:pathLst>
        </a:custGeom>
        <a:noFill/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035C1-D993-4415-B236-1E8AD31A31C8}">
      <dsp:nvSpPr>
        <dsp:cNvPr id="0" name=""/>
        <dsp:cNvSpPr/>
      </dsp:nvSpPr>
      <dsp:spPr>
        <a:xfrm>
          <a:off x="2371476" y="3243629"/>
          <a:ext cx="1380306" cy="897199"/>
        </a:xfrm>
        <a:prstGeom prst="round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Reference Architecture</a:t>
          </a:r>
          <a:endParaRPr lang="en-US" sz="1700" kern="1200" dirty="0"/>
        </a:p>
      </dsp:txBody>
      <dsp:txXfrm>
        <a:off x="2415274" y="3287427"/>
        <a:ext cx="1292710" cy="809603"/>
      </dsp:txXfrm>
    </dsp:sp>
    <dsp:sp modelId="{76CDF877-D309-46CD-9F0E-41DDE12A6DC6}">
      <dsp:nvSpPr>
        <dsp:cNvPr id="0" name=""/>
        <dsp:cNvSpPr/>
      </dsp:nvSpPr>
      <dsp:spPr>
        <a:xfrm>
          <a:off x="2323039" y="450904"/>
          <a:ext cx="3583520" cy="3583520"/>
        </a:xfrm>
        <a:custGeom>
          <a:avLst/>
          <a:gdLst/>
          <a:ahLst/>
          <a:cxnLst/>
          <a:rect l="0" t="0" r="0" b="0"/>
          <a:pathLst>
            <a:path>
              <a:moveTo>
                <a:pt x="299291" y="2783193"/>
              </a:moveTo>
              <a:arcTo wR="1791760" hR="1791760" stAng="8784256" swAng="2195479"/>
            </a:path>
          </a:pathLst>
        </a:custGeom>
        <a:noFill/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E7D3E-24BC-48D7-957B-1B07280AE1AD}">
      <dsp:nvSpPr>
        <dsp:cNvPr id="0" name=""/>
        <dsp:cNvSpPr/>
      </dsp:nvSpPr>
      <dsp:spPr>
        <a:xfrm>
          <a:off x="1720581" y="1240380"/>
          <a:ext cx="1380306" cy="897199"/>
        </a:xfrm>
        <a:prstGeom prst="roundRect">
          <a:avLst/>
        </a:prstGeom>
        <a:solidFill>
          <a:srgbClr val="33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Business Process</a:t>
          </a:r>
          <a:endParaRPr lang="en-US" sz="1700" kern="1200" dirty="0"/>
        </a:p>
      </dsp:txBody>
      <dsp:txXfrm>
        <a:off x="1764379" y="1284178"/>
        <a:ext cx="1292710" cy="809603"/>
      </dsp:txXfrm>
    </dsp:sp>
    <dsp:sp modelId="{94A917A2-F573-4995-8647-9D9D4959CA32}">
      <dsp:nvSpPr>
        <dsp:cNvPr id="0" name=""/>
        <dsp:cNvSpPr/>
      </dsp:nvSpPr>
      <dsp:spPr>
        <a:xfrm>
          <a:off x="2323039" y="450904"/>
          <a:ext cx="3583520" cy="3583520"/>
        </a:xfrm>
        <a:custGeom>
          <a:avLst/>
          <a:gdLst/>
          <a:ahLst/>
          <a:cxnLst/>
          <a:rect l="0" t="0" r="0" b="0"/>
          <a:pathLst>
            <a:path>
              <a:moveTo>
                <a:pt x="312329" y="780973"/>
              </a:moveTo>
              <a:arcTo wR="1791760" hR="1791760" stAng="12860515" swAng="1960465"/>
            </a:path>
          </a:pathLst>
        </a:custGeom>
        <a:noFill/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0CA11-28EE-49FA-83EC-34A600CEE3E7}">
      <dsp:nvSpPr>
        <dsp:cNvPr id="0" name=""/>
        <dsp:cNvSpPr/>
      </dsp:nvSpPr>
      <dsp:spPr>
        <a:xfrm rot="5400000">
          <a:off x="1906548" y="80850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Access Control</a:t>
          </a:r>
          <a:endParaRPr lang="en-US" sz="1100" kern="1200" dirty="0"/>
        </a:p>
      </dsp:txBody>
      <dsp:txXfrm rot="-5400000">
        <a:off x="2153363" y="192624"/>
        <a:ext cx="736909" cy="847021"/>
      </dsp:txXfrm>
    </dsp:sp>
    <dsp:sp modelId="{206F92A5-1E5F-4B4E-B3C8-991A17CE6E2D}">
      <dsp:nvSpPr>
        <dsp:cNvPr id="0" name=""/>
        <dsp:cNvSpPr/>
      </dsp:nvSpPr>
      <dsp:spPr>
        <a:xfrm>
          <a:off x="3089589" y="246973"/>
          <a:ext cx="1373282" cy="738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Network</a:t>
          </a:r>
          <a:endParaRPr lang="en-US" sz="1100" kern="1200" dirty="0"/>
        </a:p>
      </dsp:txBody>
      <dsp:txXfrm>
        <a:off x="3089589" y="246973"/>
        <a:ext cx="1373282" cy="738323"/>
      </dsp:txXfrm>
    </dsp:sp>
    <dsp:sp modelId="{DBDE80A8-11BB-4DDA-B9B3-8F8FF4C64AB5}">
      <dsp:nvSpPr>
        <dsp:cNvPr id="0" name=""/>
        <dsp:cNvSpPr/>
      </dsp:nvSpPr>
      <dsp:spPr>
        <a:xfrm rot="5400000">
          <a:off x="750332" y="80850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3113"/>
            <a:lumOff val="35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 rot="-5400000">
        <a:off x="997147" y="192624"/>
        <a:ext cx="736909" cy="847021"/>
      </dsp:txXfrm>
    </dsp:sp>
    <dsp:sp modelId="{F9DE9A34-0D89-460B-BFCF-77C14AF989AA}">
      <dsp:nvSpPr>
        <dsp:cNvPr id="0" name=""/>
        <dsp:cNvSpPr/>
      </dsp:nvSpPr>
      <dsp:spPr>
        <a:xfrm rot="5400000">
          <a:off x="1326225" y="1125332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6226"/>
            <a:lumOff val="70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Service Mgmt</a:t>
          </a:r>
          <a:endParaRPr lang="en-US" sz="1100" kern="1200" dirty="0"/>
        </a:p>
      </dsp:txBody>
      <dsp:txXfrm rot="-5400000">
        <a:off x="1573040" y="1237106"/>
        <a:ext cx="736909" cy="847021"/>
      </dsp:txXfrm>
    </dsp:sp>
    <dsp:sp modelId="{4CB262FC-31BA-429E-BAA1-669A3E36A553}">
      <dsp:nvSpPr>
        <dsp:cNvPr id="0" name=""/>
        <dsp:cNvSpPr/>
      </dsp:nvSpPr>
      <dsp:spPr>
        <a:xfrm>
          <a:off x="32928" y="1291455"/>
          <a:ext cx="1328983" cy="738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IT Systems</a:t>
          </a:r>
          <a:endParaRPr lang="en-US" sz="1100" kern="1200" dirty="0"/>
        </a:p>
      </dsp:txBody>
      <dsp:txXfrm>
        <a:off x="32928" y="1291455"/>
        <a:ext cx="1328983" cy="738323"/>
      </dsp:txXfrm>
    </dsp:sp>
    <dsp:sp modelId="{213993AC-3FCD-4FC7-AA2D-FE136337062C}">
      <dsp:nvSpPr>
        <dsp:cNvPr id="0" name=""/>
        <dsp:cNvSpPr/>
      </dsp:nvSpPr>
      <dsp:spPr>
        <a:xfrm rot="5400000">
          <a:off x="2482440" y="1125332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9340"/>
            <a:lumOff val="105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2729255" y="1237106"/>
        <a:ext cx="736909" cy="847021"/>
      </dsp:txXfrm>
    </dsp:sp>
    <dsp:sp modelId="{5B88B9E7-3E89-453A-A0E0-A5B8B523270A}">
      <dsp:nvSpPr>
        <dsp:cNvPr id="0" name=""/>
        <dsp:cNvSpPr/>
      </dsp:nvSpPr>
      <dsp:spPr>
        <a:xfrm rot="5400000">
          <a:off x="1906548" y="2169815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12453"/>
            <a:lumOff val="141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User Profile</a:t>
          </a:r>
          <a:endParaRPr lang="en-US" sz="1100" kern="1200" dirty="0"/>
        </a:p>
      </dsp:txBody>
      <dsp:txXfrm rot="-5400000">
        <a:off x="2153363" y="2281589"/>
        <a:ext cx="736909" cy="847021"/>
      </dsp:txXfrm>
    </dsp:sp>
    <dsp:sp modelId="{D569E839-41FD-4D98-8320-20C5784BA570}">
      <dsp:nvSpPr>
        <dsp:cNvPr id="0" name=""/>
        <dsp:cNvSpPr/>
      </dsp:nvSpPr>
      <dsp:spPr>
        <a:xfrm>
          <a:off x="3089589" y="2335938"/>
          <a:ext cx="1373282" cy="738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Trust &amp; Identity</a:t>
          </a:r>
          <a:endParaRPr lang="en-US" sz="1100" kern="1200" dirty="0"/>
        </a:p>
      </dsp:txBody>
      <dsp:txXfrm>
        <a:off x="3089589" y="2335938"/>
        <a:ext cx="1373282" cy="738323"/>
      </dsp:txXfrm>
    </dsp:sp>
    <dsp:sp modelId="{096EC748-5DA3-495A-99E2-02902FFDED5B}">
      <dsp:nvSpPr>
        <dsp:cNvPr id="0" name=""/>
        <dsp:cNvSpPr/>
      </dsp:nvSpPr>
      <dsp:spPr>
        <a:xfrm rot="5400000">
          <a:off x="750332" y="2169815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15566"/>
            <a:lumOff val="176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 rot="-5400000">
        <a:off x="997147" y="2281589"/>
        <a:ext cx="736909" cy="847021"/>
      </dsp:txXfrm>
    </dsp:sp>
    <dsp:sp modelId="{E092BC1A-CCB8-4A59-B1C6-5213485913B8}">
      <dsp:nvSpPr>
        <dsp:cNvPr id="0" name=""/>
        <dsp:cNvSpPr/>
      </dsp:nvSpPr>
      <dsp:spPr>
        <a:xfrm rot="5400000">
          <a:off x="1326225" y="3214297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18679"/>
            <a:lumOff val="211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IMS Session Control</a:t>
          </a:r>
          <a:endParaRPr lang="en-US" sz="1100" kern="1200" dirty="0"/>
        </a:p>
      </dsp:txBody>
      <dsp:txXfrm rot="-5400000">
        <a:off x="1573040" y="3326071"/>
        <a:ext cx="736909" cy="847021"/>
      </dsp:txXfrm>
    </dsp:sp>
    <dsp:sp modelId="{6AF6F0F8-C9F5-49F6-B37F-85A9784595E5}">
      <dsp:nvSpPr>
        <dsp:cNvPr id="0" name=""/>
        <dsp:cNvSpPr/>
      </dsp:nvSpPr>
      <dsp:spPr>
        <a:xfrm>
          <a:off x="32928" y="3380420"/>
          <a:ext cx="1328983" cy="738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Communications</a:t>
          </a:r>
          <a:endParaRPr lang="en-US" sz="1100" kern="1200" dirty="0"/>
        </a:p>
      </dsp:txBody>
      <dsp:txXfrm>
        <a:off x="32928" y="3380420"/>
        <a:ext cx="1328983" cy="738323"/>
      </dsp:txXfrm>
    </dsp:sp>
    <dsp:sp modelId="{450127D2-925A-4326-8A41-234C6A3A7FC1}">
      <dsp:nvSpPr>
        <dsp:cNvPr id="0" name=""/>
        <dsp:cNvSpPr/>
      </dsp:nvSpPr>
      <dsp:spPr>
        <a:xfrm rot="5400000">
          <a:off x="2482440" y="3214297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21793"/>
            <a:lumOff val="246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APIs for WebRTC</a:t>
          </a:r>
          <a:endParaRPr lang="en-US" sz="1100" kern="1200" dirty="0"/>
        </a:p>
      </dsp:txBody>
      <dsp:txXfrm rot="-5400000">
        <a:off x="2729255" y="3326071"/>
        <a:ext cx="736909" cy="847021"/>
      </dsp:txXfrm>
    </dsp:sp>
    <dsp:sp modelId="{D267B0EC-EA9D-4C1E-8A39-94C9451DB9F6}">
      <dsp:nvSpPr>
        <dsp:cNvPr id="0" name=""/>
        <dsp:cNvSpPr/>
      </dsp:nvSpPr>
      <dsp:spPr>
        <a:xfrm rot="5400000">
          <a:off x="1906548" y="4258779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24906"/>
            <a:lumOff val="28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Unified Visual Solutions</a:t>
          </a:r>
          <a:endParaRPr lang="en-US" sz="1100" kern="1200" dirty="0"/>
        </a:p>
      </dsp:txBody>
      <dsp:txXfrm rot="-5400000">
        <a:off x="2153363" y="4370553"/>
        <a:ext cx="736909" cy="847021"/>
      </dsp:txXfrm>
    </dsp:sp>
    <dsp:sp modelId="{B3702D1B-241B-4AA2-932E-9E2143DD8119}">
      <dsp:nvSpPr>
        <dsp:cNvPr id="0" name=""/>
        <dsp:cNvSpPr/>
      </dsp:nvSpPr>
      <dsp:spPr>
        <a:xfrm>
          <a:off x="3089589" y="4424902"/>
          <a:ext cx="1373282" cy="738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7F52B-B1D0-4A40-AE59-B27E5EB4A1DC}">
      <dsp:nvSpPr>
        <dsp:cNvPr id="0" name=""/>
        <dsp:cNvSpPr/>
      </dsp:nvSpPr>
      <dsp:spPr>
        <a:xfrm rot="5400000">
          <a:off x="750332" y="4258779"/>
          <a:ext cx="1230539" cy="10705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Video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over LTE</a:t>
          </a:r>
          <a:endParaRPr lang="en-US" sz="1100" kern="1200" dirty="0"/>
        </a:p>
      </dsp:txBody>
      <dsp:txXfrm rot="-5400000">
        <a:off x="997147" y="4370553"/>
        <a:ext cx="736909" cy="847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E33E29E-D5F5-410E-9BF1-C2C02F1F79A0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val="173720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C9957-100F-4D5B-96FE-7DF80AF36F36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267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EC9C5-1FB8-4073-9996-1B0B5C3688BD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157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7996"/>
            <a:ext cx="82296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82296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238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ct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E33E29E-D5F5-410E-9BF1-C2C02F1F79A0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CDA13-2034-4859-B81E-CFBB2EFEE9C8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611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163F9-9AFF-4D62-9F2F-605F100E2E1D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812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66905-99AF-4F84-A484-409C5D042032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131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291EA-16AE-4B36-9C68-C58DFC094F59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443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0D4AA-789F-43F2-ABC2-E6EE1379B379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245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0700C-8DFD-487C-B005-428C1A3F2146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45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8465-84D0-47DE-90BF-2A4143A5E135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065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1BCD3-9E00-4A4E-B39D-C0B6192C2B6B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675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972BC618-C4BC-45A4-A22F-C64B9060470F}" type="slidenum">
              <a:rPr lang="en-CA" altLang="ko-KR"/>
              <a:pPr>
                <a:defRPr/>
              </a:pPr>
              <a:t>‹#›</a:t>
            </a:fld>
            <a:endParaRPr lang="en-CA" altLang="ko-KR" dirty="0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</a:t>
            </a:r>
            <a:r>
              <a:rPr lang="en-US" altLang="ko-KR" sz="1200" dirty="0" smtClean="0">
                <a:solidFill>
                  <a:srgbClr val="09244D"/>
                </a:solidFill>
                <a:ea typeface="굴림" pitchFamily="50" charset="-127"/>
              </a:rPr>
              <a:t>PLEN-64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059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7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white@nsn.com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docsto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Andrew White</a:t>
            </a:r>
          </a:p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 Consultant</a:t>
            </a:r>
          </a:p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Nokia Siemens Networks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b="1" dirty="0"/>
              <a:t>ATIS’ Cloud Services Activity</a:t>
            </a:r>
            <a:endParaRPr lang="en-US" b="1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53493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GSC17-PLEN-64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Andrew White, </a:t>
                      </a: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  <a:hlinkClick r:id="rId2"/>
                        </a:rPr>
                        <a:t>andrew.white@nsn.com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6.11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CSF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6194"/>
            <a:ext cx="8229600" cy="525700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Issue #007: Common </a:t>
            </a:r>
            <a:r>
              <a:rPr lang="en-US" dirty="0"/>
              <a:t>Name Space Requirements 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#014: Charging </a:t>
            </a:r>
            <a:r>
              <a:rPr lang="en-US" dirty="0"/>
              <a:t>for Cloud Services </a:t>
            </a:r>
          </a:p>
          <a:p>
            <a:pPr>
              <a:lnSpc>
                <a:spcPct val="120000"/>
              </a:lnSpc>
            </a:pPr>
            <a:r>
              <a:rPr lang="en-US" dirty="0"/>
              <a:t>#</a:t>
            </a:r>
            <a:r>
              <a:rPr lang="en-US" dirty="0" smtClean="0"/>
              <a:t>015: Cloud </a:t>
            </a:r>
            <a:r>
              <a:rPr lang="en-US" dirty="0"/>
              <a:t>Service Logging and </a:t>
            </a:r>
            <a:r>
              <a:rPr lang="en-US" dirty="0" smtClean="0"/>
              <a:t>Auditing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#</a:t>
            </a:r>
            <a:r>
              <a:rPr lang="en-US" dirty="0"/>
              <a:t>016: Cloud Services Control Plane </a:t>
            </a:r>
          </a:p>
          <a:p>
            <a:pPr>
              <a:lnSpc>
                <a:spcPct val="120000"/>
              </a:lnSpc>
            </a:pPr>
            <a:r>
              <a:rPr lang="en-US" dirty="0"/>
              <a:t> #024: Federation of Cloud Services and Networks for Service Delivery </a:t>
            </a:r>
          </a:p>
          <a:p>
            <a:pPr>
              <a:lnSpc>
                <a:spcPct val="120000"/>
              </a:lnSpc>
            </a:pPr>
            <a:r>
              <a:rPr lang="en-US" dirty="0"/>
              <a:t>#025: Service provider requirements for VPN-Oriented Data Center Services (VDCS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#026</a:t>
            </a:r>
            <a:r>
              <a:rPr lang="en-US" dirty="0"/>
              <a:t>: Cloud Services Inter-Service Provider Billing Requirements</a:t>
            </a:r>
          </a:p>
          <a:p>
            <a:pPr>
              <a:lnSpc>
                <a:spcPct val="120000"/>
              </a:lnSpc>
            </a:pPr>
            <a:r>
              <a:rPr lang="en-US" dirty="0"/>
              <a:t>#027: Cloud-Based Telepresence: Interconnect, Interoperability and Architecture</a:t>
            </a:r>
          </a:p>
          <a:p>
            <a:pPr>
              <a:lnSpc>
                <a:spcPct val="120000"/>
              </a:lnSpc>
            </a:pPr>
            <a:r>
              <a:rPr lang="en-US" dirty="0"/>
              <a:t>#030: CDN Interconnect deployment models</a:t>
            </a:r>
          </a:p>
          <a:p>
            <a:pPr>
              <a:lnSpc>
                <a:spcPct val="120000"/>
              </a:lnSpc>
            </a:pPr>
            <a:r>
              <a:rPr lang="en-US" dirty="0"/>
              <a:t>#031: Architecture and Design for Trusted Information Exchange</a:t>
            </a:r>
          </a:p>
          <a:p>
            <a:pPr>
              <a:lnSpc>
                <a:spcPct val="120000"/>
              </a:lnSpc>
            </a:pPr>
            <a:r>
              <a:rPr lang="en-US" dirty="0"/>
              <a:t>#032: Multicast-based content delivery to mobile end-user devices</a:t>
            </a:r>
          </a:p>
          <a:p>
            <a:pPr>
              <a:lnSpc>
                <a:spcPct val="120000"/>
              </a:lnSpc>
            </a:pPr>
            <a:r>
              <a:rPr lang="en-US" dirty="0"/>
              <a:t>#033: Cloud-Based Telepresence: Interoperability and Prototype Phase </a:t>
            </a:r>
            <a:r>
              <a:rPr lang="en-US" dirty="0" smtClean="0"/>
              <a:t>2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896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CSF Deliverables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CDN Interconnection Use Cases and Requirements for Multicast-Based Content </a:t>
            </a:r>
            <a:r>
              <a:rPr lang="en-US" dirty="0" smtClean="0"/>
              <a:t>Distribution, ATIS-0200004</a:t>
            </a:r>
          </a:p>
          <a:p>
            <a:pPr>
              <a:lnSpc>
                <a:spcPct val="120000"/>
              </a:lnSpc>
            </a:pPr>
            <a:r>
              <a:rPr lang="en-US" dirty="0"/>
              <a:t>Cloud Framework for Telepresence </a:t>
            </a:r>
            <a:r>
              <a:rPr lang="en-US" dirty="0" smtClean="0"/>
              <a:t>Service, ATIS-0200005</a:t>
            </a:r>
          </a:p>
          <a:p>
            <a:pPr>
              <a:lnSpc>
                <a:spcPct val="120000"/>
              </a:lnSpc>
            </a:pPr>
            <a:r>
              <a:rPr lang="en-US" dirty="0"/>
              <a:t>Virtual Desktop </a:t>
            </a:r>
            <a:r>
              <a:rPr lang="en-US" dirty="0" smtClean="0"/>
              <a:t>Requirements, ATIS-0200006</a:t>
            </a:r>
          </a:p>
          <a:p>
            <a:pPr>
              <a:lnSpc>
                <a:spcPct val="120000"/>
              </a:lnSpc>
            </a:pPr>
            <a:r>
              <a:rPr lang="en-US" dirty="0"/>
              <a:t>Trusted Information Exchange (</a:t>
            </a:r>
            <a:r>
              <a:rPr lang="en-US" dirty="0" smtClean="0"/>
              <a:t>TIE), ATIS-0200008</a:t>
            </a:r>
          </a:p>
          <a:p>
            <a:pPr>
              <a:lnSpc>
                <a:spcPct val="120000"/>
              </a:lnSpc>
            </a:pPr>
            <a:r>
              <a:rPr lang="en-US" dirty="0"/>
              <a:t>Cloud Services Lifecycle Checklist </a:t>
            </a:r>
            <a:r>
              <a:rPr lang="en-US" dirty="0" smtClean="0"/>
              <a:t>, ATIS-0200009</a:t>
            </a:r>
          </a:p>
          <a:p>
            <a:pPr>
              <a:lnSpc>
                <a:spcPct val="120000"/>
              </a:lnSpc>
            </a:pPr>
            <a:r>
              <a:rPr lang="en-US" dirty="0"/>
              <a:t>CDN Interconnection Use Cases and Requirements in a Multi-Party Federation </a:t>
            </a:r>
            <a:r>
              <a:rPr lang="en-US" dirty="0" smtClean="0"/>
              <a:t>Environment, ATIS-0200010</a:t>
            </a: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endParaRPr lang="en-US" sz="26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600" dirty="0" smtClean="0"/>
              <a:t>Available </a:t>
            </a:r>
            <a:r>
              <a:rPr lang="en-US" sz="2600" dirty="0"/>
              <a:t>via </a:t>
            </a: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www.atis.org/docstore</a:t>
            </a:r>
            <a:r>
              <a:rPr lang="en-US" sz="2600" dirty="0" smtClean="0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188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Highlight of 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896772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lnSpc>
                <a:spcPct val="110000"/>
              </a:lnSpc>
              <a:spcBef>
                <a:spcPts val="575"/>
              </a:spcBef>
              <a:buFont typeface="Arial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To achieve wide distribution of service assets, the Cloud Services Forum (CSF) is building a common framework to include an:</a:t>
            </a:r>
          </a:p>
          <a:p>
            <a:pPr marL="742950" lvl="2" indent="-342900">
              <a:lnSpc>
                <a:spcPct val="110000"/>
              </a:lnSpc>
              <a:spcBef>
                <a:spcPts val="575"/>
              </a:spcBef>
            </a:pPr>
            <a:r>
              <a:rPr lang="en-US" sz="2600" dirty="0" smtClean="0"/>
              <a:t>Inventory of reusable software functions; and</a:t>
            </a:r>
          </a:p>
          <a:p>
            <a:pPr marL="742950" lvl="2" indent="-342900">
              <a:lnSpc>
                <a:spcPct val="110000"/>
              </a:lnSpc>
              <a:spcBef>
                <a:spcPts val="575"/>
              </a:spcBef>
            </a:pPr>
            <a:r>
              <a:rPr lang="en-US" sz="2600" dirty="0" smtClean="0"/>
              <a:t>End-to-end service management.</a:t>
            </a:r>
            <a:endParaRPr lang="en-US" sz="2600" dirty="0"/>
          </a:p>
          <a:p>
            <a:pPr>
              <a:lnSpc>
                <a:spcPct val="110000"/>
              </a:lnSpc>
              <a:spcBef>
                <a:spcPts val="575"/>
              </a:spcBef>
            </a:pPr>
            <a:r>
              <a:rPr lang="en-US" sz="2800" dirty="0" smtClean="0"/>
              <a:t>CSF is focused </a:t>
            </a:r>
            <a:r>
              <a:rPr lang="en-US" sz="2800" dirty="0"/>
              <a:t>on </a:t>
            </a:r>
            <a:r>
              <a:rPr lang="en-US" sz="2800" dirty="0" smtClean="0"/>
              <a:t>promoting </a:t>
            </a:r>
            <a:r>
              <a:rPr lang="en-US" sz="2800" dirty="0"/>
              <a:t>cloud </a:t>
            </a:r>
            <a:r>
              <a:rPr lang="en-US" sz="2800" dirty="0" smtClean="0"/>
              <a:t>value through creation of:</a:t>
            </a:r>
          </a:p>
          <a:p>
            <a:pPr lvl="1">
              <a:lnSpc>
                <a:spcPct val="110000"/>
              </a:lnSpc>
              <a:spcBef>
                <a:spcPts val="575"/>
              </a:spcBef>
            </a:pPr>
            <a:r>
              <a:rPr lang="en-US" sz="2600" dirty="0" smtClean="0"/>
              <a:t>Advanced solutions for unified visual communications; and</a:t>
            </a:r>
          </a:p>
          <a:p>
            <a:pPr lvl="1">
              <a:lnSpc>
                <a:spcPct val="110000"/>
              </a:lnSpc>
              <a:spcBef>
                <a:spcPts val="575"/>
              </a:spcBef>
            </a:pPr>
            <a:r>
              <a:rPr lang="en-US" sz="2600" dirty="0" smtClean="0"/>
              <a:t>CDN-I deployment models and federation.</a:t>
            </a:r>
          </a:p>
          <a:p>
            <a:pPr>
              <a:lnSpc>
                <a:spcPct val="110000"/>
              </a:lnSpc>
              <a:spcBef>
                <a:spcPts val="575"/>
              </a:spcBef>
            </a:pPr>
            <a:r>
              <a:rPr lang="en-US" sz="2800" dirty="0" smtClean="0"/>
              <a:t>CSF outreach to GSC SDOs for the purpose of establishing globally compatible cloud assets.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114800" y="6268372"/>
            <a:ext cx="4953000" cy="400050"/>
          </a:xfrm>
          <a:prstGeom prst="rect">
            <a:avLst/>
          </a:prstGeom>
          <a:noFill/>
        </p:spPr>
        <p:txBody>
          <a:bodyPr anchor="ctr" anchorCtr="0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300" b="1" i="0" kern="1200" baseline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84F0FE35-CEED-4472-928D-8E7248D5C3C2}" type="slidenum">
              <a:rPr lang="en-US" sz="1200" b="0" smtClean="0">
                <a:latin typeface="Trebuchet MS" pitchFamily="34" charset="0"/>
              </a:rPr>
              <a:pPr/>
              <a:t>2</a:t>
            </a:fld>
            <a:endParaRPr lang="en-US" sz="1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7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itl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355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CE23ECA-17A2-44A4-BB26-1AC1274A28B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19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753099"/>
              </p:ext>
            </p:extLst>
          </p:nvPr>
        </p:nvGraphicFramePr>
        <p:xfrm>
          <a:off x="457199" y="1183169"/>
          <a:ext cx="8229600" cy="420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1" name="Rounded Rectangular Callout 190"/>
          <p:cNvSpPr/>
          <p:nvPr/>
        </p:nvSpPr>
        <p:spPr>
          <a:xfrm>
            <a:off x="228600" y="4191000"/>
            <a:ext cx="1676400" cy="1123188"/>
          </a:xfrm>
          <a:prstGeom prst="wedgeRoundRectCallout">
            <a:avLst>
              <a:gd name="adj1" fmla="val 106696"/>
              <a:gd name="adj2" fmla="val 8608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ATIS Reference Architecture</a:t>
            </a:r>
          </a:p>
        </p:txBody>
      </p:sp>
      <p:sp>
        <p:nvSpPr>
          <p:cNvPr id="192" name="Rounded Rectangular Callout 191"/>
          <p:cNvSpPr/>
          <p:nvPr/>
        </p:nvSpPr>
        <p:spPr>
          <a:xfrm>
            <a:off x="228600" y="1219200"/>
            <a:ext cx="1676400" cy="1123188"/>
          </a:xfrm>
          <a:prstGeom prst="wedgeRoundRectCallout">
            <a:avLst>
              <a:gd name="adj1" fmla="val 66747"/>
              <a:gd name="adj2" fmla="val 99192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Cloud Lifecycle Checklist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251519" y="1183170"/>
            <a:ext cx="2448272" cy="9048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600" b="1" dirty="0"/>
          </a:p>
        </p:txBody>
      </p:sp>
      <p:sp>
        <p:nvSpPr>
          <p:cNvPr id="194" name="TextBox 193"/>
          <p:cNvSpPr txBox="1"/>
          <p:nvPr/>
        </p:nvSpPr>
        <p:spPr>
          <a:xfrm>
            <a:off x="251519" y="4318749"/>
            <a:ext cx="2448272" cy="9048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600" b="1" dirty="0"/>
          </a:p>
        </p:txBody>
      </p:sp>
      <p:sp>
        <p:nvSpPr>
          <p:cNvPr id="195" name="TextBox 194"/>
          <p:cNvSpPr txBox="1"/>
          <p:nvPr/>
        </p:nvSpPr>
        <p:spPr>
          <a:xfrm>
            <a:off x="3429000" y="2190582"/>
            <a:ext cx="22833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CSF is integrating </a:t>
            </a:r>
            <a:r>
              <a:rPr lang="en-US" sz="1600" b="1" dirty="0"/>
              <a:t>functions into aggregated service experiences</a:t>
            </a:r>
          </a:p>
          <a:p>
            <a:pPr algn="ctr"/>
            <a:r>
              <a:rPr lang="en-US" sz="1600" b="1" dirty="0"/>
              <a:t>t</a:t>
            </a:r>
            <a:r>
              <a:rPr lang="en-US" sz="1600" b="1" dirty="0" smtClean="0"/>
              <a:t>o develop unique </a:t>
            </a:r>
            <a:r>
              <a:rPr lang="en-US" sz="1600" b="1" dirty="0"/>
              <a:t>and useful functions for inclusion in multiple service experiences</a:t>
            </a:r>
          </a:p>
          <a:p>
            <a:pPr algn="ctr"/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196" name="TextBox 195"/>
          <p:cNvSpPr txBox="1"/>
          <p:nvPr/>
        </p:nvSpPr>
        <p:spPr>
          <a:xfrm>
            <a:off x="402732" y="5544943"/>
            <a:ext cx="8544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CSF builds cloud value through reusable service inventory</a:t>
            </a:r>
          </a:p>
          <a:p>
            <a:pPr algn="ctr"/>
            <a:r>
              <a:rPr lang="en-US" b="1" dirty="0" smtClean="0"/>
              <a:t>and reduced integration cost.</a:t>
            </a:r>
            <a:r>
              <a:rPr lang="en-US" sz="1200" b="1" i="1" dirty="0" smtClean="0"/>
              <a:t> </a:t>
            </a:r>
            <a:endParaRPr lang="en-US" b="1" dirty="0"/>
          </a:p>
        </p:txBody>
      </p:sp>
      <p:sp>
        <p:nvSpPr>
          <p:cNvPr id="197" name="Rounded Rectangular Callout 196"/>
          <p:cNvSpPr/>
          <p:nvPr/>
        </p:nvSpPr>
        <p:spPr>
          <a:xfrm>
            <a:off x="7239000" y="4191000"/>
            <a:ext cx="1600200" cy="1032612"/>
          </a:xfrm>
          <a:prstGeom prst="wedgeRoundRectCallout">
            <a:avLst>
              <a:gd name="adj1" fmla="val -107645"/>
              <a:gd name="adj2" fmla="val 12048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Service Enabler Characterization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Enabler Specific Specifications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98" name="Rounded Rectangular Callout 197"/>
          <p:cNvSpPr/>
          <p:nvPr/>
        </p:nvSpPr>
        <p:spPr>
          <a:xfrm>
            <a:off x="7239000" y="1219200"/>
            <a:ext cx="1676400" cy="1299864"/>
          </a:xfrm>
          <a:prstGeom prst="wedgeRoundRectCallout">
            <a:avLst>
              <a:gd name="adj1" fmla="val 5287"/>
              <a:gd name="adj2" fmla="val 4530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Service Specifications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Unified Visual Communications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Content Delivery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Virtual Desktop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 of Current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56418154"/>
              </p:ext>
            </p:extLst>
          </p:nvPr>
        </p:nvGraphicFramePr>
        <p:xfrm>
          <a:off x="0" y="1295400"/>
          <a:ext cx="4495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0" y="1295400"/>
            <a:ext cx="4343400" cy="4119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200" smtClean="0"/>
              <a:t>Progressing </a:t>
            </a:r>
            <a:r>
              <a:rPr lang="en-US" sz="2200" dirty="0" smtClean="0"/>
              <a:t>Inter-provider </a:t>
            </a:r>
            <a:r>
              <a:rPr lang="en-US" sz="2200" dirty="0"/>
              <a:t>unified visual </a:t>
            </a:r>
            <a:r>
              <a:rPr lang="en-US" sz="2200" dirty="0" smtClean="0"/>
              <a:t>communications in </a:t>
            </a:r>
            <a:r>
              <a:rPr lang="en-US" sz="2200" smtClean="0"/>
              <a:t>the cloud:</a:t>
            </a:r>
            <a:endParaRPr lang="en-US" sz="2200" dirty="0"/>
          </a:p>
          <a:p>
            <a:pPr marL="623888" lvl="1" indent="-279400"/>
            <a:r>
              <a:rPr lang="en-US" sz="1800" dirty="0"/>
              <a:t>Interconnection between AT&amp;T and Verizon with Cisco, Microsoft, and Polycom.</a:t>
            </a:r>
          </a:p>
          <a:p>
            <a:pPr marL="623888" lvl="1" indent="-279400"/>
            <a:r>
              <a:rPr lang="en-US" sz="1800" dirty="0"/>
              <a:t>14 attributes verified per endpoint pair resulting in 500 total tests.</a:t>
            </a:r>
          </a:p>
          <a:p>
            <a:r>
              <a:rPr lang="en-US" sz="2200" dirty="0" smtClean="0"/>
              <a:t>Developer communities accelerate the process by building third party apps that use the same building blocks.</a:t>
            </a:r>
          </a:p>
        </p:txBody>
      </p:sp>
    </p:spTree>
    <p:extLst>
      <p:ext uri="{BB962C8B-B14F-4D97-AF65-F5344CB8AC3E}">
        <p14:creationId xmlns:p14="http://schemas.microsoft.com/office/powerpoint/2010/main" val="36995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D82E-901A-40B9-AD5E-6C4C65BE226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457200" y="1295400"/>
            <a:ext cx="8077200" cy="473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9244D"/>
                </a:solidFill>
                <a:latin typeface="+mn-lt"/>
              </a:rPr>
              <a:t>Evaluation of broker and federated Content Delivery Network-Interconnection (CDN-I) models is </a:t>
            </a:r>
            <a:r>
              <a:rPr lang="en-US" sz="2600" dirty="0" smtClean="0">
                <a:solidFill>
                  <a:srgbClr val="09244D"/>
                </a:solidFill>
                <a:latin typeface="+mn-lt"/>
              </a:rPr>
              <a:t>ongoing</a:t>
            </a:r>
            <a:endParaRPr lang="en-US" sz="2600" dirty="0">
              <a:solidFill>
                <a:srgbClr val="09244D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09244D"/>
                </a:solidFill>
                <a:latin typeface="+mn-lt"/>
              </a:rPr>
              <a:t>Mapping </a:t>
            </a:r>
            <a:r>
              <a:rPr lang="en-US" sz="2600" dirty="0">
                <a:solidFill>
                  <a:srgbClr val="09244D"/>
                </a:solidFill>
                <a:latin typeface="+mn-lt"/>
              </a:rPr>
              <a:t>and specification of use cases and requirements for multicast-based content delivery to mobile end-user devices is </a:t>
            </a:r>
            <a:r>
              <a:rPr lang="en-US" sz="2600" dirty="0" smtClean="0">
                <a:solidFill>
                  <a:srgbClr val="09244D"/>
                </a:solidFill>
                <a:latin typeface="+mn-lt"/>
              </a:rPr>
              <a:t>underway </a:t>
            </a:r>
            <a:endParaRPr lang="en-US" sz="2600" dirty="0">
              <a:solidFill>
                <a:srgbClr val="09244D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srgbClr val="09244D"/>
                </a:solidFill>
                <a:latin typeface="+mn-lt"/>
              </a:rPr>
              <a:t>CSF efforts to progress solutions have resulted in use cases/requirements to support the lifecycle of SP/CDN interactions.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9244D"/>
                </a:solidFill>
                <a:latin typeface="+mn-lt"/>
              </a:rPr>
              <a:t>Ongoing work with IETF regarding cached and multicast delivery of </a:t>
            </a:r>
            <a:r>
              <a:rPr lang="en-US" sz="2600" dirty="0" smtClean="0">
                <a:solidFill>
                  <a:srgbClr val="09244D"/>
                </a:solidFill>
                <a:latin typeface="+mn-lt"/>
              </a:rPr>
              <a:t>CDN-I</a:t>
            </a:r>
            <a:endParaRPr lang="en-US" sz="2600" dirty="0">
              <a:solidFill>
                <a:srgbClr val="09244D"/>
              </a:solidFill>
              <a:latin typeface="+mn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Highlight of Current Activities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0165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088" y="1277144"/>
            <a:ext cx="8229600" cy="489505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/>
              <a:t>Horizontal </a:t>
            </a:r>
            <a:r>
              <a:rPr lang="en-US" sz="2800" dirty="0"/>
              <a:t>integration and compatibility of work across SDOs enabling </a:t>
            </a:r>
            <a:r>
              <a:rPr lang="en-US" sz="2800" dirty="0" smtClean="0"/>
              <a:t>globally interoperable </a:t>
            </a:r>
            <a:r>
              <a:rPr lang="en-US" sz="2800" dirty="0"/>
              <a:t> communications </a:t>
            </a:r>
            <a:r>
              <a:rPr lang="en-US" sz="2800" dirty="0" smtClean="0"/>
              <a:t>and cloud infrastructure solutions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Supporting the openness required for mass adoption while respecting the intellectual property of innovation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Match the fast pace of </a:t>
            </a:r>
            <a:r>
              <a:rPr lang="en-US" sz="2800" dirty="0" smtClean="0"/>
              <a:t>web providers with an agile standards model that tightly couples service definition with software development in incremental cycles</a:t>
            </a:r>
          </a:p>
          <a:p>
            <a:pPr lvl="0">
              <a:lnSpc>
                <a:spcPct val="110000"/>
              </a:lnSpc>
            </a:pPr>
            <a:r>
              <a:rPr lang="en-US" sz="2800" dirty="0" smtClean="0"/>
              <a:t>Encouraging </a:t>
            </a:r>
            <a:r>
              <a:rPr lang="en-US" sz="2800" dirty="0"/>
              <a:t>developers to use multi-vendor, standards-based software over single supplier </a:t>
            </a:r>
            <a:r>
              <a:rPr lang="en-US" sz="2800" dirty="0" smtClean="0"/>
              <a:t>verticals</a:t>
            </a:r>
            <a:endParaRPr lang="en-US" sz="2800" dirty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9C61C-36CA-48B1-AF8F-F3CB19612D20}" type="slidenum">
              <a:rPr lang="en-US" altLang="zh-CN"/>
              <a:pPr>
                <a:defRPr/>
              </a:pPr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712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Steps/Actions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77144"/>
            <a:ext cx="8229600" cy="4895056"/>
          </a:xfrm>
        </p:spPr>
        <p:txBody>
          <a:bodyPr>
            <a:normAutofit/>
          </a:bodyPr>
          <a:lstStyle/>
          <a:p>
            <a:r>
              <a:rPr lang="en-US" sz="2600" dirty="0"/>
              <a:t>CSF continues on a fast-track in 2013:</a:t>
            </a:r>
          </a:p>
          <a:p>
            <a:pPr lvl="1"/>
            <a:r>
              <a:rPr lang="en-US" sz="2200" dirty="0"/>
              <a:t>Meets face-to-face on a quarterly basis to drive CSF and joint committee efforts; and</a:t>
            </a:r>
          </a:p>
          <a:p>
            <a:pPr lvl="1"/>
            <a:r>
              <a:rPr lang="en-US" sz="2200" dirty="0"/>
              <a:t>Convenes weekly virtual meetings to progress work.</a:t>
            </a:r>
          </a:p>
          <a:p>
            <a:r>
              <a:rPr lang="en-US" sz="2600" dirty="0"/>
              <a:t>CSF key priorities for 2013:</a:t>
            </a:r>
          </a:p>
          <a:p>
            <a:pPr lvl="1"/>
            <a:r>
              <a:rPr lang="en-US" sz="2200" dirty="0"/>
              <a:t>Progress industry solutions for unified visual communications including IMS and WebRTC;</a:t>
            </a:r>
          </a:p>
          <a:p>
            <a:pPr lvl="1"/>
            <a:r>
              <a:rPr lang="en-US" sz="2200" dirty="0"/>
              <a:t>Define CDN-I deployment models; and</a:t>
            </a:r>
          </a:p>
          <a:p>
            <a:pPr lvl="1"/>
            <a:r>
              <a:rPr lang="en-US" sz="2200" dirty="0"/>
              <a:t>Produce use cases and requirements for multicast delivery to mobile end-user handsets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0C2E3F7-B5E1-4F17-9AC0-9A2A4E6CF538}" type="slidenum">
              <a:rPr lang="en-US" altLang="zh-CN"/>
              <a:pPr>
                <a:defRPr/>
              </a:pPr>
              <a:t>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315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468313" y="1277144"/>
            <a:ext cx="8229600" cy="32948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ea typeface="宋体"/>
                <a:cs typeface="宋体"/>
              </a:rPr>
              <a:t>ATIS supports the </a:t>
            </a:r>
            <a:r>
              <a:rPr lang="en-US" sz="2800" u="sng" dirty="0" smtClean="0">
                <a:ea typeface="宋体"/>
                <a:cs typeface="宋体"/>
              </a:rPr>
              <a:t>reaffirmation</a:t>
            </a:r>
            <a:r>
              <a:rPr lang="en-US" sz="2800" dirty="0" smtClean="0">
                <a:ea typeface="宋体"/>
                <a:cs typeface="宋体"/>
              </a:rPr>
              <a:t> of </a:t>
            </a:r>
            <a:r>
              <a:rPr lang="en-US" sz="2800" b="1" dirty="0" smtClean="0">
                <a:ea typeface="宋体"/>
                <a:cs typeface="宋体"/>
              </a:rPr>
              <a:t>GSC-16/31:  Service Oriented Networks</a:t>
            </a:r>
            <a:endParaRPr lang="en-US" sz="2800" dirty="0" smtClean="0">
              <a:ea typeface="宋体"/>
              <a:cs typeface="宋体"/>
            </a:endParaRPr>
          </a:p>
          <a:p>
            <a:r>
              <a:rPr lang="en-US" sz="2800" dirty="0" smtClean="0">
                <a:ea typeface="宋体"/>
                <a:cs typeface="宋体"/>
              </a:rPr>
              <a:t>ATIS </a:t>
            </a:r>
            <a:r>
              <a:rPr lang="en-US" sz="2800" dirty="0">
                <a:ea typeface="宋体"/>
                <a:cs typeface="宋体"/>
              </a:rPr>
              <a:t>supports the </a:t>
            </a:r>
            <a:r>
              <a:rPr lang="en-US" sz="2800" u="sng" dirty="0" smtClean="0">
                <a:ea typeface="宋体"/>
                <a:cs typeface="宋体"/>
              </a:rPr>
              <a:t>reaffirmation</a:t>
            </a:r>
            <a:r>
              <a:rPr lang="en-US" sz="2800" dirty="0" smtClean="0">
                <a:ea typeface="宋体"/>
                <a:cs typeface="宋体"/>
              </a:rPr>
              <a:t> </a:t>
            </a:r>
            <a:r>
              <a:rPr lang="en-US" sz="2800" dirty="0">
                <a:ea typeface="宋体"/>
                <a:cs typeface="宋体"/>
              </a:rPr>
              <a:t>of </a:t>
            </a:r>
            <a:r>
              <a:rPr lang="en-US" sz="2800" b="1" dirty="0" smtClean="0">
                <a:ea typeface="宋体"/>
                <a:cs typeface="宋体"/>
              </a:rPr>
              <a:t>GSC-16/32</a:t>
            </a:r>
            <a:r>
              <a:rPr lang="en-US" sz="2800" b="1" dirty="0">
                <a:ea typeface="宋体"/>
                <a:cs typeface="宋体"/>
              </a:rPr>
              <a:t>:  Cloud </a:t>
            </a:r>
            <a:r>
              <a:rPr lang="en-US" sz="2800" b="1" dirty="0" smtClean="0">
                <a:ea typeface="宋体"/>
                <a:cs typeface="宋体"/>
              </a:rPr>
              <a:t>Computing</a:t>
            </a:r>
            <a:endParaRPr lang="en-US" sz="2800" b="1" dirty="0">
              <a:ea typeface="宋体"/>
              <a:cs typeface="宋体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C9B69E7-D76F-430E-834D-2F849063FEF8}" type="slidenum">
              <a:rPr lang="en-US" altLang="zh-CN"/>
              <a:pPr>
                <a:defRPr/>
              </a:pPr>
              <a:t>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008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Supplementary </a:t>
            </a:r>
            <a:r>
              <a:rPr lang="en-US" dirty="0" smtClean="0"/>
              <a:t>Slides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05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270D8B-ECB8-4B8F-8D4D-585DB953D7DD}"/>
</file>

<file path=customXml/itemProps2.xml><?xml version="1.0" encoding="utf-8"?>
<ds:datastoreItem xmlns:ds="http://schemas.openxmlformats.org/officeDocument/2006/customXml" ds:itemID="{22AEA186-800A-45A4-A01F-1971034BF861}"/>
</file>

<file path=customXml/itemProps3.xml><?xml version="1.0" encoding="utf-8"?>
<ds:datastoreItem xmlns:ds="http://schemas.openxmlformats.org/officeDocument/2006/customXml" ds:itemID="{B648FE76-9D53-4FCD-A9CA-18F6595E949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672</Words>
  <Application>Microsoft Office PowerPoint</Application>
  <PresentationFormat>화면 슬라이드 쇼(4:3)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Default Design</vt:lpstr>
      <vt:lpstr>ATIS’ Cloud Services Activity</vt:lpstr>
      <vt:lpstr>Highlight of Current Activities</vt:lpstr>
      <vt:lpstr>Highlight of Current Activities</vt:lpstr>
      <vt:lpstr>Highlight of Current Activities</vt:lpstr>
      <vt:lpstr>Highlight of Current Activities</vt:lpstr>
      <vt:lpstr>Challenges</vt:lpstr>
      <vt:lpstr>Next Steps/Actions</vt:lpstr>
      <vt:lpstr>Proposed Resolution</vt:lpstr>
      <vt:lpstr>Supplementary Slides</vt:lpstr>
      <vt:lpstr>ATIS CSF Projects</vt:lpstr>
      <vt:lpstr>ATIS CSF Deliverables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Cloud Services Activity</dc:title>
  <dc:creator>Steve Barclay</dc:creator>
  <dc:description>v.2 - 22 August 2011</dc:description>
  <cp:lastModifiedBy>ttA</cp:lastModifiedBy>
  <cp:revision>102</cp:revision>
  <dcterms:created xsi:type="dcterms:W3CDTF">2011-09-30T17:27:11Z</dcterms:created>
  <dcterms:modified xsi:type="dcterms:W3CDTF">2013-05-09T10:42:20Z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