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711" autoAdjust="0"/>
  </p:normalViewPr>
  <p:slideViewPr>
    <p:cSldViewPr>
      <p:cViewPr>
        <p:scale>
          <a:sx n="90" d="100"/>
          <a:sy n="90" d="100"/>
        </p:scale>
        <p:origin x="-84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A2B5219-2A71-4698-BE0E-57931F2E43AD}" type="datetimeFigureOut">
              <a:rPr lang="en-US"/>
              <a:pPr>
                <a:defRPr/>
              </a:pPr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6C9E7DC-6419-4634-9B3E-430B95425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0FB6CE5-1B81-4030-BD59-4108489A05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607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725765-E7F8-45E6-90D2-E3045CD4EA3F}" type="slidenum">
              <a:rPr lang="en-CA" smtClean="0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>
              <a:defRPr/>
            </a:pPr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 dirty="0"/>
              <a:t>TITLE OF </a:t>
            </a:r>
            <a:br>
              <a:rPr lang="en-CA" altLang="ko-KR" dirty="0"/>
            </a:br>
            <a:r>
              <a:rPr lang="en-CA" altLang="ko-KR" dirty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BE548ACB-79C3-48C1-8D72-F745F4615C2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EEDF-91EA-4462-B98A-02632E79CC0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3E16F-E8B2-4EC6-8900-3DC6F82CCB9E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ctr">
              <a:defRPr/>
            </a:pPr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C0A4DB58-3FB1-4E5D-BD7D-109E3B8308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5D60-95DB-41F3-A11E-DB236C97AFC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7F57C-6225-497A-8774-013B4111751B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89C3F-7584-436E-B02C-7C5CF27CB24C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D26AB-BDFB-4A69-9938-849E37DA4BA6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80521-E208-478D-B654-1F0F58C35FD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466A-C01E-4121-9FA9-6B9B56EC6514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1498E-EE80-4F20-B2C8-855B8872A41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CF699-77CF-4CD2-B352-808A23E3807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4"/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8ED0F5A4-6785-4E71-BA2B-B316904C0C9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</a:rPr>
              <a:t>GSC17-</a:t>
            </a:r>
            <a:r>
              <a:rPr lang="en-US" altLang="ko-KR" sz="1200" dirty="0" smtClean="0">
                <a:solidFill>
                  <a:srgbClr val="09244D"/>
                </a:solidFill>
                <a:ea typeface="굴림" pitchFamily="50" charset="-127"/>
              </a:rPr>
              <a:t>PLEN-56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5708428" y="6381750"/>
            <a:ext cx="3068638" cy="331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>
              <a:defRPr/>
            </a:pPr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7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en.hayes@ericsson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>
            <a:normAutofit fontScale="92500"/>
          </a:bodyPr>
          <a:lstStyle/>
          <a:p>
            <a:pPr marL="342900" indent="-342900">
              <a:lnSpc>
                <a:spcPct val="90000"/>
              </a:lnSpc>
              <a:defRPr/>
            </a:pPr>
            <a:r>
              <a:rPr lang="en-GB" altLang="ja-JP" dirty="0" smtClean="0">
                <a:cs typeface="宋体"/>
              </a:rPr>
              <a:t>Stephen Hayes</a:t>
            </a:r>
            <a:endParaRPr lang="en-GB" altLang="zh-CN" dirty="0">
              <a:cs typeface="宋体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altLang="ja-JP" dirty="0">
                <a:cs typeface="宋体"/>
              </a:rPr>
              <a:t>Director of North American Standards</a:t>
            </a:r>
            <a:endParaRPr lang="en-GB" altLang="ja-JP" dirty="0">
              <a:cs typeface="宋体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GB" altLang="ja-JP" dirty="0" smtClean="0">
                <a:cs typeface="宋体"/>
              </a:rPr>
              <a:t>Ericsson</a:t>
            </a:r>
            <a:endParaRPr lang="en-GB" altLang="zh-CN" dirty="0">
              <a:cs typeface="宋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>
                <a:ea typeface="MS PGothic"/>
                <a:cs typeface="MS PGothic"/>
              </a:rPr>
              <a:t>ATIS Activities on IMT </a:t>
            </a:r>
            <a:r>
              <a:rPr lang="en-US" altLang="ja-JP" dirty="0" smtClean="0">
                <a:ea typeface="MS PGothic"/>
                <a:cs typeface="MS PGothic"/>
              </a:rPr>
              <a:t>Standards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72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GSC17-PLEN-56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Stephen Hayes,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stephen.hayes@ericsson.com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>
                <a:cs typeface="宋体"/>
              </a:rPr>
              <a:t>Highlight of Current </a:t>
            </a:r>
            <a:r>
              <a:rPr lang="en-US" altLang="zh-CN" dirty="0" smtClean="0">
                <a:cs typeface="宋体"/>
              </a:rPr>
              <a:t>Activities</a:t>
            </a:r>
            <a:endParaRPr lang="en-US" dirty="0"/>
          </a:p>
        </p:txBody>
      </p:sp>
      <p:sp>
        <p:nvSpPr>
          <p:cNvPr id="15361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304800" y="1296988"/>
            <a:ext cx="8458200" cy="502761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ja-JP" sz="2600" dirty="0" smtClean="0">
                <a:ea typeface="MS PGothic" pitchFamily="34" charset="-128"/>
              </a:rPr>
              <a:t>ATIS interfaces with ITU-R directly as a Sector Member.</a:t>
            </a:r>
          </a:p>
          <a:p>
            <a:pPr>
              <a:lnSpc>
                <a:spcPct val="110000"/>
              </a:lnSpc>
              <a:defRPr/>
            </a:pPr>
            <a:r>
              <a:rPr lang="en-US" altLang="ja-JP" sz="2600" dirty="0" smtClean="0">
                <a:ea typeface="MS PGothic" pitchFamily="34" charset="-128"/>
              </a:rPr>
              <a:t>The primary ATIS committee addressing IMT is the Wireless Technologies and Systems Committee (WTSC).</a:t>
            </a:r>
          </a:p>
          <a:p>
            <a:pPr>
              <a:lnSpc>
                <a:spcPct val="110000"/>
              </a:lnSpc>
              <a:defRPr/>
            </a:pPr>
            <a:r>
              <a:rPr lang="en-US" altLang="ja-JP" sz="2600" dirty="0" smtClean="0">
                <a:ea typeface="MS PGothic" pitchFamily="34" charset="-128"/>
              </a:rPr>
              <a:t>The Radio Interface activities for IMT are handled by the RAN subcommittee of WTSC (WTSC RAN).</a:t>
            </a:r>
          </a:p>
          <a:p>
            <a:pPr>
              <a:lnSpc>
                <a:spcPct val="110000"/>
              </a:lnSpc>
              <a:defRPr/>
            </a:pPr>
            <a:r>
              <a:rPr lang="en-US" altLang="ja-JP" sz="2600" dirty="0" smtClean="0">
                <a:ea typeface="MS PGothic" pitchFamily="34" charset="-128"/>
              </a:rPr>
              <a:t>Core Network activities for IMT are handled by the SN subcommittee of WTSC (WTSC SN).</a:t>
            </a:r>
          </a:p>
          <a:p>
            <a:pPr>
              <a:lnSpc>
                <a:spcPct val="110000"/>
              </a:lnSpc>
              <a:defRPr/>
            </a:pPr>
            <a:r>
              <a:rPr lang="en-US" altLang="ja-JP" sz="2600" dirty="0" smtClean="0">
                <a:ea typeface="MS PGothic" pitchFamily="34" charset="-128"/>
              </a:rPr>
              <a:t>ATIS WTSC continues to draft and review Change Requests for submission to 3GPP.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DFBB5B-04E7-4DC6-908D-0E5678627F80}" type="slidenum">
              <a:rPr lang="en-US" altLang="zh-CN" smtClean="0">
                <a:ea typeface="宋体" pitchFamily="2" charset="-122"/>
              </a:rPr>
              <a:pPr/>
              <a:t>2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>
                <a:cs typeface="宋体"/>
              </a:rPr>
              <a:t>Highlight of Current </a:t>
            </a:r>
            <a:r>
              <a:rPr lang="en-US" altLang="zh-CN" dirty="0" smtClean="0">
                <a:cs typeface="宋体"/>
              </a:rPr>
              <a:t>Activities</a:t>
            </a:r>
            <a:endParaRPr lang="en-US" dirty="0"/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304800" y="1225550"/>
            <a:ext cx="8393113" cy="5022850"/>
          </a:xfrm>
        </p:spPr>
        <p:txBody>
          <a:bodyPr/>
          <a:lstStyle/>
          <a:p>
            <a:pPr>
              <a:spcBef>
                <a:spcPts val="88"/>
              </a:spcBef>
            </a:pPr>
            <a:r>
              <a:rPr lang="en-US" altLang="ja-JP" sz="2400" dirty="0" smtClean="0">
                <a:ea typeface="MS PGothic" pitchFamily="34" charset="-128"/>
              </a:rPr>
              <a:t>ATIS continues to address WP5D IMT activities, as well as WP5A activities on Broadband Wireless Access (which includes IMT technologies), and produce input contributions as a Sector Member.</a:t>
            </a:r>
          </a:p>
          <a:p>
            <a:pPr>
              <a:spcBef>
                <a:spcPts val="88"/>
              </a:spcBef>
            </a:pPr>
            <a:r>
              <a:rPr lang="en-US" altLang="ja-JP" sz="2400" dirty="0" smtClean="0">
                <a:ea typeface="MS PGothic" pitchFamily="34" charset="-128"/>
              </a:rPr>
              <a:t>ATIS intends to participate in the development of the IMT.UPDATE report on the future growth of Broadband Wireless and its spectrum requirements.</a:t>
            </a:r>
          </a:p>
          <a:p>
            <a:pPr>
              <a:spcBef>
                <a:spcPts val="88"/>
              </a:spcBef>
            </a:pPr>
            <a:r>
              <a:rPr lang="en-US" altLang="ja-JP" sz="2400" dirty="0" smtClean="0">
                <a:ea typeface="MS PGothic" pitchFamily="34" charset="-128"/>
              </a:rPr>
              <a:t>ATIS, as a 3GPP Organizational Partner, transposes 3GPP specifications for three Radio interfaces in ITU-R Rec. M.1457 (IMT-2000) and M.2012 (IMT-Advanced), and ITU-T Rec. Q.1741:</a:t>
            </a:r>
          </a:p>
          <a:p>
            <a:pPr lvl="1">
              <a:spcBef>
                <a:spcPts val="88"/>
              </a:spcBef>
            </a:pPr>
            <a:r>
              <a:rPr lang="en-US" altLang="ja-JP" sz="2000" dirty="0" smtClean="0">
                <a:ea typeface="MS PGothic" pitchFamily="34" charset="-128"/>
              </a:rPr>
              <a:t>CDMA-DS,</a:t>
            </a:r>
          </a:p>
          <a:p>
            <a:pPr lvl="1">
              <a:spcBef>
                <a:spcPts val="88"/>
              </a:spcBef>
            </a:pPr>
            <a:r>
              <a:rPr lang="en-US" altLang="ja-JP" sz="2000" dirty="0" smtClean="0">
                <a:ea typeface="MS PGothic" pitchFamily="34" charset="-128"/>
              </a:rPr>
              <a:t>CDMA-TDD, and </a:t>
            </a:r>
          </a:p>
          <a:p>
            <a:pPr lvl="1">
              <a:spcBef>
                <a:spcPts val="88"/>
              </a:spcBef>
            </a:pPr>
            <a:r>
              <a:rPr lang="en-US" altLang="ja-JP" sz="2000" dirty="0" smtClean="0">
                <a:ea typeface="MS PGothic" pitchFamily="34" charset="-128"/>
              </a:rPr>
              <a:t>TDMA-SC.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239DD4-0932-4A5F-A6EA-1BA30DB4662B}" type="slidenum">
              <a:rPr lang="en-US" altLang="zh-CN" smtClean="0">
                <a:ea typeface="宋体" pitchFamily="2" charset="-122"/>
              </a:rPr>
              <a:pPr/>
              <a:t>3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Next </a:t>
            </a:r>
            <a:r>
              <a:rPr lang="en-US" altLang="zh-CN" dirty="0" smtClean="0"/>
              <a:t>Steps/Actions</a:t>
            </a:r>
            <a:endParaRPr lang="en-US" dirty="0"/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304800" y="1219200"/>
            <a:ext cx="8393113" cy="4525963"/>
          </a:xfrm>
        </p:spPr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ATIS will: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Continue to support the evolution of IMT-Advanced technologies,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Transpose 3GPP specifications in support of ITU-R IMT-2000 and IMT-Advanced (M.1457, M.2012) and ITU-T (Q.1741) activities, 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Contribute to the development of the IMT Handbook in ITU-R WP5D and, 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Support development of PPDR Recommendations and Reports.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4643B6-C6B8-40C6-92E6-BC7D9EC3BAA9}" type="slidenum">
              <a:rPr lang="en-US" altLang="zh-CN" smtClean="0">
                <a:ea typeface="宋体" pitchFamily="2" charset="-122"/>
              </a:rPr>
              <a:pPr/>
              <a:t>4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Proposed Resolution</a:t>
            </a: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No changes proposed to existing Resolution (GSC-16/1) at this time.</a:t>
            </a:r>
            <a:endParaRPr lang="zh-CN" altLang="en-US" sz="2800" smtClean="0">
              <a:ea typeface="宋体" pitchFamily="2" charset="-122"/>
            </a:endParaRP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8A518B9-4DB9-4FD8-9387-95ED27F6042A}" type="slidenum">
              <a:rPr lang="en-US" altLang="zh-CN" smtClean="0">
                <a:ea typeface="宋体" pitchFamily="2" charset="-122"/>
              </a:rPr>
              <a:pPr/>
              <a:t>5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>
                <a:ea typeface="宋体" charset="-122"/>
              </a:rPr>
              <a:t>Supplementary </a:t>
            </a:r>
            <a:r>
              <a:rPr lang="en-US" altLang="zh-CN" dirty="0" smtClean="0">
                <a:ea typeface="宋体" charset="-122"/>
              </a:rPr>
              <a:t>Slides</a:t>
            </a:r>
            <a:endParaRPr lang="en-US" dirty="0"/>
          </a:p>
        </p:txBody>
      </p:sp>
      <p:sp>
        <p:nvSpPr>
          <p:cNvPr id="2253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EA1ECD-CC69-41B1-8AE1-54DF9CA39462}" type="slidenum">
              <a:rPr lang="en-US" altLang="zh-CN" smtClean="0">
                <a:ea typeface="宋体" pitchFamily="2" charset="-122"/>
              </a:rPr>
              <a:pPr/>
              <a:t>6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ea typeface="MS PGothic"/>
                <a:cs typeface="MS PGothic"/>
              </a:rPr>
              <a:t>Recent Activities on IMT </a:t>
            </a:r>
            <a:br>
              <a:rPr lang="en-US" altLang="ja-JP" sz="3600" dirty="0">
                <a:ea typeface="MS PGothic"/>
                <a:cs typeface="MS PGothic"/>
              </a:rPr>
            </a:br>
            <a:r>
              <a:rPr lang="en-US" altLang="ja-JP" sz="3600" dirty="0">
                <a:ea typeface="MS PGothic"/>
                <a:cs typeface="MS PGothic"/>
              </a:rPr>
              <a:t>in ATIS (for IMT Task Force Report</a:t>
            </a:r>
            <a:r>
              <a:rPr lang="en-US" altLang="ja-JP" sz="3600" dirty="0" smtClean="0">
                <a:ea typeface="MS PGothic"/>
                <a:cs typeface="MS PGothic"/>
              </a:rPr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5713"/>
            <a:ext cx="8077200" cy="5256212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MS PGothic" pitchFamily="34" charset="-128"/>
              </a:rPr>
              <a:t>ATIS WTSC along with TIA TR-45.3 submitted the Meeting X+2 best and final update package for TDMA-SC toward M.1457-11 to ITU-R WP5D.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MS PGothic" pitchFamily="34" charset="-128"/>
              </a:rPr>
              <a:t>ATIS WTSC submitted its letter of conveyance for TDMA-SC along with the GCS for M.1457-11.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MS PGothic" pitchFamily="34" charset="-128"/>
              </a:rPr>
              <a:t>ATIS submitted its transpositions for TDMA-SC, CDMA-DS, and CDMA-TDD in M.1457-11 along with the letters of consistency to finalize Revision 11 of M.1457 which was recently approved and published.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MS PGothic" pitchFamily="34" charset="-128"/>
              </a:rPr>
              <a:t>ATIS submitted a proposal to WP5D to delay M.1457-12 until 2014 so as to not overlap M.2012-1, which was accepted.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MS PGothic" pitchFamily="34" charset="-128"/>
              </a:rPr>
              <a:t>ATIS submitted a contribution to WP5D to align the M.1457 revision process with the M.2012 revision process, which was provisionally accepted.</a:t>
            </a:r>
          </a:p>
          <a:p>
            <a:pPr>
              <a:lnSpc>
                <a:spcPts val="2400"/>
              </a:lnSpc>
              <a:buFont typeface="Arial" pitchFamily="34" charset="0"/>
              <a:buChar char="•"/>
            </a:pPr>
            <a:r>
              <a:rPr lang="en-US" altLang="ja-JP" sz="1800" dirty="0" smtClean="0">
                <a:ea typeface="MS PGothic" pitchFamily="34" charset="-128"/>
              </a:rPr>
              <a:t>ATIS is providing a coordinating role for the other 3GPP OPs for the GCS proponent submissions to WP5D for M.2012-1.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671CC8-A8EE-4154-BE5B-BD686C4A1DEE}" type="slidenum">
              <a:rPr lang="en-US" altLang="zh-CN" smtClean="0">
                <a:ea typeface="宋体" pitchFamily="2" charset="-122"/>
              </a:rPr>
              <a:pPr/>
              <a:t>7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B59CBA1-B69B-4301-947C-A5CA66084E1E}"/>
</file>

<file path=customXml/itemProps2.xml><?xml version="1.0" encoding="utf-8"?>
<ds:datastoreItem xmlns:ds="http://schemas.openxmlformats.org/officeDocument/2006/customXml" ds:itemID="{03C9EDA6-1858-424E-9D4C-45FD7B3BE27F}"/>
</file>

<file path=customXml/itemProps3.xml><?xml version="1.0" encoding="utf-8"?>
<ds:datastoreItem xmlns:ds="http://schemas.openxmlformats.org/officeDocument/2006/customXml" ds:itemID="{201DB5C2-17FC-4713-A04C-BD0A1D40E63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435</Words>
  <Application>Microsoft Office PowerPoint</Application>
  <PresentationFormat>화면 슬라이드 쇼(4:3)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Default Design</vt:lpstr>
      <vt:lpstr>ATIS Activities on IMT Standards</vt:lpstr>
      <vt:lpstr>Highlight of Current Activities</vt:lpstr>
      <vt:lpstr>Highlight of Current Activities</vt:lpstr>
      <vt:lpstr>Next Steps/Actions</vt:lpstr>
      <vt:lpstr>Proposed Resolution</vt:lpstr>
      <vt:lpstr>Supplementary Slides</vt:lpstr>
      <vt:lpstr>Recent Activities on IMT  in ATIS (for IMT Task Force Report)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 Activities on IMT Standards</dc:title>
  <dc:creator>Steve Barclay</dc:creator>
  <dc:description>v.2 - 22 August 2011</dc:description>
  <cp:lastModifiedBy>ttA</cp:lastModifiedBy>
  <cp:revision>24</cp:revision>
  <dcterms:created xsi:type="dcterms:W3CDTF">2011-09-30T16:33:18Z</dcterms:created>
  <dcterms:modified xsi:type="dcterms:W3CDTF">2013-05-09T10:54:14Z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