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Picture 2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172200"/>
            <a:ext cx="18288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11/1/2011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239000" y="301823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GSC16-OBS-03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ISO/IEC JTC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ITU-T  </a:t>
            </a:r>
            <a:r>
              <a:rPr lang="en-US" dirty="0" smtClean="0"/>
              <a:t>GSC – 16</a:t>
            </a:r>
          </a:p>
          <a:p>
            <a:r>
              <a:rPr lang="en-US" dirty="0" smtClean="0"/>
              <a:t>Observer Presentation </a:t>
            </a:r>
          </a:p>
          <a:p>
            <a:r>
              <a:rPr lang="en-US" dirty="0" smtClean="0"/>
              <a:t>Karen Higginbottom, JTC 1 Chair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962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Appreciate the Opportunity to make this Presentation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www.jtc1.org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ISO/IEC JTC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title – Information Technology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scope -- International standardization in the field of Information Technology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vision statement –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JTC 1 is the standards development environment where experts come together to develop worldwide Information and Communication Technology (ICT) standards for business and consumer applications.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Additionally, JTC 1 provides the standards approval environment for integrating diverse and complex ICT technologies. These standards rely upon the core infrastructure technologies developed by JTC 1 centers of expertise complemented by specifications developed in other organizations.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system integration is a key role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size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over 2100 worldwide volunteers representing their countries in the international technical work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2435 </a:t>
            </a:r>
            <a:r>
              <a:rPr lang="en-US" dirty="0" smtClean="0"/>
              <a:t>published JTC 1 standards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short “market windows” – timing is very important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complex technical issues where standards from both inside JTC 1 and from consortia must be made to interoperate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36 Participating / 55 Observer members (JTC 1)</a:t>
            </a:r>
          </a:p>
          <a:p>
            <a:r>
              <a:rPr lang="en-US" dirty="0" smtClean="0"/>
              <a:t>Over 320 liaison relationships</a:t>
            </a:r>
          </a:p>
          <a:p>
            <a:r>
              <a:rPr lang="en-US" dirty="0" smtClean="0"/>
              <a:t>Total number of active standards – 2122</a:t>
            </a:r>
          </a:p>
          <a:p>
            <a:r>
              <a:rPr lang="en-US" dirty="0" smtClean="0"/>
              <a:t>New work items this year – 199</a:t>
            </a:r>
          </a:p>
          <a:p>
            <a:r>
              <a:rPr lang="en-US" dirty="0" smtClean="0"/>
              <a:t>Number of active work items this year – 603</a:t>
            </a:r>
          </a:p>
          <a:p>
            <a:r>
              <a:rPr lang="en-US" dirty="0" smtClean="0"/>
              <a:t>9 Publicly Available Specification (PAS) Submitters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JTC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500" dirty="0" smtClean="0"/>
              <a:t>18 Subcommittees</a:t>
            </a:r>
          </a:p>
          <a:p>
            <a:pPr>
              <a:lnSpc>
                <a:spcPct val="90000"/>
              </a:lnSpc>
            </a:pPr>
            <a:r>
              <a:rPr lang="en-US" sz="3500" dirty="0" smtClean="0"/>
              <a:t>2 Working Groups </a:t>
            </a:r>
          </a:p>
          <a:p>
            <a:pPr lvl="1">
              <a:lnSpc>
                <a:spcPct val="90000"/>
              </a:lnSpc>
            </a:pPr>
            <a:r>
              <a:rPr lang="en-US" sz="3100" dirty="0" smtClean="0"/>
              <a:t>Corporate Governance of IT, Sensor Networks</a:t>
            </a:r>
          </a:p>
          <a:p>
            <a:pPr>
              <a:lnSpc>
                <a:spcPct val="90000"/>
              </a:lnSpc>
            </a:pPr>
            <a:r>
              <a:rPr lang="en-US" sz="3500" dirty="0" smtClean="0"/>
              <a:t>4 Special Working Groups </a:t>
            </a:r>
          </a:p>
          <a:p>
            <a:pPr lvl="1">
              <a:lnSpc>
                <a:spcPct val="90000"/>
              </a:lnSpc>
            </a:pPr>
            <a:r>
              <a:rPr lang="en-US" sz="3100" dirty="0" smtClean="0"/>
              <a:t>Accessibility, Smart Grid, Directives, Planning</a:t>
            </a:r>
          </a:p>
          <a:p>
            <a:pPr>
              <a:lnSpc>
                <a:spcPct val="90000"/>
              </a:lnSpc>
            </a:pPr>
            <a:r>
              <a:rPr lang="en-US" sz="3500" dirty="0" smtClean="0"/>
              <a:t>1 Vocabulary Maintenance Team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 1 Subcommittees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1800" dirty="0" smtClean="0"/>
              <a:t>SC 2 Coded Character Sets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6 Telecommunications and information exchange between systems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7 Software and systems engineering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17 Cards and personal identification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22 Programming Languages, their environments and system software interfaces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23 Digitally recorded media for information interchange and storage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24 Computer graphics, image processing and environmental data representation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25 Interconnection of information technology equipment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1800" dirty="0" smtClean="0"/>
              <a:t>SC 27 IT security techniques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28 Office equipment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29 Coding of audio, picture, multimedia and hypermedia information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31 Automatic identification and data capture techniques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32 Data management and interchange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34 Document description and processing languages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35 User interfaces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36 Information technology for learning, education and training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37 Biometrics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SC 38 Distributed Application Platform and Services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8160"/>
          </a:xfrm>
        </p:spPr>
        <p:txBody>
          <a:bodyPr/>
          <a:lstStyle/>
          <a:p>
            <a:r>
              <a:rPr lang="en-US" sz="3200" dirty="0" smtClean="0"/>
              <a:t>Digital Content Management and Protection</a:t>
            </a:r>
          </a:p>
          <a:p>
            <a:r>
              <a:rPr lang="en-US" sz="3200" dirty="0" smtClean="0"/>
              <a:t>Energy Efficient of Data Centers</a:t>
            </a:r>
          </a:p>
          <a:p>
            <a:r>
              <a:rPr lang="en-US" sz="3200" dirty="0" smtClean="0"/>
              <a:t>Green ICT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ITU-T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ITU-T has Category A liaison with JTC 1</a:t>
            </a:r>
          </a:p>
          <a:p>
            <a:pPr lvl="1"/>
            <a:r>
              <a:rPr lang="en-US" dirty="0" smtClean="0"/>
              <a:t>Many relationships at the working group level </a:t>
            </a:r>
          </a:p>
          <a:p>
            <a:r>
              <a:rPr lang="en-US" dirty="0" smtClean="0"/>
              <a:t>Collaborative Interchange</a:t>
            </a:r>
          </a:p>
          <a:p>
            <a:pPr lvl="1"/>
            <a:r>
              <a:rPr lang="en-US" dirty="0" smtClean="0"/>
              <a:t>Each organization  meets independently</a:t>
            </a:r>
          </a:p>
          <a:p>
            <a:pPr lvl="1"/>
            <a:r>
              <a:rPr lang="en-US" dirty="0" smtClean="0"/>
              <a:t>Develop technically aligned text</a:t>
            </a:r>
          </a:p>
          <a:p>
            <a:pPr lvl="1"/>
            <a:r>
              <a:rPr lang="en-US" dirty="0" smtClean="0"/>
              <a:t>Publication within each organization </a:t>
            </a:r>
          </a:p>
          <a:p>
            <a:r>
              <a:rPr lang="en-US" dirty="0" smtClean="0"/>
              <a:t>Collaborative Team</a:t>
            </a:r>
          </a:p>
          <a:p>
            <a:pPr lvl="1"/>
            <a:r>
              <a:rPr lang="en-US" dirty="0" smtClean="0"/>
              <a:t>Participants from both organizations</a:t>
            </a:r>
          </a:p>
          <a:p>
            <a:pPr lvl="1"/>
            <a:r>
              <a:rPr lang="en-US" dirty="0" smtClean="0"/>
              <a:t>Synchronized approval process (following each organization own process)</a:t>
            </a:r>
          </a:p>
          <a:p>
            <a:pPr lvl="1"/>
            <a:r>
              <a:rPr lang="en-US" dirty="0" smtClean="0"/>
              <a:t>Joint text publications</a:t>
            </a:r>
          </a:p>
          <a:p>
            <a:r>
              <a:rPr lang="en-US" dirty="0" smtClean="0"/>
              <a:t>Common patent policy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Texts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32 </a:t>
            </a:r>
            <a:r>
              <a:rPr lang="en-US" smtClean="0"/>
              <a:t>joint or aligned </a:t>
            </a:r>
            <a:r>
              <a:rPr lang="en-US" dirty="0" smtClean="0"/>
              <a:t>text published since August 2010</a:t>
            </a:r>
          </a:p>
          <a:p>
            <a:pPr lvl="1"/>
            <a:r>
              <a:rPr lang="en-US" dirty="0" smtClean="0"/>
              <a:t>14 dealing with Directory Services</a:t>
            </a:r>
          </a:p>
          <a:p>
            <a:pPr lvl="1"/>
            <a:r>
              <a:rPr lang="en-US" dirty="0" smtClean="0"/>
              <a:t>Includes 18 Corrigenda and 4 Amendments</a:t>
            </a:r>
          </a:p>
          <a:p>
            <a:r>
              <a:rPr lang="en-US" dirty="0" smtClean="0"/>
              <a:t>New collaborative work</a:t>
            </a:r>
          </a:p>
          <a:p>
            <a:pPr lvl="1"/>
            <a:r>
              <a:rPr lang="en-US" dirty="0" smtClean="0"/>
              <a:t>Video coding </a:t>
            </a:r>
          </a:p>
          <a:p>
            <a:pPr lvl="1"/>
            <a:r>
              <a:rPr lang="en-US" dirty="0" smtClean="0"/>
              <a:t>Object identifier (2)</a:t>
            </a:r>
          </a:p>
          <a:p>
            <a:pPr lvl="1"/>
            <a:r>
              <a:rPr lang="en-US" dirty="0" smtClean="0"/>
              <a:t>JPEG (4)</a:t>
            </a:r>
          </a:p>
          <a:p>
            <a:pPr lvl="1"/>
            <a:r>
              <a:rPr lang="en-US" dirty="0" smtClean="0"/>
              <a:t>Relayed multicast protocol</a:t>
            </a:r>
          </a:p>
          <a:p>
            <a:pPr lvl="1"/>
            <a:r>
              <a:rPr lang="en-US" dirty="0" smtClean="0"/>
              <a:t>Mobile multicast communications</a:t>
            </a:r>
          </a:p>
          <a:p>
            <a:pPr lvl="1"/>
            <a:r>
              <a:rPr lang="en-US" dirty="0" smtClean="0"/>
              <a:t>Security framework for ubiquitous sensor network</a:t>
            </a:r>
          </a:p>
          <a:p>
            <a:pPr lvl="1"/>
            <a:r>
              <a:rPr lang="en-US" dirty="0" smtClean="0"/>
              <a:t>Biometry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9AD6A4B-0662-47D6-96FA-9622DD0D5C19}"/>
</file>

<file path=customXml/itemProps2.xml><?xml version="1.0" encoding="utf-8"?>
<ds:datastoreItem xmlns:ds="http://schemas.openxmlformats.org/officeDocument/2006/customXml" ds:itemID="{0EE16DEF-235C-45F0-BB81-5D18703144E9}"/>
</file>

<file path=customXml/itemProps3.xml><?xml version="1.0" encoding="utf-8"?>
<ds:datastoreItem xmlns:ds="http://schemas.openxmlformats.org/officeDocument/2006/customXml" ds:itemID="{C4D874F8-5050-4987-9A59-68A5C5584092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155</TotalTime>
  <Words>420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ISO/IEC JTC 1 </vt:lpstr>
      <vt:lpstr>ISO/IEC JTC 1 </vt:lpstr>
      <vt:lpstr>JTC 1 </vt:lpstr>
      <vt:lpstr>Broad engagement</vt:lpstr>
      <vt:lpstr>Structure of JTC 1 </vt:lpstr>
      <vt:lpstr>JTC 1 Subcommittees</vt:lpstr>
      <vt:lpstr>Study Groups</vt:lpstr>
      <vt:lpstr>Collaboration with ITU-T </vt:lpstr>
      <vt:lpstr>Joint Texts</vt:lpstr>
      <vt:lpstr>Appreciate the Opportunity to make this Presentation  Thank you    www.jtc1.org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ISO/IEC JTC 1</dc:title>
  <dc:creator>Karen Higginbottom</dc:creator>
  <dc:description>GSC16-OBS-03 
31 October 2011</dc:description>
  <cp:lastModifiedBy>Ed Juskevicius</cp:lastModifiedBy>
  <cp:revision>25</cp:revision>
  <dcterms:created xsi:type="dcterms:W3CDTF">2011-10-24T01:13:47Z</dcterms:created>
  <dcterms:modified xsi:type="dcterms:W3CDTF">2011-11-01T03:02:59Z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16200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