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sldIdLst>
    <p:sldId id="265" r:id="rId2"/>
  </p:sldIdLst>
  <p:sldSz cx="9144000" cy="6858000" type="screen4x3"/>
  <p:notesSz cx="6858000" cy="9144000"/>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244D"/>
    <a:srgbClr val="C6880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75" d="100"/>
          <a:sy n="75" d="100"/>
        </p:scale>
        <p:origin x="-1530"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CA"/>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CA"/>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CA"/>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8B4AC3A-4596-48B4-BC66-129663563B50}" type="slidenum">
              <a:rPr lang="en-CA"/>
              <a:pPr/>
              <a:t>‹#›</a:t>
            </a:fld>
            <a:endParaRPr lang="en-CA"/>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85800" y="2130425"/>
            <a:ext cx="7772400" cy="1470025"/>
          </a:xfrm>
        </p:spPr>
        <p:txBody>
          <a:bodyPr/>
          <a:lstStyle>
            <a:lvl1pPr>
              <a:defRPr b="0"/>
            </a:lvl1pPr>
          </a:lstStyle>
          <a:p>
            <a:r>
              <a:rPr lang="en-CA"/>
              <a:t>TITLE OF </a:t>
            </a:r>
            <a:br>
              <a:rPr lang="en-CA"/>
            </a:br>
            <a:r>
              <a:rPr lang="en-CA"/>
              <a:t>PRESENTATION</a:t>
            </a:r>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b="1">
                <a:effectLst>
                  <a:outerShdw blurRad="38100" dist="38100" dir="2700000" algn="tl">
                    <a:srgbClr val="C0C0C0"/>
                  </a:outerShdw>
                </a:effectLst>
              </a:defRPr>
            </a:lvl1pPr>
          </a:lstStyle>
          <a:p>
            <a:r>
              <a:rPr lang="en-GB"/>
              <a:t>Name of Speaker,</a:t>
            </a:r>
          </a:p>
          <a:p>
            <a:r>
              <a:rPr lang="en-GB"/>
              <a:t>Title and Organization</a:t>
            </a:r>
            <a:endParaRPr lang="en-CA"/>
          </a:p>
        </p:txBody>
      </p:sp>
      <p:sp>
        <p:nvSpPr>
          <p:cNvPr id="6150" name="Rectangle 6"/>
          <p:cNvSpPr>
            <a:spLocks noGrp="1" noChangeArrowheads="1"/>
          </p:cNvSpPr>
          <p:nvPr>
            <p:ph type="sldNum" sz="quarter" idx="4"/>
          </p:nvPr>
        </p:nvSpPr>
        <p:spPr>
          <a:xfrm>
            <a:off x="7766050" y="6337300"/>
            <a:ext cx="909638" cy="404813"/>
          </a:xfrm>
        </p:spPr>
        <p:txBody>
          <a:bodyPr/>
          <a:lstStyle>
            <a:lvl1pPr>
              <a:defRPr>
                <a:solidFill>
                  <a:srgbClr val="09244D"/>
                </a:solidFill>
              </a:defRPr>
            </a:lvl1pPr>
          </a:lstStyle>
          <a:p>
            <a:fld id="{464E943C-D630-453B-A473-E883FFC14B2B}" type="slidenum">
              <a:rPr lang="en-CA"/>
              <a:pPr/>
              <a:t>‹#›</a:t>
            </a:fld>
            <a:endParaRPr lang="en-CA"/>
          </a:p>
        </p:txBody>
      </p:sp>
      <p:sp>
        <p:nvSpPr>
          <p:cNvPr id="6156" name="Text Box 12"/>
          <p:cNvSpPr txBox="1">
            <a:spLocks noChangeArrowheads="1"/>
          </p:cNvSpPr>
          <p:nvPr userDrawn="1"/>
        </p:nvSpPr>
        <p:spPr bwMode="auto">
          <a:xfrm>
            <a:off x="179388" y="6381750"/>
            <a:ext cx="2305050" cy="274638"/>
          </a:xfrm>
          <a:prstGeom prst="rect">
            <a:avLst/>
          </a:prstGeom>
          <a:noFill/>
          <a:ln w="9525">
            <a:noFill/>
            <a:miter lim="800000"/>
            <a:headEnd/>
            <a:tailEnd/>
          </a:ln>
          <a:effectLst/>
        </p:spPr>
        <p:txBody>
          <a:bodyPr>
            <a:spAutoFit/>
          </a:bodyPr>
          <a:lstStyle/>
          <a:p>
            <a:r>
              <a:rPr lang="en-CA" sz="1200" b="1">
                <a:solidFill>
                  <a:srgbClr val="09244D"/>
                </a:solidFill>
              </a:rPr>
              <a:t>Halifax, 31 Oct – 3 Nov 2011</a:t>
            </a:r>
            <a:endParaRPr lang="en-CA" sz="1200" b="1"/>
          </a:p>
        </p:txBody>
      </p:sp>
      <p:sp>
        <p:nvSpPr>
          <p:cNvPr id="6157" name="Rectangle 13"/>
          <p:cNvSpPr>
            <a:spLocks noChangeArrowheads="1"/>
          </p:cNvSpPr>
          <p:nvPr userDrawn="1"/>
        </p:nvSpPr>
        <p:spPr bwMode="auto">
          <a:xfrm>
            <a:off x="3028950" y="6381750"/>
            <a:ext cx="3068638" cy="331788"/>
          </a:xfrm>
          <a:prstGeom prst="rect">
            <a:avLst/>
          </a:prstGeom>
          <a:noFill/>
          <a:ln w="9525">
            <a:noFill/>
            <a:miter lim="800000"/>
            <a:headEnd/>
            <a:tailEnd/>
          </a:ln>
          <a:effectLst/>
        </p:spPr>
        <p:txBody>
          <a:bodyPr/>
          <a:lstStyle/>
          <a:p>
            <a:pPr algn="ctr"/>
            <a:r>
              <a:rPr lang="en-CA" sz="1200" b="1">
                <a:solidFill>
                  <a:srgbClr val="09244D"/>
                </a:solidFill>
              </a:rPr>
              <a:t>ICT Accessibility For All</a:t>
            </a:r>
          </a:p>
        </p:txBody>
      </p:sp>
      <p:pic>
        <p:nvPicPr>
          <p:cNvPr id="6159" name="Picture 15" descr="IC_GSCMay26"/>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352425" y="212725"/>
            <a:ext cx="2663825" cy="1824038"/>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GB"/>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numéro de diapositive 3"/>
          <p:cNvSpPr>
            <a:spLocks noGrp="1"/>
          </p:cNvSpPr>
          <p:nvPr>
            <p:ph type="sldNum" sz="quarter" idx="10"/>
          </p:nvPr>
        </p:nvSpPr>
        <p:spPr/>
        <p:txBody>
          <a:bodyPr/>
          <a:lstStyle>
            <a:lvl1pPr>
              <a:defRPr/>
            </a:lvl1pPr>
          </a:lstStyle>
          <a:p>
            <a:fld id="{90A4EEC2-8099-4838-9402-D8EF3754726D}" type="slidenum">
              <a:rPr lang="en-CA"/>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38925" y="274638"/>
            <a:ext cx="2058988" cy="5808662"/>
          </a:xfrm>
        </p:spPr>
        <p:txBody>
          <a:bodyPr vert="eaVert"/>
          <a:lstStyle/>
          <a:p>
            <a:r>
              <a:rPr lang="fr-FR" smtClean="0"/>
              <a:t>Cliquez pour modifier le style du titre</a:t>
            </a:r>
            <a:endParaRPr lang="en-GB"/>
          </a:p>
        </p:txBody>
      </p:sp>
      <p:sp>
        <p:nvSpPr>
          <p:cNvPr id="3" name="Espace réservé du texte vertical 2"/>
          <p:cNvSpPr>
            <a:spLocks noGrp="1"/>
          </p:cNvSpPr>
          <p:nvPr>
            <p:ph type="body" orient="vert" idx="1"/>
          </p:nvPr>
        </p:nvSpPr>
        <p:spPr>
          <a:xfrm>
            <a:off x="457200" y="274638"/>
            <a:ext cx="6029325" cy="5808662"/>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numéro de diapositive 3"/>
          <p:cNvSpPr>
            <a:spLocks noGrp="1"/>
          </p:cNvSpPr>
          <p:nvPr>
            <p:ph type="sldNum" sz="quarter" idx="10"/>
          </p:nvPr>
        </p:nvSpPr>
        <p:spPr/>
        <p:txBody>
          <a:bodyPr/>
          <a:lstStyle>
            <a:lvl1pPr>
              <a:defRPr/>
            </a:lvl1pPr>
          </a:lstStyle>
          <a:p>
            <a:fld id="{7D78ED29-4BBA-4CC6-9205-04222E1B6AB6}" type="slidenum">
              <a:rPr lang="en-CA"/>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Cliquez pour modifier le style du titre</a:t>
            </a:r>
            <a:endParaRPr lang="en-GB" dirty="0"/>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numéro de diapositive 3"/>
          <p:cNvSpPr>
            <a:spLocks noGrp="1"/>
          </p:cNvSpPr>
          <p:nvPr>
            <p:ph type="sldNum" sz="quarter" idx="10"/>
          </p:nvPr>
        </p:nvSpPr>
        <p:spPr/>
        <p:txBody>
          <a:bodyPr/>
          <a:lstStyle>
            <a:lvl1pPr>
              <a:defRPr/>
            </a:lvl1pPr>
          </a:lstStyle>
          <a:p>
            <a:fld id="{78510748-3555-4AC0-9074-97062DA30E70}" type="slidenum">
              <a:rPr lang="en-CA"/>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GB"/>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u numéro de diapositive 3"/>
          <p:cNvSpPr>
            <a:spLocks noGrp="1"/>
          </p:cNvSpPr>
          <p:nvPr>
            <p:ph type="sldNum" sz="quarter" idx="10"/>
          </p:nvPr>
        </p:nvSpPr>
        <p:spPr/>
        <p:txBody>
          <a:bodyPr/>
          <a:lstStyle>
            <a:lvl1pPr>
              <a:defRPr/>
            </a:lvl1pPr>
          </a:lstStyle>
          <a:p>
            <a:fld id="{4BD3C997-B5D0-47A2-8BE0-8B228AA381B5}" type="slidenum">
              <a:rPr lang="en-CA"/>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GB"/>
          </a:p>
        </p:txBody>
      </p:sp>
      <p:sp>
        <p:nvSpPr>
          <p:cNvPr id="3" name="Espace réservé du contenu 2"/>
          <p:cNvSpPr>
            <a:spLocks noGrp="1"/>
          </p:cNvSpPr>
          <p:nvPr>
            <p:ph sz="half" idx="1"/>
          </p:nvPr>
        </p:nvSpPr>
        <p:spPr>
          <a:xfrm>
            <a:off x="468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contenu 3"/>
          <p:cNvSpPr>
            <a:spLocks noGrp="1"/>
          </p:cNvSpPr>
          <p:nvPr>
            <p:ph sz="half" idx="2"/>
          </p:nvPr>
        </p:nvSpPr>
        <p:spPr>
          <a:xfrm>
            <a:off x="4659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Espace réservé du numéro de diapositive 4"/>
          <p:cNvSpPr>
            <a:spLocks noGrp="1"/>
          </p:cNvSpPr>
          <p:nvPr>
            <p:ph type="sldNum" sz="quarter" idx="10"/>
          </p:nvPr>
        </p:nvSpPr>
        <p:spPr/>
        <p:txBody>
          <a:bodyPr/>
          <a:lstStyle>
            <a:lvl1pPr>
              <a:defRPr/>
            </a:lvl1pPr>
          </a:lstStyle>
          <a:p>
            <a:fld id="{C78C166C-CA6A-450D-892D-6A358040907A}" type="slidenum">
              <a:rPr lang="en-CA"/>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GB"/>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7" name="Espace réservé du numéro de diapositive 6"/>
          <p:cNvSpPr>
            <a:spLocks noGrp="1"/>
          </p:cNvSpPr>
          <p:nvPr>
            <p:ph type="sldNum" sz="quarter" idx="10"/>
          </p:nvPr>
        </p:nvSpPr>
        <p:spPr/>
        <p:txBody>
          <a:bodyPr/>
          <a:lstStyle>
            <a:lvl1pPr>
              <a:defRPr/>
            </a:lvl1pPr>
          </a:lstStyle>
          <a:p>
            <a:fld id="{D35474D8-95C5-4579-A9F2-17894DE7E550}" type="slidenum">
              <a:rPr lang="en-CA"/>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GB"/>
          </a:p>
        </p:txBody>
      </p:sp>
      <p:sp>
        <p:nvSpPr>
          <p:cNvPr id="3" name="Espace réservé du numéro de diapositive 2"/>
          <p:cNvSpPr>
            <a:spLocks noGrp="1"/>
          </p:cNvSpPr>
          <p:nvPr>
            <p:ph type="sldNum" sz="quarter" idx="10"/>
          </p:nvPr>
        </p:nvSpPr>
        <p:spPr/>
        <p:txBody>
          <a:bodyPr/>
          <a:lstStyle>
            <a:lvl1pPr>
              <a:defRPr/>
            </a:lvl1pPr>
          </a:lstStyle>
          <a:p>
            <a:fld id="{F8FA634D-008C-45E6-AF12-FE35BBED3840}" type="slidenum">
              <a:rPr lang="en-CA"/>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0"/>
          </p:nvPr>
        </p:nvSpPr>
        <p:spPr/>
        <p:txBody>
          <a:bodyPr/>
          <a:lstStyle>
            <a:lvl1pPr>
              <a:defRPr/>
            </a:lvl1pPr>
          </a:lstStyle>
          <a:p>
            <a:fld id="{50FC7F1D-0ACD-491E-8345-B0E85B0B809C}" type="slidenum">
              <a:rPr lang="en-CA"/>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GB"/>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u numéro de diapositive 4"/>
          <p:cNvSpPr>
            <a:spLocks noGrp="1"/>
          </p:cNvSpPr>
          <p:nvPr>
            <p:ph type="sldNum" sz="quarter" idx="10"/>
          </p:nvPr>
        </p:nvSpPr>
        <p:spPr/>
        <p:txBody>
          <a:bodyPr/>
          <a:lstStyle>
            <a:lvl1pPr>
              <a:defRPr/>
            </a:lvl1pPr>
          </a:lstStyle>
          <a:p>
            <a:fld id="{88E8E548-3987-42C1-B6A6-4428A4244A2F}" type="slidenum">
              <a:rPr lang="en-CA"/>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GB"/>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u numéro de diapositive 4"/>
          <p:cNvSpPr>
            <a:spLocks noGrp="1"/>
          </p:cNvSpPr>
          <p:nvPr>
            <p:ph type="sldNum" sz="quarter" idx="10"/>
          </p:nvPr>
        </p:nvSpPr>
        <p:spPr/>
        <p:txBody>
          <a:bodyPr/>
          <a:lstStyle>
            <a:lvl1pPr>
              <a:defRPr/>
            </a:lvl1pPr>
          </a:lstStyle>
          <a:p>
            <a:fld id="{4DDACD1A-E94A-4187-8C5D-124ACB24BAFE}" type="slidenum">
              <a:rPr lang="en-CA"/>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CA" smtClean="0"/>
              <a:t>Click to edit Master title style</a:t>
            </a:r>
          </a:p>
        </p:txBody>
      </p:sp>
      <p:sp>
        <p:nvSpPr>
          <p:cNvPr id="1027" name="Rectangle 3"/>
          <p:cNvSpPr>
            <a:spLocks noGrp="1" noChangeArrowheads="1"/>
          </p:cNvSpPr>
          <p:nvPr>
            <p:ph type="body" idx="1"/>
          </p:nvPr>
        </p:nvSpPr>
        <p:spPr bwMode="auto">
          <a:xfrm>
            <a:off x="468313" y="1557338"/>
            <a:ext cx="8229600" cy="45259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 </a:t>
            </a:r>
            <a:r>
              <a:rPr lang="en-US" altLang="ja-JP" smtClean="0"/>
              <a:t>GSC16-[session]-XX</a:t>
            </a:r>
            <a:endParaRPr lang="en-CA" smtClean="0"/>
          </a:p>
        </p:txBody>
      </p:sp>
      <p:sp>
        <p:nvSpPr>
          <p:cNvPr id="1030" name="Rectangle 6"/>
          <p:cNvSpPr>
            <a:spLocks noGrp="1" noChangeArrowheads="1"/>
          </p:cNvSpPr>
          <p:nvPr>
            <p:ph type="sldNum" sz="quarter" idx="4"/>
          </p:nvPr>
        </p:nvSpPr>
        <p:spPr bwMode="auto">
          <a:xfrm>
            <a:off x="6534150" y="63373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rebuchet MS" pitchFamily="34" charset="0"/>
              </a:defRPr>
            </a:lvl1pPr>
          </a:lstStyle>
          <a:p>
            <a:fld id="{FE7485DC-2038-48C6-8912-1BEECF9A82E3}" type="slidenum">
              <a:rPr lang="en-CA"/>
              <a:pPr/>
              <a:t>‹#›</a:t>
            </a:fld>
            <a:endParaRPr lang="en-CA"/>
          </a:p>
        </p:txBody>
      </p:sp>
      <p:sp>
        <p:nvSpPr>
          <p:cNvPr id="1040" name="Text Box 16"/>
          <p:cNvSpPr txBox="1">
            <a:spLocks noChangeArrowheads="1"/>
          </p:cNvSpPr>
          <p:nvPr userDrawn="1"/>
        </p:nvSpPr>
        <p:spPr bwMode="auto">
          <a:xfrm>
            <a:off x="179388" y="6381750"/>
            <a:ext cx="2305050" cy="274638"/>
          </a:xfrm>
          <a:prstGeom prst="rect">
            <a:avLst/>
          </a:prstGeom>
          <a:noFill/>
          <a:ln w="9525">
            <a:noFill/>
            <a:miter lim="800000"/>
            <a:headEnd/>
            <a:tailEnd/>
          </a:ln>
          <a:effectLst/>
        </p:spPr>
        <p:txBody>
          <a:bodyPr>
            <a:spAutoFit/>
          </a:bodyPr>
          <a:lstStyle/>
          <a:p>
            <a:r>
              <a:rPr lang="en-CA" sz="1200" b="1">
                <a:solidFill>
                  <a:srgbClr val="09244D"/>
                </a:solidFill>
              </a:rPr>
              <a:t>Halifax, 31 Oct – 3 Nov 2011</a:t>
            </a:r>
            <a:endParaRPr lang="en-CA" sz="1200" b="1"/>
          </a:p>
        </p:txBody>
      </p:sp>
      <p:sp>
        <p:nvSpPr>
          <p:cNvPr id="1041" name="Rectangle 17"/>
          <p:cNvSpPr>
            <a:spLocks noChangeArrowheads="1"/>
          </p:cNvSpPr>
          <p:nvPr userDrawn="1"/>
        </p:nvSpPr>
        <p:spPr bwMode="auto">
          <a:xfrm>
            <a:off x="3232150" y="6381750"/>
            <a:ext cx="2663825" cy="331788"/>
          </a:xfrm>
          <a:prstGeom prst="rect">
            <a:avLst/>
          </a:prstGeom>
          <a:noFill/>
          <a:ln w="9525">
            <a:noFill/>
            <a:miter lim="800000"/>
            <a:headEnd/>
            <a:tailEnd/>
          </a:ln>
          <a:effectLst/>
        </p:spPr>
        <p:txBody>
          <a:bodyPr/>
          <a:lstStyle/>
          <a:p>
            <a:pPr algn="ctr"/>
            <a:r>
              <a:rPr lang="en-CA" sz="1200" b="1">
                <a:solidFill>
                  <a:srgbClr val="09244D"/>
                </a:solidFill>
              </a:rPr>
              <a:t>ICT Accessibility For All</a:t>
            </a:r>
          </a:p>
        </p:txBody>
      </p:sp>
      <p:pic>
        <p:nvPicPr>
          <p:cNvPr id="1047" name="Picture 23" descr="IC_GSClighthouse"/>
          <p:cNvPicPr>
            <a:picLocks noChangeAspect="1" noChangeArrowheads="1"/>
          </p:cNvPicPr>
          <p:nvPr userDrawn="1"/>
        </p:nvPicPr>
        <p:blipFill>
          <a:blip r:embed="rId13" cstate="print">
            <a:clrChange>
              <a:clrFrom>
                <a:srgbClr val="FFFFFF"/>
              </a:clrFrom>
              <a:clrTo>
                <a:srgbClr val="FFFFFF">
                  <a:alpha val="0"/>
                </a:srgbClr>
              </a:clrTo>
            </a:clrChange>
          </a:blip>
          <a:srcRect/>
          <a:stretch>
            <a:fillRect/>
          </a:stretch>
        </p:blipFill>
        <p:spPr bwMode="auto">
          <a:xfrm>
            <a:off x="212725" y="5465763"/>
            <a:ext cx="593725" cy="836612"/>
          </a:xfrm>
          <a:prstGeom prst="rect">
            <a:avLst/>
          </a:prstGeom>
          <a:noFill/>
          <a:ln w="9525">
            <a:noFill/>
            <a:miter lim="800000"/>
            <a:headEnd/>
            <a:tailEnd/>
          </a:ln>
        </p:spPr>
      </p:pic>
      <p:sp>
        <p:nvSpPr>
          <p:cNvPr id="1048" name="Rectangle 24"/>
          <p:cNvSpPr>
            <a:spLocks noChangeArrowheads="1"/>
          </p:cNvSpPr>
          <p:nvPr userDrawn="1"/>
        </p:nvSpPr>
        <p:spPr bwMode="auto">
          <a:xfrm>
            <a:off x="7286646" y="260350"/>
            <a:ext cx="1462067" cy="276999"/>
          </a:xfrm>
          <a:prstGeom prst="rect">
            <a:avLst/>
          </a:prstGeom>
          <a:noFill/>
          <a:ln w="9525">
            <a:noFill/>
            <a:miter lim="800000"/>
            <a:headEnd/>
            <a:tailEnd/>
          </a:ln>
          <a:effectLst/>
        </p:spPr>
        <p:txBody>
          <a:bodyPr wrap="none">
            <a:spAutoFit/>
          </a:bodyPr>
          <a:lstStyle/>
          <a:p>
            <a:pPr algn="r"/>
            <a:r>
              <a:rPr lang="en-CA" sz="1200" dirty="0" smtClean="0">
                <a:solidFill>
                  <a:srgbClr val="09244D"/>
                </a:solidFill>
              </a:rPr>
              <a:t>GSC16-GTSC9-11</a:t>
            </a:r>
            <a:endParaRPr lang="en-CA" sz="1200" dirty="0">
              <a:solidFill>
                <a:srgbClr val="09244D"/>
              </a:solidFill>
            </a:endParaRPr>
          </a:p>
        </p:txBody>
      </p:sp>
      <p:grpSp>
        <p:nvGrpSpPr>
          <p:cNvPr id="1055" name="Group 31"/>
          <p:cNvGrpSpPr>
            <a:grpSpLocks/>
          </p:cNvGrpSpPr>
          <p:nvPr userDrawn="1"/>
        </p:nvGrpSpPr>
        <p:grpSpPr bwMode="auto">
          <a:xfrm>
            <a:off x="7550150" y="5470525"/>
            <a:ext cx="1301750" cy="854075"/>
            <a:chOff x="4241" y="3559"/>
            <a:chExt cx="904" cy="539"/>
          </a:xfrm>
        </p:grpSpPr>
        <p:pic>
          <p:nvPicPr>
            <p:cNvPr id="1056" name="Picture 32"/>
            <p:cNvPicPr>
              <a:picLocks noChangeAspect="1" noChangeArrowheads="1"/>
            </p:cNvPicPr>
            <p:nvPr userDrawn="1"/>
          </p:nvPicPr>
          <p:blipFill>
            <a:blip r:embed="rId14" cstate="print"/>
            <a:srcRect/>
            <a:stretch>
              <a:fillRect/>
            </a:stretch>
          </p:blipFill>
          <p:spPr bwMode="auto">
            <a:xfrm>
              <a:off x="4241" y="4012"/>
              <a:ext cx="904" cy="86"/>
            </a:xfrm>
            <a:prstGeom prst="rect">
              <a:avLst/>
            </a:prstGeom>
            <a:noFill/>
            <a:ln w="9525" algn="ctr">
              <a:noFill/>
              <a:miter lim="800000"/>
              <a:headEnd/>
              <a:tailEnd/>
            </a:ln>
            <a:effectLst/>
          </p:spPr>
        </p:pic>
        <p:pic>
          <p:nvPicPr>
            <p:cNvPr id="1057" name="Picture 33" descr="IC_GSCBoat"/>
            <p:cNvPicPr>
              <a:picLocks noChangeAspect="1" noChangeArrowheads="1"/>
            </p:cNvPicPr>
            <p:nvPr userDrawn="1"/>
          </p:nvPicPr>
          <p:blipFill>
            <a:blip r:embed="rId15" cstate="print">
              <a:clrChange>
                <a:clrFrom>
                  <a:srgbClr val="FFFFFF"/>
                </a:clrFrom>
                <a:clrTo>
                  <a:srgbClr val="FFFFFF">
                    <a:alpha val="0"/>
                  </a:srgbClr>
                </a:clrTo>
              </a:clrChange>
            </a:blip>
            <a:srcRect/>
            <a:stretch>
              <a:fillRect/>
            </a:stretch>
          </p:blipFill>
          <p:spPr bwMode="auto">
            <a:xfrm>
              <a:off x="4636" y="3559"/>
              <a:ext cx="373" cy="410"/>
            </a:xfrm>
            <a:prstGeom prst="rect">
              <a:avLst/>
            </a:prstGeom>
            <a:noFill/>
          </p:spPr>
        </p:pic>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000" b="1">
          <a:solidFill>
            <a:srgbClr val="C68803"/>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2pPr>
      <a:lvl3pPr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3pPr>
      <a:lvl4pPr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4pPr>
      <a:lvl5pPr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5pPr>
      <a:lvl6pPr marL="4572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6pPr>
      <a:lvl7pPr marL="9144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7pPr>
      <a:lvl8pPr marL="13716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8pPr>
      <a:lvl9pPr marL="18288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9pPr>
    </p:titleStyle>
    <p:bodyStyle>
      <a:lvl1pPr marL="342900" indent="-342900" algn="l" rtl="0" fontAlgn="base">
        <a:spcBef>
          <a:spcPct val="20000"/>
        </a:spcBef>
        <a:spcAft>
          <a:spcPct val="0"/>
        </a:spcAft>
        <a:buChar char="•"/>
        <a:defRPr sz="3200">
          <a:solidFill>
            <a:srgbClr val="09244D"/>
          </a:solidFill>
          <a:latin typeface="+mn-lt"/>
          <a:ea typeface="+mn-ea"/>
          <a:cs typeface="+mn-cs"/>
        </a:defRPr>
      </a:lvl1pPr>
      <a:lvl2pPr marL="742950" indent="-285750" algn="l" rtl="0" fontAlgn="base">
        <a:spcBef>
          <a:spcPct val="20000"/>
        </a:spcBef>
        <a:spcAft>
          <a:spcPct val="0"/>
        </a:spcAft>
        <a:buChar char="–"/>
        <a:defRPr sz="2800">
          <a:solidFill>
            <a:srgbClr val="09244D"/>
          </a:solidFill>
          <a:latin typeface="+mn-lt"/>
        </a:defRPr>
      </a:lvl2pPr>
      <a:lvl3pPr marL="1143000" indent="-228600" algn="l" rtl="0" fontAlgn="base">
        <a:spcBef>
          <a:spcPct val="20000"/>
        </a:spcBef>
        <a:spcAft>
          <a:spcPct val="0"/>
        </a:spcAft>
        <a:buChar char="•"/>
        <a:defRPr sz="2400">
          <a:solidFill>
            <a:srgbClr val="09244D"/>
          </a:solidFill>
          <a:latin typeface="+mn-lt"/>
        </a:defRPr>
      </a:lvl3pPr>
      <a:lvl4pPr marL="1600200" indent="-228600" algn="l" rtl="0" fontAlgn="base">
        <a:spcBef>
          <a:spcPct val="20000"/>
        </a:spcBef>
        <a:spcAft>
          <a:spcPct val="0"/>
        </a:spcAft>
        <a:buChar char="–"/>
        <a:defRPr sz="2000">
          <a:solidFill>
            <a:srgbClr val="09244D"/>
          </a:solidFill>
          <a:latin typeface="+mn-lt"/>
        </a:defRPr>
      </a:lvl4pPr>
      <a:lvl5pPr marL="2057400" indent="-228600" algn="l" rtl="0" fontAlgn="base">
        <a:spcBef>
          <a:spcPct val="20000"/>
        </a:spcBef>
        <a:spcAft>
          <a:spcPct val="0"/>
        </a:spcAft>
        <a:buChar char="»"/>
        <a:defRPr sz="2000">
          <a:solidFill>
            <a:srgbClr val="09244D"/>
          </a:solidFill>
          <a:latin typeface="+mn-lt"/>
        </a:defRPr>
      </a:lvl5pPr>
      <a:lvl6pPr marL="2514600" indent="-228600" algn="l" rtl="0" fontAlgn="base">
        <a:spcBef>
          <a:spcPct val="20000"/>
        </a:spcBef>
        <a:spcAft>
          <a:spcPct val="0"/>
        </a:spcAft>
        <a:buChar char="»"/>
        <a:defRPr sz="2000">
          <a:solidFill>
            <a:srgbClr val="09244D"/>
          </a:solidFill>
          <a:latin typeface="+mn-lt"/>
        </a:defRPr>
      </a:lvl6pPr>
      <a:lvl7pPr marL="2971800" indent="-228600" algn="l" rtl="0" fontAlgn="base">
        <a:spcBef>
          <a:spcPct val="20000"/>
        </a:spcBef>
        <a:spcAft>
          <a:spcPct val="0"/>
        </a:spcAft>
        <a:buChar char="»"/>
        <a:defRPr sz="2000">
          <a:solidFill>
            <a:srgbClr val="09244D"/>
          </a:solidFill>
          <a:latin typeface="+mn-lt"/>
        </a:defRPr>
      </a:lvl7pPr>
      <a:lvl8pPr marL="3429000" indent="-228600" algn="l" rtl="0" fontAlgn="base">
        <a:spcBef>
          <a:spcPct val="20000"/>
        </a:spcBef>
        <a:spcAft>
          <a:spcPct val="0"/>
        </a:spcAft>
        <a:buChar char="»"/>
        <a:defRPr sz="2000">
          <a:solidFill>
            <a:srgbClr val="09244D"/>
          </a:solidFill>
          <a:latin typeface="+mn-lt"/>
        </a:defRPr>
      </a:lvl8pPr>
      <a:lvl9pPr marL="3886200" indent="-228600" algn="l" rtl="0" fontAlgn="base">
        <a:spcBef>
          <a:spcPct val="20000"/>
        </a:spcBef>
        <a:spcAft>
          <a:spcPct val="0"/>
        </a:spcAft>
        <a:buChar char="»"/>
        <a:defRPr sz="2000">
          <a:solidFill>
            <a:srgbClr val="09244D"/>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sc16.ca/english/documents/gtsc9/GSC16-GTSC9-09.pptx" TargetMode="External"/><Relationship Id="rId2" Type="http://schemas.openxmlformats.org/officeDocument/2006/relationships/hyperlink" Target="http://www.gsc16.ca/english/documents/gtsc9/GSC16-GTSC9-05.pp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792088"/>
          </a:xfrm>
        </p:spPr>
        <p:txBody>
          <a:bodyPr/>
          <a:lstStyle/>
          <a:p>
            <a:r>
              <a:rPr lang="en-GB" dirty="0" smtClean="0"/>
              <a:t>NGN Summary</a:t>
            </a:r>
            <a:endParaRPr lang="en-GB" dirty="0"/>
          </a:p>
        </p:txBody>
      </p:sp>
      <p:sp>
        <p:nvSpPr>
          <p:cNvPr id="3" name="Espace réservé du contenu 2"/>
          <p:cNvSpPr>
            <a:spLocks noGrp="1"/>
          </p:cNvSpPr>
          <p:nvPr>
            <p:ph idx="1"/>
          </p:nvPr>
        </p:nvSpPr>
        <p:spPr>
          <a:xfrm>
            <a:off x="395536" y="692696"/>
            <a:ext cx="8229600" cy="4525962"/>
          </a:xfrm>
        </p:spPr>
        <p:txBody>
          <a:bodyPr>
            <a:noAutofit/>
          </a:bodyPr>
          <a:lstStyle/>
          <a:p>
            <a:pPr lvl="0"/>
            <a:r>
              <a:rPr lang="en-GB" sz="1600" dirty="0" smtClean="0"/>
              <a:t>Contributions from ETSI (</a:t>
            </a:r>
            <a:r>
              <a:rPr lang="en-US" altLang="ja-JP" sz="1600" dirty="0" smtClean="0">
                <a:hlinkClick r:id="rId2"/>
              </a:rPr>
              <a:t>GTSC9-05</a:t>
            </a:r>
            <a:r>
              <a:rPr lang="en-US" altLang="ja-JP" sz="1600" dirty="0" smtClean="0"/>
              <a:t>) and ATIS </a:t>
            </a:r>
            <a:r>
              <a:rPr lang="en-US" sz="1600" dirty="0" smtClean="0"/>
              <a:t>(</a:t>
            </a:r>
            <a:r>
              <a:rPr lang="en-US" sz="1600" dirty="0" smtClean="0">
                <a:hlinkClick r:id="rId3"/>
              </a:rPr>
              <a:t>GTSC9-09</a:t>
            </a:r>
            <a:r>
              <a:rPr lang="en-US" sz="1600" dirty="0" smtClean="0"/>
              <a:t>): </a:t>
            </a:r>
            <a:endParaRPr lang="en-US" altLang="ja-JP" sz="1600" dirty="0" smtClean="0"/>
          </a:p>
          <a:p>
            <a:pPr lvl="0"/>
            <a:endParaRPr lang="en-US" altLang="ja-JP" sz="1200" dirty="0" smtClean="0"/>
          </a:p>
          <a:p>
            <a:pPr lvl="0"/>
            <a:r>
              <a:rPr lang="en-US" altLang="ja-JP" sz="1600" dirty="0" smtClean="0"/>
              <a:t>Highlights</a:t>
            </a:r>
          </a:p>
          <a:p>
            <a:pPr lvl="1"/>
            <a:r>
              <a:rPr lang="en-US" sz="1400" dirty="0" smtClean="0"/>
              <a:t>Standards setting NGN foundations already exist. Work is still ongoing on few focused topics to enhance these standards so as to enable operational deployments (emergency communications, network interconnection, converged policy management, number portability…)</a:t>
            </a:r>
          </a:p>
          <a:p>
            <a:pPr lvl="1"/>
            <a:r>
              <a:rPr lang="en-US" sz="1400" dirty="0" smtClean="0"/>
              <a:t>Convergence and NG-service delivery to the end user will require the interaction of non-traditional telco aspects such as web services, data models, and applications.</a:t>
            </a:r>
          </a:p>
          <a:p>
            <a:pPr lvl="1"/>
            <a:r>
              <a:rPr lang="en-US" sz="1400" dirty="0" smtClean="0"/>
              <a:t>NGN standardization is now waiting for feedback from the Industry. Standardization needs to address network evolution beyond the NGN phase and should now address Future Networks and intermediary migration steps.</a:t>
            </a:r>
          </a:p>
          <a:p>
            <a:pPr lvl="1"/>
            <a:endParaRPr lang="en-US" sz="1200" dirty="0" smtClean="0"/>
          </a:p>
          <a:p>
            <a:r>
              <a:rPr lang="en-US" sz="1600" dirty="0" smtClean="0"/>
              <a:t>Next Steps</a:t>
            </a:r>
          </a:p>
          <a:p>
            <a:pPr lvl="1"/>
            <a:r>
              <a:rPr lang="en-US" sz="1400" dirty="0" smtClean="0"/>
              <a:t>NGN consolidation: Make standards ensuring end-to-end delivery of services and global interoperability and responding to regulatory requirements.</a:t>
            </a:r>
          </a:p>
          <a:p>
            <a:pPr lvl="1"/>
            <a:r>
              <a:rPr lang="en-US" sz="1400" dirty="0" smtClean="0"/>
              <a:t>Future Networks: Intensify relationships between standard bodies and collaborative research projects. Start addressing migration steps from NGN to Future Networks.</a:t>
            </a:r>
          </a:p>
          <a:p>
            <a:pPr lvl="1"/>
            <a:endParaRPr lang="en-US" sz="1200" dirty="0" smtClean="0"/>
          </a:p>
          <a:p>
            <a:r>
              <a:rPr lang="en-US" sz="1600" dirty="0" smtClean="0"/>
              <a:t>Recommendation</a:t>
            </a:r>
          </a:p>
          <a:p>
            <a:pPr lvl="1"/>
            <a:r>
              <a:rPr lang="en-US" sz="1400" dirty="0" smtClean="0"/>
              <a:t>Resolution GSC-15/10 should be updated to reflect a new strategic direction towards       future networks. </a:t>
            </a:r>
          </a:p>
          <a:p>
            <a:pPr lvl="2"/>
            <a:r>
              <a:rPr lang="en-US" sz="1400" dirty="0" smtClean="0"/>
              <a:t>Proposed revision in </a:t>
            </a:r>
            <a:r>
              <a:rPr lang="en-US" sz="1400" dirty="0" smtClean="0"/>
              <a:t>GTSC9-xx.</a:t>
            </a:r>
            <a:endParaRPr lang="en-US" sz="1400" dirty="0" smtClean="0"/>
          </a:p>
        </p:txBody>
      </p:sp>
      <p:sp>
        <p:nvSpPr>
          <p:cNvPr id="4" name="Espace réservé du numéro de diapositive 3"/>
          <p:cNvSpPr>
            <a:spLocks noGrp="1"/>
          </p:cNvSpPr>
          <p:nvPr>
            <p:ph type="sldNum" sz="quarter" idx="10"/>
          </p:nvPr>
        </p:nvSpPr>
        <p:spPr/>
        <p:txBody>
          <a:bodyPr/>
          <a:lstStyle/>
          <a:p>
            <a:fld id="{78510748-3555-4AC0-9074-97062DA30E70}" type="slidenum">
              <a:rPr lang="en-CA" smtClean="0"/>
              <a:pPr/>
              <a:t>1</a:t>
            </a:fld>
            <a:endParaRPr lang="en-CA"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BCC221E8A5C574B889E2CBB12A471FC" ma:contentTypeVersion="1" ma:contentTypeDescription="Create a new document." ma:contentTypeScope="" ma:versionID="99f44ad212ba6942fa1c339a891249a5">
  <xsd:schema xmlns:xsd="http://www.w3.org/2001/XMLSchema" xmlns:xs="http://www.w3.org/2001/XMLSchema" xmlns:p="http://schemas.microsoft.com/office/2006/metadata/properties" xmlns:ns1="http://schemas.microsoft.com/sharepoint/v3" targetNamespace="http://schemas.microsoft.com/office/2006/metadata/properties" ma:root="true" ma:fieldsID="ded79842d4747cc85621c7c303666ab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B6824CC-51B5-4366-B3AB-5329CC4210FA}"/>
</file>

<file path=customXml/itemProps2.xml><?xml version="1.0" encoding="utf-8"?>
<ds:datastoreItem xmlns:ds="http://schemas.openxmlformats.org/officeDocument/2006/customXml" ds:itemID="{A0FA0800-0DED-4097-9DD5-626184FA9D25}"/>
</file>

<file path=customXml/itemProps3.xml><?xml version="1.0" encoding="utf-8"?>
<ds:datastoreItem xmlns:ds="http://schemas.openxmlformats.org/officeDocument/2006/customXml" ds:itemID="{F79AD0F8-3C85-40B8-A1A0-4DD49A279BB2}"/>
</file>

<file path=docProps/app.xml><?xml version="1.0" encoding="utf-8"?>
<Properties xmlns="http://schemas.openxmlformats.org/officeDocument/2006/extended-properties" xmlns:vt="http://schemas.openxmlformats.org/officeDocument/2006/docPropsVTypes">
  <TotalTime>278</TotalTime>
  <Words>178</Words>
  <Application>Microsoft Office PowerPoint</Application>
  <PresentationFormat>On-screen Show (4:3)</PresentationFormat>
  <Paragraphs>16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NGN 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GTSC9 NGN Summary</dc:title>
  <dc:creator>ETSI</dc:creator>
  <dc:description>GSC16-GTSC9-11 
1 November 2011</dc:description>
  <cp:lastModifiedBy>Ed Juskevicius</cp:lastModifiedBy>
  <cp:revision>38</cp:revision>
  <dcterms:created xsi:type="dcterms:W3CDTF">2011-06-28T13:16:06Z</dcterms:created>
  <dcterms:modified xsi:type="dcterms:W3CDTF">2011-11-02T03:43:24Z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0x010100CBCC221E8A5C574B889E2CBB12A471FC</vt:lpwstr>
  </property>
  <property fmtid="{D5CDD505-2E9C-101B-9397-08002B2CF9AE}" pid="3" name="Order">
    <vt:r8>14000</vt:r8>
  </property>
  <property fmtid="{D5CDD505-2E9C-101B-9397-08002B2CF9AE}" pid="4" name="TemplateUrl">
    <vt:lpwstr/>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ies>
</file>