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9244D"/>
    <a:srgbClr val="C6880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9472" autoAdjust="0"/>
  </p:normalViewPr>
  <p:slideViewPr>
    <p:cSldViewPr>
      <p:cViewPr varScale="1">
        <p:scale>
          <a:sx n="70" d="100"/>
          <a:sy n="70" d="100"/>
        </p:scale>
        <p:origin x="-193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CA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CA" altLang="ja-JP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ja-JP" noProof="0" smtClean="0"/>
              <a:t>Click to edit Master text styles</a:t>
            </a:r>
          </a:p>
          <a:p>
            <a:pPr lvl="1"/>
            <a:r>
              <a:rPr lang="en-CA" altLang="ja-JP" noProof="0" smtClean="0"/>
              <a:t>Second level</a:t>
            </a:r>
          </a:p>
          <a:p>
            <a:pPr lvl="2"/>
            <a:r>
              <a:rPr lang="en-CA" altLang="ja-JP" noProof="0" smtClean="0"/>
              <a:t>Third level</a:t>
            </a:r>
          </a:p>
          <a:p>
            <a:pPr lvl="3"/>
            <a:r>
              <a:rPr lang="en-CA" altLang="ja-JP" noProof="0" smtClean="0"/>
              <a:t>Fourth level</a:t>
            </a:r>
          </a:p>
          <a:p>
            <a:pPr lvl="4"/>
            <a:r>
              <a:rPr lang="en-CA" altLang="ja-JP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CA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0365318-6C27-4CDC-9154-5F12D45784CA}" type="slidenum">
              <a:rPr lang="en-CA" altLang="ja-JP"/>
              <a:pPr>
                <a:defRPr/>
              </a:pPr>
              <a:t>‹#›</a:t>
            </a:fld>
            <a:endParaRPr lang="en-CA" altLang="ja-JP"/>
          </a:p>
        </p:txBody>
      </p:sp>
    </p:spTree>
    <p:extLst>
      <p:ext uri="{BB962C8B-B14F-4D97-AF65-F5344CB8AC3E}">
        <p14:creationId xmlns:p14="http://schemas.microsoft.com/office/powerpoint/2010/main" xmlns="" val="1388196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ノート プレースホルダー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kumimoji="1" lang="ja-JP" altLang="en-US" smtClean="0"/>
          </a:p>
        </p:txBody>
      </p:sp>
      <p:sp>
        <p:nvSpPr>
          <p:cNvPr id="11268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4D06EAC-2F8F-47F3-886E-BB2228420303}" type="slidenum">
              <a:rPr lang="en-CA" altLang="ja-JP" smtClean="0"/>
              <a:pPr eaLnBrk="1" hangingPunct="1"/>
              <a:t>5</a:t>
            </a:fld>
            <a:endParaRPr lang="en-CA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IC_GSCMay26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2425" y="212725"/>
            <a:ext cx="2663825" cy="182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2"/>
          <p:cNvSpPr txBox="1">
            <a:spLocks noChangeArrowheads="1"/>
          </p:cNvSpPr>
          <p:nvPr userDrawn="1"/>
        </p:nvSpPr>
        <p:spPr bwMode="auto">
          <a:xfrm>
            <a:off x="179388" y="6381750"/>
            <a:ext cx="23050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altLang="ja-JP" sz="1200" b="1" smtClean="0">
                <a:solidFill>
                  <a:srgbClr val="09244D"/>
                </a:solidFill>
                <a:ea typeface="ＭＳ Ｐゴシック" pitchFamily="50" charset="-128"/>
              </a:rPr>
              <a:t>Halifax, 31 Oct – 3 Nov 2011</a:t>
            </a:r>
            <a:endParaRPr lang="en-CA" altLang="ja-JP" sz="1200" b="1" smtClean="0">
              <a:ea typeface="ＭＳ Ｐゴシック" pitchFamily="50" charset="-128"/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CA" altLang="ja-JP" noProof="0" smtClean="0"/>
              <a:t>TITLE OF </a:t>
            </a:r>
            <a:br>
              <a:rPr lang="en-CA" altLang="ja-JP" noProof="0" smtClean="0"/>
            </a:br>
            <a:r>
              <a:rPr lang="en-CA" altLang="ja-JP" noProof="0" smtClean="0"/>
              <a:t>PRESENTATION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GB" noProof="0" smtClean="0"/>
              <a:t>Name of Speaker,</a:t>
            </a:r>
          </a:p>
          <a:p>
            <a:pPr lvl="0"/>
            <a:r>
              <a:rPr lang="en-GB" noProof="0" smtClean="0"/>
              <a:t>Title and Organization</a:t>
            </a:r>
            <a:endParaRPr lang="en-CA" altLang="ja-JP" noProof="0" smtClean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766050" y="6337300"/>
            <a:ext cx="909638" cy="404813"/>
          </a:xfrm>
        </p:spPr>
        <p:txBody>
          <a:bodyPr/>
          <a:lstStyle>
            <a:lvl1pPr>
              <a:defRPr>
                <a:solidFill>
                  <a:srgbClr val="09244D"/>
                </a:solidFill>
              </a:defRPr>
            </a:lvl1pPr>
          </a:lstStyle>
          <a:p>
            <a:pPr>
              <a:defRPr/>
            </a:pPr>
            <a:fld id="{4FB87DE1-7DBC-4C95-8520-6972885F06DA}" type="slidenum">
              <a:rPr lang="en-CA" altLang="ja-JP"/>
              <a:pPr>
                <a:defRPr/>
              </a:pPr>
              <a:t>‹#›</a:t>
            </a:fld>
            <a:endParaRPr lang="en-CA" altLang="ja-JP"/>
          </a:p>
        </p:txBody>
      </p:sp>
      <p:sp>
        <p:nvSpPr>
          <p:cNvPr id="8" name="Rectangle 17"/>
          <p:cNvSpPr>
            <a:spLocks noChangeArrowheads="1"/>
          </p:cNvSpPr>
          <p:nvPr userDrawn="1"/>
        </p:nvSpPr>
        <p:spPr bwMode="auto">
          <a:xfrm>
            <a:off x="3232150" y="6381750"/>
            <a:ext cx="2663825" cy="331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CA" altLang="ja-JP" sz="1200" b="1" dirty="0">
                <a:solidFill>
                  <a:srgbClr val="09244D"/>
                </a:solidFill>
                <a:ea typeface="ＭＳ Ｐゴシック" pitchFamily="50" charset="-128"/>
              </a:rPr>
              <a:t>ICT Accessibility For All</a:t>
            </a:r>
          </a:p>
        </p:txBody>
      </p:sp>
    </p:spTree>
    <p:extLst>
      <p:ext uri="{BB962C8B-B14F-4D97-AF65-F5344CB8AC3E}">
        <p14:creationId xmlns:p14="http://schemas.microsoft.com/office/powerpoint/2010/main" xmlns="" val="395901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5A670-FCF9-4D72-ABC4-0D982456C196}" type="slidenum">
              <a:rPr lang="en-CA" altLang="ja-JP"/>
              <a:pPr>
                <a:defRPr/>
              </a:pPr>
              <a:t>‹#›</a:t>
            </a:fld>
            <a:endParaRPr lang="en-CA" altLang="ja-JP"/>
          </a:p>
        </p:txBody>
      </p:sp>
    </p:spTree>
    <p:extLst>
      <p:ext uri="{BB962C8B-B14F-4D97-AF65-F5344CB8AC3E}">
        <p14:creationId xmlns:p14="http://schemas.microsoft.com/office/powerpoint/2010/main" xmlns="" val="3998402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08662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08662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9938C5-F3D4-4320-B0E9-F392817AFDA7}" type="slidenum">
              <a:rPr lang="en-CA" altLang="ja-JP"/>
              <a:pPr>
                <a:defRPr/>
              </a:pPr>
              <a:t>‹#›</a:t>
            </a:fld>
            <a:endParaRPr lang="en-CA" altLang="ja-JP"/>
          </a:p>
        </p:txBody>
      </p:sp>
    </p:spTree>
    <p:extLst>
      <p:ext uri="{BB962C8B-B14F-4D97-AF65-F5344CB8AC3E}">
        <p14:creationId xmlns:p14="http://schemas.microsoft.com/office/powerpoint/2010/main" xmlns="" val="843414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F861D-9169-46D3-9BC4-4940319FD6EC}" type="slidenum">
              <a:rPr lang="en-CA" altLang="ja-JP"/>
              <a:pPr>
                <a:defRPr/>
              </a:pPr>
              <a:t>‹#›</a:t>
            </a:fld>
            <a:endParaRPr lang="en-CA" altLang="ja-JP"/>
          </a:p>
        </p:txBody>
      </p:sp>
    </p:spTree>
    <p:extLst>
      <p:ext uri="{BB962C8B-B14F-4D97-AF65-F5344CB8AC3E}">
        <p14:creationId xmlns:p14="http://schemas.microsoft.com/office/powerpoint/2010/main" xmlns="" val="339943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2AA33-994B-49A1-96F3-16DB67CC65EA}" type="slidenum">
              <a:rPr lang="en-CA" altLang="ja-JP"/>
              <a:pPr>
                <a:defRPr/>
              </a:pPr>
              <a:t>‹#›</a:t>
            </a:fld>
            <a:endParaRPr lang="en-CA" altLang="ja-JP"/>
          </a:p>
        </p:txBody>
      </p:sp>
    </p:spTree>
    <p:extLst>
      <p:ext uri="{BB962C8B-B14F-4D97-AF65-F5344CB8AC3E}">
        <p14:creationId xmlns:p14="http://schemas.microsoft.com/office/powerpoint/2010/main" xmlns="" val="1585884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68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59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DEA8F-4011-40A6-92D1-492A212C33ED}" type="slidenum">
              <a:rPr lang="en-CA" altLang="ja-JP"/>
              <a:pPr>
                <a:defRPr/>
              </a:pPr>
              <a:t>‹#›</a:t>
            </a:fld>
            <a:endParaRPr lang="en-CA" altLang="ja-JP"/>
          </a:p>
        </p:txBody>
      </p:sp>
    </p:spTree>
    <p:extLst>
      <p:ext uri="{BB962C8B-B14F-4D97-AF65-F5344CB8AC3E}">
        <p14:creationId xmlns:p14="http://schemas.microsoft.com/office/powerpoint/2010/main" xmlns="" val="2881410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23F844-4DF0-48FB-B83A-519EB2411DED}" type="slidenum">
              <a:rPr lang="en-CA" altLang="ja-JP"/>
              <a:pPr>
                <a:defRPr/>
              </a:pPr>
              <a:t>‹#›</a:t>
            </a:fld>
            <a:endParaRPr lang="en-CA" altLang="ja-JP"/>
          </a:p>
        </p:txBody>
      </p:sp>
    </p:spTree>
    <p:extLst>
      <p:ext uri="{BB962C8B-B14F-4D97-AF65-F5344CB8AC3E}">
        <p14:creationId xmlns:p14="http://schemas.microsoft.com/office/powerpoint/2010/main" xmlns="" val="2153600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6CEE1-FDA4-403D-AA1C-634511CB19F9}" type="slidenum">
              <a:rPr lang="en-CA" altLang="ja-JP"/>
              <a:pPr>
                <a:defRPr/>
              </a:pPr>
              <a:t>‹#›</a:t>
            </a:fld>
            <a:endParaRPr lang="en-CA" altLang="ja-JP"/>
          </a:p>
        </p:txBody>
      </p:sp>
    </p:spTree>
    <p:extLst>
      <p:ext uri="{BB962C8B-B14F-4D97-AF65-F5344CB8AC3E}">
        <p14:creationId xmlns:p14="http://schemas.microsoft.com/office/powerpoint/2010/main" xmlns="" val="2550341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06622E-0ADE-4218-997F-106A27AC3A47}" type="slidenum">
              <a:rPr lang="en-CA" altLang="ja-JP"/>
              <a:pPr>
                <a:defRPr/>
              </a:pPr>
              <a:t>‹#›</a:t>
            </a:fld>
            <a:endParaRPr lang="en-CA" altLang="ja-JP"/>
          </a:p>
        </p:txBody>
      </p:sp>
    </p:spTree>
    <p:extLst>
      <p:ext uri="{BB962C8B-B14F-4D97-AF65-F5344CB8AC3E}">
        <p14:creationId xmlns:p14="http://schemas.microsoft.com/office/powerpoint/2010/main" xmlns="" val="2661140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656C3F-367B-43F2-9F3A-920F66E70000}" type="slidenum">
              <a:rPr lang="en-CA" altLang="ja-JP"/>
              <a:pPr>
                <a:defRPr/>
              </a:pPr>
              <a:t>‹#›</a:t>
            </a:fld>
            <a:endParaRPr lang="en-CA" altLang="ja-JP"/>
          </a:p>
        </p:txBody>
      </p:sp>
    </p:spTree>
    <p:extLst>
      <p:ext uri="{BB962C8B-B14F-4D97-AF65-F5344CB8AC3E}">
        <p14:creationId xmlns:p14="http://schemas.microsoft.com/office/powerpoint/2010/main" xmlns="" val="1598813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158B6-A5BA-4799-94A6-399D430579D2}" type="slidenum">
              <a:rPr lang="en-CA" altLang="ja-JP"/>
              <a:pPr>
                <a:defRPr/>
              </a:pPr>
              <a:t>‹#›</a:t>
            </a:fld>
            <a:endParaRPr lang="en-CA" altLang="ja-JP"/>
          </a:p>
        </p:txBody>
      </p:sp>
    </p:spTree>
    <p:extLst>
      <p:ext uri="{BB962C8B-B14F-4D97-AF65-F5344CB8AC3E}">
        <p14:creationId xmlns:p14="http://schemas.microsoft.com/office/powerpoint/2010/main" xmlns="" val="3102873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573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altLang="ja-JP" smtClean="0"/>
              <a:t>Click to edit Master text styles</a:t>
            </a:r>
          </a:p>
          <a:p>
            <a:pPr lvl="1"/>
            <a:r>
              <a:rPr lang="en-CA" altLang="ja-JP" smtClean="0"/>
              <a:t>Second level</a:t>
            </a:r>
          </a:p>
          <a:p>
            <a:pPr lvl="2"/>
            <a:r>
              <a:rPr lang="en-CA" altLang="ja-JP" smtClean="0"/>
              <a:t>Third level</a:t>
            </a:r>
          </a:p>
          <a:p>
            <a:pPr lvl="3"/>
            <a:r>
              <a:rPr lang="en-CA" altLang="ja-JP" smtClean="0"/>
              <a:t>Fourth level</a:t>
            </a:r>
          </a:p>
          <a:p>
            <a:pPr lvl="4"/>
            <a:r>
              <a:rPr lang="en-CA" altLang="ja-JP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34150" y="63373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rebuchet MS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4FA5AF04-34D2-426C-A21A-F426294701BE}" type="slidenum">
              <a:rPr lang="en-CA" altLang="ja-JP"/>
              <a:pPr>
                <a:defRPr/>
              </a:pPr>
              <a:t>‹#›</a:t>
            </a:fld>
            <a:endParaRPr lang="en-CA" altLang="ja-JP"/>
          </a:p>
        </p:txBody>
      </p:sp>
      <p:pic>
        <p:nvPicPr>
          <p:cNvPr id="11" name="Picture 11" descr="IC_GSClighthouse"/>
          <p:cNvPicPr>
            <a:picLocks noChangeAspect="1" noChangeArrowheads="1"/>
          </p:cNvPicPr>
          <p:nvPr userDrawn="1"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0188" y="5351463"/>
            <a:ext cx="639762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12"/>
          <p:cNvSpPr txBox="1">
            <a:spLocks noChangeArrowheads="1"/>
          </p:cNvSpPr>
          <p:nvPr userDrawn="1"/>
        </p:nvSpPr>
        <p:spPr bwMode="auto">
          <a:xfrm>
            <a:off x="179388" y="6381750"/>
            <a:ext cx="23050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CA" sz="1200" b="1">
                <a:solidFill>
                  <a:srgbClr val="09244D"/>
                </a:solidFill>
              </a:rPr>
              <a:t>Halifax, 31 Oct – 3 Nov 2011</a:t>
            </a:r>
            <a:endParaRPr lang="en-CA" sz="1200" b="1"/>
          </a:p>
        </p:txBody>
      </p:sp>
      <p:sp>
        <p:nvSpPr>
          <p:cNvPr id="13" name="Rectangle 13"/>
          <p:cNvSpPr>
            <a:spLocks noChangeArrowheads="1"/>
          </p:cNvSpPr>
          <p:nvPr userDrawn="1"/>
        </p:nvSpPr>
        <p:spPr bwMode="auto">
          <a:xfrm>
            <a:off x="3232150" y="6381750"/>
            <a:ext cx="2663825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CA" sz="1200" b="1">
                <a:solidFill>
                  <a:srgbClr val="09244D"/>
                </a:solidFill>
              </a:rPr>
              <a:t>ICT Accessibility For All</a:t>
            </a:r>
          </a:p>
        </p:txBody>
      </p:sp>
      <p:grpSp>
        <p:nvGrpSpPr>
          <p:cNvPr id="14" name="Group 14"/>
          <p:cNvGrpSpPr>
            <a:grpSpLocks/>
          </p:cNvGrpSpPr>
          <p:nvPr userDrawn="1"/>
        </p:nvGrpSpPr>
        <p:grpSpPr bwMode="auto">
          <a:xfrm>
            <a:off x="7375525" y="5464175"/>
            <a:ext cx="1435100" cy="855663"/>
            <a:chOff x="4241" y="3559"/>
            <a:chExt cx="904" cy="539"/>
          </a:xfrm>
        </p:grpSpPr>
        <p:pic>
          <p:nvPicPr>
            <p:cNvPr id="15" name="Picture 15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4241" y="4012"/>
              <a:ext cx="904" cy="8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  <p:pic>
          <p:nvPicPr>
            <p:cNvPr id="16" name="Picture 16" descr="IC_GSCBoat"/>
            <p:cNvPicPr>
              <a:picLocks noChangeAspect="1" noChangeArrowheads="1"/>
            </p:cNvPicPr>
            <p:nvPr userDrawn="1"/>
          </p:nvPicPr>
          <p:blipFill>
            <a:blip r:embed="rId1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636" y="3559"/>
              <a:ext cx="373" cy="410"/>
            </a:xfrm>
            <a:prstGeom prst="rect">
              <a:avLst/>
            </a:prstGeom>
            <a:noFill/>
          </p:spPr>
        </p:pic>
      </p:grpSp>
      <p:sp>
        <p:nvSpPr>
          <p:cNvPr id="17" name="Rectangle 17"/>
          <p:cNvSpPr>
            <a:spLocks noChangeArrowheads="1"/>
          </p:cNvSpPr>
          <p:nvPr userDrawn="1"/>
        </p:nvSpPr>
        <p:spPr bwMode="auto">
          <a:xfrm>
            <a:off x="7460994" y="223091"/>
            <a:ext cx="137088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CA" sz="1000" dirty="0" smtClean="0">
                <a:solidFill>
                  <a:srgbClr val="09244D"/>
                </a:solidFill>
              </a:rPr>
              <a:t>GSC16-GTSC9-</a:t>
            </a:r>
            <a:r>
              <a:rPr lang="en-CA" sz="1000" dirty="0" err="1" smtClean="0">
                <a:solidFill>
                  <a:srgbClr val="09244D"/>
                </a:solidFill>
              </a:rPr>
              <a:t>02r1</a:t>
            </a:r>
            <a:endParaRPr lang="en-CA" sz="1000" dirty="0">
              <a:solidFill>
                <a:srgbClr val="09244D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9244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9244D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9244D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9244D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b="1" smtClean="0"/>
              <a:t>Home Networking activities in TTC </a:t>
            </a:r>
            <a:endParaRPr lang="zh-CN" altLang="en-US" b="1" smtClean="0">
              <a:ea typeface="宋体" charset="-122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4030663"/>
            <a:ext cx="8821738" cy="22066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GB" altLang="zh-CN" dirty="0" smtClean="0">
                <a:ea typeface="宋体" charset="-122"/>
              </a:rPr>
              <a:t>Kenji KORO</a:t>
            </a:r>
          </a:p>
          <a:p>
            <a:pPr eaLnBrk="1" hangingPunct="1">
              <a:lnSpc>
                <a:spcPct val="90000"/>
              </a:lnSpc>
              <a:defRPr/>
            </a:pPr>
            <a:endParaRPr lang="en-GB" altLang="ja-JP" dirty="0" smtClean="0">
              <a:ea typeface="ＭＳ Ｐゴシック" pitchFamily="50" charset="-128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zh-CN" dirty="0" smtClean="0">
                <a:ea typeface="宋体" charset="-122"/>
              </a:rPr>
              <a:t>TTC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zh-CN" dirty="0" smtClean="0">
                <a:ea typeface="宋体" charset="-122"/>
              </a:rPr>
              <a:t>Next-Generation Home Network system WG</a:t>
            </a:r>
            <a:endParaRPr lang="en-GB" altLang="zh-CN" dirty="0" smtClean="0">
              <a:ea typeface="宋体" charset="-122"/>
            </a:endParaRPr>
          </a:p>
          <a:p>
            <a:pPr eaLnBrk="1" hangingPunct="1">
              <a:defRPr/>
            </a:pPr>
            <a:endParaRPr lang="en-CA" altLang="ja-JP" dirty="0" smtClean="0">
              <a:ea typeface="ＭＳ Ｐゴシック" pitchFamily="50" charset="-128"/>
            </a:endParaRPr>
          </a:p>
        </p:txBody>
      </p:sp>
      <p:graphicFrame>
        <p:nvGraphicFramePr>
          <p:cNvPr id="2088" name="Group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40345211"/>
              </p:ext>
            </p:extLst>
          </p:nvPr>
        </p:nvGraphicFramePr>
        <p:xfrm>
          <a:off x="3587750" y="288925"/>
          <a:ext cx="5064125" cy="1311277"/>
        </p:xfrm>
        <a:graphic>
          <a:graphicData uri="http://schemas.openxmlformats.org/drawingml/2006/table">
            <a:tbl>
              <a:tblPr/>
              <a:tblGrid>
                <a:gridCol w="1081088"/>
                <a:gridCol w="3983037"/>
              </a:tblGrid>
              <a:tr h="2744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  <a:ea typeface="ＭＳ Ｐゴシック" pitchFamily="50" charset="-128"/>
                        </a:rPr>
                        <a:t>Document No:</a:t>
                      </a:r>
                    </a:p>
                  </a:txBody>
                  <a:tcPr marT="45742" marB="45742"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GSC16-GTSC9-</a:t>
                      </a:r>
                      <a:r>
                        <a:rPr kumimoji="0" lang="en-US" altLang="ja-JP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02r1</a:t>
                      </a:r>
                      <a:endParaRPr kumimoji="0" lang="en-CA" altLang="ja-JP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2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  <a:ea typeface="ＭＳ Ｐゴシック" pitchFamily="50" charset="-128"/>
                        </a:rPr>
                        <a:t>Source:</a:t>
                      </a:r>
                    </a:p>
                  </a:txBody>
                  <a:tcPr marT="45742" marB="45742"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TTC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2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  <a:ea typeface="ＭＳ Ｐゴシック" pitchFamily="50" charset="-128"/>
                        </a:rPr>
                        <a:t>Contact:</a:t>
                      </a:r>
                    </a:p>
                  </a:txBody>
                  <a:tcPr marT="45742" marB="45742"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Kenji KORO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2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  <a:ea typeface="ＭＳ Ｐゴシック" pitchFamily="50" charset="-128"/>
                        </a:rPr>
                        <a:t>GSC Session:</a:t>
                      </a:r>
                    </a:p>
                  </a:txBody>
                  <a:tcPr marT="45742" marB="45742"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GTSC-9</a:t>
                      </a:r>
                      <a:endParaRPr kumimoji="0" lang="en-CA" altLang="ja-JP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2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altLang="ja-JP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  <a:ea typeface="ＭＳ Ｐゴシック" pitchFamily="50" charset="-128"/>
                        </a:rPr>
                        <a:t>Agenda Item:</a:t>
                      </a:r>
                    </a:p>
                  </a:txBody>
                  <a:tcPr marT="45742" marB="45742"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4.3: Home Networking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番号プレースホルダー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F197860-D836-4B0F-8FC0-9A56CA639029}" type="slidenum">
              <a:rPr lang="en-CA" altLang="ja-JP" smtClean="0">
                <a:latin typeface="Trebuchet MS" pitchFamily="34" charset="0"/>
              </a:rPr>
              <a:pPr eaLnBrk="1" hangingPunct="1"/>
              <a:t>2</a:t>
            </a:fld>
            <a:endParaRPr lang="en-CA" altLang="ja-JP" dirty="0" smtClean="0">
              <a:latin typeface="Trebuchet MS" pitchFamily="34" charset="0"/>
            </a:endParaRP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altLang="ja-JP" dirty="0" smtClean="0">
                <a:ea typeface="ＭＳ Ｐゴシック" pitchFamily="50" charset="-128"/>
              </a:rPr>
              <a:t>Highlight of Current Activities</a:t>
            </a:r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301625" y="1196975"/>
            <a:ext cx="8540750" cy="5040313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FF3300"/>
              </a:buClr>
              <a:buFont typeface="Wingdings" pitchFamily="2" charset="2"/>
              <a:buChar char="n"/>
              <a:defRPr/>
            </a:pPr>
            <a:r>
              <a:rPr lang="en-US" altLang="ja-JP" sz="2400" dirty="0" smtClean="0">
                <a:ea typeface="ＭＳ Ｐゴシック" pitchFamily="50" charset="-128"/>
              </a:rPr>
              <a:t>Standardization about Home Networking (HN) in Japan</a:t>
            </a:r>
            <a:endParaRPr lang="ja-JP" altLang="en-US" sz="2400" dirty="0" smtClean="0">
              <a:ea typeface="ＭＳ Ｐゴシック" pitchFamily="50" charset="-128"/>
            </a:endParaRPr>
          </a:p>
          <a:p>
            <a:pPr lvl="1" eaLnBrk="1" hangingPunct="1">
              <a:spcBef>
                <a:spcPct val="0"/>
              </a:spcBef>
              <a:defRPr/>
            </a:pPr>
            <a:r>
              <a:rPr lang="en-US" altLang="ja-JP" sz="2000" dirty="0" smtClean="0">
                <a:ea typeface="ＭＳ Ｐゴシック" pitchFamily="50" charset="-128"/>
              </a:rPr>
              <a:t>Now on active stage of standardization</a:t>
            </a:r>
          </a:p>
          <a:p>
            <a:pPr lvl="2" eaLnBrk="1" hangingPunct="1">
              <a:spcBef>
                <a:spcPct val="0"/>
              </a:spcBef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en-US" altLang="ja-JP" sz="1800" dirty="0" smtClean="0">
                <a:ea typeface="ＭＳ Ｐゴシック" pitchFamily="50" charset="-128"/>
              </a:rPr>
              <a:t>Control and Operation:  Proposed to ITU, standardized Home-network Topology Identifying Protocol (JJ-300.00 -&gt;</a:t>
            </a:r>
            <a:r>
              <a:rPr lang="ja-JP" altLang="en-US" sz="1800" dirty="0">
                <a:ea typeface="ＭＳ Ｐゴシック" pitchFamily="50" charset="-128"/>
              </a:rPr>
              <a:t> </a:t>
            </a:r>
            <a:r>
              <a:rPr lang="en-US" altLang="ja-JP" sz="1800" dirty="0" smtClean="0">
                <a:ea typeface="ＭＳ Ｐゴシック" pitchFamily="50" charset="-128"/>
              </a:rPr>
              <a:t>G.9973) </a:t>
            </a:r>
          </a:p>
          <a:p>
            <a:pPr lvl="2" eaLnBrk="1" hangingPunct="1">
              <a:spcBef>
                <a:spcPct val="0"/>
              </a:spcBef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en-US" altLang="ja-JP" sz="1800" dirty="0">
                <a:ea typeface="ＭＳ Ｐゴシック" pitchFamily="50" charset="-128"/>
              </a:rPr>
              <a:t>Planning to study </a:t>
            </a:r>
            <a:r>
              <a:rPr lang="en-US" altLang="ja-JP" sz="1800" dirty="0" smtClean="0">
                <a:ea typeface="ＭＳ Ｐゴシック" pitchFamily="50" charset="-128"/>
              </a:rPr>
              <a:t>interworking between TR-069 and G.9973 for end device control</a:t>
            </a:r>
            <a:endParaRPr lang="en-US" altLang="ja-JP" sz="1800" dirty="0">
              <a:ea typeface="ＭＳ Ｐゴシック" pitchFamily="50" charset="-128"/>
            </a:endParaRPr>
          </a:p>
          <a:p>
            <a:pPr lvl="2" eaLnBrk="1" hangingPunct="1">
              <a:spcBef>
                <a:spcPct val="0"/>
              </a:spcBef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en-US" altLang="ja-JP" sz="1800" dirty="0" smtClean="0">
                <a:ea typeface="ＭＳ Ｐゴシック" pitchFamily="50" charset="-128"/>
              </a:rPr>
              <a:t>G.hn: </a:t>
            </a:r>
            <a:r>
              <a:rPr lang="en-US" altLang="ja-JP" sz="1800" dirty="0"/>
              <a:t>Standardization</a:t>
            </a:r>
            <a:r>
              <a:rPr lang="en-US" altLang="ja-JP" sz="1800" dirty="0" smtClean="0">
                <a:ea typeface="ＭＳ Ｐゴシック" pitchFamily="50" charset="-128"/>
              </a:rPr>
              <a:t> of G.hn series(G.9960, G.9961, G.9972) in Japan for suitable Japanese </a:t>
            </a:r>
            <a:r>
              <a:rPr lang="en-US" altLang="ja-JP" sz="1800" dirty="0">
                <a:ea typeface="ＭＳ Ｐゴシック" pitchFamily="50" charset="-128"/>
              </a:rPr>
              <a:t>network environments </a:t>
            </a:r>
          </a:p>
          <a:p>
            <a:pPr lvl="2" eaLnBrk="1" hangingPunct="1">
              <a:spcBef>
                <a:spcPct val="0"/>
              </a:spcBef>
              <a:buClr>
                <a:schemeClr val="tx1"/>
              </a:buClr>
              <a:buFont typeface="Wingdings" pitchFamily="2" charset="2"/>
              <a:buChar char="ü"/>
              <a:defRPr/>
            </a:pPr>
            <a:r>
              <a:rPr lang="en-US" altLang="ja-JP" sz="1800" dirty="0" smtClean="0">
                <a:ea typeface="ＭＳ Ｐゴシック" pitchFamily="50" charset="-128"/>
              </a:rPr>
              <a:t>New SWG</a:t>
            </a:r>
            <a:r>
              <a:rPr lang="ja-JP" altLang="en-US" sz="1800" dirty="0" smtClean="0">
                <a:ea typeface="ＭＳ Ｐゴシック" pitchFamily="50" charset="-128"/>
              </a:rPr>
              <a:t> </a:t>
            </a:r>
            <a:r>
              <a:rPr lang="en-US" altLang="ja-JP" sz="1800" dirty="0" smtClean="0">
                <a:ea typeface="ＭＳ Ｐゴシック" pitchFamily="50" charset="-128"/>
              </a:rPr>
              <a:t>started</a:t>
            </a:r>
            <a:r>
              <a:rPr lang="ja-JP" altLang="en-US" sz="1800" dirty="0" smtClean="0">
                <a:ea typeface="ＭＳ Ｐゴシック" pitchFamily="50" charset="-128"/>
              </a:rPr>
              <a:t>： </a:t>
            </a:r>
            <a:r>
              <a:rPr lang="en-US" altLang="ja-JP" sz="1800" dirty="0" smtClean="0">
                <a:ea typeface="ＭＳ Ｐゴシック" pitchFamily="50" charset="-128"/>
              </a:rPr>
              <a:t>The subject is to consider the system interwork </a:t>
            </a:r>
            <a:r>
              <a:rPr lang="en-US" altLang="ja-JP" sz="1800" dirty="0">
                <a:ea typeface="ＭＳ Ｐゴシック" pitchFamily="50" charset="-128"/>
              </a:rPr>
              <a:t>of the whole </a:t>
            </a:r>
            <a:r>
              <a:rPr lang="en-US" altLang="ja-JP" sz="1800" dirty="0" smtClean="0">
                <a:ea typeface="ＭＳ Ｐゴシック" pitchFamily="50" charset="-128"/>
              </a:rPr>
              <a:t>HN, </a:t>
            </a:r>
            <a:r>
              <a:rPr lang="en-US" altLang="ja-JP" sz="1800" dirty="0">
                <a:ea typeface="ＭＳ Ｐゴシック" pitchFamily="50" charset="-128"/>
              </a:rPr>
              <a:t>especially </a:t>
            </a:r>
            <a:r>
              <a:rPr lang="en-US" altLang="ja-JP" sz="1800" dirty="0" smtClean="0">
                <a:ea typeface="ＭＳ Ｐゴシック" pitchFamily="50" charset="-128"/>
              </a:rPr>
              <a:t>the </a:t>
            </a:r>
            <a:r>
              <a:rPr lang="en-US" altLang="ja-JP" sz="1800" dirty="0">
                <a:ea typeface="ＭＳ Ｐゴシック" pitchFamily="50" charset="-128"/>
              </a:rPr>
              <a:t>use-case</a:t>
            </a:r>
            <a:r>
              <a:rPr lang="en-US" altLang="ja-JP" sz="1800" dirty="0" smtClean="0">
                <a:ea typeface="ＭＳ Ｐゴシック" pitchFamily="50" charset="-128"/>
              </a:rPr>
              <a:t> </a:t>
            </a:r>
            <a:r>
              <a:rPr lang="en-US" altLang="ja-JP" sz="1800" dirty="0">
                <a:ea typeface="ＭＳ Ｐゴシック" pitchFamily="50" charset="-128"/>
              </a:rPr>
              <a:t>demand from </a:t>
            </a:r>
            <a:r>
              <a:rPr lang="en-US" altLang="ja-JP" sz="1800" dirty="0" smtClean="0">
                <a:ea typeface="ＭＳ Ｐゴシック" pitchFamily="50" charset="-128"/>
              </a:rPr>
              <a:t>application. </a:t>
            </a:r>
            <a:endParaRPr lang="en-US" altLang="ja-JP" sz="1800" dirty="0">
              <a:ea typeface="ＭＳ Ｐゴシック" pitchFamily="50" charset="-128"/>
            </a:endParaRPr>
          </a:p>
          <a:p>
            <a:pPr eaLnBrk="1" hangingPunct="1">
              <a:spcBef>
                <a:spcPct val="0"/>
              </a:spcBef>
              <a:buClr>
                <a:srgbClr val="FF3300"/>
              </a:buClr>
              <a:buFont typeface="Wingdings" pitchFamily="2" charset="2"/>
              <a:buChar char="n"/>
              <a:defRPr/>
            </a:pPr>
            <a:r>
              <a:rPr lang="en-US" altLang="ja-JP" sz="2400" dirty="0" smtClean="0">
                <a:ea typeface="ＭＳ Ｐゴシック" pitchFamily="50" charset="-128"/>
              </a:rPr>
              <a:t>Cooperation with the related SDOs and </a:t>
            </a:r>
            <a:r>
              <a:rPr lang="en-US" altLang="ja-JP" sz="2400" dirty="0" err="1" smtClean="0">
                <a:ea typeface="ＭＳ Ｐゴシック" pitchFamily="50" charset="-128"/>
              </a:rPr>
              <a:t>Fora</a:t>
            </a:r>
            <a:endParaRPr lang="ja-JP" altLang="en-US" sz="2400" dirty="0" smtClean="0">
              <a:ea typeface="ＭＳ Ｐゴシック" pitchFamily="50" charset="-128"/>
            </a:endParaRPr>
          </a:p>
          <a:p>
            <a:pPr lvl="1" eaLnBrk="1" hangingPunct="1">
              <a:spcBef>
                <a:spcPct val="0"/>
              </a:spcBef>
              <a:defRPr/>
            </a:pPr>
            <a:r>
              <a:rPr lang="en-US" altLang="ja-JP" sz="2000" dirty="0" smtClean="0">
                <a:ea typeface="ＭＳ Ｐゴシック" pitchFamily="50" charset="-128"/>
              </a:rPr>
              <a:t>ITU-T, BB-Forum, HGI, DLNA, UPnP, etc.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n-US" altLang="ja-JP" sz="2000" dirty="0" smtClean="0">
                <a:ea typeface="ＭＳ Ｐゴシック" pitchFamily="50" charset="-128"/>
              </a:rPr>
              <a:t>Cooperation in Japan</a:t>
            </a:r>
            <a:endParaRPr lang="ja-JP" altLang="en-US" sz="2700" dirty="0" smtClean="0">
              <a:ea typeface="ＭＳ Ｐゴシック" pitchFamily="50" charset="-128"/>
            </a:endParaRPr>
          </a:p>
          <a:p>
            <a:pPr lvl="2" eaLnBrk="1" hangingPunct="1"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en-US" altLang="ja-JP" sz="1800" dirty="0" smtClean="0">
                <a:ea typeface="ＭＳ Ｐゴシック" pitchFamily="50" charset="-128"/>
              </a:rPr>
              <a:t>New Generation Network Promotion Forum in Japan:</a:t>
            </a:r>
          </a:p>
          <a:p>
            <a:pPr marL="1344612" lvl="3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ja-JP" sz="1600" dirty="0" smtClean="0">
                <a:ea typeface="ＭＳ Ｐゴシック" pitchFamily="50" charset="-128"/>
              </a:rPr>
              <a:t>IP network WG: Research technical  and application demands</a:t>
            </a:r>
          </a:p>
          <a:p>
            <a:pPr lvl="2" eaLnBrk="1" hangingPunct="1">
              <a:spcBef>
                <a:spcPct val="0"/>
              </a:spcBef>
              <a:buFont typeface="Wingdings" pitchFamily="2" charset="2"/>
              <a:buChar char="ü"/>
              <a:defRPr/>
            </a:pPr>
            <a:r>
              <a:rPr lang="en-US" altLang="ja-JP" sz="1800" dirty="0" smtClean="0">
                <a:ea typeface="ＭＳ Ｐゴシック" pitchFamily="50" charset="-128"/>
              </a:rPr>
              <a:t>HATS[1] in Japan</a:t>
            </a:r>
          </a:p>
          <a:p>
            <a:pPr marL="914400" lvl="2" indent="0" eaLnBrk="1" hangingPunct="1">
              <a:spcBef>
                <a:spcPct val="0"/>
              </a:spcBef>
              <a:buFontTx/>
              <a:buNone/>
              <a:defRPr/>
            </a:pPr>
            <a:r>
              <a:rPr lang="ja-JP" altLang="en-US" sz="1800" dirty="0" smtClean="0">
                <a:ea typeface="ＭＳ Ｐゴシック" pitchFamily="50" charset="-128"/>
              </a:rPr>
              <a:t>　　</a:t>
            </a:r>
            <a:r>
              <a:rPr lang="en-US" altLang="ja-JP" sz="1600" dirty="0" smtClean="0">
                <a:ea typeface="ＭＳ Ｐゴシック" pitchFamily="50" charset="-128"/>
              </a:rPr>
              <a:t>Tested NAT Traversal function between network and home equipment.</a:t>
            </a:r>
          </a:p>
        </p:txBody>
      </p:sp>
      <p:sp>
        <p:nvSpPr>
          <p:cNvPr id="4101" name="Rectangle 7"/>
          <p:cNvSpPr>
            <a:spLocks noChangeArrowheads="1"/>
          </p:cNvSpPr>
          <p:nvPr/>
        </p:nvSpPr>
        <p:spPr bwMode="auto">
          <a:xfrm>
            <a:off x="4222750" y="6153150"/>
            <a:ext cx="2797175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900" b="1" dirty="0">
                <a:latin typeface="Times New Roman" pitchFamily="18" charset="0"/>
                <a:ea typeface="ＭＳ Ｐゴシック" pitchFamily="50" charset="-128"/>
              </a:rPr>
              <a:t>Note[1]: http://www.ciaj.or.jp/hats/e/what/about.html</a:t>
            </a:r>
            <a:endParaRPr lang="ja-JP" altLang="en-US" sz="900" b="1">
              <a:latin typeface="Times New Roman" pitchFamily="18" charset="0"/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番号プレースホルダー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29F2177-2F48-464A-A0B7-96C9C05CC03F}" type="slidenum">
              <a:rPr lang="en-CA" altLang="ja-JP" smtClean="0">
                <a:latin typeface="Trebuchet MS" pitchFamily="34" charset="0"/>
              </a:rPr>
              <a:pPr eaLnBrk="1" hangingPunct="1"/>
              <a:t>3</a:t>
            </a:fld>
            <a:endParaRPr lang="en-CA" altLang="ja-JP" smtClean="0">
              <a:latin typeface="Trebuchet MS" pitchFamily="34" charset="0"/>
            </a:endParaRP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altLang="ja-JP" dirty="0" smtClean="0">
                <a:ea typeface="ＭＳ Ｐゴシック" pitchFamily="50" charset="-128"/>
              </a:rPr>
              <a:t>Strategic Direction</a:t>
            </a:r>
          </a:p>
        </p:txBody>
      </p:sp>
      <p:sp>
        <p:nvSpPr>
          <p:cNvPr id="5124" name="内容占位符 2"/>
          <p:cNvSpPr>
            <a:spLocks noGrp="1"/>
          </p:cNvSpPr>
          <p:nvPr>
            <p:ph idx="1"/>
          </p:nvPr>
        </p:nvSpPr>
        <p:spPr>
          <a:xfrm>
            <a:off x="301625" y="1412875"/>
            <a:ext cx="8540750" cy="462915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buClr>
                <a:srgbClr val="FF3300"/>
              </a:buClr>
              <a:buFont typeface="Wingdings" pitchFamily="2" charset="2"/>
              <a:buChar char="n"/>
            </a:pPr>
            <a:r>
              <a:rPr lang="en-US" altLang="ja-JP" sz="2400" dirty="0" smtClean="0">
                <a:ea typeface="ＭＳ Ｐゴシック" pitchFamily="50" charset="-128"/>
              </a:rPr>
              <a:t>Although TR-069 which is control from WAN was well known, </a:t>
            </a:r>
            <a:r>
              <a:rPr lang="en-US" altLang="ja-JP" sz="2400" dirty="0"/>
              <a:t>but interworking with HN internal apparatus is not </a:t>
            </a:r>
            <a:r>
              <a:rPr lang="en-US" altLang="ja-JP" sz="2400" dirty="0" smtClean="0"/>
              <a:t>sufficiently defined</a:t>
            </a:r>
            <a:r>
              <a:rPr lang="en-US" altLang="ja-JP" sz="2400" dirty="0" smtClean="0">
                <a:ea typeface="ＭＳ Ｐゴシック" pitchFamily="50" charset="-128"/>
              </a:rPr>
              <a:t>. </a:t>
            </a:r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FF3300"/>
              </a:buClr>
              <a:buFont typeface="Wingdings" pitchFamily="2" charset="2"/>
              <a:buChar char="n"/>
            </a:pPr>
            <a:endParaRPr lang="en-US" altLang="ja-JP" sz="2000" dirty="0" smtClean="0">
              <a:solidFill>
                <a:schemeClr val="tx1"/>
              </a:solidFill>
              <a:ea typeface="ＭＳ Ｐゴシック" pitchFamily="50" charset="-128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FF3300"/>
              </a:buClr>
              <a:buFont typeface="Wingdings" pitchFamily="2" charset="2"/>
              <a:buChar char="n"/>
            </a:pPr>
            <a:r>
              <a:rPr lang="en-US" altLang="ja-JP" sz="2400" dirty="0" smtClean="0">
                <a:ea typeface="ＭＳ Ｐゴシック" pitchFamily="50" charset="-128"/>
              </a:rPr>
              <a:t>About this problem, </a:t>
            </a:r>
            <a:r>
              <a:rPr lang="en-US" altLang="ja-JP" sz="2400" dirty="0" smtClean="0"/>
              <a:t>will </a:t>
            </a:r>
            <a:r>
              <a:rPr lang="en-US" altLang="ja-JP" sz="2400" dirty="0"/>
              <a:t>study the </a:t>
            </a:r>
            <a:r>
              <a:rPr lang="en-US" altLang="ja-JP" sz="2400" dirty="0" smtClean="0"/>
              <a:t>interworking </a:t>
            </a:r>
            <a:r>
              <a:rPr lang="en-US" altLang="ja-JP" sz="2400" dirty="0" smtClean="0">
                <a:ea typeface="ＭＳ Ｐゴシック" pitchFamily="50" charset="-128"/>
              </a:rPr>
              <a:t>between TR-069 and G.9973 for end device control.</a:t>
            </a:r>
          </a:p>
          <a:p>
            <a:pPr marL="0" lvl="1" indent="0">
              <a:lnSpc>
                <a:spcPct val="90000"/>
              </a:lnSpc>
              <a:spcBef>
                <a:spcPct val="0"/>
              </a:spcBef>
              <a:buClr>
                <a:srgbClr val="FF3300"/>
              </a:buClr>
              <a:buFontTx/>
              <a:buNone/>
            </a:pPr>
            <a:endParaRPr lang="en-US" altLang="ja-JP" sz="2000" dirty="0" smtClean="0">
              <a:ea typeface="ＭＳ Ｐゴシック" pitchFamily="50" charset="-128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</a:pPr>
            <a:endParaRPr lang="zh-CN" altLang="en-US" sz="2000" dirty="0" smtClean="0"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番号プレースホルダー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D2F1DE7-16CD-44CD-A920-4D8485A0EBC1}" type="slidenum">
              <a:rPr lang="en-CA" altLang="ja-JP" smtClean="0">
                <a:latin typeface="Trebuchet MS" pitchFamily="34" charset="0"/>
              </a:rPr>
              <a:pPr eaLnBrk="1" hangingPunct="1"/>
              <a:t>4</a:t>
            </a:fld>
            <a:endParaRPr lang="en-CA" altLang="ja-JP" smtClean="0">
              <a:latin typeface="Trebuchet MS" pitchFamily="34" charset="0"/>
            </a:endParaRP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altLang="ja-JP" smtClean="0">
                <a:ea typeface="ＭＳ Ｐゴシック" pitchFamily="50" charset="-128"/>
              </a:rPr>
              <a:t>Challenges</a:t>
            </a:r>
          </a:p>
        </p:txBody>
      </p:sp>
      <p:sp>
        <p:nvSpPr>
          <p:cNvPr id="6148" name="内容占位符 2"/>
          <p:cNvSpPr>
            <a:spLocks noGrp="1"/>
          </p:cNvSpPr>
          <p:nvPr>
            <p:ph idx="1"/>
          </p:nvPr>
        </p:nvSpPr>
        <p:spPr>
          <a:xfrm>
            <a:off x="301625" y="1341438"/>
            <a:ext cx="8540750" cy="4270375"/>
          </a:xfrm>
        </p:spPr>
        <p:txBody>
          <a:bodyPr/>
          <a:lstStyle/>
          <a:p>
            <a:pPr lvl="1" eaLnBrk="1" hangingPunct="1">
              <a:spcBef>
                <a:spcPct val="0"/>
              </a:spcBef>
              <a:buFontTx/>
              <a:buNone/>
            </a:pPr>
            <a:endParaRPr lang="en-US" altLang="ja-JP" sz="2000" dirty="0" smtClean="0">
              <a:ea typeface="ＭＳ Ｐゴシック" pitchFamily="50" charset="-128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FF3300"/>
              </a:buClr>
              <a:buFont typeface="Wingdings" pitchFamily="2" charset="2"/>
              <a:buChar char="n"/>
            </a:pPr>
            <a:r>
              <a:rPr lang="en-US" altLang="ja-JP" sz="2400" dirty="0" smtClean="0">
                <a:ea typeface="ＭＳ Ｐゴシック" pitchFamily="50" charset="-128"/>
              </a:rPr>
              <a:t>Confirm interoperability of Control and Operation: Standardized Home-network Topology Identifying Protocol (G.9973)</a:t>
            </a:r>
            <a:r>
              <a:rPr lang="ja-JP" altLang="en-US" sz="2400" dirty="0" smtClean="0">
                <a:ea typeface="ＭＳ Ｐゴシック" pitchFamily="50" charset="-128"/>
              </a:rPr>
              <a:t> </a:t>
            </a:r>
            <a:r>
              <a:rPr lang="en-US" altLang="ja-JP" sz="2400" dirty="0" smtClean="0">
                <a:ea typeface="ＭＳ Ｐゴシック" pitchFamily="50" charset="-128"/>
              </a:rPr>
              <a:t>and TR-069</a:t>
            </a:r>
          </a:p>
          <a:p>
            <a:pPr eaLnBrk="1" hangingPunct="1">
              <a:spcBef>
                <a:spcPct val="0"/>
              </a:spcBef>
            </a:pPr>
            <a:endParaRPr lang="en-US" altLang="ja-JP" sz="2400" dirty="0" smtClean="0">
              <a:ea typeface="ＭＳ Ｐゴシック" pitchFamily="50" charset="-128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Clr>
                <a:srgbClr val="FF3300"/>
              </a:buClr>
              <a:buFont typeface="Wingdings" pitchFamily="2" charset="2"/>
              <a:buChar char="n"/>
            </a:pPr>
            <a:r>
              <a:rPr lang="en-US" altLang="ja-JP" sz="2400" dirty="0" smtClean="0">
                <a:ea typeface="ＭＳ Ｐゴシック" pitchFamily="50" charset="-128"/>
              </a:rPr>
              <a:t>Research possible interference to Japanese Domestic wireless systems such as TV broadcasting, CATV, and Cellular from the new equipment related G.hn</a:t>
            </a:r>
            <a:r>
              <a:rPr lang="ja-JP" altLang="en-US" sz="2400" smtClean="0">
                <a:ea typeface="ＭＳ Ｐゴシック" pitchFamily="50" charset="-128"/>
              </a:rPr>
              <a:t> </a:t>
            </a:r>
            <a:r>
              <a:rPr lang="en-US" altLang="ja-JP" sz="2400" dirty="0" smtClean="0">
                <a:ea typeface="ＭＳ Ｐゴシック" pitchFamily="50" charset="-128"/>
              </a:rPr>
              <a:t>Standards     </a:t>
            </a:r>
            <a:r>
              <a:rPr lang="ja-JP" altLang="en-US" sz="2400" smtClean="0">
                <a:ea typeface="ＭＳ Ｐゴシック" pitchFamily="50" charset="-128"/>
              </a:rPr>
              <a:t>（</a:t>
            </a:r>
            <a:r>
              <a:rPr lang="en-US" altLang="ja-JP" sz="2400" dirty="0" smtClean="0">
                <a:ea typeface="ＭＳ Ｐゴシック" pitchFamily="50" charset="-128"/>
              </a:rPr>
              <a:t>JT-G9960, JT-G9961, JT-G9972</a:t>
            </a:r>
            <a:r>
              <a:rPr lang="ja-JP" altLang="en-US" sz="2400" dirty="0" smtClean="0">
                <a:ea typeface="ＭＳ Ｐゴシック" pitchFamily="50" charset="-128"/>
              </a:rPr>
              <a:t>）</a:t>
            </a:r>
            <a:r>
              <a:rPr lang="en-US" altLang="ja-JP" sz="2400" dirty="0" smtClean="0">
                <a:ea typeface="ＭＳ Ｐゴシック" pitchFamily="50" charset="-128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番号プレースホルダー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1994AAD-4FEA-40DC-86F0-3762B705C8F0}" type="slidenum">
              <a:rPr lang="en-CA" altLang="ja-JP" smtClean="0">
                <a:latin typeface="Trebuchet MS" pitchFamily="34" charset="0"/>
              </a:rPr>
              <a:pPr eaLnBrk="1" hangingPunct="1"/>
              <a:t>5</a:t>
            </a:fld>
            <a:endParaRPr lang="en-CA" altLang="ja-JP" smtClean="0">
              <a:latin typeface="Trebuchet MS" pitchFamily="34" charset="0"/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altLang="ja-JP" smtClean="0">
                <a:ea typeface="ＭＳ Ｐゴシック" pitchFamily="50" charset="-128"/>
              </a:rPr>
              <a:t>Next Steps / Actions</a:t>
            </a:r>
          </a:p>
        </p:txBody>
      </p:sp>
      <p:sp>
        <p:nvSpPr>
          <p:cNvPr id="7172" name="内容占位符 2"/>
          <p:cNvSpPr>
            <a:spLocks noGrp="1"/>
          </p:cNvSpPr>
          <p:nvPr>
            <p:ph idx="1"/>
          </p:nvPr>
        </p:nvSpPr>
        <p:spPr>
          <a:xfrm>
            <a:off x="323850" y="1557338"/>
            <a:ext cx="8540750" cy="4270375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0"/>
              </a:spcBef>
              <a:buClr>
                <a:srgbClr val="FF3300"/>
              </a:buClr>
              <a:buFont typeface="Wingdings" pitchFamily="2" charset="2"/>
              <a:buChar char="n"/>
              <a:defRPr/>
            </a:pPr>
            <a:r>
              <a:rPr lang="en-US" altLang="ja-JP" sz="2400" dirty="0">
                <a:ea typeface="ＭＳ Ｐゴシック" pitchFamily="50" charset="-128"/>
              </a:rPr>
              <a:t>TTC will conduct </a:t>
            </a:r>
            <a:r>
              <a:rPr lang="en-US" altLang="ja-JP" sz="2400" dirty="0" smtClean="0">
                <a:ea typeface="ＭＳ Ｐゴシック" pitchFamily="50" charset="-128"/>
              </a:rPr>
              <a:t>research on </a:t>
            </a:r>
            <a:r>
              <a:rPr lang="en-US" altLang="ja-JP" sz="2400" dirty="0">
                <a:ea typeface="ＭＳ Ｐゴシック" pitchFamily="50" charset="-128"/>
              </a:rPr>
              <a:t>network middleware for the communication between access gateway and home terminals</a:t>
            </a:r>
            <a:r>
              <a:rPr lang="en-US" altLang="ja-JP" sz="2400" dirty="0" smtClean="0">
                <a:solidFill>
                  <a:schemeClr val="tx1"/>
                </a:solidFill>
                <a:ea typeface="ＭＳ Ｐゴシック" pitchFamily="50" charset="-128"/>
              </a:rPr>
              <a:t>. 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n-US" altLang="ja-JP" sz="2400" dirty="0">
                <a:ea typeface="ＭＳ Ｐゴシック" pitchFamily="50" charset="-128"/>
                <a:cs typeface="+mn-cs"/>
              </a:rPr>
              <a:t>Examination and standardization of </a:t>
            </a:r>
            <a:r>
              <a:rPr lang="en-US" altLang="ja-JP" sz="2400" dirty="0" smtClean="0">
                <a:ea typeface="ＭＳ Ｐゴシック" pitchFamily="50" charset="-128"/>
                <a:cs typeface="+mn-cs"/>
              </a:rPr>
              <a:t>common Interface </a:t>
            </a:r>
            <a:r>
              <a:rPr lang="en-US" altLang="ja-JP" sz="2400" dirty="0">
                <a:ea typeface="ＭＳ Ｐゴシック" pitchFamily="50" charset="-128"/>
                <a:cs typeface="+mn-cs"/>
              </a:rPr>
              <a:t>to </a:t>
            </a:r>
            <a:r>
              <a:rPr lang="en-US" altLang="ja-JP" sz="2400" dirty="0" smtClean="0">
                <a:ea typeface="ＭＳ Ｐゴシック" pitchFamily="50" charset="-128"/>
                <a:cs typeface="+mn-cs"/>
              </a:rPr>
              <a:t>provide </a:t>
            </a:r>
            <a:r>
              <a:rPr lang="en-US" altLang="ja-JP" sz="2400" dirty="0">
                <a:ea typeface="ＭＳ Ｐゴシック" pitchFamily="50" charset="-128"/>
                <a:cs typeface="+mn-cs"/>
              </a:rPr>
              <a:t>service on service platform.</a:t>
            </a:r>
          </a:p>
          <a:p>
            <a:pPr lvl="2" eaLnBrk="1" hangingPunct="1">
              <a:spcBef>
                <a:spcPct val="0"/>
              </a:spcBef>
              <a:defRPr/>
            </a:pPr>
            <a:r>
              <a:rPr lang="en-US" altLang="ja-JP" dirty="0">
                <a:ea typeface="ＭＳ Ｐゴシック" pitchFamily="50" charset="-128"/>
                <a:cs typeface="+mn-cs"/>
              </a:rPr>
              <a:t>Service platform for several Applications. (DLNA, ECHONET…)</a:t>
            </a:r>
          </a:p>
          <a:p>
            <a:pPr marL="914400" lvl="2" indent="0" eaLnBrk="1" hangingPunct="1">
              <a:spcBef>
                <a:spcPct val="0"/>
              </a:spcBef>
              <a:buFontTx/>
              <a:buNone/>
              <a:defRPr/>
            </a:pPr>
            <a:endParaRPr lang="en-US" altLang="ja-JP" sz="2800" dirty="0" smtClean="0">
              <a:solidFill>
                <a:schemeClr val="tx1"/>
              </a:solidFill>
              <a:ea typeface="ＭＳ Ｐゴシック" pitchFamily="50" charset="-128"/>
            </a:endParaRPr>
          </a:p>
          <a:p>
            <a:pPr lvl="2" eaLnBrk="1" hangingPunct="1">
              <a:spcBef>
                <a:spcPct val="0"/>
              </a:spcBef>
              <a:defRPr/>
            </a:pPr>
            <a:endParaRPr lang="en-US" altLang="zh-CN" sz="2800" dirty="0" smtClean="0">
              <a:solidFill>
                <a:schemeClr val="tx1"/>
              </a:solidFill>
              <a:ea typeface="宋体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スライド番号プレースホルダー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05D801A-3042-4553-90CE-A8084CEE3CCC}" type="slidenum">
              <a:rPr lang="en-CA" altLang="ja-JP" smtClean="0">
                <a:latin typeface="Trebuchet MS" pitchFamily="34" charset="0"/>
              </a:rPr>
              <a:pPr eaLnBrk="1" hangingPunct="1"/>
              <a:t>6</a:t>
            </a:fld>
            <a:endParaRPr lang="en-CA" altLang="ja-JP" smtClean="0">
              <a:latin typeface="Trebuchet MS" pitchFamily="34" charset="0"/>
            </a:endParaRP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1547813" y="2636838"/>
            <a:ext cx="6337300" cy="771525"/>
          </a:xfrm>
          <a:prstGeom prst="rect">
            <a:avLst/>
          </a:prstGeom>
          <a:noFill/>
          <a:ln w="9525">
            <a:solidFill>
              <a:srgbClr val="C6880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4400" b="1">
                <a:solidFill>
                  <a:srgbClr val="09244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Supplementary Slides</a:t>
            </a:r>
            <a:endParaRPr lang="en-CA" altLang="ja-JP" sz="4400" b="1">
              <a:solidFill>
                <a:srgbClr val="09244D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スライド番号プレースホルダー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31C1330-A3B1-46AF-ADD1-E0E14614843F}" type="slidenum">
              <a:rPr lang="en-CA" altLang="ja-JP" smtClean="0">
                <a:latin typeface="Trebuchet MS" pitchFamily="34" charset="0"/>
              </a:rPr>
              <a:pPr eaLnBrk="1" hangingPunct="1"/>
              <a:t>7</a:t>
            </a:fld>
            <a:endParaRPr lang="en-CA" altLang="ja-JP" smtClean="0">
              <a:latin typeface="Trebuchet MS" pitchFamily="34" charset="0"/>
            </a:endParaRP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0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CA" altLang="ja-JP" smtClean="0">
                <a:ea typeface="ＭＳ Ｐゴシック" pitchFamily="50" charset="-128"/>
              </a:rPr>
              <a:t>Supplementary Slides</a:t>
            </a:r>
          </a:p>
        </p:txBody>
      </p:sp>
      <p:sp>
        <p:nvSpPr>
          <p:cNvPr id="9220" name="角丸四角形 16"/>
          <p:cNvSpPr>
            <a:spLocks noChangeArrowheads="1"/>
          </p:cNvSpPr>
          <p:nvPr/>
        </p:nvSpPr>
        <p:spPr bwMode="auto">
          <a:xfrm>
            <a:off x="1511300" y="5310550"/>
            <a:ext cx="6097588" cy="744537"/>
          </a:xfrm>
          <a:prstGeom prst="roundRect">
            <a:avLst>
              <a:gd name="adj" fmla="val 6264"/>
            </a:avLst>
          </a:prstGeom>
          <a:solidFill>
            <a:srgbClr val="FFFFFF"/>
          </a:solidFill>
          <a:ln w="19050" algn="ctr">
            <a:solidFill>
              <a:srgbClr val="FF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ja-JP" sz="2000" b="1">
                <a:latin typeface="Times New Roman" pitchFamily="18" charset="0"/>
                <a:ea typeface="ＭＳ Ｐゴシック" pitchFamily="50" charset="-128"/>
              </a:rPr>
              <a:t>Confirm the interoperability between several home equipments and Service Providers including network.</a:t>
            </a:r>
            <a:endParaRPr lang="ja-JP" altLang="en-US" sz="2000" b="1"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221" name="Text Box 7"/>
          <p:cNvSpPr txBox="1">
            <a:spLocks noChangeArrowheads="1"/>
          </p:cNvSpPr>
          <p:nvPr/>
        </p:nvSpPr>
        <p:spPr bwMode="auto">
          <a:xfrm>
            <a:off x="1206500" y="4904150"/>
            <a:ext cx="2376488" cy="460375"/>
          </a:xfrm>
          <a:prstGeom prst="rect">
            <a:avLst/>
          </a:prstGeom>
          <a:solidFill>
            <a:srgbClr val="FFFF99"/>
          </a:solidFill>
          <a:ln w="38100" cmpd="dbl" algn="ctr">
            <a:solidFill>
              <a:srgbClr val="FF66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2400" b="1">
                <a:latin typeface="Times New Roman" pitchFamily="18" charset="0"/>
                <a:ea typeface="ＭＳ Ｐゴシック" pitchFamily="50" charset="-128"/>
              </a:rPr>
              <a:t>Interoperability</a:t>
            </a:r>
          </a:p>
        </p:txBody>
      </p:sp>
      <p:sp>
        <p:nvSpPr>
          <p:cNvPr id="9222" name="角丸四角形 11"/>
          <p:cNvSpPr>
            <a:spLocks noChangeArrowheads="1"/>
          </p:cNvSpPr>
          <p:nvPr/>
        </p:nvSpPr>
        <p:spPr bwMode="auto">
          <a:xfrm>
            <a:off x="247650" y="1537062"/>
            <a:ext cx="4395788" cy="1822450"/>
          </a:xfrm>
          <a:prstGeom prst="roundRect">
            <a:avLst>
              <a:gd name="adj" fmla="val 6264"/>
            </a:avLst>
          </a:prstGeom>
          <a:solidFill>
            <a:srgbClr val="FFFFFF"/>
          </a:solidFill>
          <a:ln w="19050" algn="ctr">
            <a:solidFill>
              <a:srgbClr val="FF66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altLang="ja-JP" b="1">
                <a:latin typeface="Times New Roman" pitchFamily="18" charset="0"/>
                <a:ea typeface="ＭＳ Ｐゴシック" pitchFamily="50" charset="-128"/>
              </a:rPr>
              <a:t>Develop or confirm several application and technology about Home network.</a:t>
            </a:r>
          </a:p>
          <a:p>
            <a:pPr marL="625475" lvl="1" indent="-271463">
              <a:buFont typeface="Wingdings" pitchFamily="2" charset="2"/>
              <a:buChar char="Ø"/>
            </a:pPr>
            <a:r>
              <a:rPr lang="en-US" altLang="ja-JP" b="1">
                <a:latin typeface="Times New Roman" pitchFamily="18" charset="0"/>
                <a:ea typeface="ＭＳ Ｐゴシック" pitchFamily="50" charset="-128"/>
              </a:rPr>
              <a:t> Management and maintenance technology </a:t>
            </a:r>
          </a:p>
          <a:p>
            <a:pPr marL="625475" lvl="1" indent="-271463">
              <a:buFont typeface="Wingdings" pitchFamily="2" charset="2"/>
              <a:buChar char="Ø"/>
            </a:pPr>
            <a:r>
              <a:rPr lang="en-US" altLang="ja-JP" b="1">
                <a:latin typeface="Times New Roman" pitchFamily="18" charset="0"/>
                <a:ea typeface="ＭＳ Ｐゴシック" pitchFamily="50" charset="-128"/>
              </a:rPr>
              <a:t> Easy connection to home network</a:t>
            </a:r>
          </a:p>
          <a:p>
            <a:pPr marL="625475" lvl="1" indent="-271463">
              <a:buFont typeface="Wingdings" pitchFamily="2" charset="2"/>
              <a:buChar char="Ø"/>
            </a:pPr>
            <a:r>
              <a:rPr lang="en-US" altLang="ja-JP" b="1">
                <a:latin typeface="Times New Roman" pitchFamily="18" charset="0"/>
                <a:ea typeface="ＭＳ Ｐゴシック" pitchFamily="50" charset="-128"/>
              </a:rPr>
              <a:t> Energy consumption control</a:t>
            </a:r>
            <a:endParaRPr lang="ja-JP" altLang="en-US" b="1"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617538" y="1087800"/>
            <a:ext cx="1187450" cy="495300"/>
          </a:xfrm>
          <a:prstGeom prst="rect">
            <a:avLst/>
          </a:prstGeom>
          <a:solidFill>
            <a:srgbClr val="FFFF99"/>
          </a:solidFill>
          <a:ln w="38100" cmpd="dbl" algn="ctr">
            <a:solidFill>
              <a:srgbClr val="FF66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2400" b="1">
                <a:latin typeface="Times New Roman" pitchFamily="18" charset="0"/>
                <a:ea typeface="ＭＳ Ｐゴシック" pitchFamily="50" charset="-128"/>
              </a:rPr>
              <a:t>R&amp;D</a:t>
            </a:r>
          </a:p>
        </p:txBody>
      </p:sp>
      <p:sp>
        <p:nvSpPr>
          <p:cNvPr id="9224" name="角丸四角形 13"/>
          <p:cNvSpPr>
            <a:spLocks noChangeArrowheads="1"/>
          </p:cNvSpPr>
          <p:nvPr/>
        </p:nvSpPr>
        <p:spPr bwMode="auto">
          <a:xfrm>
            <a:off x="4876800" y="1579925"/>
            <a:ext cx="4071938" cy="1235075"/>
          </a:xfrm>
          <a:prstGeom prst="roundRect">
            <a:avLst>
              <a:gd name="adj" fmla="val 6264"/>
            </a:avLst>
          </a:prstGeom>
          <a:solidFill>
            <a:srgbClr val="FFFFFF"/>
          </a:solidFill>
          <a:ln w="19050" algn="ctr">
            <a:solidFill>
              <a:srgbClr val="FF66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r>
              <a:rPr lang="ja-JP" altLang="en-US" b="1">
                <a:latin typeface="Times New Roman" pitchFamily="18" charset="0"/>
                <a:ea typeface="ＭＳ Ｐゴシック" pitchFamily="50" charset="-128"/>
              </a:rPr>
              <a:t> </a:t>
            </a:r>
            <a:r>
              <a:rPr lang="en-US" altLang="ja-JP" b="1">
                <a:latin typeface="Times New Roman" pitchFamily="18" charset="0"/>
                <a:ea typeface="ＭＳ Ｐゴシック" pitchFamily="50" charset="-128"/>
              </a:rPr>
              <a:t>UP/ Down stream to related Standardization committee</a:t>
            </a:r>
          </a:p>
          <a:p>
            <a:pPr marL="625475" lvl="1" indent="-271463">
              <a:buFont typeface="Wingdings" pitchFamily="2" charset="2"/>
              <a:buChar char="Ø"/>
            </a:pPr>
            <a:r>
              <a:rPr lang="en-US" altLang="ja-JP" b="1">
                <a:latin typeface="Times New Roman" pitchFamily="18" charset="0"/>
                <a:ea typeface="ＭＳ Ｐゴシック" pitchFamily="50" charset="-128"/>
              </a:rPr>
              <a:t> Specify the detail items about home network </a:t>
            </a:r>
            <a:endParaRPr lang="ja-JP" altLang="en-US" b="1"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225" name="Text Box 7"/>
          <p:cNvSpPr txBox="1">
            <a:spLocks noChangeArrowheads="1"/>
          </p:cNvSpPr>
          <p:nvPr/>
        </p:nvSpPr>
        <p:spPr bwMode="auto">
          <a:xfrm>
            <a:off x="5795963" y="1095737"/>
            <a:ext cx="2447925" cy="495300"/>
          </a:xfrm>
          <a:prstGeom prst="rect">
            <a:avLst/>
          </a:prstGeom>
          <a:solidFill>
            <a:srgbClr val="FFFF99"/>
          </a:solidFill>
          <a:ln w="38100" cmpd="dbl" algn="ctr">
            <a:solidFill>
              <a:srgbClr val="FF66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kumimoji="1" lang="en-US" altLang="ja-JP" sz="2400" b="1">
                <a:latin typeface="Times New Roman" pitchFamily="18" charset="0"/>
                <a:ea typeface="ＭＳ Ｐゴシック" pitchFamily="50" charset="-128"/>
              </a:rPr>
              <a:t>Standaization</a:t>
            </a:r>
          </a:p>
        </p:txBody>
      </p:sp>
      <p:grpSp>
        <p:nvGrpSpPr>
          <p:cNvPr id="9226" name="グループ化 23"/>
          <p:cNvGrpSpPr>
            <a:grpSpLocks/>
          </p:cNvGrpSpPr>
          <p:nvPr/>
        </p:nvGrpSpPr>
        <p:grpSpPr bwMode="auto">
          <a:xfrm rot="10800000">
            <a:off x="3779838" y="3351575"/>
            <a:ext cx="1390650" cy="1408112"/>
            <a:chOff x="8070578" y="3641073"/>
            <a:chExt cx="3056205" cy="2888317"/>
          </a:xfrm>
        </p:grpSpPr>
        <p:sp>
          <p:nvSpPr>
            <p:cNvPr id="9233" name="Freeform 13"/>
            <p:cNvSpPr>
              <a:spLocks/>
            </p:cNvSpPr>
            <p:nvPr/>
          </p:nvSpPr>
          <p:spPr bwMode="auto">
            <a:xfrm>
              <a:off x="10075858" y="4549030"/>
              <a:ext cx="1050925" cy="1108075"/>
            </a:xfrm>
            <a:custGeom>
              <a:avLst/>
              <a:gdLst>
                <a:gd name="T0" fmla="*/ 2147483647 w 1323"/>
                <a:gd name="T1" fmla="*/ 2147483647 h 1396"/>
                <a:gd name="T2" fmla="*/ 2147483647 w 1323"/>
                <a:gd name="T3" fmla="*/ 2147483647 h 1396"/>
                <a:gd name="T4" fmla="*/ 2147483647 w 1323"/>
                <a:gd name="T5" fmla="*/ 2147483647 h 1396"/>
                <a:gd name="T6" fmla="*/ 2147483647 w 1323"/>
                <a:gd name="T7" fmla="*/ 2147483647 h 1396"/>
                <a:gd name="T8" fmla="*/ 2147483647 w 1323"/>
                <a:gd name="T9" fmla="*/ 2147483647 h 1396"/>
                <a:gd name="T10" fmla="*/ 2147483647 w 1323"/>
                <a:gd name="T11" fmla="*/ 2147483647 h 1396"/>
                <a:gd name="T12" fmla="*/ 2147483647 w 1323"/>
                <a:gd name="T13" fmla="*/ 2147483647 h 1396"/>
                <a:gd name="T14" fmla="*/ 2147483647 w 1323"/>
                <a:gd name="T15" fmla="*/ 2147483647 h 1396"/>
                <a:gd name="T16" fmla="*/ 2147483647 w 1323"/>
                <a:gd name="T17" fmla="*/ 2147483647 h 1396"/>
                <a:gd name="T18" fmla="*/ 2147483647 w 1323"/>
                <a:gd name="T19" fmla="*/ 2147483647 h 1396"/>
                <a:gd name="T20" fmla="*/ 2147483647 w 1323"/>
                <a:gd name="T21" fmla="*/ 2147483647 h 1396"/>
                <a:gd name="T22" fmla="*/ 2147483647 w 1323"/>
                <a:gd name="T23" fmla="*/ 2147483647 h 1396"/>
                <a:gd name="T24" fmla="*/ 2147483647 w 1323"/>
                <a:gd name="T25" fmla="*/ 2147483647 h 1396"/>
                <a:gd name="T26" fmla="*/ 2147483647 w 1323"/>
                <a:gd name="T27" fmla="*/ 2147483647 h 1396"/>
                <a:gd name="T28" fmla="*/ 2147483647 w 1323"/>
                <a:gd name="T29" fmla="*/ 2147483647 h 1396"/>
                <a:gd name="T30" fmla="*/ 2147483647 w 1323"/>
                <a:gd name="T31" fmla="*/ 2147483647 h 1396"/>
                <a:gd name="T32" fmla="*/ 2147483647 w 1323"/>
                <a:gd name="T33" fmla="*/ 2147483647 h 1396"/>
                <a:gd name="T34" fmla="*/ 2147483647 w 1323"/>
                <a:gd name="T35" fmla="*/ 2147483647 h 1396"/>
                <a:gd name="T36" fmla="*/ 2147483647 w 1323"/>
                <a:gd name="T37" fmla="*/ 2147483647 h 1396"/>
                <a:gd name="T38" fmla="*/ 2147483647 w 1323"/>
                <a:gd name="T39" fmla="*/ 2147483647 h 1396"/>
                <a:gd name="T40" fmla="*/ 2147483647 w 1323"/>
                <a:gd name="T41" fmla="*/ 2147483647 h 1396"/>
                <a:gd name="T42" fmla="*/ 2147483647 w 1323"/>
                <a:gd name="T43" fmla="*/ 2147483647 h 1396"/>
                <a:gd name="T44" fmla="*/ 2147483647 w 1323"/>
                <a:gd name="T45" fmla="*/ 2147483647 h 1396"/>
                <a:gd name="T46" fmla="*/ 2147483647 w 1323"/>
                <a:gd name="T47" fmla="*/ 2147483647 h 1396"/>
                <a:gd name="T48" fmla="*/ 2147483647 w 1323"/>
                <a:gd name="T49" fmla="*/ 2147483647 h 1396"/>
                <a:gd name="T50" fmla="*/ 2147483647 w 1323"/>
                <a:gd name="T51" fmla="*/ 2147483647 h 1396"/>
                <a:gd name="T52" fmla="*/ 2147483647 w 1323"/>
                <a:gd name="T53" fmla="*/ 2147483647 h 1396"/>
                <a:gd name="T54" fmla="*/ 2147483647 w 1323"/>
                <a:gd name="T55" fmla="*/ 2147483647 h 1396"/>
                <a:gd name="T56" fmla="*/ 2147483647 w 1323"/>
                <a:gd name="T57" fmla="*/ 2147483647 h 1396"/>
                <a:gd name="T58" fmla="*/ 2147483647 w 1323"/>
                <a:gd name="T59" fmla="*/ 2147483647 h 1396"/>
                <a:gd name="T60" fmla="*/ 2147483647 w 1323"/>
                <a:gd name="T61" fmla="*/ 2147483647 h 1396"/>
                <a:gd name="T62" fmla="*/ 2147483647 w 1323"/>
                <a:gd name="T63" fmla="*/ 2147483647 h 1396"/>
                <a:gd name="T64" fmla="*/ 2147483647 w 1323"/>
                <a:gd name="T65" fmla="*/ 2147483647 h 1396"/>
                <a:gd name="T66" fmla="*/ 2147483647 w 1323"/>
                <a:gd name="T67" fmla="*/ 2147483647 h 1396"/>
                <a:gd name="T68" fmla="*/ 2147483647 w 1323"/>
                <a:gd name="T69" fmla="*/ 2147483647 h 1396"/>
                <a:gd name="T70" fmla="*/ 2147483647 w 1323"/>
                <a:gd name="T71" fmla="*/ 2147483647 h 1396"/>
                <a:gd name="T72" fmla="*/ 2147483647 w 1323"/>
                <a:gd name="T73" fmla="*/ 2147483647 h 1396"/>
                <a:gd name="T74" fmla="*/ 2147483647 w 1323"/>
                <a:gd name="T75" fmla="*/ 2147483647 h 1396"/>
                <a:gd name="T76" fmla="*/ 2147483647 w 1323"/>
                <a:gd name="T77" fmla="*/ 2147483647 h 1396"/>
                <a:gd name="T78" fmla="*/ 2147483647 w 1323"/>
                <a:gd name="T79" fmla="*/ 2147483647 h 1396"/>
                <a:gd name="T80" fmla="*/ 2147483647 w 1323"/>
                <a:gd name="T81" fmla="*/ 2147483647 h 1396"/>
                <a:gd name="T82" fmla="*/ 2147483647 w 1323"/>
                <a:gd name="T83" fmla="*/ 2147483647 h 1396"/>
                <a:gd name="T84" fmla="*/ 2147483647 w 1323"/>
                <a:gd name="T85" fmla="*/ 2147483647 h 1396"/>
                <a:gd name="T86" fmla="*/ 2147483647 w 1323"/>
                <a:gd name="T87" fmla="*/ 2147483647 h 1396"/>
                <a:gd name="T88" fmla="*/ 2147483647 w 1323"/>
                <a:gd name="T89" fmla="*/ 2147483647 h 1396"/>
                <a:gd name="T90" fmla="*/ 2147483647 w 1323"/>
                <a:gd name="T91" fmla="*/ 2147483647 h 1396"/>
                <a:gd name="T92" fmla="*/ 2147483647 w 1323"/>
                <a:gd name="T93" fmla="*/ 2147483647 h 1396"/>
                <a:gd name="T94" fmla="*/ 2147483647 w 1323"/>
                <a:gd name="T95" fmla="*/ 2147483647 h 1396"/>
                <a:gd name="T96" fmla="*/ 2147483647 w 1323"/>
                <a:gd name="T97" fmla="*/ 2147483647 h 1396"/>
                <a:gd name="T98" fmla="*/ 2147483647 w 1323"/>
                <a:gd name="T99" fmla="*/ 2147483647 h 1396"/>
                <a:gd name="T100" fmla="*/ 2147483647 w 1323"/>
                <a:gd name="T101" fmla="*/ 2147483647 h 1396"/>
                <a:gd name="T102" fmla="*/ 2147483647 w 1323"/>
                <a:gd name="T103" fmla="*/ 2147483647 h 1396"/>
                <a:gd name="T104" fmla="*/ 2147483647 w 1323"/>
                <a:gd name="T105" fmla="*/ 2147483647 h 1396"/>
                <a:gd name="T106" fmla="*/ 2147483647 w 1323"/>
                <a:gd name="T107" fmla="*/ 2147483647 h 1396"/>
                <a:gd name="T108" fmla="*/ 2147483647 w 1323"/>
                <a:gd name="T109" fmla="*/ 2147483647 h 1396"/>
                <a:gd name="T110" fmla="*/ 2147483647 w 1323"/>
                <a:gd name="T111" fmla="*/ 2147483647 h 1396"/>
                <a:gd name="T112" fmla="*/ 2147483647 w 1323"/>
                <a:gd name="T113" fmla="*/ 2147483647 h 1396"/>
                <a:gd name="T114" fmla="*/ 2147483647 w 1323"/>
                <a:gd name="T115" fmla="*/ 0 h 139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323"/>
                <a:gd name="T175" fmla="*/ 0 h 1396"/>
                <a:gd name="T176" fmla="*/ 1323 w 1323"/>
                <a:gd name="T177" fmla="*/ 1396 h 139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323" h="1396">
                  <a:moveTo>
                    <a:pt x="0" y="508"/>
                  </a:moveTo>
                  <a:lnTo>
                    <a:pt x="595" y="1367"/>
                  </a:lnTo>
                  <a:lnTo>
                    <a:pt x="599" y="1367"/>
                  </a:lnTo>
                  <a:lnTo>
                    <a:pt x="612" y="1371"/>
                  </a:lnTo>
                  <a:lnTo>
                    <a:pt x="620" y="1371"/>
                  </a:lnTo>
                  <a:lnTo>
                    <a:pt x="631" y="1375"/>
                  </a:lnTo>
                  <a:lnTo>
                    <a:pt x="642" y="1377"/>
                  </a:lnTo>
                  <a:lnTo>
                    <a:pt x="658" y="1378"/>
                  </a:lnTo>
                  <a:lnTo>
                    <a:pt x="663" y="1378"/>
                  </a:lnTo>
                  <a:lnTo>
                    <a:pt x="671" y="1380"/>
                  </a:lnTo>
                  <a:lnTo>
                    <a:pt x="680" y="1382"/>
                  </a:lnTo>
                  <a:lnTo>
                    <a:pt x="688" y="1384"/>
                  </a:lnTo>
                  <a:lnTo>
                    <a:pt x="696" y="1384"/>
                  </a:lnTo>
                  <a:lnTo>
                    <a:pt x="705" y="1386"/>
                  </a:lnTo>
                  <a:lnTo>
                    <a:pt x="715" y="1386"/>
                  </a:lnTo>
                  <a:lnTo>
                    <a:pt x="724" y="1390"/>
                  </a:lnTo>
                  <a:lnTo>
                    <a:pt x="734" y="1390"/>
                  </a:lnTo>
                  <a:lnTo>
                    <a:pt x="743" y="1392"/>
                  </a:lnTo>
                  <a:lnTo>
                    <a:pt x="755" y="1392"/>
                  </a:lnTo>
                  <a:lnTo>
                    <a:pt x="764" y="1392"/>
                  </a:lnTo>
                  <a:lnTo>
                    <a:pt x="776" y="1392"/>
                  </a:lnTo>
                  <a:lnTo>
                    <a:pt x="787" y="1394"/>
                  </a:lnTo>
                  <a:lnTo>
                    <a:pt x="798" y="1394"/>
                  </a:lnTo>
                  <a:lnTo>
                    <a:pt x="812" y="1396"/>
                  </a:lnTo>
                  <a:lnTo>
                    <a:pt x="821" y="1394"/>
                  </a:lnTo>
                  <a:lnTo>
                    <a:pt x="833" y="1394"/>
                  </a:lnTo>
                  <a:lnTo>
                    <a:pt x="844" y="1394"/>
                  </a:lnTo>
                  <a:lnTo>
                    <a:pt x="857" y="1394"/>
                  </a:lnTo>
                  <a:lnTo>
                    <a:pt x="867" y="1392"/>
                  </a:lnTo>
                  <a:lnTo>
                    <a:pt x="880" y="1392"/>
                  </a:lnTo>
                  <a:lnTo>
                    <a:pt x="891" y="1392"/>
                  </a:lnTo>
                  <a:lnTo>
                    <a:pt x="905" y="1392"/>
                  </a:lnTo>
                  <a:lnTo>
                    <a:pt x="916" y="1390"/>
                  </a:lnTo>
                  <a:lnTo>
                    <a:pt x="928" y="1388"/>
                  </a:lnTo>
                  <a:lnTo>
                    <a:pt x="941" y="1386"/>
                  </a:lnTo>
                  <a:lnTo>
                    <a:pt x="954" y="1384"/>
                  </a:lnTo>
                  <a:lnTo>
                    <a:pt x="966" y="1382"/>
                  </a:lnTo>
                  <a:lnTo>
                    <a:pt x="979" y="1380"/>
                  </a:lnTo>
                  <a:lnTo>
                    <a:pt x="990" y="1377"/>
                  </a:lnTo>
                  <a:lnTo>
                    <a:pt x="1004" y="1377"/>
                  </a:lnTo>
                  <a:lnTo>
                    <a:pt x="1015" y="1371"/>
                  </a:lnTo>
                  <a:lnTo>
                    <a:pt x="1026" y="1369"/>
                  </a:lnTo>
                  <a:lnTo>
                    <a:pt x="1038" y="1363"/>
                  </a:lnTo>
                  <a:lnTo>
                    <a:pt x="1049" y="1361"/>
                  </a:lnTo>
                  <a:lnTo>
                    <a:pt x="1063" y="1356"/>
                  </a:lnTo>
                  <a:lnTo>
                    <a:pt x="1074" y="1350"/>
                  </a:lnTo>
                  <a:lnTo>
                    <a:pt x="1085" y="1346"/>
                  </a:lnTo>
                  <a:lnTo>
                    <a:pt x="1097" y="1342"/>
                  </a:lnTo>
                  <a:lnTo>
                    <a:pt x="1108" y="1335"/>
                  </a:lnTo>
                  <a:lnTo>
                    <a:pt x="1120" y="1329"/>
                  </a:lnTo>
                  <a:lnTo>
                    <a:pt x="1131" y="1321"/>
                  </a:lnTo>
                  <a:lnTo>
                    <a:pt x="1142" y="1316"/>
                  </a:lnTo>
                  <a:lnTo>
                    <a:pt x="1152" y="1308"/>
                  </a:lnTo>
                  <a:lnTo>
                    <a:pt x="1163" y="1300"/>
                  </a:lnTo>
                  <a:lnTo>
                    <a:pt x="1173" y="1293"/>
                  </a:lnTo>
                  <a:lnTo>
                    <a:pt x="1184" y="1285"/>
                  </a:lnTo>
                  <a:lnTo>
                    <a:pt x="1194" y="1274"/>
                  </a:lnTo>
                  <a:lnTo>
                    <a:pt x="1201" y="1266"/>
                  </a:lnTo>
                  <a:lnTo>
                    <a:pt x="1211" y="1255"/>
                  </a:lnTo>
                  <a:lnTo>
                    <a:pt x="1220" y="1247"/>
                  </a:lnTo>
                  <a:lnTo>
                    <a:pt x="1228" y="1236"/>
                  </a:lnTo>
                  <a:lnTo>
                    <a:pt x="1236" y="1226"/>
                  </a:lnTo>
                  <a:lnTo>
                    <a:pt x="1243" y="1217"/>
                  </a:lnTo>
                  <a:lnTo>
                    <a:pt x="1251" y="1207"/>
                  </a:lnTo>
                  <a:lnTo>
                    <a:pt x="1256" y="1196"/>
                  </a:lnTo>
                  <a:lnTo>
                    <a:pt x="1262" y="1186"/>
                  </a:lnTo>
                  <a:lnTo>
                    <a:pt x="1268" y="1175"/>
                  </a:lnTo>
                  <a:lnTo>
                    <a:pt x="1275" y="1166"/>
                  </a:lnTo>
                  <a:lnTo>
                    <a:pt x="1279" y="1154"/>
                  </a:lnTo>
                  <a:lnTo>
                    <a:pt x="1285" y="1145"/>
                  </a:lnTo>
                  <a:lnTo>
                    <a:pt x="1289" y="1133"/>
                  </a:lnTo>
                  <a:lnTo>
                    <a:pt x="1294" y="1124"/>
                  </a:lnTo>
                  <a:lnTo>
                    <a:pt x="1298" y="1112"/>
                  </a:lnTo>
                  <a:lnTo>
                    <a:pt x="1302" y="1101"/>
                  </a:lnTo>
                  <a:lnTo>
                    <a:pt x="1304" y="1089"/>
                  </a:lnTo>
                  <a:lnTo>
                    <a:pt x="1310" y="1078"/>
                  </a:lnTo>
                  <a:lnTo>
                    <a:pt x="1310" y="1067"/>
                  </a:lnTo>
                  <a:lnTo>
                    <a:pt x="1313" y="1055"/>
                  </a:lnTo>
                  <a:lnTo>
                    <a:pt x="1315" y="1044"/>
                  </a:lnTo>
                  <a:lnTo>
                    <a:pt x="1317" y="1034"/>
                  </a:lnTo>
                  <a:lnTo>
                    <a:pt x="1317" y="1021"/>
                  </a:lnTo>
                  <a:lnTo>
                    <a:pt x="1319" y="1010"/>
                  </a:lnTo>
                  <a:lnTo>
                    <a:pt x="1321" y="996"/>
                  </a:lnTo>
                  <a:lnTo>
                    <a:pt x="1323" y="987"/>
                  </a:lnTo>
                  <a:lnTo>
                    <a:pt x="1323" y="974"/>
                  </a:lnTo>
                  <a:lnTo>
                    <a:pt x="1323" y="962"/>
                  </a:lnTo>
                  <a:lnTo>
                    <a:pt x="1323" y="951"/>
                  </a:lnTo>
                  <a:lnTo>
                    <a:pt x="1323" y="939"/>
                  </a:lnTo>
                  <a:lnTo>
                    <a:pt x="1319" y="926"/>
                  </a:lnTo>
                  <a:lnTo>
                    <a:pt x="1319" y="915"/>
                  </a:lnTo>
                  <a:lnTo>
                    <a:pt x="1315" y="903"/>
                  </a:lnTo>
                  <a:lnTo>
                    <a:pt x="1315" y="892"/>
                  </a:lnTo>
                  <a:lnTo>
                    <a:pt x="1313" y="878"/>
                  </a:lnTo>
                  <a:lnTo>
                    <a:pt x="1310" y="867"/>
                  </a:lnTo>
                  <a:lnTo>
                    <a:pt x="1308" y="856"/>
                  </a:lnTo>
                  <a:lnTo>
                    <a:pt x="1306" y="844"/>
                  </a:lnTo>
                  <a:lnTo>
                    <a:pt x="1302" y="831"/>
                  </a:lnTo>
                  <a:lnTo>
                    <a:pt x="1298" y="820"/>
                  </a:lnTo>
                  <a:lnTo>
                    <a:pt x="1294" y="808"/>
                  </a:lnTo>
                  <a:lnTo>
                    <a:pt x="1293" y="797"/>
                  </a:lnTo>
                  <a:lnTo>
                    <a:pt x="1289" y="783"/>
                  </a:lnTo>
                  <a:lnTo>
                    <a:pt x="1283" y="772"/>
                  </a:lnTo>
                  <a:lnTo>
                    <a:pt x="1279" y="761"/>
                  </a:lnTo>
                  <a:lnTo>
                    <a:pt x="1275" y="749"/>
                  </a:lnTo>
                  <a:lnTo>
                    <a:pt x="1268" y="736"/>
                  </a:lnTo>
                  <a:lnTo>
                    <a:pt x="1262" y="725"/>
                  </a:lnTo>
                  <a:lnTo>
                    <a:pt x="1256" y="713"/>
                  </a:lnTo>
                  <a:lnTo>
                    <a:pt x="1253" y="702"/>
                  </a:lnTo>
                  <a:lnTo>
                    <a:pt x="1245" y="688"/>
                  </a:lnTo>
                  <a:lnTo>
                    <a:pt x="1239" y="677"/>
                  </a:lnTo>
                  <a:lnTo>
                    <a:pt x="1234" y="666"/>
                  </a:lnTo>
                  <a:lnTo>
                    <a:pt x="1228" y="654"/>
                  </a:lnTo>
                  <a:lnTo>
                    <a:pt x="1220" y="641"/>
                  </a:lnTo>
                  <a:lnTo>
                    <a:pt x="1213" y="631"/>
                  </a:lnTo>
                  <a:lnTo>
                    <a:pt x="1205" y="616"/>
                  </a:lnTo>
                  <a:lnTo>
                    <a:pt x="1199" y="607"/>
                  </a:lnTo>
                  <a:lnTo>
                    <a:pt x="1190" y="595"/>
                  </a:lnTo>
                  <a:lnTo>
                    <a:pt x="1184" y="584"/>
                  </a:lnTo>
                  <a:lnTo>
                    <a:pt x="1175" y="571"/>
                  </a:lnTo>
                  <a:lnTo>
                    <a:pt x="1169" y="561"/>
                  </a:lnTo>
                  <a:lnTo>
                    <a:pt x="1160" y="548"/>
                  </a:lnTo>
                  <a:lnTo>
                    <a:pt x="1152" y="534"/>
                  </a:lnTo>
                  <a:lnTo>
                    <a:pt x="1142" y="523"/>
                  </a:lnTo>
                  <a:lnTo>
                    <a:pt x="1133" y="512"/>
                  </a:lnTo>
                  <a:lnTo>
                    <a:pt x="1125" y="498"/>
                  </a:lnTo>
                  <a:lnTo>
                    <a:pt x="1116" y="487"/>
                  </a:lnTo>
                  <a:lnTo>
                    <a:pt x="1106" y="474"/>
                  </a:lnTo>
                  <a:lnTo>
                    <a:pt x="1097" y="462"/>
                  </a:lnTo>
                  <a:lnTo>
                    <a:pt x="1087" y="449"/>
                  </a:lnTo>
                  <a:lnTo>
                    <a:pt x="1078" y="437"/>
                  </a:lnTo>
                  <a:lnTo>
                    <a:pt x="1070" y="426"/>
                  </a:lnTo>
                  <a:lnTo>
                    <a:pt x="1061" y="413"/>
                  </a:lnTo>
                  <a:lnTo>
                    <a:pt x="1051" y="399"/>
                  </a:lnTo>
                  <a:lnTo>
                    <a:pt x="1044" y="388"/>
                  </a:lnTo>
                  <a:lnTo>
                    <a:pt x="1034" y="377"/>
                  </a:lnTo>
                  <a:lnTo>
                    <a:pt x="1025" y="365"/>
                  </a:lnTo>
                  <a:lnTo>
                    <a:pt x="1015" y="352"/>
                  </a:lnTo>
                  <a:lnTo>
                    <a:pt x="1006" y="341"/>
                  </a:lnTo>
                  <a:lnTo>
                    <a:pt x="996" y="329"/>
                  </a:lnTo>
                  <a:lnTo>
                    <a:pt x="988" y="316"/>
                  </a:lnTo>
                  <a:lnTo>
                    <a:pt x="979" y="304"/>
                  </a:lnTo>
                  <a:lnTo>
                    <a:pt x="969" y="293"/>
                  </a:lnTo>
                  <a:lnTo>
                    <a:pt x="962" y="282"/>
                  </a:lnTo>
                  <a:lnTo>
                    <a:pt x="954" y="270"/>
                  </a:lnTo>
                  <a:lnTo>
                    <a:pt x="945" y="259"/>
                  </a:lnTo>
                  <a:lnTo>
                    <a:pt x="935" y="247"/>
                  </a:lnTo>
                  <a:lnTo>
                    <a:pt x="928" y="236"/>
                  </a:lnTo>
                  <a:lnTo>
                    <a:pt x="918" y="227"/>
                  </a:lnTo>
                  <a:lnTo>
                    <a:pt x="909" y="215"/>
                  </a:lnTo>
                  <a:lnTo>
                    <a:pt x="901" y="206"/>
                  </a:lnTo>
                  <a:lnTo>
                    <a:pt x="893" y="194"/>
                  </a:lnTo>
                  <a:lnTo>
                    <a:pt x="888" y="185"/>
                  </a:lnTo>
                  <a:lnTo>
                    <a:pt x="878" y="173"/>
                  </a:lnTo>
                  <a:lnTo>
                    <a:pt x="869" y="164"/>
                  </a:lnTo>
                  <a:lnTo>
                    <a:pt x="861" y="154"/>
                  </a:lnTo>
                  <a:lnTo>
                    <a:pt x="853" y="145"/>
                  </a:lnTo>
                  <a:lnTo>
                    <a:pt x="846" y="135"/>
                  </a:lnTo>
                  <a:lnTo>
                    <a:pt x="838" y="126"/>
                  </a:lnTo>
                  <a:lnTo>
                    <a:pt x="833" y="116"/>
                  </a:lnTo>
                  <a:lnTo>
                    <a:pt x="825" y="111"/>
                  </a:lnTo>
                  <a:lnTo>
                    <a:pt x="817" y="101"/>
                  </a:lnTo>
                  <a:lnTo>
                    <a:pt x="812" y="92"/>
                  </a:lnTo>
                  <a:lnTo>
                    <a:pt x="804" y="84"/>
                  </a:lnTo>
                  <a:lnTo>
                    <a:pt x="800" y="78"/>
                  </a:lnTo>
                  <a:lnTo>
                    <a:pt x="795" y="69"/>
                  </a:lnTo>
                  <a:lnTo>
                    <a:pt x="789" y="63"/>
                  </a:lnTo>
                  <a:lnTo>
                    <a:pt x="785" y="55"/>
                  </a:lnTo>
                  <a:lnTo>
                    <a:pt x="779" y="52"/>
                  </a:lnTo>
                  <a:lnTo>
                    <a:pt x="770" y="38"/>
                  </a:lnTo>
                  <a:lnTo>
                    <a:pt x="762" y="29"/>
                  </a:lnTo>
                  <a:lnTo>
                    <a:pt x="753" y="19"/>
                  </a:lnTo>
                  <a:lnTo>
                    <a:pt x="749" y="14"/>
                  </a:lnTo>
                  <a:lnTo>
                    <a:pt x="739" y="4"/>
                  </a:lnTo>
                  <a:lnTo>
                    <a:pt x="738" y="0"/>
                  </a:lnTo>
                  <a:lnTo>
                    <a:pt x="0" y="508"/>
                  </a:lnTo>
                  <a:close/>
                </a:path>
              </a:pathLst>
            </a:custGeom>
            <a:solidFill>
              <a:srgbClr val="BFF296"/>
            </a:solidFill>
            <a:ln w="34925">
              <a:solidFill>
                <a:srgbClr val="FF6600"/>
              </a:solidFill>
              <a:round/>
              <a:headEnd/>
              <a:tailEnd/>
            </a:ln>
          </p:spPr>
          <p:txBody>
            <a:bodyPr rot="10800000"/>
            <a:lstStyle/>
            <a:p>
              <a:endParaRPr lang="ja-JP" altLang="en-US"/>
            </a:p>
          </p:txBody>
        </p:sp>
        <p:sp>
          <p:nvSpPr>
            <p:cNvPr id="9234" name="Freeform 14"/>
            <p:cNvSpPr>
              <a:spLocks/>
            </p:cNvSpPr>
            <p:nvPr/>
          </p:nvSpPr>
          <p:spPr bwMode="auto">
            <a:xfrm>
              <a:off x="8529288" y="5519736"/>
              <a:ext cx="1027112" cy="744538"/>
            </a:xfrm>
            <a:custGeom>
              <a:avLst/>
              <a:gdLst>
                <a:gd name="T0" fmla="*/ 2147483647 w 1295"/>
                <a:gd name="T1" fmla="*/ 2147483647 h 937"/>
                <a:gd name="T2" fmla="*/ 2147483647 w 1295"/>
                <a:gd name="T3" fmla="*/ 2147483647 h 937"/>
                <a:gd name="T4" fmla="*/ 2147483647 w 1295"/>
                <a:gd name="T5" fmla="*/ 2147483647 h 937"/>
                <a:gd name="T6" fmla="*/ 2147483647 w 1295"/>
                <a:gd name="T7" fmla="*/ 2147483647 h 937"/>
                <a:gd name="T8" fmla="*/ 2147483647 w 1295"/>
                <a:gd name="T9" fmla="*/ 2147483647 h 937"/>
                <a:gd name="T10" fmla="*/ 2147483647 w 1295"/>
                <a:gd name="T11" fmla="*/ 2147483647 h 937"/>
                <a:gd name="T12" fmla="*/ 2147483647 w 1295"/>
                <a:gd name="T13" fmla="*/ 2147483647 h 937"/>
                <a:gd name="T14" fmla="*/ 2147483647 w 1295"/>
                <a:gd name="T15" fmla="*/ 2147483647 h 937"/>
                <a:gd name="T16" fmla="*/ 2147483647 w 1295"/>
                <a:gd name="T17" fmla="*/ 2147483647 h 937"/>
                <a:gd name="T18" fmla="*/ 2147483647 w 1295"/>
                <a:gd name="T19" fmla="*/ 2147483647 h 937"/>
                <a:gd name="T20" fmla="*/ 2147483647 w 1295"/>
                <a:gd name="T21" fmla="*/ 2147483647 h 937"/>
                <a:gd name="T22" fmla="*/ 2147483647 w 1295"/>
                <a:gd name="T23" fmla="*/ 2147483647 h 937"/>
                <a:gd name="T24" fmla="*/ 2147483647 w 1295"/>
                <a:gd name="T25" fmla="*/ 0 h 937"/>
                <a:gd name="T26" fmla="*/ 2147483647 w 1295"/>
                <a:gd name="T27" fmla="*/ 0 h 937"/>
                <a:gd name="T28" fmla="*/ 2147483647 w 1295"/>
                <a:gd name="T29" fmla="*/ 0 h 937"/>
                <a:gd name="T30" fmla="*/ 2147483647 w 1295"/>
                <a:gd name="T31" fmla="*/ 2147483647 h 937"/>
                <a:gd name="T32" fmla="*/ 2147483647 w 1295"/>
                <a:gd name="T33" fmla="*/ 2147483647 h 937"/>
                <a:gd name="T34" fmla="*/ 2147483647 w 1295"/>
                <a:gd name="T35" fmla="*/ 2147483647 h 937"/>
                <a:gd name="T36" fmla="*/ 2147483647 w 1295"/>
                <a:gd name="T37" fmla="*/ 2147483647 h 937"/>
                <a:gd name="T38" fmla="*/ 2147483647 w 1295"/>
                <a:gd name="T39" fmla="*/ 2147483647 h 937"/>
                <a:gd name="T40" fmla="*/ 2147483647 w 1295"/>
                <a:gd name="T41" fmla="*/ 2147483647 h 937"/>
                <a:gd name="T42" fmla="*/ 2147483647 w 1295"/>
                <a:gd name="T43" fmla="*/ 2147483647 h 937"/>
                <a:gd name="T44" fmla="*/ 2147483647 w 1295"/>
                <a:gd name="T45" fmla="*/ 2147483647 h 937"/>
                <a:gd name="T46" fmla="*/ 2147483647 w 1295"/>
                <a:gd name="T47" fmla="*/ 2147483647 h 937"/>
                <a:gd name="T48" fmla="*/ 2147483647 w 1295"/>
                <a:gd name="T49" fmla="*/ 2147483647 h 937"/>
                <a:gd name="T50" fmla="*/ 2147483647 w 1295"/>
                <a:gd name="T51" fmla="*/ 2147483647 h 937"/>
                <a:gd name="T52" fmla="*/ 2147483647 w 1295"/>
                <a:gd name="T53" fmla="*/ 2147483647 h 937"/>
                <a:gd name="T54" fmla="*/ 2147483647 w 1295"/>
                <a:gd name="T55" fmla="*/ 2147483647 h 937"/>
                <a:gd name="T56" fmla="*/ 2147483647 w 1295"/>
                <a:gd name="T57" fmla="*/ 2147483647 h 937"/>
                <a:gd name="T58" fmla="*/ 2147483647 w 1295"/>
                <a:gd name="T59" fmla="*/ 2147483647 h 937"/>
                <a:gd name="T60" fmla="*/ 2147483647 w 1295"/>
                <a:gd name="T61" fmla="*/ 2147483647 h 937"/>
                <a:gd name="T62" fmla="*/ 2147483647 w 1295"/>
                <a:gd name="T63" fmla="*/ 2147483647 h 937"/>
                <a:gd name="T64" fmla="*/ 2147483647 w 1295"/>
                <a:gd name="T65" fmla="*/ 2147483647 h 937"/>
                <a:gd name="T66" fmla="*/ 2147483647 w 1295"/>
                <a:gd name="T67" fmla="*/ 2147483647 h 937"/>
                <a:gd name="T68" fmla="*/ 2147483647 w 1295"/>
                <a:gd name="T69" fmla="*/ 2147483647 h 937"/>
                <a:gd name="T70" fmla="*/ 2147483647 w 1295"/>
                <a:gd name="T71" fmla="*/ 2147483647 h 937"/>
                <a:gd name="T72" fmla="*/ 2147483647 w 1295"/>
                <a:gd name="T73" fmla="*/ 2147483647 h 937"/>
                <a:gd name="T74" fmla="*/ 2147483647 w 1295"/>
                <a:gd name="T75" fmla="*/ 2147483647 h 937"/>
                <a:gd name="T76" fmla="*/ 2147483647 w 1295"/>
                <a:gd name="T77" fmla="*/ 2147483647 h 937"/>
                <a:gd name="T78" fmla="*/ 2147483647 w 1295"/>
                <a:gd name="T79" fmla="*/ 2147483647 h 937"/>
                <a:gd name="T80" fmla="*/ 2147483647 w 1295"/>
                <a:gd name="T81" fmla="*/ 2147483647 h 937"/>
                <a:gd name="T82" fmla="*/ 2147483647 w 1295"/>
                <a:gd name="T83" fmla="*/ 2147483647 h 937"/>
                <a:gd name="T84" fmla="*/ 2147483647 w 1295"/>
                <a:gd name="T85" fmla="*/ 2147483647 h 937"/>
                <a:gd name="T86" fmla="*/ 2147483647 w 1295"/>
                <a:gd name="T87" fmla="*/ 2147483647 h 937"/>
                <a:gd name="T88" fmla="*/ 2147483647 w 1295"/>
                <a:gd name="T89" fmla="*/ 2147483647 h 937"/>
                <a:gd name="T90" fmla="*/ 2147483647 w 1295"/>
                <a:gd name="T91" fmla="*/ 2147483647 h 937"/>
                <a:gd name="T92" fmla="*/ 2147483647 w 1295"/>
                <a:gd name="T93" fmla="*/ 2147483647 h 937"/>
                <a:gd name="T94" fmla="*/ 2147483647 w 1295"/>
                <a:gd name="T95" fmla="*/ 2147483647 h 937"/>
                <a:gd name="T96" fmla="*/ 2147483647 w 1295"/>
                <a:gd name="T97" fmla="*/ 2147483647 h 937"/>
                <a:gd name="T98" fmla="*/ 2147483647 w 1295"/>
                <a:gd name="T99" fmla="*/ 2147483647 h 937"/>
                <a:gd name="T100" fmla="*/ 2147483647 w 1295"/>
                <a:gd name="T101" fmla="*/ 2147483647 h 937"/>
                <a:gd name="T102" fmla="*/ 2147483647 w 1295"/>
                <a:gd name="T103" fmla="*/ 2147483647 h 937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295"/>
                <a:gd name="T157" fmla="*/ 0 h 937"/>
                <a:gd name="T158" fmla="*/ 1295 w 1295"/>
                <a:gd name="T159" fmla="*/ 937 h 937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295" h="937">
                  <a:moveTo>
                    <a:pt x="190" y="46"/>
                  </a:moveTo>
                  <a:lnTo>
                    <a:pt x="200" y="44"/>
                  </a:lnTo>
                  <a:lnTo>
                    <a:pt x="213" y="44"/>
                  </a:lnTo>
                  <a:lnTo>
                    <a:pt x="221" y="42"/>
                  </a:lnTo>
                  <a:lnTo>
                    <a:pt x="230" y="42"/>
                  </a:lnTo>
                  <a:lnTo>
                    <a:pt x="240" y="42"/>
                  </a:lnTo>
                  <a:lnTo>
                    <a:pt x="253" y="42"/>
                  </a:lnTo>
                  <a:lnTo>
                    <a:pt x="264" y="40"/>
                  </a:lnTo>
                  <a:lnTo>
                    <a:pt x="278" y="40"/>
                  </a:lnTo>
                  <a:lnTo>
                    <a:pt x="293" y="40"/>
                  </a:lnTo>
                  <a:lnTo>
                    <a:pt x="308" y="40"/>
                  </a:lnTo>
                  <a:lnTo>
                    <a:pt x="325" y="38"/>
                  </a:lnTo>
                  <a:lnTo>
                    <a:pt x="340" y="38"/>
                  </a:lnTo>
                  <a:lnTo>
                    <a:pt x="359" y="38"/>
                  </a:lnTo>
                  <a:lnTo>
                    <a:pt x="378" y="38"/>
                  </a:lnTo>
                  <a:lnTo>
                    <a:pt x="396" y="36"/>
                  </a:lnTo>
                  <a:lnTo>
                    <a:pt x="415" y="35"/>
                  </a:lnTo>
                  <a:lnTo>
                    <a:pt x="434" y="35"/>
                  </a:lnTo>
                  <a:lnTo>
                    <a:pt x="454" y="35"/>
                  </a:lnTo>
                  <a:lnTo>
                    <a:pt x="473" y="33"/>
                  </a:lnTo>
                  <a:lnTo>
                    <a:pt x="494" y="31"/>
                  </a:lnTo>
                  <a:lnTo>
                    <a:pt x="517" y="31"/>
                  </a:lnTo>
                  <a:lnTo>
                    <a:pt x="538" y="31"/>
                  </a:lnTo>
                  <a:lnTo>
                    <a:pt x="559" y="29"/>
                  </a:lnTo>
                  <a:lnTo>
                    <a:pt x="582" y="27"/>
                  </a:lnTo>
                  <a:lnTo>
                    <a:pt x="605" y="27"/>
                  </a:lnTo>
                  <a:lnTo>
                    <a:pt x="627" y="27"/>
                  </a:lnTo>
                  <a:lnTo>
                    <a:pt x="648" y="25"/>
                  </a:lnTo>
                  <a:lnTo>
                    <a:pt x="673" y="23"/>
                  </a:lnTo>
                  <a:lnTo>
                    <a:pt x="694" y="23"/>
                  </a:lnTo>
                  <a:lnTo>
                    <a:pt x="719" y="23"/>
                  </a:lnTo>
                  <a:lnTo>
                    <a:pt x="740" y="21"/>
                  </a:lnTo>
                  <a:lnTo>
                    <a:pt x="762" y="21"/>
                  </a:lnTo>
                  <a:lnTo>
                    <a:pt x="783" y="19"/>
                  </a:lnTo>
                  <a:lnTo>
                    <a:pt x="806" y="19"/>
                  </a:lnTo>
                  <a:lnTo>
                    <a:pt x="827" y="17"/>
                  </a:lnTo>
                  <a:lnTo>
                    <a:pt x="848" y="16"/>
                  </a:lnTo>
                  <a:lnTo>
                    <a:pt x="869" y="14"/>
                  </a:lnTo>
                  <a:lnTo>
                    <a:pt x="892" y="14"/>
                  </a:lnTo>
                  <a:lnTo>
                    <a:pt x="911" y="14"/>
                  </a:lnTo>
                  <a:lnTo>
                    <a:pt x="932" y="12"/>
                  </a:lnTo>
                  <a:lnTo>
                    <a:pt x="951" y="10"/>
                  </a:lnTo>
                  <a:lnTo>
                    <a:pt x="971" y="10"/>
                  </a:lnTo>
                  <a:lnTo>
                    <a:pt x="989" y="8"/>
                  </a:lnTo>
                  <a:lnTo>
                    <a:pt x="1008" y="6"/>
                  </a:lnTo>
                  <a:lnTo>
                    <a:pt x="1025" y="6"/>
                  </a:lnTo>
                  <a:lnTo>
                    <a:pt x="1042" y="6"/>
                  </a:lnTo>
                  <a:lnTo>
                    <a:pt x="1057" y="6"/>
                  </a:lnTo>
                  <a:lnTo>
                    <a:pt x="1074" y="4"/>
                  </a:lnTo>
                  <a:lnTo>
                    <a:pt x="1087" y="2"/>
                  </a:lnTo>
                  <a:lnTo>
                    <a:pt x="1103" y="2"/>
                  </a:lnTo>
                  <a:lnTo>
                    <a:pt x="1114" y="0"/>
                  </a:lnTo>
                  <a:lnTo>
                    <a:pt x="1127" y="0"/>
                  </a:lnTo>
                  <a:lnTo>
                    <a:pt x="1137" y="0"/>
                  </a:lnTo>
                  <a:lnTo>
                    <a:pt x="1150" y="0"/>
                  </a:lnTo>
                  <a:lnTo>
                    <a:pt x="1158" y="0"/>
                  </a:lnTo>
                  <a:lnTo>
                    <a:pt x="1165" y="0"/>
                  </a:lnTo>
                  <a:lnTo>
                    <a:pt x="1171" y="0"/>
                  </a:lnTo>
                  <a:lnTo>
                    <a:pt x="1179" y="0"/>
                  </a:lnTo>
                  <a:lnTo>
                    <a:pt x="1186" y="0"/>
                  </a:lnTo>
                  <a:lnTo>
                    <a:pt x="1190" y="0"/>
                  </a:lnTo>
                  <a:lnTo>
                    <a:pt x="1295" y="882"/>
                  </a:lnTo>
                  <a:lnTo>
                    <a:pt x="1291" y="882"/>
                  </a:lnTo>
                  <a:lnTo>
                    <a:pt x="1285" y="882"/>
                  </a:lnTo>
                  <a:lnTo>
                    <a:pt x="1276" y="884"/>
                  </a:lnTo>
                  <a:lnTo>
                    <a:pt x="1264" y="886"/>
                  </a:lnTo>
                  <a:lnTo>
                    <a:pt x="1255" y="886"/>
                  </a:lnTo>
                  <a:lnTo>
                    <a:pt x="1247" y="888"/>
                  </a:lnTo>
                  <a:lnTo>
                    <a:pt x="1238" y="890"/>
                  </a:lnTo>
                  <a:lnTo>
                    <a:pt x="1228" y="890"/>
                  </a:lnTo>
                  <a:lnTo>
                    <a:pt x="1217" y="892"/>
                  </a:lnTo>
                  <a:lnTo>
                    <a:pt x="1205" y="894"/>
                  </a:lnTo>
                  <a:lnTo>
                    <a:pt x="1194" y="896"/>
                  </a:lnTo>
                  <a:lnTo>
                    <a:pt x="1184" y="898"/>
                  </a:lnTo>
                  <a:lnTo>
                    <a:pt x="1169" y="898"/>
                  </a:lnTo>
                  <a:lnTo>
                    <a:pt x="1156" y="901"/>
                  </a:lnTo>
                  <a:lnTo>
                    <a:pt x="1141" y="903"/>
                  </a:lnTo>
                  <a:lnTo>
                    <a:pt x="1127" y="905"/>
                  </a:lnTo>
                  <a:lnTo>
                    <a:pt x="1110" y="905"/>
                  </a:lnTo>
                  <a:lnTo>
                    <a:pt x="1097" y="909"/>
                  </a:lnTo>
                  <a:lnTo>
                    <a:pt x="1080" y="911"/>
                  </a:lnTo>
                  <a:lnTo>
                    <a:pt x="1065" y="913"/>
                  </a:lnTo>
                  <a:lnTo>
                    <a:pt x="1048" y="915"/>
                  </a:lnTo>
                  <a:lnTo>
                    <a:pt x="1029" y="917"/>
                  </a:lnTo>
                  <a:lnTo>
                    <a:pt x="1011" y="918"/>
                  </a:lnTo>
                  <a:lnTo>
                    <a:pt x="994" y="920"/>
                  </a:lnTo>
                  <a:lnTo>
                    <a:pt x="973" y="922"/>
                  </a:lnTo>
                  <a:lnTo>
                    <a:pt x="956" y="924"/>
                  </a:lnTo>
                  <a:lnTo>
                    <a:pt x="937" y="926"/>
                  </a:lnTo>
                  <a:lnTo>
                    <a:pt x="920" y="930"/>
                  </a:lnTo>
                  <a:lnTo>
                    <a:pt x="899" y="930"/>
                  </a:lnTo>
                  <a:lnTo>
                    <a:pt x="878" y="932"/>
                  </a:lnTo>
                  <a:lnTo>
                    <a:pt x="857" y="932"/>
                  </a:lnTo>
                  <a:lnTo>
                    <a:pt x="838" y="932"/>
                  </a:lnTo>
                  <a:lnTo>
                    <a:pt x="818" y="932"/>
                  </a:lnTo>
                  <a:lnTo>
                    <a:pt x="797" y="934"/>
                  </a:lnTo>
                  <a:lnTo>
                    <a:pt x="776" y="936"/>
                  </a:lnTo>
                  <a:lnTo>
                    <a:pt x="757" y="937"/>
                  </a:lnTo>
                  <a:lnTo>
                    <a:pt x="736" y="937"/>
                  </a:lnTo>
                  <a:lnTo>
                    <a:pt x="715" y="937"/>
                  </a:lnTo>
                  <a:lnTo>
                    <a:pt x="694" y="937"/>
                  </a:lnTo>
                  <a:lnTo>
                    <a:pt x="675" y="937"/>
                  </a:lnTo>
                  <a:lnTo>
                    <a:pt x="652" y="937"/>
                  </a:lnTo>
                  <a:lnTo>
                    <a:pt x="633" y="937"/>
                  </a:lnTo>
                  <a:lnTo>
                    <a:pt x="612" y="937"/>
                  </a:lnTo>
                  <a:lnTo>
                    <a:pt x="591" y="937"/>
                  </a:lnTo>
                  <a:lnTo>
                    <a:pt x="570" y="934"/>
                  </a:lnTo>
                  <a:lnTo>
                    <a:pt x="551" y="934"/>
                  </a:lnTo>
                  <a:lnTo>
                    <a:pt x="530" y="932"/>
                  </a:lnTo>
                  <a:lnTo>
                    <a:pt x="510" y="932"/>
                  </a:lnTo>
                  <a:lnTo>
                    <a:pt x="491" y="928"/>
                  </a:lnTo>
                  <a:lnTo>
                    <a:pt x="470" y="926"/>
                  </a:lnTo>
                  <a:lnTo>
                    <a:pt x="453" y="924"/>
                  </a:lnTo>
                  <a:lnTo>
                    <a:pt x="435" y="922"/>
                  </a:lnTo>
                  <a:lnTo>
                    <a:pt x="415" y="918"/>
                  </a:lnTo>
                  <a:lnTo>
                    <a:pt x="396" y="915"/>
                  </a:lnTo>
                  <a:lnTo>
                    <a:pt x="378" y="911"/>
                  </a:lnTo>
                  <a:lnTo>
                    <a:pt x="361" y="907"/>
                  </a:lnTo>
                  <a:lnTo>
                    <a:pt x="344" y="903"/>
                  </a:lnTo>
                  <a:lnTo>
                    <a:pt x="327" y="898"/>
                  </a:lnTo>
                  <a:lnTo>
                    <a:pt x="312" y="894"/>
                  </a:lnTo>
                  <a:lnTo>
                    <a:pt x="297" y="890"/>
                  </a:lnTo>
                  <a:lnTo>
                    <a:pt x="278" y="882"/>
                  </a:lnTo>
                  <a:lnTo>
                    <a:pt x="264" y="877"/>
                  </a:lnTo>
                  <a:lnTo>
                    <a:pt x="249" y="871"/>
                  </a:lnTo>
                  <a:lnTo>
                    <a:pt x="236" y="863"/>
                  </a:lnTo>
                  <a:lnTo>
                    <a:pt x="223" y="856"/>
                  </a:lnTo>
                  <a:lnTo>
                    <a:pt x="209" y="850"/>
                  </a:lnTo>
                  <a:lnTo>
                    <a:pt x="198" y="844"/>
                  </a:lnTo>
                  <a:lnTo>
                    <a:pt x="185" y="839"/>
                  </a:lnTo>
                  <a:lnTo>
                    <a:pt x="171" y="831"/>
                  </a:lnTo>
                  <a:lnTo>
                    <a:pt x="162" y="823"/>
                  </a:lnTo>
                  <a:lnTo>
                    <a:pt x="150" y="816"/>
                  </a:lnTo>
                  <a:lnTo>
                    <a:pt x="143" y="810"/>
                  </a:lnTo>
                  <a:lnTo>
                    <a:pt x="131" y="802"/>
                  </a:lnTo>
                  <a:lnTo>
                    <a:pt x="122" y="795"/>
                  </a:lnTo>
                  <a:lnTo>
                    <a:pt x="114" y="787"/>
                  </a:lnTo>
                  <a:lnTo>
                    <a:pt x="107" y="780"/>
                  </a:lnTo>
                  <a:lnTo>
                    <a:pt x="97" y="772"/>
                  </a:lnTo>
                  <a:lnTo>
                    <a:pt x="88" y="764"/>
                  </a:lnTo>
                  <a:lnTo>
                    <a:pt x="82" y="755"/>
                  </a:lnTo>
                  <a:lnTo>
                    <a:pt x="74" y="747"/>
                  </a:lnTo>
                  <a:lnTo>
                    <a:pt x="69" y="740"/>
                  </a:lnTo>
                  <a:lnTo>
                    <a:pt x="61" y="732"/>
                  </a:lnTo>
                  <a:lnTo>
                    <a:pt x="55" y="725"/>
                  </a:lnTo>
                  <a:lnTo>
                    <a:pt x="51" y="717"/>
                  </a:lnTo>
                  <a:lnTo>
                    <a:pt x="46" y="707"/>
                  </a:lnTo>
                  <a:lnTo>
                    <a:pt x="40" y="700"/>
                  </a:lnTo>
                  <a:lnTo>
                    <a:pt x="36" y="692"/>
                  </a:lnTo>
                  <a:lnTo>
                    <a:pt x="34" y="685"/>
                  </a:lnTo>
                  <a:lnTo>
                    <a:pt x="29" y="675"/>
                  </a:lnTo>
                  <a:lnTo>
                    <a:pt x="25" y="668"/>
                  </a:lnTo>
                  <a:lnTo>
                    <a:pt x="21" y="658"/>
                  </a:lnTo>
                  <a:lnTo>
                    <a:pt x="21" y="650"/>
                  </a:lnTo>
                  <a:lnTo>
                    <a:pt x="15" y="643"/>
                  </a:lnTo>
                  <a:lnTo>
                    <a:pt x="13" y="633"/>
                  </a:lnTo>
                  <a:lnTo>
                    <a:pt x="12" y="624"/>
                  </a:lnTo>
                  <a:lnTo>
                    <a:pt x="10" y="616"/>
                  </a:lnTo>
                  <a:lnTo>
                    <a:pt x="6" y="607"/>
                  </a:lnTo>
                  <a:lnTo>
                    <a:pt x="6" y="597"/>
                  </a:lnTo>
                  <a:lnTo>
                    <a:pt x="4" y="588"/>
                  </a:lnTo>
                  <a:lnTo>
                    <a:pt x="4" y="582"/>
                  </a:lnTo>
                  <a:lnTo>
                    <a:pt x="2" y="572"/>
                  </a:lnTo>
                  <a:lnTo>
                    <a:pt x="2" y="563"/>
                  </a:lnTo>
                  <a:lnTo>
                    <a:pt x="0" y="555"/>
                  </a:lnTo>
                  <a:lnTo>
                    <a:pt x="0" y="548"/>
                  </a:lnTo>
                  <a:lnTo>
                    <a:pt x="0" y="531"/>
                  </a:lnTo>
                  <a:lnTo>
                    <a:pt x="2" y="515"/>
                  </a:lnTo>
                  <a:lnTo>
                    <a:pt x="2" y="506"/>
                  </a:lnTo>
                  <a:lnTo>
                    <a:pt x="2" y="498"/>
                  </a:lnTo>
                  <a:lnTo>
                    <a:pt x="2" y="491"/>
                  </a:lnTo>
                  <a:lnTo>
                    <a:pt x="4" y="483"/>
                  </a:lnTo>
                  <a:lnTo>
                    <a:pt x="6" y="466"/>
                  </a:lnTo>
                  <a:lnTo>
                    <a:pt x="8" y="453"/>
                  </a:lnTo>
                  <a:lnTo>
                    <a:pt x="10" y="438"/>
                  </a:lnTo>
                  <a:lnTo>
                    <a:pt x="13" y="422"/>
                  </a:lnTo>
                  <a:lnTo>
                    <a:pt x="15" y="409"/>
                  </a:lnTo>
                  <a:lnTo>
                    <a:pt x="21" y="398"/>
                  </a:lnTo>
                  <a:lnTo>
                    <a:pt x="21" y="382"/>
                  </a:lnTo>
                  <a:lnTo>
                    <a:pt x="27" y="369"/>
                  </a:lnTo>
                  <a:lnTo>
                    <a:pt x="31" y="354"/>
                  </a:lnTo>
                  <a:lnTo>
                    <a:pt x="34" y="341"/>
                  </a:lnTo>
                  <a:lnTo>
                    <a:pt x="40" y="323"/>
                  </a:lnTo>
                  <a:lnTo>
                    <a:pt x="46" y="310"/>
                  </a:lnTo>
                  <a:lnTo>
                    <a:pt x="51" y="295"/>
                  </a:lnTo>
                  <a:lnTo>
                    <a:pt x="59" y="280"/>
                  </a:lnTo>
                  <a:lnTo>
                    <a:pt x="63" y="265"/>
                  </a:lnTo>
                  <a:lnTo>
                    <a:pt x="70" y="251"/>
                  </a:lnTo>
                  <a:lnTo>
                    <a:pt x="76" y="234"/>
                  </a:lnTo>
                  <a:lnTo>
                    <a:pt x="86" y="221"/>
                  </a:lnTo>
                  <a:lnTo>
                    <a:pt x="88" y="213"/>
                  </a:lnTo>
                  <a:lnTo>
                    <a:pt x="93" y="206"/>
                  </a:lnTo>
                  <a:lnTo>
                    <a:pt x="95" y="198"/>
                  </a:lnTo>
                  <a:lnTo>
                    <a:pt x="101" y="192"/>
                  </a:lnTo>
                  <a:lnTo>
                    <a:pt x="108" y="179"/>
                  </a:lnTo>
                  <a:lnTo>
                    <a:pt x="116" y="168"/>
                  </a:lnTo>
                  <a:lnTo>
                    <a:pt x="122" y="154"/>
                  </a:lnTo>
                  <a:lnTo>
                    <a:pt x="129" y="141"/>
                  </a:lnTo>
                  <a:lnTo>
                    <a:pt x="135" y="130"/>
                  </a:lnTo>
                  <a:lnTo>
                    <a:pt x="143" y="118"/>
                  </a:lnTo>
                  <a:lnTo>
                    <a:pt x="150" y="107"/>
                  </a:lnTo>
                  <a:lnTo>
                    <a:pt x="156" y="95"/>
                  </a:lnTo>
                  <a:lnTo>
                    <a:pt x="162" y="88"/>
                  </a:lnTo>
                  <a:lnTo>
                    <a:pt x="167" y="80"/>
                  </a:lnTo>
                  <a:lnTo>
                    <a:pt x="171" y="71"/>
                  </a:lnTo>
                  <a:lnTo>
                    <a:pt x="177" y="63"/>
                  </a:lnTo>
                  <a:lnTo>
                    <a:pt x="179" y="57"/>
                  </a:lnTo>
                  <a:lnTo>
                    <a:pt x="183" y="54"/>
                  </a:lnTo>
                  <a:lnTo>
                    <a:pt x="188" y="48"/>
                  </a:lnTo>
                  <a:lnTo>
                    <a:pt x="190" y="46"/>
                  </a:lnTo>
                  <a:close/>
                </a:path>
              </a:pathLst>
            </a:custGeom>
            <a:solidFill>
              <a:srgbClr val="BFF296"/>
            </a:solidFill>
            <a:ln w="34925">
              <a:solidFill>
                <a:srgbClr val="FF6600"/>
              </a:solidFill>
              <a:round/>
              <a:headEnd/>
              <a:tailEnd/>
            </a:ln>
          </p:spPr>
          <p:txBody>
            <a:bodyPr rot="10800000"/>
            <a:lstStyle/>
            <a:p>
              <a:endParaRPr lang="ja-JP" altLang="en-US"/>
            </a:p>
          </p:txBody>
        </p:sp>
        <p:sp>
          <p:nvSpPr>
            <p:cNvPr id="9235" name="Freeform 15"/>
            <p:cNvSpPr>
              <a:spLocks/>
            </p:cNvSpPr>
            <p:nvPr/>
          </p:nvSpPr>
          <p:spPr bwMode="auto">
            <a:xfrm>
              <a:off x="8579698" y="3687670"/>
              <a:ext cx="1057275" cy="1147763"/>
            </a:xfrm>
            <a:custGeom>
              <a:avLst/>
              <a:gdLst>
                <a:gd name="T0" fmla="*/ 2147483647 w 1333"/>
                <a:gd name="T1" fmla="*/ 2147483647 h 1444"/>
                <a:gd name="T2" fmla="*/ 2147483647 w 1333"/>
                <a:gd name="T3" fmla="*/ 2147483647 h 1444"/>
                <a:gd name="T4" fmla="*/ 2147483647 w 1333"/>
                <a:gd name="T5" fmla="*/ 2147483647 h 1444"/>
                <a:gd name="T6" fmla="*/ 2147483647 w 1333"/>
                <a:gd name="T7" fmla="*/ 2147483647 h 1444"/>
                <a:gd name="T8" fmla="*/ 2147483647 w 1333"/>
                <a:gd name="T9" fmla="*/ 2147483647 h 1444"/>
                <a:gd name="T10" fmla="*/ 2147483647 w 1333"/>
                <a:gd name="T11" fmla="*/ 2147483647 h 1444"/>
                <a:gd name="T12" fmla="*/ 2147483647 w 1333"/>
                <a:gd name="T13" fmla="*/ 2147483647 h 1444"/>
                <a:gd name="T14" fmla="*/ 2147483647 w 1333"/>
                <a:gd name="T15" fmla="*/ 2147483647 h 1444"/>
                <a:gd name="T16" fmla="*/ 2147483647 w 1333"/>
                <a:gd name="T17" fmla="*/ 2147483647 h 1444"/>
                <a:gd name="T18" fmla="*/ 2147483647 w 1333"/>
                <a:gd name="T19" fmla="*/ 2147483647 h 1444"/>
                <a:gd name="T20" fmla="*/ 2147483647 w 1333"/>
                <a:gd name="T21" fmla="*/ 2147483647 h 1444"/>
                <a:gd name="T22" fmla="*/ 2147483647 w 1333"/>
                <a:gd name="T23" fmla="*/ 2147483647 h 1444"/>
                <a:gd name="T24" fmla="*/ 2147483647 w 1333"/>
                <a:gd name="T25" fmla="*/ 2147483647 h 1444"/>
                <a:gd name="T26" fmla="*/ 2147483647 w 1333"/>
                <a:gd name="T27" fmla="*/ 2147483647 h 1444"/>
                <a:gd name="T28" fmla="*/ 2147483647 w 1333"/>
                <a:gd name="T29" fmla="*/ 2147483647 h 1444"/>
                <a:gd name="T30" fmla="*/ 2147483647 w 1333"/>
                <a:gd name="T31" fmla="*/ 2147483647 h 1444"/>
                <a:gd name="T32" fmla="*/ 2147483647 w 1333"/>
                <a:gd name="T33" fmla="*/ 2147483647 h 1444"/>
                <a:gd name="T34" fmla="*/ 2147483647 w 1333"/>
                <a:gd name="T35" fmla="*/ 2147483647 h 1444"/>
                <a:gd name="T36" fmla="*/ 2147483647 w 1333"/>
                <a:gd name="T37" fmla="*/ 2147483647 h 1444"/>
                <a:gd name="T38" fmla="*/ 2147483647 w 1333"/>
                <a:gd name="T39" fmla="*/ 2147483647 h 1444"/>
                <a:gd name="T40" fmla="*/ 2147483647 w 1333"/>
                <a:gd name="T41" fmla="*/ 2147483647 h 1444"/>
                <a:gd name="T42" fmla="*/ 2147483647 w 1333"/>
                <a:gd name="T43" fmla="*/ 2147483647 h 1444"/>
                <a:gd name="T44" fmla="*/ 2147483647 w 1333"/>
                <a:gd name="T45" fmla="*/ 2147483647 h 1444"/>
                <a:gd name="T46" fmla="*/ 2147483647 w 1333"/>
                <a:gd name="T47" fmla="*/ 2147483647 h 1444"/>
                <a:gd name="T48" fmla="*/ 2147483647 w 1333"/>
                <a:gd name="T49" fmla="*/ 2147483647 h 1444"/>
                <a:gd name="T50" fmla="*/ 2147483647 w 1333"/>
                <a:gd name="T51" fmla="*/ 0 h 1444"/>
                <a:gd name="T52" fmla="*/ 2147483647 w 1333"/>
                <a:gd name="T53" fmla="*/ 2147483647 h 1444"/>
                <a:gd name="T54" fmla="*/ 2147483647 w 1333"/>
                <a:gd name="T55" fmla="*/ 2147483647 h 1444"/>
                <a:gd name="T56" fmla="*/ 2147483647 w 1333"/>
                <a:gd name="T57" fmla="*/ 2147483647 h 1444"/>
                <a:gd name="T58" fmla="*/ 2147483647 w 1333"/>
                <a:gd name="T59" fmla="*/ 2147483647 h 1444"/>
                <a:gd name="T60" fmla="*/ 2147483647 w 1333"/>
                <a:gd name="T61" fmla="*/ 2147483647 h 1444"/>
                <a:gd name="T62" fmla="*/ 2147483647 w 1333"/>
                <a:gd name="T63" fmla="*/ 2147483647 h 1444"/>
                <a:gd name="T64" fmla="*/ 2147483647 w 1333"/>
                <a:gd name="T65" fmla="*/ 2147483647 h 1444"/>
                <a:gd name="T66" fmla="*/ 2147483647 w 1333"/>
                <a:gd name="T67" fmla="*/ 2147483647 h 1444"/>
                <a:gd name="T68" fmla="*/ 2147483647 w 1333"/>
                <a:gd name="T69" fmla="*/ 2147483647 h 1444"/>
                <a:gd name="T70" fmla="*/ 2147483647 w 1333"/>
                <a:gd name="T71" fmla="*/ 2147483647 h 1444"/>
                <a:gd name="T72" fmla="*/ 2147483647 w 1333"/>
                <a:gd name="T73" fmla="*/ 2147483647 h 1444"/>
                <a:gd name="T74" fmla="*/ 2147483647 w 1333"/>
                <a:gd name="T75" fmla="*/ 2147483647 h 1444"/>
                <a:gd name="T76" fmla="*/ 2147483647 w 1333"/>
                <a:gd name="T77" fmla="*/ 2147483647 h 1444"/>
                <a:gd name="T78" fmla="*/ 2147483647 w 1333"/>
                <a:gd name="T79" fmla="*/ 2147483647 h 1444"/>
                <a:gd name="T80" fmla="*/ 2147483647 w 1333"/>
                <a:gd name="T81" fmla="*/ 2147483647 h 1444"/>
                <a:gd name="T82" fmla="*/ 2147483647 w 1333"/>
                <a:gd name="T83" fmla="*/ 2147483647 h 1444"/>
                <a:gd name="T84" fmla="*/ 2147483647 w 1333"/>
                <a:gd name="T85" fmla="*/ 2147483647 h 1444"/>
                <a:gd name="T86" fmla="*/ 2147483647 w 1333"/>
                <a:gd name="T87" fmla="*/ 2147483647 h 1444"/>
                <a:gd name="T88" fmla="*/ 2147483647 w 1333"/>
                <a:gd name="T89" fmla="*/ 2147483647 h 1444"/>
                <a:gd name="T90" fmla="*/ 2147483647 w 1333"/>
                <a:gd name="T91" fmla="*/ 2147483647 h 1444"/>
                <a:gd name="T92" fmla="*/ 2147483647 w 1333"/>
                <a:gd name="T93" fmla="*/ 2147483647 h 1444"/>
                <a:gd name="T94" fmla="*/ 2147483647 w 1333"/>
                <a:gd name="T95" fmla="*/ 2147483647 h 1444"/>
                <a:gd name="T96" fmla="*/ 2147483647 w 1333"/>
                <a:gd name="T97" fmla="*/ 2147483647 h 1444"/>
                <a:gd name="T98" fmla="*/ 0 w 1333"/>
                <a:gd name="T99" fmla="*/ 2147483647 h 1444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333"/>
                <a:gd name="T151" fmla="*/ 0 h 1444"/>
                <a:gd name="T152" fmla="*/ 1333 w 1333"/>
                <a:gd name="T153" fmla="*/ 1444 h 1444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333" h="1444">
                  <a:moveTo>
                    <a:pt x="0" y="1003"/>
                  </a:moveTo>
                  <a:lnTo>
                    <a:pt x="0" y="996"/>
                  </a:lnTo>
                  <a:lnTo>
                    <a:pt x="4" y="990"/>
                  </a:lnTo>
                  <a:lnTo>
                    <a:pt x="8" y="982"/>
                  </a:lnTo>
                  <a:lnTo>
                    <a:pt x="14" y="975"/>
                  </a:lnTo>
                  <a:lnTo>
                    <a:pt x="16" y="963"/>
                  </a:lnTo>
                  <a:lnTo>
                    <a:pt x="19" y="956"/>
                  </a:lnTo>
                  <a:lnTo>
                    <a:pt x="25" y="944"/>
                  </a:lnTo>
                  <a:lnTo>
                    <a:pt x="31" y="935"/>
                  </a:lnTo>
                  <a:lnTo>
                    <a:pt x="35" y="921"/>
                  </a:lnTo>
                  <a:lnTo>
                    <a:pt x="40" y="908"/>
                  </a:lnTo>
                  <a:lnTo>
                    <a:pt x="46" y="895"/>
                  </a:lnTo>
                  <a:lnTo>
                    <a:pt x="54" y="882"/>
                  </a:lnTo>
                  <a:lnTo>
                    <a:pt x="58" y="864"/>
                  </a:lnTo>
                  <a:lnTo>
                    <a:pt x="65" y="849"/>
                  </a:lnTo>
                  <a:lnTo>
                    <a:pt x="71" y="834"/>
                  </a:lnTo>
                  <a:lnTo>
                    <a:pt x="80" y="819"/>
                  </a:lnTo>
                  <a:lnTo>
                    <a:pt x="86" y="800"/>
                  </a:lnTo>
                  <a:lnTo>
                    <a:pt x="94" y="783"/>
                  </a:lnTo>
                  <a:lnTo>
                    <a:pt x="101" y="766"/>
                  </a:lnTo>
                  <a:lnTo>
                    <a:pt x="109" y="747"/>
                  </a:lnTo>
                  <a:lnTo>
                    <a:pt x="118" y="728"/>
                  </a:lnTo>
                  <a:lnTo>
                    <a:pt x="128" y="709"/>
                  </a:lnTo>
                  <a:lnTo>
                    <a:pt x="137" y="690"/>
                  </a:lnTo>
                  <a:lnTo>
                    <a:pt x="145" y="669"/>
                  </a:lnTo>
                  <a:lnTo>
                    <a:pt x="154" y="650"/>
                  </a:lnTo>
                  <a:lnTo>
                    <a:pt x="164" y="629"/>
                  </a:lnTo>
                  <a:lnTo>
                    <a:pt x="173" y="608"/>
                  </a:lnTo>
                  <a:lnTo>
                    <a:pt x="185" y="587"/>
                  </a:lnTo>
                  <a:lnTo>
                    <a:pt x="192" y="566"/>
                  </a:lnTo>
                  <a:lnTo>
                    <a:pt x="204" y="545"/>
                  </a:lnTo>
                  <a:lnTo>
                    <a:pt x="215" y="524"/>
                  </a:lnTo>
                  <a:lnTo>
                    <a:pt x="227" y="505"/>
                  </a:lnTo>
                  <a:lnTo>
                    <a:pt x="236" y="484"/>
                  </a:lnTo>
                  <a:lnTo>
                    <a:pt x="248" y="463"/>
                  </a:lnTo>
                  <a:lnTo>
                    <a:pt x="259" y="442"/>
                  </a:lnTo>
                  <a:lnTo>
                    <a:pt x="270" y="422"/>
                  </a:lnTo>
                  <a:lnTo>
                    <a:pt x="282" y="401"/>
                  </a:lnTo>
                  <a:lnTo>
                    <a:pt x="293" y="382"/>
                  </a:lnTo>
                  <a:lnTo>
                    <a:pt x="307" y="361"/>
                  </a:lnTo>
                  <a:lnTo>
                    <a:pt x="320" y="340"/>
                  </a:lnTo>
                  <a:lnTo>
                    <a:pt x="331" y="319"/>
                  </a:lnTo>
                  <a:lnTo>
                    <a:pt x="345" y="300"/>
                  </a:lnTo>
                  <a:lnTo>
                    <a:pt x="356" y="283"/>
                  </a:lnTo>
                  <a:lnTo>
                    <a:pt x="369" y="266"/>
                  </a:lnTo>
                  <a:lnTo>
                    <a:pt x="383" y="247"/>
                  </a:lnTo>
                  <a:lnTo>
                    <a:pt x="396" y="230"/>
                  </a:lnTo>
                  <a:lnTo>
                    <a:pt x="409" y="211"/>
                  </a:lnTo>
                  <a:lnTo>
                    <a:pt x="424" y="197"/>
                  </a:lnTo>
                  <a:lnTo>
                    <a:pt x="438" y="178"/>
                  </a:lnTo>
                  <a:lnTo>
                    <a:pt x="451" y="163"/>
                  </a:lnTo>
                  <a:lnTo>
                    <a:pt x="464" y="148"/>
                  </a:lnTo>
                  <a:lnTo>
                    <a:pt x="480" y="135"/>
                  </a:lnTo>
                  <a:lnTo>
                    <a:pt x="493" y="121"/>
                  </a:lnTo>
                  <a:lnTo>
                    <a:pt x="508" y="108"/>
                  </a:lnTo>
                  <a:lnTo>
                    <a:pt x="523" y="95"/>
                  </a:lnTo>
                  <a:lnTo>
                    <a:pt x="538" y="85"/>
                  </a:lnTo>
                  <a:lnTo>
                    <a:pt x="552" y="74"/>
                  </a:lnTo>
                  <a:lnTo>
                    <a:pt x="567" y="64"/>
                  </a:lnTo>
                  <a:lnTo>
                    <a:pt x="582" y="53"/>
                  </a:lnTo>
                  <a:lnTo>
                    <a:pt x="599" y="47"/>
                  </a:lnTo>
                  <a:lnTo>
                    <a:pt x="614" y="39"/>
                  </a:lnTo>
                  <a:lnTo>
                    <a:pt x="630" y="34"/>
                  </a:lnTo>
                  <a:lnTo>
                    <a:pt x="645" y="30"/>
                  </a:lnTo>
                  <a:lnTo>
                    <a:pt x="662" y="26"/>
                  </a:lnTo>
                  <a:lnTo>
                    <a:pt x="677" y="22"/>
                  </a:lnTo>
                  <a:lnTo>
                    <a:pt x="692" y="19"/>
                  </a:lnTo>
                  <a:lnTo>
                    <a:pt x="706" y="15"/>
                  </a:lnTo>
                  <a:lnTo>
                    <a:pt x="721" y="13"/>
                  </a:lnTo>
                  <a:lnTo>
                    <a:pt x="734" y="11"/>
                  </a:lnTo>
                  <a:lnTo>
                    <a:pt x="748" y="9"/>
                  </a:lnTo>
                  <a:lnTo>
                    <a:pt x="761" y="5"/>
                  </a:lnTo>
                  <a:lnTo>
                    <a:pt x="776" y="5"/>
                  </a:lnTo>
                  <a:lnTo>
                    <a:pt x="787" y="3"/>
                  </a:lnTo>
                  <a:lnTo>
                    <a:pt x="801" y="1"/>
                  </a:lnTo>
                  <a:lnTo>
                    <a:pt x="812" y="1"/>
                  </a:lnTo>
                  <a:lnTo>
                    <a:pt x="824" y="1"/>
                  </a:lnTo>
                  <a:lnTo>
                    <a:pt x="835" y="0"/>
                  </a:lnTo>
                  <a:lnTo>
                    <a:pt x="846" y="0"/>
                  </a:lnTo>
                  <a:lnTo>
                    <a:pt x="858" y="0"/>
                  </a:lnTo>
                  <a:lnTo>
                    <a:pt x="871" y="1"/>
                  </a:lnTo>
                  <a:lnTo>
                    <a:pt x="879" y="1"/>
                  </a:lnTo>
                  <a:lnTo>
                    <a:pt x="890" y="1"/>
                  </a:lnTo>
                  <a:lnTo>
                    <a:pt x="900" y="1"/>
                  </a:lnTo>
                  <a:lnTo>
                    <a:pt x="911" y="3"/>
                  </a:lnTo>
                  <a:lnTo>
                    <a:pt x="919" y="3"/>
                  </a:lnTo>
                  <a:lnTo>
                    <a:pt x="928" y="5"/>
                  </a:lnTo>
                  <a:lnTo>
                    <a:pt x="938" y="5"/>
                  </a:lnTo>
                  <a:lnTo>
                    <a:pt x="947" y="9"/>
                  </a:lnTo>
                  <a:lnTo>
                    <a:pt x="955" y="9"/>
                  </a:lnTo>
                  <a:lnTo>
                    <a:pt x="962" y="11"/>
                  </a:lnTo>
                  <a:lnTo>
                    <a:pt x="970" y="13"/>
                  </a:lnTo>
                  <a:lnTo>
                    <a:pt x="979" y="17"/>
                  </a:lnTo>
                  <a:lnTo>
                    <a:pt x="995" y="22"/>
                  </a:lnTo>
                  <a:lnTo>
                    <a:pt x="1010" y="28"/>
                  </a:lnTo>
                  <a:lnTo>
                    <a:pt x="1021" y="32"/>
                  </a:lnTo>
                  <a:lnTo>
                    <a:pt x="1036" y="39"/>
                  </a:lnTo>
                  <a:lnTo>
                    <a:pt x="1048" y="45"/>
                  </a:lnTo>
                  <a:lnTo>
                    <a:pt x="1059" y="53"/>
                  </a:lnTo>
                  <a:lnTo>
                    <a:pt x="1069" y="60"/>
                  </a:lnTo>
                  <a:lnTo>
                    <a:pt x="1080" y="70"/>
                  </a:lnTo>
                  <a:lnTo>
                    <a:pt x="1090" y="79"/>
                  </a:lnTo>
                  <a:lnTo>
                    <a:pt x="1101" y="87"/>
                  </a:lnTo>
                  <a:lnTo>
                    <a:pt x="1111" y="95"/>
                  </a:lnTo>
                  <a:lnTo>
                    <a:pt x="1118" y="104"/>
                  </a:lnTo>
                  <a:lnTo>
                    <a:pt x="1128" y="114"/>
                  </a:lnTo>
                  <a:lnTo>
                    <a:pt x="1137" y="121"/>
                  </a:lnTo>
                  <a:lnTo>
                    <a:pt x="1145" y="131"/>
                  </a:lnTo>
                  <a:lnTo>
                    <a:pt x="1152" y="142"/>
                  </a:lnTo>
                  <a:lnTo>
                    <a:pt x="1160" y="150"/>
                  </a:lnTo>
                  <a:lnTo>
                    <a:pt x="1170" y="161"/>
                  </a:lnTo>
                  <a:lnTo>
                    <a:pt x="1175" y="169"/>
                  </a:lnTo>
                  <a:lnTo>
                    <a:pt x="1183" y="180"/>
                  </a:lnTo>
                  <a:lnTo>
                    <a:pt x="1190" y="190"/>
                  </a:lnTo>
                  <a:lnTo>
                    <a:pt x="1198" y="203"/>
                  </a:lnTo>
                  <a:lnTo>
                    <a:pt x="1206" y="216"/>
                  </a:lnTo>
                  <a:lnTo>
                    <a:pt x="1213" y="230"/>
                  </a:lnTo>
                  <a:lnTo>
                    <a:pt x="1215" y="237"/>
                  </a:lnTo>
                  <a:lnTo>
                    <a:pt x="1221" y="245"/>
                  </a:lnTo>
                  <a:lnTo>
                    <a:pt x="1225" y="250"/>
                  </a:lnTo>
                  <a:lnTo>
                    <a:pt x="1228" y="260"/>
                  </a:lnTo>
                  <a:lnTo>
                    <a:pt x="1234" y="273"/>
                  </a:lnTo>
                  <a:lnTo>
                    <a:pt x="1242" y="290"/>
                  </a:lnTo>
                  <a:lnTo>
                    <a:pt x="1246" y="298"/>
                  </a:lnTo>
                  <a:lnTo>
                    <a:pt x="1247" y="306"/>
                  </a:lnTo>
                  <a:lnTo>
                    <a:pt x="1251" y="313"/>
                  </a:lnTo>
                  <a:lnTo>
                    <a:pt x="1255" y="323"/>
                  </a:lnTo>
                  <a:lnTo>
                    <a:pt x="1261" y="338"/>
                  </a:lnTo>
                  <a:lnTo>
                    <a:pt x="1268" y="355"/>
                  </a:lnTo>
                  <a:lnTo>
                    <a:pt x="1270" y="361"/>
                  </a:lnTo>
                  <a:lnTo>
                    <a:pt x="1274" y="370"/>
                  </a:lnTo>
                  <a:lnTo>
                    <a:pt x="1276" y="378"/>
                  </a:lnTo>
                  <a:lnTo>
                    <a:pt x="1282" y="387"/>
                  </a:lnTo>
                  <a:lnTo>
                    <a:pt x="1285" y="403"/>
                  </a:lnTo>
                  <a:lnTo>
                    <a:pt x="1291" y="416"/>
                  </a:lnTo>
                  <a:lnTo>
                    <a:pt x="1295" y="429"/>
                  </a:lnTo>
                  <a:lnTo>
                    <a:pt x="1301" y="444"/>
                  </a:lnTo>
                  <a:lnTo>
                    <a:pt x="1304" y="458"/>
                  </a:lnTo>
                  <a:lnTo>
                    <a:pt x="1308" y="471"/>
                  </a:lnTo>
                  <a:lnTo>
                    <a:pt x="1314" y="484"/>
                  </a:lnTo>
                  <a:lnTo>
                    <a:pt x="1318" y="496"/>
                  </a:lnTo>
                  <a:lnTo>
                    <a:pt x="1320" y="505"/>
                  </a:lnTo>
                  <a:lnTo>
                    <a:pt x="1322" y="513"/>
                  </a:lnTo>
                  <a:lnTo>
                    <a:pt x="1325" y="520"/>
                  </a:lnTo>
                  <a:lnTo>
                    <a:pt x="1329" y="528"/>
                  </a:lnTo>
                  <a:lnTo>
                    <a:pt x="1331" y="537"/>
                  </a:lnTo>
                  <a:lnTo>
                    <a:pt x="1333" y="541"/>
                  </a:lnTo>
                  <a:lnTo>
                    <a:pt x="751" y="1444"/>
                  </a:lnTo>
                  <a:lnTo>
                    <a:pt x="0" y="1003"/>
                  </a:lnTo>
                  <a:close/>
                </a:path>
              </a:pathLst>
            </a:custGeom>
            <a:solidFill>
              <a:srgbClr val="BFF296"/>
            </a:solidFill>
            <a:ln w="34925">
              <a:solidFill>
                <a:srgbClr val="FF6600"/>
              </a:solidFill>
              <a:round/>
              <a:headEnd/>
              <a:tailEnd/>
            </a:ln>
          </p:spPr>
          <p:txBody>
            <a:bodyPr rot="10800000"/>
            <a:lstStyle/>
            <a:p>
              <a:endParaRPr lang="ja-JP" altLang="en-US"/>
            </a:p>
          </p:txBody>
        </p:sp>
        <p:sp>
          <p:nvSpPr>
            <p:cNvPr id="9236" name="Freeform 11"/>
            <p:cNvSpPr>
              <a:spLocks/>
            </p:cNvSpPr>
            <p:nvPr/>
          </p:nvSpPr>
          <p:spPr bwMode="auto">
            <a:xfrm>
              <a:off x="9225051" y="3641073"/>
              <a:ext cx="1524000" cy="977900"/>
            </a:xfrm>
            <a:custGeom>
              <a:avLst/>
              <a:gdLst>
                <a:gd name="T0" fmla="*/ 2147483647 w 1922"/>
                <a:gd name="T1" fmla="*/ 2147483647 h 1232"/>
                <a:gd name="T2" fmla="*/ 2147483647 w 1922"/>
                <a:gd name="T3" fmla="*/ 2147483647 h 1232"/>
                <a:gd name="T4" fmla="*/ 2147483647 w 1922"/>
                <a:gd name="T5" fmla="*/ 2147483647 h 1232"/>
                <a:gd name="T6" fmla="*/ 2147483647 w 1922"/>
                <a:gd name="T7" fmla="*/ 2147483647 h 1232"/>
                <a:gd name="T8" fmla="*/ 2147483647 w 1922"/>
                <a:gd name="T9" fmla="*/ 2147483647 h 1232"/>
                <a:gd name="T10" fmla="*/ 2147483647 w 1922"/>
                <a:gd name="T11" fmla="*/ 2147483647 h 1232"/>
                <a:gd name="T12" fmla="*/ 2147483647 w 1922"/>
                <a:gd name="T13" fmla="*/ 2147483647 h 1232"/>
                <a:gd name="T14" fmla="*/ 2147483647 w 1922"/>
                <a:gd name="T15" fmla="*/ 2147483647 h 1232"/>
                <a:gd name="T16" fmla="*/ 2147483647 w 1922"/>
                <a:gd name="T17" fmla="*/ 2147483647 h 1232"/>
                <a:gd name="T18" fmla="*/ 2147483647 w 1922"/>
                <a:gd name="T19" fmla="*/ 2147483647 h 1232"/>
                <a:gd name="T20" fmla="*/ 2147483647 w 1922"/>
                <a:gd name="T21" fmla="*/ 2147483647 h 1232"/>
                <a:gd name="T22" fmla="*/ 2147483647 w 1922"/>
                <a:gd name="T23" fmla="*/ 2147483647 h 1232"/>
                <a:gd name="T24" fmla="*/ 2147483647 w 1922"/>
                <a:gd name="T25" fmla="*/ 2147483647 h 1232"/>
                <a:gd name="T26" fmla="*/ 2147483647 w 1922"/>
                <a:gd name="T27" fmla="*/ 2147483647 h 1232"/>
                <a:gd name="T28" fmla="*/ 2147483647 w 1922"/>
                <a:gd name="T29" fmla="*/ 2147483647 h 1232"/>
                <a:gd name="T30" fmla="*/ 2147483647 w 1922"/>
                <a:gd name="T31" fmla="*/ 2147483647 h 1232"/>
                <a:gd name="T32" fmla="*/ 2147483647 w 1922"/>
                <a:gd name="T33" fmla="*/ 2147483647 h 1232"/>
                <a:gd name="T34" fmla="*/ 2147483647 w 1922"/>
                <a:gd name="T35" fmla="*/ 2147483647 h 1232"/>
                <a:gd name="T36" fmla="*/ 2147483647 w 1922"/>
                <a:gd name="T37" fmla="*/ 2147483647 h 1232"/>
                <a:gd name="T38" fmla="*/ 2147483647 w 1922"/>
                <a:gd name="T39" fmla="*/ 2147483647 h 1232"/>
                <a:gd name="T40" fmla="*/ 2147483647 w 1922"/>
                <a:gd name="T41" fmla="*/ 2147483647 h 1232"/>
                <a:gd name="T42" fmla="*/ 2147483647 w 1922"/>
                <a:gd name="T43" fmla="*/ 2147483647 h 1232"/>
                <a:gd name="T44" fmla="*/ 2147483647 w 1922"/>
                <a:gd name="T45" fmla="*/ 2147483647 h 1232"/>
                <a:gd name="T46" fmla="*/ 2147483647 w 1922"/>
                <a:gd name="T47" fmla="*/ 2147483647 h 1232"/>
                <a:gd name="T48" fmla="*/ 2147483647 w 1922"/>
                <a:gd name="T49" fmla="*/ 2147483647 h 1232"/>
                <a:gd name="T50" fmla="*/ 2147483647 w 1922"/>
                <a:gd name="T51" fmla="*/ 2147483647 h 1232"/>
                <a:gd name="T52" fmla="*/ 2147483647 w 1922"/>
                <a:gd name="T53" fmla="*/ 2147483647 h 1232"/>
                <a:gd name="T54" fmla="*/ 2147483647 w 1922"/>
                <a:gd name="T55" fmla="*/ 2147483647 h 1232"/>
                <a:gd name="T56" fmla="*/ 2147483647 w 1922"/>
                <a:gd name="T57" fmla="*/ 2147483647 h 1232"/>
                <a:gd name="T58" fmla="*/ 2147483647 w 1922"/>
                <a:gd name="T59" fmla="*/ 2147483647 h 1232"/>
                <a:gd name="T60" fmla="*/ 2147483647 w 1922"/>
                <a:gd name="T61" fmla="*/ 2147483647 h 1232"/>
                <a:gd name="T62" fmla="*/ 2147483647 w 1922"/>
                <a:gd name="T63" fmla="*/ 2147483647 h 1232"/>
                <a:gd name="T64" fmla="*/ 2147483647 w 1922"/>
                <a:gd name="T65" fmla="*/ 2147483647 h 1232"/>
                <a:gd name="T66" fmla="*/ 2147483647 w 1922"/>
                <a:gd name="T67" fmla="*/ 2147483647 h 1232"/>
                <a:gd name="T68" fmla="*/ 2147483647 w 1922"/>
                <a:gd name="T69" fmla="*/ 2147483647 h 1232"/>
                <a:gd name="T70" fmla="*/ 2147483647 w 1922"/>
                <a:gd name="T71" fmla="*/ 2147483647 h 1232"/>
                <a:gd name="T72" fmla="*/ 2147483647 w 1922"/>
                <a:gd name="T73" fmla="*/ 2147483647 h 1232"/>
                <a:gd name="T74" fmla="*/ 2147483647 w 1922"/>
                <a:gd name="T75" fmla="*/ 0 h 1232"/>
                <a:gd name="T76" fmla="*/ 2147483647 w 1922"/>
                <a:gd name="T77" fmla="*/ 0 h 1232"/>
                <a:gd name="T78" fmla="*/ 2147483647 w 1922"/>
                <a:gd name="T79" fmla="*/ 2147483647 h 1232"/>
                <a:gd name="T80" fmla="*/ 2147483647 w 1922"/>
                <a:gd name="T81" fmla="*/ 2147483647 h 1232"/>
                <a:gd name="T82" fmla="*/ 2147483647 w 1922"/>
                <a:gd name="T83" fmla="*/ 2147483647 h 1232"/>
                <a:gd name="T84" fmla="*/ 2147483647 w 1922"/>
                <a:gd name="T85" fmla="*/ 2147483647 h 1232"/>
                <a:gd name="T86" fmla="*/ 2147483647 w 1922"/>
                <a:gd name="T87" fmla="*/ 2147483647 h 1232"/>
                <a:gd name="T88" fmla="*/ 2147483647 w 1922"/>
                <a:gd name="T89" fmla="*/ 2147483647 h 1232"/>
                <a:gd name="T90" fmla="*/ 2147483647 w 1922"/>
                <a:gd name="T91" fmla="*/ 2147483647 h 1232"/>
                <a:gd name="T92" fmla="*/ 2147483647 w 1922"/>
                <a:gd name="T93" fmla="*/ 2147483647 h 1232"/>
                <a:gd name="T94" fmla="*/ 2147483647 w 1922"/>
                <a:gd name="T95" fmla="*/ 2147483647 h 1232"/>
                <a:gd name="T96" fmla="*/ 2147483647 w 1922"/>
                <a:gd name="T97" fmla="*/ 2147483647 h 1232"/>
                <a:gd name="T98" fmla="*/ 2147483647 w 1922"/>
                <a:gd name="T99" fmla="*/ 2147483647 h 1232"/>
                <a:gd name="T100" fmla="*/ 2147483647 w 1922"/>
                <a:gd name="T101" fmla="*/ 2147483647 h 1232"/>
                <a:gd name="T102" fmla="*/ 0 w 1922"/>
                <a:gd name="T103" fmla="*/ 2147483647 h 123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922"/>
                <a:gd name="T157" fmla="*/ 0 h 1232"/>
                <a:gd name="T158" fmla="*/ 1922 w 1922"/>
                <a:gd name="T159" fmla="*/ 1232 h 1232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922" h="1232">
                  <a:moveTo>
                    <a:pt x="0" y="53"/>
                  </a:moveTo>
                  <a:lnTo>
                    <a:pt x="12" y="63"/>
                  </a:lnTo>
                  <a:lnTo>
                    <a:pt x="25" y="71"/>
                  </a:lnTo>
                  <a:lnTo>
                    <a:pt x="36" y="82"/>
                  </a:lnTo>
                  <a:lnTo>
                    <a:pt x="50" y="93"/>
                  </a:lnTo>
                  <a:lnTo>
                    <a:pt x="61" y="105"/>
                  </a:lnTo>
                  <a:lnTo>
                    <a:pt x="74" y="118"/>
                  </a:lnTo>
                  <a:lnTo>
                    <a:pt x="88" y="131"/>
                  </a:lnTo>
                  <a:lnTo>
                    <a:pt x="101" y="147"/>
                  </a:lnTo>
                  <a:lnTo>
                    <a:pt x="112" y="160"/>
                  </a:lnTo>
                  <a:lnTo>
                    <a:pt x="124" y="177"/>
                  </a:lnTo>
                  <a:lnTo>
                    <a:pt x="135" y="192"/>
                  </a:lnTo>
                  <a:lnTo>
                    <a:pt x="148" y="207"/>
                  </a:lnTo>
                  <a:lnTo>
                    <a:pt x="162" y="225"/>
                  </a:lnTo>
                  <a:lnTo>
                    <a:pt x="175" y="242"/>
                  </a:lnTo>
                  <a:lnTo>
                    <a:pt x="186" y="261"/>
                  </a:lnTo>
                  <a:lnTo>
                    <a:pt x="200" y="280"/>
                  </a:lnTo>
                  <a:lnTo>
                    <a:pt x="209" y="297"/>
                  </a:lnTo>
                  <a:lnTo>
                    <a:pt x="223" y="316"/>
                  </a:lnTo>
                  <a:lnTo>
                    <a:pt x="234" y="333"/>
                  </a:lnTo>
                  <a:lnTo>
                    <a:pt x="247" y="352"/>
                  </a:lnTo>
                  <a:lnTo>
                    <a:pt x="257" y="371"/>
                  </a:lnTo>
                  <a:lnTo>
                    <a:pt x="270" y="390"/>
                  </a:lnTo>
                  <a:lnTo>
                    <a:pt x="282" y="411"/>
                  </a:lnTo>
                  <a:lnTo>
                    <a:pt x="293" y="432"/>
                  </a:lnTo>
                  <a:lnTo>
                    <a:pt x="304" y="451"/>
                  </a:lnTo>
                  <a:lnTo>
                    <a:pt x="314" y="470"/>
                  </a:lnTo>
                  <a:lnTo>
                    <a:pt x="325" y="489"/>
                  </a:lnTo>
                  <a:lnTo>
                    <a:pt x="337" y="510"/>
                  </a:lnTo>
                  <a:lnTo>
                    <a:pt x="346" y="529"/>
                  </a:lnTo>
                  <a:lnTo>
                    <a:pt x="358" y="550"/>
                  </a:lnTo>
                  <a:lnTo>
                    <a:pt x="367" y="569"/>
                  </a:lnTo>
                  <a:lnTo>
                    <a:pt x="380" y="589"/>
                  </a:lnTo>
                  <a:lnTo>
                    <a:pt x="388" y="608"/>
                  </a:lnTo>
                  <a:lnTo>
                    <a:pt x="397" y="627"/>
                  </a:lnTo>
                  <a:lnTo>
                    <a:pt x="407" y="646"/>
                  </a:lnTo>
                  <a:lnTo>
                    <a:pt x="416" y="666"/>
                  </a:lnTo>
                  <a:lnTo>
                    <a:pt x="426" y="685"/>
                  </a:lnTo>
                  <a:lnTo>
                    <a:pt x="434" y="702"/>
                  </a:lnTo>
                  <a:lnTo>
                    <a:pt x="443" y="721"/>
                  </a:lnTo>
                  <a:lnTo>
                    <a:pt x="453" y="740"/>
                  </a:lnTo>
                  <a:lnTo>
                    <a:pt x="458" y="755"/>
                  </a:lnTo>
                  <a:lnTo>
                    <a:pt x="468" y="772"/>
                  </a:lnTo>
                  <a:lnTo>
                    <a:pt x="474" y="787"/>
                  </a:lnTo>
                  <a:lnTo>
                    <a:pt x="483" y="804"/>
                  </a:lnTo>
                  <a:lnTo>
                    <a:pt x="489" y="819"/>
                  </a:lnTo>
                  <a:lnTo>
                    <a:pt x="496" y="837"/>
                  </a:lnTo>
                  <a:lnTo>
                    <a:pt x="502" y="850"/>
                  </a:lnTo>
                  <a:lnTo>
                    <a:pt x="510" y="865"/>
                  </a:lnTo>
                  <a:lnTo>
                    <a:pt x="513" y="878"/>
                  </a:lnTo>
                  <a:lnTo>
                    <a:pt x="517" y="892"/>
                  </a:lnTo>
                  <a:lnTo>
                    <a:pt x="523" y="901"/>
                  </a:lnTo>
                  <a:lnTo>
                    <a:pt x="529" y="913"/>
                  </a:lnTo>
                  <a:lnTo>
                    <a:pt x="532" y="924"/>
                  </a:lnTo>
                  <a:lnTo>
                    <a:pt x="536" y="934"/>
                  </a:lnTo>
                  <a:lnTo>
                    <a:pt x="540" y="943"/>
                  </a:lnTo>
                  <a:lnTo>
                    <a:pt x="544" y="953"/>
                  </a:lnTo>
                  <a:lnTo>
                    <a:pt x="550" y="966"/>
                  </a:lnTo>
                  <a:lnTo>
                    <a:pt x="555" y="975"/>
                  </a:lnTo>
                  <a:lnTo>
                    <a:pt x="557" y="981"/>
                  </a:lnTo>
                  <a:lnTo>
                    <a:pt x="559" y="985"/>
                  </a:lnTo>
                  <a:lnTo>
                    <a:pt x="202" y="1232"/>
                  </a:lnTo>
                  <a:lnTo>
                    <a:pt x="1297" y="1232"/>
                  </a:lnTo>
                  <a:lnTo>
                    <a:pt x="1922" y="373"/>
                  </a:lnTo>
                  <a:lnTo>
                    <a:pt x="1430" y="589"/>
                  </a:lnTo>
                  <a:lnTo>
                    <a:pt x="1430" y="588"/>
                  </a:lnTo>
                  <a:lnTo>
                    <a:pt x="1428" y="584"/>
                  </a:lnTo>
                  <a:lnTo>
                    <a:pt x="1424" y="576"/>
                  </a:lnTo>
                  <a:lnTo>
                    <a:pt x="1422" y="569"/>
                  </a:lnTo>
                  <a:lnTo>
                    <a:pt x="1416" y="559"/>
                  </a:lnTo>
                  <a:lnTo>
                    <a:pt x="1411" y="548"/>
                  </a:lnTo>
                  <a:lnTo>
                    <a:pt x="1403" y="532"/>
                  </a:lnTo>
                  <a:lnTo>
                    <a:pt x="1397" y="519"/>
                  </a:lnTo>
                  <a:lnTo>
                    <a:pt x="1394" y="510"/>
                  </a:lnTo>
                  <a:lnTo>
                    <a:pt x="1388" y="500"/>
                  </a:lnTo>
                  <a:lnTo>
                    <a:pt x="1384" y="493"/>
                  </a:lnTo>
                  <a:lnTo>
                    <a:pt x="1380" y="483"/>
                  </a:lnTo>
                  <a:lnTo>
                    <a:pt x="1375" y="474"/>
                  </a:lnTo>
                  <a:lnTo>
                    <a:pt x="1371" y="462"/>
                  </a:lnTo>
                  <a:lnTo>
                    <a:pt x="1367" y="453"/>
                  </a:lnTo>
                  <a:lnTo>
                    <a:pt x="1361" y="443"/>
                  </a:lnTo>
                  <a:lnTo>
                    <a:pt x="1356" y="432"/>
                  </a:lnTo>
                  <a:lnTo>
                    <a:pt x="1350" y="420"/>
                  </a:lnTo>
                  <a:lnTo>
                    <a:pt x="1344" y="409"/>
                  </a:lnTo>
                  <a:lnTo>
                    <a:pt x="1340" y="397"/>
                  </a:lnTo>
                  <a:lnTo>
                    <a:pt x="1333" y="386"/>
                  </a:lnTo>
                  <a:lnTo>
                    <a:pt x="1327" y="377"/>
                  </a:lnTo>
                  <a:lnTo>
                    <a:pt x="1321" y="365"/>
                  </a:lnTo>
                  <a:lnTo>
                    <a:pt x="1317" y="356"/>
                  </a:lnTo>
                  <a:lnTo>
                    <a:pt x="1310" y="342"/>
                  </a:lnTo>
                  <a:lnTo>
                    <a:pt x="1302" y="329"/>
                  </a:lnTo>
                  <a:lnTo>
                    <a:pt x="1295" y="318"/>
                  </a:lnTo>
                  <a:lnTo>
                    <a:pt x="1289" y="308"/>
                  </a:lnTo>
                  <a:lnTo>
                    <a:pt x="1281" y="295"/>
                  </a:lnTo>
                  <a:lnTo>
                    <a:pt x="1276" y="282"/>
                  </a:lnTo>
                  <a:lnTo>
                    <a:pt x="1268" y="270"/>
                  </a:lnTo>
                  <a:lnTo>
                    <a:pt x="1262" y="261"/>
                  </a:lnTo>
                  <a:lnTo>
                    <a:pt x="1253" y="247"/>
                  </a:lnTo>
                  <a:lnTo>
                    <a:pt x="1247" y="236"/>
                  </a:lnTo>
                  <a:lnTo>
                    <a:pt x="1238" y="225"/>
                  </a:lnTo>
                  <a:lnTo>
                    <a:pt x="1232" y="213"/>
                  </a:lnTo>
                  <a:lnTo>
                    <a:pt x="1224" y="202"/>
                  </a:lnTo>
                  <a:lnTo>
                    <a:pt x="1219" y="192"/>
                  </a:lnTo>
                  <a:lnTo>
                    <a:pt x="1209" y="181"/>
                  </a:lnTo>
                  <a:lnTo>
                    <a:pt x="1203" y="171"/>
                  </a:lnTo>
                  <a:lnTo>
                    <a:pt x="1194" y="160"/>
                  </a:lnTo>
                  <a:lnTo>
                    <a:pt x="1186" y="150"/>
                  </a:lnTo>
                  <a:lnTo>
                    <a:pt x="1177" y="139"/>
                  </a:lnTo>
                  <a:lnTo>
                    <a:pt x="1171" y="129"/>
                  </a:lnTo>
                  <a:lnTo>
                    <a:pt x="1162" y="122"/>
                  </a:lnTo>
                  <a:lnTo>
                    <a:pt x="1154" y="112"/>
                  </a:lnTo>
                  <a:lnTo>
                    <a:pt x="1145" y="103"/>
                  </a:lnTo>
                  <a:lnTo>
                    <a:pt x="1137" y="95"/>
                  </a:lnTo>
                  <a:lnTo>
                    <a:pt x="1129" y="88"/>
                  </a:lnTo>
                  <a:lnTo>
                    <a:pt x="1122" y="80"/>
                  </a:lnTo>
                  <a:lnTo>
                    <a:pt x="1112" y="72"/>
                  </a:lnTo>
                  <a:lnTo>
                    <a:pt x="1105" y="67"/>
                  </a:lnTo>
                  <a:lnTo>
                    <a:pt x="1095" y="59"/>
                  </a:lnTo>
                  <a:lnTo>
                    <a:pt x="1089" y="55"/>
                  </a:lnTo>
                  <a:lnTo>
                    <a:pt x="1082" y="50"/>
                  </a:lnTo>
                  <a:lnTo>
                    <a:pt x="1074" y="46"/>
                  </a:lnTo>
                  <a:lnTo>
                    <a:pt x="1061" y="40"/>
                  </a:lnTo>
                  <a:lnTo>
                    <a:pt x="1049" y="34"/>
                  </a:lnTo>
                  <a:lnTo>
                    <a:pt x="1036" y="29"/>
                  </a:lnTo>
                  <a:lnTo>
                    <a:pt x="1023" y="27"/>
                  </a:lnTo>
                  <a:lnTo>
                    <a:pt x="1013" y="23"/>
                  </a:lnTo>
                  <a:lnTo>
                    <a:pt x="1006" y="21"/>
                  </a:lnTo>
                  <a:lnTo>
                    <a:pt x="998" y="19"/>
                  </a:lnTo>
                  <a:lnTo>
                    <a:pt x="991" y="17"/>
                  </a:lnTo>
                  <a:lnTo>
                    <a:pt x="981" y="15"/>
                  </a:lnTo>
                  <a:lnTo>
                    <a:pt x="972" y="14"/>
                  </a:lnTo>
                  <a:lnTo>
                    <a:pt x="964" y="14"/>
                  </a:lnTo>
                  <a:lnTo>
                    <a:pt x="954" y="14"/>
                  </a:lnTo>
                  <a:lnTo>
                    <a:pt x="945" y="10"/>
                  </a:lnTo>
                  <a:lnTo>
                    <a:pt x="934" y="8"/>
                  </a:lnTo>
                  <a:lnTo>
                    <a:pt x="924" y="6"/>
                  </a:lnTo>
                  <a:lnTo>
                    <a:pt x="915" y="6"/>
                  </a:lnTo>
                  <a:lnTo>
                    <a:pt x="903" y="6"/>
                  </a:lnTo>
                  <a:lnTo>
                    <a:pt x="892" y="4"/>
                  </a:lnTo>
                  <a:lnTo>
                    <a:pt x="882" y="4"/>
                  </a:lnTo>
                  <a:lnTo>
                    <a:pt x="871" y="4"/>
                  </a:lnTo>
                  <a:lnTo>
                    <a:pt x="859" y="2"/>
                  </a:lnTo>
                  <a:lnTo>
                    <a:pt x="848" y="2"/>
                  </a:lnTo>
                  <a:lnTo>
                    <a:pt x="837" y="2"/>
                  </a:lnTo>
                  <a:lnTo>
                    <a:pt x="825" y="2"/>
                  </a:lnTo>
                  <a:lnTo>
                    <a:pt x="812" y="2"/>
                  </a:lnTo>
                  <a:lnTo>
                    <a:pt x="802" y="2"/>
                  </a:lnTo>
                  <a:lnTo>
                    <a:pt x="789" y="2"/>
                  </a:lnTo>
                  <a:lnTo>
                    <a:pt x="778" y="2"/>
                  </a:lnTo>
                  <a:lnTo>
                    <a:pt x="762" y="0"/>
                  </a:lnTo>
                  <a:lnTo>
                    <a:pt x="745" y="0"/>
                  </a:lnTo>
                  <a:lnTo>
                    <a:pt x="728" y="0"/>
                  </a:lnTo>
                  <a:lnTo>
                    <a:pt x="713" y="0"/>
                  </a:lnTo>
                  <a:lnTo>
                    <a:pt x="698" y="0"/>
                  </a:lnTo>
                  <a:lnTo>
                    <a:pt x="681" y="0"/>
                  </a:lnTo>
                  <a:lnTo>
                    <a:pt x="665" y="0"/>
                  </a:lnTo>
                  <a:lnTo>
                    <a:pt x="650" y="2"/>
                  </a:lnTo>
                  <a:lnTo>
                    <a:pt x="631" y="2"/>
                  </a:lnTo>
                  <a:lnTo>
                    <a:pt x="616" y="2"/>
                  </a:lnTo>
                  <a:lnTo>
                    <a:pt x="599" y="2"/>
                  </a:lnTo>
                  <a:lnTo>
                    <a:pt x="584" y="4"/>
                  </a:lnTo>
                  <a:lnTo>
                    <a:pt x="565" y="4"/>
                  </a:lnTo>
                  <a:lnTo>
                    <a:pt x="550" y="6"/>
                  </a:lnTo>
                  <a:lnTo>
                    <a:pt x="532" y="6"/>
                  </a:lnTo>
                  <a:lnTo>
                    <a:pt x="517" y="8"/>
                  </a:lnTo>
                  <a:lnTo>
                    <a:pt x="500" y="8"/>
                  </a:lnTo>
                  <a:lnTo>
                    <a:pt x="483" y="8"/>
                  </a:lnTo>
                  <a:lnTo>
                    <a:pt x="468" y="10"/>
                  </a:lnTo>
                  <a:lnTo>
                    <a:pt x="451" y="12"/>
                  </a:lnTo>
                  <a:lnTo>
                    <a:pt x="434" y="12"/>
                  </a:lnTo>
                  <a:lnTo>
                    <a:pt x="418" y="14"/>
                  </a:lnTo>
                  <a:lnTo>
                    <a:pt x="401" y="14"/>
                  </a:lnTo>
                  <a:lnTo>
                    <a:pt x="386" y="15"/>
                  </a:lnTo>
                  <a:lnTo>
                    <a:pt x="371" y="15"/>
                  </a:lnTo>
                  <a:lnTo>
                    <a:pt x="356" y="17"/>
                  </a:lnTo>
                  <a:lnTo>
                    <a:pt x="339" y="19"/>
                  </a:lnTo>
                  <a:lnTo>
                    <a:pt x="325" y="21"/>
                  </a:lnTo>
                  <a:lnTo>
                    <a:pt x="308" y="21"/>
                  </a:lnTo>
                  <a:lnTo>
                    <a:pt x="293" y="21"/>
                  </a:lnTo>
                  <a:lnTo>
                    <a:pt x="280" y="23"/>
                  </a:lnTo>
                  <a:lnTo>
                    <a:pt x="266" y="27"/>
                  </a:lnTo>
                  <a:lnTo>
                    <a:pt x="251" y="27"/>
                  </a:lnTo>
                  <a:lnTo>
                    <a:pt x="238" y="29"/>
                  </a:lnTo>
                  <a:lnTo>
                    <a:pt x="223" y="29"/>
                  </a:lnTo>
                  <a:lnTo>
                    <a:pt x="209" y="31"/>
                  </a:lnTo>
                  <a:lnTo>
                    <a:pt x="196" y="31"/>
                  </a:lnTo>
                  <a:lnTo>
                    <a:pt x="183" y="33"/>
                  </a:lnTo>
                  <a:lnTo>
                    <a:pt x="169" y="34"/>
                  </a:lnTo>
                  <a:lnTo>
                    <a:pt x="160" y="34"/>
                  </a:lnTo>
                  <a:lnTo>
                    <a:pt x="147" y="34"/>
                  </a:lnTo>
                  <a:lnTo>
                    <a:pt x="135" y="36"/>
                  </a:lnTo>
                  <a:lnTo>
                    <a:pt x="122" y="38"/>
                  </a:lnTo>
                  <a:lnTo>
                    <a:pt x="114" y="40"/>
                  </a:lnTo>
                  <a:lnTo>
                    <a:pt x="101" y="40"/>
                  </a:lnTo>
                  <a:lnTo>
                    <a:pt x="93" y="42"/>
                  </a:lnTo>
                  <a:lnTo>
                    <a:pt x="84" y="42"/>
                  </a:lnTo>
                  <a:lnTo>
                    <a:pt x="74" y="44"/>
                  </a:lnTo>
                  <a:lnTo>
                    <a:pt x="67" y="44"/>
                  </a:lnTo>
                  <a:lnTo>
                    <a:pt x="57" y="44"/>
                  </a:lnTo>
                  <a:lnTo>
                    <a:pt x="50" y="46"/>
                  </a:lnTo>
                  <a:lnTo>
                    <a:pt x="42" y="48"/>
                  </a:lnTo>
                  <a:lnTo>
                    <a:pt x="29" y="48"/>
                  </a:lnTo>
                  <a:lnTo>
                    <a:pt x="19" y="50"/>
                  </a:lnTo>
                  <a:lnTo>
                    <a:pt x="10" y="50"/>
                  </a:lnTo>
                  <a:lnTo>
                    <a:pt x="6" y="52"/>
                  </a:lnTo>
                  <a:lnTo>
                    <a:pt x="0" y="52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FF8C03"/>
            </a:solidFill>
            <a:ln w="34925">
              <a:solidFill>
                <a:srgbClr val="FF6600"/>
              </a:solidFill>
              <a:round/>
              <a:headEnd/>
              <a:tailEnd/>
            </a:ln>
          </p:spPr>
          <p:txBody>
            <a:bodyPr rot="10800000"/>
            <a:lstStyle/>
            <a:p>
              <a:endParaRPr lang="ja-JP" altLang="en-US"/>
            </a:p>
          </p:txBody>
        </p:sp>
        <p:sp>
          <p:nvSpPr>
            <p:cNvPr id="9237" name="Freeform 12"/>
            <p:cNvSpPr>
              <a:spLocks/>
            </p:cNvSpPr>
            <p:nvPr/>
          </p:nvSpPr>
          <p:spPr bwMode="auto">
            <a:xfrm>
              <a:off x="8070578" y="4812083"/>
              <a:ext cx="1235075" cy="1390650"/>
            </a:xfrm>
            <a:custGeom>
              <a:avLst/>
              <a:gdLst>
                <a:gd name="T0" fmla="*/ 2147483647 w 1557"/>
                <a:gd name="T1" fmla="*/ 2147483647 h 1752"/>
                <a:gd name="T2" fmla="*/ 2147483647 w 1557"/>
                <a:gd name="T3" fmla="*/ 2147483647 h 1752"/>
                <a:gd name="T4" fmla="*/ 2147483647 w 1557"/>
                <a:gd name="T5" fmla="*/ 2147483647 h 1752"/>
                <a:gd name="T6" fmla="*/ 2147483647 w 1557"/>
                <a:gd name="T7" fmla="*/ 2147483647 h 1752"/>
                <a:gd name="T8" fmla="*/ 2147483647 w 1557"/>
                <a:gd name="T9" fmla="*/ 2147483647 h 1752"/>
                <a:gd name="T10" fmla="*/ 2147483647 w 1557"/>
                <a:gd name="T11" fmla="*/ 2147483647 h 1752"/>
                <a:gd name="T12" fmla="*/ 2147483647 w 1557"/>
                <a:gd name="T13" fmla="*/ 2147483647 h 1752"/>
                <a:gd name="T14" fmla="*/ 2147483647 w 1557"/>
                <a:gd name="T15" fmla="*/ 2147483647 h 1752"/>
                <a:gd name="T16" fmla="*/ 2147483647 w 1557"/>
                <a:gd name="T17" fmla="*/ 2147483647 h 1752"/>
                <a:gd name="T18" fmla="*/ 2147483647 w 1557"/>
                <a:gd name="T19" fmla="*/ 2147483647 h 1752"/>
                <a:gd name="T20" fmla="*/ 2147483647 w 1557"/>
                <a:gd name="T21" fmla="*/ 2147483647 h 1752"/>
                <a:gd name="T22" fmla="*/ 2147483647 w 1557"/>
                <a:gd name="T23" fmla="*/ 2147483647 h 1752"/>
                <a:gd name="T24" fmla="*/ 2147483647 w 1557"/>
                <a:gd name="T25" fmla="*/ 2147483647 h 1752"/>
                <a:gd name="T26" fmla="*/ 2147483647 w 1557"/>
                <a:gd name="T27" fmla="*/ 2147483647 h 1752"/>
                <a:gd name="T28" fmla="*/ 2147483647 w 1557"/>
                <a:gd name="T29" fmla="*/ 2147483647 h 1752"/>
                <a:gd name="T30" fmla="*/ 2147483647 w 1557"/>
                <a:gd name="T31" fmla="*/ 2147483647 h 1752"/>
                <a:gd name="T32" fmla="*/ 2147483647 w 1557"/>
                <a:gd name="T33" fmla="*/ 2147483647 h 1752"/>
                <a:gd name="T34" fmla="*/ 2147483647 w 1557"/>
                <a:gd name="T35" fmla="*/ 2147483647 h 1752"/>
                <a:gd name="T36" fmla="*/ 2147483647 w 1557"/>
                <a:gd name="T37" fmla="*/ 2147483647 h 1752"/>
                <a:gd name="T38" fmla="*/ 2147483647 w 1557"/>
                <a:gd name="T39" fmla="*/ 2147483647 h 1752"/>
                <a:gd name="T40" fmla="*/ 2147483647 w 1557"/>
                <a:gd name="T41" fmla="*/ 2147483647 h 1752"/>
                <a:gd name="T42" fmla="*/ 2147483647 w 1557"/>
                <a:gd name="T43" fmla="*/ 2147483647 h 1752"/>
                <a:gd name="T44" fmla="*/ 2147483647 w 1557"/>
                <a:gd name="T45" fmla="*/ 2147483647 h 1752"/>
                <a:gd name="T46" fmla="*/ 2147483647 w 1557"/>
                <a:gd name="T47" fmla="*/ 2147483647 h 1752"/>
                <a:gd name="T48" fmla="*/ 2147483647 w 1557"/>
                <a:gd name="T49" fmla="*/ 2147483647 h 1752"/>
                <a:gd name="T50" fmla="*/ 2147483647 w 1557"/>
                <a:gd name="T51" fmla="*/ 2147483647 h 1752"/>
                <a:gd name="T52" fmla="*/ 2147483647 w 1557"/>
                <a:gd name="T53" fmla="*/ 2147483647 h 1752"/>
                <a:gd name="T54" fmla="*/ 2147483647 w 1557"/>
                <a:gd name="T55" fmla="*/ 2147483647 h 1752"/>
                <a:gd name="T56" fmla="*/ 2147483647 w 1557"/>
                <a:gd name="T57" fmla="*/ 2147483647 h 1752"/>
                <a:gd name="T58" fmla="*/ 2147483647 w 1557"/>
                <a:gd name="T59" fmla="*/ 2147483647 h 1752"/>
                <a:gd name="T60" fmla="*/ 2147483647 w 1557"/>
                <a:gd name="T61" fmla="*/ 2147483647 h 1752"/>
                <a:gd name="T62" fmla="*/ 2147483647 w 1557"/>
                <a:gd name="T63" fmla="*/ 2147483647 h 1752"/>
                <a:gd name="T64" fmla="*/ 2147483647 w 1557"/>
                <a:gd name="T65" fmla="*/ 2147483647 h 1752"/>
                <a:gd name="T66" fmla="*/ 2147483647 w 1557"/>
                <a:gd name="T67" fmla="*/ 2147483647 h 1752"/>
                <a:gd name="T68" fmla="*/ 2147483647 w 1557"/>
                <a:gd name="T69" fmla="*/ 2147483647 h 1752"/>
                <a:gd name="T70" fmla="*/ 2147483647 w 1557"/>
                <a:gd name="T71" fmla="*/ 2147483647 h 1752"/>
                <a:gd name="T72" fmla="*/ 2147483647 w 1557"/>
                <a:gd name="T73" fmla="*/ 2147483647 h 1752"/>
                <a:gd name="T74" fmla="*/ 2147483647 w 1557"/>
                <a:gd name="T75" fmla="*/ 2147483647 h 1752"/>
                <a:gd name="T76" fmla="*/ 2147483647 w 1557"/>
                <a:gd name="T77" fmla="*/ 2147483647 h 1752"/>
                <a:gd name="T78" fmla="*/ 2147483647 w 1557"/>
                <a:gd name="T79" fmla="*/ 2147483647 h 1752"/>
                <a:gd name="T80" fmla="*/ 2147483647 w 1557"/>
                <a:gd name="T81" fmla="*/ 2147483647 h 1752"/>
                <a:gd name="T82" fmla="*/ 2147483647 w 1557"/>
                <a:gd name="T83" fmla="*/ 2147483647 h 1752"/>
                <a:gd name="T84" fmla="*/ 2147483647 w 1557"/>
                <a:gd name="T85" fmla="*/ 2147483647 h 1752"/>
                <a:gd name="T86" fmla="*/ 2147483647 w 1557"/>
                <a:gd name="T87" fmla="*/ 2147483647 h 1752"/>
                <a:gd name="T88" fmla="*/ 2147483647 w 1557"/>
                <a:gd name="T89" fmla="*/ 2147483647 h 1752"/>
                <a:gd name="T90" fmla="*/ 2147483647 w 1557"/>
                <a:gd name="T91" fmla="*/ 2147483647 h 1752"/>
                <a:gd name="T92" fmla="*/ 2147483647 w 1557"/>
                <a:gd name="T93" fmla="*/ 2147483647 h 1752"/>
                <a:gd name="T94" fmla="*/ 2147483647 w 1557"/>
                <a:gd name="T95" fmla="*/ 2147483647 h 1752"/>
                <a:gd name="T96" fmla="*/ 2147483647 w 1557"/>
                <a:gd name="T97" fmla="*/ 2147483647 h 1752"/>
                <a:gd name="T98" fmla="*/ 2147483647 w 1557"/>
                <a:gd name="T99" fmla="*/ 2147483647 h 1752"/>
                <a:gd name="T100" fmla="*/ 2147483647 w 1557"/>
                <a:gd name="T101" fmla="*/ 2147483647 h 1752"/>
                <a:gd name="T102" fmla="*/ 2147483647 w 1557"/>
                <a:gd name="T103" fmla="*/ 2147483647 h 1752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557"/>
                <a:gd name="T157" fmla="*/ 0 h 1752"/>
                <a:gd name="T158" fmla="*/ 1557 w 1557"/>
                <a:gd name="T159" fmla="*/ 1752 h 1752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557" h="1752">
                  <a:moveTo>
                    <a:pt x="684" y="1640"/>
                  </a:moveTo>
                  <a:lnTo>
                    <a:pt x="677" y="1633"/>
                  </a:lnTo>
                  <a:lnTo>
                    <a:pt x="669" y="1627"/>
                  </a:lnTo>
                  <a:lnTo>
                    <a:pt x="663" y="1619"/>
                  </a:lnTo>
                  <a:lnTo>
                    <a:pt x="660" y="1614"/>
                  </a:lnTo>
                  <a:lnTo>
                    <a:pt x="654" y="1606"/>
                  </a:lnTo>
                  <a:lnTo>
                    <a:pt x="648" y="1600"/>
                  </a:lnTo>
                  <a:lnTo>
                    <a:pt x="639" y="1593"/>
                  </a:lnTo>
                  <a:lnTo>
                    <a:pt x="631" y="1583"/>
                  </a:lnTo>
                  <a:lnTo>
                    <a:pt x="622" y="1574"/>
                  </a:lnTo>
                  <a:lnTo>
                    <a:pt x="614" y="1564"/>
                  </a:lnTo>
                  <a:lnTo>
                    <a:pt x="603" y="1553"/>
                  </a:lnTo>
                  <a:lnTo>
                    <a:pt x="595" y="1543"/>
                  </a:lnTo>
                  <a:lnTo>
                    <a:pt x="584" y="1532"/>
                  </a:lnTo>
                  <a:lnTo>
                    <a:pt x="574" y="1522"/>
                  </a:lnTo>
                  <a:lnTo>
                    <a:pt x="563" y="1509"/>
                  </a:lnTo>
                  <a:lnTo>
                    <a:pt x="551" y="1496"/>
                  </a:lnTo>
                  <a:lnTo>
                    <a:pt x="540" y="1482"/>
                  </a:lnTo>
                  <a:lnTo>
                    <a:pt x="529" y="1469"/>
                  </a:lnTo>
                  <a:lnTo>
                    <a:pt x="515" y="1454"/>
                  </a:lnTo>
                  <a:lnTo>
                    <a:pt x="504" y="1441"/>
                  </a:lnTo>
                  <a:lnTo>
                    <a:pt x="492" y="1427"/>
                  </a:lnTo>
                  <a:lnTo>
                    <a:pt x="479" y="1414"/>
                  </a:lnTo>
                  <a:lnTo>
                    <a:pt x="466" y="1399"/>
                  </a:lnTo>
                  <a:lnTo>
                    <a:pt x="452" y="1386"/>
                  </a:lnTo>
                  <a:lnTo>
                    <a:pt x="439" y="1368"/>
                  </a:lnTo>
                  <a:lnTo>
                    <a:pt x="426" y="1355"/>
                  </a:lnTo>
                  <a:lnTo>
                    <a:pt x="413" y="1338"/>
                  </a:lnTo>
                  <a:lnTo>
                    <a:pt x="399" y="1325"/>
                  </a:lnTo>
                  <a:lnTo>
                    <a:pt x="386" y="1310"/>
                  </a:lnTo>
                  <a:lnTo>
                    <a:pt x="375" y="1294"/>
                  </a:lnTo>
                  <a:lnTo>
                    <a:pt x="361" y="1277"/>
                  </a:lnTo>
                  <a:lnTo>
                    <a:pt x="348" y="1262"/>
                  </a:lnTo>
                  <a:lnTo>
                    <a:pt x="335" y="1245"/>
                  </a:lnTo>
                  <a:lnTo>
                    <a:pt x="321" y="1230"/>
                  </a:lnTo>
                  <a:lnTo>
                    <a:pt x="308" y="1214"/>
                  </a:lnTo>
                  <a:lnTo>
                    <a:pt x="295" y="1199"/>
                  </a:lnTo>
                  <a:lnTo>
                    <a:pt x="281" y="1182"/>
                  </a:lnTo>
                  <a:lnTo>
                    <a:pt x="270" y="1169"/>
                  </a:lnTo>
                  <a:lnTo>
                    <a:pt x="257" y="1154"/>
                  </a:lnTo>
                  <a:lnTo>
                    <a:pt x="245" y="1138"/>
                  </a:lnTo>
                  <a:lnTo>
                    <a:pt x="234" y="1123"/>
                  </a:lnTo>
                  <a:lnTo>
                    <a:pt x="222" y="1110"/>
                  </a:lnTo>
                  <a:lnTo>
                    <a:pt x="211" y="1095"/>
                  </a:lnTo>
                  <a:lnTo>
                    <a:pt x="200" y="1081"/>
                  </a:lnTo>
                  <a:lnTo>
                    <a:pt x="192" y="1068"/>
                  </a:lnTo>
                  <a:lnTo>
                    <a:pt x="183" y="1057"/>
                  </a:lnTo>
                  <a:lnTo>
                    <a:pt x="173" y="1043"/>
                  </a:lnTo>
                  <a:lnTo>
                    <a:pt x="164" y="1030"/>
                  </a:lnTo>
                  <a:lnTo>
                    <a:pt x="154" y="1017"/>
                  </a:lnTo>
                  <a:lnTo>
                    <a:pt x="146" y="1005"/>
                  </a:lnTo>
                  <a:lnTo>
                    <a:pt x="139" y="994"/>
                  </a:lnTo>
                  <a:lnTo>
                    <a:pt x="133" y="983"/>
                  </a:lnTo>
                  <a:lnTo>
                    <a:pt x="126" y="975"/>
                  </a:lnTo>
                  <a:lnTo>
                    <a:pt x="122" y="965"/>
                  </a:lnTo>
                  <a:lnTo>
                    <a:pt x="116" y="954"/>
                  </a:lnTo>
                  <a:lnTo>
                    <a:pt x="110" y="946"/>
                  </a:lnTo>
                  <a:lnTo>
                    <a:pt x="108" y="939"/>
                  </a:lnTo>
                  <a:lnTo>
                    <a:pt x="105" y="931"/>
                  </a:lnTo>
                  <a:lnTo>
                    <a:pt x="103" y="918"/>
                  </a:lnTo>
                  <a:lnTo>
                    <a:pt x="105" y="910"/>
                  </a:lnTo>
                  <a:lnTo>
                    <a:pt x="105" y="899"/>
                  </a:lnTo>
                  <a:lnTo>
                    <a:pt x="108" y="886"/>
                  </a:lnTo>
                  <a:lnTo>
                    <a:pt x="108" y="880"/>
                  </a:lnTo>
                  <a:lnTo>
                    <a:pt x="110" y="872"/>
                  </a:lnTo>
                  <a:lnTo>
                    <a:pt x="112" y="863"/>
                  </a:lnTo>
                  <a:lnTo>
                    <a:pt x="118" y="855"/>
                  </a:lnTo>
                  <a:lnTo>
                    <a:pt x="120" y="846"/>
                  </a:lnTo>
                  <a:lnTo>
                    <a:pt x="124" y="834"/>
                  </a:lnTo>
                  <a:lnTo>
                    <a:pt x="126" y="825"/>
                  </a:lnTo>
                  <a:lnTo>
                    <a:pt x="131" y="813"/>
                  </a:lnTo>
                  <a:lnTo>
                    <a:pt x="135" y="802"/>
                  </a:lnTo>
                  <a:lnTo>
                    <a:pt x="139" y="791"/>
                  </a:lnTo>
                  <a:lnTo>
                    <a:pt x="145" y="777"/>
                  </a:lnTo>
                  <a:lnTo>
                    <a:pt x="148" y="768"/>
                  </a:lnTo>
                  <a:lnTo>
                    <a:pt x="152" y="754"/>
                  </a:lnTo>
                  <a:lnTo>
                    <a:pt x="158" y="741"/>
                  </a:lnTo>
                  <a:lnTo>
                    <a:pt x="162" y="728"/>
                  </a:lnTo>
                  <a:lnTo>
                    <a:pt x="165" y="715"/>
                  </a:lnTo>
                  <a:lnTo>
                    <a:pt x="171" y="699"/>
                  </a:lnTo>
                  <a:lnTo>
                    <a:pt x="177" y="686"/>
                  </a:lnTo>
                  <a:lnTo>
                    <a:pt x="183" y="671"/>
                  </a:lnTo>
                  <a:lnTo>
                    <a:pt x="188" y="658"/>
                  </a:lnTo>
                  <a:lnTo>
                    <a:pt x="194" y="642"/>
                  </a:lnTo>
                  <a:lnTo>
                    <a:pt x="200" y="627"/>
                  </a:lnTo>
                  <a:lnTo>
                    <a:pt x="205" y="612"/>
                  </a:lnTo>
                  <a:lnTo>
                    <a:pt x="211" y="599"/>
                  </a:lnTo>
                  <a:lnTo>
                    <a:pt x="215" y="585"/>
                  </a:lnTo>
                  <a:lnTo>
                    <a:pt x="221" y="570"/>
                  </a:lnTo>
                  <a:lnTo>
                    <a:pt x="226" y="555"/>
                  </a:lnTo>
                  <a:lnTo>
                    <a:pt x="234" y="542"/>
                  </a:lnTo>
                  <a:lnTo>
                    <a:pt x="240" y="524"/>
                  </a:lnTo>
                  <a:lnTo>
                    <a:pt x="245" y="509"/>
                  </a:lnTo>
                  <a:lnTo>
                    <a:pt x="251" y="496"/>
                  </a:lnTo>
                  <a:lnTo>
                    <a:pt x="257" y="483"/>
                  </a:lnTo>
                  <a:lnTo>
                    <a:pt x="260" y="467"/>
                  </a:lnTo>
                  <a:lnTo>
                    <a:pt x="268" y="454"/>
                  </a:lnTo>
                  <a:lnTo>
                    <a:pt x="274" y="441"/>
                  </a:lnTo>
                  <a:lnTo>
                    <a:pt x="280" y="428"/>
                  </a:lnTo>
                  <a:lnTo>
                    <a:pt x="283" y="412"/>
                  </a:lnTo>
                  <a:lnTo>
                    <a:pt x="289" y="399"/>
                  </a:lnTo>
                  <a:lnTo>
                    <a:pt x="293" y="386"/>
                  </a:lnTo>
                  <a:lnTo>
                    <a:pt x="299" y="374"/>
                  </a:lnTo>
                  <a:lnTo>
                    <a:pt x="302" y="361"/>
                  </a:lnTo>
                  <a:lnTo>
                    <a:pt x="308" y="351"/>
                  </a:lnTo>
                  <a:lnTo>
                    <a:pt x="312" y="338"/>
                  </a:lnTo>
                  <a:lnTo>
                    <a:pt x="318" y="331"/>
                  </a:lnTo>
                  <a:lnTo>
                    <a:pt x="321" y="317"/>
                  </a:lnTo>
                  <a:lnTo>
                    <a:pt x="325" y="310"/>
                  </a:lnTo>
                  <a:lnTo>
                    <a:pt x="329" y="300"/>
                  </a:lnTo>
                  <a:lnTo>
                    <a:pt x="333" y="291"/>
                  </a:lnTo>
                  <a:lnTo>
                    <a:pt x="338" y="275"/>
                  </a:lnTo>
                  <a:lnTo>
                    <a:pt x="346" y="262"/>
                  </a:lnTo>
                  <a:lnTo>
                    <a:pt x="350" y="253"/>
                  </a:lnTo>
                  <a:lnTo>
                    <a:pt x="354" y="245"/>
                  </a:lnTo>
                  <a:lnTo>
                    <a:pt x="356" y="239"/>
                  </a:lnTo>
                  <a:lnTo>
                    <a:pt x="0" y="38"/>
                  </a:lnTo>
                  <a:lnTo>
                    <a:pt x="968" y="0"/>
                  </a:lnTo>
                  <a:lnTo>
                    <a:pt x="1557" y="895"/>
                  </a:lnTo>
                  <a:lnTo>
                    <a:pt x="1177" y="716"/>
                  </a:lnTo>
                  <a:lnTo>
                    <a:pt x="1175" y="716"/>
                  </a:lnTo>
                  <a:lnTo>
                    <a:pt x="1173" y="722"/>
                  </a:lnTo>
                  <a:lnTo>
                    <a:pt x="1167" y="728"/>
                  </a:lnTo>
                  <a:lnTo>
                    <a:pt x="1163" y="739"/>
                  </a:lnTo>
                  <a:lnTo>
                    <a:pt x="1156" y="751"/>
                  </a:lnTo>
                  <a:lnTo>
                    <a:pt x="1150" y="766"/>
                  </a:lnTo>
                  <a:lnTo>
                    <a:pt x="1146" y="773"/>
                  </a:lnTo>
                  <a:lnTo>
                    <a:pt x="1141" y="783"/>
                  </a:lnTo>
                  <a:lnTo>
                    <a:pt x="1137" y="791"/>
                  </a:lnTo>
                  <a:lnTo>
                    <a:pt x="1133" y="802"/>
                  </a:lnTo>
                  <a:lnTo>
                    <a:pt x="1125" y="811"/>
                  </a:lnTo>
                  <a:lnTo>
                    <a:pt x="1120" y="821"/>
                  </a:lnTo>
                  <a:lnTo>
                    <a:pt x="1112" y="831"/>
                  </a:lnTo>
                  <a:lnTo>
                    <a:pt x="1108" y="846"/>
                  </a:lnTo>
                  <a:lnTo>
                    <a:pt x="1101" y="855"/>
                  </a:lnTo>
                  <a:lnTo>
                    <a:pt x="1097" y="867"/>
                  </a:lnTo>
                  <a:lnTo>
                    <a:pt x="1089" y="880"/>
                  </a:lnTo>
                  <a:lnTo>
                    <a:pt x="1085" y="893"/>
                  </a:lnTo>
                  <a:lnTo>
                    <a:pt x="1078" y="907"/>
                  </a:lnTo>
                  <a:lnTo>
                    <a:pt x="1070" y="920"/>
                  </a:lnTo>
                  <a:lnTo>
                    <a:pt x="1063" y="933"/>
                  </a:lnTo>
                  <a:lnTo>
                    <a:pt x="1057" y="946"/>
                  </a:lnTo>
                  <a:lnTo>
                    <a:pt x="1049" y="960"/>
                  </a:lnTo>
                  <a:lnTo>
                    <a:pt x="1044" y="975"/>
                  </a:lnTo>
                  <a:lnTo>
                    <a:pt x="1036" y="988"/>
                  </a:lnTo>
                  <a:lnTo>
                    <a:pt x="1030" y="1003"/>
                  </a:lnTo>
                  <a:lnTo>
                    <a:pt x="1021" y="1017"/>
                  </a:lnTo>
                  <a:lnTo>
                    <a:pt x="1013" y="1032"/>
                  </a:lnTo>
                  <a:lnTo>
                    <a:pt x="1006" y="1047"/>
                  </a:lnTo>
                  <a:lnTo>
                    <a:pt x="1000" y="1062"/>
                  </a:lnTo>
                  <a:lnTo>
                    <a:pt x="990" y="1076"/>
                  </a:lnTo>
                  <a:lnTo>
                    <a:pt x="983" y="1091"/>
                  </a:lnTo>
                  <a:lnTo>
                    <a:pt x="975" y="1106"/>
                  </a:lnTo>
                  <a:lnTo>
                    <a:pt x="970" y="1121"/>
                  </a:lnTo>
                  <a:lnTo>
                    <a:pt x="962" y="1135"/>
                  </a:lnTo>
                  <a:lnTo>
                    <a:pt x="956" y="1150"/>
                  </a:lnTo>
                  <a:lnTo>
                    <a:pt x="947" y="1165"/>
                  </a:lnTo>
                  <a:lnTo>
                    <a:pt x="941" y="1180"/>
                  </a:lnTo>
                  <a:lnTo>
                    <a:pt x="933" y="1194"/>
                  </a:lnTo>
                  <a:lnTo>
                    <a:pt x="928" y="1209"/>
                  </a:lnTo>
                  <a:lnTo>
                    <a:pt x="920" y="1222"/>
                  </a:lnTo>
                  <a:lnTo>
                    <a:pt x="914" y="1237"/>
                  </a:lnTo>
                  <a:lnTo>
                    <a:pt x="907" y="1249"/>
                  </a:lnTo>
                  <a:lnTo>
                    <a:pt x="901" y="1262"/>
                  </a:lnTo>
                  <a:lnTo>
                    <a:pt x="893" y="1277"/>
                  </a:lnTo>
                  <a:lnTo>
                    <a:pt x="888" y="1291"/>
                  </a:lnTo>
                  <a:lnTo>
                    <a:pt x="880" y="1302"/>
                  </a:lnTo>
                  <a:lnTo>
                    <a:pt x="874" y="1313"/>
                  </a:lnTo>
                  <a:lnTo>
                    <a:pt x="871" y="1325"/>
                  </a:lnTo>
                  <a:lnTo>
                    <a:pt x="867" y="1338"/>
                  </a:lnTo>
                  <a:lnTo>
                    <a:pt x="861" y="1349"/>
                  </a:lnTo>
                  <a:lnTo>
                    <a:pt x="855" y="1359"/>
                  </a:lnTo>
                  <a:lnTo>
                    <a:pt x="852" y="1370"/>
                  </a:lnTo>
                  <a:lnTo>
                    <a:pt x="848" y="1382"/>
                  </a:lnTo>
                  <a:lnTo>
                    <a:pt x="842" y="1391"/>
                  </a:lnTo>
                  <a:lnTo>
                    <a:pt x="838" y="1401"/>
                  </a:lnTo>
                  <a:lnTo>
                    <a:pt x="835" y="1408"/>
                  </a:lnTo>
                  <a:lnTo>
                    <a:pt x="833" y="1418"/>
                  </a:lnTo>
                  <a:lnTo>
                    <a:pt x="827" y="1431"/>
                  </a:lnTo>
                  <a:lnTo>
                    <a:pt x="819" y="1448"/>
                  </a:lnTo>
                  <a:lnTo>
                    <a:pt x="816" y="1462"/>
                  </a:lnTo>
                  <a:lnTo>
                    <a:pt x="812" y="1477"/>
                  </a:lnTo>
                  <a:lnTo>
                    <a:pt x="806" y="1492"/>
                  </a:lnTo>
                  <a:lnTo>
                    <a:pt x="802" y="1507"/>
                  </a:lnTo>
                  <a:lnTo>
                    <a:pt x="800" y="1522"/>
                  </a:lnTo>
                  <a:lnTo>
                    <a:pt x="798" y="1538"/>
                  </a:lnTo>
                  <a:lnTo>
                    <a:pt x="793" y="1551"/>
                  </a:lnTo>
                  <a:lnTo>
                    <a:pt x="793" y="1564"/>
                  </a:lnTo>
                  <a:lnTo>
                    <a:pt x="789" y="1578"/>
                  </a:lnTo>
                  <a:lnTo>
                    <a:pt x="789" y="1593"/>
                  </a:lnTo>
                  <a:lnTo>
                    <a:pt x="787" y="1606"/>
                  </a:lnTo>
                  <a:lnTo>
                    <a:pt x="785" y="1619"/>
                  </a:lnTo>
                  <a:lnTo>
                    <a:pt x="785" y="1633"/>
                  </a:lnTo>
                  <a:lnTo>
                    <a:pt x="785" y="1646"/>
                  </a:lnTo>
                  <a:lnTo>
                    <a:pt x="785" y="1655"/>
                  </a:lnTo>
                  <a:lnTo>
                    <a:pt x="785" y="1667"/>
                  </a:lnTo>
                  <a:lnTo>
                    <a:pt x="785" y="1676"/>
                  </a:lnTo>
                  <a:lnTo>
                    <a:pt x="785" y="1688"/>
                  </a:lnTo>
                  <a:lnTo>
                    <a:pt x="785" y="1695"/>
                  </a:lnTo>
                  <a:lnTo>
                    <a:pt x="785" y="1705"/>
                  </a:lnTo>
                  <a:lnTo>
                    <a:pt x="785" y="1714"/>
                  </a:lnTo>
                  <a:lnTo>
                    <a:pt x="785" y="1722"/>
                  </a:lnTo>
                  <a:lnTo>
                    <a:pt x="785" y="1735"/>
                  </a:lnTo>
                  <a:lnTo>
                    <a:pt x="787" y="1743"/>
                  </a:lnTo>
                  <a:lnTo>
                    <a:pt x="787" y="1751"/>
                  </a:lnTo>
                  <a:lnTo>
                    <a:pt x="789" y="1752"/>
                  </a:lnTo>
                  <a:lnTo>
                    <a:pt x="684" y="1640"/>
                  </a:lnTo>
                  <a:close/>
                </a:path>
              </a:pathLst>
            </a:custGeom>
            <a:solidFill>
              <a:srgbClr val="FF8C03"/>
            </a:solidFill>
            <a:ln w="34925">
              <a:solidFill>
                <a:srgbClr val="FF6600"/>
              </a:solidFill>
              <a:round/>
              <a:headEnd/>
              <a:tailEnd/>
            </a:ln>
          </p:spPr>
          <p:txBody>
            <a:bodyPr rot="10800000"/>
            <a:lstStyle/>
            <a:p>
              <a:endParaRPr lang="ja-JP" altLang="en-US"/>
            </a:p>
          </p:txBody>
        </p:sp>
        <p:sp>
          <p:nvSpPr>
            <p:cNvPr id="9238" name="Freeform 10"/>
            <p:cNvSpPr>
              <a:spLocks/>
            </p:cNvSpPr>
            <p:nvPr/>
          </p:nvSpPr>
          <p:spPr bwMode="auto">
            <a:xfrm>
              <a:off x="9907967" y="5008565"/>
              <a:ext cx="1217612" cy="1520825"/>
            </a:xfrm>
            <a:custGeom>
              <a:avLst/>
              <a:gdLst>
                <a:gd name="T0" fmla="*/ 2147483647 w 1534"/>
                <a:gd name="T1" fmla="*/ 2147483647 h 1916"/>
                <a:gd name="T2" fmla="*/ 2147483647 w 1534"/>
                <a:gd name="T3" fmla="*/ 2147483647 h 1916"/>
                <a:gd name="T4" fmla="*/ 2147483647 w 1534"/>
                <a:gd name="T5" fmla="*/ 2147483647 h 1916"/>
                <a:gd name="T6" fmla="*/ 2147483647 w 1534"/>
                <a:gd name="T7" fmla="*/ 2147483647 h 1916"/>
                <a:gd name="T8" fmla="*/ 2147483647 w 1534"/>
                <a:gd name="T9" fmla="*/ 2147483647 h 1916"/>
                <a:gd name="T10" fmla="*/ 2147483647 w 1534"/>
                <a:gd name="T11" fmla="*/ 2147483647 h 1916"/>
                <a:gd name="T12" fmla="*/ 2147483647 w 1534"/>
                <a:gd name="T13" fmla="*/ 2147483647 h 1916"/>
                <a:gd name="T14" fmla="*/ 2147483647 w 1534"/>
                <a:gd name="T15" fmla="*/ 2147483647 h 1916"/>
                <a:gd name="T16" fmla="*/ 2147483647 w 1534"/>
                <a:gd name="T17" fmla="*/ 2147483647 h 1916"/>
                <a:gd name="T18" fmla="*/ 2147483647 w 1534"/>
                <a:gd name="T19" fmla="*/ 2147483647 h 1916"/>
                <a:gd name="T20" fmla="*/ 2147483647 w 1534"/>
                <a:gd name="T21" fmla="*/ 2147483647 h 1916"/>
                <a:gd name="T22" fmla="*/ 2147483647 w 1534"/>
                <a:gd name="T23" fmla="*/ 2147483647 h 1916"/>
                <a:gd name="T24" fmla="*/ 2147483647 w 1534"/>
                <a:gd name="T25" fmla="*/ 2147483647 h 1916"/>
                <a:gd name="T26" fmla="*/ 2147483647 w 1534"/>
                <a:gd name="T27" fmla="*/ 2147483647 h 1916"/>
                <a:gd name="T28" fmla="*/ 2147483647 w 1534"/>
                <a:gd name="T29" fmla="*/ 2147483647 h 1916"/>
                <a:gd name="T30" fmla="*/ 2147483647 w 1534"/>
                <a:gd name="T31" fmla="*/ 2147483647 h 1916"/>
                <a:gd name="T32" fmla="*/ 2147483647 w 1534"/>
                <a:gd name="T33" fmla="*/ 2147483647 h 1916"/>
                <a:gd name="T34" fmla="*/ 2147483647 w 1534"/>
                <a:gd name="T35" fmla="*/ 2147483647 h 1916"/>
                <a:gd name="T36" fmla="*/ 2147483647 w 1534"/>
                <a:gd name="T37" fmla="*/ 2147483647 h 1916"/>
                <a:gd name="T38" fmla="*/ 2147483647 w 1534"/>
                <a:gd name="T39" fmla="*/ 2147483647 h 1916"/>
                <a:gd name="T40" fmla="*/ 2147483647 w 1534"/>
                <a:gd name="T41" fmla="*/ 2147483647 h 1916"/>
                <a:gd name="T42" fmla="*/ 2147483647 w 1534"/>
                <a:gd name="T43" fmla="*/ 2147483647 h 1916"/>
                <a:gd name="T44" fmla="*/ 2147483647 w 1534"/>
                <a:gd name="T45" fmla="*/ 2147483647 h 1916"/>
                <a:gd name="T46" fmla="*/ 2147483647 w 1534"/>
                <a:gd name="T47" fmla="*/ 2147483647 h 1916"/>
                <a:gd name="T48" fmla="*/ 2147483647 w 1534"/>
                <a:gd name="T49" fmla="*/ 2147483647 h 1916"/>
                <a:gd name="T50" fmla="*/ 2147483647 w 1534"/>
                <a:gd name="T51" fmla="*/ 2147483647 h 1916"/>
                <a:gd name="T52" fmla="*/ 2147483647 w 1534"/>
                <a:gd name="T53" fmla="*/ 2147483647 h 1916"/>
                <a:gd name="T54" fmla="*/ 2147483647 w 1534"/>
                <a:gd name="T55" fmla="*/ 2147483647 h 1916"/>
                <a:gd name="T56" fmla="*/ 2147483647 w 1534"/>
                <a:gd name="T57" fmla="*/ 2147483647 h 1916"/>
                <a:gd name="T58" fmla="*/ 2147483647 w 1534"/>
                <a:gd name="T59" fmla="*/ 2147483647 h 1916"/>
                <a:gd name="T60" fmla="*/ 2147483647 w 1534"/>
                <a:gd name="T61" fmla="*/ 2147483647 h 1916"/>
                <a:gd name="T62" fmla="*/ 2147483647 w 1534"/>
                <a:gd name="T63" fmla="*/ 2147483647 h 1916"/>
                <a:gd name="T64" fmla="*/ 2147483647 w 1534"/>
                <a:gd name="T65" fmla="*/ 2147483647 h 1916"/>
                <a:gd name="T66" fmla="*/ 2147483647 w 1534"/>
                <a:gd name="T67" fmla="*/ 2147483647 h 1916"/>
                <a:gd name="T68" fmla="*/ 2147483647 w 1534"/>
                <a:gd name="T69" fmla="*/ 2147483647 h 1916"/>
                <a:gd name="T70" fmla="*/ 2147483647 w 1534"/>
                <a:gd name="T71" fmla="*/ 2147483647 h 1916"/>
                <a:gd name="T72" fmla="*/ 2147483647 w 1534"/>
                <a:gd name="T73" fmla="*/ 2147483647 h 1916"/>
                <a:gd name="T74" fmla="*/ 2147483647 w 1534"/>
                <a:gd name="T75" fmla="*/ 2147483647 h 1916"/>
                <a:gd name="T76" fmla="*/ 2147483647 w 1534"/>
                <a:gd name="T77" fmla="*/ 2147483647 h 1916"/>
                <a:gd name="T78" fmla="*/ 2147483647 w 1534"/>
                <a:gd name="T79" fmla="*/ 2147483647 h 1916"/>
                <a:gd name="T80" fmla="*/ 2147483647 w 1534"/>
                <a:gd name="T81" fmla="*/ 2147483647 h 1916"/>
                <a:gd name="T82" fmla="*/ 2147483647 w 1534"/>
                <a:gd name="T83" fmla="*/ 2147483647 h 1916"/>
                <a:gd name="T84" fmla="*/ 2147483647 w 1534"/>
                <a:gd name="T85" fmla="*/ 2147483647 h 1916"/>
                <a:gd name="T86" fmla="*/ 2147483647 w 1534"/>
                <a:gd name="T87" fmla="*/ 2147483647 h 1916"/>
                <a:gd name="T88" fmla="*/ 2147483647 w 1534"/>
                <a:gd name="T89" fmla="*/ 2147483647 h 1916"/>
                <a:gd name="T90" fmla="*/ 2147483647 w 1534"/>
                <a:gd name="T91" fmla="*/ 2147483647 h 1916"/>
                <a:gd name="T92" fmla="*/ 2147483647 w 1534"/>
                <a:gd name="T93" fmla="*/ 2147483647 h 1916"/>
                <a:gd name="T94" fmla="*/ 2147483647 w 1534"/>
                <a:gd name="T95" fmla="*/ 2147483647 h 1916"/>
                <a:gd name="T96" fmla="*/ 2147483647 w 1534"/>
                <a:gd name="T97" fmla="*/ 2147483647 h 1916"/>
                <a:gd name="T98" fmla="*/ 2147483647 w 1534"/>
                <a:gd name="T99" fmla="*/ 2147483647 h 1916"/>
                <a:gd name="T100" fmla="*/ 2147483647 w 1534"/>
                <a:gd name="T101" fmla="*/ 2147483647 h 1916"/>
                <a:gd name="T102" fmla="*/ 2147483647 w 1534"/>
                <a:gd name="T103" fmla="*/ 2147483647 h 1916"/>
                <a:gd name="T104" fmla="*/ 2147483647 w 1534"/>
                <a:gd name="T105" fmla="*/ 2147483647 h 191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34"/>
                <a:gd name="T160" fmla="*/ 0 h 1916"/>
                <a:gd name="T161" fmla="*/ 1534 w 1534"/>
                <a:gd name="T162" fmla="*/ 1916 h 191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34" h="1916">
                  <a:moveTo>
                    <a:pt x="1534" y="445"/>
                  </a:moveTo>
                  <a:lnTo>
                    <a:pt x="1524" y="447"/>
                  </a:lnTo>
                  <a:lnTo>
                    <a:pt x="1515" y="452"/>
                  </a:lnTo>
                  <a:lnTo>
                    <a:pt x="1504" y="452"/>
                  </a:lnTo>
                  <a:lnTo>
                    <a:pt x="1492" y="458"/>
                  </a:lnTo>
                  <a:lnTo>
                    <a:pt x="1479" y="458"/>
                  </a:lnTo>
                  <a:lnTo>
                    <a:pt x="1466" y="462"/>
                  </a:lnTo>
                  <a:lnTo>
                    <a:pt x="1452" y="466"/>
                  </a:lnTo>
                  <a:lnTo>
                    <a:pt x="1439" y="468"/>
                  </a:lnTo>
                  <a:lnTo>
                    <a:pt x="1422" y="469"/>
                  </a:lnTo>
                  <a:lnTo>
                    <a:pt x="1409" y="473"/>
                  </a:lnTo>
                  <a:lnTo>
                    <a:pt x="1390" y="473"/>
                  </a:lnTo>
                  <a:lnTo>
                    <a:pt x="1374" y="477"/>
                  </a:lnTo>
                  <a:lnTo>
                    <a:pt x="1355" y="477"/>
                  </a:lnTo>
                  <a:lnTo>
                    <a:pt x="1338" y="479"/>
                  </a:lnTo>
                  <a:lnTo>
                    <a:pt x="1319" y="479"/>
                  </a:lnTo>
                  <a:lnTo>
                    <a:pt x="1300" y="483"/>
                  </a:lnTo>
                  <a:lnTo>
                    <a:pt x="1279" y="483"/>
                  </a:lnTo>
                  <a:lnTo>
                    <a:pt x="1260" y="485"/>
                  </a:lnTo>
                  <a:lnTo>
                    <a:pt x="1237" y="485"/>
                  </a:lnTo>
                  <a:lnTo>
                    <a:pt x="1218" y="487"/>
                  </a:lnTo>
                  <a:lnTo>
                    <a:pt x="1196" y="487"/>
                  </a:lnTo>
                  <a:lnTo>
                    <a:pt x="1175" y="487"/>
                  </a:lnTo>
                  <a:lnTo>
                    <a:pt x="1154" y="487"/>
                  </a:lnTo>
                  <a:lnTo>
                    <a:pt x="1133" y="487"/>
                  </a:lnTo>
                  <a:lnTo>
                    <a:pt x="1110" y="487"/>
                  </a:lnTo>
                  <a:lnTo>
                    <a:pt x="1089" y="487"/>
                  </a:lnTo>
                  <a:lnTo>
                    <a:pt x="1066" y="487"/>
                  </a:lnTo>
                  <a:lnTo>
                    <a:pt x="1044" y="487"/>
                  </a:lnTo>
                  <a:lnTo>
                    <a:pt x="1021" y="487"/>
                  </a:lnTo>
                  <a:lnTo>
                    <a:pt x="1000" y="487"/>
                  </a:lnTo>
                  <a:lnTo>
                    <a:pt x="977" y="487"/>
                  </a:lnTo>
                  <a:lnTo>
                    <a:pt x="956" y="487"/>
                  </a:lnTo>
                  <a:lnTo>
                    <a:pt x="933" y="487"/>
                  </a:lnTo>
                  <a:lnTo>
                    <a:pt x="910" y="485"/>
                  </a:lnTo>
                  <a:lnTo>
                    <a:pt x="890" y="485"/>
                  </a:lnTo>
                  <a:lnTo>
                    <a:pt x="869" y="485"/>
                  </a:lnTo>
                  <a:lnTo>
                    <a:pt x="846" y="483"/>
                  </a:lnTo>
                  <a:lnTo>
                    <a:pt x="825" y="481"/>
                  </a:lnTo>
                  <a:lnTo>
                    <a:pt x="804" y="481"/>
                  </a:lnTo>
                  <a:lnTo>
                    <a:pt x="785" y="481"/>
                  </a:lnTo>
                  <a:lnTo>
                    <a:pt x="764" y="479"/>
                  </a:lnTo>
                  <a:lnTo>
                    <a:pt x="745" y="479"/>
                  </a:lnTo>
                  <a:lnTo>
                    <a:pt x="728" y="479"/>
                  </a:lnTo>
                  <a:lnTo>
                    <a:pt x="709" y="479"/>
                  </a:lnTo>
                  <a:lnTo>
                    <a:pt x="692" y="477"/>
                  </a:lnTo>
                  <a:lnTo>
                    <a:pt x="673" y="475"/>
                  </a:lnTo>
                  <a:lnTo>
                    <a:pt x="658" y="475"/>
                  </a:lnTo>
                  <a:lnTo>
                    <a:pt x="642" y="475"/>
                  </a:lnTo>
                  <a:lnTo>
                    <a:pt x="625" y="473"/>
                  </a:lnTo>
                  <a:lnTo>
                    <a:pt x="612" y="473"/>
                  </a:lnTo>
                  <a:lnTo>
                    <a:pt x="599" y="471"/>
                  </a:lnTo>
                  <a:lnTo>
                    <a:pt x="585" y="471"/>
                  </a:lnTo>
                  <a:lnTo>
                    <a:pt x="572" y="469"/>
                  </a:lnTo>
                  <a:lnTo>
                    <a:pt x="563" y="469"/>
                  </a:lnTo>
                  <a:lnTo>
                    <a:pt x="551" y="469"/>
                  </a:lnTo>
                  <a:lnTo>
                    <a:pt x="544" y="469"/>
                  </a:lnTo>
                  <a:lnTo>
                    <a:pt x="534" y="468"/>
                  </a:lnTo>
                  <a:lnTo>
                    <a:pt x="527" y="468"/>
                  </a:lnTo>
                  <a:lnTo>
                    <a:pt x="521" y="468"/>
                  </a:lnTo>
                  <a:lnTo>
                    <a:pt x="517" y="468"/>
                  </a:lnTo>
                  <a:lnTo>
                    <a:pt x="509" y="468"/>
                  </a:lnTo>
                  <a:lnTo>
                    <a:pt x="508" y="468"/>
                  </a:lnTo>
                  <a:lnTo>
                    <a:pt x="490" y="0"/>
                  </a:lnTo>
                  <a:lnTo>
                    <a:pt x="0" y="1013"/>
                  </a:lnTo>
                  <a:lnTo>
                    <a:pt x="469" y="1916"/>
                  </a:lnTo>
                  <a:lnTo>
                    <a:pt x="500" y="1393"/>
                  </a:lnTo>
                  <a:lnTo>
                    <a:pt x="504" y="1393"/>
                  </a:lnTo>
                  <a:lnTo>
                    <a:pt x="513" y="1393"/>
                  </a:lnTo>
                  <a:lnTo>
                    <a:pt x="521" y="1393"/>
                  </a:lnTo>
                  <a:lnTo>
                    <a:pt x="530" y="1393"/>
                  </a:lnTo>
                  <a:lnTo>
                    <a:pt x="542" y="1393"/>
                  </a:lnTo>
                  <a:lnTo>
                    <a:pt x="555" y="1393"/>
                  </a:lnTo>
                  <a:lnTo>
                    <a:pt x="568" y="1391"/>
                  </a:lnTo>
                  <a:lnTo>
                    <a:pt x="584" y="1391"/>
                  </a:lnTo>
                  <a:lnTo>
                    <a:pt x="591" y="1391"/>
                  </a:lnTo>
                  <a:lnTo>
                    <a:pt x="599" y="1391"/>
                  </a:lnTo>
                  <a:lnTo>
                    <a:pt x="608" y="1391"/>
                  </a:lnTo>
                  <a:lnTo>
                    <a:pt x="618" y="1391"/>
                  </a:lnTo>
                  <a:lnTo>
                    <a:pt x="625" y="1391"/>
                  </a:lnTo>
                  <a:lnTo>
                    <a:pt x="635" y="1391"/>
                  </a:lnTo>
                  <a:lnTo>
                    <a:pt x="644" y="1391"/>
                  </a:lnTo>
                  <a:lnTo>
                    <a:pt x="654" y="1391"/>
                  </a:lnTo>
                  <a:lnTo>
                    <a:pt x="663" y="1391"/>
                  </a:lnTo>
                  <a:lnTo>
                    <a:pt x="673" y="1391"/>
                  </a:lnTo>
                  <a:lnTo>
                    <a:pt x="684" y="1391"/>
                  </a:lnTo>
                  <a:lnTo>
                    <a:pt x="696" y="1391"/>
                  </a:lnTo>
                  <a:lnTo>
                    <a:pt x="705" y="1389"/>
                  </a:lnTo>
                  <a:lnTo>
                    <a:pt x="715" y="1389"/>
                  </a:lnTo>
                  <a:lnTo>
                    <a:pt x="726" y="1389"/>
                  </a:lnTo>
                  <a:lnTo>
                    <a:pt x="738" y="1389"/>
                  </a:lnTo>
                  <a:lnTo>
                    <a:pt x="749" y="1388"/>
                  </a:lnTo>
                  <a:lnTo>
                    <a:pt x="760" y="1386"/>
                  </a:lnTo>
                  <a:lnTo>
                    <a:pt x="770" y="1386"/>
                  </a:lnTo>
                  <a:lnTo>
                    <a:pt x="783" y="1386"/>
                  </a:lnTo>
                  <a:lnTo>
                    <a:pt x="795" y="1384"/>
                  </a:lnTo>
                  <a:lnTo>
                    <a:pt x="806" y="1384"/>
                  </a:lnTo>
                  <a:lnTo>
                    <a:pt x="817" y="1382"/>
                  </a:lnTo>
                  <a:lnTo>
                    <a:pt x="831" y="1382"/>
                  </a:lnTo>
                  <a:lnTo>
                    <a:pt x="842" y="1380"/>
                  </a:lnTo>
                  <a:lnTo>
                    <a:pt x="853" y="1378"/>
                  </a:lnTo>
                  <a:lnTo>
                    <a:pt x="865" y="1376"/>
                  </a:lnTo>
                  <a:lnTo>
                    <a:pt x="878" y="1376"/>
                  </a:lnTo>
                  <a:lnTo>
                    <a:pt x="890" y="1374"/>
                  </a:lnTo>
                  <a:lnTo>
                    <a:pt x="901" y="1372"/>
                  </a:lnTo>
                  <a:lnTo>
                    <a:pt x="912" y="1370"/>
                  </a:lnTo>
                  <a:lnTo>
                    <a:pt x="926" y="1369"/>
                  </a:lnTo>
                  <a:lnTo>
                    <a:pt x="937" y="1365"/>
                  </a:lnTo>
                  <a:lnTo>
                    <a:pt x="949" y="1363"/>
                  </a:lnTo>
                  <a:lnTo>
                    <a:pt x="960" y="1363"/>
                  </a:lnTo>
                  <a:lnTo>
                    <a:pt x="973" y="1361"/>
                  </a:lnTo>
                  <a:lnTo>
                    <a:pt x="985" y="1357"/>
                  </a:lnTo>
                  <a:lnTo>
                    <a:pt x="996" y="1355"/>
                  </a:lnTo>
                  <a:lnTo>
                    <a:pt x="1007" y="1353"/>
                  </a:lnTo>
                  <a:lnTo>
                    <a:pt x="1021" y="1351"/>
                  </a:lnTo>
                  <a:lnTo>
                    <a:pt x="1030" y="1350"/>
                  </a:lnTo>
                  <a:lnTo>
                    <a:pt x="1042" y="1346"/>
                  </a:lnTo>
                  <a:lnTo>
                    <a:pt x="1055" y="1342"/>
                  </a:lnTo>
                  <a:lnTo>
                    <a:pt x="1066" y="1342"/>
                  </a:lnTo>
                  <a:lnTo>
                    <a:pt x="1076" y="1336"/>
                  </a:lnTo>
                  <a:lnTo>
                    <a:pt x="1085" y="1332"/>
                  </a:lnTo>
                  <a:lnTo>
                    <a:pt x="1095" y="1329"/>
                  </a:lnTo>
                  <a:lnTo>
                    <a:pt x="1106" y="1325"/>
                  </a:lnTo>
                  <a:lnTo>
                    <a:pt x="1116" y="1321"/>
                  </a:lnTo>
                  <a:lnTo>
                    <a:pt x="1123" y="1315"/>
                  </a:lnTo>
                  <a:lnTo>
                    <a:pt x="1133" y="1312"/>
                  </a:lnTo>
                  <a:lnTo>
                    <a:pt x="1142" y="1308"/>
                  </a:lnTo>
                  <a:lnTo>
                    <a:pt x="1150" y="1302"/>
                  </a:lnTo>
                  <a:lnTo>
                    <a:pt x="1160" y="1298"/>
                  </a:lnTo>
                  <a:lnTo>
                    <a:pt x="1167" y="1294"/>
                  </a:lnTo>
                  <a:lnTo>
                    <a:pt x="1177" y="1289"/>
                  </a:lnTo>
                  <a:lnTo>
                    <a:pt x="1184" y="1283"/>
                  </a:lnTo>
                  <a:lnTo>
                    <a:pt x="1190" y="1279"/>
                  </a:lnTo>
                  <a:lnTo>
                    <a:pt x="1198" y="1274"/>
                  </a:lnTo>
                  <a:lnTo>
                    <a:pt x="1207" y="1268"/>
                  </a:lnTo>
                  <a:lnTo>
                    <a:pt x="1213" y="1262"/>
                  </a:lnTo>
                  <a:lnTo>
                    <a:pt x="1220" y="1256"/>
                  </a:lnTo>
                  <a:lnTo>
                    <a:pt x="1226" y="1251"/>
                  </a:lnTo>
                  <a:lnTo>
                    <a:pt x="1234" y="1245"/>
                  </a:lnTo>
                  <a:lnTo>
                    <a:pt x="1245" y="1232"/>
                  </a:lnTo>
                  <a:lnTo>
                    <a:pt x="1258" y="1222"/>
                  </a:lnTo>
                  <a:lnTo>
                    <a:pt x="1266" y="1211"/>
                  </a:lnTo>
                  <a:lnTo>
                    <a:pt x="1277" y="1199"/>
                  </a:lnTo>
                  <a:lnTo>
                    <a:pt x="1287" y="1188"/>
                  </a:lnTo>
                  <a:lnTo>
                    <a:pt x="1296" y="1178"/>
                  </a:lnTo>
                  <a:lnTo>
                    <a:pt x="1302" y="1165"/>
                  </a:lnTo>
                  <a:lnTo>
                    <a:pt x="1310" y="1154"/>
                  </a:lnTo>
                  <a:lnTo>
                    <a:pt x="1315" y="1142"/>
                  </a:lnTo>
                  <a:lnTo>
                    <a:pt x="1323" y="1133"/>
                  </a:lnTo>
                  <a:lnTo>
                    <a:pt x="1327" y="1123"/>
                  </a:lnTo>
                  <a:lnTo>
                    <a:pt x="1334" y="1114"/>
                  </a:lnTo>
                  <a:lnTo>
                    <a:pt x="1338" y="1104"/>
                  </a:lnTo>
                  <a:lnTo>
                    <a:pt x="1342" y="1097"/>
                  </a:lnTo>
                  <a:lnTo>
                    <a:pt x="1348" y="1082"/>
                  </a:lnTo>
                  <a:lnTo>
                    <a:pt x="1351" y="1072"/>
                  </a:lnTo>
                  <a:lnTo>
                    <a:pt x="1355" y="1066"/>
                  </a:lnTo>
                  <a:lnTo>
                    <a:pt x="1355" y="1064"/>
                  </a:lnTo>
                  <a:lnTo>
                    <a:pt x="1534" y="445"/>
                  </a:lnTo>
                  <a:close/>
                </a:path>
              </a:pathLst>
            </a:custGeom>
            <a:solidFill>
              <a:srgbClr val="FF8C03"/>
            </a:solidFill>
            <a:ln w="34925">
              <a:solidFill>
                <a:srgbClr val="FF6600"/>
              </a:solidFill>
              <a:round/>
              <a:headEnd/>
              <a:tailEnd/>
            </a:ln>
          </p:spPr>
          <p:txBody>
            <a:bodyPr rot="10800000"/>
            <a:lstStyle/>
            <a:p>
              <a:endParaRPr lang="ja-JP" altLang="en-US"/>
            </a:p>
          </p:txBody>
        </p:sp>
      </p:grpSp>
      <p:sp>
        <p:nvSpPr>
          <p:cNvPr id="9227" name="Rectangle 19"/>
          <p:cNvSpPr>
            <a:spLocks noChangeArrowheads="1"/>
          </p:cNvSpPr>
          <p:nvPr/>
        </p:nvSpPr>
        <p:spPr bwMode="auto">
          <a:xfrm>
            <a:off x="4859338" y="2743562"/>
            <a:ext cx="3613150" cy="731838"/>
          </a:xfrm>
          <a:prstGeom prst="rect">
            <a:avLst/>
          </a:prstGeom>
          <a:solidFill>
            <a:srgbClr val="CC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 b="1">
                <a:latin typeface="Times New Roman" pitchFamily="18" charset="0"/>
                <a:ea typeface="ＭＳ Ｐゴシック" pitchFamily="50" charset="-128"/>
              </a:rPr>
              <a:t>TTC</a:t>
            </a:r>
          </a:p>
          <a:p>
            <a:r>
              <a:rPr lang="en-US" altLang="ja-JP">
                <a:latin typeface="Times New Roman" pitchFamily="18" charset="0"/>
                <a:ea typeface="ＭＳ Ｐゴシック" pitchFamily="50" charset="-128"/>
              </a:rPr>
              <a:t>Next Generation Home Network WG</a:t>
            </a:r>
          </a:p>
        </p:txBody>
      </p:sp>
      <p:sp>
        <p:nvSpPr>
          <p:cNvPr id="9228" name="Rectangle 20"/>
          <p:cNvSpPr>
            <a:spLocks noChangeArrowheads="1"/>
          </p:cNvSpPr>
          <p:nvPr/>
        </p:nvSpPr>
        <p:spPr bwMode="auto">
          <a:xfrm>
            <a:off x="3995738" y="4878750"/>
            <a:ext cx="1014412" cy="457200"/>
          </a:xfrm>
          <a:prstGeom prst="rect">
            <a:avLst/>
          </a:prstGeom>
          <a:solidFill>
            <a:srgbClr val="CC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 b="1">
                <a:latin typeface="Times New Roman" pitchFamily="18" charset="0"/>
                <a:ea typeface="ＭＳ Ｐゴシック" pitchFamily="50" charset="-128"/>
              </a:rPr>
              <a:t>HATS</a:t>
            </a:r>
          </a:p>
        </p:txBody>
      </p:sp>
      <p:sp>
        <p:nvSpPr>
          <p:cNvPr id="9229" name="Rectangle 21"/>
          <p:cNvSpPr>
            <a:spLocks noChangeArrowheads="1"/>
          </p:cNvSpPr>
          <p:nvPr/>
        </p:nvSpPr>
        <p:spPr bwMode="auto">
          <a:xfrm>
            <a:off x="150813" y="3319825"/>
            <a:ext cx="3629025" cy="830262"/>
          </a:xfrm>
          <a:prstGeom prst="rect">
            <a:avLst/>
          </a:prstGeom>
          <a:solidFill>
            <a:srgbClr val="CC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 b="1">
                <a:latin typeface="Times New Roman" pitchFamily="18" charset="0"/>
                <a:ea typeface="ＭＳ Ｐゴシック" pitchFamily="50" charset="-128"/>
              </a:rPr>
              <a:t>New Generation Network </a:t>
            </a:r>
          </a:p>
          <a:p>
            <a:r>
              <a:rPr lang="en-US" altLang="ja-JP" sz="2400" b="1">
                <a:latin typeface="Times New Roman" pitchFamily="18" charset="0"/>
                <a:ea typeface="ＭＳ Ｐゴシック" pitchFamily="50" charset="-128"/>
              </a:rPr>
              <a:t>Promotion Forum </a:t>
            </a:r>
            <a:endParaRPr lang="ja-JP" altLang="en-US" sz="2400" b="1">
              <a:latin typeface="Times New Roman" pitchFamily="18" charset="0"/>
              <a:ea typeface="ＭＳ Ｐゴシック" pitchFamily="50" charset="-128"/>
            </a:endParaRPr>
          </a:p>
        </p:txBody>
      </p:sp>
      <p:sp>
        <p:nvSpPr>
          <p:cNvPr id="9230" name="テキスト ボックス 2"/>
          <p:cNvSpPr txBox="1">
            <a:spLocks noChangeArrowheads="1"/>
          </p:cNvSpPr>
          <p:nvPr/>
        </p:nvSpPr>
        <p:spPr bwMode="auto">
          <a:xfrm>
            <a:off x="5373688" y="3908787"/>
            <a:ext cx="3584575" cy="92233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kumimoji="1" lang="en-US" altLang="ja-JP">
                <a:ea typeface="ＭＳ Ｐゴシック" pitchFamily="50" charset="-128"/>
              </a:rPr>
              <a:t>SWG1: Control and management</a:t>
            </a:r>
          </a:p>
          <a:p>
            <a:pPr eaLnBrk="1" hangingPunct="1"/>
            <a:r>
              <a:rPr kumimoji="1" lang="en-US" altLang="ja-JP">
                <a:ea typeface="ＭＳ Ｐゴシック" pitchFamily="50" charset="-128"/>
              </a:rPr>
              <a:t>SWG2: Physical Layer</a:t>
            </a:r>
          </a:p>
          <a:p>
            <a:pPr eaLnBrk="1" hangingPunct="1"/>
            <a:r>
              <a:rPr kumimoji="1" lang="en-US" altLang="ja-JP">
                <a:ea typeface="ＭＳ Ｐゴシック" pitchFamily="50" charset="-128"/>
              </a:rPr>
              <a:t>SWG3: Application</a:t>
            </a:r>
          </a:p>
        </p:txBody>
      </p:sp>
      <p:sp>
        <p:nvSpPr>
          <p:cNvPr id="9231" name="下矢印 3"/>
          <p:cNvSpPr>
            <a:spLocks noChangeArrowheads="1"/>
          </p:cNvSpPr>
          <p:nvPr/>
        </p:nvSpPr>
        <p:spPr bwMode="auto">
          <a:xfrm>
            <a:off x="6443663" y="3475400"/>
            <a:ext cx="792162" cy="433387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>
              <a:ea typeface="ＭＳ Ｐゴシック" pitchFamily="50" charset="-128"/>
            </a:endParaRPr>
          </a:p>
        </p:txBody>
      </p:sp>
      <p:sp>
        <p:nvSpPr>
          <p:cNvPr id="9232" name="テキスト ボックス 4"/>
          <p:cNvSpPr txBox="1">
            <a:spLocks noChangeArrowheads="1"/>
          </p:cNvSpPr>
          <p:nvPr/>
        </p:nvSpPr>
        <p:spPr bwMode="auto">
          <a:xfrm>
            <a:off x="2268538" y="943337"/>
            <a:ext cx="31321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kumimoji="1" lang="en-US" altLang="ja-JP" sz="2400" u="sng">
                <a:ea typeface="ＭＳ Ｐゴシック" pitchFamily="50" charset="-128"/>
              </a:rPr>
              <a:t>Relationship in Japan</a:t>
            </a:r>
            <a:endParaRPr kumimoji="1" lang="ja-JP" altLang="en-US" sz="2400" u="sng">
              <a:ea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CC221E8A5C574B889E2CBB12A471FC" ma:contentTypeVersion="1" ma:contentTypeDescription="Create a new document." ma:contentTypeScope="" ma:versionID="99f44ad212ba6942fa1c339a891249a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ed79842d4747cc85621c7c303666ab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67B5220-CF25-458F-B8A6-D1C3CBDFA4B6}"/>
</file>

<file path=customXml/itemProps2.xml><?xml version="1.0" encoding="utf-8"?>
<ds:datastoreItem xmlns:ds="http://schemas.openxmlformats.org/officeDocument/2006/customXml" ds:itemID="{15B207F0-D949-44FF-B8BB-6AD7153EF34F}"/>
</file>

<file path=customXml/itemProps3.xml><?xml version="1.0" encoding="utf-8"?>
<ds:datastoreItem xmlns:ds="http://schemas.openxmlformats.org/officeDocument/2006/customXml" ds:itemID="{0A4F6944-6591-4898-BA89-9F923921D0BA}"/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407</Words>
  <Application>Microsoft Office PowerPoint</Application>
  <PresentationFormat>On-screen Show (4:3)</PresentationFormat>
  <Paragraphs>71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Home Networking activities in TTC </vt:lpstr>
      <vt:lpstr>Highlight of Current Activities</vt:lpstr>
      <vt:lpstr>Strategic Direction</vt:lpstr>
      <vt:lpstr>Challenges</vt:lpstr>
      <vt:lpstr>Next Steps / Actions</vt:lpstr>
      <vt:lpstr>Slide 6</vt:lpstr>
      <vt:lpstr>Supplementary Slides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 Networking activities in TTC</dc:title>
  <dc:creator>TTC</dc:creator>
  <dc:description>GSC16-GTSC9-02r1
23 October 2011</dc:description>
  <cp:lastModifiedBy>5378</cp:lastModifiedBy>
  <cp:revision>41</cp:revision>
  <dcterms:created xsi:type="dcterms:W3CDTF">2011-06-28T13:16:06Z</dcterms:created>
  <dcterms:modified xsi:type="dcterms:W3CDTF">2011-10-23T13:45:30Z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0x010100CBCC221E8A5C574B889E2CBB12A471FC</vt:lpwstr>
  </property>
  <property fmtid="{D5CDD505-2E9C-101B-9397-08002B2CF9AE}" pid="3" name="Order">
    <vt:r8>13100</vt:r8>
  </property>
  <property fmtid="{D5CDD505-2E9C-101B-9397-08002B2CF9AE}" pid="4" name="TemplateUrl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</Properties>
</file>