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10"/>
  </p:notesMasterIdLst>
  <p:handoutMasterIdLst>
    <p:handoutMasterId r:id="rId11"/>
  </p:handoutMasterIdLst>
  <p:sldIdLst>
    <p:sldId id="3863" r:id="rId6"/>
    <p:sldId id="3860" r:id="rId7"/>
    <p:sldId id="3861" r:id="rId8"/>
    <p:sldId id="3864"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Poppins" panose="00000500000000000000" pitchFamily="2" charset="0"/>
      <p:regular r:id="rId16"/>
      <p:bold r:id="rId17"/>
      <p:italic r:id="rId18"/>
      <p:boldItalic r:id="rId19"/>
    </p:embeddedFont>
    <p:embeddedFont>
      <p:font typeface="Segoe UI Semibold" panose="020B0702040204020203" pitchFamily="34" charset="0"/>
      <p:bold r:id="rId20"/>
      <p:boldItalic r:id="rId21"/>
    </p:embeddedFont>
    <p:embeddedFont>
      <p:font typeface="Segoe UI Semilight" panose="020B0402040204020203"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88" userDrawn="1">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30FD4-D79A-455A-BA78-AC413E57AEBA}" v="23" dt="2023-04-24T14:20:48.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85" autoAdjust="0"/>
  </p:normalViewPr>
  <p:slideViewPr>
    <p:cSldViewPr snapToGrid="0">
      <p:cViewPr>
        <p:scale>
          <a:sx n="67" d="100"/>
          <a:sy n="67" d="100"/>
        </p:scale>
        <p:origin x="644" y="44"/>
      </p:cViewPr>
      <p:guideLst>
        <p:guide pos="3888"/>
        <p:guide orient="horz" pos="2136"/>
      </p:guideLst>
    </p:cSldViewPr>
  </p:slideViewPr>
  <p:outlineViewPr>
    <p:cViewPr>
      <p:scale>
        <a:sx n="33" d="100"/>
        <a:sy n="33" d="100"/>
      </p:scale>
      <p:origin x="0" y="-3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font" Target="fonts/font4.fntdata"/><Relationship Id="rId23" Type="http://schemas.openxmlformats.org/officeDocument/2006/relationships/font" Target="fonts/font12.fntdata"/><Relationship Id="rId28"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font" Target="fonts/font8.fntdata"/><Relationship Id="rId27"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font" Target="fonts/font3.fntdata"/><Relationship Id="rId22"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Hayes" userId="88df143c-9cc8-45b0-a799-19f2c7ac210c" providerId="ADAL" clId="{70B30FD4-D79A-455A-BA78-AC413E57AEBA}"/>
    <pc:docChg chg="undo custSel addSld delSld modSld sldOrd modMainMaster">
      <pc:chgData name="Stephen Hayes" userId="88df143c-9cc8-45b0-a799-19f2c7ac210c" providerId="ADAL" clId="{70B30FD4-D79A-455A-BA78-AC413E57AEBA}" dt="2023-04-24T14:21:09.862" v="593" actId="20577"/>
      <pc:docMkLst>
        <pc:docMk/>
      </pc:docMkLst>
      <pc:sldChg chg="addSp delSp modSp mod">
        <pc:chgData name="Stephen Hayes" userId="88df143c-9cc8-45b0-a799-19f2c7ac210c" providerId="ADAL" clId="{70B30FD4-D79A-455A-BA78-AC413E57AEBA}" dt="2023-04-24T03:56:48.919" v="578" actId="1076"/>
        <pc:sldMkLst>
          <pc:docMk/>
          <pc:sldMk cId="1182790309" sldId="3860"/>
        </pc:sldMkLst>
        <pc:spChg chg="mod">
          <ac:chgData name="Stephen Hayes" userId="88df143c-9cc8-45b0-a799-19f2c7ac210c" providerId="ADAL" clId="{70B30FD4-D79A-455A-BA78-AC413E57AEBA}" dt="2023-04-24T03:05:14.855" v="91" actId="20577"/>
          <ac:spMkLst>
            <pc:docMk/>
            <pc:sldMk cId="1182790309" sldId="3860"/>
            <ac:spMk id="2" creationId="{3FD42E61-2609-D3AD-CE8B-77936A0FDB3B}"/>
          </ac:spMkLst>
        </pc:spChg>
        <pc:spChg chg="mod">
          <ac:chgData name="Stephen Hayes" userId="88df143c-9cc8-45b0-a799-19f2c7ac210c" providerId="ADAL" clId="{70B30FD4-D79A-455A-BA78-AC413E57AEBA}" dt="2023-04-24T03:04:56.444" v="69" actId="20577"/>
          <ac:spMkLst>
            <pc:docMk/>
            <pc:sldMk cId="1182790309" sldId="3860"/>
            <ac:spMk id="5" creationId="{D7F09110-32B4-2840-9133-87945A18CE4E}"/>
          </ac:spMkLst>
        </pc:spChg>
        <pc:picChg chg="add mod">
          <ac:chgData name="Stephen Hayes" userId="88df143c-9cc8-45b0-a799-19f2c7ac210c" providerId="ADAL" clId="{70B30FD4-D79A-455A-BA78-AC413E57AEBA}" dt="2023-04-24T03:56:48.919" v="578" actId="1076"/>
          <ac:picMkLst>
            <pc:docMk/>
            <pc:sldMk cId="1182790309" sldId="3860"/>
            <ac:picMk id="4" creationId="{4692FD54-D603-455B-C6C8-C4FDCF576EC2}"/>
          </ac:picMkLst>
        </pc:picChg>
        <pc:picChg chg="del">
          <ac:chgData name="Stephen Hayes" userId="88df143c-9cc8-45b0-a799-19f2c7ac210c" providerId="ADAL" clId="{70B30FD4-D79A-455A-BA78-AC413E57AEBA}" dt="2023-04-24T03:40:28.724" v="548" actId="478"/>
          <ac:picMkLst>
            <pc:docMk/>
            <pc:sldMk cId="1182790309" sldId="3860"/>
            <ac:picMk id="1028" creationId="{BF775C28-C15C-D9AE-8A36-5D5B1E067E77}"/>
          </ac:picMkLst>
        </pc:picChg>
        <pc:picChg chg="del">
          <ac:chgData name="Stephen Hayes" userId="88df143c-9cc8-45b0-a799-19f2c7ac210c" providerId="ADAL" clId="{70B30FD4-D79A-455A-BA78-AC413E57AEBA}" dt="2023-04-24T03:40:26.162" v="547" actId="478"/>
          <ac:picMkLst>
            <pc:docMk/>
            <pc:sldMk cId="1182790309" sldId="3860"/>
            <ac:picMk id="1030" creationId="{E4FD5E6F-F705-7B52-C5D4-36AF8D939C00}"/>
          </ac:picMkLst>
        </pc:picChg>
      </pc:sldChg>
      <pc:sldChg chg="addSp delSp modSp add mod">
        <pc:chgData name="Stephen Hayes" userId="88df143c-9cc8-45b0-a799-19f2c7ac210c" providerId="ADAL" clId="{70B30FD4-D79A-455A-BA78-AC413E57AEBA}" dt="2023-04-24T03:49:16.828" v="576" actId="1076"/>
        <pc:sldMkLst>
          <pc:docMk/>
          <pc:sldMk cId="356286118" sldId="3861"/>
        </pc:sldMkLst>
        <pc:spChg chg="mod">
          <ac:chgData name="Stephen Hayes" userId="88df143c-9cc8-45b0-a799-19f2c7ac210c" providerId="ADAL" clId="{70B30FD4-D79A-455A-BA78-AC413E57AEBA}" dt="2023-04-24T03:35:28.325" v="469" actId="20577"/>
          <ac:spMkLst>
            <pc:docMk/>
            <pc:sldMk cId="356286118" sldId="3861"/>
            <ac:spMk id="2" creationId="{3FD42E61-2609-D3AD-CE8B-77936A0FDB3B}"/>
          </ac:spMkLst>
        </pc:spChg>
        <pc:spChg chg="add del mod">
          <ac:chgData name="Stephen Hayes" userId="88df143c-9cc8-45b0-a799-19f2c7ac210c" providerId="ADAL" clId="{70B30FD4-D79A-455A-BA78-AC413E57AEBA}" dt="2023-04-24T03:28:44.547" v="275" actId="478"/>
          <ac:spMkLst>
            <pc:docMk/>
            <pc:sldMk cId="356286118" sldId="3861"/>
            <ac:spMk id="3" creationId="{32552975-08FA-F873-2F59-F53F79655B33}"/>
          </ac:spMkLst>
        </pc:spChg>
        <pc:spChg chg="add del mod">
          <ac:chgData name="Stephen Hayes" userId="88df143c-9cc8-45b0-a799-19f2c7ac210c" providerId="ADAL" clId="{70B30FD4-D79A-455A-BA78-AC413E57AEBA}" dt="2023-04-24T03:28:35.902" v="273" actId="478"/>
          <ac:spMkLst>
            <pc:docMk/>
            <pc:sldMk cId="356286118" sldId="3861"/>
            <ac:spMk id="4" creationId="{C93B1124-C80D-9308-729C-83EF7825F81A}"/>
          </ac:spMkLst>
        </pc:spChg>
        <pc:spChg chg="del mod">
          <ac:chgData name="Stephen Hayes" userId="88df143c-9cc8-45b0-a799-19f2c7ac210c" providerId="ADAL" clId="{70B30FD4-D79A-455A-BA78-AC413E57AEBA}" dt="2023-04-24T03:28:26.748" v="270" actId="478"/>
          <ac:spMkLst>
            <pc:docMk/>
            <pc:sldMk cId="356286118" sldId="3861"/>
            <ac:spMk id="5" creationId="{D7F09110-32B4-2840-9133-87945A18CE4E}"/>
          </ac:spMkLst>
        </pc:spChg>
        <pc:spChg chg="add del mod">
          <ac:chgData name="Stephen Hayes" userId="88df143c-9cc8-45b0-a799-19f2c7ac210c" providerId="ADAL" clId="{70B30FD4-D79A-455A-BA78-AC413E57AEBA}" dt="2023-04-24T03:28:35.902" v="273" actId="478"/>
          <ac:spMkLst>
            <pc:docMk/>
            <pc:sldMk cId="356286118" sldId="3861"/>
            <ac:spMk id="7" creationId="{A7936B93-BA71-DFC7-95C3-FBBE2B3B4371}"/>
          </ac:spMkLst>
        </pc:spChg>
        <pc:spChg chg="add del mod">
          <ac:chgData name="Stephen Hayes" userId="88df143c-9cc8-45b0-a799-19f2c7ac210c" providerId="ADAL" clId="{70B30FD4-D79A-455A-BA78-AC413E57AEBA}" dt="2023-04-24T03:28:35.902" v="273" actId="478"/>
          <ac:spMkLst>
            <pc:docMk/>
            <pc:sldMk cId="356286118" sldId="3861"/>
            <ac:spMk id="8" creationId="{512BD2AF-E72B-974E-D759-9771B23238B1}"/>
          </ac:spMkLst>
        </pc:spChg>
        <pc:spChg chg="add del mod">
          <ac:chgData name="Stephen Hayes" userId="88df143c-9cc8-45b0-a799-19f2c7ac210c" providerId="ADAL" clId="{70B30FD4-D79A-455A-BA78-AC413E57AEBA}" dt="2023-04-24T03:29:45.763" v="277" actId="478"/>
          <ac:spMkLst>
            <pc:docMk/>
            <pc:sldMk cId="356286118" sldId="3861"/>
            <ac:spMk id="11" creationId="{FA81E67D-E174-6B54-A9EF-6C3F04B5ECC6}"/>
          </ac:spMkLst>
        </pc:spChg>
        <pc:spChg chg="add del mod">
          <ac:chgData name="Stephen Hayes" userId="88df143c-9cc8-45b0-a799-19f2c7ac210c" providerId="ADAL" clId="{70B30FD4-D79A-455A-BA78-AC413E57AEBA}" dt="2023-04-24T03:28:35.902" v="273" actId="478"/>
          <ac:spMkLst>
            <pc:docMk/>
            <pc:sldMk cId="356286118" sldId="3861"/>
            <ac:spMk id="12" creationId="{65B24FE7-5948-EC60-F844-96DBBE1152C2}"/>
          </ac:spMkLst>
        </pc:spChg>
        <pc:spChg chg="add del mod">
          <ac:chgData name="Stephen Hayes" userId="88df143c-9cc8-45b0-a799-19f2c7ac210c" providerId="ADAL" clId="{70B30FD4-D79A-455A-BA78-AC413E57AEBA}" dt="2023-04-24T03:29:57.349" v="280" actId="478"/>
          <ac:spMkLst>
            <pc:docMk/>
            <pc:sldMk cId="356286118" sldId="3861"/>
            <ac:spMk id="14" creationId="{E6AF3930-2289-9E5A-7979-8368A8D3EBC4}"/>
          </ac:spMkLst>
        </pc:spChg>
        <pc:spChg chg="add del mod">
          <ac:chgData name="Stephen Hayes" userId="88df143c-9cc8-45b0-a799-19f2c7ac210c" providerId="ADAL" clId="{70B30FD4-D79A-455A-BA78-AC413E57AEBA}" dt="2023-04-24T03:34:52.932" v="454" actId="478"/>
          <ac:spMkLst>
            <pc:docMk/>
            <pc:sldMk cId="356286118" sldId="3861"/>
            <ac:spMk id="16" creationId="{035A6D0B-C006-FBED-0A64-EEFA71EB8122}"/>
          </ac:spMkLst>
        </pc:spChg>
        <pc:spChg chg="add mod">
          <ac:chgData name="Stephen Hayes" userId="88df143c-9cc8-45b0-a799-19f2c7ac210c" providerId="ADAL" clId="{70B30FD4-D79A-455A-BA78-AC413E57AEBA}" dt="2023-04-24T03:36:40.926" v="474" actId="403"/>
          <ac:spMkLst>
            <pc:docMk/>
            <pc:sldMk cId="356286118" sldId="3861"/>
            <ac:spMk id="19" creationId="{21525ED2-C3D5-16EF-9F51-9FA7567B09B5}"/>
          </ac:spMkLst>
        </pc:spChg>
        <pc:picChg chg="add del mod">
          <ac:chgData name="Stephen Hayes" userId="88df143c-9cc8-45b0-a799-19f2c7ac210c" providerId="ADAL" clId="{70B30FD4-D79A-455A-BA78-AC413E57AEBA}" dt="2023-04-24T03:28:35.902" v="273" actId="478"/>
          <ac:picMkLst>
            <pc:docMk/>
            <pc:sldMk cId="356286118" sldId="3861"/>
            <ac:picMk id="9" creationId="{199264BF-085D-7AB7-19EE-9CCCE31E199A}"/>
          </ac:picMkLst>
        </pc:picChg>
        <pc:picChg chg="add del mod">
          <ac:chgData name="Stephen Hayes" userId="88df143c-9cc8-45b0-a799-19f2c7ac210c" providerId="ADAL" clId="{70B30FD4-D79A-455A-BA78-AC413E57AEBA}" dt="2023-04-24T03:29:48.802" v="278" actId="478"/>
          <ac:picMkLst>
            <pc:docMk/>
            <pc:sldMk cId="356286118" sldId="3861"/>
            <ac:picMk id="10" creationId="{545AE082-21AE-B003-9CA4-8C820ECE91C3}"/>
          </ac:picMkLst>
        </pc:picChg>
        <pc:picChg chg="add del mod">
          <ac:chgData name="Stephen Hayes" userId="88df143c-9cc8-45b0-a799-19f2c7ac210c" providerId="ADAL" clId="{70B30FD4-D79A-455A-BA78-AC413E57AEBA}" dt="2023-04-24T03:28:35.902" v="273" actId="478"/>
          <ac:picMkLst>
            <pc:docMk/>
            <pc:sldMk cId="356286118" sldId="3861"/>
            <ac:picMk id="13" creationId="{9BFE2350-FD54-7C9B-8730-9C23B058C991}"/>
          </ac:picMkLst>
        </pc:picChg>
        <pc:picChg chg="add del mod">
          <ac:chgData name="Stephen Hayes" userId="88df143c-9cc8-45b0-a799-19f2c7ac210c" providerId="ADAL" clId="{70B30FD4-D79A-455A-BA78-AC413E57AEBA}" dt="2023-04-24T03:32:52.946" v="443" actId="478"/>
          <ac:picMkLst>
            <pc:docMk/>
            <pc:sldMk cId="356286118" sldId="3861"/>
            <ac:picMk id="15" creationId="{3E024F4A-91E4-28A0-B017-87391721F3B4}"/>
          </ac:picMkLst>
        </pc:picChg>
        <pc:picChg chg="add mod">
          <ac:chgData name="Stephen Hayes" userId="88df143c-9cc8-45b0-a799-19f2c7ac210c" providerId="ADAL" clId="{70B30FD4-D79A-455A-BA78-AC413E57AEBA}" dt="2023-04-24T03:36:46.408" v="475" actId="1076"/>
          <ac:picMkLst>
            <pc:docMk/>
            <pc:sldMk cId="356286118" sldId="3861"/>
            <ac:picMk id="17" creationId="{326E892A-9244-A0F2-1BDB-3F7BE21450FB}"/>
          </ac:picMkLst>
        </pc:picChg>
        <pc:picChg chg="add del mod">
          <ac:chgData name="Stephen Hayes" userId="88df143c-9cc8-45b0-a799-19f2c7ac210c" providerId="ADAL" clId="{70B30FD4-D79A-455A-BA78-AC413E57AEBA}" dt="2023-04-24T03:36:02.099" v="471" actId="478"/>
          <ac:picMkLst>
            <pc:docMk/>
            <pc:sldMk cId="356286118" sldId="3861"/>
            <ac:picMk id="18" creationId="{D334427E-D0D3-4C8B-FAA7-95CBC5166433}"/>
          </ac:picMkLst>
        </pc:picChg>
        <pc:picChg chg="add mod">
          <ac:chgData name="Stephen Hayes" userId="88df143c-9cc8-45b0-a799-19f2c7ac210c" providerId="ADAL" clId="{70B30FD4-D79A-455A-BA78-AC413E57AEBA}" dt="2023-04-24T03:49:16.828" v="576" actId="1076"/>
          <ac:picMkLst>
            <pc:docMk/>
            <pc:sldMk cId="356286118" sldId="3861"/>
            <ac:picMk id="20" creationId="{ECE8867A-3FB1-4818-1D23-02AD7209E35A}"/>
          </ac:picMkLst>
        </pc:picChg>
        <pc:picChg chg="del">
          <ac:chgData name="Stephen Hayes" userId="88df143c-9cc8-45b0-a799-19f2c7ac210c" providerId="ADAL" clId="{70B30FD4-D79A-455A-BA78-AC413E57AEBA}" dt="2023-04-24T03:05:55.417" v="94" actId="478"/>
          <ac:picMkLst>
            <pc:docMk/>
            <pc:sldMk cId="356286118" sldId="3861"/>
            <ac:picMk id="1028" creationId="{BF775C28-C15C-D9AE-8A36-5D5B1E067E77}"/>
          </ac:picMkLst>
        </pc:picChg>
        <pc:picChg chg="del">
          <ac:chgData name="Stephen Hayes" userId="88df143c-9cc8-45b0-a799-19f2c7ac210c" providerId="ADAL" clId="{70B30FD4-D79A-455A-BA78-AC413E57AEBA}" dt="2023-04-24T03:05:51.667" v="93" actId="478"/>
          <ac:picMkLst>
            <pc:docMk/>
            <pc:sldMk cId="356286118" sldId="3861"/>
            <ac:picMk id="1030" creationId="{E4FD5E6F-F705-7B52-C5D4-36AF8D939C00}"/>
          </ac:picMkLst>
        </pc:picChg>
      </pc:sldChg>
      <pc:sldChg chg="addSp delSp modSp new del mod">
        <pc:chgData name="Stephen Hayes" userId="88df143c-9cc8-45b0-a799-19f2c7ac210c" providerId="ADAL" clId="{70B30FD4-D79A-455A-BA78-AC413E57AEBA}" dt="2023-04-24T03:20:09.330" v="267" actId="47"/>
        <pc:sldMkLst>
          <pc:docMk/>
          <pc:sldMk cId="2647019173" sldId="3862"/>
        </pc:sldMkLst>
        <pc:spChg chg="mod">
          <ac:chgData name="Stephen Hayes" userId="88df143c-9cc8-45b0-a799-19f2c7ac210c" providerId="ADAL" clId="{70B30FD4-D79A-455A-BA78-AC413E57AEBA}" dt="2023-04-24T03:09:25.599" v="173" actId="20577"/>
          <ac:spMkLst>
            <pc:docMk/>
            <pc:sldMk cId="2647019173" sldId="3862"/>
            <ac:spMk id="2" creationId="{EE3D7AAD-A4FA-FC56-F237-B119FB81C489}"/>
          </ac:spMkLst>
        </pc:spChg>
        <pc:spChg chg="mod">
          <ac:chgData name="Stephen Hayes" userId="88df143c-9cc8-45b0-a799-19f2c7ac210c" providerId="ADAL" clId="{70B30FD4-D79A-455A-BA78-AC413E57AEBA}" dt="2023-04-24T03:09:43.234" v="205" actId="20577"/>
          <ac:spMkLst>
            <pc:docMk/>
            <pc:sldMk cId="2647019173" sldId="3862"/>
            <ac:spMk id="3" creationId="{35602BB0-5DFD-C981-6829-145905933102}"/>
          </ac:spMkLst>
        </pc:spChg>
        <pc:spChg chg="add del">
          <ac:chgData name="Stephen Hayes" userId="88df143c-9cc8-45b0-a799-19f2c7ac210c" providerId="ADAL" clId="{70B30FD4-D79A-455A-BA78-AC413E57AEBA}" dt="2023-04-24T03:09:14.235" v="152" actId="478"/>
          <ac:spMkLst>
            <pc:docMk/>
            <pc:sldMk cId="2647019173" sldId="3862"/>
            <ac:spMk id="7" creationId="{693D1FF4-E6FD-CEE3-FD13-9DC9D172233E}"/>
          </ac:spMkLst>
        </pc:spChg>
      </pc:sldChg>
      <pc:sldChg chg="addSp modSp new mod ord">
        <pc:chgData name="Stephen Hayes" userId="88df143c-9cc8-45b0-a799-19f2c7ac210c" providerId="ADAL" clId="{70B30FD4-D79A-455A-BA78-AC413E57AEBA}" dt="2023-04-24T14:21:09.862" v="593" actId="20577"/>
        <pc:sldMkLst>
          <pc:docMk/>
          <pc:sldMk cId="2830514788" sldId="3863"/>
        </pc:sldMkLst>
        <pc:spChg chg="add mod">
          <ac:chgData name="Stephen Hayes" userId="88df143c-9cc8-45b0-a799-19f2c7ac210c" providerId="ADAL" clId="{70B30FD4-D79A-455A-BA78-AC413E57AEBA}" dt="2023-04-24T14:21:09.862" v="593" actId="20577"/>
          <ac:spMkLst>
            <pc:docMk/>
            <pc:sldMk cId="2830514788" sldId="3863"/>
            <ac:spMk id="6" creationId="{7BDFAF33-1A08-CF28-494D-71665FCB79AE}"/>
          </ac:spMkLst>
        </pc:spChg>
        <pc:spChg chg="add mod">
          <ac:chgData name="Stephen Hayes" userId="88df143c-9cc8-45b0-a799-19f2c7ac210c" providerId="ADAL" clId="{70B30FD4-D79A-455A-BA78-AC413E57AEBA}" dt="2023-04-24T03:57:08" v="581" actId="1076"/>
          <ac:spMkLst>
            <pc:docMk/>
            <pc:sldMk cId="2830514788" sldId="3863"/>
            <ac:spMk id="8" creationId="{DAB110AD-A8A2-10C7-FA99-F89F38C516CD}"/>
          </ac:spMkLst>
        </pc:spChg>
        <pc:spChg chg="add mod">
          <ac:chgData name="Stephen Hayes" userId="88df143c-9cc8-45b0-a799-19f2c7ac210c" providerId="ADAL" clId="{70B30FD4-D79A-455A-BA78-AC413E57AEBA}" dt="2023-04-24T03:16:38.854" v="264" actId="207"/>
          <ac:spMkLst>
            <pc:docMk/>
            <pc:sldMk cId="2830514788" sldId="3863"/>
            <ac:spMk id="9" creationId="{8BC9C577-9808-FB94-25FA-C94B75C8E693}"/>
          </ac:spMkLst>
        </pc:spChg>
        <pc:picChg chg="add ord">
          <ac:chgData name="Stephen Hayes" userId="88df143c-9cc8-45b0-a799-19f2c7ac210c" providerId="ADAL" clId="{70B30FD4-D79A-455A-BA78-AC413E57AEBA}" dt="2023-04-24T03:14:13.609" v="209" actId="170"/>
          <ac:picMkLst>
            <pc:docMk/>
            <pc:sldMk cId="2830514788" sldId="3863"/>
            <ac:picMk id="7" creationId="{E6B8C354-17DB-4FEF-851F-E6E0D40156DF}"/>
          </ac:picMkLst>
        </pc:picChg>
        <pc:picChg chg="add mod">
          <ac:chgData name="Stephen Hayes" userId="88df143c-9cc8-45b0-a799-19f2c7ac210c" providerId="ADAL" clId="{70B30FD4-D79A-455A-BA78-AC413E57AEBA}" dt="2023-04-24T03:57:02.030" v="580" actId="1076"/>
          <ac:picMkLst>
            <pc:docMk/>
            <pc:sldMk cId="2830514788" sldId="3863"/>
            <ac:picMk id="11" creationId="{9C470ED5-E511-3447-3BB3-959BAC6142AD}"/>
          </ac:picMkLst>
        </pc:picChg>
      </pc:sldChg>
      <pc:sldChg chg="addSp delSp modSp add mod">
        <pc:chgData name="Stephen Hayes" userId="88df143c-9cc8-45b0-a799-19f2c7ac210c" providerId="ADAL" clId="{70B30FD4-D79A-455A-BA78-AC413E57AEBA}" dt="2023-04-24T03:49:05.641" v="574" actId="1076"/>
        <pc:sldMkLst>
          <pc:docMk/>
          <pc:sldMk cId="2268256504" sldId="3864"/>
        </pc:sldMkLst>
        <pc:spChg chg="del">
          <ac:chgData name="Stephen Hayes" userId="88df143c-9cc8-45b0-a799-19f2c7ac210c" providerId="ADAL" clId="{70B30FD4-D79A-455A-BA78-AC413E57AEBA}" dt="2023-04-24T03:39:12.538" v="487" actId="478"/>
          <ac:spMkLst>
            <pc:docMk/>
            <pc:sldMk cId="2268256504" sldId="3864"/>
            <ac:spMk id="2" creationId="{3FD42E61-2609-D3AD-CE8B-77936A0FDB3B}"/>
          </ac:spMkLst>
        </pc:spChg>
        <pc:spChg chg="del">
          <ac:chgData name="Stephen Hayes" userId="88df143c-9cc8-45b0-a799-19f2c7ac210c" providerId="ADAL" clId="{70B30FD4-D79A-455A-BA78-AC413E57AEBA}" dt="2023-04-24T03:39:05.023" v="484" actId="478"/>
          <ac:spMkLst>
            <pc:docMk/>
            <pc:sldMk cId="2268256504" sldId="3864"/>
            <ac:spMk id="4" creationId="{C93B1124-C80D-9308-729C-83EF7825F81A}"/>
          </ac:spMkLst>
        </pc:spChg>
        <pc:spChg chg="add mod">
          <ac:chgData name="Stephen Hayes" userId="88df143c-9cc8-45b0-a799-19f2c7ac210c" providerId="ADAL" clId="{70B30FD4-D79A-455A-BA78-AC413E57AEBA}" dt="2023-04-24T03:40:09.229" v="546" actId="20577"/>
          <ac:spMkLst>
            <pc:docMk/>
            <pc:sldMk cId="2268256504" sldId="3864"/>
            <ac:spMk id="5" creationId="{8E1444AE-BF4A-8012-5266-9E5628A88B12}"/>
          </ac:spMkLst>
        </pc:spChg>
        <pc:spChg chg="del mod">
          <ac:chgData name="Stephen Hayes" userId="88df143c-9cc8-45b0-a799-19f2c7ac210c" providerId="ADAL" clId="{70B30FD4-D79A-455A-BA78-AC413E57AEBA}" dt="2023-04-24T03:38:58.909" v="482" actId="478"/>
          <ac:spMkLst>
            <pc:docMk/>
            <pc:sldMk cId="2268256504" sldId="3864"/>
            <ac:spMk id="7" creationId="{A7936B93-BA71-DFC7-95C3-FBBE2B3B4371}"/>
          </ac:spMkLst>
        </pc:spChg>
        <pc:spChg chg="del mod">
          <ac:chgData name="Stephen Hayes" userId="88df143c-9cc8-45b0-a799-19f2c7ac210c" providerId="ADAL" clId="{70B30FD4-D79A-455A-BA78-AC413E57AEBA}" dt="2023-04-24T03:38:49.648" v="478" actId="478"/>
          <ac:spMkLst>
            <pc:docMk/>
            <pc:sldMk cId="2268256504" sldId="3864"/>
            <ac:spMk id="8" creationId="{512BD2AF-E72B-974E-D759-9771B23238B1}"/>
          </ac:spMkLst>
        </pc:spChg>
        <pc:spChg chg="add del mod">
          <ac:chgData name="Stephen Hayes" userId="88df143c-9cc8-45b0-a799-19f2c7ac210c" providerId="ADAL" clId="{70B30FD4-D79A-455A-BA78-AC413E57AEBA}" dt="2023-04-24T03:39:18.556" v="489" actId="478"/>
          <ac:spMkLst>
            <pc:docMk/>
            <pc:sldMk cId="2268256504" sldId="3864"/>
            <ac:spMk id="10" creationId="{64F8C888-61F6-9DDC-B044-2FF5C82C5C87}"/>
          </ac:spMkLst>
        </pc:spChg>
        <pc:spChg chg="add del mod">
          <ac:chgData name="Stephen Hayes" userId="88df143c-9cc8-45b0-a799-19f2c7ac210c" providerId="ADAL" clId="{70B30FD4-D79A-455A-BA78-AC413E57AEBA}" dt="2023-04-24T03:39:50.176" v="492" actId="478"/>
          <ac:spMkLst>
            <pc:docMk/>
            <pc:sldMk cId="2268256504" sldId="3864"/>
            <ac:spMk id="11" creationId="{4F63A65C-DA50-35BB-DBBC-E1C19F82B373}"/>
          </ac:spMkLst>
        </pc:spChg>
        <pc:spChg chg="add mod">
          <ac:chgData name="Stephen Hayes" userId="88df143c-9cc8-45b0-a799-19f2c7ac210c" providerId="ADAL" clId="{70B30FD4-D79A-455A-BA78-AC413E57AEBA}" dt="2023-04-24T03:40:36.929" v="549" actId="14100"/>
          <ac:spMkLst>
            <pc:docMk/>
            <pc:sldMk cId="2268256504" sldId="3864"/>
            <ac:spMk id="14" creationId="{63304698-CB56-FBAE-5F5F-287222A241DD}"/>
          </ac:spMkLst>
        </pc:spChg>
        <pc:spChg chg="del mod">
          <ac:chgData name="Stephen Hayes" userId="88df143c-9cc8-45b0-a799-19f2c7ac210c" providerId="ADAL" clId="{70B30FD4-D79A-455A-BA78-AC413E57AEBA}" dt="2023-04-24T03:39:01.806" v="483" actId="478"/>
          <ac:spMkLst>
            <pc:docMk/>
            <pc:sldMk cId="2268256504" sldId="3864"/>
            <ac:spMk id="19" creationId="{21525ED2-C3D5-16EF-9F51-9FA7567B09B5}"/>
          </ac:spMkLst>
        </pc:spChg>
        <pc:spChg chg="add del mod">
          <ac:chgData name="Stephen Hayes" userId="88df143c-9cc8-45b0-a799-19f2c7ac210c" providerId="ADAL" clId="{70B30FD4-D79A-455A-BA78-AC413E57AEBA}" dt="2023-04-24T03:46:11.946" v="567" actId="478"/>
          <ac:spMkLst>
            <pc:docMk/>
            <pc:sldMk cId="2268256504" sldId="3864"/>
            <ac:spMk id="21" creationId="{D3ED381F-C096-A712-ED6E-3833D1393514}"/>
          </ac:spMkLst>
        </pc:spChg>
        <pc:spChg chg="add del mod">
          <ac:chgData name="Stephen Hayes" userId="88df143c-9cc8-45b0-a799-19f2c7ac210c" providerId="ADAL" clId="{70B30FD4-D79A-455A-BA78-AC413E57AEBA}" dt="2023-04-24T03:46:56.463" v="569"/>
          <ac:spMkLst>
            <pc:docMk/>
            <pc:sldMk cId="2268256504" sldId="3864"/>
            <ac:spMk id="22" creationId="{4D8D70D8-9DD9-3376-0E9A-7BA56E4946CF}"/>
          </ac:spMkLst>
        </pc:spChg>
        <pc:spChg chg="add del mod">
          <ac:chgData name="Stephen Hayes" userId="88df143c-9cc8-45b0-a799-19f2c7ac210c" providerId="ADAL" clId="{70B30FD4-D79A-455A-BA78-AC413E57AEBA}" dt="2023-04-24T03:46:56.463" v="569"/>
          <ac:spMkLst>
            <pc:docMk/>
            <pc:sldMk cId="2268256504" sldId="3864"/>
            <ac:spMk id="23" creationId="{7A6BC503-E00A-7390-CAB2-7CE9EC5E92BB}"/>
          </ac:spMkLst>
        </pc:spChg>
        <pc:spChg chg="add del mod">
          <ac:chgData name="Stephen Hayes" userId="88df143c-9cc8-45b0-a799-19f2c7ac210c" providerId="ADAL" clId="{70B30FD4-D79A-455A-BA78-AC413E57AEBA}" dt="2023-04-24T03:46:56.463" v="569"/>
          <ac:spMkLst>
            <pc:docMk/>
            <pc:sldMk cId="2268256504" sldId="3864"/>
            <ac:spMk id="24" creationId="{1B051907-5E9F-58E1-7126-68384B2E18A9}"/>
          </ac:spMkLst>
        </pc:spChg>
        <pc:spChg chg="add del mod">
          <ac:chgData name="Stephen Hayes" userId="88df143c-9cc8-45b0-a799-19f2c7ac210c" providerId="ADAL" clId="{70B30FD4-D79A-455A-BA78-AC413E57AEBA}" dt="2023-04-24T03:46:56.463" v="569"/>
          <ac:spMkLst>
            <pc:docMk/>
            <pc:sldMk cId="2268256504" sldId="3864"/>
            <ac:spMk id="25" creationId="{78D6511D-1D46-03EF-6FCE-81200CA1F46C}"/>
          </ac:spMkLst>
        </pc:spChg>
        <pc:picChg chg="del">
          <ac:chgData name="Stephen Hayes" userId="88df143c-9cc8-45b0-a799-19f2c7ac210c" providerId="ADAL" clId="{70B30FD4-D79A-455A-BA78-AC413E57AEBA}" dt="2023-04-24T03:39:09.289" v="486" actId="478"/>
          <ac:picMkLst>
            <pc:docMk/>
            <pc:sldMk cId="2268256504" sldId="3864"/>
            <ac:picMk id="9" creationId="{199264BF-085D-7AB7-19EE-9CCCE31E199A}"/>
          </ac:picMkLst>
        </pc:picChg>
        <pc:picChg chg="del">
          <ac:chgData name="Stephen Hayes" userId="88df143c-9cc8-45b0-a799-19f2c7ac210c" providerId="ADAL" clId="{70B30FD4-D79A-455A-BA78-AC413E57AEBA}" dt="2023-04-24T03:39:07.021" v="485" actId="478"/>
          <ac:picMkLst>
            <pc:docMk/>
            <pc:sldMk cId="2268256504" sldId="3864"/>
            <ac:picMk id="13" creationId="{9BFE2350-FD54-7C9B-8730-9C23B058C991}"/>
          </ac:picMkLst>
        </pc:picChg>
        <pc:picChg chg="add mod">
          <ac:chgData name="Stephen Hayes" userId="88df143c-9cc8-45b0-a799-19f2c7ac210c" providerId="ADAL" clId="{70B30FD4-D79A-455A-BA78-AC413E57AEBA}" dt="2023-04-24T03:39:36.139" v="490"/>
          <ac:picMkLst>
            <pc:docMk/>
            <pc:sldMk cId="2268256504" sldId="3864"/>
            <ac:picMk id="15" creationId="{73645FEF-34F1-D2C4-7836-30380D0E997C}"/>
          </ac:picMkLst>
        </pc:picChg>
        <pc:picChg chg="add mod">
          <ac:chgData name="Stephen Hayes" userId="88df143c-9cc8-45b0-a799-19f2c7ac210c" providerId="ADAL" clId="{70B30FD4-D79A-455A-BA78-AC413E57AEBA}" dt="2023-04-24T03:47:43.728" v="571" actId="14100"/>
          <ac:picMkLst>
            <pc:docMk/>
            <pc:sldMk cId="2268256504" sldId="3864"/>
            <ac:picMk id="16" creationId="{2F5C241C-5F4F-73C1-47F1-5CEA9E78DFF9}"/>
          </ac:picMkLst>
        </pc:picChg>
        <pc:picChg chg="del">
          <ac:chgData name="Stephen Hayes" userId="88df143c-9cc8-45b0-a799-19f2c7ac210c" providerId="ADAL" clId="{70B30FD4-D79A-455A-BA78-AC413E57AEBA}" dt="2023-04-24T03:38:55.571" v="481" actId="478"/>
          <ac:picMkLst>
            <pc:docMk/>
            <pc:sldMk cId="2268256504" sldId="3864"/>
            <ac:picMk id="17" creationId="{326E892A-9244-A0F2-1BDB-3F7BE21450FB}"/>
          </ac:picMkLst>
        </pc:picChg>
        <pc:picChg chg="add mod">
          <ac:chgData name="Stephen Hayes" userId="88df143c-9cc8-45b0-a799-19f2c7ac210c" providerId="ADAL" clId="{70B30FD4-D79A-455A-BA78-AC413E57AEBA}" dt="2023-04-24T03:42:16.456" v="560" actId="14100"/>
          <ac:picMkLst>
            <pc:docMk/>
            <pc:sldMk cId="2268256504" sldId="3864"/>
            <ac:picMk id="18" creationId="{201B4A21-EAA6-8C9B-AAF0-B747994E1193}"/>
          </ac:picMkLst>
        </pc:picChg>
        <pc:picChg chg="add mod">
          <ac:chgData name="Stephen Hayes" userId="88df143c-9cc8-45b0-a799-19f2c7ac210c" providerId="ADAL" clId="{70B30FD4-D79A-455A-BA78-AC413E57AEBA}" dt="2023-04-24T03:45:08.737" v="565" actId="1076"/>
          <ac:picMkLst>
            <pc:docMk/>
            <pc:sldMk cId="2268256504" sldId="3864"/>
            <ac:picMk id="20" creationId="{D84BFE34-0E26-BF01-263F-49D9038D3511}"/>
          </ac:picMkLst>
        </pc:picChg>
        <pc:picChg chg="add mod">
          <ac:chgData name="Stephen Hayes" userId="88df143c-9cc8-45b0-a799-19f2c7ac210c" providerId="ADAL" clId="{70B30FD4-D79A-455A-BA78-AC413E57AEBA}" dt="2023-04-24T03:49:05.641" v="574" actId="1076"/>
          <ac:picMkLst>
            <pc:docMk/>
            <pc:sldMk cId="2268256504" sldId="3864"/>
            <ac:picMk id="27" creationId="{985C4602-E1BA-C120-1380-072CBCDEE47E}"/>
          </ac:picMkLst>
        </pc:picChg>
      </pc:sldChg>
      <pc:sldMasterChg chg="modSldLayout">
        <pc:chgData name="Stephen Hayes" userId="88df143c-9cc8-45b0-a799-19f2c7ac210c" providerId="ADAL" clId="{70B30FD4-D79A-455A-BA78-AC413E57AEBA}" dt="2023-04-24T03:21:01.812" v="268" actId="478"/>
        <pc:sldMasterMkLst>
          <pc:docMk/>
          <pc:sldMasterMk cId="3018690601" sldId="2147483648"/>
        </pc:sldMasterMkLst>
        <pc:sldLayoutChg chg="delSp">
          <pc:chgData name="Stephen Hayes" userId="88df143c-9cc8-45b0-a799-19f2c7ac210c" providerId="ADAL" clId="{70B30FD4-D79A-455A-BA78-AC413E57AEBA}" dt="2023-04-24T03:21:01.812" v="268" actId="478"/>
          <pc:sldLayoutMkLst>
            <pc:docMk/>
            <pc:sldMasterMk cId="3018690601" sldId="2147483648"/>
            <pc:sldLayoutMk cId="4209477998" sldId="2147484028"/>
          </pc:sldLayoutMkLst>
          <pc:picChg chg="del">
            <ac:chgData name="Stephen Hayes" userId="88df143c-9cc8-45b0-a799-19f2c7ac210c" providerId="ADAL" clId="{70B30FD4-D79A-455A-BA78-AC413E57AEBA}" dt="2023-04-24T03:21:01.812" v="268" actId="478"/>
            <ac:picMkLst>
              <pc:docMk/>
              <pc:sldMasterMk cId="3018690601" sldId="2147483648"/>
              <pc:sldLayoutMk cId="4209477998" sldId="2147484028"/>
              <ac:picMk id="3" creationId="{68070EAB-BB38-6605-2A7A-3201186EF243}"/>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0B635A-77AC-2846-B400-8355467F8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latin typeface="Poppins" pitchFamily="2" charset="77"/>
            </a:endParaRPr>
          </a:p>
        </p:txBody>
      </p:sp>
      <p:sp>
        <p:nvSpPr>
          <p:cNvPr id="3" name="Date Placeholder 2">
            <a:extLst>
              <a:ext uri="{FF2B5EF4-FFF2-40B4-BE49-F238E27FC236}">
                <a16:creationId xmlns:a16="http://schemas.microsoft.com/office/drawing/2014/main" id="{515CFB15-08CB-2641-883D-A867504B00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CCD18C-C4B9-A549-B7F5-BAC691202E45}" type="datetimeFigureOut">
              <a:rPr lang="fr-FR" smtClean="0">
                <a:latin typeface="Poppins" pitchFamily="2" charset="77"/>
              </a:rPr>
              <a:t>24/04/2023</a:t>
            </a:fld>
            <a:endParaRPr lang="fr-FR">
              <a:latin typeface="Poppins" pitchFamily="2" charset="77"/>
            </a:endParaRPr>
          </a:p>
        </p:txBody>
      </p:sp>
      <p:sp>
        <p:nvSpPr>
          <p:cNvPr id="4" name="Footer Placeholder 3">
            <a:extLst>
              <a:ext uri="{FF2B5EF4-FFF2-40B4-BE49-F238E27FC236}">
                <a16:creationId xmlns:a16="http://schemas.microsoft.com/office/drawing/2014/main" id="{054535AC-C521-C642-858B-CD7181556E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latin typeface="Poppins" pitchFamily="2" charset="77"/>
            </a:endParaRPr>
          </a:p>
        </p:txBody>
      </p:sp>
      <p:sp>
        <p:nvSpPr>
          <p:cNvPr id="5" name="Slide Number Placeholder 4">
            <a:extLst>
              <a:ext uri="{FF2B5EF4-FFF2-40B4-BE49-F238E27FC236}">
                <a16:creationId xmlns:a16="http://schemas.microsoft.com/office/drawing/2014/main" id="{229EFCA5-3A02-0445-B301-6FF6DB42E6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AF50BF-530F-C640-BAB0-437AA614B157}" type="slidenum">
              <a:rPr lang="fr-FR" smtClean="0">
                <a:latin typeface="Poppins" pitchFamily="2" charset="77"/>
              </a:rPr>
              <a:t>‹#›</a:t>
            </a:fld>
            <a:endParaRPr lang="fr-FR">
              <a:latin typeface="Poppins" pitchFamily="2" charset="77"/>
            </a:endParaRPr>
          </a:p>
        </p:txBody>
      </p:sp>
    </p:spTree>
    <p:extLst>
      <p:ext uri="{BB962C8B-B14F-4D97-AF65-F5344CB8AC3E}">
        <p14:creationId xmlns:p14="http://schemas.microsoft.com/office/powerpoint/2010/main" val="1071692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oppi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oppins" pitchFamily="2" charset="77"/>
              </a:defRPr>
            </a:lvl1pPr>
          </a:lstStyle>
          <a:p>
            <a:fld id="{B2C8F33C-395D-49DE-BFCA-75C79E84CF48}" type="datetimeFigureOut">
              <a:rPr lang="en-US" smtClean="0"/>
              <a:pPr/>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oppi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oppins" pitchFamily="2" charset="77"/>
              </a:defRPr>
            </a:lvl1pPr>
          </a:lstStyle>
          <a:p>
            <a:fld id="{7341FE7A-8EF3-4502-8788-3F64DADF0B65}" type="slidenum">
              <a:rPr lang="en-US" smtClean="0"/>
              <a:pPr/>
              <a:t>‹#›</a:t>
            </a:fld>
            <a:endParaRPr lang="en-US"/>
          </a:p>
        </p:txBody>
      </p:sp>
    </p:spTree>
    <p:extLst>
      <p:ext uri="{BB962C8B-B14F-4D97-AF65-F5344CB8AC3E}">
        <p14:creationId xmlns:p14="http://schemas.microsoft.com/office/powerpoint/2010/main" val="24246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2</a:t>
            </a:fld>
            <a:endParaRPr lang="en-US"/>
          </a:p>
        </p:txBody>
      </p:sp>
    </p:spTree>
    <p:extLst>
      <p:ext uri="{BB962C8B-B14F-4D97-AF65-F5344CB8AC3E}">
        <p14:creationId xmlns:p14="http://schemas.microsoft.com/office/powerpoint/2010/main" val="315594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3</a:t>
            </a:fld>
            <a:endParaRPr lang="en-US"/>
          </a:p>
        </p:txBody>
      </p:sp>
    </p:spTree>
    <p:extLst>
      <p:ext uri="{BB962C8B-B14F-4D97-AF65-F5344CB8AC3E}">
        <p14:creationId xmlns:p14="http://schemas.microsoft.com/office/powerpoint/2010/main" val="238737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4</a:t>
            </a:fld>
            <a:endParaRPr lang="en-US"/>
          </a:p>
        </p:txBody>
      </p:sp>
    </p:spTree>
    <p:extLst>
      <p:ext uri="{BB962C8B-B14F-4D97-AF65-F5344CB8AC3E}">
        <p14:creationId xmlns:p14="http://schemas.microsoft.com/office/powerpoint/2010/main" val="3902379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1180B1A-1614-EEC2-2373-CA6E32983812}"/>
              </a:ext>
            </a:extLst>
          </p:cNvPr>
          <p:cNvSpPr>
            <a:spLocks noGrp="1"/>
          </p:cNvSpPr>
          <p:nvPr>
            <p:ph type="title" hasCustomPrompt="1"/>
          </p:nvPr>
        </p:nvSpPr>
        <p:spPr>
          <a:xfrm>
            <a:off x="487908" y="2533960"/>
            <a:ext cx="5455692" cy="1176906"/>
          </a:xfrm>
        </p:spPr>
        <p:txBody>
          <a:bodyPr/>
          <a:lstStyle>
            <a:lvl1pPr>
              <a:defRPr b="1"/>
            </a:lvl1pPr>
          </a:lstStyle>
          <a:p>
            <a:r>
              <a:rPr lang="en-GB" noProof="0"/>
              <a:t>Presentation title</a:t>
            </a:r>
            <a:br>
              <a:rPr lang="en-GB" noProof="0"/>
            </a:br>
            <a:r>
              <a:rPr lang="en-GB" noProof="0"/>
              <a:t>1 or 2 lines</a:t>
            </a:r>
            <a:endParaRPr lang="en-US"/>
          </a:p>
        </p:txBody>
      </p:sp>
      <p:sp>
        <p:nvSpPr>
          <p:cNvPr id="9" name="Text Placeholder 8">
            <a:extLst>
              <a:ext uri="{FF2B5EF4-FFF2-40B4-BE49-F238E27FC236}">
                <a16:creationId xmlns:a16="http://schemas.microsoft.com/office/drawing/2014/main" id="{1875596C-4998-B144-B01A-8C58055AA0CE}"/>
              </a:ext>
            </a:extLst>
          </p:cNvPr>
          <p:cNvSpPr>
            <a:spLocks noGrp="1"/>
          </p:cNvSpPr>
          <p:nvPr>
            <p:ph type="body" sz="quarter" idx="12" hasCustomPrompt="1"/>
          </p:nvPr>
        </p:nvSpPr>
        <p:spPr>
          <a:xfrm>
            <a:off x="487908" y="4147446"/>
            <a:ext cx="5322886" cy="400110"/>
          </a:xfrm>
        </p:spPr>
        <p:txBody>
          <a:bodyPr/>
          <a:lstStyle>
            <a:lvl1pPr marL="0" indent="0">
              <a:buNone/>
              <a:defRPr sz="1800" b="0" i="0">
                <a:latin typeface="+mn-lt"/>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Presented by:</a:t>
            </a:r>
          </a:p>
        </p:txBody>
      </p:sp>
      <p:sp>
        <p:nvSpPr>
          <p:cNvPr id="11" name="Text Placeholder 10">
            <a:extLst>
              <a:ext uri="{FF2B5EF4-FFF2-40B4-BE49-F238E27FC236}">
                <a16:creationId xmlns:a16="http://schemas.microsoft.com/office/drawing/2014/main" id="{145D2B8A-99D4-BE4A-9E4D-126919EAD811}"/>
              </a:ext>
            </a:extLst>
          </p:cNvPr>
          <p:cNvSpPr>
            <a:spLocks noGrp="1"/>
          </p:cNvSpPr>
          <p:nvPr>
            <p:ph type="body" sz="quarter" idx="13" hasCustomPrompt="1"/>
          </p:nvPr>
        </p:nvSpPr>
        <p:spPr>
          <a:xfrm>
            <a:off x="620713" y="6211476"/>
            <a:ext cx="3592512" cy="369332"/>
          </a:xfrm>
        </p:spPr>
        <p:txBody>
          <a:bodyPr/>
          <a:lstStyle>
            <a:lvl1pPr marL="0" indent="0">
              <a:buNone/>
              <a:defRPr sz="1400" b="0" i="0">
                <a:latin typeface="Poppins" pitchFamily="2" charset="77"/>
                <a:cs typeface="Poppins" pitchFamily="2" charset="77"/>
              </a:defRPr>
            </a:lvl1pPr>
          </a:lstStyle>
          <a:p>
            <a:r>
              <a:rPr lang="en-GB" noProof="0">
                <a:solidFill>
                  <a:schemeClr val="accent3"/>
                </a:solidFill>
                <a:latin typeface="Calibri" panose="020F0502020204030204" pitchFamily="34" charset="0"/>
                <a:cs typeface="Calibri" panose="020F0502020204030204" pitchFamily="34" charset="0"/>
              </a:rPr>
              <a:t>DD/MM/YYYY</a:t>
            </a:r>
          </a:p>
        </p:txBody>
      </p:sp>
      <p:sp>
        <p:nvSpPr>
          <p:cNvPr id="213" name="Picture Placeholder  212" descr="Picture placeholder 50.">
            <a:extLst>
              <a:ext uri="{FF2B5EF4-FFF2-40B4-BE49-F238E27FC236}">
                <a16:creationId xmlns:a16="http://schemas.microsoft.com/office/drawing/2014/main" id="{A057584B-BDDE-FA4E-9A8D-E58DAD1C954F}"/>
              </a:ext>
            </a:extLst>
          </p:cNvPr>
          <p:cNvSpPr>
            <a:spLocks noGrp="1"/>
          </p:cNvSpPr>
          <p:nvPr>
            <p:ph type="pic" sz="quarter" idx="10" hasCustomPrompt="1"/>
          </p:nvPr>
        </p:nvSpPr>
        <p:spPr>
          <a:xfrm>
            <a:off x="6446293" y="2"/>
            <a:ext cx="5745708" cy="6858003"/>
          </a:xfrm>
          <a:custGeom>
            <a:avLst/>
            <a:gdLst>
              <a:gd name="connsiteX0" fmla="*/ 392327 w 5745708"/>
              <a:gd name="connsiteY0" fmla="*/ 5096358 h 6825345"/>
              <a:gd name="connsiteX1" fmla="*/ 627227 w 5745708"/>
              <a:gd name="connsiteY1" fmla="*/ 5598436 h 6825345"/>
              <a:gd name="connsiteX2" fmla="*/ 607858 w 5745708"/>
              <a:gd name="connsiteY2" fmla="*/ 5556609 h 6825345"/>
              <a:gd name="connsiteX3" fmla="*/ 595251 w 5745708"/>
              <a:gd name="connsiteY3" fmla="*/ 5527499 h 6825345"/>
              <a:gd name="connsiteX4" fmla="*/ 589787 w 5745708"/>
              <a:gd name="connsiteY4" fmla="*/ 5514123 h 6825345"/>
              <a:gd name="connsiteX5" fmla="*/ 598291 w 5745708"/>
              <a:gd name="connsiteY5" fmla="*/ 5528774 h 6825345"/>
              <a:gd name="connsiteX6" fmla="*/ 617957 w 5745708"/>
              <a:gd name="connsiteY6" fmla="*/ 5560438 h 6825345"/>
              <a:gd name="connsiteX7" fmla="*/ 647380 w 5745708"/>
              <a:gd name="connsiteY7" fmla="*/ 5606071 h 6825345"/>
              <a:gd name="connsiteX8" fmla="*/ 628460 w 5745708"/>
              <a:gd name="connsiteY8" fmla="*/ 5556015 h 6825345"/>
              <a:gd name="connsiteX9" fmla="*/ 610793 w 5745708"/>
              <a:gd name="connsiteY9" fmla="*/ 5505575 h 6825345"/>
              <a:gd name="connsiteX10" fmla="*/ 687369 w 5745708"/>
              <a:gd name="connsiteY10" fmla="*/ 5628889 h 6825345"/>
              <a:gd name="connsiteX11" fmla="*/ 725595 w 5745708"/>
              <a:gd name="connsiteY11" fmla="*/ 5686281 h 6825345"/>
              <a:gd name="connsiteX12" fmla="*/ 765244 w 5745708"/>
              <a:gd name="connsiteY12" fmla="*/ 5742463 h 6825345"/>
              <a:gd name="connsiteX13" fmla="*/ 729464 w 5745708"/>
              <a:gd name="connsiteY13" fmla="*/ 5684432 h 6825345"/>
              <a:gd name="connsiteX14" fmla="*/ 715646 w 5745708"/>
              <a:gd name="connsiteY14" fmla="*/ 5645857 h 6825345"/>
              <a:gd name="connsiteX15" fmla="*/ 734418 w 5745708"/>
              <a:gd name="connsiteY15" fmla="*/ 5656043 h 6825345"/>
              <a:gd name="connsiteX16" fmla="*/ 868417 w 5745708"/>
              <a:gd name="connsiteY16" fmla="*/ 5825800 h 6825345"/>
              <a:gd name="connsiteX17" fmla="*/ 836783 w 5745708"/>
              <a:gd name="connsiteY17" fmla="*/ 5757092 h 6825345"/>
              <a:gd name="connsiteX18" fmla="*/ 945165 w 5745708"/>
              <a:gd name="connsiteY18" fmla="*/ 5928274 h 6825345"/>
              <a:gd name="connsiteX19" fmla="*/ 1053589 w 5745708"/>
              <a:gd name="connsiteY19" fmla="*/ 6085973 h 6825345"/>
              <a:gd name="connsiteX20" fmla="*/ 1080888 w 5745708"/>
              <a:gd name="connsiteY20" fmla="*/ 6093606 h 6825345"/>
              <a:gd name="connsiteX21" fmla="*/ 1132571 w 5745708"/>
              <a:gd name="connsiteY21" fmla="*/ 6146597 h 6825345"/>
              <a:gd name="connsiteX22" fmla="*/ 1232873 w 5745708"/>
              <a:gd name="connsiteY22" fmla="*/ 6232146 h 6825345"/>
              <a:gd name="connsiteX23" fmla="*/ 1182701 w 5745708"/>
              <a:gd name="connsiteY23" fmla="*/ 6175325 h 6825345"/>
              <a:gd name="connsiteX24" fmla="*/ 1245523 w 5745708"/>
              <a:gd name="connsiteY24" fmla="*/ 6226085 h 6825345"/>
              <a:gd name="connsiteX25" fmla="*/ 1289765 w 5745708"/>
              <a:gd name="connsiteY25" fmla="*/ 6259514 h 6825345"/>
              <a:gd name="connsiteX26" fmla="*/ 1291530 w 5745708"/>
              <a:gd name="connsiteY26" fmla="*/ 6260896 h 6825345"/>
              <a:gd name="connsiteX27" fmla="*/ 565658 w 5745708"/>
              <a:gd name="connsiteY27" fmla="*/ 5311450 h 6825345"/>
              <a:gd name="connsiteX28" fmla="*/ 474304 w 5745708"/>
              <a:gd name="connsiteY28" fmla="*/ 5177801 h 6825345"/>
              <a:gd name="connsiteX29" fmla="*/ 503749 w 5745708"/>
              <a:gd name="connsiteY29" fmla="*/ 5264603 h 6825345"/>
              <a:gd name="connsiteX30" fmla="*/ 569973 w 5745708"/>
              <a:gd name="connsiteY30" fmla="*/ 5374690 h 6825345"/>
              <a:gd name="connsiteX31" fmla="*/ 614620 w 5745708"/>
              <a:gd name="connsiteY31" fmla="*/ 5411287 h 6825345"/>
              <a:gd name="connsiteX32" fmla="*/ 655969 w 5745708"/>
              <a:gd name="connsiteY32" fmla="*/ 5503872 h 6825345"/>
              <a:gd name="connsiteX33" fmla="*/ 709566 w 5745708"/>
              <a:gd name="connsiteY33" fmla="*/ 5578449 h 6825345"/>
              <a:gd name="connsiteX34" fmla="*/ 635157 w 5745708"/>
              <a:gd name="connsiteY34" fmla="*/ 5497707 h 6825345"/>
              <a:gd name="connsiteX35" fmla="*/ 550776 w 5745708"/>
              <a:gd name="connsiteY35" fmla="*/ 5371480 h 6825345"/>
              <a:gd name="connsiteX36" fmla="*/ 392327 w 5745708"/>
              <a:gd name="connsiteY36" fmla="*/ 5096358 h 6825345"/>
              <a:gd name="connsiteX37" fmla="*/ 142610 w 5745708"/>
              <a:gd name="connsiteY37" fmla="*/ 4032592 h 6825345"/>
              <a:gd name="connsiteX38" fmla="*/ 143696 w 5745708"/>
              <a:gd name="connsiteY38" fmla="*/ 4076568 h 6825345"/>
              <a:gd name="connsiteX39" fmla="*/ 150795 w 5745708"/>
              <a:gd name="connsiteY39" fmla="*/ 4087371 h 6825345"/>
              <a:gd name="connsiteX40" fmla="*/ 142610 w 5745708"/>
              <a:gd name="connsiteY40" fmla="*/ 4032592 h 6825345"/>
              <a:gd name="connsiteX41" fmla="*/ 2002178 w 5745708"/>
              <a:gd name="connsiteY41" fmla="*/ 0 h 6825345"/>
              <a:gd name="connsiteX42" fmla="*/ 2095742 w 5745708"/>
              <a:gd name="connsiteY42" fmla="*/ 0 h 6825345"/>
              <a:gd name="connsiteX43" fmla="*/ 2079755 w 5745708"/>
              <a:gd name="connsiteY43" fmla="*/ 10531 h 6825345"/>
              <a:gd name="connsiteX44" fmla="*/ 1955810 w 5745708"/>
              <a:gd name="connsiteY44" fmla="*/ 72433 h 6825345"/>
              <a:gd name="connsiteX45" fmla="*/ 1890225 w 5745708"/>
              <a:gd name="connsiteY45" fmla="*/ 87511 h 6825345"/>
              <a:gd name="connsiteX46" fmla="*/ 1798488 w 5745708"/>
              <a:gd name="connsiteY46" fmla="*/ 152111 h 6825345"/>
              <a:gd name="connsiteX47" fmla="*/ 1776336 w 5745708"/>
              <a:gd name="connsiteY47" fmla="*/ 191175 h 6825345"/>
              <a:gd name="connsiteX48" fmla="*/ 1846068 w 5745708"/>
              <a:gd name="connsiteY48" fmla="*/ 160023 h 6825345"/>
              <a:gd name="connsiteX49" fmla="*/ 1881975 w 5745708"/>
              <a:gd name="connsiteY49" fmla="*/ 155173 h 6825345"/>
              <a:gd name="connsiteX50" fmla="*/ 2066616 w 5745708"/>
              <a:gd name="connsiteY50" fmla="*/ 35987 h 6825345"/>
              <a:gd name="connsiteX51" fmla="*/ 1869942 w 5745708"/>
              <a:gd name="connsiteY51" fmla="*/ 164870 h 6825345"/>
              <a:gd name="connsiteX52" fmla="*/ 1808480 w 5745708"/>
              <a:gd name="connsiteY52" fmla="*/ 230876 h 6825345"/>
              <a:gd name="connsiteX53" fmla="*/ 1797148 w 5745708"/>
              <a:gd name="connsiteY53" fmla="*/ 269196 h 6825345"/>
              <a:gd name="connsiteX54" fmla="*/ 1822001 w 5745708"/>
              <a:gd name="connsiteY54" fmla="*/ 278870 h 6825345"/>
              <a:gd name="connsiteX55" fmla="*/ 1869136 w 5745708"/>
              <a:gd name="connsiteY55" fmla="*/ 247845 h 6825345"/>
              <a:gd name="connsiteX56" fmla="*/ 1906169 w 5745708"/>
              <a:gd name="connsiteY56" fmla="*/ 182818 h 6825345"/>
              <a:gd name="connsiteX57" fmla="*/ 2051585 w 5745708"/>
              <a:gd name="connsiteY57" fmla="*/ 68946 h 6825345"/>
              <a:gd name="connsiteX58" fmla="*/ 2140600 w 5745708"/>
              <a:gd name="connsiteY58" fmla="*/ 10511 h 6825345"/>
              <a:gd name="connsiteX59" fmla="*/ 2157277 w 5745708"/>
              <a:gd name="connsiteY59" fmla="*/ 0 h 6825345"/>
              <a:gd name="connsiteX60" fmla="*/ 5745708 w 5745708"/>
              <a:gd name="connsiteY60" fmla="*/ 0 h 6825345"/>
              <a:gd name="connsiteX61" fmla="*/ 5745708 w 5745708"/>
              <a:gd name="connsiteY61" fmla="*/ 6825345 h 6825345"/>
              <a:gd name="connsiteX62" fmla="*/ 5555148 w 5745708"/>
              <a:gd name="connsiteY62" fmla="*/ 6825345 h 6825345"/>
              <a:gd name="connsiteX63" fmla="*/ 2217305 w 5745708"/>
              <a:gd name="connsiteY63" fmla="*/ 6825345 h 6825345"/>
              <a:gd name="connsiteX64" fmla="*/ 1967292 w 5745708"/>
              <a:gd name="connsiteY64" fmla="*/ 6825345 h 6825345"/>
              <a:gd name="connsiteX65" fmla="*/ 1887077 w 5745708"/>
              <a:gd name="connsiteY65" fmla="*/ 6823856 h 6825345"/>
              <a:gd name="connsiteX66" fmla="*/ 1891947 w 5745708"/>
              <a:gd name="connsiteY66" fmla="*/ 6825345 h 6825345"/>
              <a:gd name="connsiteX67" fmla="*/ 1823192 w 5745708"/>
              <a:gd name="connsiteY67" fmla="*/ 6825345 h 6825345"/>
              <a:gd name="connsiteX68" fmla="*/ 1818749 w 5745708"/>
              <a:gd name="connsiteY68" fmla="*/ 6822346 h 6825345"/>
              <a:gd name="connsiteX69" fmla="*/ 1741597 w 5745708"/>
              <a:gd name="connsiteY69" fmla="*/ 6773203 h 6825345"/>
              <a:gd name="connsiteX70" fmla="*/ 1723356 w 5745708"/>
              <a:gd name="connsiteY70" fmla="*/ 6783454 h 6825345"/>
              <a:gd name="connsiteX71" fmla="*/ 1637298 w 5745708"/>
              <a:gd name="connsiteY71" fmla="*/ 6710068 h 6825345"/>
              <a:gd name="connsiteX72" fmla="*/ 1528639 w 5745708"/>
              <a:gd name="connsiteY72" fmla="*/ 6620820 h 6825345"/>
              <a:gd name="connsiteX73" fmla="*/ 1525174 w 5745708"/>
              <a:gd name="connsiteY73" fmla="*/ 6604257 h 6825345"/>
              <a:gd name="connsiteX74" fmla="*/ 1513373 w 5745708"/>
              <a:gd name="connsiteY74" fmla="*/ 6594984 h 6825345"/>
              <a:gd name="connsiteX75" fmla="*/ 1531020 w 5745708"/>
              <a:gd name="connsiteY75" fmla="*/ 6604362 h 6825345"/>
              <a:gd name="connsiteX76" fmla="*/ 1550941 w 5745708"/>
              <a:gd name="connsiteY76" fmla="*/ 6615079 h 6825345"/>
              <a:gd name="connsiteX77" fmla="*/ 1588528 w 5745708"/>
              <a:gd name="connsiteY77" fmla="*/ 6606446 h 6825345"/>
              <a:gd name="connsiteX78" fmla="*/ 1666379 w 5745708"/>
              <a:gd name="connsiteY78" fmla="*/ 6666668 h 6825345"/>
              <a:gd name="connsiteX79" fmla="*/ 1743893 w 5745708"/>
              <a:gd name="connsiteY79" fmla="*/ 6722445 h 6825345"/>
              <a:gd name="connsiteX80" fmla="*/ 1804059 w 5745708"/>
              <a:gd name="connsiteY80" fmla="*/ 6760446 h 6825345"/>
              <a:gd name="connsiteX81" fmla="*/ 1832334 w 5745708"/>
              <a:gd name="connsiteY81" fmla="*/ 6763633 h 6825345"/>
              <a:gd name="connsiteX82" fmla="*/ 1747230 w 5745708"/>
              <a:gd name="connsiteY82" fmla="*/ 6680064 h 6825345"/>
              <a:gd name="connsiteX83" fmla="*/ 1845154 w 5745708"/>
              <a:gd name="connsiteY83" fmla="*/ 6744240 h 6825345"/>
              <a:gd name="connsiteX84" fmla="*/ 1925855 w 5745708"/>
              <a:gd name="connsiteY84" fmla="*/ 6787110 h 6825345"/>
              <a:gd name="connsiteX85" fmla="*/ 1997671 w 5745708"/>
              <a:gd name="connsiteY85" fmla="*/ 6825323 h 6825345"/>
              <a:gd name="connsiteX86" fmla="*/ 2050671 w 5745708"/>
              <a:gd name="connsiteY86" fmla="*/ 6825323 h 6825345"/>
              <a:gd name="connsiteX87" fmla="*/ 1317636 w 5745708"/>
              <a:gd name="connsiteY87" fmla="*/ 6285242 h 6825345"/>
              <a:gd name="connsiteX88" fmla="*/ 1344870 w 5745708"/>
              <a:gd name="connsiteY88" fmla="*/ 6374832 h 6825345"/>
              <a:gd name="connsiteX89" fmla="*/ 1648458 w 5745708"/>
              <a:gd name="connsiteY89" fmla="*/ 6583735 h 6825345"/>
              <a:gd name="connsiteX90" fmla="*/ 1530808 w 5745708"/>
              <a:gd name="connsiteY90" fmla="*/ 6525130 h 6825345"/>
              <a:gd name="connsiteX91" fmla="*/ 1381054 w 5745708"/>
              <a:gd name="connsiteY91" fmla="*/ 6410748 h 6825345"/>
              <a:gd name="connsiteX92" fmla="*/ 1435393 w 5745708"/>
              <a:gd name="connsiteY92" fmla="*/ 6470968 h 6825345"/>
              <a:gd name="connsiteX93" fmla="*/ 1389643 w 5745708"/>
              <a:gd name="connsiteY93" fmla="*/ 6439816 h 6825345"/>
              <a:gd name="connsiteX94" fmla="*/ 1357881 w 5745708"/>
              <a:gd name="connsiteY94" fmla="*/ 6414447 h 6825345"/>
              <a:gd name="connsiteX95" fmla="*/ 1324098 w 5745708"/>
              <a:gd name="connsiteY95" fmla="*/ 6383762 h 6825345"/>
              <a:gd name="connsiteX96" fmla="*/ 1196604 w 5745708"/>
              <a:gd name="connsiteY96" fmla="*/ 6259129 h 6825345"/>
              <a:gd name="connsiteX97" fmla="*/ 1241250 w 5745708"/>
              <a:gd name="connsiteY97" fmla="*/ 6287923 h 6825345"/>
              <a:gd name="connsiteX98" fmla="*/ 1215930 w 5745708"/>
              <a:gd name="connsiteY98" fmla="*/ 6258024 h 6825345"/>
              <a:gd name="connsiteX99" fmla="*/ 1118518 w 5745708"/>
              <a:gd name="connsiteY99" fmla="*/ 6140028 h 6825345"/>
              <a:gd name="connsiteX100" fmla="*/ 1073787 w 5745708"/>
              <a:gd name="connsiteY100" fmla="*/ 6139771 h 6825345"/>
              <a:gd name="connsiteX101" fmla="*/ 1156360 w 5745708"/>
              <a:gd name="connsiteY101" fmla="*/ 6226787 h 6825345"/>
              <a:gd name="connsiteX102" fmla="*/ 1252517 w 5745708"/>
              <a:gd name="connsiteY102" fmla="*/ 6331579 h 6825345"/>
              <a:gd name="connsiteX103" fmla="*/ 1127000 w 5745708"/>
              <a:gd name="connsiteY103" fmla="*/ 6213880 h 6825345"/>
              <a:gd name="connsiteX104" fmla="*/ 1037602 w 5745708"/>
              <a:gd name="connsiteY104" fmla="*/ 6150531 h 6825345"/>
              <a:gd name="connsiteX105" fmla="*/ 956072 w 5745708"/>
              <a:gd name="connsiteY105" fmla="*/ 6088227 h 6825345"/>
              <a:gd name="connsiteX106" fmla="*/ 909364 w 5745708"/>
              <a:gd name="connsiteY106" fmla="*/ 6041126 h 6825345"/>
              <a:gd name="connsiteX107" fmla="*/ 857532 w 5745708"/>
              <a:gd name="connsiteY107" fmla="*/ 5971973 h 6825345"/>
              <a:gd name="connsiteX108" fmla="*/ 852600 w 5745708"/>
              <a:gd name="connsiteY108" fmla="*/ 5903818 h 6825345"/>
              <a:gd name="connsiteX109" fmla="*/ 819096 w 5745708"/>
              <a:gd name="connsiteY109" fmla="*/ 5864607 h 6825345"/>
              <a:gd name="connsiteX110" fmla="*/ 780997 w 5745708"/>
              <a:gd name="connsiteY110" fmla="*/ 5816188 h 6825345"/>
              <a:gd name="connsiteX111" fmla="*/ 713796 w 5745708"/>
              <a:gd name="connsiteY111" fmla="*/ 5733659 h 6825345"/>
              <a:gd name="connsiteX112" fmla="*/ 715177 w 5745708"/>
              <a:gd name="connsiteY112" fmla="*/ 5785121 h 6825345"/>
              <a:gd name="connsiteX113" fmla="*/ 626673 w 5745708"/>
              <a:gd name="connsiteY113" fmla="*/ 5624040 h 6825345"/>
              <a:gd name="connsiteX114" fmla="*/ 588916 w 5745708"/>
              <a:gd name="connsiteY114" fmla="*/ 5544596 h 6825345"/>
              <a:gd name="connsiteX115" fmla="*/ 525901 w 5745708"/>
              <a:gd name="connsiteY115" fmla="*/ 5450796 h 6825345"/>
              <a:gd name="connsiteX116" fmla="*/ 580072 w 5745708"/>
              <a:gd name="connsiteY116" fmla="*/ 5562607 h 6825345"/>
              <a:gd name="connsiteX117" fmla="*/ 451238 w 5745708"/>
              <a:gd name="connsiteY117" fmla="*/ 5311215 h 6825345"/>
              <a:gd name="connsiteX118" fmla="*/ 415118 w 5745708"/>
              <a:gd name="connsiteY118" fmla="*/ 5195323 h 6825345"/>
              <a:gd name="connsiteX119" fmla="*/ 374810 w 5745708"/>
              <a:gd name="connsiteY119" fmla="*/ 5059251 h 6825345"/>
              <a:gd name="connsiteX120" fmla="*/ 350212 w 5745708"/>
              <a:gd name="connsiteY120" fmla="*/ 5049659 h 6825345"/>
              <a:gd name="connsiteX121" fmla="*/ 303142 w 5745708"/>
              <a:gd name="connsiteY121" fmla="*/ 4998073 h 6825345"/>
              <a:gd name="connsiteX122" fmla="*/ 358653 w 5745708"/>
              <a:gd name="connsiteY122" fmla="*/ 5031436 h 6825345"/>
              <a:gd name="connsiteX123" fmla="*/ 266894 w 5745708"/>
              <a:gd name="connsiteY123" fmla="*/ 4832676 h 6825345"/>
              <a:gd name="connsiteX124" fmla="*/ 258263 w 5745708"/>
              <a:gd name="connsiteY124" fmla="*/ 4859213 h 6825345"/>
              <a:gd name="connsiteX125" fmla="*/ 205433 w 5745708"/>
              <a:gd name="connsiteY125" fmla="*/ 4760419 h 6825345"/>
              <a:gd name="connsiteX126" fmla="*/ 249228 w 5745708"/>
              <a:gd name="connsiteY126" fmla="*/ 4820576 h 6825345"/>
              <a:gd name="connsiteX127" fmla="*/ 198503 w 5745708"/>
              <a:gd name="connsiteY127" fmla="*/ 4657456 h 6825345"/>
              <a:gd name="connsiteX128" fmla="*/ 260008 w 5745708"/>
              <a:gd name="connsiteY128" fmla="*/ 4742151 h 6825345"/>
              <a:gd name="connsiteX129" fmla="*/ 302717 w 5745708"/>
              <a:gd name="connsiteY129" fmla="*/ 4826000 h 6825345"/>
              <a:gd name="connsiteX130" fmla="*/ 343707 w 5745708"/>
              <a:gd name="connsiteY130" fmla="*/ 4909527 h 6825345"/>
              <a:gd name="connsiteX131" fmla="*/ 318472 w 5745708"/>
              <a:gd name="connsiteY131" fmla="*/ 4837419 h 6825345"/>
              <a:gd name="connsiteX132" fmla="*/ 372641 w 5745708"/>
              <a:gd name="connsiteY132" fmla="*/ 4964560 h 6825345"/>
              <a:gd name="connsiteX133" fmla="*/ 373108 w 5745708"/>
              <a:gd name="connsiteY133" fmla="*/ 4899405 h 6825345"/>
              <a:gd name="connsiteX134" fmla="*/ 277780 w 5745708"/>
              <a:gd name="connsiteY134" fmla="*/ 4630427 h 6825345"/>
              <a:gd name="connsiteX135" fmla="*/ 231391 w 5745708"/>
              <a:gd name="connsiteY135" fmla="*/ 4550237 h 6825345"/>
              <a:gd name="connsiteX136" fmla="*/ 206750 w 5745708"/>
              <a:gd name="connsiteY136" fmla="*/ 4506965 h 6825345"/>
              <a:gd name="connsiteX137" fmla="*/ 224802 w 5745708"/>
              <a:gd name="connsiteY137" fmla="*/ 4555811 h 6825345"/>
              <a:gd name="connsiteX138" fmla="*/ 266131 w 5745708"/>
              <a:gd name="connsiteY138" fmla="*/ 4635998 h 6825345"/>
              <a:gd name="connsiteX139" fmla="*/ 301442 w 5745708"/>
              <a:gd name="connsiteY139" fmla="*/ 4758272 h 6825345"/>
              <a:gd name="connsiteX140" fmla="*/ 174245 w 5745708"/>
              <a:gd name="connsiteY140" fmla="*/ 4567335 h 6825345"/>
              <a:gd name="connsiteX141" fmla="*/ 186321 w 5745708"/>
              <a:gd name="connsiteY141" fmla="*/ 4607462 h 6825345"/>
              <a:gd name="connsiteX142" fmla="*/ 156940 w 5745708"/>
              <a:gd name="connsiteY142" fmla="*/ 4544030 h 6825345"/>
              <a:gd name="connsiteX143" fmla="*/ 167570 w 5745708"/>
              <a:gd name="connsiteY143" fmla="*/ 4511622 h 6825345"/>
              <a:gd name="connsiteX144" fmla="*/ 131578 w 5745708"/>
              <a:gd name="connsiteY144" fmla="*/ 4414974 h 6825345"/>
              <a:gd name="connsiteX145" fmla="*/ 97944 w 5745708"/>
              <a:gd name="connsiteY145" fmla="*/ 4317155 h 6825345"/>
              <a:gd name="connsiteX146" fmla="*/ 125136 w 5745708"/>
              <a:gd name="connsiteY146" fmla="*/ 4351328 h 6825345"/>
              <a:gd name="connsiteX147" fmla="*/ 164550 w 5745708"/>
              <a:gd name="connsiteY147" fmla="*/ 4429371 h 6825345"/>
              <a:gd name="connsiteX148" fmla="*/ 192890 w 5745708"/>
              <a:gd name="connsiteY148" fmla="*/ 4482128 h 6825345"/>
              <a:gd name="connsiteX149" fmla="*/ 205730 w 5745708"/>
              <a:gd name="connsiteY149" fmla="*/ 4504711 h 6825345"/>
              <a:gd name="connsiteX150" fmla="*/ 169824 w 5745708"/>
              <a:gd name="connsiteY150" fmla="*/ 4348118 h 6825345"/>
              <a:gd name="connsiteX151" fmla="*/ 159618 w 5745708"/>
              <a:gd name="connsiteY151" fmla="*/ 4211195 h 6825345"/>
              <a:gd name="connsiteX152" fmla="*/ 134171 w 5745708"/>
              <a:gd name="connsiteY152" fmla="*/ 4187613 h 6825345"/>
              <a:gd name="connsiteX153" fmla="*/ 117545 w 5745708"/>
              <a:gd name="connsiteY153" fmla="*/ 4039079 h 6825345"/>
              <a:gd name="connsiteX154" fmla="*/ 142079 w 5745708"/>
              <a:gd name="connsiteY154" fmla="*/ 4028553 h 6825345"/>
              <a:gd name="connsiteX155" fmla="*/ 138699 w 5745708"/>
              <a:gd name="connsiteY155" fmla="*/ 4004353 h 6825345"/>
              <a:gd name="connsiteX156" fmla="*/ 128727 w 5745708"/>
              <a:gd name="connsiteY156" fmla="*/ 3950128 h 6825345"/>
              <a:gd name="connsiteX157" fmla="*/ 117353 w 5745708"/>
              <a:gd name="connsiteY157" fmla="*/ 3889908 h 6825345"/>
              <a:gd name="connsiteX158" fmla="*/ 129579 w 5745708"/>
              <a:gd name="connsiteY158" fmla="*/ 3931840 h 6825345"/>
              <a:gd name="connsiteX159" fmla="*/ 103216 w 5745708"/>
              <a:gd name="connsiteY159" fmla="*/ 3481881 h 6825345"/>
              <a:gd name="connsiteX160" fmla="*/ 124859 w 5745708"/>
              <a:gd name="connsiteY160" fmla="*/ 3073238 h 6825345"/>
              <a:gd name="connsiteX161" fmla="*/ 106660 w 5745708"/>
              <a:gd name="connsiteY161" fmla="*/ 2993688 h 6825345"/>
              <a:gd name="connsiteX162" fmla="*/ 84296 w 5745708"/>
              <a:gd name="connsiteY162" fmla="*/ 3080192 h 6825345"/>
              <a:gd name="connsiteX163" fmla="*/ 69115 w 5745708"/>
              <a:gd name="connsiteY163" fmla="*/ 3063307 h 6825345"/>
              <a:gd name="connsiteX164" fmla="*/ 73241 w 5745708"/>
              <a:gd name="connsiteY164" fmla="*/ 3016461 h 6825345"/>
              <a:gd name="connsiteX165" fmla="*/ 54319 w 5745708"/>
              <a:gd name="connsiteY165" fmla="*/ 3048337 h 6825345"/>
              <a:gd name="connsiteX166" fmla="*/ 51471 w 5745708"/>
              <a:gd name="connsiteY166" fmla="*/ 3168589 h 6825345"/>
              <a:gd name="connsiteX167" fmla="*/ 51321 w 5745708"/>
              <a:gd name="connsiteY167" fmla="*/ 3280590 h 6825345"/>
              <a:gd name="connsiteX168" fmla="*/ 75303 w 5745708"/>
              <a:gd name="connsiteY168" fmla="*/ 3440692 h 6825345"/>
              <a:gd name="connsiteX169" fmla="*/ 74963 w 5745708"/>
              <a:gd name="connsiteY169" fmla="*/ 3302300 h 6825345"/>
              <a:gd name="connsiteX170" fmla="*/ 86634 w 5745708"/>
              <a:gd name="connsiteY170" fmla="*/ 3439182 h 6825345"/>
              <a:gd name="connsiteX171" fmla="*/ 90034 w 5745708"/>
              <a:gd name="connsiteY171" fmla="*/ 3615424 h 6825345"/>
              <a:gd name="connsiteX172" fmla="*/ 73750 w 5745708"/>
              <a:gd name="connsiteY172" fmla="*/ 3659570 h 6825345"/>
              <a:gd name="connsiteX173" fmla="*/ 76556 w 5745708"/>
              <a:gd name="connsiteY173" fmla="*/ 3680366 h 6825345"/>
              <a:gd name="connsiteX174" fmla="*/ 83232 w 5745708"/>
              <a:gd name="connsiteY174" fmla="*/ 3725957 h 6825345"/>
              <a:gd name="connsiteX175" fmla="*/ 92989 w 5745708"/>
              <a:gd name="connsiteY175" fmla="*/ 3792112 h 6825345"/>
              <a:gd name="connsiteX176" fmla="*/ 71666 w 5745708"/>
              <a:gd name="connsiteY176" fmla="*/ 3744053 h 6825345"/>
              <a:gd name="connsiteX177" fmla="*/ 60611 w 5745708"/>
              <a:gd name="connsiteY177" fmla="*/ 3708371 h 6825345"/>
              <a:gd name="connsiteX178" fmla="*/ 51471 w 5745708"/>
              <a:gd name="connsiteY178" fmla="*/ 3631732 h 6825345"/>
              <a:gd name="connsiteX179" fmla="*/ 65184 w 5745708"/>
              <a:gd name="connsiteY179" fmla="*/ 3857436 h 6825345"/>
              <a:gd name="connsiteX180" fmla="*/ 78959 w 5745708"/>
              <a:gd name="connsiteY180" fmla="*/ 3878232 h 6825345"/>
              <a:gd name="connsiteX181" fmla="*/ 93204 w 5745708"/>
              <a:gd name="connsiteY181" fmla="*/ 3898796 h 6825345"/>
              <a:gd name="connsiteX182" fmla="*/ 64992 w 5745708"/>
              <a:gd name="connsiteY182" fmla="*/ 3938752 h 6825345"/>
              <a:gd name="connsiteX183" fmla="*/ 57870 w 5745708"/>
              <a:gd name="connsiteY183" fmla="*/ 3905855 h 6825345"/>
              <a:gd name="connsiteX184" fmla="*/ 50577 w 5745708"/>
              <a:gd name="connsiteY184" fmla="*/ 3872087 h 6825345"/>
              <a:gd name="connsiteX185" fmla="*/ 43945 w 5745708"/>
              <a:gd name="connsiteY185" fmla="*/ 3833131 h 6825345"/>
              <a:gd name="connsiteX186" fmla="*/ 26341 w 5745708"/>
              <a:gd name="connsiteY186" fmla="*/ 3726723 h 6825345"/>
              <a:gd name="connsiteX187" fmla="*/ 15136 w 5745708"/>
              <a:gd name="connsiteY187" fmla="*/ 3787624 h 6825345"/>
              <a:gd name="connsiteX188" fmla="*/ 6016 w 5745708"/>
              <a:gd name="connsiteY188" fmla="*/ 3696697 h 6825345"/>
              <a:gd name="connsiteX189" fmla="*/ 1425 w 5745708"/>
              <a:gd name="connsiteY189" fmla="*/ 3634094 h 6825345"/>
              <a:gd name="connsiteX190" fmla="*/ 0 w 5745708"/>
              <a:gd name="connsiteY190" fmla="*/ 3605577 h 6825345"/>
              <a:gd name="connsiteX191" fmla="*/ 13097 w 5745708"/>
              <a:gd name="connsiteY191" fmla="*/ 3648106 h 6825345"/>
              <a:gd name="connsiteX192" fmla="*/ 31954 w 5745708"/>
              <a:gd name="connsiteY192" fmla="*/ 3268257 h 6825345"/>
              <a:gd name="connsiteX193" fmla="*/ 17625 w 5745708"/>
              <a:gd name="connsiteY193" fmla="*/ 3114322 h 6825345"/>
              <a:gd name="connsiteX194" fmla="*/ 42924 w 5745708"/>
              <a:gd name="connsiteY194" fmla="*/ 2896211 h 6825345"/>
              <a:gd name="connsiteX195" fmla="*/ 70732 w 5745708"/>
              <a:gd name="connsiteY195" fmla="*/ 2962895 h 6825345"/>
              <a:gd name="connsiteX196" fmla="*/ 86400 w 5745708"/>
              <a:gd name="connsiteY196" fmla="*/ 2715906 h 6825345"/>
              <a:gd name="connsiteX197" fmla="*/ 100133 w 5745708"/>
              <a:gd name="connsiteY197" fmla="*/ 2780084 h 6825345"/>
              <a:gd name="connsiteX198" fmla="*/ 157279 w 5745708"/>
              <a:gd name="connsiteY198" fmla="*/ 2622321 h 6825345"/>
              <a:gd name="connsiteX199" fmla="*/ 194420 w 5745708"/>
              <a:gd name="connsiteY199" fmla="*/ 2404486 h 6825345"/>
              <a:gd name="connsiteX200" fmla="*/ 203116 w 5745708"/>
              <a:gd name="connsiteY200" fmla="*/ 2261331 h 6825345"/>
              <a:gd name="connsiteX201" fmla="*/ 230031 w 5745708"/>
              <a:gd name="connsiteY201" fmla="*/ 2108694 h 6825345"/>
              <a:gd name="connsiteX202" fmla="*/ 267469 w 5745708"/>
              <a:gd name="connsiteY202" fmla="*/ 2003796 h 6825345"/>
              <a:gd name="connsiteX203" fmla="*/ 331801 w 5745708"/>
              <a:gd name="connsiteY203" fmla="*/ 1867937 h 6825345"/>
              <a:gd name="connsiteX204" fmla="*/ 336541 w 5745708"/>
              <a:gd name="connsiteY204" fmla="*/ 1888753 h 6825345"/>
              <a:gd name="connsiteX205" fmla="*/ 412991 w 5745708"/>
              <a:gd name="connsiteY205" fmla="*/ 1703943 h 6825345"/>
              <a:gd name="connsiteX206" fmla="*/ 492143 w 5745708"/>
              <a:gd name="connsiteY206" fmla="*/ 1548093 h 6825345"/>
              <a:gd name="connsiteX207" fmla="*/ 577267 w 5745708"/>
              <a:gd name="connsiteY207" fmla="*/ 1400136 h 6825345"/>
              <a:gd name="connsiteX208" fmla="*/ 623867 w 5745708"/>
              <a:gd name="connsiteY208" fmla="*/ 1322647 h 6825345"/>
              <a:gd name="connsiteX209" fmla="*/ 674167 w 5745708"/>
              <a:gd name="connsiteY209" fmla="*/ 1239162 h 6825345"/>
              <a:gd name="connsiteX210" fmla="*/ 696489 w 5745708"/>
              <a:gd name="connsiteY210" fmla="*/ 1213920 h 6825345"/>
              <a:gd name="connsiteX211" fmla="*/ 747960 w 5745708"/>
              <a:gd name="connsiteY211" fmla="*/ 1160397 h 6825345"/>
              <a:gd name="connsiteX212" fmla="*/ 822837 w 5745708"/>
              <a:gd name="connsiteY212" fmla="*/ 1083420 h 6825345"/>
              <a:gd name="connsiteX213" fmla="*/ 793095 w 5745708"/>
              <a:gd name="connsiteY213" fmla="*/ 1203350 h 6825345"/>
              <a:gd name="connsiteX214" fmla="*/ 684628 w 5745708"/>
              <a:gd name="connsiteY214" fmla="*/ 1320308 h 6825345"/>
              <a:gd name="connsiteX215" fmla="*/ 636475 w 5745708"/>
              <a:gd name="connsiteY215" fmla="*/ 1386376 h 6825345"/>
              <a:gd name="connsiteX216" fmla="*/ 587046 w 5745708"/>
              <a:gd name="connsiteY216" fmla="*/ 1453232 h 6825345"/>
              <a:gd name="connsiteX217" fmla="*/ 631031 w 5745708"/>
              <a:gd name="connsiteY217" fmla="*/ 1417231 h 6825345"/>
              <a:gd name="connsiteX218" fmla="*/ 529665 w 5745708"/>
              <a:gd name="connsiteY218" fmla="*/ 1576185 h 6825345"/>
              <a:gd name="connsiteX219" fmla="*/ 559705 w 5745708"/>
              <a:gd name="connsiteY219" fmla="*/ 1560748 h 6825345"/>
              <a:gd name="connsiteX220" fmla="*/ 547841 w 5745708"/>
              <a:gd name="connsiteY220" fmla="*/ 1575546 h 6825345"/>
              <a:gd name="connsiteX221" fmla="*/ 522884 w 5745708"/>
              <a:gd name="connsiteY221" fmla="*/ 1608827 h 6825345"/>
              <a:gd name="connsiteX222" fmla="*/ 486487 w 5745708"/>
              <a:gd name="connsiteY222" fmla="*/ 1657501 h 6825345"/>
              <a:gd name="connsiteX223" fmla="*/ 459125 w 5745708"/>
              <a:gd name="connsiteY223" fmla="*/ 1736520 h 6825345"/>
              <a:gd name="connsiteX224" fmla="*/ 456277 w 5745708"/>
              <a:gd name="connsiteY224" fmla="*/ 1779580 h 6825345"/>
              <a:gd name="connsiteX225" fmla="*/ 408803 w 5745708"/>
              <a:gd name="connsiteY225" fmla="*/ 1915250 h 6825345"/>
              <a:gd name="connsiteX226" fmla="*/ 438056 w 5745708"/>
              <a:gd name="connsiteY226" fmla="*/ 1731843 h 6825345"/>
              <a:gd name="connsiteX227" fmla="*/ 437462 w 5745708"/>
              <a:gd name="connsiteY227" fmla="*/ 1714491 h 6825345"/>
              <a:gd name="connsiteX228" fmla="*/ 434869 w 5745708"/>
              <a:gd name="connsiteY228" fmla="*/ 1689759 h 6825345"/>
              <a:gd name="connsiteX229" fmla="*/ 409909 w 5745708"/>
              <a:gd name="connsiteY229" fmla="*/ 1771246 h 6825345"/>
              <a:gd name="connsiteX230" fmla="*/ 380953 w 5745708"/>
              <a:gd name="connsiteY230" fmla="*/ 1841440 h 6825345"/>
              <a:gd name="connsiteX231" fmla="*/ 347810 w 5745708"/>
              <a:gd name="connsiteY231" fmla="*/ 1918163 h 6825345"/>
              <a:gd name="connsiteX232" fmla="*/ 314815 w 5745708"/>
              <a:gd name="connsiteY232" fmla="*/ 2020382 h 6825345"/>
              <a:gd name="connsiteX233" fmla="*/ 328868 w 5745708"/>
              <a:gd name="connsiteY233" fmla="*/ 1955589 h 6825345"/>
              <a:gd name="connsiteX234" fmla="*/ 279417 w 5745708"/>
              <a:gd name="connsiteY234" fmla="*/ 2065676 h 6825345"/>
              <a:gd name="connsiteX235" fmla="*/ 248272 w 5745708"/>
              <a:gd name="connsiteY235" fmla="*/ 2142633 h 6825345"/>
              <a:gd name="connsiteX236" fmla="*/ 234496 w 5745708"/>
              <a:gd name="connsiteY236" fmla="*/ 2177804 h 6825345"/>
              <a:gd name="connsiteX237" fmla="*/ 227330 w 5745708"/>
              <a:gd name="connsiteY237" fmla="*/ 2253718 h 6825345"/>
              <a:gd name="connsiteX238" fmla="*/ 220803 w 5745708"/>
              <a:gd name="connsiteY238" fmla="*/ 2358044 h 6825345"/>
              <a:gd name="connsiteX239" fmla="*/ 245613 w 5745708"/>
              <a:gd name="connsiteY239" fmla="*/ 2280512 h 6825345"/>
              <a:gd name="connsiteX240" fmla="*/ 265257 w 5745708"/>
              <a:gd name="connsiteY240" fmla="*/ 2225225 h 6825345"/>
              <a:gd name="connsiteX241" fmla="*/ 290919 w 5745708"/>
              <a:gd name="connsiteY241" fmla="*/ 2147758 h 6825345"/>
              <a:gd name="connsiteX242" fmla="*/ 384801 w 5745708"/>
              <a:gd name="connsiteY242" fmla="*/ 1918098 h 6825345"/>
              <a:gd name="connsiteX243" fmla="*/ 354762 w 5745708"/>
              <a:gd name="connsiteY243" fmla="*/ 2046707 h 6825345"/>
              <a:gd name="connsiteX244" fmla="*/ 347256 w 5745708"/>
              <a:gd name="connsiteY244" fmla="*/ 2107568 h 6825345"/>
              <a:gd name="connsiteX245" fmla="*/ 346789 w 5745708"/>
              <a:gd name="connsiteY245" fmla="*/ 2132914 h 6825345"/>
              <a:gd name="connsiteX246" fmla="*/ 748980 w 5745708"/>
              <a:gd name="connsiteY246" fmla="*/ 1348994 h 6825345"/>
              <a:gd name="connsiteX247" fmla="*/ 798941 w 5745708"/>
              <a:gd name="connsiteY247" fmla="*/ 1252962 h 6825345"/>
              <a:gd name="connsiteX248" fmla="*/ 855683 w 5745708"/>
              <a:gd name="connsiteY248" fmla="*/ 1151594 h 6825345"/>
              <a:gd name="connsiteX249" fmla="*/ 801514 w 5745708"/>
              <a:gd name="connsiteY249" fmla="*/ 1210923 h 6825345"/>
              <a:gd name="connsiteX250" fmla="*/ 865804 w 5745708"/>
              <a:gd name="connsiteY250" fmla="*/ 1121376 h 6825345"/>
              <a:gd name="connsiteX251" fmla="*/ 951799 w 5745708"/>
              <a:gd name="connsiteY251" fmla="*/ 1020517 h 6825345"/>
              <a:gd name="connsiteX252" fmla="*/ 993787 w 5745708"/>
              <a:gd name="connsiteY252" fmla="*/ 940562 h 6825345"/>
              <a:gd name="connsiteX253" fmla="*/ 884831 w 5745708"/>
              <a:gd name="connsiteY253" fmla="*/ 1066385 h 6825345"/>
              <a:gd name="connsiteX254" fmla="*/ 835869 w 5745708"/>
              <a:gd name="connsiteY254" fmla="*/ 1122993 h 6825345"/>
              <a:gd name="connsiteX255" fmla="*/ 815162 w 5745708"/>
              <a:gd name="connsiteY255" fmla="*/ 1119164 h 6825345"/>
              <a:gd name="connsiteX256" fmla="*/ 945207 w 5745708"/>
              <a:gd name="connsiteY256" fmla="*/ 968249 h 6825345"/>
              <a:gd name="connsiteX257" fmla="*/ 1026697 w 5745708"/>
              <a:gd name="connsiteY257" fmla="*/ 883339 h 6825345"/>
              <a:gd name="connsiteX258" fmla="*/ 1084418 w 5745708"/>
              <a:gd name="connsiteY258" fmla="*/ 797302 h 6825345"/>
              <a:gd name="connsiteX259" fmla="*/ 1083864 w 5745708"/>
              <a:gd name="connsiteY259" fmla="*/ 804597 h 6825345"/>
              <a:gd name="connsiteX260" fmla="*/ 1209296 w 5745708"/>
              <a:gd name="connsiteY260" fmla="*/ 659487 h 6825345"/>
              <a:gd name="connsiteX261" fmla="*/ 1272268 w 5745708"/>
              <a:gd name="connsiteY261" fmla="*/ 567113 h 6825345"/>
              <a:gd name="connsiteX262" fmla="*/ 1268844 w 5745708"/>
              <a:gd name="connsiteY262" fmla="*/ 569558 h 6825345"/>
              <a:gd name="connsiteX263" fmla="*/ 1278411 w 5745708"/>
              <a:gd name="connsiteY263" fmla="*/ 558289 h 6825345"/>
              <a:gd name="connsiteX264" fmla="*/ 1273097 w 5745708"/>
              <a:gd name="connsiteY264" fmla="*/ 566284 h 6825345"/>
              <a:gd name="connsiteX265" fmla="*/ 1366810 w 5745708"/>
              <a:gd name="connsiteY265" fmla="*/ 481352 h 6825345"/>
              <a:gd name="connsiteX266" fmla="*/ 1461032 w 5745708"/>
              <a:gd name="connsiteY266" fmla="*/ 388510 h 6825345"/>
              <a:gd name="connsiteX267" fmla="*/ 1466795 w 5745708"/>
              <a:gd name="connsiteY267" fmla="*/ 398421 h 6825345"/>
              <a:gd name="connsiteX268" fmla="*/ 1479804 w 5745708"/>
              <a:gd name="connsiteY268" fmla="*/ 386171 h 6825345"/>
              <a:gd name="connsiteX269" fmla="*/ 1509123 w 5745708"/>
              <a:gd name="connsiteY269" fmla="*/ 359996 h 6825345"/>
              <a:gd name="connsiteX270" fmla="*/ 1552556 w 5745708"/>
              <a:gd name="connsiteY270" fmla="*/ 322781 h 6825345"/>
              <a:gd name="connsiteX271" fmla="*/ 1479784 w 5745708"/>
              <a:gd name="connsiteY271" fmla="*/ 391190 h 6825345"/>
              <a:gd name="connsiteX272" fmla="*/ 1376207 w 5745708"/>
              <a:gd name="connsiteY272" fmla="*/ 473824 h 6825345"/>
              <a:gd name="connsiteX273" fmla="*/ 1399253 w 5745708"/>
              <a:gd name="connsiteY273" fmla="*/ 481437 h 6825345"/>
              <a:gd name="connsiteX274" fmla="*/ 1290806 w 5745708"/>
              <a:gd name="connsiteY274" fmla="*/ 580658 h 6825345"/>
              <a:gd name="connsiteX275" fmla="*/ 1221711 w 5745708"/>
              <a:gd name="connsiteY275" fmla="*/ 692254 h 6825345"/>
              <a:gd name="connsiteX276" fmla="*/ 1294527 w 5745708"/>
              <a:gd name="connsiteY276" fmla="*/ 610302 h 6825345"/>
              <a:gd name="connsiteX277" fmla="*/ 1380353 w 5745708"/>
              <a:gd name="connsiteY277" fmla="*/ 526391 h 6825345"/>
              <a:gd name="connsiteX278" fmla="*/ 1482143 w 5745708"/>
              <a:gd name="connsiteY278" fmla="*/ 403291 h 6825345"/>
              <a:gd name="connsiteX279" fmla="*/ 1493560 w 5745708"/>
              <a:gd name="connsiteY279" fmla="*/ 397782 h 6825345"/>
              <a:gd name="connsiteX280" fmla="*/ 1518987 w 5745708"/>
              <a:gd name="connsiteY280" fmla="*/ 386171 h 6825345"/>
              <a:gd name="connsiteX281" fmla="*/ 1556447 w 5745708"/>
              <a:gd name="connsiteY281" fmla="*/ 370095 h 6825345"/>
              <a:gd name="connsiteX282" fmla="*/ 1581193 w 5745708"/>
              <a:gd name="connsiteY282" fmla="*/ 340942 h 6825345"/>
              <a:gd name="connsiteX283" fmla="*/ 1520964 w 5745708"/>
              <a:gd name="connsiteY283" fmla="*/ 447479 h 6825345"/>
              <a:gd name="connsiteX284" fmla="*/ 1495432 w 5745708"/>
              <a:gd name="connsiteY284" fmla="*/ 453389 h 6825345"/>
              <a:gd name="connsiteX285" fmla="*/ 1441261 w 5745708"/>
              <a:gd name="connsiteY285" fmla="*/ 521032 h 6825345"/>
              <a:gd name="connsiteX286" fmla="*/ 1399997 w 5745708"/>
              <a:gd name="connsiteY286" fmla="*/ 563945 h 6825345"/>
              <a:gd name="connsiteX287" fmla="*/ 1341363 w 5745708"/>
              <a:gd name="connsiteY287" fmla="*/ 619657 h 6825345"/>
              <a:gd name="connsiteX288" fmla="*/ 1382415 w 5745708"/>
              <a:gd name="connsiteY288" fmla="*/ 565283 h 6825345"/>
              <a:gd name="connsiteX289" fmla="*/ 1300543 w 5745708"/>
              <a:gd name="connsiteY289" fmla="*/ 644305 h 6825345"/>
              <a:gd name="connsiteX290" fmla="*/ 1263722 w 5745708"/>
              <a:gd name="connsiteY290" fmla="*/ 681964 h 6825345"/>
              <a:gd name="connsiteX291" fmla="*/ 1231937 w 5745708"/>
              <a:gd name="connsiteY291" fmla="*/ 719006 h 6825345"/>
              <a:gd name="connsiteX292" fmla="*/ 1153425 w 5745708"/>
              <a:gd name="connsiteY292" fmla="*/ 832666 h 6825345"/>
              <a:gd name="connsiteX293" fmla="*/ 1133272 w 5745708"/>
              <a:gd name="connsiteY293" fmla="*/ 831029 h 6825345"/>
              <a:gd name="connsiteX294" fmla="*/ 1046873 w 5745708"/>
              <a:gd name="connsiteY294" fmla="*/ 870538 h 6825345"/>
              <a:gd name="connsiteX295" fmla="*/ 991873 w 5745708"/>
              <a:gd name="connsiteY295" fmla="*/ 1023964 h 6825345"/>
              <a:gd name="connsiteX296" fmla="*/ 1031437 w 5745708"/>
              <a:gd name="connsiteY296" fmla="*/ 977137 h 6825345"/>
              <a:gd name="connsiteX297" fmla="*/ 1032308 w 5745708"/>
              <a:gd name="connsiteY297" fmla="*/ 975096 h 6825345"/>
              <a:gd name="connsiteX298" fmla="*/ 1032905 w 5745708"/>
              <a:gd name="connsiteY298" fmla="*/ 975415 h 6825345"/>
              <a:gd name="connsiteX299" fmla="*/ 1159208 w 5745708"/>
              <a:gd name="connsiteY299" fmla="*/ 835707 h 6825345"/>
              <a:gd name="connsiteX300" fmla="*/ 1153745 w 5745708"/>
              <a:gd name="connsiteY300" fmla="*/ 832709 h 6825345"/>
              <a:gd name="connsiteX301" fmla="*/ 1640740 w 5745708"/>
              <a:gd name="connsiteY301" fmla="*/ 395189 h 6825345"/>
              <a:gd name="connsiteX302" fmla="*/ 1680050 w 5745708"/>
              <a:gd name="connsiteY302" fmla="*/ 288652 h 6825345"/>
              <a:gd name="connsiteX303" fmla="*/ 1706413 w 5745708"/>
              <a:gd name="connsiteY303" fmla="*/ 199277 h 6825345"/>
              <a:gd name="connsiteX304" fmla="*/ 1974794 w 5745708"/>
              <a:gd name="connsiteY304" fmla="*/ 14279 h 68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745708" h="6825345">
                <a:moveTo>
                  <a:pt x="392327" y="5096358"/>
                </a:moveTo>
                <a:cubicBezTo>
                  <a:pt x="407103" y="5208911"/>
                  <a:pt x="513613" y="5424259"/>
                  <a:pt x="627227" y="5598436"/>
                </a:cubicBezTo>
                <a:cubicBezTo>
                  <a:pt x="627227" y="5598436"/>
                  <a:pt x="617532" y="5577513"/>
                  <a:pt x="607858" y="5556609"/>
                </a:cubicBezTo>
                <a:cubicBezTo>
                  <a:pt x="602841" y="5546254"/>
                  <a:pt x="598440" y="5535578"/>
                  <a:pt x="595251" y="5527499"/>
                </a:cubicBezTo>
                <a:cubicBezTo>
                  <a:pt x="591978" y="5519482"/>
                  <a:pt x="589787" y="5514123"/>
                  <a:pt x="589787" y="5514123"/>
                </a:cubicBezTo>
                <a:cubicBezTo>
                  <a:pt x="589787" y="5514123"/>
                  <a:pt x="593211" y="5519971"/>
                  <a:pt x="598291" y="5528774"/>
                </a:cubicBezTo>
                <a:cubicBezTo>
                  <a:pt x="603245" y="5537663"/>
                  <a:pt x="610536" y="5549082"/>
                  <a:pt x="617957" y="5560438"/>
                </a:cubicBezTo>
                <a:cubicBezTo>
                  <a:pt x="632668" y="5583233"/>
                  <a:pt x="647380" y="5606071"/>
                  <a:pt x="647380" y="5606071"/>
                </a:cubicBezTo>
                <a:cubicBezTo>
                  <a:pt x="647380" y="5606071"/>
                  <a:pt x="637920" y="5581042"/>
                  <a:pt x="628460" y="5556015"/>
                </a:cubicBezTo>
                <a:cubicBezTo>
                  <a:pt x="618638" y="5531325"/>
                  <a:pt x="610793" y="5505575"/>
                  <a:pt x="610793" y="5505575"/>
                </a:cubicBezTo>
                <a:cubicBezTo>
                  <a:pt x="634540" y="5550953"/>
                  <a:pt x="662114" y="5589953"/>
                  <a:pt x="687369" y="5628889"/>
                </a:cubicBezTo>
                <a:cubicBezTo>
                  <a:pt x="700233" y="5648196"/>
                  <a:pt x="712923" y="5667230"/>
                  <a:pt x="725595" y="5686281"/>
                </a:cubicBezTo>
                <a:cubicBezTo>
                  <a:pt x="738777" y="5704951"/>
                  <a:pt x="751936" y="5723601"/>
                  <a:pt x="765244" y="5742463"/>
                </a:cubicBezTo>
                <a:cubicBezTo>
                  <a:pt x="749577" y="5720433"/>
                  <a:pt x="737479" y="5700955"/>
                  <a:pt x="729464" y="5684432"/>
                </a:cubicBezTo>
                <a:cubicBezTo>
                  <a:pt x="721769" y="5667717"/>
                  <a:pt x="717326" y="5654533"/>
                  <a:pt x="715646" y="5645857"/>
                </a:cubicBezTo>
                <a:cubicBezTo>
                  <a:pt x="712286" y="5628527"/>
                  <a:pt x="719877" y="5629229"/>
                  <a:pt x="734418" y="5656043"/>
                </a:cubicBezTo>
                <a:cubicBezTo>
                  <a:pt x="785058" y="5766661"/>
                  <a:pt x="817054" y="5750672"/>
                  <a:pt x="868417" y="5825800"/>
                </a:cubicBezTo>
                <a:cubicBezTo>
                  <a:pt x="840439" y="5783311"/>
                  <a:pt x="802512" y="5729364"/>
                  <a:pt x="836783" y="5757092"/>
                </a:cubicBezTo>
                <a:cubicBezTo>
                  <a:pt x="877603" y="5838282"/>
                  <a:pt x="913553" y="5883042"/>
                  <a:pt x="945165" y="5928274"/>
                </a:cubicBezTo>
                <a:cubicBezTo>
                  <a:pt x="976607" y="5973800"/>
                  <a:pt x="1009752" y="6015075"/>
                  <a:pt x="1053589" y="6085973"/>
                </a:cubicBezTo>
                <a:cubicBezTo>
                  <a:pt x="1056757" y="6076403"/>
                  <a:pt x="1066898" y="6081146"/>
                  <a:pt x="1080888" y="6093606"/>
                </a:cubicBezTo>
                <a:cubicBezTo>
                  <a:pt x="1094771" y="6106237"/>
                  <a:pt x="1112650" y="6126375"/>
                  <a:pt x="1132571" y="6146597"/>
                </a:cubicBezTo>
                <a:cubicBezTo>
                  <a:pt x="1171751" y="6187660"/>
                  <a:pt x="1214378" y="6233271"/>
                  <a:pt x="1232873" y="6232146"/>
                </a:cubicBezTo>
                <a:lnTo>
                  <a:pt x="1182701" y="6175325"/>
                </a:lnTo>
                <a:cubicBezTo>
                  <a:pt x="1182701" y="6175325"/>
                  <a:pt x="1214101" y="6200717"/>
                  <a:pt x="1245523" y="6226085"/>
                </a:cubicBezTo>
                <a:cubicBezTo>
                  <a:pt x="1260914" y="6238950"/>
                  <a:pt x="1277689" y="6250411"/>
                  <a:pt x="1289765" y="6259514"/>
                </a:cubicBezTo>
                <a:cubicBezTo>
                  <a:pt x="1290424" y="6259981"/>
                  <a:pt x="1290933" y="6260365"/>
                  <a:pt x="1291530" y="6260896"/>
                </a:cubicBezTo>
                <a:cubicBezTo>
                  <a:pt x="1003055" y="5985241"/>
                  <a:pt x="757420" y="5665081"/>
                  <a:pt x="565658" y="5311450"/>
                </a:cubicBezTo>
                <a:cubicBezTo>
                  <a:pt x="541294" y="5279701"/>
                  <a:pt x="512700" y="5239064"/>
                  <a:pt x="474304" y="5177801"/>
                </a:cubicBezTo>
                <a:cubicBezTo>
                  <a:pt x="467821" y="5187880"/>
                  <a:pt x="482788" y="5224264"/>
                  <a:pt x="503749" y="5264603"/>
                </a:cubicBezTo>
                <a:cubicBezTo>
                  <a:pt x="525052" y="5304793"/>
                  <a:pt x="550712" y="5349705"/>
                  <a:pt x="569973" y="5374690"/>
                </a:cubicBezTo>
                <a:lnTo>
                  <a:pt x="614620" y="5411287"/>
                </a:lnTo>
                <a:cubicBezTo>
                  <a:pt x="613791" y="5441271"/>
                  <a:pt x="634199" y="5474038"/>
                  <a:pt x="655969" y="5503872"/>
                </a:cubicBezTo>
                <a:cubicBezTo>
                  <a:pt x="678760" y="5533155"/>
                  <a:pt x="703590" y="5559140"/>
                  <a:pt x="709566" y="5578449"/>
                </a:cubicBezTo>
                <a:cubicBezTo>
                  <a:pt x="688454" y="5561713"/>
                  <a:pt x="661625" y="5534111"/>
                  <a:pt x="635157" y="5497707"/>
                </a:cubicBezTo>
                <a:cubicBezTo>
                  <a:pt x="608752" y="5461237"/>
                  <a:pt x="580137" y="5417540"/>
                  <a:pt x="550776" y="5371480"/>
                </a:cubicBezTo>
                <a:cubicBezTo>
                  <a:pt x="494948" y="5277744"/>
                  <a:pt x="437759" y="5173783"/>
                  <a:pt x="392327" y="5096358"/>
                </a:cubicBezTo>
                <a:close/>
                <a:moveTo>
                  <a:pt x="142610" y="4032592"/>
                </a:moveTo>
                <a:cubicBezTo>
                  <a:pt x="138018" y="4038654"/>
                  <a:pt x="140144" y="4053134"/>
                  <a:pt x="143696" y="4076568"/>
                </a:cubicBezTo>
                <a:cubicBezTo>
                  <a:pt x="146267" y="4078717"/>
                  <a:pt x="148563" y="4082713"/>
                  <a:pt x="150795" y="4087371"/>
                </a:cubicBezTo>
                <a:cubicBezTo>
                  <a:pt x="147927" y="4069168"/>
                  <a:pt x="145246" y="4050880"/>
                  <a:pt x="142610" y="4032592"/>
                </a:cubicBezTo>
                <a:close/>
                <a:moveTo>
                  <a:pt x="2002178" y="0"/>
                </a:moveTo>
                <a:lnTo>
                  <a:pt x="2095742" y="0"/>
                </a:lnTo>
                <a:lnTo>
                  <a:pt x="2079755" y="10531"/>
                </a:lnTo>
                <a:cubicBezTo>
                  <a:pt x="2028157" y="45065"/>
                  <a:pt x="1980536" y="72475"/>
                  <a:pt x="1955810" y="72433"/>
                </a:cubicBezTo>
                <a:cubicBezTo>
                  <a:pt x="1918819" y="102055"/>
                  <a:pt x="2025267" y="2876"/>
                  <a:pt x="1890225" y="87511"/>
                </a:cubicBezTo>
                <a:cubicBezTo>
                  <a:pt x="1842411" y="111879"/>
                  <a:pt x="1814391" y="133910"/>
                  <a:pt x="1798488" y="152111"/>
                </a:cubicBezTo>
                <a:cubicBezTo>
                  <a:pt x="1782841" y="170761"/>
                  <a:pt x="1778420" y="184433"/>
                  <a:pt x="1776336" y="191175"/>
                </a:cubicBezTo>
                <a:cubicBezTo>
                  <a:pt x="1779077" y="196641"/>
                  <a:pt x="1814371" y="174524"/>
                  <a:pt x="1846068" y="160023"/>
                </a:cubicBezTo>
                <a:cubicBezTo>
                  <a:pt x="1877340" y="144840"/>
                  <a:pt x="1902725" y="133825"/>
                  <a:pt x="1881975" y="155173"/>
                </a:cubicBezTo>
                <a:cubicBezTo>
                  <a:pt x="1950326" y="110072"/>
                  <a:pt x="1969416" y="78176"/>
                  <a:pt x="2066616" y="35987"/>
                </a:cubicBezTo>
                <a:cubicBezTo>
                  <a:pt x="1995417" y="76239"/>
                  <a:pt x="1915926" y="156364"/>
                  <a:pt x="1869942" y="164870"/>
                </a:cubicBezTo>
                <a:cubicBezTo>
                  <a:pt x="1838689" y="190516"/>
                  <a:pt x="1819493" y="213142"/>
                  <a:pt x="1808480" y="230876"/>
                </a:cubicBezTo>
                <a:cubicBezTo>
                  <a:pt x="1797405" y="248504"/>
                  <a:pt x="1794427" y="261199"/>
                  <a:pt x="1797148" y="269196"/>
                </a:cubicBezTo>
                <a:cubicBezTo>
                  <a:pt x="1800041" y="277702"/>
                  <a:pt x="1809331" y="280762"/>
                  <a:pt x="1822001" y="278870"/>
                </a:cubicBezTo>
                <a:cubicBezTo>
                  <a:pt x="1837671" y="268472"/>
                  <a:pt x="1853296" y="258031"/>
                  <a:pt x="1869136" y="247845"/>
                </a:cubicBezTo>
                <a:cubicBezTo>
                  <a:pt x="1909846" y="207995"/>
                  <a:pt x="2061876" y="104585"/>
                  <a:pt x="1906169" y="182818"/>
                </a:cubicBezTo>
                <a:cubicBezTo>
                  <a:pt x="1940205" y="149178"/>
                  <a:pt x="1992122" y="106562"/>
                  <a:pt x="2051585" y="68946"/>
                </a:cubicBezTo>
                <a:cubicBezTo>
                  <a:pt x="2081053" y="49595"/>
                  <a:pt x="2111262" y="29754"/>
                  <a:pt x="2140600" y="10511"/>
                </a:cubicBezTo>
                <a:lnTo>
                  <a:pt x="2157277" y="0"/>
                </a:lnTo>
                <a:lnTo>
                  <a:pt x="5745708" y="0"/>
                </a:lnTo>
                <a:lnTo>
                  <a:pt x="5745708" y="6825345"/>
                </a:lnTo>
                <a:lnTo>
                  <a:pt x="5555148" y="6825345"/>
                </a:lnTo>
                <a:lnTo>
                  <a:pt x="2217305" y="6825345"/>
                </a:lnTo>
                <a:lnTo>
                  <a:pt x="1967292" y="6825345"/>
                </a:lnTo>
                <a:cubicBezTo>
                  <a:pt x="1879998" y="6785515"/>
                  <a:pt x="1803782" y="6753088"/>
                  <a:pt x="1887077" y="6823856"/>
                </a:cubicBezTo>
                <a:cubicBezTo>
                  <a:pt x="1887077" y="6823856"/>
                  <a:pt x="1888927" y="6824410"/>
                  <a:pt x="1891947" y="6825345"/>
                </a:cubicBezTo>
                <a:lnTo>
                  <a:pt x="1823192" y="6825345"/>
                </a:lnTo>
                <a:cubicBezTo>
                  <a:pt x="1821746" y="6824365"/>
                  <a:pt x="1820194" y="6823304"/>
                  <a:pt x="1818749" y="6822346"/>
                </a:cubicBezTo>
                <a:cubicBezTo>
                  <a:pt x="1786583" y="6801699"/>
                  <a:pt x="1759433" y="6782178"/>
                  <a:pt x="1741597" y="6773203"/>
                </a:cubicBezTo>
                <a:cubicBezTo>
                  <a:pt x="1723803" y="6764230"/>
                  <a:pt x="1715576" y="6765335"/>
                  <a:pt x="1723356" y="6783454"/>
                </a:cubicBezTo>
                <a:cubicBezTo>
                  <a:pt x="1695782" y="6763676"/>
                  <a:pt x="1668656" y="6737818"/>
                  <a:pt x="1637298" y="6710068"/>
                </a:cubicBezTo>
                <a:cubicBezTo>
                  <a:pt x="1605896" y="6682403"/>
                  <a:pt x="1572454" y="6650060"/>
                  <a:pt x="1528639" y="6620820"/>
                </a:cubicBezTo>
                <a:cubicBezTo>
                  <a:pt x="1523026" y="6610487"/>
                  <a:pt x="1522579" y="6605787"/>
                  <a:pt x="1525174" y="6604257"/>
                </a:cubicBezTo>
                <a:lnTo>
                  <a:pt x="1513373" y="6594984"/>
                </a:lnTo>
                <a:cubicBezTo>
                  <a:pt x="1519264" y="6598089"/>
                  <a:pt x="1524960" y="6601172"/>
                  <a:pt x="1531020" y="6604362"/>
                </a:cubicBezTo>
                <a:cubicBezTo>
                  <a:pt x="1535952" y="6606106"/>
                  <a:pt x="1542287" y="6609274"/>
                  <a:pt x="1550941" y="6615079"/>
                </a:cubicBezTo>
                <a:cubicBezTo>
                  <a:pt x="1602559" y="6643084"/>
                  <a:pt x="1643845" y="6663711"/>
                  <a:pt x="1588528" y="6606446"/>
                </a:cubicBezTo>
                <a:cubicBezTo>
                  <a:pt x="1613381" y="6624839"/>
                  <a:pt x="1639190" y="6647105"/>
                  <a:pt x="1666379" y="6666668"/>
                </a:cubicBezTo>
                <a:cubicBezTo>
                  <a:pt x="1693444" y="6686444"/>
                  <a:pt x="1720126" y="6705922"/>
                  <a:pt x="1743893" y="6722445"/>
                </a:cubicBezTo>
                <a:cubicBezTo>
                  <a:pt x="1767683" y="6738968"/>
                  <a:pt x="1788559" y="6752556"/>
                  <a:pt x="1804059" y="6760446"/>
                </a:cubicBezTo>
                <a:cubicBezTo>
                  <a:pt x="1819705" y="6768121"/>
                  <a:pt x="1830230" y="6769609"/>
                  <a:pt x="1832334" y="6763633"/>
                </a:cubicBezTo>
                <a:cubicBezTo>
                  <a:pt x="1812094" y="6742071"/>
                  <a:pt x="1789792" y="6713789"/>
                  <a:pt x="1747230" y="6680064"/>
                </a:cubicBezTo>
                <a:cubicBezTo>
                  <a:pt x="1784925" y="6706496"/>
                  <a:pt x="1815793" y="6728121"/>
                  <a:pt x="1845154" y="6744240"/>
                </a:cubicBezTo>
                <a:cubicBezTo>
                  <a:pt x="1874385" y="6760531"/>
                  <a:pt x="1900323" y="6773904"/>
                  <a:pt x="1925855" y="6787110"/>
                </a:cubicBezTo>
                <a:cubicBezTo>
                  <a:pt x="1949390" y="6799146"/>
                  <a:pt x="1972351" y="6811650"/>
                  <a:pt x="1997671" y="6825323"/>
                </a:cubicBezTo>
                <a:lnTo>
                  <a:pt x="2050671" y="6825323"/>
                </a:lnTo>
                <a:cubicBezTo>
                  <a:pt x="1784988" y="6674428"/>
                  <a:pt x="1538970" y="6492872"/>
                  <a:pt x="1317636" y="6285242"/>
                </a:cubicBezTo>
                <a:cubicBezTo>
                  <a:pt x="1384986" y="6384868"/>
                  <a:pt x="1199624" y="6209670"/>
                  <a:pt x="1344870" y="6374832"/>
                </a:cubicBezTo>
                <a:cubicBezTo>
                  <a:pt x="1498939" y="6517028"/>
                  <a:pt x="1518583" y="6485345"/>
                  <a:pt x="1648458" y="6583735"/>
                </a:cubicBezTo>
                <a:cubicBezTo>
                  <a:pt x="1621097" y="6575294"/>
                  <a:pt x="1579088" y="6554410"/>
                  <a:pt x="1530808" y="6525130"/>
                </a:cubicBezTo>
                <a:cubicBezTo>
                  <a:pt x="1483206" y="6495062"/>
                  <a:pt x="1431247" y="6454318"/>
                  <a:pt x="1381054" y="6410748"/>
                </a:cubicBezTo>
                <a:lnTo>
                  <a:pt x="1435393" y="6470968"/>
                </a:lnTo>
                <a:cubicBezTo>
                  <a:pt x="1425401" y="6466226"/>
                  <a:pt x="1409287" y="6454977"/>
                  <a:pt x="1389643" y="6439816"/>
                </a:cubicBezTo>
                <a:cubicBezTo>
                  <a:pt x="1379821" y="6432226"/>
                  <a:pt x="1369106" y="6423677"/>
                  <a:pt x="1357881" y="6414447"/>
                </a:cubicBezTo>
                <a:cubicBezTo>
                  <a:pt x="1346826" y="6405028"/>
                  <a:pt x="1335684" y="6394437"/>
                  <a:pt x="1324098" y="6383762"/>
                </a:cubicBezTo>
                <a:cubicBezTo>
                  <a:pt x="1278348" y="6340403"/>
                  <a:pt x="1227602" y="6293239"/>
                  <a:pt x="1196604" y="6259129"/>
                </a:cubicBezTo>
                <a:cubicBezTo>
                  <a:pt x="1226793" y="6282818"/>
                  <a:pt x="1240441" y="6289623"/>
                  <a:pt x="1241250" y="6287923"/>
                </a:cubicBezTo>
                <a:cubicBezTo>
                  <a:pt x="1242461" y="6285818"/>
                  <a:pt x="1230917" y="6275101"/>
                  <a:pt x="1215930" y="6258024"/>
                </a:cubicBezTo>
                <a:cubicBezTo>
                  <a:pt x="1185422" y="6224426"/>
                  <a:pt x="1135461" y="6171222"/>
                  <a:pt x="1118518" y="6140028"/>
                </a:cubicBezTo>
                <a:cubicBezTo>
                  <a:pt x="1095195" y="6144046"/>
                  <a:pt x="1164522" y="6213241"/>
                  <a:pt x="1073787" y="6139771"/>
                </a:cubicBezTo>
                <a:cubicBezTo>
                  <a:pt x="1111077" y="6179069"/>
                  <a:pt x="1132441" y="6201568"/>
                  <a:pt x="1156360" y="6226787"/>
                </a:cubicBezTo>
                <a:cubicBezTo>
                  <a:pt x="1180235" y="6252048"/>
                  <a:pt x="1204598" y="6281905"/>
                  <a:pt x="1252517" y="6331579"/>
                </a:cubicBezTo>
                <a:cubicBezTo>
                  <a:pt x="1199304" y="6279332"/>
                  <a:pt x="1161525" y="6240799"/>
                  <a:pt x="1127000" y="6213880"/>
                </a:cubicBezTo>
                <a:cubicBezTo>
                  <a:pt x="1093281" y="6186255"/>
                  <a:pt x="1063708" y="6169308"/>
                  <a:pt x="1037602" y="6150531"/>
                </a:cubicBezTo>
                <a:cubicBezTo>
                  <a:pt x="1010985" y="6132243"/>
                  <a:pt x="985198" y="6114594"/>
                  <a:pt x="956072" y="6088227"/>
                </a:cubicBezTo>
                <a:cubicBezTo>
                  <a:pt x="941531" y="6075063"/>
                  <a:pt x="926095" y="6059731"/>
                  <a:pt x="909364" y="6041126"/>
                </a:cubicBezTo>
                <a:cubicBezTo>
                  <a:pt x="893335" y="6021944"/>
                  <a:pt x="876327" y="5999126"/>
                  <a:pt x="857532" y="5971973"/>
                </a:cubicBezTo>
                <a:cubicBezTo>
                  <a:pt x="939574" y="6061772"/>
                  <a:pt x="853663" y="5920853"/>
                  <a:pt x="852600" y="5903818"/>
                </a:cubicBezTo>
                <a:cubicBezTo>
                  <a:pt x="843395" y="5893016"/>
                  <a:pt x="831808" y="5879428"/>
                  <a:pt x="819096" y="5864607"/>
                </a:cubicBezTo>
                <a:cubicBezTo>
                  <a:pt x="807040" y="5849274"/>
                  <a:pt x="793901" y="5832604"/>
                  <a:pt x="780997" y="5816188"/>
                </a:cubicBezTo>
                <a:cubicBezTo>
                  <a:pt x="755061" y="5783376"/>
                  <a:pt x="729549" y="5751628"/>
                  <a:pt x="713796" y="5733659"/>
                </a:cubicBezTo>
                <a:lnTo>
                  <a:pt x="715177" y="5785121"/>
                </a:lnTo>
                <a:cubicBezTo>
                  <a:pt x="664600" y="5726556"/>
                  <a:pt x="648019" y="5675054"/>
                  <a:pt x="626673" y="5624040"/>
                </a:cubicBezTo>
                <a:cubicBezTo>
                  <a:pt x="616235" y="5598352"/>
                  <a:pt x="604628" y="5572643"/>
                  <a:pt x="588916" y="5544596"/>
                </a:cubicBezTo>
                <a:cubicBezTo>
                  <a:pt x="573970" y="5516015"/>
                  <a:pt x="554348" y="5485480"/>
                  <a:pt x="525901" y="5450796"/>
                </a:cubicBezTo>
                <a:cubicBezTo>
                  <a:pt x="499583" y="5439335"/>
                  <a:pt x="598398" y="5588825"/>
                  <a:pt x="580072" y="5562607"/>
                </a:cubicBezTo>
                <a:cubicBezTo>
                  <a:pt x="511594" y="5462342"/>
                  <a:pt x="475197" y="5387576"/>
                  <a:pt x="451238" y="5311215"/>
                </a:cubicBezTo>
                <a:cubicBezTo>
                  <a:pt x="438695" y="5273344"/>
                  <a:pt x="427279" y="5236002"/>
                  <a:pt x="415118" y="5195323"/>
                </a:cubicBezTo>
                <a:cubicBezTo>
                  <a:pt x="404148" y="5154112"/>
                  <a:pt x="391733" y="5109839"/>
                  <a:pt x="374810" y="5059251"/>
                </a:cubicBezTo>
                <a:cubicBezTo>
                  <a:pt x="368390" y="5055487"/>
                  <a:pt x="361289" y="5056019"/>
                  <a:pt x="350212" y="5049659"/>
                </a:cubicBezTo>
                <a:cubicBezTo>
                  <a:pt x="339137" y="5043260"/>
                  <a:pt x="323616" y="5030266"/>
                  <a:pt x="303142" y="4998073"/>
                </a:cubicBezTo>
                <a:cubicBezTo>
                  <a:pt x="327995" y="5013191"/>
                  <a:pt x="314815" y="4958944"/>
                  <a:pt x="358653" y="5031436"/>
                </a:cubicBezTo>
                <a:cubicBezTo>
                  <a:pt x="337924" y="4963050"/>
                  <a:pt x="295893" y="4889197"/>
                  <a:pt x="266894" y="4832676"/>
                </a:cubicBezTo>
                <a:cubicBezTo>
                  <a:pt x="288730" y="4903828"/>
                  <a:pt x="277887" y="4891813"/>
                  <a:pt x="258263" y="4859213"/>
                </a:cubicBezTo>
                <a:cubicBezTo>
                  <a:pt x="239151" y="4826509"/>
                  <a:pt x="215000" y="4771753"/>
                  <a:pt x="205433" y="4760419"/>
                </a:cubicBezTo>
                <a:cubicBezTo>
                  <a:pt x="183365" y="4685970"/>
                  <a:pt x="229287" y="4777431"/>
                  <a:pt x="249228" y="4820576"/>
                </a:cubicBezTo>
                <a:cubicBezTo>
                  <a:pt x="233495" y="4760099"/>
                  <a:pt x="234239" y="4682972"/>
                  <a:pt x="198503" y="4657456"/>
                </a:cubicBezTo>
                <a:cubicBezTo>
                  <a:pt x="206773" y="4653607"/>
                  <a:pt x="231923" y="4691054"/>
                  <a:pt x="260008" y="4742151"/>
                </a:cubicBezTo>
                <a:cubicBezTo>
                  <a:pt x="274060" y="4767777"/>
                  <a:pt x="288899" y="4796780"/>
                  <a:pt x="302717" y="4826000"/>
                </a:cubicBezTo>
                <a:cubicBezTo>
                  <a:pt x="317898" y="4854748"/>
                  <a:pt x="332248" y="4883584"/>
                  <a:pt x="343707" y="4909527"/>
                </a:cubicBezTo>
                <a:lnTo>
                  <a:pt x="318472" y="4837419"/>
                </a:lnTo>
                <a:cubicBezTo>
                  <a:pt x="346385" y="4883117"/>
                  <a:pt x="347448" y="4893068"/>
                  <a:pt x="372641" y="4964560"/>
                </a:cubicBezTo>
                <a:cubicBezTo>
                  <a:pt x="364648" y="4922795"/>
                  <a:pt x="366603" y="4904997"/>
                  <a:pt x="373108" y="4899405"/>
                </a:cubicBezTo>
                <a:cubicBezTo>
                  <a:pt x="338136" y="4811304"/>
                  <a:pt x="306289" y="4721589"/>
                  <a:pt x="277780" y="4630427"/>
                </a:cubicBezTo>
                <a:cubicBezTo>
                  <a:pt x="260178" y="4601337"/>
                  <a:pt x="244465" y="4572546"/>
                  <a:pt x="231391" y="4550237"/>
                </a:cubicBezTo>
                <a:cubicBezTo>
                  <a:pt x="218359" y="4527357"/>
                  <a:pt x="209112" y="4511111"/>
                  <a:pt x="206750" y="4506965"/>
                </a:cubicBezTo>
                <a:cubicBezTo>
                  <a:pt x="212257" y="4522425"/>
                  <a:pt x="217573" y="4537800"/>
                  <a:pt x="224802" y="4555811"/>
                </a:cubicBezTo>
                <a:cubicBezTo>
                  <a:pt x="239279" y="4581966"/>
                  <a:pt x="253566" y="4605420"/>
                  <a:pt x="266131" y="4635998"/>
                </a:cubicBezTo>
                <a:cubicBezTo>
                  <a:pt x="280011" y="4666194"/>
                  <a:pt x="292194" y="4703451"/>
                  <a:pt x="301442" y="4758272"/>
                </a:cubicBezTo>
                <a:cubicBezTo>
                  <a:pt x="223184" y="4597830"/>
                  <a:pt x="232816" y="4662580"/>
                  <a:pt x="174245" y="4567335"/>
                </a:cubicBezTo>
                <a:lnTo>
                  <a:pt x="186321" y="4607462"/>
                </a:lnTo>
                <a:cubicBezTo>
                  <a:pt x="186787" y="4628258"/>
                  <a:pt x="162786" y="4558701"/>
                  <a:pt x="156940" y="4544030"/>
                </a:cubicBezTo>
                <a:cubicBezTo>
                  <a:pt x="180220" y="4582497"/>
                  <a:pt x="150263" y="4487953"/>
                  <a:pt x="167570" y="4511622"/>
                </a:cubicBezTo>
                <a:cubicBezTo>
                  <a:pt x="167570" y="4511622"/>
                  <a:pt x="147480" y="4464032"/>
                  <a:pt x="131578" y="4414974"/>
                </a:cubicBezTo>
                <a:cubicBezTo>
                  <a:pt x="114760" y="4366066"/>
                  <a:pt x="97944" y="4317155"/>
                  <a:pt x="97944" y="4317155"/>
                </a:cubicBezTo>
                <a:lnTo>
                  <a:pt x="125136" y="4351328"/>
                </a:lnTo>
                <a:cubicBezTo>
                  <a:pt x="125136" y="4351328"/>
                  <a:pt x="144842" y="4390329"/>
                  <a:pt x="164550" y="4429371"/>
                </a:cubicBezTo>
                <a:cubicBezTo>
                  <a:pt x="174033" y="4448849"/>
                  <a:pt x="184578" y="4467923"/>
                  <a:pt x="192890" y="4482128"/>
                </a:cubicBezTo>
                <a:cubicBezTo>
                  <a:pt x="199672" y="4494058"/>
                  <a:pt x="204349" y="4502265"/>
                  <a:pt x="205730" y="4504711"/>
                </a:cubicBezTo>
                <a:cubicBezTo>
                  <a:pt x="182090" y="4441491"/>
                  <a:pt x="175648" y="4392540"/>
                  <a:pt x="169824" y="4348118"/>
                </a:cubicBezTo>
                <a:cubicBezTo>
                  <a:pt x="164997" y="4303165"/>
                  <a:pt x="161830" y="4262314"/>
                  <a:pt x="159618" y="4211195"/>
                </a:cubicBezTo>
                <a:lnTo>
                  <a:pt x="134171" y="4187613"/>
                </a:lnTo>
                <a:cubicBezTo>
                  <a:pt x="125325" y="4129283"/>
                  <a:pt x="115865" y="4072719"/>
                  <a:pt x="117545" y="4039079"/>
                </a:cubicBezTo>
                <a:cubicBezTo>
                  <a:pt x="118481" y="4006459"/>
                  <a:pt x="125283" y="3996655"/>
                  <a:pt x="142079" y="4028553"/>
                </a:cubicBezTo>
                <a:cubicBezTo>
                  <a:pt x="140930" y="4020494"/>
                  <a:pt x="139782" y="4012435"/>
                  <a:pt x="138699" y="4004353"/>
                </a:cubicBezTo>
                <a:cubicBezTo>
                  <a:pt x="134915" y="3983769"/>
                  <a:pt x="131555" y="3965503"/>
                  <a:pt x="128727" y="3950128"/>
                </a:cubicBezTo>
                <a:cubicBezTo>
                  <a:pt x="122011" y="3914531"/>
                  <a:pt x="118034" y="3893480"/>
                  <a:pt x="117353" y="3889908"/>
                </a:cubicBezTo>
                <a:cubicBezTo>
                  <a:pt x="121903" y="3906494"/>
                  <a:pt x="125922" y="3920167"/>
                  <a:pt x="129579" y="3931840"/>
                </a:cubicBezTo>
                <a:cubicBezTo>
                  <a:pt x="112358" y="3784222"/>
                  <a:pt x="103216" y="3634114"/>
                  <a:pt x="103216" y="3481881"/>
                </a:cubicBezTo>
                <a:cubicBezTo>
                  <a:pt x="103216" y="3343830"/>
                  <a:pt x="110679" y="3207524"/>
                  <a:pt x="124859" y="3073238"/>
                </a:cubicBezTo>
                <a:cubicBezTo>
                  <a:pt x="117842" y="3044828"/>
                  <a:pt x="111103" y="3015058"/>
                  <a:pt x="106660" y="2993688"/>
                </a:cubicBezTo>
                <a:cubicBezTo>
                  <a:pt x="92757" y="3067625"/>
                  <a:pt x="89058" y="3082659"/>
                  <a:pt x="84296" y="3080192"/>
                </a:cubicBezTo>
                <a:cubicBezTo>
                  <a:pt x="79810" y="3077766"/>
                  <a:pt x="75982" y="3057906"/>
                  <a:pt x="69115" y="3063307"/>
                </a:cubicBezTo>
                <a:cubicBezTo>
                  <a:pt x="71221" y="3047827"/>
                  <a:pt x="75685" y="3020035"/>
                  <a:pt x="73241" y="3016461"/>
                </a:cubicBezTo>
                <a:cubicBezTo>
                  <a:pt x="70051" y="2994304"/>
                  <a:pt x="61717" y="3044765"/>
                  <a:pt x="54319" y="3048337"/>
                </a:cubicBezTo>
                <a:cubicBezTo>
                  <a:pt x="53363" y="3088676"/>
                  <a:pt x="52407" y="3129313"/>
                  <a:pt x="51471" y="3168589"/>
                </a:cubicBezTo>
                <a:cubicBezTo>
                  <a:pt x="51086" y="3207885"/>
                  <a:pt x="48728" y="3245632"/>
                  <a:pt x="51321" y="3280590"/>
                </a:cubicBezTo>
                <a:cubicBezTo>
                  <a:pt x="55000" y="3350359"/>
                  <a:pt x="61547" y="3408113"/>
                  <a:pt x="75303" y="3440692"/>
                </a:cubicBezTo>
                <a:cubicBezTo>
                  <a:pt x="89610" y="3391974"/>
                  <a:pt x="64757" y="3356973"/>
                  <a:pt x="74963" y="3302300"/>
                </a:cubicBezTo>
                <a:cubicBezTo>
                  <a:pt x="83699" y="3342215"/>
                  <a:pt x="86485" y="3387401"/>
                  <a:pt x="86634" y="3439182"/>
                </a:cubicBezTo>
                <a:cubicBezTo>
                  <a:pt x="87653" y="3490938"/>
                  <a:pt x="88759" y="3549396"/>
                  <a:pt x="90034" y="3615424"/>
                </a:cubicBezTo>
                <a:lnTo>
                  <a:pt x="73750" y="3659570"/>
                </a:lnTo>
                <a:cubicBezTo>
                  <a:pt x="73750" y="3659570"/>
                  <a:pt x="74644" y="3667926"/>
                  <a:pt x="76556" y="3680366"/>
                </a:cubicBezTo>
                <a:cubicBezTo>
                  <a:pt x="78363" y="3692783"/>
                  <a:pt x="80809" y="3709369"/>
                  <a:pt x="83232" y="3725957"/>
                </a:cubicBezTo>
                <a:cubicBezTo>
                  <a:pt x="88122" y="3759043"/>
                  <a:pt x="92989" y="3792112"/>
                  <a:pt x="92989" y="3792112"/>
                </a:cubicBezTo>
                <a:cubicBezTo>
                  <a:pt x="86273" y="3764744"/>
                  <a:pt x="79022" y="3759702"/>
                  <a:pt x="71666" y="3744053"/>
                </a:cubicBezTo>
                <a:cubicBezTo>
                  <a:pt x="67967" y="3736228"/>
                  <a:pt x="64268" y="3725722"/>
                  <a:pt x="60611" y="3708371"/>
                </a:cubicBezTo>
                <a:cubicBezTo>
                  <a:pt x="57082" y="3691061"/>
                  <a:pt x="52724" y="3666925"/>
                  <a:pt x="51471" y="3631732"/>
                </a:cubicBezTo>
                <a:cubicBezTo>
                  <a:pt x="33507" y="3650617"/>
                  <a:pt x="64525" y="3771059"/>
                  <a:pt x="65184" y="3857436"/>
                </a:cubicBezTo>
                <a:cubicBezTo>
                  <a:pt x="65184" y="3857436"/>
                  <a:pt x="71624" y="3867899"/>
                  <a:pt x="78959" y="3878232"/>
                </a:cubicBezTo>
                <a:cubicBezTo>
                  <a:pt x="86080" y="3888503"/>
                  <a:pt x="93204" y="3898796"/>
                  <a:pt x="93204" y="3898796"/>
                </a:cubicBezTo>
                <a:cubicBezTo>
                  <a:pt x="78193" y="3883187"/>
                  <a:pt x="98985" y="4066914"/>
                  <a:pt x="64992" y="3938752"/>
                </a:cubicBezTo>
                <a:cubicBezTo>
                  <a:pt x="64992" y="3938752"/>
                  <a:pt x="62143" y="3925588"/>
                  <a:pt x="57870" y="3905855"/>
                </a:cubicBezTo>
                <a:cubicBezTo>
                  <a:pt x="55721" y="3895966"/>
                  <a:pt x="53235" y="3884420"/>
                  <a:pt x="50577" y="3872087"/>
                </a:cubicBezTo>
                <a:cubicBezTo>
                  <a:pt x="48451" y="3859625"/>
                  <a:pt x="46197" y="3846379"/>
                  <a:pt x="43945" y="3833131"/>
                </a:cubicBezTo>
                <a:cubicBezTo>
                  <a:pt x="35142" y="3779927"/>
                  <a:pt x="26341" y="3726723"/>
                  <a:pt x="26341" y="3726723"/>
                </a:cubicBezTo>
                <a:lnTo>
                  <a:pt x="15136" y="3787624"/>
                </a:lnTo>
                <a:cubicBezTo>
                  <a:pt x="15136" y="3787624"/>
                  <a:pt x="10588" y="3742161"/>
                  <a:pt x="6016" y="3696697"/>
                </a:cubicBezTo>
                <a:cubicBezTo>
                  <a:pt x="3360" y="3673986"/>
                  <a:pt x="2147" y="3651191"/>
                  <a:pt x="1425" y="3634094"/>
                </a:cubicBezTo>
                <a:cubicBezTo>
                  <a:pt x="552" y="3616954"/>
                  <a:pt x="0" y="3605577"/>
                  <a:pt x="0" y="3605577"/>
                </a:cubicBezTo>
                <a:lnTo>
                  <a:pt x="13097" y="3648106"/>
                </a:lnTo>
                <a:cubicBezTo>
                  <a:pt x="-9312" y="3355548"/>
                  <a:pt x="52958" y="3561686"/>
                  <a:pt x="31954" y="3268257"/>
                </a:cubicBezTo>
                <a:cubicBezTo>
                  <a:pt x="19983" y="3221728"/>
                  <a:pt x="16796" y="3173458"/>
                  <a:pt x="17625" y="3114322"/>
                </a:cubicBezTo>
                <a:cubicBezTo>
                  <a:pt x="17370" y="3055098"/>
                  <a:pt x="28190" y="2985521"/>
                  <a:pt x="42924" y="2896211"/>
                </a:cubicBezTo>
                <a:cubicBezTo>
                  <a:pt x="32613" y="3026859"/>
                  <a:pt x="60781" y="2912158"/>
                  <a:pt x="70732" y="2962895"/>
                </a:cubicBezTo>
                <a:cubicBezTo>
                  <a:pt x="97582" y="2833053"/>
                  <a:pt x="85571" y="2786187"/>
                  <a:pt x="86400" y="2715906"/>
                </a:cubicBezTo>
                <a:cubicBezTo>
                  <a:pt x="106980" y="2685263"/>
                  <a:pt x="123009" y="2664127"/>
                  <a:pt x="100133" y="2780084"/>
                </a:cubicBezTo>
                <a:cubicBezTo>
                  <a:pt x="128388" y="2800157"/>
                  <a:pt x="121117" y="2625787"/>
                  <a:pt x="157279" y="2622321"/>
                </a:cubicBezTo>
                <a:cubicBezTo>
                  <a:pt x="178965" y="2527502"/>
                  <a:pt x="186937" y="2459307"/>
                  <a:pt x="194420" y="2404486"/>
                </a:cubicBezTo>
                <a:cubicBezTo>
                  <a:pt x="200693" y="2349368"/>
                  <a:pt x="200565" y="2306201"/>
                  <a:pt x="203116" y="2261331"/>
                </a:cubicBezTo>
                <a:cubicBezTo>
                  <a:pt x="207177" y="2216931"/>
                  <a:pt x="213215" y="2170576"/>
                  <a:pt x="230031" y="2108694"/>
                </a:cubicBezTo>
                <a:cubicBezTo>
                  <a:pt x="237811" y="2077542"/>
                  <a:pt x="250695" y="2043370"/>
                  <a:pt x="267469" y="2003796"/>
                </a:cubicBezTo>
                <a:cubicBezTo>
                  <a:pt x="284584" y="1964393"/>
                  <a:pt x="303845" y="1918779"/>
                  <a:pt x="331801" y="1867937"/>
                </a:cubicBezTo>
                <a:lnTo>
                  <a:pt x="336541" y="1888753"/>
                </a:lnTo>
                <a:cubicBezTo>
                  <a:pt x="363074" y="1820579"/>
                  <a:pt x="387544" y="1759700"/>
                  <a:pt x="412991" y="1703943"/>
                </a:cubicBezTo>
                <a:cubicBezTo>
                  <a:pt x="439971" y="1648910"/>
                  <a:pt x="466099" y="1598130"/>
                  <a:pt x="492143" y="1548093"/>
                </a:cubicBezTo>
                <a:cubicBezTo>
                  <a:pt x="520268" y="1499208"/>
                  <a:pt x="548056" y="1450914"/>
                  <a:pt x="577267" y="1400136"/>
                </a:cubicBezTo>
                <a:cubicBezTo>
                  <a:pt x="591319" y="1374405"/>
                  <a:pt x="607603" y="1349206"/>
                  <a:pt x="623867" y="1322647"/>
                </a:cubicBezTo>
                <a:cubicBezTo>
                  <a:pt x="639962" y="1295937"/>
                  <a:pt x="656650" y="1268230"/>
                  <a:pt x="674167" y="1239162"/>
                </a:cubicBezTo>
                <a:cubicBezTo>
                  <a:pt x="674167" y="1239162"/>
                  <a:pt x="683096" y="1229061"/>
                  <a:pt x="696489" y="1213920"/>
                </a:cubicBezTo>
                <a:cubicBezTo>
                  <a:pt x="710225" y="1199035"/>
                  <a:pt x="729272" y="1179811"/>
                  <a:pt x="747960" y="1160397"/>
                </a:cubicBezTo>
                <a:cubicBezTo>
                  <a:pt x="785377" y="1121907"/>
                  <a:pt x="822837" y="1083420"/>
                  <a:pt x="822837" y="1083420"/>
                </a:cubicBezTo>
                <a:cubicBezTo>
                  <a:pt x="799133" y="1125247"/>
                  <a:pt x="745898" y="1242522"/>
                  <a:pt x="793095" y="1203350"/>
                </a:cubicBezTo>
                <a:cubicBezTo>
                  <a:pt x="749150" y="1234909"/>
                  <a:pt x="716624" y="1276863"/>
                  <a:pt x="684628" y="1320308"/>
                </a:cubicBezTo>
                <a:cubicBezTo>
                  <a:pt x="668703" y="1342145"/>
                  <a:pt x="652654" y="1364177"/>
                  <a:pt x="636475" y="1386376"/>
                </a:cubicBezTo>
                <a:cubicBezTo>
                  <a:pt x="620360" y="1408620"/>
                  <a:pt x="604925" y="1431522"/>
                  <a:pt x="587046" y="1453232"/>
                </a:cubicBezTo>
                <a:cubicBezTo>
                  <a:pt x="588853" y="1467352"/>
                  <a:pt x="616724" y="1431437"/>
                  <a:pt x="631031" y="1417231"/>
                </a:cubicBezTo>
                <a:cubicBezTo>
                  <a:pt x="597824" y="1474860"/>
                  <a:pt x="567295" y="1496145"/>
                  <a:pt x="529665" y="1576185"/>
                </a:cubicBezTo>
                <a:cubicBezTo>
                  <a:pt x="536597" y="1574952"/>
                  <a:pt x="592338" y="1496272"/>
                  <a:pt x="559705" y="1560748"/>
                </a:cubicBezTo>
                <a:cubicBezTo>
                  <a:pt x="559705" y="1560748"/>
                  <a:pt x="554623" y="1566466"/>
                  <a:pt x="547841" y="1575546"/>
                </a:cubicBezTo>
                <a:cubicBezTo>
                  <a:pt x="541040" y="1584627"/>
                  <a:pt x="531939" y="1596727"/>
                  <a:pt x="522884" y="1608827"/>
                </a:cubicBezTo>
                <a:cubicBezTo>
                  <a:pt x="504663" y="1633175"/>
                  <a:pt x="486487" y="1657501"/>
                  <a:pt x="486487" y="1657501"/>
                </a:cubicBezTo>
                <a:cubicBezTo>
                  <a:pt x="470372" y="1694353"/>
                  <a:pt x="462847" y="1718509"/>
                  <a:pt x="459125" y="1736520"/>
                </a:cubicBezTo>
                <a:cubicBezTo>
                  <a:pt x="455935" y="1754786"/>
                  <a:pt x="456659" y="1766993"/>
                  <a:pt x="456277" y="1779580"/>
                </a:cubicBezTo>
                <a:cubicBezTo>
                  <a:pt x="455618" y="1804864"/>
                  <a:pt x="451450" y="1831978"/>
                  <a:pt x="408803" y="1915250"/>
                </a:cubicBezTo>
                <a:cubicBezTo>
                  <a:pt x="406252" y="1876570"/>
                  <a:pt x="411653" y="1800569"/>
                  <a:pt x="438056" y="1731843"/>
                </a:cubicBezTo>
                <a:cubicBezTo>
                  <a:pt x="418667" y="1770458"/>
                  <a:pt x="427299" y="1742708"/>
                  <a:pt x="437462" y="1714491"/>
                </a:cubicBezTo>
                <a:cubicBezTo>
                  <a:pt x="447731" y="1686379"/>
                  <a:pt x="457765" y="1656884"/>
                  <a:pt x="434869" y="1689759"/>
                </a:cubicBezTo>
                <a:cubicBezTo>
                  <a:pt x="426215" y="1720359"/>
                  <a:pt x="418690" y="1746898"/>
                  <a:pt x="409909" y="1771246"/>
                </a:cubicBezTo>
                <a:cubicBezTo>
                  <a:pt x="401150" y="1795594"/>
                  <a:pt x="391456" y="1817985"/>
                  <a:pt x="380953" y="1841440"/>
                </a:cubicBezTo>
                <a:cubicBezTo>
                  <a:pt x="370706" y="1865002"/>
                  <a:pt x="358481" y="1889115"/>
                  <a:pt x="347810" y="1918163"/>
                </a:cubicBezTo>
                <a:cubicBezTo>
                  <a:pt x="337157" y="1947211"/>
                  <a:pt x="326040" y="1980342"/>
                  <a:pt x="314815" y="2020382"/>
                </a:cubicBezTo>
                <a:cubicBezTo>
                  <a:pt x="318427" y="2000926"/>
                  <a:pt x="315389" y="1994205"/>
                  <a:pt x="328868" y="1955589"/>
                </a:cubicBezTo>
                <a:cubicBezTo>
                  <a:pt x="328868" y="1955589"/>
                  <a:pt x="304142" y="2010623"/>
                  <a:pt x="279417" y="2065676"/>
                </a:cubicBezTo>
                <a:cubicBezTo>
                  <a:pt x="266832" y="2093149"/>
                  <a:pt x="256883" y="2121665"/>
                  <a:pt x="248272" y="2142633"/>
                </a:cubicBezTo>
                <a:cubicBezTo>
                  <a:pt x="240022" y="2163727"/>
                  <a:pt x="234496" y="2177804"/>
                  <a:pt x="234496" y="2177804"/>
                </a:cubicBezTo>
                <a:cubicBezTo>
                  <a:pt x="251546" y="2152053"/>
                  <a:pt x="239618" y="2200684"/>
                  <a:pt x="227330" y="2253718"/>
                </a:cubicBezTo>
                <a:cubicBezTo>
                  <a:pt x="215701" y="2307009"/>
                  <a:pt x="206900" y="2365677"/>
                  <a:pt x="220803" y="2358044"/>
                </a:cubicBezTo>
                <a:cubicBezTo>
                  <a:pt x="230520" y="2327741"/>
                  <a:pt x="238642" y="2302309"/>
                  <a:pt x="245613" y="2280512"/>
                </a:cubicBezTo>
                <a:cubicBezTo>
                  <a:pt x="253311" y="2258930"/>
                  <a:pt x="259688" y="2240939"/>
                  <a:pt x="265257" y="2225225"/>
                </a:cubicBezTo>
                <a:cubicBezTo>
                  <a:pt x="276165" y="2193731"/>
                  <a:pt x="283328" y="2171255"/>
                  <a:pt x="290919" y="2147758"/>
                </a:cubicBezTo>
                <a:cubicBezTo>
                  <a:pt x="305078" y="2100422"/>
                  <a:pt x="325486" y="2050323"/>
                  <a:pt x="384801" y="1918098"/>
                </a:cubicBezTo>
                <a:cubicBezTo>
                  <a:pt x="372131" y="1957269"/>
                  <a:pt x="361651" y="2003647"/>
                  <a:pt x="354762" y="2046707"/>
                </a:cubicBezTo>
                <a:cubicBezTo>
                  <a:pt x="351297" y="2068249"/>
                  <a:pt x="348744" y="2088961"/>
                  <a:pt x="347256" y="2107568"/>
                </a:cubicBezTo>
                <a:cubicBezTo>
                  <a:pt x="346832" y="2116541"/>
                  <a:pt x="346705" y="2125005"/>
                  <a:pt x="346789" y="2132914"/>
                </a:cubicBezTo>
                <a:cubicBezTo>
                  <a:pt x="451026" y="1854900"/>
                  <a:pt x="586450" y="1592154"/>
                  <a:pt x="748980" y="1348994"/>
                </a:cubicBezTo>
                <a:cubicBezTo>
                  <a:pt x="759526" y="1319414"/>
                  <a:pt x="777979" y="1285517"/>
                  <a:pt x="798941" y="1252962"/>
                </a:cubicBezTo>
                <a:cubicBezTo>
                  <a:pt x="821774" y="1217727"/>
                  <a:pt x="844608" y="1182554"/>
                  <a:pt x="855683" y="1151594"/>
                </a:cubicBezTo>
                <a:lnTo>
                  <a:pt x="801514" y="1210923"/>
                </a:lnTo>
                <a:cubicBezTo>
                  <a:pt x="831574" y="1145893"/>
                  <a:pt x="847328" y="1134709"/>
                  <a:pt x="865804" y="1121376"/>
                </a:cubicBezTo>
                <a:cubicBezTo>
                  <a:pt x="883915" y="1107618"/>
                  <a:pt x="906579" y="1093137"/>
                  <a:pt x="951799" y="1020517"/>
                </a:cubicBezTo>
                <a:cubicBezTo>
                  <a:pt x="895417" y="1055882"/>
                  <a:pt x="959687" y="1007186"/>
                  <a:pt x="993787" y="940562"/>
                </a:cubicBezTo>
                <a:cubicBezTo>
                  <a:pt x="968870" y="958106"/>
                  <a:pt x="923906" y="1018774"/>
                  <a:pt x="884831" y="1066385"/>
                </a:cubicBezTo>
                <a:cubicBezTo>
                  <a:pt x="864888" y="1089927"/>
                  <a:pt x="848369" y="1111721"/>
                  <a:pt x="835869" y="1122993"/>
                </a:cubicBezTo>
                <a:cubicBezTo>
                  <a:pt x="823432" y="1134285"/>
                  <a:pt x="815482" y="1135390"/>
                  <a:pt x="815162" y="1119164"/>
                </a:cubicBezTo>
                <a:cubicBezTo>
                  <a:pt x="833276" y="1076828"/>
                  <a:pt x="889995" y="1024835"/>
                  <a:pt x="945207" y="968249"/>
                </a:cubicBezTo>
                <a:cubicBezTo>
                  <a:pt x="972336" y="939501"/>
                  <a:pt x="1001887" y="911813"/>
                  <a:pt x="1026697" y="883339"/>
                </a:cubicBezTo>
                <a:cubicBezTo>
                  <a:pt x="1051528" y="854888"/>
                  <a:pt x="1072130" y="826075"/>
                  <a:pt x="1084418" y="797302"/>
                </a:cubicBezTo>
                <a:lnTo>
                  <a:pt x="1083864" y="804597"/>
                </a:lnTo>
                <a:cubicBezTo>
                  <a:pt x="1144454" y="741866"/>
                  <a:pt x="1182933" y="697254"/>
                  <a:pt x="1209296" y="659487"/>
                </a:cubicBezTo>
                <a:cubicBezTo>
                  <a:pt x="1236063" y="622443"/>
                  <a:pt x="1253623" y="594970"/>
                  <a:pt x="1272268" y="567113"/>
                </a:cubicBezTo>
                <a:cubicBezTo>
                  <a:pt x="1271182" y="567879"/>
                  <a:pt x="1270291" y="568517"/>
                  <a:pt x="1268844" y="569558"/>
                </a:cubicBezTo>
                <a:lnTo>
                  <a:pt x="1278411" y="558289"/>
                </a:lnTo>
                <a:cubicBezTo>
                  <a:pt x="1276604" y="560990"/>
                  <a:pt x="1274797" y="563733"/>
                  <a:pt x="1273097" y="566284"/>
                </a:cubicBezTo>
                <a:cubicBezTo>
                  <a:pt x="1304624" y="545360"/>
                  <a:pt x="1334559" y="512845"/>
                  <a:pt x="1366810" y="481352"/>
                </a:cubicBezTo>
                <a:cubicBezTo>
                  <a:pt x="1398976" y="449433"/>
                  <a:pt x="1430738" y="415603"/>
                  <a:pt x="1461032" y="388510"/>
                </a:cubicBezTo>
                <a:lnTo>
                  <a:pt x="1466795" y="398421"/>
                </a:lnTo>
                <a:cubicBezTo>
                  <a:pt x="1466795" y="398421"/>
                  <a:pt x="1471982" y="393529"/>
                  <a:pt x="1479804" y="386171"/>
                </a:cubicBezTo>
                <a:cubicBezTo>
                  <a:pt x="1487480" y="378666"/>
                  <a:pt x="1498173" y="369161"/>
                  <a:pt x="1509123" y="359996"/>
                </a:cubicBezTo>
                <a:cubicBezTo>
                  <a:pt x="1530850" y="341389"/>
                  <a:pt x="1552556" y="322781"/>
                  <a:pt x="1552556" y="322781"/>
                </a:cubicBezTo>
                <a:cubicBezTo>
                  <a:pt x="1537802" y="347958"/>
                  <a:pt x="1510653" y="367459"/>
                  <a:pt x="1479784" y="391190"/>
                </a:cubicBezTo>
                <a:cubicBezTo>
                  <a:pt x="1448871" y="414837"/>
                  <a:pt x="1412305" y="440525"/>
                  <a:pt x="1376207" y="473824"/>
                </a:cubicBezTo>
                <a:lnTo>
                  <a:pt x="1399253" y="481437"/>
                </a:lnTo>
                <a:cubicBezTo>
                  <a:pt x="1347803" y="508358"/>
                  <a:pt x="1316827" y="544552"/>
                  <a:pt x="1290806" y="580658"/>
                </a:cubicBezTo>
                <a:cubicBezTo>
                  <a:pt x="1265444" y="617488"/>
                  <a:pt x="1244567" y="653979"/>
                  <a:pt x="1221711" y="692254"/>
                </a:cubicBezTo>
                <a:cubicBezTo>
                  <a:pt x="1239762" y="665780"/>
                  <a:pt x="1266507" y="638646"/>
                  <a:pt x="1294527" y="610302"/>
                </a:cubicBezTo>
                <a:cubicBezTo>
                  <a:pt x="1322738" y="582168"/>
                  <a:pt x="1352545" y="553120"/>
                  <a:pt x="1380353" y="526391"/>
                </a:cubicBezTo>
                <a:cubicBezTo>
                  <a:pt x="1437542" y="474633"/>
                  <a:pt x="1483888" y="428744"/>
                  <a:pt x="1482143" y="403291"/>
                </a:cubicBezTo>
                <a:cubicBezTo>
                  <a:pt x="1482143" y="403291"/>
                  <a:pt x="1486693" y="401079"/>
                  <a:pt x="1493560" y="397782"/>
                </a:cubicBezTo>
                <a:cubicBezTo>
                  <a:pt x="1500342" y="394423"/>
                  <a:pt x="1509505" y="390085"/>
                  <a:pt x="1518987" y="386171"/>
                </a:cubicBezTo>
                <a:cubicBezTo>
                  <a:pt x="1537717" y="378134"/>
                  <a:pt x="1556447" y="370095"/>
                  <a:pt x="1556447" y="370095"/>
                </a:cubicBezTo>
                <a:lnTo>
                  <a:pt x="1581193" y="340942"/>
                </a:lnTo>
                <a:cubicBezTo>
                  <a:pt x="1637171" y="317722"/>
                  <a:pt x="1604323" y="372925"/>
                  <a:pt x="1520964" y="447479"/>
                </a:cubicBezTo>
                <a:cubicBezTo>
                  <a:pt x="1502850" y="456175"/>
                  <a:pt x="1493772" y="460578"/>
                  <a:pt x="1495432" y="453389"/>
                </a:cubicBezTo>
                <a:cubicBezTo>
                  <a:pt x="1478699" y="474016"/>
                  <a:pt x="1463967" y="495197"/>
                  <a:pt x="1441261" y="521032"/>
                </a:cubicBezTo>
                <a:cubicBezTo>
                  <a:pt x="1429951" y="534004"/>
                  <a:pt x="1416388" y="547889"/>
                  <a:pt x="1399997" y="563945"/>
                </a:cubicBezTo>
                <a:cubicBezTo>
                  <a:pt x="1384052" y="580488"/>
                  <a:pt x="1364918" y="598861"/>
                  <a:pt x="1341363" y="619657"/>
                </a:cubicBezTo>
                <a:lnTo>
                  <a:pt x="1382415" y="565283"/>
                </a:lnTo>
                <a:cubicBezTo>
                  <a:pt x="1353756" y="592035"/>
                  <a:pt x="1326162" y="618636"/>
                  <a:pt x="1300543" y="644305"/>
                </a:cubicBezTo>
                <a:cubicBezTo>
                  <a:pt x="1287893" y="657254"/>
                  <a:pt x="1275585" y="669843"/>
                  <a:pt x="1263722" y="681964"/>
                </a:cubicBezTo>
                <a:cubicBezTo>
                  <a:pt x="1252305" y="694508"/>
                  <a:pt x="1241929" y="707120"/>
                  <a:pt x="1231937" y="719006"/>
                </a:cubicBezTo>
                <a:cubicBezTo>
                  <a:pt x="1192715" y="766449"/>
                  <a:pt x="1164438" y="806424"/>
                  <a:pt x="1153425" y="832666"/>
                </a:cubicBezTo>
                <a:cubicBezTo>
                  <a:pt x="1148026" y="830645"/>
                  <a:pt x="1141244" y="830093"/>
                  <a:pt x="1133272" y="831029"/>
                </a:cubicBezTo>
                <a:cubicBezTo>
                  <a:pt x="1111332" y="833815"/>
                  <a:pt x="1080546" y="847742"/>
                  <a:pt x="1046873" y="870538"/>
                </a:cubicBezTo>
                <a:cubicBezTo>
                  <a:pt x="966830" y="998552"/>
                  <a:pt x="1008796" y="951386"/>
                  <a:pt x="991873" y="1023964"/>
                </a:cubicBezTo>
                <a:cubicBezTo>
                  <a:pt x="1004947" y="1008249"/>
                  <a:pt x="1018128" y="992640"/>
                  <a:pt x="1031437" y="977137"/>
                </a:cubicBezTo>
                <a:cubicBezTo>
                  <a:pt x="1031714" y="976478"/>
                  <a:pt x="1032054" y="975712"/>
                  <a:pt x="1032308" y="975096"/>
                </a:cubicBezTo>
                <a:cubicBezTo>
                  <a:pt x="1032478" y="975268"/>
                  <a:pt x="1032735" y="975268"/>
                  <a:pt x="1032905" y="975415"/>
                </a:cubicBezTo>
                <a:cubicBezTo>
                  <a:pt x="1073872" y="927825"/>
                  <a:pt x="1115965" y="881235"/>
                  <a:pt x="1159208" y="835707"/>
                </a:cubicBezTo>
                <a:cubicBezTo>
                  <a:pt x="1157613" y="834474"/>
                  <a:pt x="1155786" y="833495"/>
                  <a:pt x="1153745" y="832709"/>
                </a:cubicBezTo>
                <a:cubicBezTo>
                  <a:pt x="1311448" y="672606"/>
                  <a:pt x="1475681" y="525520"/>
                  <a:pt x="1640740" y="395189"/>
                </a:cubicBezTo>
                <a:cubicBezTo>
                  <a:pt x="1650754" y="357570"/>
                  <a:pt x="1666210" y="321271"/>
                  <a:pt x="1680050" y="288652"/>
                </a:cubicBezTo>
                <a:cubicBezTo>
                  <a:pt x="1694230" y="256436"/>
                  <a:pt x="1705881" y="226580"/>
                  <a:pt x="1706413" y="199277"/>
                </a:cubicBezTo>
                <a:cubicBezTo>
                  <a:pt x="1781290" y="136328"/>
                  <a:pt x="1881376" y="67339"/>
                  <a:pt x="1974794" y="14279"/>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2" name="Picture 1" descr="Logo&#10;&#10;Description automatically generated with medium confidence">
            <a:extLst>
              <a:ext uri="{FF2B5EF4-FFF2-40B4-BE49-F238E27FC236}">
                <a16:creationId xmlns:a16="http://schemas.microsoft.com/office/drawing/2014/main" id="{EFDEE68C-A635-2733-4075-30AEFA41945E}"/>
              </a:ext>
            </a:extLst>
          </p:cNvPr>
          <p:cNvPicPr>
            <a:picLocks noChangeAspect="1"/>
          </p:cNvPicPr>
          <p:nvPr userDrawn="1"/>
        </p:nvPicPr>
        <p:blipFill>
          <a:blip r:embed="rId2" cstate="email">
            <a:clrChange>
              <a:clrFrom>
                <a:srgbClr val="F4F4F4"/>
              </a:clrFrom>
              <a:clrTo>
                <a:srgbClr val="F4F4F4">
                  <a:alpha val="0"/>
                </a:srgbClr>
              </a:clrTo>
            </a:clrChange>
            <a:extLst>
              <a:ext uri="{28A0092B-C50C-407E-A947-70E740481C1C}">
                <a14:useLocalDpi xmlns:a14="http://schemas.microsoft.com/office/drawing/2010/main"/>
              </a:ext>
            </a:extLst>
          </a:blip>
          <a:stretch>
            <a:fillRect/>
          </a:stretch>
        </p:blipFill>
        <p:spPr>
          <a:xfrm>
            <a:off x="0" y="0"/>
            <a:ext cx="1988598" cy="1988598"/>
          </a:xfrm>
          <a:prstGeom prst="rect">
            <a:avLst/>
          </a:prstGeom>
        </p:spPr>
      </p:pic>
      <p:pic>
        <p:nvPicPr>
          <p:cNvPr id="1026" name="Picture 2">
            <a:extLst>
              <a:ext uri="{FF2B5EF4-FFF2-40B4-BE49-F238E27FC236}">
                <a16:creationId xmlns:a16="http://schemas.microsoft.com/office/drawing/2014/main" id="{4C85F7EA-D184-0A8F-E25C-22B5DC6A6A8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0713" y="4987056"/>
            <a:ext cx="1642427" cy="93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61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3" name="Oval 6">
            <a:extLst>
              <a:ext uri="{FF2B5EF4-FFF2-40B4-BE49-F238E27FC236}">
                <a16:creationId xmlns:a16="http://schemas.microsoft.com/office/drawing/2014/main" id="{E8C4F842-1F09-BB31-8B51-680506124A3D}"/>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358" name="Freeform 357">
            <a:extLst>
              <a:ext uri="{FF2B5EF4-FFF2-40B4-BE49-F238E27FC236}">
                <a16:creationId xmlns:a16="http://schemas.microsoft.com/office/drawing/2014/main" id="{070764BE-12F6-4743-81A1-93D394A76A89}"/>
              </a:ext>
              <a:ext uri="{C183D7F6-B498-43B3-948B-1728B52AA6E4}">
                <adec:decorative xmlns:adec="http://schemas.microsoft.com/office/drawing/2017/decorative" val="1"/>
              </a:ext>
            </a:extLst>
          </p:cNvPr>
          <p:cNvSpPr/>
          <p:nvPr/>
        </p:nvSpPr>
        <p:spPr>
          <a:xfrm>
            <a:off x="2287782" y="-5790"/>
            <a:ext cx="35319" cy="28694"/>
          </a:xfrm>
          <a:custGeom>
            <a:avLst/>
            <a:gdLst>
              <a:gd name="connsiteX0" fmla="*/ 8497 w 35319"/>
              <a:gd name="connsiteY0" fmla="*/ 6508 h 28694"/>
              <a:gd name="connsiteX1" fmla="*/ 19675 w 35319"/>
              <a:gd name="connsiteY1" fmla="*/ 15703 h 28694"/>
              <a:gd name="connsiteX2" fmla="*/ 33516 w 35319"/>
              <a:gd name="connsiteY2" fmla="*/ 28694 h 28694"/>
              <a:gd name="connsiteX3" fmla="*/ 23666 w 35319"/>
              <a:gd name="connsiteY3" fmla="*/ 0 h 28694"/>
              <a:gd name="connsiteX4" fmla="*/ 0 w 35319"/>
              <a:gd name="connsiteY4" fmla="*/ 0 h 28694"/>
              <a:gd name="connsiteX5" fmla="*/ 8497 w 35319"/>
              <a:gd name="connsiteY5" fmla="*/ 6508 h 2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19" h="28694">
                <a:moveTo>
                  <a:pt x="8497" y="6508"/>
                </a:moveTo>
                <a:cubicBezTo>
                  <a:pt x="11691" y="9130"/>
                  <a:pt x="15389" y="12177"/>
                  <a:pt x="19675" y="15703"/>
                </a:cubicBezTo>
                <a:cubicBezTo>
                  <a:pt x="23797" y="19401"/>
                  <a:pt x="28327" y="23750"/>
                  <a:pt x="33516" y="28694"/>
                </a:cubicBezTo>
                <a:cubicBezTo>
                  <a:pt x="37850" y="24565"/>
                  <a:pt x="34298" y="13838"/>
                  <a:pt x="23666" y="0"/>
                </a:cubicBezTo>
                <a:lnTo>
                  <a:pt x="0" y="0"/>
                </a:lnTo>
                <a:cubicBezTo>
                  <a:pt x="2403" y="1743"/>
                  <a:pt x="5198" y="3877"/>
                  <a:pt x="8497" y="6508"/>
                </a:cubicBezTo>
                <a:close/>
              </a:path>
            </a:pathLst>
          </a:custGeom>
          <a:solidFill>
            <a:srgbClr val="1A171B"/>
          </a:solidFill>
          <a:ln w="8132" cap="flat">
            <a:noFill/>
            <a:prstDash val="solid"/>
            <a:miter/>
          </a:ln>
        </p:spPr>
        <p:txBody>
          <a:bodyPr rtlCol="0" anchor="ctr"/>
          <a:lstStyle/>
          <a:p>
            <a:endParaRPr lang="fr-FR"/>
          </a:p>
        </p:txBody>
      </p:sp>
      <p:sp>
        <p:nvSpPr>
          <p:cNvPr id="11" name="Title 1">
            <a:extLst>
              <a:ext uri="{FF2B5EF4-FFF2-40B4-BE49-F238E27FC236}">
                <a16:creationId xmlns:a16="http://schemas.microsoft.com/office/drawing/2014/main" id="{8B691401-D886-684B-85A8-FFD30BEEE8C4}"/>
              </a:ext>
            </a:extLst>
          </p:cNvPr>
          <p:cNvSpPr>
            <a:spLocks noGrp="1"/>
          </p:cNvSpPr>
          <p:nvPr>
            <p:ph type="title" hasCustomPrompt="1"/>
          </p:nvPr>
        </p:nvSpPr>
        <p:spPr>
          <a:xfrm>
            <a:off x="3806703" y="406411"/>
            <a:ext cx="5322886" cy="546779"/>
          </a:xfrm>
          <a:prstGeom prst="rect">
            <a:avLst/>
          </a:prstGeom>
        </p:spPr>
        <p:txBody>
          <a:bodyPr vert="horz" lIns="91440" tIns="45720" rIns="91440" bIns="45720" rtlCol="0" anchor="t">
            <a:noAutofit/>
          </a:bodyPr>
          <a:lstStyle>
            <a:lvl1pPr>
              <a:defRPr b="1" i="0">
                <a:cs typeface="Poppins" pitchFamily="2" charset="77"/>
              </a:defRPr>
            </a:lvl1pPr>
          </a:lstStyle>
          <a:p>
            <a:r>
              <a:rPr lang="en-GB" noProof="0"/>
              <a:t>Agenda</a:t>
            </a:r>
          </a:p>
        </p:txBody>
      </p:sp>
      <p:sp>
        <p:nvSpPr>
          <p:cNvPr id="138" name="Text Placeholder 137">
            <a:extLst>
              <a:ext uri="{FF2B5EF4-FFF2-40B4-BE49-F238E27FC236}">
                <a16:creationId xmlns:a16="http://schemas.microsoft.com/office/drawing/2014/main" id="{A91E26E5-A684-2945-A4F5-2EB6506B178B}"/>
              </a:ext>
            </a:extLst>
          </p:cNvPr>
          <p:cNvSpPr>
            <a:spLocks noGrp="1"/>
          </p:cNvSpPr>
          <p:nvPr>
            <p:ph type="body" sz="quarter" idx="41" hasCustomPrompt="1"/>
          </p:nvPr>
        </p:nvSpPr>
        <p:spPr>
          <a:xfrm>
            <a:off x="3806703" y="1666875"/>
            <a:ext cx="7176656" cy="4290580"/>
          </a:xfrm>
        </p:spPr>
        <p:txBody>
          <a:bodyPr/>
          <a:lstStyle>
            <a:lvl1pPr marL="342900" indent="-342900">
              <a:lnSpc>
                <a:spcPct val="100000"/>
              </a:lnSpc>
              <a:buFontTx/>
              <a:buBlip>
                <a:blip r:embed="rId2"/>
              </a:buBlip>
              <a:defRPr lang="fr-FR" sz="2000" dirty="0">
                <a:solidFill>
                  <a:schemeClr val="tx1"/>
                </a:solidFill>
              </a:defRPr>
            </a:lvl1pPr>
            <a:lvl2pPr marL="457200" indent="0">
              <a:lnSpc>
                <a:spcPct val="100000"/>
              </a:lnSpc>
              <a:buNone/>
              <a:defRPr sz="2400"/>
            </a:lvl2pPr>
            <a:lvl3pPr>
              <a:lnSpc>
                <a:spcPct val="100000"/>
              </a:lnSpc>
              <a:defRPr/>
            </a:lvl3pPr>
            <a:lvl4pPr>
              <a:lnSpc>
                <a:spcPct val="100000"/>
              </a:lnSpc>
              <a:defRPr/>
            </a:lvl4pPr>
            <a:lvl5pPr>
              <a:lnSpc>
                <a:spcPct val="100000"/>
              </a:lnSpc>
              <a:defRPr/>
            </a:lvl5pPr>
          </a:lstStyle>
          <a:p>
            <a:r>
              <a:rPr lang="en-GB" noProof="0"/>
              <a:t>Subject 1</a:t>
            </a:r>
            <a:endParaRPr lang="en-GB" sz="2000" noProof="0"/>
          </a:p>
          <a:p>
            <a:r>
              <a:rPr lang="en-GB" noProof="0"/>
              <a:t>Subject 2</a:t>
            </a:r>
          </a:p>
          <a:p>
            <a:r>
              <a:rPr lang="en-GB" noProof="0"/>
              <a:t>Subject 3</a:t>
            </a:r>
          </a:p>
          <a:p>
            <a:endParaRPr lang="en-GB" noProof="0"/>
          </a:p>
        </p:txBody>
      </p:sp>
      <p:sp>
        <p:nvSpPr>
          <p:cNvPr id="2" name="Footer Placeholder 1">
            <a:extLst>
              <a:ext uri="{FF2B5EF4-FFF2-40B4-BE49-F238E27FC236}">
                <a16:creationId xmlns:a16="http://schemas.microsoft.com/office/drawing/2014/main" id="{0A78787C-5C16-9F04-32FF-D9939028D00C}"/>
              </a:ext>
            </a:extLst>
          </p:cNvPr>
          <p:cNvSpPr>
            <a:spLocks noGrp="1"/>
          </p:cNvSpPr>
          <p:nvPr>
            <p:ph type="ftr" sz="quarter" idx="42"/>
          </p:nvPr>
        </p:nvSpPr>
        <p:spPr/>
        <p:txBody>
          <a:bodyPr/>
          <a:lstStyle/>
          <a:p>
            <a:r>
              <a:rPr lang="en-GB"/>
              <a:t>Footer</a:t>
            </a:r>
          </a:p>
        </p:txBody>
      </p:sp>
      <p:sp>
        <p:nvSpPr>
          <p:cNvPr id="362" name="Picture Placeholder  361" descr="Picture Placeholder 361.">
            <a:extLst>
              <a:ext uri="{FF2B5EF4-FFF2-40B4-BE49-F238E27FC236}">
                <a16:creationId xmlns:a16="http://schemas.microsoft.com/office/drawing/2014/main" id="{813E1E05-AE4A-3B41-9469-29EAC6943DD7}"/>
              </a:ext>
            </a:extLst>
          </p:cNvPr>
          <p:cNvSpPr>
            <a:spLocks noGrp="1"/>
          </p:cNvSpPr>
          <p:nvPr>
            <p:ph type="pic" sz="quarter" idx="14" hasCustomPrompt="1"/>
          </p:nvPr>
        </p:nvSpPr>
        <p:spPr>
          <a:xfrm>
            <a:off x="0" y="4975"/>
            <a:ext cx="3344919" cy="3406096"/>
          </a:xfrm>
          <a:custGeom>
            <a:avLst/>
            <a:gdLst>
              <a:gd name="connsiteX0" fmla="*/ 1157129 w 2794389"/>
              <a:gd name="connsiteY0" fmla="*/ 2837350 h 2845497"/>
              <a:gd name="connsiteX1" fmla="*/ 1108275 w 2794389"/>
              <a:gd name="connsiteY1" fmla="*/ 2844990 h 2845497"/>
              <a:gd name="connsiteX2" fmla="*/ 1758834 w 2794389"/>
              <a:gd name="connsiteY2" fmla="*/ 2666231 h 2845497"/>
              <a:gd name="connsiteX3" fmla="*/ 1764330 w 2794389"/>
              <a:gd name="connsiteY3" fmla="*/ 2678051 h 2845497"/>
              <a:gd name="connsiteX4" fmla="*/ 1776055 w 2794389"/>
              <a:gd name="connsiteY4" fmla="*/ 2678621 h 2845497"/>
              <a:gd name="connsiteX5" fmla="*/ 1756049 w 2794389"/>
              <a:gd name="connsiteY5" fmla="*/ 2691491 h 2845497"/>
              <a:gd name="connsiteX6" fmla="*/ 1702049 w 2794389"/>
              <a:gd name="connsiteY6" fmla="*/ 2713175 h 2845497"/>
              <a:gd name="connsiteX7" fmla="*/ 1675619 w 2794389"/>
              <a:gd name="connsiteY7" fmla="*/ 2722990 h 2845497"/>
              <a:gd name="connsiteX8" fmla="*/ 1645875 w 2794389"/>
              <a:gd name="connsiteY8" fmla="*/ 2733303 h 2845497"/>
              <a:gd name="connsiteX9" fmla="*/ 1580752 w 2794389"/>
              <a:gd name="connsiteY9" fmla="*/ 2754416 h 2845497"/>
              <a:gd name="connsiteX10" fmla="*/ 1514872 w 2794389"/>
              <a:gd name="connsiteY10" fmla="*/ 2773257 h 2845497"/>
              <a:gd name="connsiteX11" fmla="*/ 1456703 w 2794389"/>
              <a:gd name="connsiteY11" fmla="*/ 2787194 h 2845497"/>
              <a:gd name="connsiteX12" fmla="*/ 1433432 w 2794389"/>
              <a:gd name="connsiteY12" fmla="*/ 2792652 h 2845497"/>
              <a:gd name="connsiteX13" fmla="*/ 1415331 w 2794389"/>
              <a:gd name="connsiteY13" fmla="*/ 2796065 h 2845497"/>
              <a:gd name="connsiteX14" fmla="*/ 1399551 w 2794389"/>
              <a:gd name="connsiteY14" fmla="*/ 2799030 h 2845497"/>
              <a:gd name="connsiteX15" fmla="*/ 1383502 w 2794389"/>
              <a:gd name="connsiteY15" fmla="*/ 2804023 h 2845497"/>
              <a:gd name="connsiteX16" fmla="*/ 1391987 w 2794389"/>
              <a:gd name="connsiteY16" fmla="*/ 2800431 h 2845497"/>
              <a:gd name="connsiteX17" fmla="*/ 1374961 w 2794389"/>
              <a:gd name="connsiteY17" fmla="*/ 2803632 h 2845497"/>
              <a:gd name="connsiteX18" fmla="*/ 1337392 w 2794389"/>
              <a:gd name="connsiteY18" fmla="*/ 2810173 h 2845497"/>
              <a:gd name="connsiteX19" fmla="*/ 1282423 w 2794389"/>
              <a:gd name="connsiteY19" fmla="*/ 2817692 h 2845497"/>
              <a:gd name="connsiteX20" fmla="*/ 1239529 w 2794389"/>
              <a:gd name="connsiteY20" fmla="*/ 2811509 h 2845497"/>
              <a:gd name="connsiteX21" fmla="*/ 1177744 w 2794389"/>
              <a:gd name="connsiteY21" fmla="*/ 2809945 h 2845497"/>
              <a:gd name="connsiteX22" fmla="*/ 1201846 w 2794389"/>
              <a:gd name="connsiteY22" fmla="*/ 2822025 h 2845497"/>
              <a:gd name="connsiteX23" fmla="*/ 1164863 w 2794389"/>
              <a:gd name="connsiteY23" fmla="*/ 2825357 h 2845497"/>
              <a:gd name="connsiteX24" fmla="*/ 1127791 w 2794389"/>
              <a:gd name="connsiteY24" fmla="*/ 2826945 h 2845497"/>
              <a:gd name="connsiteX25" fmla="*/ 1132839 w 2794389"/>
              <a:gd name="connsiteY25" fmla="*/ 2822995 h 2845497"/>
              <a:gd name="connsiteX26" fmla="*/ 1072121 w 2794389"/>
              <a:gd name="connsiteY26" fmla="*/ 2829145 h 2845497"/>
              <a:gd name="connsiteX27" fmla="*/ 1109788 w 2794389"/>
              <a:gd name="connsiteY27" fmla="*/ 2804781 h 2845497"/>
              <a:gd name="connsiteX28" fmla="*/ 1161427 w 2794389"/>
              <a:gd name="connsiteY28" fmla="*/ 2799853 h 2845497"/>
              <a:gd name="connsiteX29" fmla="*/ 1211462 w 2794389"/>
              <a:gd name="connsiteY29" fmla="*/ 2794012 h 2845497"/>
              <a:gd name="connsiteX30" fmla="*/ 1260438 w 2794389"/>
              <a:gd name="connsiteY30" fmla="*/ 2788742 h 2845497"/>
              <a:gd name="connsiteX31" fmla="*/ 1308633 w 2794389"/>
              <a:gd name="connsiteY31" fmla="*/ 2782185 h 2845497"/>
              <a:gd name="connsiteX32" fmla="*/ 1500834 w 2794389"/>
              <a:gd name="connsiteY32" fmla="*/ 2744495 h 2845497"/>
              <a:gd name="connsiteX33" fmla="*/ 1503977 w 2794389"/>
              <a:gd name="connsiteY33" fmla="*/ 2755565 h 2845497"/>
              <a:gd name="connsiteX34" fmla="*/ 1415339 w 2794389"/>
              <a:gd name="connsiteY34" fmla="*/ 2775733 h 2845497"/>
              <a:gd name="connsiteX35" fmla="*/ 1351381 w 2794389"/>
              <a:gd name="connsiteY35" fmla="*/ 2796318 h 2845497"/>
              <a:gd name="connsiteX36" fmla="*/ 1390619 w 2794389"/>
              <a:gd name="connsiteY36" fmla="*/ 2793768 h 2845497"/>
              <a:gd name="connsiteX37" fmla="*/ 1453421 w 2794389"/>
              <a:gd name="connsiteY37" fmla="*/ 2783447 h 2845497"/>
              <a:gd name="connsiteX38" fmla="*/ 1518520 w 2794389"/>
              <a:gd name="connsiteY38" fmla="*/ 2766863 h 2845497"/>
              <a:gd name="connsiteX39" fmla="*/ 1564866 w 2794389"/>
              <a:gd name="connsiteY39" fmla="*/ 2747818 h 2845497"/>
              <a:gd name="connsiteX40" fmla="*/ 1522395 w 2794389"/>
              <a:gd name="connsiteY40" fmla="*/ 2755915 h 2845497"/>
              <a:gd name="connsiteX41" fmla="*/ 1562717 w 2794389"/>
              <a:gd name="connsiteY41" fmla="*/ 2732952 h 2845497"/>
              <a:gd name="connsiteX42" fmla="*/ 1572479 w 2794389"/>
              <a:gd name="connsiteY42" fmla="*/ 2737815 h 2845497"/>
              <a:gd name="connsiteX43" fmla="*/ 1758834 w 2794389"/>
              <a:gd name="connsiteY43" fmla="*/ 2666231 h 2845497"/>
              <a:gd name="connsiteX44" fmla="*/ 1456407 w 2794389"/>
              <a:gd name="connsiteY44" fmla="*/ 2648535 h 2845497"/>
              <a:gd name="connsiteX45" fmla="*/ 1421810 w 2794389"/>
              <a:gd name="connsiteY45" fmla="*/ 2657427 h 2845497"/>
              <a:gd name="connsiteX46" fmla="*/ 1405587 w 2794389"/>
              <a:gd name="connsiteY46" fmla="*/ 2667623 h 2845497"/>
              <a:gd name="connsiteX47" fmla="*/ 1453938 w 2794389"/>
              <a:gd name="connsiteY47" fmla="*/ 2652135 h 2845497"/>
              <a:gd name="connsiteX48" fmla="*/ 1512570 w 2794389"/>
              <a:gd name="connsiteY48" fmla="*/ 2634100 h 2845497"/>
              <a:gd name="connsiteX49" fmla="*/ 1464365 w 2794389"/>
              <a:gd name="connsiteY49" fmla="*/ 2646490 h 2845497"/>
              <a:gd name="connsiteX50" fmla="*/ 1466083 w 2794389"/>
              <a:gd name="connsiteY50" fmla="*/ 2646314 h 2845497"/>
              <a:gd name="connsiteX51" fmla="*/ 1484243 w 2794389"/>
              <a:gd name="connsiteY51" fmla="*/ 2646794 h 2845497"/>
              <a:gd name="connsiteX52" fmla="*/ 1871963 w 2794389"/>
              <a:gd name="connsiteY52" fmla="*/ 2612650 h 2845497"/>
              <a:gd name="connsiteX53" fmla="*/ 1860988 w 2794389"/>
              <a:gd name="connsiteY53" fmla="*/ 2624123 h 2845497"/>
              <a:gd name="connsiteX54" fmla="*/ 1850191 w 2794389"/>
              <a:gd name="connsiteY54" fmla="*/ 2626573 h 2845497"/>
              <a:gd name="connsiteX55" fmla="*/ 1839392 w 2794389"/>
              <a:gd name="connsiteY55" fmla="*/ 2628931 h 2845497"/>
              <a:gd name="connsiteX56" fmla="*/ 1892697 w 2794389"/>
              <a:gd name="connsiteY56" fmla="*/ 2601079 h 2845497"/>
              <a:gd name="connsiteX57" fmla="*/ 1906523 w 2794389"/>
              <a:gd name="connsiteY57" fmla="*/ 2603775 h 2845497"/>
              <a:gd name="connsiteX58" fmla="*/ 1873954 w 2794389"/>
              <a:gd name="connsiteY58" fmla="*/ 2617264 h 2845497"/>
              <a:gd name="connsiteX59" fmla="*/ 1956398 w 2794389"/>
              <a:gd name="connsiteY59" fmla="*/ 2576516 h 2845497"/>
              <a:gd name="connsiteX60" fmla="*/ 1971682 w 2794389"/>
              <a:gd name="connsiteY60" fmla="*/ 2582544 h 2845497"/>
              <a:gd name="connsiteX61" fmla="*/ 1925474 w 2794389"/>
              <a:gd name="connsiteY61" fmla="*/ 2608301 h 2845497"/>
              <a:gd name="connsiteX62" fmla="*/ 1906543 w 2794389"/>
              <a:gd name="connsiteY62" fmla="*/ 2605555 h 2845497"/>
              <a:gd name="connsiteX63" fmla="*/ 1931621 w 2794389"/>
              <a:gd name="connsiteY63" fmla="*/ 2591374 h 2845497"/>
              <a:gd name="connsiteX64" fmla="*/ 1956398 w 2794389"/>
              <a:gd name="connsiteY64" fmla="*/ 2576516 h 2845497"/>
              <a:gd name="connsiteX65" fmla="*/ 1987978 w 2794389"/>
              <a:gd name="connsiteY65" fmla="*/ 2560211 h 2845497"/>
              <a:gd name="connsiteX66" fmla="*/ 1956964 w 2794389"/>
              <a:gd name="connsiteY66" fmla="*/ 2576503 h 2845497"/>
              <a:gd name="connsiteX67" fmla="*/ 1955408 w 2794389"/>
              <a:gd name="connsiteY67" fmla="*/ 2575949 h 2845497"/>
              <a:gd name="connsiteX68" fmla="*/ 1987978 w 2794389"/>
              <a:gd name="connsiteY68" fmla="*/ 2560211 h 2845497"/>
              <a:gd name="connsiteX69" fmla="*/ 2037984 w 2794389"/>
              <a:gd name="connsiteY69" fmla="*/ 2533949 h 2845497"/>
              <a:gd name="connsiteX70" fmla="*/ 2013584 w 2794389"/>
              <a:gd name="connsiteY70" fmla="*/ 2546239 h 2845497"/>
              <a:gd name="connsiteX71" fmla="*/ 1996820 w 2794389"/>
              <a:gd name="connsiteY71" fmla="*/ 2554676 h 2845497"/>
              <a:gd name="connsiteX72" fmla="*/ 1989112 w 2794389"/>
              <a:gd name="connsiteY72" fmla="*/ 2558383 h 2845497"/>
              <a:gd name="connsiteX73" fmla="*/ 2037984 w 2794389"/>
              <a:gd name="connsiteY73" fmla="*/ 2533949 h 2845497"/>
              <a:gd name="connsiteX74" fmla="*/ 0 w 2794389"/>
              <a:gd name="connsiteY74" fmla="*/ 2462589 h 2845497"/>
              <a:gd name="connsiteX75" fmla="*/ 19940 w 2794389"/>
              <a:gd name="connsiteY75" fmla="*/ 2477880 h 2845497"/>
              <a:gd name="connsiteX76" fmla="*/ 54447 w 2794389"/>
              <a:gd name="connsiteY76" fmla="*/ 2502521 h 2845497"/>
              <a:gd name="connsiteX77" fmla="*/ 81236 w 2794389"/>
              <a:gd name="connsiteY77" fmla="*/ 2519293 h 2845497"/>
              <a:gd name="connsiteX78" fmla="*/ 93832 w 2794389"/>
              <a:gd name="connsiteY78" fmla="*/ 2520718 h 2845497"/>
              <a:gd name="connsiteX79" fmla="*/ 55937 w 2794389"/>
              <a:gd name="connsiteY79" fmla="*/ 2483810 h 2845497"/>
              <a:gd name="connsiteX80" fmla="*/ 99540 w 2794389"/>
              <a:gd name="connsiteY80" fmla="*/ 2512149 h 2845497"/>
              <a:gd name="connsiteX81" fmla="*/ 135472 w 2794389"/>
              <a:gd name="connsiteY81" fmla="*/ 2531080 h 2845497"/>
              <a:gd name="connsiteX82" fmla="*/ 170428 w 2794389"/>
              <a:gd name="connsiteY82" fmla="*/ 2549554 h 2845497"/>
              <a:gd name="connsiteX83" fmla="*/ 213248 w 2794389"/>
              <a:gd name="connsiteY83" fmla="*/ 2573510 h 2845497"/>
              <a:gd name="connsiteX84" fmla="*/ 118186 w 2794389"/>
              <a:gd name="connsiteY84" fmla="*/ 2547298 h 2845497"/>
              <a:gd name="connsiteX85" fmla="*/ 146546 w 2794389"/>
              <a:gd name="connsiteY85" fmla="*/ 2555957 h 2845497"/>
              <a:gd name="connsiteX86" fmla="*/ 166071 w 2794389"/>
              <a:gd name="connsiteY86" fmla="*/ 2561569 h 2845497"/>
              <a:gd name="connsiteX87" fmla="*/ 175069 w 2794389"/>
              <a:gd name="connsiteY87" fmla="*/ 2563858 h 2845497"/>
              <a:gd name="connsiteX88" fmla="*/ 149542 w 2794389"/>
              <a:gd name="connsiteY88" fmla="*/ 2559264 h 2845497"/>
              <a:gd name="connsiteX89" fmla="*/ 226480 w 2794389"/>
              <a:gd name="connsiteY89" fmla="*/ 2607559 h 2845497"/>
              <a:gd name="connsiteX90" fmla="*/ 219673 w 2794389"/>
              <a:gd name="connsiteY90" fmla="*/ 2590421 h 2845497"/>
              <a:gd name="connsiteX91" fmla="*/ 226227 w 2794389"/>
              <a:gd name="connsiteY91" fmla="*/ 2593280 h 2845497"/>
              <a:gd name="connsiteX92" fmla="*/ 243701 w 2794389"/>
              <a:gd name="connsiteY92" fmla="*/ 2600481 h 2845497"/>
              <a:gd name="connsiteX93" fmla="*/ 297213 w 2794389"/>
              <a:gd name="connsiteY93" fmla="*/ 2620894 h 2845497"/>
              <a:gd name="connsiteX94" fmla="*/ 351164 w 2794389"/>
              <a:gd name="connsiteY94" fmla="*/ 2639499 h 2845497"/>
              <a:gd name="connsiteX95" fmla="*/ 375762 w 2794389"/>
              <a:gd name="connsiteY95" fmla="*/ 2647498 h 2845497"/>
              <a:gd name="connsiteX96" fmla="*/ 347158 w 2794389"/>
              <a:gd name="connsiteY96" fmla="*/ 2646707 h 2845497"/>
              <a:gd name="connsiteX97" fmla="*/ 433810 w 2794389"/>
              <a:gd name="connsiteY97" fmla="*/ 2676179 h 2845497"/>
              <a:gd name="connsiteX98" fmla="*/ 402453 w 2794389"/>
              <a:gd name="connsiteY98" fmla="*/ 2670102 h 2845497"/>
              <a:gd name="connsiteX99" fmla="*/ 380982 w 2794389"/>
              <a:gd name="connsiteY99" fmla="*/ 2665434 h 2845497"/>
              <a:gd name="connsiteX100" fmla="*/ 371284 w 2794389"/>
              <a:gd name="connsiteY100" fmla="*/ 2663080 h 2845497"/>
              <a:gd name="connsiteX101" fmla="*/ 411507 w 2794389"/>
              <a:gd name="connsiteY101" fmla="*/ 2678565 h 2845497"/>
              <a:gd name="connsiteX102" fmla="*/ 439127 w 2794389"/>
              <a:gd name="connsiteY102" fmla="*/ 2689032 h 2845497"/>
              <a:gd name="connsiteX103" fmla="*/ 472136 w 2794389"/>
              <a:gd name="connsiteY103" fmla="*/ 2702245 h 2845497"/>
              <a:gd name="connsiteX104" fmla="*/ 503451 w 2794389"/>
              <a:gd name="connsiteY104" fmla="*/ 2711930 h 2845497"/>
              <a:gd name="connsiteX105" fmla="*/ 528701 w 2794389"/>
              <a:gd name="connsiteY105" fmla="*/ 2718422 h 2845497"/>
              <a:gd name="connsiteX106" fmla="*/ 566018 w 2794389"/>
              <a:gd name="connsiteY106" fmla="*/ 2726731 h 2845497"/>
              <a:gd name="connsiteX107" fmla="*/ 562972 w 2794389"/>
              <a:gd name="connsiteY107" fmla="*/ 2727847 h 2845497"/>
              <a:gd name="connsiteX108" fmla="*/ 641823 w 2794389"/>
              <a:gd name="connsiteY108" fmla="*/ 2747567 h 2845497"/>
              <a:gd name="connsiteX109" fmla="*/ 719567 w 2794389"/>
              <a:gd name="connsiteY109" fmla="*/ 2758474 h 2845497"/>
              <a:gd name="connsiteX110" fmla="*/ 716139 w 2794389"/>
              <a:gd name="connsiteY110" fmla="*/ 2767842 h 2845497"/>
              <a:gd name="connsiteX111" fmla="*/ 765645 w 2794389"/>
              <a:gd name="connsiteY111" fmla="*/ 2770986 h 2845497"/>
              <a:gd name="connsiteX112" fmla="*/ 789852 w 2794389"/>
              <a:gd name="connsiteY112" fmla="*/ 2778961 h 2845497"/>
              <a:gd name="connsiteX113" fmla="*/ 809654 w 2794389"/>
              <a:gd name="connsiteY113" fmla="*/ 2782838 h 2845497"/>
              <a:gd name="connsiteX114" fmla="*/ 837664 w 2794389"/>
              <a:gd name="connsiteY114" fmla="*/ 2784817 h 2845497"/>
              <a:gd name="connsiteX115" fmla="*/ 823757 w 2794389"/>
              <a:gd name="connsiteY115" fmla="*/ 2784532 h 2845497"/>
              <a:gd name="connsiteX116" fmla="*/ 847435 w 2794389"/>
              <a:gd name="connsiteY116" fmla="*/ 2799561 h 2845497"/>
              <a:gd name="connsiteX117" fmla="*/ 898968 w 2794389"/>
              <a:gd name="connsiteY117" fmla="*/ 2804057 h 2845497"/>
              <a:gd name="connsiteX118" fmla="*/ 938068 w 2794389"/>
              <a:gd name="connsiteY118" fmla="*/ 2799618 h 2845497"/>
              <a:gd name="connsiteX119" fmla="*/ 977176 w 2794389"/>
              <a:gd name="connsiteY119" fmla="*/ 2795700 h 2845497"/>
              <a:gd name="connsiteX120" fmla="*/ 1029442 w 2794389"/>
              <a:gd name="connsiteY120" fmla="*/ 2797386 h 2845497"/>
              <a:gd name="connsiteX121" fmla="*/ 1047005 w 2794389"/>
              <a:gd name="connsiteY121" fmla="*/ 2815461 h 2845497"/>
              <a:gd name="connsiteX122" fmla="*/ 1009403 w 2794389"/>
              <a:gd name="connsiteY122" fmla="*/ 2811975 h 2845497"/>
              <a:gd name="connsiteX123" fmla="*/ 969400 w 2794389"/>
              <a:gd name="connsiteY123" fmla="*/ 2812830 h 2845497"/>
              <a:gd name="connsiteX124" fmla="*/ 1003516 w 2794389"/>
              <a:gd name="connsiteY124" fmla="*/ 2820935 h 2845497"/>
              <a:gd name="connsiteX125" fmla="*/ 1010258 w 2794389"/>
              <a:gd name="connsiteY125" fmla="*/ 2828112 h 2845497"/>
              <a:gd name="connsiteX126" fmla="*/ 1108040 w 2794389"/>
              <a:gd name="connsiteY126" fmla="*/ 2836453 h 2845497"/>
              <a:gd name="connsiteX127" fmla="*/ 1078557 w 2794389"/>
              <a:gd name="connsiteY127" fmla="*/ 2837210 h 2845497"/>
              <a:gd name="connsiteX128" fmla="*/ 1000813 w 2794389"/>
              <a:gd name="connsiteY128" fmla="*/ 2835581 h 2845497"/>
              <a:gd name="connsiteX129" fmla="*/ 948930 w 2794389"/>
              <a:gd name="connsiteY129" fmla="*/ 2832657 h 2845497"/>
              <a:gd name="connsiteX130" fmla="*/ 891054 w 2794389"/>
              <a:gd name="connsiteY130" fmla="*/ 2828291 h 2845497"/>
              <a:gd name="connsiteX131" fmla="*/ 829432 w 2794389"/>
              <a:gd name="connsiteY131" fmla="*/ 2820658 h 2845497"/>
              <a:gd name="connsiteX132" fmla="*/ 797782 w 2794389"/>
              <a:gd name="connsiteY132" fmla="*/ 2816455 h 2845497"/>
              <a:gd name="connsiteX133" fmla="*/ 766076 w 2794389"/>
              <a:gd name="connsiteY133" fmla="*/ 2810924 h 2845497"/>
              <a:gd name="connsiteX134" fmla="*/ 703021 w 2794389"/>
              <a:gd name="connsiteY134" fmla="*/ 2799252 h 2845497"/>
              <a:gd name="connsiteX135" fmla="*/ 642450 w 2794389"/>
              <a:gd name="connsiteY135" fmla="*/ 2785493 h 2845497"/>
              <a:gd name="connsiteX136" fmla="*/ 627843 w 2794389"/>
              <a:gd name="connsiteY136" fmla="*/ 2782146 h 2845497"/>
              <a:gd name="connsiteX137" fmla="*/ 613683 w 2794389"/>
              <a:gd name="connsiteY137" fmla="*/ 2778211 h 2845497"/>
              <a:gd name="connsiteX138" fmla="*/ 586316 w 2794389"/>
              <a:gd name="connsiteY138" fmla="*/ 2770579 h 2845497"/>
              <a:gd name="connsiteX139" fmla="*/ 536298 w 2794389"/>
              <a:gd name="connsiteY139" fmla="*/ 2756210 h 2845497"/>
              <a:gd name="connsiteX140" fmla="*/ 462414 w 2794389"/>
              <a:gd name="connsiteY140" fmla="*/ 2731537 h 2845497"/>
              <a:gd name="connsiteX141" fmla="*/ 434819 w 2794389"/>
              <a:gd name="connsiteY141" fmla="*/ 2720988 h 2845497"/>
              <a:gd name="connsiteX142" fmla="*/ 428460 w 2794389"/>
              <a:gd name="connsiteY142" fmla="*/ 2721713 h 2845497"/>
              <a:gd name="connsiteX143" fmla="*/ 416995 w 2794389"/>
              <a:gd name="connsiteY143" fmla="*/ 2714056 h 2845497"/>
              <a:gd name="connsiteX144" fmla="*/ 394026 w 2794389"/>
              <a:gd name="connsiteY144" fmla="*/ 2705104 h 2845497"/>
              <a:gd name="connsiteX145" fmla="*/ 344178 w 2794389"/>
              <a:gd name="connsiteY145" fmla="*/ 2683778 h 2845497"/>
              <a:gd name="connsiteX146" fmla="*/ 294770 w 2794389"/>
              <a:gd name="connsiteY146" fmla="*/ 2661451 h 2845497"/>
              <a:gd name="connsiteX147" fmla="*/ 272777 w 2794389"/>
              <a:gd name="connsiteY147" fmla="*/ 2650357 h 2845497"/>
              <a:gd name="connsiteX148" fmla="*/ 194993 w 2794389"/>
              <a:gd name="connsiteY148" fmla="*/ 2618532 h 2845497"/>
              <a:gd name="connsiteX149" fmla="*/ 221725 w 2794389"/>
              <a:gd name="connsiteY149" fmla="*/ 2624445 h 2845497"/>
              <a:gd name="connsiteX150" fmla="*/ 207541 w 2794389"/>
              <a:gd name="connsiteY150" fmla="*/ 2616446 h 2845497"/>
              <a:gd name="connsiteX151" fmla="*/ 168848 w 2794389"/>
              <a:gd name="connsiteY151" fmla="*/ 2596449 h 2845497"/>
              <a:gd name="connsiteX152" fmla="*/ 87790 w 2794389"/>
              <a:gd name="connsiteY152" fmla="*/ 2546630 h 2845497"/>
              <a:gd name="connsiteX153" fmla="*/ 53438 w 2794389"/>
              <a:gd name="connsiteY153" fmla="*/ 2524938 h 2845497"/>
              <a:gd name="connsiteX154" fmla="*/ 45320 w 2794389"/>
              <a:gd name="connsiteY154" fmla="*/ 2529459 h 2845497"/>
              <a:gd name="connsiteX155" fmla="*/ 7002 w 2794389"/>
              <a:gd name="connsiteY155" fmla="*/ 2497055 h 2845497"/>
              <a:gd name="connsiteX156" fmla="*/ 0 w 2794389"/>
              <a:gd name="connsiteY156" fmla="*/ 2491350 h 2845497"/>
              <a:gd name="connsiteX157" fmla="*/ 2150890 w 2794389"/>
              <a:gd name="connsiteY157" fmla="*/ 2454268 h 2845497"/>
              <a:gd name="connsiteX158" fmla="*/ 2118320 w 2794389"/>
              <a:gd name="connsiteY158" fmla="*/ 2478013 h 2845497"/>
              <a:gd name="connsiteX159" fmla="*/ 2135102 w 2794389"/>
              <a:gd name="connsiteY159" fmla="*/ 2465412 h 2845497"/>
              <a:gd name="connsiteX160" fmla="*/ 2150890 w 2794389"/>
              <a:gd name="connsiteY160" fmla="*/ 2454268 h 2845497"/>
              <a:gd name="connsiteX161" fmla="*/ 0 w 2794389"/>
              <a:gd name="connsiteY161" fmla="*/ 2428083 h 2845497"/>
              <a:gd name="connsiteX162" fmla="*/ 10772 w 2794389"/>
              <a:gd name="connsiteY162" fmla="*/ 2435332 h 2845497"/>
              <a:gd name="connsiteX163" fmla="*/ 0 w 2794389"/>
              <a:gd name="connsiteY163" fmla="*/ 2430785 h 2845497"/>
              <a:gd name="connsiteX164" fmla="*/ 2240486 w 2794389"/>
              <a:gd name="connsiteY164" fmla="*/ 2356921 h 2845497"/>
              <a:gd name="connsiteX165" fmla="*/ 2196412 w 2794389"/>
              <a:gd name="connsiteY165" fmla="*/ 2393724 h 2845497"/>
              <a:gd name="connsiteX166" fmla="*/ 2218110 w 2794389"/>
              <a:gd name="connsiteY166" fmla="*/ 2388901 h 2845497"/>
              <a:gd name="connsiteX167" fmla="*/ 2213022 w 2794389"/>
              <a:gd name="connsiteY167" fmla="*/ 2400289 h 2845497"/>
              <a:gd name="connsiteX168" fmla="*/ 2192910 w 2794389"/>
              <a:gd name="connsiteY168" fmla="*/ 2421631 h 2845497"/>
              <a:gd name="connsiteX169" fmla="*/ 2183490 w 2794389"/>
              <a:gd name="connsiteY169" fmla="*/ 2401975 h 2845497"/>
              <a:gd name="connsiteX170" fmla="*/ 2240486 w 2794389"/>
              <a:gd name="connsiteY170" fmla="*/ 2356921 h 2845497"/>
              <a:gd name="connsiteX171" fmla="*/ 2160656 w 2794389"/>
              <a:gd name="connsiteY171" fmla="*/ 2356458 h 2845497"/>
              <a:gd name="connsiteX172" fmla="*/ 2159044 w 2794389"/>
              <a:gd name="connsiteY172" fmla="*/ 2364603 h 2845497"/>
              <a:gd name="connsiteX173" fmla="*/ 2159040 w 2794389"/>
              <a:gd name="connsiteY173" fmla="*/ 2356441 h 2845497"/>
              <a:gd name="connsiteX174" fmla="*/ 2158796 w 2794389"/>
              <a:gd name="connsiteY174" fmla="*/ 2360897 h 2845497"/>
              <a:gd name="connsiteX175" fmla="*/ 2159040 w 2794389"/>
              <a:gd name="connsiteY175" fmla="*/ 2356441 h 2845497"/>
              <a:gd name="connsiteX176" fmla="*/ 2330100 w 2794389"/>
              <a:gd name="connsiteY176" fmla="*/ 2283638 h 2845497"/>
              <a:gd name="connsiteX177" fmla="*/ 2323070 w 2794389"/>
              <a:gd name="connsiteY177" fmla="*/ 2291229 h 2845497"/>
              <a:gd name="connsiteX178" fmla="*/ 2321954 w 2794389"/>
              <a:gd name="connsiteY178" fmla="*/ 2285584 h 2845497"/>
              <a:gd name="connsiteX179" fmla="*/ 2330100 w 2794389"/>
              <a:gd name="connsiteY179" fmla="*/ 2283638 h 2845497"/>
              <a:gd name="connsiteX180" fmla="*/ 2320554 w 2794389"/>
              <a:gd name="connsiteY180" fmla="*/ 2283103 h 2845497"/>
              <a:gd name="connsiteX181" fmla="*/ 2321938 w 2794389"/>
              <a:gd name="connsiteY181" fmla="*/ 2294850 h 2845497"/>
              <a:gd name="connsiteX182" fmla="*/ 2285688 w 2794389"/>
              <a:gd name="connsiteY182" fmla="*/ 2330104 h 2845497"/>
              <a:gd name="connsiteX183" fmla="*/ 2248656 w 2794389"/>
              <a:gd name="connsiteY183" fmla="*/ 2364560 h 2845497"/>
              <a:gd name="connsiteX184" fmla="*/ 2254934 w 2794389"/>
              <a:gd name="connsiteY184" fmla="*/ 2356366 h 2845497"/>
              <a:gd name="connsiteX185" fmla="*/ 2268378 w 2794389"/>
              <a:gd name="connsiteY185" fmla="*/ 2338071 h 2845497"/>
              <a:gd name="connsiteX186" fmla="*/ 2287202 w 2794389"/>
              <a:gd name="connsiteY186" fmla="*/ 2310978 h 2845497"/>
              <a:gd name="connsiteX187" fmla="*/ 2281104 w 2794389"/>
              <a:gd name="connsiteY187" fmla="*/ 2325567 h 2845497"/>
              <a:gd name="connsiteX188" fmla="*/ 2320554 w 2794389"/>
              <a:gd name="connsiteY188" fmla="*/ 2283103 h 2845497"/>
              <a:gd name="connsiteX189" fmla="*/ 2533698 w 2794389"/>
              <a:gd name="connsiteY189" fmla="*/ 2030479 h 2845497"/>
              <a:gd name="connsiteX190" fmla="*/ 2526126 w 2794389"/>
              <a:gd name="connsiteY190" fmla="*/ 2041549 h 2845497"/>
              <a:gd name="connsiteX191" fmla="*/ 2505892 w 2794389"/>
              <a:gd name="connsiteY191" fmla="*/ 2070605 h 2845497"/>
              <a:gd name="connsiteX192" fmla="*/ 2492344 w 2794389"/>
              <a:gd name="connsiteY192" fmla="*/ 2090008 h 2845497"/>
              <a:gd name="connsiteX193" fmla="*/ 2476726 w 2794389"/>
              <a:gd name="connsiteY193" fmla="*/ 2111325 h 2845497"/>
              <a:gd name="connsiteX194" fmla="*/ 2441616 w 2794389"/>
              <a:gd name="connsiteY194" fmla="*/ 2156843 h 2845497"/>
              <a:gd name="connsiteX195" fmla="*/ 2423174 w 2794389"/>
              <a:gd name="connsiteY195" fmla="*/ 2179512 h 2845497"/>
              <a:gd name="connsiteX196" fmla="*/ 2404820 w 2794389"/>
              <a:gd name="connsiteY196" fmla="*/ 2201090 h 2845497"/>
              <a:gd name="connsiteX197" fmla="*/ 2371844 w 2794389"/>
              <a:gd name="connsiteY197" fmla="*/ 2239016 h 2845497"/>
              <a:gd name="connsiteX198" fmla="*/ 2338282 w 2794389"/>
              <a:gd name="connsiteY198" fmla="*/ 2274849 h 2845497"/>
              <a:gd name="connsiteX199" fmla="*/ 2372324 w 2794389"/>
              <a:gd name="connsiteY199" fmla="*/ 2238112 h 2845497"/>
              <a:gd name="connsiteX200" fmla="*/ 2402028 w 2794389"/>
              <a:gd name="connsiteY200" fmla="*/ 2203737 h 2845497"/>
              <a:gd name="connsiteX201" fmla="*/ 2428922 w 2794389"/>
              <a:gd name="connsiteY201" fmla="*/ 2172043 h 2845497"/>
              <a:gd name="connsiteX202" fmla="*/ 2452706 w 2794389"/>
              <a:gd name="connsiteY202" fmla="*/ 2141830 h 2845497"/>
              <a:gd name="connsiteX203" fmla="*/ 2533698 w 2794389"/>
              <a:gd name="connsiteY203" fmla="*/ 2030479 h 2845497"/>
              <a:gd name="connsiteX204" fmla="*/ 2480086 w 2794389"/>
              <a:gd name="connsiteY204" fmla="*/ 2000859 h 2845497"/>
              <a:gd name="connsiteX205" fmla="*/ 2480220 w 2794389"/>
              <a:gd name="connsiteY205" fmla="*/ 2002194 h 2845497"/>
              <a:gd name="connsiteX206" fmla="*/ 2470342 w 2794389"/>
              <a:gd name="connsiteY206" fmla="*/ 2016702 h 2845497"/>
              <a:gd name="connsiteX207" fmla="*/ 2737374 w 2794389"/>
              <a:gd name="connsiteY207" fmla="*/ 1622882 h 2845497"/>
              <a:gd name="connsiteX208" fmla="*/ 2721088 w 2794389"/>
              <a:gd name="connsiteY208" fmla="*/ 1647319 h 2845497"/>
              <a:gd name="connsiteX209" fmla="*/ 2737374 w 2794389"/>
              <a:gd name="connsiteY209" fmla="*/ 1622882 h 2845497"/>
              <a:gd name="connsiteX210" fmla="*/ 2740196 w 2794389"/>
              <a:gd name="connsiteY210" fmla="*/ 1130721 h 2845497"/>
              <a:gd name="connsiteX211" fmla="*/ 2741196 w 2794389"/>
              <a:gd name="connsiteY211" fmla="*/ 1139733 h 2845497"/>
              <a:gd name="connsiteX212" fmla="*/ 2741222 w 2794389"/>
              <a:gd name="connsiteY212" fmla="*/ 1142177 h 2845497"/>
              <a:gd name="connsiteX213" fmla="*/ 2738008 w 2794389"/>
              <a:gd name="connsiteY213" fmla="*/ 1106284 h 2845497"/>
              <a:gd name="connsiteX214" fmla="*/ 2740196 w 2794389"/>
              <a:gd name="connsiteY214" fmla="*/ 1130721 h 2845497"/>
              <a:gd name="connsiteX215" fmla="*/ 2739568 w 2794389"/>
              <a:gd name="connsiteY215" fmla="*/ 1125065 h 2845497"/>
              <a:gd name="connsiteX216" fmla="*/ 2738008 w 2794389"/>
              <a:gd name="connsiteY216" fmla="*/ 1106284 h 2845497"/>
              <a:gd name="connsiteX217" fmla="*/ 2753676 w 2794389"/>
              <a:gd name="connsiteY217" fmla="*/ 758971 h 2845497"/>
              <a:gd name="connsiteX218" fmla="*/ 2760776 w 2794389"/>
              <a:gd name="connsiteY218" fmla="*/ 787220 h 2845497"/>
              <a:gd name="connsiteX219" fmla="*/ 2766060 w 2794389"/>
              <a:gd name="connsiteY219" fmla="*/ 802868 h 2845497"/>
              <a:gd name="connsiteX220" fmla="*/ 2775700 w 2794389"/>
              <a:gd name="connsiteY220" fmla="*/ 814109 h 2845497"/>
              <a:gd name="connsiteX221" fmla="*/ 2784984 w 2794389"/>
              <a:gd name="connsiteY221" fmla="*/ 829382 h 2845497"/>
              <a:gd name="connsiteX222" fmla="*/ 2789804 w 2794389"/>
              <a:gd name="connsiteY222" fmla="*/ 850186 h 2845497"/>
              <a:gd name="connsiteX223" fmla="*/ 2794062 w 2794389"/>
              <a:gd name="connsiteY223" fmla="*/ 886052 h 2845497"/>
              <a:gd name="connsiteX224" fmla="*/ 2787394 w 2794389"/>
              <a:gd name="connsiteY224" fmla="*/ 868188 h 2845497"/>
              <a:gd name="connsiteX225" fmla="*/ 2794372 w 2794389"/>
              <a:gd name="connsiteY225" fmla="*/ 949759 h 2845497"/>
              <a:gd name="connsiteX226" fmla="*/ 2790234 w 2794389"/>
              <a:gd name="connsiteY226" fmla="*/ 945026 h 2845497"/>
              <a:gd name="connsiteX227" fmla="*/ 2790602 w 2794389"/>
              <a:gd name="connsiteY227" fmla="*/ 949270 h 2845497"/>
              <a:gd name="connsiteX228" fmla="*/ 2791350 w 2794389"/>
              <a:gd name="connsiteY228" fmla="*/ 960470 h 2845497"/>
              <a:gd name="connsiteX229" fmla="*/ 2792604 w 2794389"/>
              <a:gd name="connsiteY229" fmla="*/ 994511 h 2845497"/>
              <a:gd name="connsiteX230" fmla="*/ 2794389 w 2794389"/>
              <a:gd name="connsiteY230" fmla="*/ 1044070 h 2845497"/>
              <a:gd name="connsiteX231" fmla="*/ 2787434 w 2794389"/>
              <a:gd name="connsiteY231" fmla="*/ 990903 h 2845497"/>
              <a:gd name="connsiteX232" fmla="*/ 2786880 w 2794389"/>
              <a:gd name="connsiteY232" fmla="*/ 959705 h 2845497"/>
              <a:gd name="connsiteX233" fmla="*/ 2781082 w 2794389"/>
              <a:gd name="connsiteY233" fmla="*/ 939854 h 2845497"/>
              <a:gd name="connsiteX234" fmla="*/ 2781384 w 2794389"/>
              <a:gd name="connsiteY234" fmla="*/ 948358 h 2845497"/>
              <a:gd name="connsiteX235" fmla="*/ 2781538 w 2794389"/>
              <a:gd name="connsiteY235" fmla="*/ 967077 h 2845497"/>
              <a:gd name="connsiteX236" fmla="*/ 2781180 w 2794389"/>
              <a:gd name="connsiteY236" fmla="*/ 994316 h 2845497"/>
              <a:gd name="connsiteX237" fmla="*/ 2779512 w 2794389"/>
              <a:gd name="connsiteY237" fmla="*/ 980150 h 2845497"/>
              <a:gd name="connsiteX238" fmla="*/ 2775440 w 2794389"/>
              <a:gd name="connsiteY238" fmla="*/ 949091 h 2845497"/>
              <a:gd name="connsiteX239" fmla="*/ 2767860 w 2794389"/>
              <a:gd name="connsiteY239" fmla="*/ 904176 h 2845497"/>
              <a:gd name="connsiteX240" fmla="*/ 2773738 w 2794389"/>
              <a:gd name="connsiteY240" fmla="*/ 874273 h 2845497"/>
              <a:gd name="connsiteX241" fmla="*/ 2754278 w 2794389"/>
              <a:gd name="connsiteY241" fmla="*/ 819787 h 2845497"/>
              <a:gd name="connsiteX242" fmla="*/ 2756908 w 2794389"/>
              <a:gd name="connsiteY242" fmla="*/ 783115 h 2845497"/>
              <a:gd name="connsiteX243" fmla="*/ 2753676 w 2794389"/>
              <a:gd name="connsiteY243" fmla="*/ 758971 h 2845497"/>
              <a:gd name="connsiteX244" fmla="*/ 2682736 w 2794389"/>
              <a:gd name="connsiteY244" fmla="*/ 514436 h 2845497"/>
              <a:gd name="connsiteX245" fmla="*/ 2697112 w 2794389"/>
              <a:gd name="connsiteY245" fmla="*/ 540277 h 2845497"/>
              <a:gd name="connsiteX246" fmla="*/ 2718968 w 2794389"/>
              <a:gd name="connsiteY246" fmla="*/ 583318 h 2845497"/>
              <a:gd name="connsiteX247" fmla="*/ 2708154 w 2794389"/>
              <a:gd name="connsiteY247" fmla="*/ 553929 h 2845497"/>
              <a:gd name="connsiteX248" fmla="*/ 2726858 w 2794389"/>
              <a:gd name="connsiteY248" fmla="*/ 566913 h 2845497"/>
              <a:gd name="connsiteX249" fmla="*/ 2735162 w 2794389"/>
              <a:gd name="connsiteY249" fmla="*/ 601548 h 2845497"/>
              <a:gd name="connsiteX250" fmla="*/ 2740226 w 2794389"/>
              <a:gd name="connsiteY250" fmla="*/ 625464 h 2845497"/>
              <a:gd name="connsiteX251" fmla="*/ 2742254 w 2794389"/>
              <a:gd name="connsiteY251" fmla="*/ 636388 h 2845497"/>
              <a:gd name="connsiteX252" fmla="*/ 2767268 w 2794389"/>
              <a:gd name="connsiteY252" fmla="*/ 674452 h 2845497"/>
              <a:gd name="connsiteX253" fmla="*/ 2774670 w 2794389"/>
              <a:gd name="connsiteY253" fmla="*/ 624454 h 2845497"/>
              <a:gd name="connsiteX254" fmla="*/ 2788788 w 2794389"/>
              <a:gd name="connsiteY254" fmla="*/ 697146 h 2845497"/>
              <a:gd name="connsiteX255" fmla="*/ 2791598 w 2794389"/>
              <a:gd name="connsiteY255" fmla="*/ 766946 h 2845497"/>
              <a:gd name="connsiteX256" fmla="*/ 2773928 w 2794389"/>
              <a:gd name="connsiteY256" fmla="*/ 727399 h 2845497"/>
              <a:gd name="connsiteX257" fmla="*/ 2761812 w 2794389"/>
              <a:gd name="connsiteY257" fmla="*/ 700469 h 2845497"/>
              <a:gd name="connsiteX258" fmla="*/ 2757586 w 2794389"/>
              <a:gd name="connsiteY258" fmla="*/ 691705 h 2845497"/>
              <a:gd name="connsiteX259" fmla="*/ 2755892 w 2794389"/>
              <a:gd name="connsiteY259" fmla="*/ 688397 h 2845497"/>
              <a:gd name="connsiteX260" fmla="*/ 2767756 w 2794389"/>
              <a:gd name="connsiteY260" fmla="*/ 736522 h 2845497"/>
              <a:gd name="connsiteX261" fmla="*/ 2751194 w 2794389"/>
              <a:gd name="connsiteY261" fmla="*/ 741450 h 2845497"/>
              <a:gd name="connsiteX262" fmla="*/ 2754036 w 2794389"/>
              <a:gd name="connsiteY262" fmla="*/ 754223 h 2845497"/>
              <a:gd name="connsiteX263" fmla="*/ 2737296 w 2794389"/>
              <a:gd name="connsiteY263" fmla="*/ 720133 h 2845497"/>
              <a:gd name="connsiteX264" fmla="*/ 2736254 w 2794389"/>
              <a:gd name="connsiteY264" fmla="*/ 699688 h 2845497"/>
              <a:gd name="connsiteX265" fmla="*/ 2732476 w 2794389"/>
              <a:gd name="connsiteY265" fmla="*/ 674583 h 2845497"/>
              <a:gd name="connsiteX266" fmla="*/ 2719106 w 2794389"/>
              <a:gd name="connsiteY266" fmla="*/ 609743 h 2845497"/>
              <a:gd name="connsiteX267" fmla="*/ 2700296 w 2794389"/>
              <a:gd name="connsiteY267" fmla="*/ 572102 h 2845497"/>
              <a:gd name="connsiteX268" fmla="*/ 2680380 w 2794389"/>
              <a:gd name="connsiteY268" fmla="*/ 518430 h 2845497"/>
              <a:gd name="connsiteX269" fmla="*/ 2682736 w 2794389"/>
              <a:gd name="connsiteY269" fmla="*/ 514436 h 2845497"/>
              <a:gd name="connsiteX270" fmla="*/ 2615198 w 2794389"/>
              <a:gd name="connsiteY270" fmla="*/ 392112 h 2845497"/>
              <a:gd name="connsiteX271" fmla="*/ 2639626 w 2794389"/>
              <a:gd name="connsiteY271" fmla="*/ 432834 h 2845497"/>
              <a:gd name="connsiteX272" fmla="*/ 2625034 w 2794389"/>
              <a:gd name="connsiteY272" fmla="*/ 418895 h 2845497"/>
              <a:gd name="connsiteX273" fmla="*/ 2615808 w 2794389"/>
              <a:gd name="connsiteY273" fmla="*/ 367832 h 2845497"/>
              <a:gd name="connsiteX274" fmla="*/ 2625312 w 2794389"/>
              <a:gd name="connsiteY274" fmla="*/ 385725 h 2845497"/>
              <a:gd name="connsiteX275" fmla="*/ 2639626 w 2794389"/>
              <a:gd name="connsiteY275" fmla="*/ 414788 h 2845497"/>
              <a:gd name="connsiteX276" fmla="*/ 2629342 w 2794389"/>
              <a:gd name="connsiteY276" fmla="*/ 402928 h 2845497"/>
              <a:gd name="connsiteX277" fmla="*/ 2622364 w 2794389"/>
              <a:gd name="connsiteY277" fmla="*/ 386758 h 2845497"/>
              <a:gd name="connsiteX278" fmla="*/ 2615232 w 2794389"/>
              <a:gd name="connsiteY278" fmla="*/ 373165 h 2845497"/>
              <a:gd name="connsiteX279" fmla="*/ 2615808 w 2794389"/>
              <a:gd name="connsiteY279" fmla="*/ 367832 h 2845497"/>
              <a:gd name="connsiteX280" fmla="*/ 2648554 w 2794389"/>
              <a:gd name="connsiteY280" fmla="*/ 326972 h 2845497"/>
              <a:gd name="connsiteX281" fmla="*/ 2680824 w 2794389"/>
              <a:gd name="connsiteY281" fmla="*/ 371765 h 2845497"/>
              <a:gd name="connsiteX282" fmla="*/ 2708834 w 2794389"/>
              <a:gd name="connsiteY282" fmla="*/ 422073 h 2845497"/>
              <a:gd name="connsiteX283" fmla="*/ 2734734 w 2794389"/>
              <a:gd name="connsiteY283" fmla="*/ 479632 h 2845497"/>
              <a:gd name="connsiteX284" fmla="*/ 2760008 w 2794389"/>
              <a:gd name="connsiteY284" fmla="*/ 546646 h 2845497"/>
              <a:gd name="connsiteX285" fmla="*/ 2747184 w 2794389"/>
              <a:gd name="connsiteY285" fmla="*/ 555492 h 2845497"/>
              <a:gd name="connsiteX286" fmla="*/ 2724938 w 2794389"/>
              <a:gd name="connsiteY286" fmla="*/ 508516 h 2845497"/>
              <a:gd name="connsiteX287" fmla="*/ 2744626 w 2794389"/>
              <a:gd name="connsiteY287" fmla="*/ 558180 h 2845497"/>
              <a:gd name="connsiteX288" fmla="*/ 2731696 w 2794389"/>
              <a:gd name="connsiteY288" fmla="*/ 557822 h 2845497"/>
              <a:gd name="connsiteX289" fmla="*/ 2723628 w 2794389"/>
              <a:gd name="connsiteY289" fmla="*/ 533173 h 2845497"/>
              <a:gd name="connsiteX290" fmla="*/ 2713978 w 2794389"/>
              <a:gd name="connsiteY290" fmla="*/ 504476 h 2845497"/>
              <a:gd name="connsiteX291" fmla="*/ 2694112 w 2794389"/>
              <a:gd name="connsiteY291" fmla="*/ 470736 h 2845497"/>
              <a:gd name="connsiteX292" fmla="*/ 2672184 w 2794389"/>
              <a:gd name="connsiteY292" fmla="*/ 452449 h 2845497"/>
              <a:gd name="connsiteX293" fmla="*/ 2666224 w 2794389"/>
              <a:gd name="connsiteY293" fmla="*/ 430375 h 2845497"/>
              <a:gd name="connsiteX294" fmla="*/ 2678576 w 2794389"/>
              <a:gd name="connsiteY294" fmla="*/ 457410 h 2845497"/>
              <a:gd name="connsiteX295" fmla="*/ 2686954 w 2794389"/>
              <a:gd name="connsiteY295" fmla="*/ 474932 h 2845497"/>
              <a:gd name="connsiteX296" fmla="*/ 2687524 w 2794389"/>
              <a:gd name="connsiteY296" fmla="*/ 449101 h 2845497"/>
              <a:gd name="connsiteX297" fmla="*/ 2668464 w 2794389"/>
              <a:gd name="connsiteY297" fmla="*/ 393718 h 2845497"/>
              <a:gd name="connsiteX298" fmla="*/ 2654612 w 2794389"/>
              <a:gd name="connsiteY298" fmla="*/ 355824 h 2845497"/>
              <a:gd name="connsiteX299" fmla="*/ 2647798 w 2794389"/>
              <a:gd name="connsiteY299" fmla="*/ 338792 h 2845497"/>
              <a:gd name="connsiteX300" fmla="*/ 2663072 w 2794389"/>
              <a:gd name="connsiteY300" fmla="*/ 371603 h 2845497"/>
              <a:gd name="connsiteX301" fmla="*/ 2676198 w 2794389"/>
              <a:gd name="connsiteY301" fmla="*/ 401481 h 2845497"/>
              <a:gd name="connsiteX302" fmla="*/ 2687890 w 2794389"/>
              <a:gd name="connsiteY302" fmla="*/ 432101 h 2845497"/>
              <a:gd name="connsiteX303" fmla="*/ 2692964 w 2794389"/>
              <a:gd name="connsiteY303" fmla="*/ 448996 h 2845497"/>
              <a:gd name="connsiteX304" fmla="*/ 2696530 w 2794389"/>
              <a:gd name="connsiteY304" fmla="*/ 467910 h 2845497"/>
              <a:gd name="connsiteX305" fmla="*/ 2713050 w 2794389"/>
              <a:gd name="connsiteY305" fmla="*/ 483151 h 2845497"/>
              <a:gd name="connsiteX306" fmla="*/ 2702734 w 2794389"/>
              <a:gd name="connsiteY306" fmla="*/ 446218 h 2845497"/>
              <a:gd name="connsiteX307" fmla="*/ 2686898 w 2794389"/>
              <a:gd name="connsiteY307" fmla="*/ 406800 h 2845497"/>
              <a:gd name="connsiteX308" fmla="*/ 2668910 w 2794389"/>
              <a:gd name="connsiteY308" fmla="*/ 366168 h 2845497"/>
              <a:gd name="connsiteX309" fmla="*/ 2648554 w 2794389"/>
              <a:gd name="connsiteY309" fmla="*/ 326972 h 2845497"/>
              <a:gd name="connsiteX310" fmla="*/ 0 w 2794389"/>
              <a:gd name="connsiteY310" fmla="*/ 0 h 2845497"/>
              <a:gd name="connsiteX311" fmla="*/ 2438814 w 2794389"/>
              <a:gd name="connsiteY311" fmla="*/ 0 h 2845497"/>
              <a:gd name="connsiteX312" fmla="*/ 2445200 w 2794389"/>
              <a:gd name="connsiteY312" fmla="*/ 10043 h 2845497"/>
              <a:gd name="connsiteX313" fmla="*/ 2458382 w 2794389"/>
              <a:gd name="connsiteY313" fmla="*/ 13676 h 2845497"/>
              <a:gd name="connsiteX314" fmla="*/ 2487516 w 2794389"/>
              <a:gd name="connsiteY314" fmla="*/ 44940 h 2845497"/>
              <a:gd name="connsiteX315" fmla="*/ 2465440 w 2794389"/>
              <a:gd name="connsiteY315" fmla="*/ 0 h 2845497"/>
              <a:gd name="connsiteX316" fmla="*/ 2473336 w 2794389"/>
              <a:gd name="connsiteY316" fmla="*/ 0 h 2845497"/>
              <a:gd name="connsiteX317" fmla="*/ 2494576 w 2794389"/>
              <a:gd name="connsiteY317" fmla="*/ 41374 h 2845497"/>
              <a:gd name="connsiteX318" fmla="*/ 2550572 w 2794389"/>
              <a:gd name="connsiteY318" fmla="*/ 147634 h 2845497"/>
              <a:gd name="connsiteX319" fmla="*/ 2533814 w 2794389"/>
              <a:gd name="connsiteY319" fmla="*/ 120475 h 2845497"/>
              <a:gd name="connsiteX320" fmla="*/ 2542412 w 2794389"/>
              <a:gd name="connsiteY320" fmla="*/ 157596 h 2845497"/>
              <a:gd name="connsiteX321" fmla="*/ 2565308 w 2794389"/>
              <a:gd name="connsiteY321" fmla="*/ 186139 h 2845497"/>
              <a:gd name="connsiteX322" fmla="*/ 2560586 w 2794389"/>
              <a:gd name="connsiteY322" fmla="*/ 187931 h 2845497"/>
              <a:gd name="connsiteX323" fmla="*/ 2619342 w 2794389"/>
              <a:gd name="connsiteY323" fmla="*/ 264647 h 2845497"/>
              <a:gd name="connsiteX324" fmla="*/ 2599206 w 2794389"/>
              <a:gd name="connsiteY324" fmla="*/ 266682 h 2845497"/>
              <a:gd name="connsiteX325" fmla="*/ 2604530 w 2794389"/>
              <a:gd name="connsiteY325" fmla="*/ 301782 h 2845497"/>
              <a:gd name="connsiteX326" fmla="*/ 2632362 w 2794389"/>
              <a:gd name="connsiteY326" fmla="*/ 370566 h 2845497"/>
              <a:gd name="connsiteX327" fmla="*/ 2640928 w 2794389"/>
              <a:gd name="connsiteY327" fmla="*/ 382939 h 2845497"/>
              <a:gd name="connsiteX328" fmla="*/ 2652140 w 2794389"/>
              <a:gd name="connsiteY328" fmla="*/ 406292 h 2845497"/>
              <a:gd name="connsiteX329" fmla="*/ 2657872 w 2794389"/>
              <a:gd name="connsiteY329" fmla="*/ 442119 h 2845497"/>
              <a:gd name="connsiteX330" fmla="*/ 2635178 w 2794389"/>
              <a:gd name="connsiteY330" fmla="*/ 392102 h 2845497"/>
              <a:gd name="connsiteX331" fmla="*/ 2610426 w 2794389"/>
              <a:gd name="connsiteY331" fmla="*/ 343016 h 2845497"/>
              <a:gd name="connsiteX332" fmla="*/ 2604850 w 2794389"/>
              <a:gd name="connsiteY332" fmla="*/ 343744 h 2845497"/>
              <a:gd name="connsiteX333" fmla="*/ 2607046 w 2794389"/>
              <a:gd name="connsiteY333" fmla="*/ 351346 h 2845497"/>
              <a:gd name="connsiteX334" fmla="*/ 2598904 w 2794389"/>
              <a:gd name="connsiteY334" fmla="*/ 343519 h 2845497"/>
              <a:gd name="connsiteX335" fmla="*/ 2599524 w 2794389"/>
              <a:gd name="connsiteY335" fmla="*/ 343484 h 2845497"/>
              <a:gd name="connsiteX336" fmla="*/ 2577964 w 2794389"/>
              <a:gd name="connsiteY336" fmla="*/ 304063 h 2845497"/>
              <a:gd name="connsiteX337" fmla="*/ 2554756 w 2794389"/>
              <a:gd name="connsiteY337" fmla="*/ 273379 h 2845497"/>
              <a:gd name="connsiteX338" fmla="*/ 2576594 w 2794389"/>
              <a:gd name="connsiteY338" fmla="*/ 315875 h 2845497"/>
              <a:gd name="connsiteX339" fmla="*/ 2600598 w 2794389"/>
              <a:gd name="connsiteY339" fmla="*/ 361629 h 2845497"/>
              <a:gd name="connsiteX340" fmla="*/ 2576870 w 2794389"/>
              <a:gd name="connsiteY340" fmla="*/ 337624 h 2845497"/>
              <a:gd name="connsiteX341" fmla="*/ 2551678 w 2794389"/>
              <a:gd name="connsiteY341" fmla="*/ 277197 h 2845497"/>
              <a:gd name="connsiteX342" fmla="*/ 2530590 w 2794389"/>
              <a:gd name="connsiteY342" fmla="*/ 246773 h 2845497"/>
              <a:gd name="connsiteX343" fmla="*/ 2506316 w 2794389"/>
              <a:gd name="connsiteY343" fmla="*/ 207707 h 2845497"/>
              <a:gd name="connsiteX344" fmla="*/ 2508084 w 2794389"/>
              <a:gd name="connsiteY344" fmla="*/ 204628 h 2845497"/>
              <a:gd name="connsiteX345" fmla="*/ 2460606 w 2794389"/>
              <a:gd name="connsiteY345" fmla="*/ 134357 h 2845497"/>
              <a:gd name="connsiteX346" fmla="*/ 2449484 w 2794389"/>
              <a:gd name="connsiteY346" fmla="*/ 116583 h 2845497"/>
              <a:gd name="connsiteX347" fmla="*/ 2437050 w 2794389"/>
              <a:gd name="connsiteY347" fmla="*/ 99770 h 2845497"/>
              <a:gd name="connsiteX348" fmla="*/ 2408518 w 2794389"/>
              <a:gd name="connsiteY348" fmla="*/ 69092 h 2845497"/>
              <a:gd name="connsiteX349" fmla="*/ 2423248 w 2794389"/>
              <a:gd name="connsiteY349" fmla="*/ 80676 h 2845497"/>
              <a:gd name="connsiteX350" fmla="*/ 2399962 w 2794389"/>
              <a:gd name="connsiteY350" fmla="*/ 55090 h 2845497"/>
              <a:gd name="connsiteX351" fmla="*/ 2391346 w 2794389"/>
              <a:gd name="connsiteY351" fmla="*/ 46548 h 2845497"/>
              <a:gd name="connsiteX352" fmla="*/ 2444666 w 2794389"/>
              <a:gd name="connsiteY352" fmla="*/ 117824 h 2845497"/>
              <a:gd name="connsiteX353" fmla="*/ 2727070 w 2794389"/>
              <a:gd name="connsiteY353" fmla="*/ 1041974 h 2845497"/>
              <a:gd name="connsiteX354" fmla="*/ 2720932 w 2794389"/>
              <a:gd name="connsiteY354" fmla="*/ 1163462 h 2845497"/>
              <a:gd name="connsiteX355" fmla="*/ 2721528 w 2794389"/>
              <a:gd name="connsiteY355" fmla="*/ 1161479 h 2845497"/>
              <a:gd name="connsiteX356" fmla="*/ 2724476 w 2794389"/>
              <a:gd name="connsiteY356" fmla="*/ 1196856 h 2845497"/>
              <a:gd name="connsiteX357" fmla="*/ 2726014 w 2794389"/>
              <a:gd name="connsiteY357" fmla="*/ 1221260 h 2845497"/>
              <a:gd name="connsiteX358" fmla="*/ 2726372 w 2794389"/>
              <a:gd name="connsiteY358" fmla="*/ 1232363 h 2845497"/>
              <a:gd name="connsiteX359" fmla="*/ 2730884 w 2794389"/>
              <a:gd name="connsiteY359" fmla="*/ 1176867 h 2845497"/>
              <a:gd name="connsiteX360" fmla="*/ 2734142 w 2794389"/>
              <a:gd name="connsiteY360" fmla="*/ 1149073 h 2845497"/>
              <a:gd name="connsiteX361" fmla="*/ 2738570 w 2794389"/>
              <a:gd name="connsiteY361" fmla="*/ 1180499 h 2845497"/>
              <a:gd name="connsiteX362" fmla="*/ 2741370 w 2794389"/>
              <a:gd name="connsiteY362" fmla="*/ 1156230 h 2845497"/>
              <a:gd name="connsiteX363" fmla="*/ 2741222 w 2794389"/>
              <a:gd name="connsiteY363" fmla="*/ 1142177 h 2845497"/>
              <a:gd name="connsiteX364" fmla="*/ 2744530 w 2794389"/>
              <a:gd name="connsiteY364" fmla="*/ 1179123 h 2845497"/>
              <a:gd name="connsiteX365" fmla="*/ 2744328 w 2794389"/>
              <a:gd name="connsiteY365" fmla="*/ 1222091 h 2845497"/>
              <a:gd name="connsiteX366" fmla="*/ 2741192 w 2794389"/>
              <a:gd name="connsiteY366" fmla="*/ 1266909 h 2845497"/>
              <a:gd name="connsiteX367" fmla="*/ 2730476 w 2794389"/>
              <a:gd name="connsiteY367" fmla="*/ 1355037 h 2845497"/>
              <a:gd name="connsiteX368" fmla="*/ 2717708 w 2794389"/>
              <a:gd name="connsiteY368" fmla="*/ 1429562 h 2845497"/>
              <a:gd name="connsiteX369" fmla="*/ 2714526 w 2794389"/>
              <a:gd name="connsiteY369" fmla="*/ 1414565 h 2845497"/>
              <a:gd name="connsiteX370" fmla="*/ 2702174 w 2794389"/>
              <a:gd name="connsiteY370" fmla="*/ 1459269 h 2845497"/>
              <a:gd name="connsiteX371" fmla="*/ 2687834 w 2794389"/>
              <a:gd name="connsiteY371" fmla="*/ 1510375 h 2845497"/>
              <a:gd name="connsiteX372" fmla="*/ 2705854 w 2794389"/>
              <a:gd name="connsiteY372" fmla="*/ 1471373 h 2845497"/>
              <a:gd name="connsiteX373" fmla="*/ 2702768 w 2794389"/>
              <a:gd name="connsiteY373" fmla="*/ 1510008 h 2845497"/>
              <a:gd name="connsiteX374" fmla="*/ 2636440 w 2794389"/>
              <a:gd name="connsiteY374" fmla="*/ 1660035 h 2845497"/>
              <a:gd name="connsiteX375" fmla="*/ 2624878 w 2794389"/>
              <a:gd name="connsiteY375" fmla="*/ 1694435 h 2845497"/>
              <a:gd name="connsiteX376" fmla="*/ 2620944 w 2794389"/>
              <a:gd name="connsiteY376" fmla="*/ 1710921 h 2845497"/>
              <a:gd name="connsiteX377" fmla="*/ 2627712 w 2794389"/>
              <a:gd name="connsiteY377" fmla="*/ 1714554 h 2845497"/>
              <a:gd name="connsiteX378" fmla="*/ 2613152 w 2794389"/>
              <a:gd name="connsiteY378" fmla="*/ 1764724 h 2845497"/>
              <a:gd name="connsiteX379" fmla="*/ 2600474 w 2794389"/>
              <a:gd name="connsiteY379" fmla="*/ 1779606 h 2845497"/>
              <a:gd name="connsiteX380" fmla="*/ 2587154 w 2794389"/>
              <a:gd name="connsiteY380" fmla="*/ 1794048 h 2845497"/>
              <a:gd name="connsiteX381" fmla="*/ 2538256 w 2794389"/>
              <a:gd name="connsiteY381" fmla="*/ 1906267 h 2845497"/>
              <a:gd name="connsiteX382" fmla="*/ 2480086 w 2794389"/>
              <a:gd name="connsiteY382" fmla="*/ 2000859 h 2845497"/>
              <a:gd name="connsiteX383" fmla="*/ 2479750 w 2794389"/>
              <a:gd name="connsiteY383" fmla="*/ 1997513 h 2845497"/>
              <a:gd name="connsiteX384" fmla="*/ 2462950 w 2794389"/>
              <a:gd name="connsiteY384" fmla="*/ 2009876 h 2845497"/>
              <a:gd name="connsiteX385" fmla="*/ 2435926 w 2794389"/>
              <a:gd name="connsiteY385" fmla="*/ 2046588 h 2845497"/>
              <a:gd name="connsiteX386" fmla="*/ 2411880 w 2794389"/>
              <a:gd name="connsiteY386" fmla="*/ 2081150 h 2845497"/>
              <a:gd name="connsiteX387" fmla="*/ 2365844 w 2794389"/>
              <a:gd name="connsiteY387" fmla="*/ 2132794 h 2845497"/>
              <a:gd name="connsiteX388" fmla="*/ 2331718 w 2794389"/>
              <a:gd name="connsiteY388" fmla="*/ 2184291 h 2845497"/>
              <a:gd name="connsiteX389" fmla="*/ 2287456 w 2794389"/>
              <a:gd name="connsiteY389" fmla="*/ 2240749 h 2845497"/>
              <a:gd name="connsiteX390" fmla="*/ 2191328 w 2794389"/>
              <a:gd name="connsiteY390" fmla="*/ 2344818 h 2845497"/>
              <a:gd name="connsiteX391" fmla="*/ 2220714 w 2794389"/>
              <a:gd name="connsiteY391" fmla="*/ 2302998 h 2845497"/>
              <a:gd name="connsiteX392" fmla="*/ 2280828 w 2794389"/>
              <a:gd name="connsiteY392" fmla="*/ 2233368 h 2845497"/>
              <a:gd name="connsiteX393" fmla="*/ 2272800 w 2794389"/>
              <a:gd name="connsiteY393" fmla="*/ 2241791 h 2845497"/>
              <a:gd name="connsiteX394" fmla="*/ 2254318 w 2794389"/>
              <a:gd name="connsiteY394" fmla="*/ 2259476 h 2845497"/>
              <a:gd name="connsiteX395" fmla="*/ 2227414 w 2794389"/>
              <a:gd name="connsiteY395" fmla="*/ 2285183 h 2845497"/>
              <a:gd name="connsiteX396" fmla="*/ 2283158 w 2794389"/>
              <a:gd name="connsiteY396" fmla="*/ 2211514 h 2845497"/>
              <a:gd name="connsiteX397" fmla="*/ 2232862 w 2794389"/>
              <a:gd name="connsiteY397" fmla="*/ 2267328 h 2845497"/>
              <a:gd name="connsiteX398" fmla="*/ 2212546 w 2794389"/>
              <a:gd name="connsiteY398" fmla="*/ 2293573 h 2845497"/>
              <a:gd name="connsiteX399" fmla="*/ 2184952 w 2794389"/>
              <a:gd name="connsiteY399" fmla="*/ 2322824 h 2845497"/>
              <a:gd name="connsiteX400" fmla="*/ 2156804 w 2794389"/>
              <a:gd name="connsiteY400" fmla="*/ 2338969 h 2845497"/>
              <a:gd name="connsiteX401" fmla="*/ 2156608 w 2794389"/>
              <a:gd name="connsiteY401" fmla="*/ 2351399 h 2845497"/>
              <a:gd name="connsiteX402" fmla="*/ 2145584 w 2794389"/>
              <a:gd name="connsiteY402" fmla="*/ 2357655 h 2845497"/>
              <a:gd name="connsiteX403" fmla="*/ 2104050 w 2794389"/>
              <a:gd name="connsiteY403" fmla="*/ 2393936 h 2845497"/>
              <a:gd name="connsiteX404" fmla="*/ 2074818 w 2794389"/>
              <a:gd name="connsiteY404" fmla="*/ 2418145 h 2845497"/>
              <a:gd name="connsiteX405" fmla="*/ 2061294 w 2794389"/>
              <a:gd name="connsiteY405" fmla="*/ 2428873 h 2845497"/>
              <a:gd name="connsiteX406" fmla="*/ 2085810 w 2794389"/>
              <a:gd name="connsiteY406" fmla="*/ 2420646 h 2845497"/>
              <a:gd name="connsiteX407" fmla="*/ 2111450 w 2794389"/>
              <a:gd name="connsiteY407" fmla="*/ 2407181 h 2845497"/>
              <a:gd name="connsiteX408" fmla="*/ 2141186 w 2794389"/>
              <a:gd name="connsiteY408" fmla="*/ 2375731 h 2845497"/>
              <a:gd name="connsiteX409" fmla="*/ 2169010 w 2794389"/>
              <a:gd name="connsiteY409" fmla="*/ 2366518 h 2845497"/>
              <a:gd name="connsiteX410" fmla="*/ 2098056 w 2794389"/>
              <a:gd name="connsiteY410" fmla="*/ 2423122 h 2845497"/>
              <a:gd name="connsiteX411" fmla="*/ 2037828 w 2794389"/>
              <a:gd name="connsiteY411" fmla="*/ 2469463 h 2845497"/>
              <a:gd name="connsiteX412" fmla="*/ 2022764 w 2794389"/>
              <a:gd name="connsiteY412" fmla="*/ 2469080 h 2845497"/>
              <a:gd name="connsiteX413" fmla="*/ 1953880 w 2794389"/>
              <a:gd name="connsiteY413" fmla="*/ 2512936 h 2845497"/>
              <a:gd name="connsiteX414" fmla="*/ 1894546 w 2794389"/>
              <a:gd name="connsiteY414" fmla="*/ 2547026 h 2845497"/>
              <a:gd name="connsiteX415" fmla="*/ 1902526 w 2794389"/>
              <a:gd name="connsiteY415" fmla="*/ 2537202 h 2845497"/>
              <a:gd name="connsiteX416" fmla="*/ 1816241 w 2794389"/>
              <a:gd name="connsiteY416" fmla="*/ 2581669 h 2845497"/>
              <a:gd name="connsiteX417" fmla="*/ 1730868 w 2794389"/>
              <a:gd name="connsiteY417" fmla="*/ 2614700 h 2845497"/>
              <a:gd name="connsiteX418" fmla="*/ 1690636 w 2794389"/>
              <a:gd name="connsiteY418" fmla="*/ 2638209 h 2845497"/>
              <a:gd name="connsiteX419" fmla="*/ 1647929 w 2794389"/>
              <a:gd name="connsiteY419" fmla="*/ 2661448 h 2845497"/>
              <a:gd name="connsiteX420" fmla="*/ 1606289 w 2794389"/>
              <a:gd name="connsiteY420" fmla="*/ 2682839 h 2845497"/>
              <a:gd name="connsiteX421" fmla="*/ 1587228 w 2794389"/>
              <a:gd name="connsiteY421" fmla="*/ 2693013 h 2845497"/>
              <a:gd name="connsiteX422" fmla="*/ 1569730 w 2794389"/>
              <a:gd name="connsiteY422" fmla="*/ 2701908 h 2845497"/>
              <a:gd name="connsiteX423" fmla="*/ 1532723 w 2794389"/>
              <a:gd name="connsiteY423" fmla="*/ 2715258 h 2845497"/>
              <a:gd name="connsiteX424" fmla="*/ 1502588 w 2794389"/>
              <a:gd name="connsiteY424" fmla="*/ 2722060 h 2845497"/>
              <a:gd name="connsiteX425" fmla="*/ 1467852 w 2794389"/>
              <a:gd name="connsiteY425" fmla="*/ 2727925 h 2845497"/>
              <a:gd name="connsiteX426" fmla="*/ 1395336 w 2794389"/>
              <a:gd name="connsiteY426" fmla="*/ 2740445 h 2845497"/>
              <a:gd name="connsiteX427" fmla="*/ 1334936 w 2794389"/>
              <a:gd name="connsiteY427" fmla="*/ 2756402 h 2845497"/>
              <a:gd name="connsiteX428" fmla="*/ 1400409 w 2794389"/>
              <a:gd name="connsiteY428" fmla="*/ 2732218 h 2845497"/>
              <a:gd name="connsiteX429" fmla="*/ 1343893 w 2794389"/>
              <a:gd name="connsiteY429" fmla="*/ 2746277 h 2845497"/>
              <a:gd name="connsiteX430" fmla="*/ 1308432 w 2794389"/>
              <a:gd name="connsiteY430" fmla="*/ 2747630 h 2845497"/>
              <a:gd name="connsiteX431" fmla="*/ 1336662 w 2794389"/>
              <a:gd name="connsiteY431" fmla="*/ 2744721 h 2845497"/>
              <a:gd name="connsiteX432" fmla="*/ 1349763 w 2794389"/>
              <a:gd name="connsiteY432" fmla="*/ 2741822 h 2845497"/>
              <a:gd name="connsiteX433" fmla="*/ 1347606 w 2794389"/>
              <a:gd name="connsiteY433" fmla="*/ 2738417 h 2845497"/>
              <a:gd name="connsiteX434" fmla="*/ 1345440 w 2794389"/>
              <a:gd name="connsiteY434" fmla="*/ 2729685 h 2845497"/>
              <a:gd name="connsiteX435" fmla="*/ 1278737 w 2794389"/>
              <a:gd name="connsiteY435" fmla="*/ 2740510 h 2845497"/>
              <a:gd name="connsiteX436" fmla="*/ 1250646 w 2794389"/>
              <a:gd name="connsiteY436" fmla="*/ 2746057 h 2845497"/>
              <a:gd name="connsiteX437" fmla="*/ 1229508 w 2794389"/>
              <a:gd name="connsiteY437" fmla="*/ 2750472 h 2845497"/>
              <a:gd name="connsiteX438" fmla="*/ 1250035 w 2794389"/>
              <a:gd name="connsiteY438" fmla="*/ 2749544 h 2845497"/>
              <a:gd name="connsiteX439" fmla="*/ 1258292 w 2794389"/>
              <a:gd name="connsiteY439" fmla="*/ 2750244 h 2845497"/>
              <a:gd name="connsiteX440" fmla="*/ 1254465 w 2794389"/>
              <a:gd name="connsiteY440" fmla="*/ 2755734 h 2845497"/>
              <a:gd name="connsiteX441" fmla="*/ 1279779 w 2794389"/>
              <a:gd name="connsiteY441" fmla="*/ 2756191 h 2845497"/>
              <a:gd name="connsiteX442" fmla="*/ 1179864 w 2794389"/>
              <a:gd name="connsiteY442" fmla="*/ 2775317 h 2845497"/>
              <a:gd name="connsiteX443" fmla="*/ 1124496 w 2794389"/>
              <a:gd name="connsiteY443" fmla="*/ 2778827 h 2845497"/>
              <a:gd name="connsiteX444" fmla="*/ 1069893 w 2794389"/>
              <a:gd name="connsiteY444" fmla="*/ 2778534 h 2845497"/>
              <a:gd name="connsiteX445" fmla="*/ 1035671 w 2794389"/>
              <a:gd name="connsiteY445" fmla="*/ 2768271 h 2845497"/>
              <a:gd name="connsiteX446" fmla="*/ 1014232 w 2794389"/>
              <a:gd name="connsiteY446" fmla="*/ 2774982 h 2845497"/>
              <a:gd name="connsiteX447" fmla="*/ 1012001 w 2794389"/>
              <a:gd name="connsiteY447" fmla="*/ 2763733 h 2845497"/>
              <a:gd name="connsiteX448" fmla="*/ 983396 w 2794389"/>
              <a:gd name="connsiteY448" fmla="*/ 2766169 h 2845497"/>
              <a:gd name="connsiteX449" fmla="*/ 950477 w 2794389"/>
              <a:gd name="connsiteY449" fmla="*/ 2764874 h 2845497"/>
              <a:gd name="connsiteX450" fmla="*/ 915302 w 2794389"/>
              <a:gd name="connsiteY450" fmla="*/ 2762129 h 2845497"/>
              <a:gd name="connsiteX451" fmla="*/ 897510 w 2794389"/>
              <a:gd name="connsiteY451" fmla="*/ 2760500 h 2845497"/>
              <a:gd name="connsiteX452" fmla="*/ 879980 w 2794389"/>
              <a:gd name="connsiteY452" fmla="*/ 2758072 h 2845497"/>
              <a:gd name="connsiteX453" fmla="*/ 816632 w 2794389"/>
              <a:gd name="connsiteY453" fmla="*/ 2751499 h 2845497"/>
              <a:gd name="connsiteX454" fmla="*/ 775529 w 2794389"/>
              <a:gd name="connsiteY454" fmla="*/ 2755017 h 2845497"/>
              <a:gd name="connsiteX455" fmla="*/ 797074 w 2794389"/>
              <a:gd name="connsiteY455" fmla="*/ 2749316 h 2845497"/>
              <a:gd name="connsiteX456" fmla="*/ 811820 w 2794389"/>
              <a:gd name="connsiteY456" fmla="*/ 2749902 h 2845497"/>
              <a:gd name="connsiteX457" fmla="*/ 820435 w 2794389"/>
              <a:gd name="connsiteY457" fmla="*/ 2748664 h 2845497"/>
              <a:gd name="connsiteX458" fmla="*/ 799199 w 2794389"/>
              <a:gd name="connsiteY458" fmla="*/ 2738604 h 2845497"/>
              <a:gd name="connsiteX459" fmla="*/ 835612 w 2794389"/>
              <a:gd name="connsiteY459" fmla="*/ 2740437 h 2845497"/>
              <a:gd name="connsiteX460" fmla="*/ 871984 w 2794389"/>
              <a:gd name="connsiteY460" fmla="*/ 2744607 h 2845497"/>
              <a:gd name="connsiteX461" fmla="*/ 902770 w 2794389"/>
              <a:gd name="connsiteY461" fmla="*/ 2747304 h 2845497"/>
              <a:gd name="connsiteX462" fmla="*/ 922296 w 2794389"/>
              <a:gd name="connsiteY462" fmla="*/ 2743508 h 2845497"/>
              <a:gd name="connsiteX463" fmla="*/ 894530 w 2794389"/>
              <a:gd name="connsiteY463" fmla="*/ 2737431 h 2845497"/>
              <a:gd name="connsiteX464" fmla="*/ 878930 w 2794389"/>
              <a:gd name="connsiteY464" fmla="*/ 2729236 h 2845497"/>
              <a:gd name="connsiteX465" fmla="*/ 829196 w 2794389"/>
              <a:gd name="connsiteY465" fmla="*/ 2730027 h 2845497"/>
              <a:gd name="connsiteX466" fmla="*/ 839960 w 2794389"/>
              <a:gd name="connsiteY466" fmla="*/ 2731843 h 2845497"/>
              <a:gd name="connsiteX467" fmla="*/ 769870 w 2794389"/>
              <a:gd name="connsiteY467" fmla="*/ 2726149 h 2845497"/>
              <a:gd name="connsiteX468" fmla="*/ 730486 w 2794389"/>
              <a:gd name="connsiteY468" fmla="*/ 2720268 h 2845497"/>
              <a:gd name="connsiteX469" fmla="*/ 689684 w 2794389"/>
              <a:gd name="connsiteY469" fmla="*/ 2711373 h 2845497"/>
              <a:gd name="connsiteX470" fmla="*/ 647922 w 2794389"/>
              <a:gd name="connsiteY470" fmla="*/ 2701745 h 2845497"/>
              <a:gd name="connsiteX471" fmla="*/ 606501 w 2794389"/>
              <a:gd name="connsiteY471" fmla="*/ 2689934 h 2845497"/>
              <a:gd name="connsiteX472" fmla="*/ 565716 w 2794389"/>
              <a:gd name="connsiteY472" fmla="*/ 2678326 h 2845497"/>
              <a:gd name="connsiteX473" fmla="*/ 526853 w 2794389"/>
              <a:gd name="connsiteY473" fmla="*/ 2665603 h 2845497"/>
              <a:gd name="connsiteX474" fmla="*/ 404448 w 2794389"/>
              <a:gd name="connsiteY474" fmla="*/ 2639210 h 2845497"/>
              <a:gd name="connsiteX475" fmla="*/ 275611 w 2794389"/>
              <a:gd name="connsiteY475" fmla="*/ 2587909 h 2845497"/>
              <a:gd name="connsiteX476" fmla="*/ 257063 w 2794389"/>
              <a:gd name="connsiteY476" fmla="*/ 2570119 h 2845497"/>
              <a:gd name="connsiteX477" fmla="*/ 243082 w 2794389"/>
              <a:gd name="connsiteY477" fmla="*/ 2557542 h 2845497"/>
              <a:gd name="connsiteX478" fmla="*/ 264936 w 2794389"/>
              <a:gd name="connsiteY478" fmla="*/ 2561134 h 2845497"/>
              <a:gd name="connsiteX479" fmla="*/ 205586 w 2794389"/>
              <a:gd name="connsiteY479" fmla="*/ 2526377 h 2845497"/>
              <a:gd name="connsiteX480" fmla="*/ 174377 w 2794389"/>
              <a:gd name="connsiteY480" fmla="*/ 2516317 h 2845497"/>
              <a:gd name="connsiteX481" fmla="*/ 218036 w 2794389"/>
              <a:gd name="connsiteY481" fmla="*/ 2546513 h 2845497"/>
              <a:gd name="connsiteX482" fmla="*/ 168823 w 2794389"/>
              <a:gd name="connsiteY482" fmla="*/ 2523151 h 2845497"/>
              <a:gd name="connsiteX483" fmla="*/ 125514 w 2794389"/>
              <a:gd name="connsiteY483" fmla="*/ 2491986 h 2845497"/>
              <a:gd name="connsiteX484" fmla="*/ 134788 w 2794389"/>
              <a:gd name="connsiteY484" fmla="*/ 2494820 h 2845497"/>
              <a:gd name="connsiteX485" fmla="*/ 77116 w 2794389"/>
              <a:gd name="connsiteY485" fmla="*/ 2466164 h 2845497"/>
              <a:gd name="connsiteX486" fmla="*/ 38122 w 2794389"/>
              <a:gd name="connsiteY486" fmla="*/ 2432392 h 2845497"/>
              <a:gd name="connsiteX487" fmla="*/ 9331 w 2794389"/>
              <a:gd name="connsiteY487" fmla="*/ 2409666 h 2845497"/>
              <a:gd name="connsiteX488" fmla="*/ 0 w 2794389"/>
              <a:gd name="connsiteY488" fmla="*/ 2401470 h 28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2794389" h="2845497">
                <a:moveTo>
                  <a:pt x="1157129" y="2837350"/>
                </a:moveTo>
                <a:cubicBezTo>
                  <a:pt x="1139224" y="2845153"/>
                  <a:pt x="1123412" y="2846408"/>
                  <a:pt x="1108275" y="2844990"/>
                </a:cubicBezTo>
                <a:close/>
                <a:moveTo>
                  <a:pt x="1758834" y="2666231"/>
                </a:moveTo>
                <a:cubicBezTo>
                  <a:pt x="1737819" y="2679851"/>
                  <a:pt x="1752125" y="2678857"/>
                  <a:pt x="1764330" y="2678051"/>
                </a:cubicBezTo>
                <a:cubicBezTo>
                  <a:pt x="1770453" y="2677692"/>
                  <a:pt x="1775811" y="2676926"/>
                  <a:pt x="1776055" y="2678621"/>
                </a:cubicBezTo>
                <a:cubicBezTo>
                  <a:pt x="1776283" y="2680258"/>
                  <a:pt x="1771357" y="2684225"/>
                  <a:pt x="1756049" y="2691491"/>
                </a:cubicBezTo>
                <a:cubicBezTo>
                  <a:pt x="1756049" y="2691491"/>
                  <a:pt x="1734448" y="2700166"/>
                  <a:pt x="1702049" y="2713175"/>
                </a:cubicBezTo>
                <a:cubicBezTo>
                  <a:pt x="1693988" y="2716555"/>
                  <a:pt x="1685121" y="2719822"/>
                  <a:pt x="1675619" y="2722990"/>
                </a:cubicBezTo>
                <a:cubicBezTo>
                  <a:pt x="1666158" y="2726265"/>
                  <a:pt x="1656191" y="2729727"/>
                  <a:pt x="1645875" y="2733303"/>
                </a:cubicBezTo>
                <a:cubicBezTo>
                  <a:pt x="1625242" y="2740487"/>
                  <a:pt x="1603258" y="2748274"/>
                  <a:pt x="1580752" y="2754416"/>
                </a:cubicBezTo>
                <a:cubicBezTo>
                  <a:pt x="1558336" y="2760827"/>
                  <a:pt x="1536050" y="2767808"/>
                  <a:pt x="1514872" y="2773257"/>
                </a:cubicBezTo>
                <a:cubicBezTo>
                  <a:pt x="1493596" y="2778356"/>
                  <a:pt x="1473728" y="2783105"/>
                  <a:pt x="1456703" y="2787194"/>
                </a:cubicBezTo>
                <a:cubicBezTo>
                  <a:pt x="1448177" y="2789190"/>
                  <a:pt x="1440393" y="2791161"/>
                  <a:pt x="1433432" y="2792652"/>
                </a:cubicBezTo>
                <a:cubicBezTo>
                  <a:pt x="1426446" y="2793963"/>
                  <a:pt x="1420347" y="2795112"/>
                  <a:pt x="1415331" y="2796065"/>
                </a:cubicBezTo>
                <a:cubicBezTo>
                  <a:pt x="1405291" y="2797963"/>
                  <a:pt x="1399551" y="2799030"/>
                  <a:pt x="1399551" y="2799030"/>
                </a:cubicBezTo>
                <a:cubicBezTo>
                  <a:pt x="1396604" y="2800684"/>
                  <a:pt x="1392687" y="2802256"/>
                  <a:pt x="1383502" y="2804023"/>
                </a:cubicBezTo>
                <a:lnTo>
                  <a:pt x="1391987" y="2800431"/>
                </a:lnTo>
                <a:cubicBezTo>
                  <a:pt x="1391987" y="2800431"/>
                  <a:pt x="1385172" y="2801710"/>
                  <a:pt x="1374961" y="2803632"/>
                </a:cubicBezTo>
                <a:cubicBezTo>
                  <a:pt x="1364702" y="2805343"/>
                  <a:pt x="1351161" y="2808504"/>
                  <a:pt x="1337392" y="2810173"/>
                </a:cubicBezTo>
                <a:cubicBezTo>
                  <a:pt x="1309903" y="2813937"/>
                  <a:pt x="1282423" y="2817692"/>
                  <a:pt x="1282423" y="2817692"/>
                </a:cubicBezTo>
                <a:cubicBezTo>
                  <a:pt x="1245823" y="2818107"/>
                  <a:pt x="1244268" y="2813668"/>
                  <a:pt x="1239529" y="2811509"/>
                </a:cubicBezTo>
                <a:cubicBezTo>
                  <a:pt x="1234798" y="2809057"/>
                  <a:pt x="1226851" y="2807656"/>
                  <a:pt x="1177744" y="2809945"/>
                </a:cubicBezTo>
                <a:cubicBezTo>
                  <a:pt x="1174870" y="2817056"/>
                  <a:pt x="1186204" y="2816625"/>
                  <a:pt x="1201846" y="2822025"/>
                </a:cubicBezTo>
                <a:cubicBezTo>
                  <a:pt x="1201846" y="2822025"/>
                  <a:pt x="1183354" y="2823695"/>
                  <a:pt x="1164863" y="2825357"/>
                </a:cubicBezTo>
                <a:cubicBezTo>
                  <a:pt x="1146323" y="2826147"/>
                  <a:pt x="1127791" y="2826945"/>
                  <a:pt x="1127791" y="2826945"/>
                </a:cubicBezTo>
                <a:lnTo>
                  <a:pt x="1132839" y="2822995"/>
                </a:lnTo>
                <a:lnTo>
                  <a:pt x="1072121" y="2829145"/>
                </a:lnTo>
                <a:cubicBezTo>
                  <a:pt x="1037410" y="2815867"/>
                  <a:pt x="1220875" y="2813122"/>
                  <a:pt x="1109788" y="2804781"/>
                </a:cubicBezTo>
                <a:cubicBezTo>
                  <a:pt x="1127294" y="2802875"/>
                  <a:pt x="1144466" y="2801262"/>
                  <a:pt x="1161427" y="2799853"/>
                </a:cubicBezTo>
                <a:cubicBezTo>
                  <a:pt x="1178314" y="2797873"/>
                  <a:pt x="1194974" y="2795927"/>
                  <a:pt x="1211462" y="2794012"/>
                </a:cubicBezTo>
                <a:cubicBezTo>
                  <a:pt x="1227934" y="2792066"/>
                  <a:pt x="1244284" y="2790893"/>
                  <a:pt x="1260438" y="2788742"/>
                </a:cubicBezTo>
                <a:cubicBezTo>
                  <a:pt x="1276585" y="2786551"/>
                  <a:pt x="1292625" y="2784360"/>
                  <a:pt x="1308633" y="2782185"/>
                </a:cubicBezTo>
                <a:cubicBezTo>
                  <a:pt x="1372657" y="2773827"/>
                  <a:pt x="1435720" y="2761984"/>
                  <a:pt x="1500834" y="2744495"/>
                </a:cubicBezTo>
                <a:cubicBezTo>
                  <a:pt x="1476024" y="2752103"/>
                  <a:pt x="1498017" y="2753374"/>
                  <a:pt x="1503977" y="2755565"/>
                </a:cubicBezTo>
                <a:cubicBezTo>
                  <a:pt x="1446630" y="2764786"/>
                  <a:pt x="1429108" y="2770724"/>
                  <a:pt x="1415339" y="2775733"/>
                </a:cubicBezTo>
                <a:cubicBezTo>
                  <a:pt x="1401684" y="2781134"/>
                  <a:pt x="1392280" y="2787227"/>
                  <a:pt x="1351381" y="2796318"/>
                </a:cubicBezTo>
                <a:cubicBezTo>
                  <a:pt x="1358196" y="2796896"/>
                  <a:pt x="1372421" y="2795910"/>
                  <a:pt x="1390619" y="2793768"/>
                </a:cubicBezTo>
                <a:cubicBezTo>
                  <a:pt x="1408768" y="2791381"/>
                  <a:pt x="1431095" y="2788946"/>
                  <a:pt x="1453421" y="2783447"/>
                </a:cubicBezTo>
                <a:cubicBezTo>
                  <a:pt x="1475821" y="2778413"/>
                  <a:pt x="1498693" y="2772671"/>
                  <a:pt x="1518520" y="2766863"/>
                </a:cubicBezTo>
                <a:cubicBezTo>
                  <a:pt x="1538151" y="2760330"/>
                  <a:pt x="1554696" y="2753537"/>
                  <a:pt x="1564866" y="2747818"/>
                </a:cubicBezTo>
                <a:lnTo>
                  <a:pt x="1522395" y="2755915"/>
                </a:lnTo>
                <a:lnTo>
                  <a:pt x="1562717" y="2732952"/>
                </a:lnTo>
                <a:cubicBezTo>
                  <a:pt x="1578301" y="2730281"/>
                  <a:pt x="1574466" y="2735274"/>
                  <a:pt x="1572479" y="2737815"/>
                </a:cubicBezTo>
                <a:cubicBezTo>
                  <a:pt x="1575305" y="2724114"/>
                  <a:pt x="1687108" y="2696256"/>
                  <a:pt x="1758834" y="2666231"/>
                </a:cubicBezTo>
                <a:close/>
                <a:moveTo>
                  <a:pt x="1456407" y="2648535"/>
                </a:moveTo>
                <a:lnTo>
                  <a:pt x="1421810" y="2657427"/>
                </a:lnTo>
                <a:lnTo>
                  <a:pt x="1405587" y="2667623"/>
                </a:lnTo>
                <a:cubicBezTo>
                  <a:pt x="1449654" y="2662524"/>
                  <a:pt x="1453300" y="2656484"/>
                  <a:pt x="1453938" y="2652135"/>
                </a:cubicBezTo>
                <a:close/>
                <a:moveTo>
                  <a:pt x="1512570" y="2634100"/>
                </a:moveTo>
                <a:lnTo>
                  <a:pt x="1464365" y="2646490"/>
                </a:lnTo>
                <a:lnTo>
                  <a:pt x="1466083" y="2646314"/>
                </a:lnTo>
                <a:cubicBezTo>
                  <a:pt x="1470376" y="2646231"/>
                  <a:pt x="1476234" y="2646378"/>
                  <a:pt x="1484243" y="2646794"/>
                </a:cubicBezTo>
                <a:close/>
                <a:moveTo>
                  <a:pt x="1871963" y="2612650"/>
                </a:moveTo>
                <a:lnTo>
                  <a:pt x="1860988" y="2624123"/>
                </a:lnTo>
                <a:cubicBezTo>
                  <a:pt x="1860988" y="2624123"/>
                  <a:pt x="1855590" y="2625349"/>
                  <a:pt x="1850191" y="2626573"/>
                </a:cubicBezTo>
                <a:cubicBezTo>
                  <a:pt x="1844792" y="2627786"/>
                  <a:pt x="1839392" y="2628931"/>
                  <a:pt x="1839392" y="2628931"/>
                </a:cubicBezTo>
                <a:close/>
                <a:moveTo>
                  <a:pt x="1892697" y="2601079"/>
                </a:moveTo>
                <a:cubicBezTo>
                  <a:pt x="1898967" y="2600541"/>
                  <a:pt x="1902713" y="2602130"/>
                  <a:pt x="1906523" y="2603775"/>
                </a:cubicBezTo>
                <a:lnTo>
                  <a:pt x="1873954" y="2617264"/>
                </a:lnTo>
                <a:close/>
                <a:moveTo>
                  <a:pt x="1956398" y="2576516"/>
                </a:moveTo>
                <a:lnTo>
                  <a:pt x="1971682" y="2582544"/>
                </a:lnTo>
                <a:cubicBezTo>
                  <a:pt x="1948858" y="2598819"/>
                  <a:pt x="1934846" y="2605881"/>
                  <a:pt x="1925474" y="2608301"/>
                </a:cubicBezTo>
                <a:cubicBezTo>
                  <a:pt x="1915963" y="2610410"/>
                  <a:pt x="1911078" y="2607950"/>
                  <a:pt x="1906543" y="2605555"/>
                </a:cubicBezTo>
                <a:cubicBezTo>
                  <a:pt x="1906543" y="2605555"/>
                  <a:pt x="1919359" y="2599055"/>
                  <a:pt x="1931621" y="2591374"/>
                </a:cubicBezTo>
                <a:cubicBezTo>
                  <a:pt x="1944014" y="2583953"/>
                  <a:pt x="1956398" y="2576516"/>
                  <a:pt x="1956398" y="2576516"/>
                </a:cubicBezTo>
                <a:close/>
                <a:moveTo>
                  <a:pt x="1987978" y="2560211"/>
                </a:moveTo>
                <a:lnTo>
                  <a:pt x="1956964" y="2576503"/>
                </a:lnTo>
                <a:lnTo>
                  <a:pt x="1955408" y="2575949"/>
                </a:lnTo>
                <a:cubicBezTo>
                  <a:pt x="1965912" y="2570980"/>
                  <a:pt x="1976376" y="2565962"/>
                  <a:pt x="1987978" y="2560211"/>
                </a:cubicBezTo>
                <a:close/>
                <a:moveTo>
                  <a:pt x="2037984" y="2533949"/>
                </a:moveTo>
                <a:cubicBezTo>
                  <a:pt x="2037984" y="2533949"/>
                  <a:pt x="2025776" y="2540098"/>
                  <a:pt x="2013584" y="2546239"/>
                </a:cubicBezTo>
                <a:cubicBezTo>
                  <a:pt x="2007494" y="2549307"/>
                  <a:pt x="2001390" y="2552380"/>
                  <a:pt x="1996820" y="2554676"/>
                </a:cubicBezTo>
                <a:cubicBezTo>
                  <a:pt x="1992288" y="2557034"/>
                  <a:pt x="1989112" y="2558383"/>
                  <a:pt x="1989112" y="2558383"/>
                </a:cubicBezTo>
                <a:cubicBezTo>
                  <a:pt x="2003592" y="2551797"/>
                  <a:pt x="2019128" y="2543778"/>
                  <a:pt x="2037984" y="2533949"/>
                </a:cubicBezTo>
                <a:close/>
                <a:moveTo>
                  <a:pt x="0" y="2462589"/>
                </a:moveTo>
                <a:lnTo>
                  <a:pt x="19940" y="2477880"/>
                </a:lnTo>
                <a:cubicBezTo>
                  <a:pt x="31983" y="2486612"/>
                  <a:pt x="43854" y="2495222"/>
                  <a:pt x="54447" y="2502521"/>
                </a:cubicBezTo>
                <a:cubicBezTo>
                  <a:pt x="65041" y="2509819"/>
                  <a:pt x="74339" y="2515823"/>
                  <a:pt x="81236" y="2519293"/>
                </a:cubicBezTo>
                <a:cubicBezTo>
                  <a:pt x="88206" y="2522681"/>
                  <a:pt x="92896" y="2523358"/>
                  <a:pt x="93832" y="2520718"/>
                </a:cubicBezTo>
                <a:cubicBezTo>
                  <a:pt x="84818" y="2511188"/>
                  <a:pt x="74885" y="2498709"/>
                  <a:pt x="55937" y="2483810"/>
                </a:cubicBezTo>
                <a:cubicBezTo>
                  <a:pt x="72719" y="2495467"/>
                  <a:pt x="86463" y="2505030"/>
                  <a:pt x="99540" y="2512149"/>
                </a:cubicBezTo>
                <a:cubicBezTo>
                  <a:pt x="112551" y="2519342"/>
                  <a:pt x="124097" y="2525239"/>
                  <a:pt x="135472" y="2531080"/>
                </a:cubicBezTo>
                <a:cubicBezTo>
                  <a:pt x="146880" y="2536847"/>
                  <a:pt x="157921" y="2542866"/>
                  <a:pt x="170428" y="2549554"/>
                </a:cubicBezTo>
                <a:cubicBezTo>
                  <a:pt x="183073" y="2556005"/>
                  <a:pt x="196882" y="2563581"/>
                  <a:pt x="213248" y="2573510"/>
                </a:cubicBezTo>
                <a:cubicBezTo>
                  <a:pt x="177544" y="2561895"/>
                  <a:pt x="59764" y="2498049"/>
                  <a:pt x="118186" y="2547298"/>
                </a:cubicBezTo>
                <a:cubicBezTo>
                  <a:pt x="118186" y="2547298"/>
                  <a:pt x="132362" y="2551631"/>
                  <a:pt x="146546" y="2555957"/>
                </a:cubicBezTo>
                <a:cubicBezTo>
                  <a:pt x="153605" y="2558107"/>
                  <a:pt x="160616" y="2560290"/>
                  <a:pt x="166071" y="2561569"/>
                </a:cubicBezTo>
                <a:cubicBezTo>
                  <a:pt x="171470" y="2562937"/>
                  <a:pt x="175069" y="2563858"/>
                  <a:pt x="175069" y="2563858"/>
                </a:cubicBezTo>
                <a:cubicBezTo>
                  <a:pt x="194415" y="2579204"/>
                  <a:pt x="158971" y="2562530"/>
                  <a:pt x="149542" y="2559264"/>
                </a:cubicBezTo>
                <a:cubicBezTo>
                  <a:pt x="149094" y="2567002"/>
                  <a:pt x="210594" y="2605775"/>
                  <a:pt x="226480" y="2607559"/>
                </a:cubicBezTo>
                <a:cubicBezTo>
                  <a:pt x="223068" y="2600774"/>
                  <a:pt x="181509" y="2577306"/>
                  <a:pt x="219673" y="2590421"/>
                </a:cubicBezTo>
                <a:cubicBezTo>
                  <a:pt x="219673" y="2590421"/>
                  <a:pt x="222058" y="2591447"/>
                  <a:pt x="226227" y="2593280"/>
                </a:cubicBezTo>
                <a:cubicBezTo>
                  <a:pt x="230404" y="2595113"/>
                  <a:pt x="236324" y="2597801"/>
                  <a:pt x="243701" y="2600481"/>
                </a:cubicBezTo>
                <a:cubicBezTo>
                  <a:pt x="258292" y="2606052"/>
                  <a:pt x="277752" y="2613473"/>
                  <a:pt x="297213" y="2620894"/>
                </a:cubicBezTo>
                <a:cubicBezTo>
                  <a:pt x="316437" y="2628632"/>
                  <a:pt x="336443" y="2634554"/>
                  <a:pt x="351164" y="2639499"/>
                </a:cubicBezTo>
                <a:cubicBezTo>
                  <a:pt x="365918" y="2644296"/>
                  <a:pt x="375762" y="2647498"/>
                  <a:pt x="375762" y="2647498"/>
                </a:cubicBezTo>
                <a:cubicBezTo>
                  <a:pt x="346108" y="2636191"/>
                  <a:pt x="350146" y="2645950"/>
                  <a:pt x="347158" y="2646707"/>
                </a:cubicBezTo>
                <a:cubicBezTo>
                  <a:pt x="377554" y="2661679"/>
                  <a:pt x="391876" y="2655049"/>
                  <a:pt x="433810" y="2676179"/>
                </a:cubicBezTo>
                <a:cubicBezTo>
                  <a:pt x="433810" y="2676179"/>
                  <a:pt x="418135" y="2673148"/>
                  <a:pt x="402453" y="2670102"/>
                </a:cubicBezTo>
                <a:cubicBezTo>
                  <a:pt x="394547" y="2668693"/>
                  <a:pt x="386755" y="2666941"/>
                  <a:pt x="380982" y="2665434"/>
                </a:cubicBezTo>
                <a:cubicBezTo>
                  <a:pt x="375168" y="2664025"/>
                  <a:pt x="371284" y="2663080"/>
                  <a:pt x="371284" y="2663080"/>
                </a:cubicBezTo>
                <a:cubicBezTo>
                  <a:pt x="387040" y="2669760"/>
                  <a:pt x="400344" y="2674517"/>
                  <a:pt x="411507" y="2678565"/>
                </a:cubicBezTo>
                <a:cubicBezTo>
                  <a:pt x="422597" y="2682768"/>
                  <a:pt x="431595" y="2686173"/>
                  <a:pt x="439127" y="2689032"/>
                </a:cubicBezTo>
                <a:cubicBezTo>
                  <a:pt x="454092" y="2695019"/>
                  <a:pt x="463334" y="2698718"/>
                  <a:pt x="472136" y="2702245"/>
                </a:cubicBezTo>
                <a:cubicBezTo>
                  <a:pt x="481092" y="2705381"/>
                  <a:pt x="489666" y="2708175"/>
                  <a:pt x="503451" y="2711930"/>
                </a:cubicBezTo>
                <a:cubicBezTo>
                  <a:pt x="510364" y="2713698"/>
                  <a:pt x="518555" y="2715815"/>
                  <a:pt x="528701" y="2718422"/>
                </a:cubicBezTo>
                <a:cubicBezTo>
                  <a:pt x="538920" y="2720801"/>
                  <a:pt x="550913" y="2724222"/>
                  <a:pt x="566018" y="2726731"/>
                </a:cubicBezTo>
                <a:lnTo>
                  <a:pt x="562972" y="2727847"/>
                </a:lnTo>
                <a:cubicBezTo>
                  <a:pt x="584045" y="2733003"/>
                  <a:pt x="612983" y="2741124"/>
                  <a:pt x="641823" y="2747567"/>
                </a:cubicBezTo>
                <a:cubicBezTo>
                  <a:pt x="670883" y="2753114"/>
                  <a:pt x="699642" y="2757757"/>
                  <a:pt x="719567" y="2758474"/>
                </a:cubicBezTo>
                <a:lnTo>
                  <a:pt x="716139" y="2767842"/>
                </a:lnTo>
                <a:cubicBezTo>
                  <a:pt x="744938" y="2763924"/>
                  <a:pt x="753382" y="2766172"/>
                  <a:pt x="765645" y="2770986"/>
                </a:cubicBezTo>
                <a:cubicBezTo>
                  <a:pt x="771784" y="2773340"/>
                  <a:pt x="778851" y="2776216"/>
                  <a:pt x="789852" y="2778961"/>
                </a:cubicBezTo>
                <a:cubicBezTo>
                  <a:pt x="795348" y="2780297"/>
                  <a:pt x="801821" y="2781763"/>
                  <a:pt x="809654" y="2782838"/>
                </a:cubicBezTo>
                <a:cubicBezTo>
                  <a:pt x="817520" y="2783710"/>
                  <a:pt x="826753" y="2784402"/>
                  <a:pt x="837664" y="2784817"/>
                </a:cubicBezTo>
                <a:lnTo>
                  <a:pt x="823757" y="2784532"/>
                </a:lnTo>
                <a:cubicBezTo>
                  <a:pt x="877806" y="2790446"/>
                  <a:pt x="851636" y="2793175"/>
                  <a:pt x="847435" y="2799561"/>
                </a:cubicBezTo>
                <a:cubicBezTo>
                  <a:pt x="868059" y="2803129"/>
                  <a:pt x="884548" y="2804538"/>
                  <a:pt x="898968" y="2804057"/>
                </a:cubicBezTo>
                <a:cubicBezTo>
                  <a:pt x="913421" y="2803284"/>
                  <a:pt x="925756" y="2801410"/>
                  <a:pt x="938068" y="2799618"/>
                </a:cubicBezTo>
                <a:cubicBezTo>
                  <a:pt x="950387" y="2797834"/>
                  <a:pt x="962698" y="2796124"/>
                  <a:pt x="977176" y="2795700"/>
                </a:cubicBezTo>
                <a:cubicBezTo>
                  <a:pt x="991645" y="2795350"/>
                  <a:pt x="1008328" y="2794885"/>
                  <a:pt x="1029442" y="2797386"/>
                </a:cubicBezTo>
                <a:cubicBezTo>
                  <a:pt x="1025908" y="2804139"/>
                  <a:pt x="1054610" y="2809930"/>
                  <a:pt x="1047005" y="2815461"/>
                </a:cubicBezTo>
                <a:cubicBezTo>
                  <a:pt x="1036876" y="2813832"/>
                  <a:pt x="1023343" y="2812488"/>
                  <a:pt x="1009403" y="2811975"/>
                </a:cubicBezTo>
                <a:cubicBezTo>
                  <a:pt x="995472" y="2811503"/>
                  <a:pt x="981133" y="2811894"/>
                  <a:pt x="969400" y="2812830"/>
                </a:cubicBezTo>
                <a:cubicBezTo>
                  <a:pt x="961461" y="2817832"/>
                  <a:pt x="984724" y="2820398"/>
                  <a:pt x="1003516" y="2820935"/>
                </a:cubicBezTo>
                <a:cubicBezTo>
                  <a:pt x="1022260" y="2821880"/>
                  <a:pt x="1036517" y="2822784"/>
                  <a:pt x="1010258" y="2828112"/>
                </a:cubicBezTo>
                <a:cubicBezTo>
                  <a:pt x="1044928" y="2830824"/>
                  <a:pt x="1074135" y="2836485"/>
                  <a:pt x="1108040" y="2836453"/>
                </a:cubicBezTo>
                <a:cubicBezTo>
                  <a:pt x="1108040" y="2836453"/>
                  <a:pt x="1097317" y="2836722"/>
                  <a:pt x="1078557" y="2837210"/>
                </a:cubicBezTo>
                <a:cubicBezTo>
                  <a:pt x="1059788" y="2837129"/>
                  <a:pt x="1032976" y="2836298"/>
                  <a:pt x="1000813" y="2835581"/>
                </a:cubicBezTo>
                <a:cubicBezTo>
                  <a:pt x="984716" y="2835532"/>
                  <a:pt x="967331" y="2833977"/>
                  <a:pt x="948930" y="2832657"/>
                </a:cubicBezTo>
                <a:cubicBezTo>
                  <a:pt x="930528" y="2831264"/>
                  <a:pt x="911133" y="2829798"/>
                  <a:pt x="891054" y="2828291"/>
                </a:cubicBezTo>
                <a:cubicBezTo>
                  <a:pt x="871064" y="2825815"/>
                  <a:pt x="850415" y="2823257"/>
                  <a:pt x="829432" y="2820658"/>
                </a:cubicBezTo>
                <a:cubicBezTo>
                  <a:pt x="818961" y="2819257"/>
                  <a:pt x="808343" y="2818239"/>
                  <a:pt x="797782" y="2816455"/>
                </a:cubicBezTo>
                <a:cubicBezTo>
                  <a:pt x="787238" y="2814614"/>
                  <a:pt x="776653" y="2812765"/>
                  <a:pt x="766076" y="2810924"/>
                </a:cubicBezTo>
                <a:cubicBezTo>
                  <a:pt x="744955" y="2806982"/>
                  <a:pt x="723638" y="2804009"/>
                  <a:pt x="703021" y="2799252"/>
                </a:cubicBezTo>
                <a:cubicBezTo>
                  <a:pt x="682397" y="2794560"/>
                  <a:pt x="662090" y="2789949"/>
                  <a:pt x="642450" y="2785493"/>
                </a:cubicBezTo>
                <a:cubicBezTo>
                  <a:pt x="637532" y="2784361"/>
                  <a:pt x="632671" y="2783253"/>
                  <a:pt x="627843" y="2782146"/>
                </a:cubicBezTo>
                <a:cubicBezTo>
                  <a:pt x="623071" y="2780826"/>
                  <a:pt x="618357" y="2779515"/>
                  <a:pt x="613683" y="2778211"/>
                </a:cubicBezTo>
                <a:cubicBezTo>
                  <a:pt x="604344" y="2775613"/>
                  <a:pt x="595200" y="2773063"/>
                  <a:pt x="586316" y="2770579"/>
                </a:cubicBezTo>
                <a:cubicBezTo>
                  <a:pt x="568566" y="2765463"/>
                  <a:pt x="551630" y="2761162"/>
                  <a:pt x="536298" y="2756210"/>
                </a:cubicBezTo>
                <a:cubicBezTo>
                  <a:pt x="505731" y="2745995"/>
                  <a:pt x="480246" y="2737491"/>
                  <a:pt x="462414" y="2731537"/>
                </a:cubicBezTo>
                <a:cubicBezTo>
                  <a:pt x="444777" y="2725028"/>
                  <a:pt x="434819" y="2720996"/>
                  <a:pt x="434819" y="2720988"/>
                </a:cubicBezTo>
                <a:cubicBezTo>
                  <a:pt x="435161" y="2722104"/>
                  <a:pt x="433980" y="2722650"/>
                  <a:pt x="428460" y="2721713"/>
                </a:cubicBezTo>
                <a:cubicBezTo>
                  <a:pt x="425537" y="2719188"/>
                  <a:pt x="421303" y="2716540"/>
                  <a:pt x="416995" y="2714056"/>
                </a:cubicBezTo>
                <a:cubicBezTo>
                  <a:pt x="416995" y="2714056"/>
                  <a:pt x="407803" y="2710480"/>
                  <a:pt x="394026" y="2705104"/>
                </a:cubicBezTo>
                <a:cubicBezTo>
                  <a:pt x="380102" y="2700045"/>
                  <a:pt x="362189" y="2691794"/>
                  <a:pt x="344178" y="2683778"/>
                </a:cubicBezTo>
                <a:cubicBezTo>
                  <a:pt x="326208" y="2675673"/>
                  <a:pt x="308091" y="2667862"/>
                  <a:pt x="294770" y="2661451"/>
                </a:cubicBezTo>
                <a:cubicBezTo>
                  <a:pt x="281571" y="2654796"/>
                  <a:pt x="272777" y="2650357"/>
                  <a:pt x="272777" y="2650357"/>
                </a:cubicBezTo>
                <a:cubicBezTo>
                  <a:pt x="276010" y="2658160"/>
                  <a:pt x="214291" y="2626685"/>
                  <a:pt x="194993" y="2618532"/>
                </a:cubicBezTo>
                <a:cubicBezTo>
                  <a:pt x="218370" y="2627801"/>
                  <a:pt x="223646" y="2627736"/>
                  <a:pt x="221725" y="2624445"/>
                </a:cubicBezTo>
                <a:lnTo>
                  <a:pt x="207541" y="2616446"/>
                </a:lnTo>
                <a:lnTo>
                  <a:pt x="168848" y="2596449"/>
                </a:lnTo>
                <a:cubicBezTo>
                  <a:pt x="150690" y="2590062"/>
                  <a:pt x="116093" y="2565316"/>
                  <a:pt x="87790" y="2546630"/>
                </a:cubicBezTo>
                <a:cubicBezTo>
                  <a:pt x="73468" y="2537523"/>
                  <a:pt x="61377" y="2528905"/>
                  <a:pt x="53438" y="2524938"/>
                </a:cubicBezTo>
                <a:cubicBezTo>
                  <a:pt x="45515" y="2520971"/>
                  <a:pt x="41843" y="2521476"/>
                  <a:pt x="45320" y="2529459"/>
                </a:cubicBezTo>
                <a:cubicBezTo>
                  <a:pt x="33041" y="2520735"/>
                  <a:pt x="20950" y="2509298"/>
                  <a:pt x="7002" y="2497055"/>
                </a:cubicBezTo>
                <a:lnTo>
                  <a:pt x="0" y="2491350"/>
                </a:lnTo>
                <a:close/>
                <a:moveTo>
                  <a:pt x="2150890" y="2454268"/>
                </a:moveTo>
                <a:cubicBezTo>
                  <a:pt x="2141240" y="2464296"/>
                  <a:pt x="2120462" y="2482477"/>
                  <a:pt x="2118320" y="2478013"/>
                </a:cubicBezTo>
                <a:cubicBezTo>
                  <a:pt x="2123328" y="2473500"/>
                  <a:pt x="2129248" y="2469281"/>
                  <a:pt x="2135102" y="2465412"/>
                </a:cubicBezTo>
                <a:cubicBezTo>
                  <a:pt x="2140818" y="2461371"/>
                  <a:pt x="2146314" y="2457494"/>
                  <a:pt x="2150890" y="2454268"/>
                </a:cubicBezTo>
                <a:close/>
                <a:moveTo>
                  <a:pt x="0" y="2428083"/>
                </a:moveTo>
                <a:lnTo>
                  <a:pt x="10772" y="2435332"/>
                </a:lnTo>
                <a:lnTo>
                  <a:pt x="0" y="2430785"/>
                </a:lnTo>
                <a:close/>
                <a:moveTo>
                  <a:pt x="2240486" y="2356921"/>
                </a:moveTo>
                <a:cubicBezTo>
                  <a:pt x="2223290" y="2386417"/>
                  <a:pt x="2229184" y="2359593"/>
                  <a:pt x="2196412" y="2393724"/>
                </a:cubicBezTo>
                <a:cubicBezTo>
                  <a:pt x="2208764" y="2386596"/>
                  <a:pt x="2217296" y="2384584"/>
                  <a:pt x="2218110" y="2388901"/>
                </a:cubicBezTo>
                <a:cubicBezTo>
                  <a:pt x="2218518" y="2391060"/>
                  <a:pt x="2216986" y="2394807"/>
                  <a:pt x="2213022" y="2400289"/>
                </a:cubicBezTo>
                <a:cubicBezTo>
                  <a:pt x="2209080" y="2405812"/>
                  <a:pt x="2202730" y="2413094"/>
                  <a:pt x="2192910" y="2421631"/>
                </a:cubicBezTo>
                <a:lnTo>
                  <a:pt x="2183490" y="2401975"/>
                </a:lnTo>
                <a:cubicBezTo>
                  <a:pt x="2193366" y="2392860"/>
                  <a:pt x="2234264" y="2351692"/>
                  <a:pt x="2240486" y="2356921"/>
                </a:cubicBezTo>
                <a:close/>
                <a:moveTo>
                  <a:pt x="2160656" y="2356458"/>
                </a:moveTo>
                <a:cubicBezTo>
                  <a:pt x="2168162" y="2357614"/>
                  <a:pt x="2171118" y="2359757"/>
                  <a:pt x="2159044" y="2364603"/>
                </a:cubicBezTo>
                <a:close/>
                <a:moveTo>
                  <a:pt x="2159040" y="2356441"/>
                </a:moveTo>
                <a:lnTo>
                  <a:pt x="2158796" y="2360897"/>
                </a:lnTo>
                <a:cubicBezTo>
                  <a:pt x="2142160" y="2369882"/>
                  <a:pt x="2156588" y="2360091"/>
                  <a:pt x="2159040" y="2356441"/>
                </a:cubicBezTo>
                <a:close/>
                <a:moveTo>
                  <a:pt x="2330100" y="2283638"/>
                </a:moveTo>
                <a:cubicBezTo>
                  <a:pt x="2330064" y="2284741"/>
                  <a:pt x="2327500" y="2287433"/>
                  <a:pt x="2323070" y="2291229"/>
                </a:cubicBezTo>
                <a:lnTo>
                  <a:pt x="2321954" y="2285584"/>
                </a:lnTo>
                <a:cubicBezTo>
                  <a:pt x="2327642" y="2283022"/>
                  <a:pt x="2330136" y="2282536"/>
                  <a:pt x="2330100" y="2283638"/>
                </a:cubicBezTo>
                <a:close/>
                <a:moveTo>
                  <a:pt x="2320554" y="2283103"/>
                </a:moveTo>
                <a:lnTo>
                  <a:pt x="2321938" y="2294850"/>
                </a:lnTo>
                <a:cubicBezTo>
                  <a:pt x="2321938" y="2294850"/>
                  <a:pt x="2303814" y="2312477"/>
                  <a:pt x="2285688" y="2330104"/>
                </a:cubicBezTo>
                <a:cubicBezTo>
                  <a:pt x="2267840" y="2348041"/>
                  <a:pt x="2248656" y="2364560"/>
                  <a:pt x="2248656" y="2364560"/>
                </a:cubicBezTo>
                <a:cubicBezTo>
                  <a:pt x="2248656" y="2364560"/>
                  <a:pt x="2251172" y="2361286"/>
                  <a:pt x="2254934" y="2356366"/>
                </a:cubicBezTo>
                <a:cubicBezTo>
                  <a:pt x="2258720" y="2351478"/>
                  <a:pt x="2263744" y="2344970"/>
                  <a:pt x="2268378" y="2338071"/>
                </a:cubicBezTo>
                <a:cubicBezTo>
                  <a:pt x="2277798" y="2324524"/>
                  <a:pt x="2287202" y="2310978"/>
                  <a:pt x="2287202" y="2310978"/>
                </a:cubicBezTo>
                <a:lnTo>
                  <a:pt x="2281104" y="2325567"/>
                </a:lnTo>
                <a:cubicBezTo>
                  <a:pt x="2293538" y="2318749"/>
                  <a:pt x="2315986" y="2291029"/>
                  <a:pt x="2320554" y="2283103"/>
                </a:cubicBezTo>
                <a:close/>
                <a:moveTo>
                  <a:pt x="2533698" y="2030479"/>
                </a:moveTo>
                <a:cubicBezTo>
                  <a:pt x="2533690" y="2030479"/>
                  <a:pt x="2531044" y="2034568"/>
                  <a:pt x="2526126" y="2041549"/>
                </a:cubicBezTo>
                <a:cubicBezTo>
                  <a:pt x="2521240" y="2048571"/>
                  <a:pt x="2514270" y="2058582"/>
                  <a:pt x="2505892" y="2070605"/>
                </a:cubicBezTo>
                <a:cubicBezTo>
                  <a:pt x="2501690" y="2076616"/>
                  <a:pt x="2497156" y="2083124"/>
                  <a:pt x="2492344" y="2090008"/>
                </a:cubicBezTo>
                <a:cubicBezTo>
                  <a:pt x="2487612" y="2096964"/>
                  <a:pt x="2482442" y="2104148"/>
                  <a:pt x="2476726" y="2111325"/>
                </a:cubicBezTo>
                <a:cubicBezTo>
                  <a:pt x="2465522" y="2125857"/>
                  <a:pt x="2453570" y="2141358"/>
                  <a:pt x="2441616" y="2156843"/>
                </a:cubicBezTo>
                <a:cubicBezTo>
                  <a:pt x="2435754" y="2164687"/>
                  <a:pt x="2429492" y="2172222"/>
                  <a:pt x="2423174" y="2179512"/>
                </a:cubicBezTo>
                <a:cubicBezTo>
                  <a:pt x="2416920" y="2186851"/>
                  <a:pt x="2410772" y="2194085"/>
                  <a:pt x="2404820" y="2201090"/>
                </a:cubicBezTo>
                <a:cubicBezTo>
                  <a:pt x="2392746" y="2214938"/>
                  <a:pt x="2382120" y="2228468"/>
                  <a:pt x="2371844" y="2239016"/>
                </a:cubicBezTo>
                <a:cubicBezTo>
                  <a:pt x="2351708" y="2260513"/>
                  <a:pt x="2338282" y="2274849"/>
                  <a:pt x="2338282" y="2274849"/>
                </a:cubicBezTo>
                <a:cubicBezTo>
                  <a:pt x="2350210" y="2261971"/>
                  <a:pt x="2361520" y="2249769"/>
                  <a:pt x="2372324" y="2238112"/>
                </a:cubicBezTo>
                <a:cubicBezTo>
                  <a:pt x="2383244" y="2226578"/>
                  <a:pt x="2392526" y="2214645"/>
                  <a:pt x="2402028" y="2203737"/>
                </a:cubicBezTo>
                <a:cubicBezTo>
                  <a:pt x="2411384" y="2192716"/>
                  <a:pt x="2420324" y="2182184"/>
                  <a:pt x="2428922" y="2172043"/>
                </a:cubicBezTo>
                <a:cubicBezTo>
                  <a:pt x="2437520" y="2161893"/>
                  <a:pt x="2445020" y="2151532"/>
                  <a:pt x="2452706" y="2141830"/>
                </a:cubicBezTo>
                <a:cubicBezTo>
                  <a:pt x="2483712" y="2103155"/>
                  <a:pt x="2508098" y="2067395"/>
                  <a:pt x="2533698" y="2030479"/>
                </a:cubicBezTo>
                <a:close/>
                <a:moveTo>
                  <a:pt x="2480086" y="2000859"/>
                </a:moveTo>
                <a:lnTo>
                  <a:pt x="2480220" y="2002194"/>
                </a:lnTo>
                <a:lnTo>
                  <a:pt x="2470342" y="2016702"/>
                </a:lnTo>
                <a:close/>
                <a:moveTo>
                  <a:pt x="2737374" y="1622882"/>
                </a:moveTo>
                <a:lnTo>
                  <a:pt x="2721088" y="1647319"/>
                </a:lnTo>
                <a:cubicBezTo>
                  <a:pt x="2726902" y="1635459"/>
                  <a:pt x="2730338" y="1631182"/>
                  <a:pt x="2737374" y="1622882"/>
                </a:cubicBezTo>
                <a:close/>
                <a:moveTo>
                  <a:pt x="2740196" y="1130721"/>
                </a:moveTo>
                <a:lnTo>
                  <a:pt x="2741196" y="1139733"/>
                </a:lnTo>
                <a:lnTo>
                  <a:pt x="2741222" y="1142177"/>
                </a:lnTo>
                <a:close/>
                <a:moveTo>
                  <a:pt x="2738008" y="1106284"/>
                </a:moveTo>
                <a:lnTo>
                  <a:pt x="2740196" y="1130721"/>
                </a:lnTo>
                <a:lnTo>
                  <a:pt x="2739568" y="1125065"/>
                </a:lnTo>
                <a:cubicBezTo>
                  <a:pt x="2738952" y="1119820"/>
                  <a:pt x="2738348" y="1113890"/>
                  <a:pt x="2738008" y="1106284"/>
                </a:cubicBezTo>
                <a:close/>
                <a:moveTo>
                  <a:pt x="2753676" y="758971"/>
                </a:moveTo>
                <a:cubicBezTo>
                  <a:pt x="2756274" y="771010"/>
                  <a:pt x="2758716" y="780158"/>
                  <a:pt x="2760776" y="787220"/>
                </a:cubicBezTo>
                <a:cubicBezTo>
                  <a:pt x="2762616" y="794315"/>
                  <a:pt x="2764358" y="799268"/>
                  <a:pt x="2766060" y="802868"/>
                </a:cubicBezTo>
                <a:cubicBezTo>
                  <a:pt x="2769448" y="810044"/>
                  <a:pt x="2772614" y="811755"/>
                  <a:pt x="2775700" y="814109"/>
                </a:cubicBezTo>
                <a:cubicBezTo>
                  <a:pt x="2778794" y="816471"/>
                  <a:pt x="2781832" y="819485"/>
                  <a:pt x="2784984" y="829382"/>
                </a:cubicBezTo>
                <a:cubicBezTo>
                  <a:pt x="2786554" y="834343"/>
                  <a:pt x="2788158" y="841014"/>
                  <a:pt x="2789804" y="850186"/>
                </a:cubicBezTo>
                <a:cubicBezTo>
                  <a:pt x="2791522" y="859358"/>
                  <a:pt x="2793256" y="871023"/>
                  <a:pt x="2794062" y="886052"/>
                </a:cubicBezTo>
                <a:cubicBezTo>
                  <a:pt x="2792360" y="868546"/>
                  <a:pt x="2789526" y="870396"/>
                  <a:pt x="2787394" y="868188"/>
                </a:cubicBezTo>
                <a:cubicBezTo>
                  <a:pt x="2787068" y="883640"/>
                  <a:pt x="2788614" y="927440"/>
                  <a:pt x="2794372" y="949759"/>
                </a:cubicBezTo>
                <a:lnTo>
                  <a:pt x="2790234" y="945026"/>
                </a:lnTo>
                <a:cubicBezTo>
                  <a:pt x="2790234" y="945026"/>
                  <a:pt x="2790382" y="946574"/>
                  <a:pt x="2790602" y="949270"/>
                </a:cubicBezTo>
                <a:cubicBezTo>
                  <a:pt x="2790796" y="951975"/>
                  <a:pt x="2791270" y="955827"/>
                  <a:pt x="2791350" y="960470"/>
                </a:cubicBezTo>
                <a:cubicBezTo>
                  <a:pt x="2791700" y="969757"/>
                  <a:pt x="2792156" y="982130"/>
                  <a:pt x="2792604" y="994511"/>
                </a:cubicBezTo>
                <a:cubicBezTo>
                  <a:pt x="2793492" y="1019299"/>
                  <a:pt x="2794389" y="1044070"/>
                  <a:pt x="2794389" y="1044070"/>
                </a:cubicBezTo>
                <a:cubicBezTo>
                  <a:pt x="2787548" y="1035386"/>
                  <a:pt x="2787378" y="1013043"/>
                  <a:pt x="2787434" y="990903"/>
                </a:cubicBezTo>
                <a:cubicBezTo>
                  <a:pt x="2787466" y="979841"/>
                  <a:pt x="2787540" y="968836"/>
                  <a:pt x="2786880" y="959705"/>
                </a:cubicBezTo>
                <a:cubicBezTo>
                  <a:pt x="2786106" y="950590"/>
                  <a:pt x="2784120" y="943381"/>
                  <a:pt x="2781082" y="939854"/>
                </a:cubicBezTo>
                <a:cubicBezTo>
                  <a:pt x="2781082" y="939854"/>
                  <a:pt x="2781196" y="943251"/>
                  <a:pt x="2781384" y="948358"/>
                </a:cubicBezTo>
                <a:cubicBezTo>
                  <a:pt x="2781686" y="953449"/>
                  <a:pt x="2781726" y="960259"/>
                  <a:pt x="2781538" y="967077"/>
                </a:cubicBezTo>
                <a:cubicBezTo>
                  <a:pt x="2781360" y="980696"/>
                  <a:pt x="2781180" y="994316"/>
                  <a:pt x="2781180" y="994316"/>
                </a:cubicBezTo>
                <a:cubicBezTo>
                  <a:pt x="2781180" y="994316"/>
                  <a:pt x="2780504" y="988646"/>
                  <a:pt x="2779512" y="980150"/>
                </a:cubicBezTo>
                <a:cubicBezTo>
                  <a:pt x="2778338" y="971671"/>
                  <a:pt x="2777550" y="960332"/>
                  <a:pt x="2775440" y="949091"/>
                </a:cubicBezTo>
                <a:cubicBezTo>
                  <a:pt x="2771646" y="926633"/>
                  <a:pt x="2767860" y="904176"/>
                  <a:pt x="2767860" y="904176"/>
                </a:cubicBezTo>
                <a:cubicBezTo>
                  <a:pt x="2776092" y="939455"/>
                  <a:pt x="2782834" y="905202"/>
                  <a:pt x="2773738" y="874273"/>
                </a:cubicBezTo>
                <a:cubicBezTo>
                  <a:pt x="2759710" y="869337"/>
                  <a:pt x="2767322" y="867406"/>
                  <a:pt x="2754278" y="819787"/>
                </a:cubicBezTo>
                <a:cubicBezTo>
                  <a:pt x="2757918" y="828421"/>
                  <a:pt x="2761314" y="806819"/>
                  <a:pt x="2756908" y="783115"/>
                </a:cubicBezTo>
                <a:cubicBezTo>
                  <a:pt x="2756184" y="772542"/>
                  <a:pt x="2755002" y="764991"/>
                  <a:pt x="2753676" y="758971"/>
                </a:cubicBezTo>
                <a:close/>
                <a:moveTo>
                  <a:pt x="2682736" y="514436"/>
                </a:moveTo>
                <a:cubicBezTo>
                  <a:pt x="2685926" y="514649"/>
                  <a:pt x="2691390" y="526427"/>
                  <a:pt x="2697112" y="540277"/>
                </a:cubicBezTo>
                <a:cubicBezTo>
                  <a:pt x="2704204" y="558890"/>
                  <a:pt x="2712314" y="580972"/>
                  <a:pt x="2718968" y="583318"/>
                </a:cubicBezTo>
                <a:cubicBezTo>
                  <a:pt x="2716312" y="572745"/>
                  <a:pt x="2710906" y="560234"/>
                  <a:pt x="2708154" y="553929"/>
                </a:cubicBezTo>
                <a:cubicBezTo>
                  <a:pt x="2702576" y="519179"/>
                  <a:pt x="2721516" y="567451"/>
                  <a:pt x="2726858" y="566913"/>
                </a:cubicBezTo>
                <a:cubicBezTo>
                  <a:pt x="2726858" y="566913"/>
                  <a:pt x="2731010" y="584231"/>
                  <a:pt x="2735162" y="601548"/>
                </a:cubicBezTo>
                <a:cubicBezTo>
                  <a:pt x="2737402" y="610158"/>
                  <a:pt x="2739086" y="618891"/>
                  <a:pt x="2740226" y="625464"/>
                </a:cubicBezTo>
                <a:cubicBezTo>
                  <a:pt x="2741448" y="632021"/>
                  <a:pt x="2742254" y="636388"/>
                  <a:pt x="2742254" y="636388"/>
                </a:cubicBezTo>
                <a:lnTo>
                  <a:pt x="2767268" y="674452"/>
                </a:lnTo>
                <a:cubicBezTo>
                  <a:pt x="2759948" y="594486"/>
                  <a:pt x="2770280" y="667561"/>
                  <a:pt x="2774670" y="624454"/>
                </a:cubicBezTo>
                <a:cubicBezTo>
                  <a:pt x="2775214" y="641389"/>
                  <a:pt x="2783218" y="669386"/>
                  <a:pt x="2788788" y="697146"/>
                </a:cubicBezTo>
                <a:cubicBezTo>
                  <a:pt x="2793592" y="725037"/>
                  <a:pt x="2797053" y="752439"/>
                  <a:pt x="2791598" y="766946"/>
                </a:cubicBezTo>
                <a:cubicBezTo>
                  <a:pt x="2791598" y="766946"/>
                  <a:pt x="2782754" y="747177"/>
                  <a:pt x="2773928" y="727399"/>
                </a:cubicBezTo>
                <a:cubicBezTo>
                  <a:pt x="2769532" y="717600"/>
                  <a:pt x="2765126" y="707817"/>
                  <a:pt x="2761812" y="700469"/>
                </a:cubicBezTo>
                <a:cubicBezTo>
                  <a:pt x="2760232" y="696812"/>
                  <a:pt x="2758670" y="693806"/>
                  <a:pt x="2757586" y="691705"/>
                </a:cubicBezTo>
                <a:cubicBezTo>
                  <a:pt x="2756520" y="689587"/>
                  <a:pt x="2755892" y="688397"/>
                  <a:pt x="2755892" y="688397"/>
                </a:cubicBezTo>
                <a:cubicBezTo>
                  <a:pt x="2760444" y="705821"/>
                  <a:pt x="2760990" y="721249"/>
                  <a:pt x="2767756" y="736522"/>
                </a:cubicBezTo>
                <a:lnTo>
                  <a:pt x="2751194" y="741450"/>
                </a:lnTo>
                <a:cubicBezTo>
                  <a:pt x="2752254" y="746232"/>
                  <a:pt x="2753108" y="750060"/>
                  <a:pt x="2754036" y="754223"/>
                </a:cubicBezTo>
                <a:cubicBezTo>
                  <a:pt x="2749094" y="735520"/>
                  <a:pt x="2741790" y="734624"/>
                  <a:pt x="2737296" y="720133"/>
                </a:cubicBezTo>
                <a:cubicBezTo>
                  <a:pt x="2737190" y="714138"/>
                  <a:pt x="2736938" y="707296"/>
                  <a:pt x="2736254" y="699688"/>
                </a:cubicBezTo>
                <a:cubicBezTo>
                  <a:pt x="2735284" y="692128"/>
                  <a:pt x="2734022" y="683763"/>
                  <a:pt x="2732476" y="674583"/>
                </a:cubicBezTo>
                <a:cubicBezTo>
                  <a:pt x="2729186" y="656255"/>
                  <a:pt x="2725400" y="634490"/>
                  <a:pt x="2719106" y="609743"/>
                </a:cubicBezTo>
                <a:cubicBezTo>
                  <a:pt x="2709702" y="594429"/>
                  <a:pt x="2705002" y="584646"/>
                  <a:pt x="2700296" y="572102"/>
                </a:cubicBezTo>
                <a:cubicBezTo>
                  <a:pt x="2695280" y="559639"/>
                  <a:pt x="2691608" y="544024"/>
                  <a:pt x="2680380" y="518430"/>
                </a:cubicBezTo>
                <a:cubicBezTo>
                  <a:pt x="2680862" y="515579"/>
                  <a:pt x="2681672" y="514365"/>
                  <a:pt x="2682736" y="514436"/>
                </a:cubicBezTo>
                <a:close/>
                <a:moveTo>
                  <a:pt x="2615198" y="392112"/>
                </a:moveTo>
                <a:lnTo>
                  <a:pt x="2639626" y="432834"/>
                </a:lnTo>
                <a:cubicBezTo>
                  <a:pt x="2631280" y="417868"/>
                  <a:pt x="2628552" y="420582"/>
                  <a:pt x="2625034" y="418895"/>
                </a:cubicBezTo>
                <a:close/>
                <a:moveTo>
                  <a:pt x="2615808" y="367832"/>
                </a:moveTo>
                <a:cubicBezTo>
                  <a:pt x="2617248" y="366310"/>
                  <a:pt x="2621068" y="375241"/>
                  <a:pt x="2625312" y="385725"/>
                </a:cubicBezTo>
                <a:cubicBezTo>
                  <a:pt x="2630474" y="399924"/>
                  <a:pt x="2636418" y="416824"/>
                  <a:pt x="2639626" y="414788"/>
                </a:cubicBezTo>
                <a:cubicBezTo>
                  <a:pt x="2637834" y="419968"/>
                  <a:pt x="2633844" y="412947"/>
                  <a:pt x="2629342" y="402928"/>
                </a:cubicBezTo>
                <a:cubicBezTo>
                  <a:pt x="2627160" y="397878"/>
                  <a:pt x="2624692" y="392161"/>
                  <a:pt x="2622364" y="386758"/>
                </a:cubicBezTo>
                <a:cubicBezTo>
                  <a:pt x="2619872" y="381448"/>
                  <a:pt x="2617356" y="376576"/>
                  <a:pt x="2615232" y="373165"/>
                </a:cubicBezTo>
                <a:cubicBezTo>
                  <a:pt x="2615110" y="370005"/>
                  <a:pt x="2615328" y="368338"/>
                  <a:pt x="2615808" y="367832"/>
                </a:cubicBezTo>
                <a:close/>
                <a:moveTo>
                  <a:pt x="2648554" y="326972"/>
                </a:moveTo>
                <a:cubicBezTo>
                  <a:pt x="2659864" y="341341"/>
                  <a:pt x="2671232" y="355865"/>
                  <a:pt x="2680824" y="371765"/>
                </a:cubicBezTo>
                <a:cubicBezTo>
                  <a:pt x="2690432" y="387650"/>
                  <a:pt x="2699648" y="404315"/>
                  <a:pt x="2708834" y="422073"/>
                </a:cubicBezTo>
                <a:cubicBezTo>
                  <a:pt x="2718442" y="439669"/>
                  <a:pt x="2726192" y="459031"/>
                  <a:pt x="2734734" y="479632"/>
                </a:cubicBezTo>
                <a:cubicBezTo>
                  <a:pt x="2743120" y="500297"/>
                  <a:pt x="2752354" y="522217"/>
                  <a:pt x="2760008" y="546646"/>
                </a:cubicBezTo>
                <a:cubicBezTo>
                  <a:pt x="2768428" y="593907"/>
                  <a:pt x="2744122" y="521321"/>
                  <a:pt x="2747184" y="555492"/>
                </a:cubicBezTo>
                <a:cubicBezTo>
                  <a:pt x="2742234" y="528530"/>
                  <a:pt x="2726852" y="496803"/>
                  <a:pt x="2724938" y="508516"/>
                </a:cubicBezTo>
                <a:cubicBezTo>
                  <a:pt x="2731876" y="530322"/>
                  <a:pt x="2739196" y="545294"/>
                  <a:pt x="2744626" y="558180"/>
                </a:cubicBezTo>
                <a:cubicBezTo>
                  <a:pt x="2742094" y="565283"/>
                  <a:pt x="2728880" y="537588"/>
                  <a:pt x="2731696" y="557822"/>
                </a:cubicBezTo>
                <a:cubicBezTo>
                  <a:pt x="2729050" y="551371"/>
                  <a:pt x="2726364" y="542638"/>
                  <a:pt x="2723628" y="533173"/>
                </a:cubicBezTo>
                <a:cubicBezTo>
                  <a:pt x="2720696" y="523773"/>
                  <a:pt x="2717244" y="513762"/>
                  <a:pt x="2713978" y="504476"/>
                </a:cubicBezTo>
                <a:cubicBezTo>
                  <a:pt x="2707360" y="485944"/>
                  <a:pt x="2700568" y="470590"/>
                  <a:pt x="2694112" y="470736"/>
                </a:cubicBezTo>
                <a:cubicBezTo>
                  <a:pt x="2725704" y="569421"/>
                  <a:pt x="2677876" y="455488"/>
                  <a:pt x="2672184" y="452449"/>
                </a:cubicBezTo>
                <a:cubicBezTo>
                  <a:pt x="2672966" y="449321"/>
                  <a:pt x="2670042" y="440231"/>
                  <a:pt x="2666224" y="430375"/>
                </a:cubicBezTo>
                <a:cubicBezTo>
                  <a:pt x="2670686" y="440166"/>
                  <a:pt x="2674994" y="449574"/>
                  <a:pt x="2678576" y="457410"/>
                </a:cubicBezTo>
                <a:cubicBezTo>
                  <a:pt x="2681922" y="465336"/>
                  <a:pt x="2684838" y="471608"/>
                  <a:pt x="2686954" y="474932"/>
                </a:cubicBezTo>
                <a:cubicBezTo>
                  <a:pt x="2691156" y="481586"/>
                  <a:pt x="2692450" y="476430"/>
                  <a:pt x="2687524" y="449101"/>
                </a:cubicBezTo>
                <a:cubicBezTo>
                  <a:pt x="2687524" y="449101"/>
                  <a:pt x="2678006" y="421413"/>
                  <a:pt x="2668464" y="393718"/>
                </a:cubicBezTo>
                <a:cubicBezTo>
                  <a:pt x="2663756" y="379821"/>
                  <a:pt x="2658928" y="365942"/>
                  <a:pt x="2654612" y="355824"/>
                </a:cubicBezTo>
                <a:cubicBezTo>
                  <a:pt x="2650518" y="345601"/>
                  <a:pt x="2647798" y="338792"/>
                  <a:pt x="2647798" y="338792"/>
                </a:cubicBezTo>
                <a:cubicBezTo>
                  <a:pt x="2652960" y="350798"/>
                  <a:pt x="2658286" y="361412"/>
                  <a:pt x="2663072" y="371603"/>
                </a:cubicBezTo>
                <a:cubicBezTo>
                  <a:pt x="2667608" y="381915"/>
                  <a:pt x="2671900" y="391690"/>
                  <a:pt x="2676198" y="401481"/>
                </a:cubicBezTo>
                <a:cubicBezTo>
                  <a:pt x="2680368" y="411337"/>
                  <a:pt x="2684316" y="421316"/>
                  <a:pt x="2687890" y="432101"/>
                </a:cubicBezTo>
                <a:cubicBezTo>
                  <a:pt x="2689682" y="437502"/>
                  <a:pt x="2691384" y="443098"/>
                  <a:pt x="2692964" y="448996"/>
                </a:cubicBezTo>
                <a:cubicBezTo>
                  <a:pt x="2694308" y="454966"/>
                  <a:pt x="2695480" y="461255"/>
                  <a:pt x="2696530" y="467910"/>
                </a:cubicBezTo>
                <a:lnTo>
                  <a:pt x="2713050" y="483151"/>
                </a:lnTo>
                <a:cubicBezTo>
                  <a:pt x="2710388" y="471592"/>
                  <a:pt x="2706862" y="459170"/>
                  <a:pt x="2702734" y="446218"/>
                </a:cubicBezTo>
                <a:cubicBezTo>
                  <a:pt x="2698020" y="433486"/>
                  <a:pt x="2692630" y="420248"/>
                  <a:pt x="2686898" y="406800"/>
                </a:cubicBezTo>
                <a:cubicBezTo>
                  <a:pt x="2681166" y="393360"/>
                  <a:pt x="2675090" y="379692"/>
                  <a:pt x="2668910" y="366168"/>
                </a:cubicBezTo>
                <a:cubicBezTo>
                  <a:pt x="2662038" y="352949"/>
                  <a:pt x="2655200" y="339769"/>
                  <a:pt x="2648554" y="326972"/>
                </a:cubicBezTo>
                <a:close/>
                <a:moveTo>
                  <a:pt x="0" y="0"/>
                </a:moveTo>
                <a:lnTo>
                  <a:pt x="2438814" y="0"/>
                </a:lnTo>
                <a:lnTo>
                  <a:pt x="2445200" y="10043"/>
                </a:lnTo>
                <a:cubicBezTo>
                  <a:pt x="2443930" y="726"/>
                  <a:pt x="2450028" y="4733"/>
                  <a:pt x="2458382" y="13676"/>
                </a:cubicBezTo>
                <a:cubicBezTo>
                  <a:pt x="2466664" y="22670"/>
                  <a:pt x="2477640" y="36240"/>
                  <a:pt x="2487516" y="44940"/>
                </a:cubicBezTo>
                <a:lnTo>
                  <a:pt x="2465440" y="0"/>
                </a:lnTo>
                <a:lnTo>
                  <a:pt x="2473336" y="0"/>
                </a:lnTo>
                <a:lnTo>
                  <a:pt x="2494576" y="41374"/>
                </a:lnTo>
                <a:cubicBezTo>
                  <a:pt x="2512824" y="75142"/>
                  <a:pt x="2535964" y="116350"/>
                  <a:pt x="2550572" y="147634"/>
                </a:cubicBezTo>
                <a:cubicBezTo>
                  <a:pt x="2545320" y="138332"/>
                  <a:pt x="2537568" y="126920"/>
                  <a:pt x="2533814" y="120475"/>
                </a:cubicBezTo>
                <a:cubicBezTo>
                  <a:pt x="2500854" y="82394"/>
                  <a:pt x="2544602" y="154239"/>
                  <a:pt x="2542412" y="157596"/>
                </a:cubicBezTo>
                <a:lnTo>
                  <a:pt x="2565308" y="186139"/>
                </a:lnTo>
                <a:cubicBezTo>
                  <a:pt x="2561230" y="180600"/>
                  <a:pt x="2554276" y="173757"/>
                  <a:pt x="2560586" y="187931"/>
                </a:cubicBezTo>
                <a:cubicBezTo>
                  <a:pt x="2586984" y="229228"/>
                  <a:pt x="2594946" y="221693"/>
                  <a:pt x="2619342" y="264647"/>
                </a:cubicBezTo>
                <a:cubicBezTo>
                  <a:pt x="2615458" y="270642"/>
                  <a:pt x="2588246" y="238131"/>
                  <a:pt x="2599206" y="266682"/>
                </a:cubicBezTo>
                <a:cubicBezTo>
                  <a:pt x="2599180" y="272563"/>
                  <a:pt x="2599734" y="284519"/>
                  <a:pt x="2604530" y="301782"/>
                </a:cubicBezTo>
                <a:cubicBezTo>
                  <a:pt x="2608830" y="319288"/>
                  <a:pt x="2616590" y="342389"/>
                  <a:pt x="2632362" y="370566"/>
                </a:cubicBezTo>
                <a:cubicBezTo>
                  <a:pt x="2634332" y="372194"/>
                  <a:pt x="2637572" y="376576"/>
                  <a:pt x="2640928" y="382939"/>
                </a:cubicBezTo>
                <a:cubicBezTo>
                  <a:pt x="2644250" y="389308"/>
                  <a:pt x="2648108" y="397470"/>
                  <a:pt x="2652140" y="406292"/>
                </a:cubicBezTo>
                <a:lnTo>
                  <a:pt x="2657872" y="442119"/>
                </a:lnTo>
                <a:cubicBezTo>
                  <a:pt x="2646292" y="427098"/>
                  <a:pt x="2640756" y="409672"/>
                  <a:pt x="2635178" y="392102"/>
                </a:cubicBezTo>
                <a:cubicBezTo>
                  <a:pt x="2629618" y="374556"/>
                  <a:pt x="2622558" y="357483"/>
                  <a:pt x="2610426" y="343016"/>
                </a:cubicBezTo>
                <a:lnTo>
                  <a:pt x="2604850" y="343744"/>
                </a:lnTo>
                <a:lnTo>
                  <a:pt x="2607046" y="351346"/>
                </a:lnTo>
                <a:lnTo>
                  <a:pt x="2598904" y="343519"/>
                </a:lnTo>
                <a:lnTo>
                  <a:pt x="2599524" y="343484"/>
                </a:lnTo>
                <a:lnTo>
                  <a:pt x="2577964" y="304063"/>
                </a:lnTo>
                <a:cubicBezTo>
                  <a:pt x="2569594" y="291198"/>
                  <a:pt x="2561030" y="279939"/>
                  <a:pt x="2554756" y="273379"/>
                </a:cubicBezTo>
                <a:cubicBezTo>
                  <a:pt x="2563712" y="292756"/>
                  <a:pt x="2569778" y="304129"/>
                  <a:pt x="2576594" y="315875"/>
                </a:cubicBezTo>
                <a:cubicBezTo>
                  <a:pt x="2583018" y="327800"/>
                  <a:pt x="2589768" y="340296"/>
                  <a:pt x="2600598" y="361629"/>
                </a:cubicBezTo>
                <a:cubicBezTo>
                  <a:pt x="2597528" y="370271"/>
                  <a:pt x="2579452" y="341689"/>
                  <a:pt x="2576870" y="337624"/>
                </a:cubicBezTo>
                <a:cubicBezTo>
                  <a:pt x="2577514" y="313790"/>
                  <a:pt x="2564764" y="296243"/>
                  <a:pt x="2551678" y="277197"/>
                </a:cubicBezTo>
                <a:cubicBezTo>
                  <a:pt x="2544952" y="267775"/>
                  <a:pt x="2538202" y="257902"/>
                  <a:pt x="2530590" y="246773"/>
                </a:cubicBezTo>
                <a:cubicBezTo>
                  <a:pt x="2522780" y="235760"/>
                  <a:pt x="2514680" y="223200"/>
                  <a:pt x="2506316" y="207707"/>
                </a:cubicBezTo>
                <a:cubicBezTo>
                  <a:pt x="2501382" y="198292"/>
                  <a:pt x="2505250" y="203537"/>
                  <a:pt x="2508084" y="204628"/>
                </a:cubicBezTo>
                <a:cubicBezTo>
                  <a:pt x="2490196" y="182049"/>
                  <a:pt x="2475140" y="158329"/>
                  <a:pt x="2460606" y="134357"/>
                </a:cubicBezTo>
                <a:lnTo>
                  <a:pt x="2449484" y="116583"/>
                </a:lnTo>
                <a:cubicBezTo>
                  <a:pt x="2445616" y="110774"/>
                  <a:pt x="2441332" y="105260"/>
                  <a:pt x="2437050" y="99770"/>
                </a:cubicBezTo>
                <a:cubicBezTo>
                  <a:pt x="2428418" y="88837"/>
                  <a:pt x="2419088" y="78436"/>
                  <a:pt x="2408518" y="69092"/>
                </a:cubicBezTo>
                <a:lnTo>
                  <a:pt x="2423248" y="80676"/>
                </a:lnTo>
                <a:cubicBezTo>
                  <a:pt x="2416882" y="73686"/>
                  <a:pt x="2408992" y="65011"/>
                  <a:pt x="2399962" y="55090"/>
                </a:cubicBezTo>
                <a:lnTo>
                  <a:pt x="2391346" y="46548"/>
                </a:lnTo>
                <a:lnTo>
                  <a:pt x="2444666" y="117824"/>
                </a:lnTo>
                <a:cubicBezTo>
                  <a:pt x="2622962" y="381630"/>
                  <a:pt x="2727070" y="699646"/>
                  <a:pt x="2727070" y="1041974"/>
                </a:cubicBezTo>
                <a:lnTo>
                  <a:pt x="2720932" y="1163462"/>
                </a:lnTo>
                <a:lnTo>
                  <a:pt x="2721528" y="1161479"/>
                </a:lnTo>
                <a:cubicBezTo>
                  <a:pt x="2721528" y="1161479"/>
                  <a:pt x="2722994" y="1179164"/>
                  <a:pt x="2724476" y="1196856"/>
                </a:cubicBezTo>
                <a:cubicBezTo>
                  <a:pt x="2725264" y="1205743"/>
                  <a:pt x="2725956" y="1214630"/>
                  <a:pt x="2726014" y="1221260"/>
                </a:cubicBezTo>
                <a:cubicBezTo>
                  <a:pt x="2726226" y="1227924"/>
                  <a:pt x="2726372" y="1232363"/>
                  <a:pt x="2726372" y="1232363"/>
                </a:cubicBezTo>
                <a:cubicBezTo>
                  <a:pt x="2732830" y="1211917"/>
                  <a:pt x="2731520" y="1191969"/>
                  <a:pt x="2730884" y="1176867"/>
                </a:cubicBezTo>
                <a:cubicBezTo>
                  <a:pt x="2730118" y="1161740"/>
                  <a:pt x="2729312" y="1151314"/>
                  <a:pt x="2734142" y="1149073"/>
                </a:cubicBezTo>
                <a:cubicBezTo>
                  <a:pt x="2736080" y="1158107"/>
                  <a:pt x="2733628" y="1179408"/>
                  <a:pt x="2738570" y="1180499"/>
                </a:cubicBezTo>
                <a:cubicBezTo>
                  <a:pt x="2740168" y="1170454"/>
                  <a:pt x="2741018" y="1162694"/>
                  <a:pt x="2741370" y="1156230"/>
                </a:cubicBezTo>
                <a:lnTo>
                  <a:pt x="2741222" y="1142177"/>
                </a:lnTo>
                <a:lnTo>
                  <a:pt x="2744530" y="1179123"/>
                </a:lnTo>
                <a:cubicBezTo>
                  <a:pt x="2744654" y="1192905"/>
                  <a:pt x="2745288" y="1207397"/>
                  <a:pt x="2744328" y="1222091"/>
                </a:cubicBezTo>
                <a:cubicBezTo>
                  <a:pt x="2743456" y="1236794"/>
                  <a:pt x="2742390" y="1251823"/>
                  <a:pt x="2741192" y="1266909"/>
                </a:cubicBezTo>
                <a:cubicBezTo>
                  <a:pt x="2739442" y="1297145"/>
                  <a:pt x="2734442" y="1327122"/>
                  <a:pt x="2730476" y="1355037"/>
                </a:cubicBezTo>
                <a:cubicBezTo>
                  <a:pt x="2726992" y="1383066"/>
                  <a:pt x="2721242" y="1408407"/>
                  <a:pt x="2717708" y="1429562"/>
                </a:cubicBezTo>
                <a:cubicBezTo>
                  <a:pt x="2716130" y="1443018"/>
                  <a:pt x="2715868" y="1417278"/>
                  <a:pt x="2714526" y="1414565"/>
                </a:cubicBezTo>
                <a:cubicBezTo>
                  <a:pt x="2710918" y="1431598"/>
                  <a:pt x="2706496" y="1444859"/>
                  <a:pt x="2702174" y="1459269"/>
                </a:cubicBezTo>
                <a:cubicBezTo>
                  <a:pt x="2697410" y="1473565"/>
                  <a:pt x="2692174" y="1488846"/>
                  <a:pt x="2687834" y="1510375"/>
                </a:cubicBezTo>
                <a:cubicBezTo>
                  <a:pt x="2688054" y="1538811"/>
                  <a:pt x="2699160" y="1491998"/>
                  <a:pt x="2705854" y="1471373"/>
                </a:cubicBezTo>
                <a:cubicBezTo>
                  <a:pt x="2711756" y="1476000"/>
                  <a:pt x="2708378" y="1486427"/>
                  <a:pt x="2702768" y="1510008"/>
                </a:cubicBezTo>
                <a:cubicBezTo>
                  <a:pt x="2693722" y="1512810"/>
                  <a:pt x="2660420" y="1636071"/>
                  <a:pt x="2636440" y="1660035"/>
                </a:cubicBezTo>
                <a:cubicBezTo>
                  <a:pt x="2630902" y="1675089"/>
                  <a:pt x="2627198" y="1686240"/>
                  <a:pt x="2624878" y="1694435"/>
                </a:cubicBezTo>
                <a:cubicBezTo>
                  <a:pt x="2622442" y="1702588"/>
                  <a:pt x="2621066" y="1707679"/>
                  <a:pt x="2620944" y="1710921"/>
                </a:cubicBezTo>
                <a:cubicBezTo>
                  <a:pt x="2620578" y="1717381"/>
                  <a:pt x="2624226" y="1716061"/>
                  <a:pt x="2627712" y="1714554"/>
                </a:cubicBezTo>
                <a:cubicBezTo>
                  <a:pt x="2634690" y="1711508"/>
                  <a:pt x="2641080" y="1707769"/>
                  <a:pt x="2613152" y="1764724"/>
                </a:cubicBezTo>
                <a:cubicBezTo>
                  <a:pt x="2613152" y="1764724"/>
                  <a:pt x="2606964" y="1772275"/>
                  <a:pt x="2600474" y="1779606"/>
                </a:cubicBezTo>
                <a:cubicBezTo>
                  <a:pt x="2593814" y="1786839"/>
                  <a:pt x="2587154" y="1794048"/>
                  <a:pt x="2587154" y="1794048"/>
                </a:cubicBezTo>
                <a:cubicBezTo>
                  <a:pt x="2575112" y="1828842"/>
                  <a:pt x="2558268" y="1867703"/>
                  <a:pt x="2538256" y="1906267"/>
                </a:cubicBezTo>
                <a:lnTo>
                  <a:pt x="2480086" y="2000859"/>
                </a:lnTo>
                <a:lnTo>
                  <a:pt x="2479750" y="1997513"/>
                </a:lnTo>
                <a:cubicBezTo>
                  <a:pt x="2476914" y="1996665"/>
                  <a:pt x="2468060" y="2005685"/>
                  <a:pt x="2462950" y="2009876"/>
                </a:cubicBezTo>
                <a:cubicBezTo>
                  <a:pt x="2452960" y="2021988"/>
                  <a:pt x="2444108" y="2034386"/>
                  <a:pt x="2435926" y="2046588"/>
                </a:cubicBezTo>
                <a:cubicBezTo>
                  <a:pt x="2427986" y="2058953"/>
                  <a:pt x="2419412" y="2070121"/>
                  <a:pt x="2411880" y="2081150"/>
                </a:cubicBezTo>
                <a:cubicBezTo>
                  <a:pt x="2396370" y="2102834"/>
                  <a:pt x="2382634" y="2122188"/>
                  <a:pt x="2365844" y="2132794"/>
                </a:cubicBezTo>
                <a:cubicBezTo>
                  <a:pt x="2356326" y="2148091"/>
                  <a:pt x="2344666" y="2165597"/>
                  <a:pt x="2331718" y="2184291"/>
                </a:cubicBezTo>
                <a:cubicBezTo>
                  <a:pt x="2318048" y="2202333"/>
                  <a:pt x="2302936" y="2221435"/>
                  <a:pt x="2287456" y="2240749"/>
                </a:cubicBezTo>
                <a:cubicBezTo>
                  <a:pt x="2255580" y="2278463"/>
                  <a:pt x="2221162" y="2316047"/>
                  <a:pt x="2191328" y="2344818"/>
                </a:cubicBezTo>
                <a:cubicBezTo>
                  <a:pt x="2178348" y="2346781"/>
                  <a:pt x="2196832" y="2326979"/>
                  <a:pt x="2220714" y="2302998"/>
                </a:cubicBezTo>
                <a:cubicBezTo>
                  <a:pt x="2243488" y="2277787"/>
                  <a:pt x="2272394" y="2248943"/>
                  <a:pt x="2280828" y="2233368"/>
                </a:cubicBezTo>
                <a:cubicBezTo>
                  <a:pt x="2280828" y="2233368"/>
                  <a:pt x="2277612" y="2236741"/>
                  <a:pt x="2272800" y="2241791"/>
                </a:cubicBezTo>
                <a:cubicBezTo>
                  <a:pt x="2267760" y="2246613"/>
                  <a:pt x="2261034" y="2253057"/>
                  <a:pt x="2254318" y="2259476"/>
                </a:cubicBezTo>
                <a:cubicBezTo>
                  <a:pt x="2240866" y="2272329"/>
                  <a:pt x="2227414" y="2285183"/>
                  <a:pt x="2227414" y="2285183"/>
                </a:cubicBezTo>
                <a:cubicBezTo>
                  <a:pt x="2260570" y="2253285"/>
                  <a:pt x="2270292" y="2237164"/>
                  <a:pt x="2283158" y="2211514"/>
                </a:cubicBezTo>
                <a:cubicBezTo>
                  <a:pt x="2260278" y="2234395"/>
                  <a:pt x="2245832" y="2250287"/>
                  <a:pt x="2232862" y="2267328"/>
                </a:cubicBezTo>
                <a:cubicBezTo>
                  <a:pt x="2226308" y="2275824"/>
                  <a:pt x="2219802" y="2284214"/>
                  <a:pt x="2212546" y="2293573"/>
                </a:cubicBezTo>
                <a:cubicBezTo>
                  <a:pt x="2204918" y="2302550"/>
                  <a:pt x="2196018" y="2311999"/>
                  <a:pt x="2184952" y="2322824"/>
                </a:cubicBezTo>
                <a:cubicBezTo>
                  <a:pt x="2186092" y="2316805"/>
                  <a:pt x="2178332" y="2320454"/>
                  <a:pt x="2156804" y="2338969"/>
                </a:cubicBezTo>
                <a:lnTo>
                  <a:pt x="2156608" y="2351399"/>
                </a:lnTo>
                <a:cubicBezTo>
                  <a:pt x="2155762" y="2351196"/>
                  <a:pt x="2152920" y="2352719"/>
                  <a:pt x="2145584" y="2357655"/>
                </a:cubicBezTo>
                <a:cubicBezTo>
                  <a:pt x="2145584" y="2357655"/>
                  <a:pt x="2124828" y="2375804"/>
                  <a:pt x="2104050" y="2393936"/>
                </a:cubicBezTo>
                <a:cubicBezTo>
                  <a:pt x="2093806" y="2403214"/>
                  <a:pt x="2082978" y="2411759"/>
                  <a:pt x="2074818" y="2418145"/>
                </a:cubicBezTo>
                <a:cubicBezTo>
                  <a:pt x="2066708" y="2424580"/>
                  <a:pt x="2061294" y="2428873"/>
                  <a:pt x="2061294" y="2428873"/>
                </a:cubicBezTo>
                <a:cubicBezTo>
                  <a:pt x="2071984" y="2423692"/>
                  <a:pt x="2078768" y="2422552"/>
                  <a:pt x="2085810" y="2420646"/>
                </a:cubicBezTo>
                <a:cubicBezTo>
                  <a:pt x="2092854" y="2418756"/>
                  <a:pt x="2100222" y="2416141"/>
                  <a:pt x="2111450" y="2407181"/>
                </a:cubicBezTo>
                <a:cubicBezTo>
                  <a:pt x="2100150" y="2409193"/>
                  <a:pt x="2118600" y="2393333"/>
                  <a:pt x="2141186" y="2375731"/>
                </a:cubicBezTo>
                <a:cubicBezTo>
                  <a:pt x="2125170" y="2395981"/>
                  <a:pt x="2166444" y="2362510"/>
                  <a:pt x="2169010" y="2366518"/>
                </a:cubicBezTo>
                <a:cubicBezTo>
                  <a:pt x="2146430" y="2384520"/>
                  <a:pt x="2121278" y="2404599"/>
                  <a:pt x="2098056" y="2423122"/>
                </a:cubicBezTo>
                <a:cubicBezTo>
                  <a:pt x="2074224" y="2440855"/>
                  <a:pt x="2052574" y="2457415"/>
                  <a:pt x="2037828" y="2469463"/>
                </a:cubicBezTo>
                <a:cubicBezTo>
                  <a:pt x="2026542" y="2469186"/>
                  <a:pt x="2022764" y="2469080"/>
                  <a:pt x="2022764" y="2469080"/>
                </a:cubicBezTo>
                <a:cubicBezTo>
                  <a:pt x="1998972" y="2482838"/>
                  <a:pt x="1975962" y="2499170"/>
                  <a:pt x="1953880" y="2512936"/>
                </a:cubicBezTo>
                <a:cubicBezTo>
                  <a:pt x="1931667" y="2526458"/>
                  <a:pt x="1911287" y="2538831"/>
                  <a:pt x="1894546" y="2547026"/>
                </a:cubicBezTo>
                <a:lnTo>
                  <a:pt x="1902526" y="2537202"/>
                </a:lnTo>
                <a:cubicBezTo>
                  <a:pt x="1873335" y="2552247"/>
                  <a:pt x="1844381" y="2567170"/>
                  <a:pt x="1816241" y="2581669"/>
                </a:cubicBezTo>
                <a:cubicBezTo>
                  <a:pt x="1787441" y="2594768"/>
                  <a:pt x="1759212" y="2607149"/>
                  <a:pt x="1730868" y="2614700"/>
                </a:cubicBezTo>
                <a:cubicBezTo>
                  <a:pt x="1718239" y="2622324"/>
                  <a:pt x="1704617" y="2630218"/>
                  <a:pt x="1690636" y="2638209"/>
                </a:cubicBezTo>
                <a:cubicBezTo>
                  <a:pt x="1676648" y="2646175"/>
                  <a:pt x="1662399" y="2654492"/>
                  <a:pt x="1647929" y="2661448"/>
                </a:cubicBezTo>
                <a:cubicBezTo>
                  <a:pt x="1633558" y="2668828"/>
                  <a:pt x="1619488" y="2676053"/>
                  <a:pt x="1606289" y="2682839"/>
                </a:cubicBezTo>
                <a:cubicBezTo>
                  <a:pt x="1599694" y="2686358"/>
                  <a:pt x="1593318" y="2689763"/>
                  <a:pt x="1587228" y="2693013"/>
                </a:cubicBezTo>
                <a:cubicBezTo>
                  <a:pt x="1581056" y="2696043"/>
                  <a:pt x="1575194" y="2699008"/>
                  <a:pt x="1569730" y="2701908"/>
                </a:cubicBezTo>
                <a:cubicBezTo>
                  <a:pt x="1564283" y="2706323"/>
                  <a:pt x="1550791" y="2710697"/>
                  <a:pt x="1532723" y="2715258"/>
                </a:cubicBezTo>
                <a:cubicBezTo>
                  <a:pt x="1523669" y="2717441"/>
                  <a:pt x="1513580" y="2720097"/>
                  <a:pt x="1502588" y="2722060"/>
                </a:cubicBezTo>
                <a:cubicBezTo>
                  <a:pt x="1491596" y="2723917"/>
                  <a:pt x="1479871" y="2725897"/>
                  <a:pt x="1467852" y="2727925"/>
                </a:cubicBezTo>
                <a:cubicBezTo>
                  <a:pt x="1443824" y="2732022"/>
                  <a:pt x="1418713" y="2736747"/>
                  <a:pt x="1395336" y="2740445"/>
                </a:cubicBezTo>
                <a:cubicBezTo>
                  <a:pt x="1372041" y="2744583"/>
                  <a:pt x="1350895" y="2749959"/>
                  <a:pt x="1334936" y="2756402"/>
                </a:cubicBezTo>
                <a:cubicBezTo>
                  <a:pt x="1330409" y="2756345"/>
                  <a:pt x="1378921" y="2740257"/>
                  <a:pt x="1400409" y="2732218"/>
                </a:cubicBezTo>
                <a:cubicBezTo>
                  <a:pt x="1378498" y="2735280"/>
                  <a:pt x="1359477" y="2741724"/>
                  <a:pt x="1343893" y="2746277"/>
                </a:cubicBezTo>
                <a:cubicBezTo>
                  <a:pt x="1328308" y="2750749"/>
                  <a:pt x="1316070" y="2752346"/>
                  <a:pt x="1308432" y="2747630"/>
                </a:cubicBezTo>
                <a:cubicBezTo>
                  <a:pt x="1320809" y="2746546"/>
                  <a:pt x="1329993" y="2745585"/>
                  <a:pt x="1336662" y="2744721"/>
                </a:cubicBezTo>
                <a:cubicBezTo>
                  <a:pt x="1343298" y="2743557"/>
                  <a:pt x="1347435" y="2742612"/>
                  <a:pt x="1349763" y="2741822"/>
                </a:cubicBezTo>
                <a:cubicBezTo>
                  <a:pt x="1354429" y="2740233"/>
                  <a:pt x="1351872" y="2739288"/>
                  <a:pt x="1347606" y="2738417"/>
                </a:cubicBezTo>
                <a:cubicBezTo>
                  <a:pt x="1339072" y="2736674"/>
                  <a:pt x="1323838" y="2735207"/>
                  <a:pt x="1345440" y="2729685"/>
                </a:cubicBezTo>
                <a:cubicBezTo>
                  <a:pt x="1322730" y="2733798"/>
                  <a:pt x="1299199" y="2736592"/>
                  <a:pt x="1278737" y="2740510"/>
                </a:cubicBezTo>
                <a:cubicBezTo>
                  <a:pt x="1268486" y="2742351"/>
                  <a:pt x="1258984" y="2744216"/>
                  <a:pt x="1250646" y="2746057"/>
                </a:cubicBezTo>
                <a:cubicBezTo>
                  <a:pt x="1242284" y="2747597"/>
                  <a:pt x="1235070" y="2748982"/>
                  <a:pt x="1229508" y="2750472"/>
                </a:cubicBezTo>
                <a:cubicBezTo>
                  <a:pt x="1238848" y="2749739"/>
                  <a:pt x="1245467" y="2749487"/>
                  <a:pt x="1250035" y="2749544"/>
                </a:cubicBezTo>
                <a:cubicBezTo>
                  <a:pt x="1254595" y="2749389"/>
                  <a:pt x="1257119" y="2749682"/>
                  <a:pt x="1258292" y="2750244"/>
                </a:cubicBezTo>
                <a:cubicBezTo>
                  <a:pt x="1260628" y="2751385"/>
                  <a:pt x="1257551" y="2753633"/>
                  <a:pt x="1254465" y="2755734"/>
                </a:cubicBezTo>
                <a:cubicBezTo>
                  <a:pt x="1248285" y="2759889"/>
                  <a:pt x="1242162" y="2763505"/>
                  <a:pt x="1279779" y="2756191"/>
                </a:cubicBezTo>
                <a:cubicBezTo>
                  <a:pt x="1251069" y="2765493"/>
                  <a:pt x="1216236" y="2770608"/>
                  <a:pt x="1179864" y="2775317"/>
                </a:cubicBezTo>
                <a:cubicBezTo>
                  <a:pt x="1161682" y="2777972"/>
                  <a:pt x="1143012" y="2778168"/>
                  <a:pt x="1124496" y="2778827"/>
                </a:cubicBezTo>
                <a:cubicBezTo>
                  <a:pt x="1105988" y="2779186"/>
                  <a:pt x="1087603" y="2779495"/>
                  <a:pt x="1069893" y="2778534"/>
                </a:cubicBezTo>
                <a:cubicBezTo>
                  <a:pt x="1070601" y="2773533"/>
                  <a:pt x="1061889" y="2770991"/>
                  <a:pt x="1035671" y="2768271"/>
                </a:cubicBezTo>
                <a:lnTo>
                  <a:pt x="1014232" y="2774982"/>
                </a:lnTo>
                <a:cubicBezTo>
                  <a:pt x="981296" y="2772808"/>
                  <a:pt x="1078272" y="2768018"/>
                  <a:pt x="1012001" y="2763733"/>
                </a:cubicBezTo>
                <a:cubicBezTo>
                  <a:pt x="1003427" y="2765012"/>
                  <a:pt x="993770" y="2765990"/>
                  <a:pt x="983396" y="2766169"/>
                </a:cubicBezTo>
                <a:cubicBezTo>
                  <a:pt x="973031" y="2766096"/>
                  <a:pt x="961941" y="2765599"/>
                  <a:pt x="950477" y="2764874"/>
                </a:cubicBezTo>
                <a:cubicBezTo>
                  <a:pt x="939012" y="2764149"/>
                  <a:pt x="927165" y="2763171"/>
                  <a:pt x="915302" y="2762129"/>
                </a:cubicBezTo>
                <a:cubicBezTo>
                  <a:pt x="909366" y="2761583"/>
                  <a:pt x="903422" y="2761037"/>
                  <a:pt x="897510" y="2760500"/>
                </a:cubicBezTo>
                <a:cubicBezTo>
                  <a:pt x="891623" y="2759685"/>
                  <a:pt x="885769" y="2758862"/>
                  <a:pt x="879980" y="2758072"/>
                </a:cubicBezTo>
                <a:cubicBezTo>
                  <a:pt x="856856" y="2754920"/>
                  <a:pt x="834912" y="2752224"/>
                  <a:pt x="816632" y="2751499"/>
                </a:cubicBezTo>
                <a:cubicBezTo>
                  <a:pt x="798426" y="2750366"/>
                  <a:pt x="783949" y="2750578"/>
                  <a:pt x="775529" y="2755017"/>
                </a:cubicBezTo>
                <a:cubicBezTo>
                  <a:pt x="750508" y="2745935"/>
                  <a:pt x="775497" y="2748069"/>
                  <a:pt x="797074" y="2749316"/>
                </a:cubicBezTo>
                <a:cubicBezTo>
                  <a:pt x="802473" y="2749625"/>
                  <a:pt x="807659" y="2749894"/>
                  <a:pt x="811820" y="2749902"/>
                </a:cubicBezTo>
                <a:cubicBezTo>
                  <a:pt x="816005" y="2749731"/>
                  <a:pt x="819156" y="2749364"/>
                  <a:pt x="820435" y="2748664"/>
                </a:cubicBezTo>
                <a:cubicBezTo>
                  <a:pt x="823008" y="2747092"/>
                  <a:pt x="817976" y="2744966"/>
                  <a:pt x="799199" y="2738604"/>
                </a:cubicBezTo>
                <a:cubicBezTo>
                  <a:pt x="810696" y="2738783"/>
                  <a:pt x="823154" y="2739362"/>
                  <a:pt x="835612" y="2740437"/>
                </a:cubicBezTo>
                <a:cubicBezTo>
                  <a:pt x="848045" y="2741561"/>
                  <a:pt x="860487" y="2743206"/>
                  <a:pt x="871984" y="2744607"/>
                </a:cubicBezTo>
                <a:cubicBezTo>
                  <a:pt x="883497" y="2745960"/>
                  <a:pt x="894050" y="2747361"/>
                  <a:pt x="902770" y="2747304"/>
                </a:cubicBezTo>
                <a:cubicBezTo>
                  <a:pt x="911499" y="2747116"/>
                  <a:pt x="918331" y="2746082"/>
                  <a:pt x="922296" y="2743508"/>
                </a:cubicBezTo>
                <a:cubicBezTo>
                  <a:pt x="900059" y="2743573"/>
                  <a:pt x="896273" y="2740583"/>
                  <a:pt x="894530" y="2737431"/>
                </a:cubicBezTo>
                <a:cubicBezTo>
                  <a:pt x="892772" y="2734336"/>
                  <a:pt x="893008" y="2731069"/>
                  <a:pt x="878930" y="2729236"/>
                </a:cubicBezTo>
                <a:lnTo>
                  <a:pt x="829196" y="2730027"/>
                </a:lnTo>
                <a:lnTo>
                  <a:pt x="839960" y="2731843"/>
                </a:lnTo>
                <a:cubicBezTo>
                  <a:pt x="818993" y="2732364"/>
                  <a:pt x="795340" y="2729668"/>
                  <a:pt x="769870" y="2726149"/>
                </a:cubicBezTo>
                <a:cubicBezTo>
                  <a:pt x="757144" y="2724406"/>
                  <a:pt x="743961" y="2722419"/>
                  <a:pt x="730486" y="2720268"/>
                </a:cubicBezTo>
                <a:cubicBezTo>
                  <a:pt x="717156" y="2717360"/>
                  <a:pt x="703502" y="2714379"/>
                  <a:pt x="689684" y="2711373"/>
                </a:cubicBezTo>
                <a:cubicBezTo>
                  <a:pt x="675891" y="2708196"/>
                  <a:pt x="661927" y="2704971"/>
                  <a:pt x="647922" y="2701745"/>
                </a:cubicBezTo>
                <a:cubicBezTo>
                  <a:pt x="634112" y="2697802"/>
                  <a:pt x="620254" y="2693852"/>
                  <a:pt x="606501" y="2689934"/>
                </a:cubicBezTo>
                <a:cubicBezTo>
                  <a:pt x="592749" y="2686015"/>
                  <a:pt x="579110" y="2682138"/>
                  <a:pt x="565716" y="2678326"/>
                </a:cubicBezTo>
                <a:cubicBezTo>
                  <a:pt x="552477" y="2673984"/>
                  <a:pt x="539473" y="2669740"/>
                  <a:pt x="526853" y="2665603"/>
                </a:cubicBezTo>
                <a:cubicBezTo>
                  <a:pt x="482110" y="2657440"/>
                  <a:pt x="444452" y="2648904"/>
                  <a:pt x="404448" y="2639210"/>
                </a:cubicBezTo>
                <a:cubicBezTo>
                  <a:pt x="365308" y="2627538"/>
                  <a:pt x="323724" y="2614301"/>
                  <a:pt x="275611" y="2587909"/>
                </a:cubicBezTo>
                <a:cubicBezTo>
                  <a:pt x="291554" y="2592283"/>
                  <a:pt x="272045" y="2580448"/>
                  <a:pt x="257063" y="2570119"/>
                </a:cubicBezTo>
                <a:cubicBezTo>
                  <a:pt x="249482" y="2565093"/>
                  <a:pt x="243392" y="2559774"/>
                  <a:pt x="243082" y="2557542"/>
                </a:cubicBezTo>
                <a:cubicBezTo>
                  <a:pt x="242879" y="2555090"/>
                  <a:pt x="248204" y="2556239"/>
                  <a:pt x="264936" y="2561134"/>
                </a:cubicBezTo>
                <a:cubicBezTo>
                  <a:pt x="244092" y="2546936"/>
                  <a:pt x="222808" y="2534115"/>
                  <a:pt x="205586" y="2526377"/>
                </a:cubicBezTo>
                <a:cubicBezTo>
                  <a:pt x="188439" y="2518524"/>
                  <a:pt x="176005" y="2514606"/>
                  <a:pt x="174377" y="2516317"/>
                </a:cubicBezTo>
                <a:cubicBezTo>
                  <a:pt x="211579" y="2540436"/>
                  <a:pt x="186940" y="2525619"/>
                  <a:pt x="218036" y="2546513"/>
                </a:cubicBezTo>
                <a:cubicBezTo>
                  <a:pt x="205676" y="2542733"/>
                  <a:pt x="186541" y="2533968"/>
                  <a:pt x="168823" y="2523151"/>
                </a:cubicBezTo>
                <a:cubicBezTo>
                  <a:pt x="151252" y="2512130"/>
                  <a:pt x="134487" y="2500107"/>
                  <a:pt x="125514" y="2491986"/>
                </a:cubicBezTo>
                <a:cubicBezTo>
                  <a:pt x="134601" y="2498347"/>
                  <a:pt x="131694" y="2495081"/>
                  <a:pt x="134788" y="2494820"/>
                </a:cubicBezTo>
                <a:cubicBezTo>
                  <a:pt x="92480" y="2462759"/>
                  <a:pt x="110117" y="2486088"/>
                  <a:pt x="77116" y="2466164"/>
                </a:cubicBezTo>
                <a:cubicBezTo>
                  <a:pt x="74575" y="2459150"/>
                  <a:pt x="57655" y="2446411"/>
                  <a:pt x="38122" y="2432392"/>
                </a:cubicBezTo>
                <a:cubicBezTo>
                  <a:pt x="28676" y="2424959"/>
                  <a:pt x="18596" y="2417168"/>
                  <a:pt x="9331" y="2409666"/>
                </a:cubicBezTo>
                <a:lnTo>
                  <a:pt x="0" y="2401470"/>
                </a:lnTo>
                <a:close/>
              </a:path>
            </a:pathLst>
          </a:custGeom>
          <a:solidFill>
            <a:schemeClr val="bg1">
              <a:lumMod val="85000"/>
            </a:schemeClr>
          </a:solidFill>
        </p:spPr>
        <p:txBody>
          <a:bodyPr wrap="square">
            <a:noAutofit/>
          </a:bodyPr>
          <a:lstStyle>
            <a:lvl1pPr>
              <a:defRPr/>
            </a:lvl1pPr>
          </a:lstStyle>
          <a:p>
            <a:r>
              <a:rPr lang="fr-FR"/>
              <a:t>Picture</a:t>
            </a:r>
          </a:p>
        </p:txBody>
      </p:sp>
      <p:sp>
        <p:nvSpPr>
          <p:cNvPr id="14" name="Slide Number Placeholder 5">
            <a:extLst>
              <a:ext uri="{FF2B5EF4-FFF2-40B4-BE49-F238E27FC236}">
                <a16:creationId xmlns:a16="http://schemas.microsoft.com/office/drawing/2014/main" id="{40C1DBF6-3AA5-C98C-8363-75FA433BD48D}"/>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pic>
        <p:nvPicPr>
          <p:cNvPr id="3" name="Picture 2">
            <a:extLst>
              <a:ext uri="{FF2B5EF4-FFF2-40B4-BE49-F238E27FC236}">
                <a16:creationId xmlns:a16="http://schemas.microsoft.com/office/drawing/2014/main" id="{4FDBE335-B3E8-EDCB-DB69-EF64524D239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73740" y="194076"/>
            <a:ext cx="1112520" cy="63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91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top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81A65C-A325-F3BE-4B89-EE421AF08808}"/>
              </a:ext>
            </a:extLst>
          </p:cNvPr>
          <p:cNvSpPr>
            <a:spLocks noGrp="1"/>
          </p:cNvSpPr>
          <p:nvPr>
            <p:ph type="title" hasCustomPrompt="1"/>
          </p:nvPr>
        </p:nvSpPr>
        <p:spPr>
          <a:xfrm>
            <a:off x="3772519" y="342001"/>
            <a:ext cx="6228732" cy="1140607"/>
          </a:xfrm>
        </p:spPr>
        <p:txBody>
          <a:bodyPr/>
          <a:lstStyle>
            <a:lvl1pPr>
              <a:defRPr b="1"/>
            </a:lvl1pPr>
          </a:lstStyle>
          <a:p>
            <a:r>
              <a:rPr lang="en-GB" noProof="0"/>
              <a:t>Title A - 1 or 2 lines</a:t>
            </a:r>
            <a:endParaRPr lang="en-US"/>
          </a:p>
        </p:txBody>
      </p:sp>
      <p:sp>
        <p:nvSpPr>
          <p:cNvPr id="12" name="Text Placeholder 139">
            <a:extLst>
              <a:ext uri="{FF2B5EF4-FFF2-40B4-BE49-F238E27FC236}">
                <a16:creationId xmlns:a16="http://schemas.microsoft.com/office/drawing/2014/main" id="{4D83492D-BC01-214B-B1BA-265745FBDFA1}"/>
              </a:ext>
            </a:extLst>
          </p:cNvPr>
          <p:cNvSpPr>
            <a:spLocks noGrp="1"/>
          </p:cNvSpPr>
          <p:nvPr>
            <p:ph type="body" sz="quarter" idx="15" hasCustomPrompt="1"/>
          </p:nvPr>
        </p:nvSpPr>
        <p:spPr>
          <a:xfrm>
            <a:off x="3772519" y="1799999"/>
            <a:ext cx="7571353" cy="1996145"/>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9">
            <a:extLst>
              <a:ext uri="{FF2B5EF4-FFF2-40B4-BE49-F238E27FC236}">
                <a16:creationId xmlns:a16="http://schemas.microsoft.com/office/drawing/2014/main" id="{094E4317-A6F8-3E47-B1A8-B059963E0B7F}"/>
              </a:ext>
            </a:extLst>
          </p:cNvPr>
          <p:cNvSpPr>
            <a:spLocks noGrp="1"/>
          </p:cNvSpPr>
          <p:nvPr>
            <p:ph type="body" sz="quarter" idx="16" hasCustomPrompt="1"/>
          </p:nvPr>
        </p:nvSpPr>
        <p:spPr>
          <a:xfrm>
            <a:off x="3772519" y="3921978"/>
            <a:ext cx="7571353" cy="1996144"/>
          </a:xfrm>
        </p:spPr>
        <p:txBody>
          <a:bodyPr>
            <a:noAutofit/>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10" descr="Picture Placeholder 10.">
            <a:extLst>
              <a:ext uri="{FF2B5EF4-FFF2-40B4-BE49-F238E27FC236}">
                <a16:creationId xmlns:a16="http://schemas.microsoft.com/office/drawing/2014/main" id="{221F90F3-0EE7-2841-ADAD-0A3B90FBF077}"/>
              </a:ext>
            </a:extLst>
          </p:cNvPr>
          <p:cNvSpPr>
            <a:spLocks noGrp="1"/>
          </p:cNvSpPr>
          <p:nvPr>
            <p:ph type="pic" sz="quarter" idx="14" hasCustomPrompt="1"/>
          </p:nvPr>
        </p:nvSpPr>
        <p:spPr>
          <a:xfrm>
            <a:off x="0" y="4975"/>
            <a:ext cx="3344919" cy="3406096"/>
          </a:xfrm>
          <a:custGeom>
            <a:avLst/>
            <a:gdLst>
              <a:gd name="connsiteX0" fmla="*/ 1157129 w 2794389"/>
              <a:gd name="connsiteY0" fmla="*/ 2837350 h 2845497"/>
              <a:gd name="connsiteX1" fmla="*/ 1108275 w 2794389"/>
              <a:gd name="connsiteY1" fmla="*/ 2844990 h 2845497"/>
              <a:gd name="connsiteX2" fmla="*/ 1758834 w 2794389"/>
              <a:gd name="connsiteY2" fmla="*/ 2666231 h 2845497"/>
              <a:gd name="connsiteX3" fmla="*/ 1764330 w 2794389"/>
              <a:gd name="connsiteY3" fmla="*/ 2678051 h 2845497"/>
              <a:gd name="connsiteX4" fmla="*/ 1776055 w 2794389"/>
              <a:gd name="connsiteY4" fmla="*/ 2678621 h 2845497"/>
              <a:gd name="connsiteX5" fmla="*/ 1756049 w 2794389"/>
              <a:gd name="connsiteY5" fmla="*/ 2691491 h 2845497"/>
              <a:gd name="connsiteX6" fmla="*/ 1702049 w 2794389"/>
              <a:gd name="connsiteY6" fmla="*/ 2713175 h 2845497"/>
              <a:gd name="connsiteX7" fmla="*/ 1675619 w 2794389"/>
              <a:gd name="connsiteY7" fmla="*/ 2722990 h 2845497"/>
              <a:gd name="connsiteX8" fmla="*/ 1645875 w 2794389"/>
              <a:gd name="connsiteY8" fmla="*/ 2733303 h 2845497"/>
              <a:gd name="connsiteX9" fmla="*/ 1580752 w 2794389"/>
              <a:gd name="connsiteY9" fmla="*/ 2754416 h 2845497"/>
              <a:gd name="connsiteX10" fmla="*/ 1514872 w 2794389"/>
              <a:gd name="connsiteY10" fmla="*/ 2773257 h 2845497"/>
              <a:gd name="connsiteX11" fmla="*/ 1456703 w 2794389"/>
              <a:gd name="connsiteY11" fmla="*/ 2787194 h 2845497"/>
              <a:gd name="connsiteX12" fmla="*/ 1433432 w 2794389"/>
              <a:gd name="connsiteY12" fmla="*/ 2792652 h 2845497"/>
              <a:gd name="connsiteX13" fmla="*/ 1415331 w 2794389"/>
              <a:gd name="connsiteY13" fmla="*/ 2796065 h 2845497"/>
              <a:gd name="connsiteX14" fmla="*/ 1399551 w 2794389"/>
              <a:gd name="connsiteY14" fmla="*/ 2799030 h 2845497"/>
              <a:gd name="connsiteX15" fmla="*/ 1383502 w 2794389"/>
              <a:gd name="connsiteY15" fmla="*/ 2804023 h 2845497"/>
              <a:gd name="connsiteX16" fmla="*/ 1391987 w 2794389"/>
              <a:gd name="connsiteY16" fmla="*/ 2800431 h 2845497"/>
              <a:gd name="connsiteX17" fmla="*/ 1374961 w 2794389"/>
              <a:gd name="connsiteY17" fmla="*/ 2803632 h 2845497"/>
              <a:gd name="connsiteX18" fmla="*/ 1337392 w 2794389"/>
              <a:gd name="connsiteY18" fmla="*/ 2810173 h 2845497"/>
              <a:gd name="connsiteX19" fmla="*/ 1282423 w 2794389"/>
              <a:gd name="connsiteY19" fmla="*/ 2817692 h 2845497"/>
              <a:gd name="connsiteX20" fmla="*/ 1239529 w 2794389"/>
              <a:gd name="connsiteY20" fmla="*/ 2811509 h 2845497"/>
              <a:gd name="connsiteX21" fmla="*/ 1177744 w 2794389"/>
              <a:gd name="connsiteY21" fmla="*/ 2809945 h 2845497"/>
              <a:gd name="connsiteX22" fmla="*/ 1201846 w 2794389"/>
              <a:gd name="connsiteY22" fmla="*/ 2822025 h 2845497"/>
              <a:gd name="connsiteX23" fmla="*/ 1164863 w 2794389"/>
              <a:gd name="connsiteY23" fmla="*/ 2825357 h 2845497"/>
              <a:gd name="connsiteX24" fmla="*/ 1127791 w 2794389"/>
              <a:gd name="connsiteY24" fmla="*/ 2826945 h 2845497"/>
              <a:gd name="connsiteX25" fmla="*/ 1132839 w 2794389"/>
              <a:gd name="connsiteY25" fmla="*/ 2822995 h 2845497"/>
              <a:gd name="connsiteX26" fmla="*/ 1072121 w 2794389"/>
              <a:gd name="connsiteY26" fmla="*/ 2829145 h 2845497"/>
              <a:gd name="connsiteX27" fmla="*/ 1109788 w 2794389"/>
              <a:gd name="connsiteY27" fmla="*/ 2804781 h 2845497"/>
              <a:gd name="connsiteX28" fmla="*/ 1161427 w 2794389"/>
              <a:gd name="connsiteY28" fmla="*/ 2799853 h 2845497"/>
              <a:gd name="connsiteX29" fmla="*/ 1211462 w 2794389"/>
              <a:gd name="connsiteY29" fmla="*/ 2794012 h 2845497"/>
              <a:gd name="connsiteX30" fmla="*/ 1260438 w 2794389"/>
              <a:gd name="connsiteY30" fmla="*/ 2788742 h 2845497"/>
              <a:gd name="connsiteX31" fmla="*/ 1308633 w 2794389"/>
              <a:gd name="connsiteY31" fmla="*/ 2782185 h 2845497"/>
              <a:gd name="connsiteX32" fmla="*/ 1500834 w 2794389"/>
              <a:gd name="connsiteY32" fmla="*/ 2744495 h 2845497"/>
              <a:gd name="connsiteX33" fmla="*/ 1503977 w 2794389"/>
              <a:gd name="connsiteY33" fmla="*/ 2755565 h 2845497"/>
              <a:gd name="connsiteX34" fmla="*/ 1415339 w 2794389"/>
              <a:gd name="connsiteY34" fmla="*/ 2775733 h 2845497"/>
              <a:gd name="connsiteX35" fmla="*/ 1351381 w 2794389"/>
              <a:gd name="connsiteY35" fmla="*/ 2796318 h 2845497"/>
              <a:gd name="connsiteX36" fmla="*/ 1390619 w 2794389"/>
              <a:gd name="connsiteY36" fmla="*/ 2793768 h 2845497"/>
              <a:gd name="connsiteX37" fmla="*/ 1453421 w 2794389"/>
              <a:gd name="connsiteY37" fmla="*/ 2783447 h 2845497"/>
              <a:gd name="connsiteX38" fmla="*/ 1518520 w 2794389"/>
              <a:gd name="connsiteY38" fmla="*/ 2766863 h 2845497"/>
              <a:gd name="connsiteX39" fmla="*/ 1564866 w 2794389"/>
              <a:gd name="connsiteY39" fmla="*/ 2747818 h 2845497"/>
              <a:gd name="connsiteX40" fmla="*/ 1522395 w 2794389"/>
              <a:gd name="connsiteY40" fmla="*/ 2755915 h 2845497"/>
              <a:gd name="connsiteX41" fmla="*/ 1562717 w 2794389"/>
              <a:gd name="connsiteY41" fmla="*/ 2732952 h 2845497"/>
              <a:gd name="connsiteX42" fmla="*/ 1572479 w 2794389"/>
              <a:gd name="connsiteY42" fmla="*/ 2737815 h 2845497"/>
              <a:gd name="connsiteX43" fmla="*/ 1758834 w 2794389"/>
              <a:gd name="connsiteY43" fmla="*/ 2666231 h 2845497"/>
              <a:gd name="connsiteX44" fmla="*/ 1456407 w 2794389"/>
              <a:gd name="connsiteY44" fmla="*/ 2648535 h 2845497"/>
              <a:gd name="connsiteX45" fmla="*/ 1421810 w 2794389"/>
              <a:gd name="connsiteY45" fmla="*/ 2657427 h 2845497"/>
              <a:gd name="connsiteX46" fmla="*/ 1405587 w 2794389"/>
              <a:gd name="connsiteY46" fmla="*/ 2667623 h 2845497"/>
              <a:gd name="connsiteX47" fmla="*/ 1453938 w 2794389"/>
              <a:gd name="connsiteY47" fmla="*/ 2652135 h 2845497"/>
              <a:gd name="connsiteX48" fmla="*/ 1512570 w 2794389"/>
              <a:gd name="connsiteY48" fmla="*/ 2634100 h 2845497"/>
              <a:gd name="connsiteX49" fmla="*/ 1464365 w 2794389"/>
              <a:gd name="connsiteY49" fmla="*/ 2646490 h 2845497"/>
              <a:gd name="connsiteX50" fmla="*/ 1466083 w 2794389"/>
              <a:gd name="connsiteY50" fmla="*/ 2646314 h 2845497"/>
              <a:gd name="connsiteX51" fmla="*/ 1484243 w 2794389"/>
              <a:gd name="connsiteY51" fmla="*/ 2646794 h 2845497"/>
              <a:gd name="connsiteX52" fmla="*/ 1871963 w 2794389"/>
              <a:gd name="connsiteY52" fmla="*/ 2612650 h 2845497"/>
              <a:gd name="connsiteX53" fmla="*/ 1860988 w 2794389"/>
              <a:gd name="connsiteY53" fmla="*/ 2624123 h 2845497"/>
              <a:gd name="connsiteX54" fmla="*/ 1850191 w 2794389"/>
              <a:gd name="connsiteY54" fmla="*/ 2626573 h 2845497"/>
              <a:gd name="connsiteX55" fmla="*/ 1839392 w 2794389"/>
              <a:gd name="connsiteY55" fmla="*/ 2628931 h 2845497"/>
              <a:gd name="connsiteX56" fmla="*/ 1892697 w 2794389"/>
              <a:gd name="connsiteY56" fmla="*/ 2601079 h 2845497"/>
              <a:gd name="connsiteX57" fmla="*/ 1906523 w 2794389"/>
              <a:gd name="connsiteY57" fmla="*/ 2603775 h 2845497"/>
              <a:gd name="connsiteX58" fmla="*/ 1873954 w 2794389"/>
              <a:gd name="connsiteY58" fmla="*/ 2617264 h 2845497"/>
              <a:gd name="connsiteX59" fmla="*/ 1956398 w 2794389"/>
              <a:gd name="connsiteY59" fmla="*/ 2576516 h 2845497"/>
              <a:gd name="connsiteX60" fmla="*/ 1971682 w 2794389"/>
              <a:gd name="connsiteY60" fmla="*/ 2582544 h 2845497"/>
              <a:gd name="connsiteX61" fmla="*/ 1925474 w 2794389"/>
              <a:gd name="connsiteY61" fmla="*/ 2608301 h 2845497"/>
              <a:gd name="connsiteX62" fmla="*/ 1906543 w 2794389"/>
              <a:gd name="connsiteY62" fmla="*/ 2605555 h 2845497"/>
              <a:gd name="connsiteX63" fmla="*/ 1931621 w 2794389"/>
              <a:gd name="connsiteY63" fmla="*/ 2591374 h 2845497"/>
              <a:gd name="connsiteX64" fmla="*/ 1956398 w 2794389"/>
              <a:gd name="connsiteY64" fmla="*/ 2576516 h 2845497"/>
              <a:gd name="connsiteX65" fmla="*/ 1987978 w 2794389"/>
              <a:gd name="connsiteY65" fmla="*/ 2560211 h 2845497"/>
              <a:gd name="connsiteX66" fmla="*/ 1956964 w 2794389"/>
              <a:gd name="connsiteY66" fmla="*/ 2576503 h 2845497"/>
              <a:gd name="connsiteX67" fmla="*/ 1955408 w 2794389"/>
              <a:gd name="connsiteY67" fmla="*/ 2575949 h 2845497"/>
              <a:gd name="connsiteX68" fmla="*/ 1987978 w 2794389"/>
              <a:gd name="connsiteY68" fmla="*/ 2560211 h 2845497"/>
              <a:gd name="connsiteX69" fmla="*/ 2037984 w 2794389"/>
              <a:gd name="connsiteY69" fmla="*/ 2533949 h 2845497"/>
              <a:gd name="connsiteX70" fmla="*/ 2013584 w 2794389"/>
              <a:gd name="connsiteY70" fmla="*/ 2546239 h 2845497"/>
              <a:gd name="connsiteX71" fmla="*/ 1996820 w 2794389"/>
              <a:gd name="connsiteY71" fmla="*/ 2554676 h 2845497"/>
              <a:gd name="connsiteX72" fmla="*/ 1989112 w 2794389"/>
              <a:gd name="connsiteY72" fmla="*/ 2558383 h 2845497"/>
              <a:gd name="connsiteX73" fmla="*/ 2037984 w 2794389"/>
              <a:gd name="connsiteY73" fmla="*/ 2533949 h 2845497"/>
              <a:gd name="connsiteX74" fmla="*/ 0 w 2794389"/>
              <a:gd name="connsiteY74" fmla="*/ 2462589 h 2845497"/>
              <a:gd name="connsiteX75" fmla="*/ 19940 w 2794389"/>
              <a:gd name="connsiteY75" fmla="*/ 2477880 h 2845497"/>
              <a:gd name="connsiteX76" fmla="*/ 54447 w 2794389"/>
              <a:gd name="connsiteY76" fmla="*/ 2502521 h 2845497"/>
              <a:gd name="connsiteX77" fmla="*/ 81236 w 2794389"/>
              <a:gd name="connsiteY77" fmla="*/ 2519293 h 2845497"/>
              <a:gd name="connsiteX78" fmla="*/ 93832 w 2794389"/>
              <a:gd name="connsiteY78" fmla="*/ 2520718 h 2845497"/>
              <a:gd name="connsiteX79" fmla="*/ 55937 w 2794389"/>
              <a:gd name="connsiteY79" fmla="*/ 2483810 h 2845497"/>
              <a:gd name="connsiteX80" fmla="*/ 99540 w 2794389"/>
              <a:gd name="connsiteY80" fmla="*/ 2512149 h 2845497"/>
              <a:gd name="connsiteX81" fmla="*/ 135472 w 2794389"/>
              <a:gd name="connsiteY81" fmla="*/ 2531080 h 2845497"/>
              <a:gd name="connsiteX82" fmla="*/ 170428 w 2794389"/>
              <a:gd name="connsiteY82" fmla="*/ 2549554 h 2845497"/>
              <a:gd name="connsiteX83" fmla="*/ 213248 w 2794389"/>
              <a:gd name="connsiteY83" fmla="*/ 2573510 h 2845497"/>
              <a:gd name="connsiteX84" fmla="*/ 118186 w 2794389"/>
              <a:gd name="connsiteY84" fmla="*/ 2547298 h 2845497"/>
              <a:gd name="connsiteX85" fmla="*/ 146546 w 2794389"/>
              <a:gd name="connsiteY85" fmla="*/ 2555957 h 2845497"/>
              <a:gd name="connsiteX86" fmla="*/ 166071 w 2794389"/>
              <a:gd name="connsiteY86" fmla="*/ 2561569 h 2845497"/>
              <a:gd name="connsiteX87" fmla="*/ 175069 w 2794389"/>
              <a:gd name="connsiteY87" fmla="*/ 2563858 h 2845497"/>
              <a:gd name="connsiteX88" fmla="*/ 149542 w 2794389"/>
              <a:gd name="connsiteY88" fmla="*/ 2559264 h 2845497"/>
              <a:gd name="connsiteX89" fmla="*/ 226480 w 2794389"/>
              <a:gd name="connsiteY89" fmla="*/ 2607559 h 2845497"/>
              <a:gd name="connsiteX90" fmla="*/ 219673 w 2794389"/>
              <a:gd name="connsiteY90" fmla="*/ 2590421 h 2845497"/>
              <a:gd name="connsiteX91" fmla="*/ 226227 w 2794389"/>
              <a:gd name="connsiteY91" fmla="*/ 2593280 h 2845497"/>
              <a:gd name="connsiteX92" fmla="*/ 243701 w 2794389"/>
              <a:gd name="connsiteY92" fmla="*/ 2600481 h 2845497"/>
              <a:gd name="connsiteX93" fmla="*/ 297213 w 2794389"/>
              <a:gd name="connsiteY93" fmla="*/ 2620894 h 2845497"/>
              <a:gd name="connsiteX94" fmla="*/ 351164 w 2794389"/>
              <a:gd name="connsiteY94" fmla="*/ 2639499 h 2845497"/>
              <a:gd name="connsiteX95" fmla="*/ 375762 w 2794389"/>
              <a:gd name="connsiteY95" fmla="*/ 2647498 h 2845497"/>
              <a:gd name="connsiteX96" fmla="*/ 347158 w 2794389"/>
              <a:gd name="connsiteY96" fmla="*/ 2646707 h 2845497"/>
              <a:gd name="connsiteX97" fmla="*/ 433810 w 2794389"/>
              <a:gd name="connsiteY97" fmla="*/ 2676179 h 2845497"/>
              <a:gd name="connsiteX98" fmla="*/ 402453 w 2794389"/>
              <a:gd name="connsiteY98" fmla="*/ 2670102 h 2845497"/>
              <a:gd name="connsiteX99" fmla="*/ 380982 w 2794389"/>
              <a:gd name="connsiteY99" fmla="*/ 2665434 h 2845497"/>
              <a:gd name="connsiteX100" fmla="*/ 371284 w 2794389"/>
              <a:gd name="connsiteY100" fmla="*/ 2663080 h 2845497"/>
              <a:gd name="connsiteX101" fmla="*/ 411507 w 2794389"/>
              <a:gd name="connsiteY101" fmla="*/ 2678565 h 2845497"/>
              <a:gd name="connsiteX102" fmla="*/ 439127 w 2794389"/>
              <a:gd name="connsiteY102" fmla="*/ 2689032 h 2845497"/>
              <a:gd name="connsiteX103" fmla="*/ 472136 w 2794389"/>
              <a:gd name="connsiteY103" fmla="*/ 2702245 h 2845497"/>
              <a:gd name="connsiteX104" fmla="*/ 503451 w 2794389"/>
              <a:gd name="connsiteY104" fmla="*/ 2711930 h 2845497"/>
              <a:gd name="connsiteX105" fmla="*/ 528701 w 2794389"/>
              <a:gd name="connsiteY105" fmla="*/ 2718422 h 2845497"/>
              <a:gd name="connsiteX106" fmla="*/ 566018 w 2794389"/>
              <a:gd name="connsiteY106" fmla="*/ 2726731 h 2845497"/>
              <a:gd name="connsiteX107" fmla="*/ 562972 w 2794389"/>
              <a:gd name="connsiteY107" fmla="*/ 2727847 h 2845497"/>
              <a:gd name="connsiteX108" fmla="*/ 641823 w 2794389"/>
              <a:gd name="connsiteY108" fmla="*/ 2747567 h 2845497"/>
              <a:gd name="connsiteX109" fmla="*/ 719567 w 2794389"/>
              <a:gd name="connsiteY109" fmla="*/ 2758474 h 2845497"/>
              <a:gd name="connsiteX110" fmla="*/ 716139 w 2794389"/>
              <a:gd name="connsiteY110" fmla="*/ 2767842 h 2845497"/>
              <a:gd name="connsiteX111" fmla="*/ 765645 w 2794389"/>
              <a:gd name="connsiteY111" fmla="*/ 2770986 h 2845497"/>
              <a:gd name="connsiteX112" fmla="*/ 789852 w 2794389"/>
              <a:gd name="connsiteY112" fmla="*/ 2778961 h 2845497"/>
              <a:gd name="connsiteX113" fmla="*/ 809654 w 2794389"/>
              <a:gd name="connsiteY113" fmla="*/ 2782838 h 2845497"/>
              <a:gd name="connsiteX114" fmla="*/ 837664 w 2794389"/>
              <a:gd name="connsiteY114" fmla="*/ 2784817 h 2845497"/>
              <a:gd name="connsiteX115" fmla="*/ 823757 w 2794389"/>
              <a:gd name="connsiteY115" fmla="*/ 2784532 h 2845497"/>
              <a:gd name="connsiteX116" fmla="*/ 847435 w 2794389"/>
              <a:gd name="connsiteY116" fmla="*/ 2799561 h 2845497"/>
              <a:gd name="connsiteX117" fmla="*/ 898968 w 2794389"/>
              <a:gd name="connsiteY117" fmla="*/ 2804057 h 2845497"/>
              <a:gd name="connsiteX118" fmla="*/ 938068 w 2794389"/>
              <a:gd name="connsiteY118" fmla="*/ 2799618 h 2845497"/>
              <a:gd name="connsiteX119" fmla="*/ 977176 w 2794389"/>
              <a:gd name="connsiteY119" fmla="*/ 2795700 h 2845497"/>
              <a:gd name="connsiteX120" fmla="*/ 1029442 w 2794389"/>
              <a:gd name="connsiteY120" fmla="*/ 2797386 h 2845497"/>
              <a:gd name="connsiteX121" fmla="*/ 1047005 w 2794389"/>
              <a:gd name="connsiteY121" fmla="*/ 2815461 h 2845497"/>
              <a:gd name="connsiteX122" fmla="*/ 1009403 w 2794389"/>
              <a:gd name="connsiteY122" fmla="*/ 2811975 h 2845497"/>
              <a:gd name="connsiteX123" fmla="*/ 969400 w 2794389"/>
              <a:gd name="connsiteY123" fmla="*/ 2812830 h 2845497"/>
              <a:gd name="connsiteX124" fmla="*/ 1003516 w 2794389"/>
              <a:gd name="connsiteY124" fmla="*/ 2820935 h 2845497"/>
              <a:gd name="connsiteX125" fmla="*/ 1010258 w 2794389"/>
              <a:gd name="connsiteY125" fmla="*/ 2828112 h 2845497"/>
              <a:gd name="connsiteX126" fmla="*/ 1108040 w 2794389"/>
              <a:gd name="connsiteY126" fmla="*/ 2836453 h 2845497"/>
              <a:gd name="connsiteX127" fmla="*/ 1078557 w 2794389"/>
              <a:gd name="connsiteY127" fmla="*/ 2837210 h 2845497"/>
              <a:gd name="connsiteX128" fmla="*/ 1000813 w 2794389"/>
              <a:gd name="connsiteY128" fmla="*/ 2835581 h 2845497"/>
              <a:gd name="connsiteX129" fmla="*/ 948930 w 2794389"/>
              <a:gd name="connsiteY129" fmla="*/ 2832657 h 2845497"/>
              <a:gd name="connsiteX130" fmla="*/ 891054 w 2794389"/>
              <a:gd name="connsiteY130" fmla="*/ 2828291 h 2845497"/>
              <a:gd name="connsiteX131" fmla="*/ 829432 w 2794389"/>
              <a:gd name="connsiteY131" fmla="*/ 2820658 h 2845497"/>
              <a:gd name="connsiteX132" fmla="*/ 797782 w 2794389"/>
              <a:gd name="connsiteY132" fmla="*/ 2816455 h 2845497"/>
              <a:gd name="connsiteX133" fmla="*/ 766076 w 2794389"/>
              <a:gd name="connsiteY133" fmla="*/ 2810924 h 2845497"/>
              <a:gd name="connsiteX134" fmla="*/ 703021 w 2794389"/>
              <a:gd name="connsiteY134" fmla="*/ 2799252 h 2845497"/>
              <a:gd name="connsiteX135" fmla="*/ 642450 w 2794389"/>
              <a:gd name="connsiteY135" fmla="*/ 2785493 h 2845497"/>
              <a:gd name="connsiteX136" fmla="*/ 627843 w 2794389"/>
              <a:gd name="connsiteY136" fmla="*/ 2782146 h 2845497"/>
              <a:gd name="connsiteX137" fmla="*/ 613683 w 2794389"/>
              <a:gd name="connsiteY137" fmla="*/ 2778211 h 2845497"/>
              <a:gd name="connsiteX138" fmla="*/ 586316 w 2794389"/>
              <a:gd name="connsiteY138" fmla="*/ 2770579 h 2845497"/>
              <a:gd name="connsiteX139" fmla="*/ 536298 w 2794389"/>
              <a:gd name="connsiteY139" fmla="*/ 2756210 h 2845497"/>
              <a:gd name="connsiteX140" fmla="*/ 462414 w 2794389"/>
              <a:gd name="connsiteY140" fmla="*/ 2731537 h 2845497"/>
              <a:gd name="connsiteX141" fmla="*/ 434819 w 2794389"/>
              <a:gd name="connsiteY141" fmla="*/ 2720988 h 2845497"/>
              <a:gd name="connsiteX142" fmla="*/ 428460 w 2794389"/>
              <a:gd name="connsiteY142" fmla="*/ 2721713 h 2845497"/>
              <a:gd name="connsiteX143" fmla="*/ 416995 w 2794389"/>
              <a:gd name="connsiteY143" fmla="*/ 2714056 h 2845497"/>
              <a:gd name="connsiteX144" fmla="*/ 394026 w 2794389"/>
              <a:gd name="connsiteY144" fmla="*/ 2705104 h 2845497"/>
              <a:gd name="connsiteX145" fmla="*/ 344178 w 2794389"/>
              <a:gd name="connsiteY145" fmla="*/ 2683778 h 2845497"/>
              <a:gd name="connsiteX146" fmla="*/ 294770 w 2794389"/>
              <a:gd name="connsiteY146" fmla="*/ 2661451 h 2845497"/>
              <a:gd name="connsiteX147" fmla="*/ 272777 w 2794389"/>
              <a:gd name="connsiteY147" fmla="*/ 2650357 h 2845497"/>
              <a:gd name="connsiteX148" fmla="*/ 194993 w 2794389"/>
              <a:gd name="connsiteY148" fmla="*/ 2618532 h 2845497"/>
              <a:gd name="connsiteX149" fmla="*/ 221725 w 2794389"/>
              <a:gd name="connsiteY149" fmla="*/ 2624445 h 2845497"/>
              <a:gd name="connsiteX150" fmla="*/ 207541 w 2794389"/>
              <a:gd name="connsiteY150" fmla="*/ 2616446 h 2845497"/>
              <a:gd name="connsiteX151" fmla="*/ 168848 w 2794389"/>
              <a:gd name="connsiteY151" fmla="*/ 2596449 h 2845497"/>
              <a:gd name="connsiteX152" fmla="*/ 87790 w 2794389"/>
              <a:gd name="connsiteY152" fmla="*/ 2546630 h 2845497"/>
              <a:gd name="connsiteX153" fmla="*/ 53438 w 2794389"/>
              <a:gd name="connsiteY153" fmla="*/ 2524938 h 2845497"/>
              <a:gd name="connsiteX154" fmla="*/ 45320 w 2794389"/>
              <a:gd name="connsiteY154" fmla="*/ 2529459 h 2845497"/>
              <a:gd name="connsiteX155" fmla="*/ 7002 w 2794389"/>
              <a:gd name="connsiteY155" fmla="*/ 2497055 h 2845497"/>
              <a:gd name="connsiteX156" fmla="*/ 0 w 2794389"/>
              <a:gd name="connsiteY156" fmla="*/ 2491350 h 2845497"/>
              <a:gd name="connsiteX157" fmla="*/ 2150890 w 2794389"/>
              <a:gd name="connsiteY157" fmla="*/ 2454268 h 2845497"/>
              <a:gd name="connsiteX158" fmla="*/ 2118320 w 2794389"/>
              <a:gd name="connsiteY158" fmla="*/ 2478013 h 2845497"/>
              <a:gd name="connsiteX159" fmla="*/ 2135102 w 2794389"/>
              <a:gd name="connsiteY159" fmla="*/ 2465412 h 2845497"/>
              <a:gd name="connsiteX160" fmla="*/ 2150890 w 2794389"/>
              <a:gd name="connsiteY160" fmla="*/ 2454268 h 2845497"/>
              <a:gd name="connsiteX161" fmla="*/ 0 w 2794389"/>
              <a:gd name="connsiteY161" fmla="*/ 2428083 h 2845497"/>
              <a:gd name="connsiteX162" fmla="*/ 10772 w 2794389"/>
              <a:gd name="connsiteY162" fmla="*/ 2435332 h 2845497"/>
              <a:gd name="connsiteX163" fmla="*/ 0 w 2794389"/>
              <a:gd name="connsiteY163" fmla="*/ 2430785 h 2845497"/>
              <a:gd name="connsiteX164" fmla="*/ 2240486 w 2794389"/>
              <a:gd name="connsiteY164" fmla="*/ 2356921 h 2845497"/>
              <a:gd name="connsiteX165" fmla="*/ 2196412 w 2794389"/>
              <a:gd name="connsiteY165" fmla="*/ 2393724 h 2845497"/>
              <a:gd name="connsiteX166" fmla="*/ 2218110 w 2794389"/>
              <a:gd name="connsiteY166" fmla="*/ 2388901 h 2845497"/>
              <a:gd name="connsiteX167" fmla="*/ 2213022 w 2794389"/>
              <a:gd name="connsiteY167" fmla="*/ 2400289 h 2845497"/>
              <a:gd name="connsiteX168" fmla="*/ 2192910 w 2794389"/>
              <a:gd name="connsiteY168" fmla="*/ 2421631 h 2845497"/>
              <a:gd name="connsiteX169" fmla="*/ 2183490 w 2794389"/>
              <a:gd name="connsiteY169" fmla="*/ 2401975 h 2845497"/>
              <a:gd name="connsiteX170" fmla="*/ 2240486 w 2794389"/>
              <a:gd name="connsiteY170" fmla="*/ 2356921 h 2845497"/>
              <a:gd name="connsiteX171" fmla="*/ 2160656 w 2794389"/>
              <a:gd name="connsiteY171" fmla="*/ 2356458 h 2845497"/>
              <a:gd name="connsiteX172" fmla="*/ 2159044 w 2794389"/>
              <a:gd name="connsiteY172" fmla="*/ 2364603 h 2845497"/>
              <a:gd name="connsiteX173" fmla="*/ 2159040 w 2794389"/>
              <a:gd name="connsiteY173" fmla="*/ 2356441 h 2845497"/>
              <a:gd name="connsiteX174" fmla="*/ 2158796 w 2794389"/>
              <a:gd name="connsiteY174" fmla="*/ 2360897 h 2845497"/>
              <a:gd name="connsiteX175" fmla="*/ 2159040 w 2794389"/>
              <a:gd name="connsiteY175" fmla="*/ 2356441 h 2845497"/>
              <a:gd name="connsiteX176" fmla="*/ 2330100 w 2794389"/>
              <a:gd name="connsiteY176" fmla="*/ 2283638 h 2845497"/>
              <a:gd name="connsiteX177" fmla="*/ 2323070 w 2794389"/>
              <a:gd name="connsiteY177" fmla="*/ 2291229 h 2845497"/>
              <a:gd name="connsiteX178" fmla="*/ 2321954 w 2794389"/>
              <a:gd name="connsiteY178" fmla="*/ 2285584 h 2845497"/>
              <a:gd name="connsiteX179" fmla="*/ 2330100 w 2794389"/>
              <a:gd name="connsiteY179" fmla="*/ 2283638 h 2845497"/>
              <a:gd name="connsiteX180" fmla="*/ 2320554 w 2794389"/>
              <a:gd name="connsiteY180" fmla="*/ 2283103 h 2845497"/>
              <a:gd name="connsiteX181" fmla="*/ 2321938 w 2794389"/>
              <a:gd name="connsiteY181" fmla="*/ 2294850 h 2845497"/>
              <a:gd name="connsiteX182" fmla="*/ 2285688 w 2794389"/>
              <a:gd name="connsiteY182" fmla="*/ 2330104 h 2845497"/>
              <a:gd name="connsiteX183" fmla="*/ 2248656 w 2794389"/>
              <a:gd name="connsiteY183" fmla="*/ 2364560 h 2845497"/>
              <a:gd name="connsiteX184" fmla="*/ 2254934 w 2794389"/>
              <a:gd name="connsiteY184" fmla="*/ 2356366 h 2845497"/>
              <a:gd name="connsiteX185" fmla="*/ 2268378 w 2794389"/>
              <a:gd name="connsiteY185" fmla="*/ 2338071 h 2845497"/>
              <a:gd name="connsiteX186" fmla="*/ 2287202 w 2794389"/>
              <a:gd name="connsiteY186" fmla="*/ 2310978 h 2845497"/>
              <a:gd name="connsiteX187" fmla="*/ 2281104 w 2794389"/>
              <a:gd name="connsiteY187" fmla="*/ 2325567 h 2845497"/>
              <a:gd name="connsiteX188" fmla="*/ 2320554 w 2794389"/>
              <a:gd name="connsiteY188" fmla="*/ 2283103 h 2845497"/>
              <a:gd name="connsiteX189" fmla="*/ 2533698 w 2794389"/>
              <a:gd name="connsiteY189" fmla="*/ 2030479 h 2845497"/>
              <a:gd name="connsiteX190" fmla="*/ 2526126 w 2794389"/>
              <a:gd name="connsiteY190" fmla="*/ 2041549 h 2845497"/>
              <a:gd name="connsiteX191" fmla="*/ 2505892 w 2794389"/>
              <a:gd name="connsiteY191" fmla="*/ 2070605 h 2845497"/>
              <a:gd name="connsiteX192" fmla="*/ 2492344 w 2794389"/>
              <a:gd name="connsiteY192" fmla="*/ 2090008 h 2845497"/>
              <a:gd name="connsiteX193" fmla="*/ 2476726 w 2794389"/>
              <a:gd name="connsiteY193" fmla="*/ 2111325 h 2845497"/>
              <a:gd name="connsiteX194" fmla="*/ 2441616 w 2794389"/>
              <a:gd name="connsiteY194" fmla="*/ 2156843 h 2845497"/>
              <a:gd name="connsiteX195" fmla="*/ 2423174 w 2794389"/>
              <a:gd name="connsiteY195" fmla="*/ 2179512 h 2845497"/>
              <a:gd name="connsiteX196" fmla="*/ 2404820 w 2794389"/>
              <a:gd name="connsiteY196" fmla="*/ 2201090 h 2845497"/>
              <a:gd name="connsiteX197" fmla="*/ 2371844 w 2794389"/>
              <a:gd name="connsiteY197" fmla="*/ 2239016 h 2845497"/>
              <a:gd name="connsiteX198" fmla="*/ 2338282 w 2794389"/>
              <a:gd name="connsiteY198" fmla="*/ 2274849 h 2845497"/>
              <a:gd name="connsiteX199" fmla="*/ 2372324 w 2794389"/>
              <a:gd name="connsiteY199" fmla="*/ 2238112 h 2845497"/>
              <a:gd name="connsiteX200" fmla="*/ 2402028 w 2794389"/>
              <a:gd name="connsiteY200" fmla="*/ 2203737 h 2845497"/>
              <a:gd name="connsiteX201" fmla="*/ 2428922 w 2794389"/>
              <a:gd name="connsiteY201" fmla="*/ 2172043 h 2845497"/>
              <a:gd name="connsiteX202" fmla="*/ 2452706 w 2794389"/>
              <a:gd name="connsiteY202" fmla="*/ 2141830 h 2845497"/>
              <a:gd name="connsiteX203" fmla="*/ 2533698 w 2794389"/>
              <a:gd name="connsiteY203" fmla="*/ 2030479 h 2845497"/>
              <a:gd name="connsiteX204" fmla="*/ 2480086 w 2794389"/>
              <a:gd name="connsiteY204" fmla="*/ 2000859 h 2845497"/>
              <a:gd name="connsiteX205" fmla="*/ 2480220 w 2794389"/>
              <a:gd name="connsiteY205" fmla="*/ 2002194 h 2845497"/>
              <a:gd name="connsiteX206" fmla="*/ 2470342 w 2794389"/>
              <a:gd name="connsiteY206" fmla="*/ 2016702 h 2845497"/>
              <a:gd name="connsiteX207" fmla="*/ 2737374 w 2794389"/>
              <a:gd name="connsiteY207" fmla="*/ 1622882 h 2845497"/>
              <a:gd name="connsiteX208" fmla="*/ 2721088 w 2794389"/>
              <a:gd name="connsiteY208" fmla="*/ 1647319 h 2845497"/>
              <a:gd name="connsiteX209" fmla="*/ 2737374 w 2794389"/>
              <a:gd name="connsiteY209" fmla="*/ 1622882 h 2845497"/>
              <a:gd name="connsiteX210" fmla="*/ 2740196 w 2794389"/>
              <a:gd name="connsiteY210" fmla="*/ 1130721 h 2845497"/>
              <a:gd name="connsiteX211" fmla="*/ 2741196 w 2794389"/>
              <a:gd name="connsiteY211" fmla="*/ 1139733 h 2845497"/>
              <a:gd name="connsiteX212" fmla="*/ 2741222 w 2794389"/>
              <a:gd name="connsiteY212" fmla="*/ 1142177 h 2845497"/>
              <a:gd name="connsiteX213" fmla="*/ 2738008 w 2794389"/>
              <a:gd name="connsiteY213" fmla="*/ 1106284 h 2845497"/>
              <a:gd name="connsiteX214" fmla="*/ 2740196 w 2794389"/>
              <a:gd name="connsiteY214" fmla="*/ 1130721 h 2845497"/>
              <a:gd name="connsiteX215" fmla="*/ 2739568 w 2794389"/>
              <a:gd name="connsiteY215" fmla="*/ 1125065 h 2845497"/>
              <a:gd name="connsiteX216" fmla="*/ 2738008 w 2794389"/>
              <a:gd name="connsiteY216" fmla="*/ 1106284 h 2845497"/>
              <a:gd name="connsiteX217" fmla="*/ 2753676 w 2794389"/>
              <a:gd name="connsiteY217" fmla="*/ 758971 h 2845497"/>
              <a:gd name="connsiteX218" fmla="*/ 2760776 w 2794389"/>
              <a:gd name="connsiteY218" fmla="*/ 787220 h 2845497"/>
              <a:gd name="connsiteX219" fmla="*/ 2766060 w 2794389"/>
              <a:gd name="connsiteY219" fmla="*/ 802868 h 2845497"/>
              <a:gd name="connsiteX220" fmla="*/ 2775700 w 2794389"/>
              <a:gd name="connsiteY220" fmla="*/ 814109 h 2845497"/>
              <a:gd name="connsiteX221" fmla="*/ 2784984 w 2794389"/>
              <a:gd name="connsiteY221" fmla="*/ 829382 h 2845497"/>
              <a:gd name="connsiteX222" fmla="*/ 2789804 w 2794389"/>
              <a:gd name="connsiteY222" fmla="*/ 850186 h 2845497"/>
              <a:gd name="connsiteX223" fmla="*/ 2794062 w 2794389"/>
              <a:gd name="connsiteY223" fmla="*/ 886052 h 2845497"/>
              <a:gd name="connsiteX224" fmla="*/ 2787394 w 2794389"/>
              <a:gd name="connsiteY224" fmla="*/ 868188 h 2845497"/>
              <a:gd name="connsiteX225" fmla="*/ 2794372 w 2794389"/>
              <a:gd name="connsiteY225" fmla="*/ 949759 h 2845497"/>
              <a:gd name="connsiteX226" fmla="*/ 2790234 w 2794389"/>
              <a:gd name="connsiteY226" fmla="*/ 945026 h 2845497"/>
              <a:gd name="connsiteX227" fmla="*/ 2790602 w 2794389"/>
              <a:gd name="connsiteY227" fmla="*/ 949270 h 2845497"/>
              <a:gd name="connsiteX228" fmla="*/ 2791350 w 2794389"/>
              <a:gd name="connsiteY228" fmla="*/ 960470 h 2845497"/>
              <a:gd name="connsiteX229" fmla="*/ 2792604 w 2794389"/>
              <a:gd name="connsiteY229" fmla="*/ 994511 h 2845497"/>
              <a:gd name="connsiteX230" fmla="*/ 2794389 w 2794389"/>
              <a:gd name="connsiteY230" fmla="*/ 1044070 h 2845497"/>
              <a:gd name="connsiteX231" fmla="*/ 2787434 w 2794389"/>
              <a:gd name="connsiteY231" fmla="*/ 990903 h 2845497"/>
              <a:gd name="connsiteX232" fmla="*/ 2786880 w 2794389"/>
              <a:gd name="connsiteY232" fmla="*/ 959705 h 2845497"/>
              <a:gd name="connsiteX233" fmla="*/ 2781082 w 2794389"/>
              <a:gd name="connsiteY233" fmla="*/ 939854 h 2845497"/>
              <a:gd name="connsiteX234" fmla="*/ 2781384 w 2794389"/>
              <a:gd name="connsiteY234" fmla="*/ 948358 h 2845497"/>
              <a:gd name="connsiteX235" fmla="*/ 2781538 w 2794389"/>
              <a:gd name="connsiteY235" fmla="*/ 967077 h 2845497"/>
              <a:gd name="connsiteX236" fmla="*/ 2781180 w 2794389"/>
              <a:gd name="connsiteY236" fmla="*/ 994316 h 2845497"/>
              <a:gd name="connsiteX237" fmla="*/ 2779512 w 2794389"/>
              <a:gd name="connsiteY237" fmla="*/ 980150 h 2845497"/>
              <a:gd name="connsiteX238" fmla="*/ 2775440 w 2794389"/>
              <a:gd name="connsiteY238" fmla="*/ 949091 h 2845497"/>
              <a:gd name="connsiteX239" fmla="*/ 2767860 w 2794389"/>
              <a:gd name="connsiteY239" fmla="*/ 904176 h 2845497"/>
              <a:gd name="connsiteX240" fmla="*/ 2773738 w 2794389"/>
              <a:gd name="connsiteY240" fmla="*/ 874273 h 2845497"/>
              <a:gd name="connsiteX241" fmla="*/ 2754278 w 2794389"/>
              <a:gd name="connsiteY241" fmla="*/ 819787 h 2845497"/>
              <a:gd name="connsiteX242" fmla="*/ 2756908 w 2794389"/>
              <a:gd name="connsiteY242" fmla="*/ 783115 h 2845497"/>
              <a:gd name="connsiteX243" fmla="*/ 2753676 w 2794389"/>
              <a:gd name="connsiteY243" fmla="*/ 758971 h 2845497"/>
              <a:gd name="connsiteX244" fmla="*/ 2682736 w 2794389"/>
              <a:gd name="connsiteY244" fmla="*/ 514436 h 2845497"/>
              <a:gd name="connsiteX245" fmla="*/ 2697112 w 2794389"/>
              <a:gd name="connsiteY245" fmla="*/ 540277 h 2845497"/>
              <a:gd name="connsiteX246" fmla="*/ 2718968 w 2794389"/>
              <a:gd name="connsiteY246" fmla="*/ 583318 h 2845497"/>
              <a:gd name="connsiteX247" fmla="*/ 2708154 w 2794389"/>
              <a:gd name="connsiteY247" fmla="*/ 553929 h 2845497"/>
              <a:gd name="connsiteX248" fmla="*/ 2726858 w 2794389"/>
              <a:gd name="connsiteY248" fmla="*/ 566913 h 2845497"/>
              <a:gd name="connsiteX249" fmla="*/ 2735162 w 2794389"/>
              <a:gd name="connsiteY249" fmla="*/ 601548 h 2845497"/>
              <a:gd name="connsiteX250" fmla="*/ 2740226 w 2794389"/>
              <a:gd name="connsiteY250" fmla="*/ 625464 h 2845497"/>
              <a:gd name="connsiteX251" fmla="*/ 2742254 w 2794389"/>
              <a:gd name="connsiteY251" fmla="*/ 636388 h 2845497"/>
              <a:gd name="connsiteX252" fmla="*/ 2767268 w 2794389"/>
              <a:gd name="connsiteY252" fmla="*/ 674452 h 2845497"/>
              <a:gd name="connsiteX253" fmla="*/ 2774670 w 2794389"/>
              <a:gd name="connsiteY253" fmla="*/ 624454 h 2845497"/>
              <a:gd name="connsiteX254" fmla="*/ 2788788 w 2794389"/>
              <a:gd name="connsiteY254" fmla="*/ 697146 h 2845497"/>
              <a:gd name="connsiteX255" fmla="*/ 2791598 w 2794389"/>
              <a:gd name="connsiteY255" fmla="*/ 766946 h 2845497"/>
              <a:gd name="connsiteX256" fmla="*/ 2773928 w 2794389"/>
              <a:gd name="connsiteY256" fmla="*/ 727399 h 2845497"/>
              <a:gd name="connsiteX257" fmla="*/ 2761812 w 2794389"/>
              <a:gd name="connsiteY257" fmla="*/ 700469 h 2845497"/>
              <a:gd name="connsiteX258" fmla="*/ 2757586 w 2794389"/>
              <a:gd name="connsiteY258" fmla="*/ 691705 h 2845497"/>
              <a:gd name="connsiteX259" fmla="*/ 2755892 w 2794389"/>
              <a:gd name="connsiteY259" fmla="*/ 688397 h 2845497"/>
              <a:gd name="connsiteX260" fmla="*/ 2767756 w 2794389"/>
              <a:gd name="connsiteY260" fmla="*/ 736522 h 2845497"/>
              <a:gd name="connsiteX261" fmla="*/ 2751194 w 2794389"/>
              <a:gd name="connsiteY261" fmla="*/ 741450 h 2845497"/>
              <a:gd name="connsiteX262" fmla="*/ 2754036 w 2794389"/>
              <a:gd name="connsiteY262" fmla="*/ 754223 h 2845497"/>
              <a:gd name="connsiteX263" fmla="*/ 2737296 w 2794389"/>
              <a:gd name="connsiteY263" fmla="*/ 720133 h 2845497"/>
              <a:gd name="connsiteX264" fmla="*/ 2736254 w 2794389"/>
              <a:gd name="connsiteY264" fmla="*/ 699688 h 2845497"/>
              <a:gd name="connsiteX265" fmla="*/ 2732476 w 2794389"/>
              <a:gd name="connsiteY265" fmla="*/ 674583 h 2845497"/>
              <a:gd name="connsiteX266" fmla="*/ 2719106 w 2794389"/>
              <a:gd name="connsiteY266" fmla="*/ 609743 h 2845497"/>
              <a:gd name="connsiteX267" fmla="*/ 2700296 w 2794389"/>
              <a:gd name="connsiteY267" fmla="*/ 572102 h 2845497"/>
              <a:gd name="connsiteX268" fmla="*/ 2680380 w 2794389"/>
              <a:gd name="connsiteY268" fmla="*/ 518430 h 2845497"/>
              <a:gd name="connsiteX269" fmla="*/ 2682736 w 2794389"/>
              <a:gd name="connsiteY269" fmla="*/ 514436 h 2845497"/>
              <a:gd name="connsiteX270" fmla="*/ 2615198 w 2794389"/>
              <a:gd name="connsiteY270" fmla="*/ 392112 h 2845497"/>
              <a:gd name="connsiteX271" fmla="*/ 2639626 w 2794389"/>
              <a:gd name="connsiteY271" fmla="*/ 432834 h 2845497"/>
              <a:gd name="connsiteX272" fmla="*/ 2625034 w 2794389"/>
              <a:gd name="connsiteY272" fmla="*/ 418895 h 2845497"/>
              <a:gd name="connsiteX273" fmla="*/ 2615808 w 2794389"/>
              <a:gd name="connsiteY273" fmla="*/ 367832 h 2845497"/>
              <a:gd name="connsiteX274" fmla="*/ 2625312 w 2794389"/>
              <a:gd name="connsiteY274" fmla="*/ 385725 h 2845497"/>
              <a:gd name="connsiteX275" fmla="*/ 2639626 w 2794389"/>
              <a:gd name="connsiteY275" fmla="*/ 414788 h 2845497"/>
              <a:gd name="connsiteX276" fmla="*/ 2629342 w 2794389"/>
              <a:gd name="connsiteY276" fmla="*/ 402928 h 2845497"/>
              <a:gd name="connsiteX277" fmla="*/ 2622364 w 2794389"/>
              <a:gd name="connsiteY277" fmla="*/ 386758 h 2845497"/>
              <a:gd name="connsiteX278" fmla="*/ 2615232 w 2794389"/>
              <a:gd name="connsiteY278" fmla="*/ 373165 h 2845497"/>
              <a:gd name="connsiteX279" fmla="*/ 2615808 w 2794389"/>
              <a:gd name="connsiteY279" fmla="*/ 367832 h 2845497"/>
              <a:gd name="connsiteX280" fmla="*/ 2648554 w 2794389"/>
              <a:gd name="connsiteY280" fmla="*/ 326972 h 2845497"/>
              <a:gd name="connsiteX281" fmla="*/ 2680824 w 2794389"/>
              <a:gd name="connsiteY281" fmla="*/ 371765 h 2845497"/>
              <a:gd name="connsiteX282" fmla="*/ 2708834 w 2794389"/>
              <a:gd name="connsiteY282" fmla="*/ 422073 h 2845497"/>
              <a:gd name="connsiteX283" fmla="*/ 2734734 w 2794389"/>
              <a:gd name="connsiteY283" fmla="*/ 479632 h 2845497"/>
              <a:gd name="connsiteX284" fmla="*/ 2760008 w 2794389"/>
              <a:gd name="connsiteY284" fmla="*/ 546646 h 2845497"/>
              <a:gd name="connsiteX285" fmla="*/ 2747184 w 2794389"/>
              <a:gd name="connsiteY285" fmla="*/ 555492 h 2845497"/>
              <a:gd name="connsiteX286" fmla="*/ 2724938 w 2794389"/>
              <a:gd name="connsiteY286" fmla="*/ 508516 h 2845497"/>
              <a:gd name="connsiteX287" fmla="*/ 2744626 w 2794389"/>
              <a:gd name="connsiteY287" fmla="*/ 558180 h 2845497"/>
              <a:gd name="connsiteX288" fmla="*/ 2731696 w 2794389"/>
              <a:gd name="connsiteY288" fmla="*/ 557822 h 2845497"/>
              <a:gd name="connsiteX289" fmla="*/ 2723628 w 2794389"/>
              <a:gd name="connsiteY289" fmla="*/ 533173 h 2845497"/>
              <a:gd name="connsiteX290" fmla="*/ 2713978 w 2794389"/>
              <a:gd name="connsiteY290" fmla="*/ 504476 h 2845497"/>
              <a:gd name="connsiteX291" fmla="*/ 2694112 w 2794389"/>
              <a:gd name="connsiteY291" fmla="*/ 470736 h 2845497"/>
              <a:gd name="connsiteX292" fmla="*/ 2672184 w 2794389"/>
              <a:gd name="connsiteY292" fmla="*/ 452449 h 2845497"/>
              <a:gd name="connsiteX293" fmla="*/ 2666224 w 2794389"/>
              <a:gd name="connsiteY293" fmla="*/ 430375 h 2845497"/>
              <a:gd name="connsiteX294" fmla="*/ 2678576 w 2794389"/>
              <a:gd name="connsiteY294" fmla="*/ 457410 h 2845497"/>
              <a:gd name="connsiteX295" fmla="*/ 2686954 w 2794389"/>
              <a:gd name="connsiteY295" fmla="*/ 474932 h 2845497"/>
              <a:gd name="connsiteX296" fmla="*/ 2687524 w 2794389"/>
              <a:gd name="connsiteY296" fmla="*/ 449101 h 2845497"/>
              <a:gd name="connsiteX297" fmla="*/ 2668464 w 2794389"/>
              <a:gd name="connsiteY297" fmla="*/ 393718 h 2845497"/>
              <a:gd name="connsiteX298" fmla="*/ 2654612 w 2794389"/>
              <a:gd name="connsiteY298" fmla="*/ 355824 h 2845497"/>
              <a:gd name="connsiteX299" fmla="*/ 2647798 w 2794389"/>
              <a:gd name="connsiteY299" fmla="*/ 338792 h 2845497"/>
              <a:gd name="connsiteX300" fmla="*/ 2663072 w 2794389"/>
              <a:gd name="connsiteY300" fmla="*/ 371603 h 2845497"/>
              <a:gd name="connsiteX301" fmla="*/ 2676198 w 2794389"/>
              <a:gd name="connsiteY301" fmla="*/ 401481 h 2845497"/>
              <a:gd name="connsiteX302" fmla="*/ 2687890 w 2794389"/>
              <a:gd name="connsiteY302" fmla="*/ 432101 h 2845497"/>
              <a:gd name="connsiteX303" fmla="*/ 2692964 w 2794389"/>
              <a:gd name="connsiteY303" fmla="*/ 448996 h 2845497"/>
              <a:gd name="connsiteX304" fmla="*/ 2696530 w 2794389"/>
              <a:gd name="connsiteY304" fmla="*/ 467910 h 2845497"/>
              <a:gd name="connsiteX305" fmla="*/ 2713050 w 2794389"/>
              <a:gd name="connsiteY305" fmla="*/ 483151 h 2845497"/>
              <a:gd name="connsiteX306" fmla="*/ 2702734 w 2794389"/>
              <a:gd name="connsiteY306" fmla="*/ 446218 h 2845497"/>
              <a:gd name="connsiteX307" fmla="*/ 2686898 w 2794389"/>
              <a:gd name="connsiteY307" fmla="*/ 406800 h 2845497"/>
              <a:gd name="connsiteX308" fmla="*/ 2668910 w 2794389"/>
              <a:gd name="connsiteY308" fmla="*/ 366168 h 2845497"/>
              <a:gd name="connsiteX309" fmla="*/ 2648554 w 2794389"/>
              <a:gd name="connsiteY309" fmla="*/ 326972 h 2845497"/>
              <a:gd name="connsiteX310" fmla="*/ 0 w 2794389"/>
              <a:gd name="connsiteY310" fmla="*/ 0 h 2845497"/>
              <a:gd name="connsiteX311" fmla="*/ 2438814 w 2794389"/>
              <a:gd name="connsiteY311" fmla="*/ 0 h 2845497"/>
              <a:gd name="connsiteX312" fmla="*/ 2445200 w 2794389"/>
              <a:gd name="connsiteY312" fmla="*/ 10043 h 2845497"/>
              <a:gd name="connsiteX313" fmla="*/ 2458382 w 2794389"/>
              <a:gd name="connsiteY313" fmla="*/ 13676 h 2845497"/>
              <a:gd name="connsiteX314" fmla="*/ 2487516 w 2794389"/>
              <a:gd name="connsiteY314" fmla="*/ 44940 h 2845497"/>
              <a:gd name="connsiteX315" fmla="*/ 2465440 w 2794389"/>
              <a:gd name="connsiteY315" fmla="*/ 0 h 2845497"/>
              <a:gd name="connsiteX316" fmla="*/ 2473336 w 2794389"/>
              <a:gd name="connsiteY316" fmla="*/ 0 h 2845497"/>
              <a:gd name="connsiteX317" fmla="*/ 2494576 w 2794389"/>
              <a:gd name="connsiteY317" fmla="*/ 41374 h 2845497"/>
              <a:gd name="connsiteX318" fmla="*/ 2550572 w 2794389"/>
              <a:gd name="connsiteY318" fmla="*/ 147634 h 2845497"/>
              <a:gd name="connsiteX319" fmla="*/ 2533814 w 2794389"/>
              <a:gd name="connsiteY319" fmla="*/ 120475 h 2845497"/>
              <a:gd name="connsiteX320" fmla="*/ 2542412 w 2794389"/>
              <a:gd name="connsiteY320" fmla="*/ 157596 h 2845497"/>
              <a:gd name="connsiteX321" fmla="*/ 2565308 w 2794389"/>
              <a:gd name="connsiteY321" fmla="*/ 186139 h 2845497"/>
              <a:gd name="connsiteX322" fmla="*/ 2560586 w 2794389"/>
              <a:gd name="connsiteY322" fmla="*/ 187931 h 2845497"/>
              <a:gd name="connsiteX323" fmla="*/ 2619342 w 2794389"/>
              <a:gd name="connsiteY323" fmla="*/ 264647 h 2845497"/>
              <a:gd name="connsiteX324" fmla="*/ 2599206 w 2794389"/>
              <a:gd name="connsiteY324" fmla="*/ 266682 h 2845497"/>
              <a:gd name="connsiteX325" fmla="*/ 2604530 w 2794389"/>
              <a:gd name="connsiteY325" fmla="*/ 301782 h 2845497"/>
              <a:gd name="connsiteX326" fmla="*/ 2632362 w 2794389"/>
              <a:gd name="connsiteY326" fmla="*/ 370566 h 2845497"/>
              <a:gd name="connsiteX327" fmla="*/ 2640928 w 2794389"/>
              <a:gd name="connsiteY327" fmla="*/ 382939 h 2845497"/>
              <a:gd name="connsiteX328" fmla="*/ 2652140 w 2794389"/>
              <a:gd name="connsiteY328" fmla="*/ 406292 h 2845497"/>
              <a:gd name="connsiteX329" fmla="*/ 2657872 w 2794389"/>
              <a:gd name="connsiteY329" fmla="*/ 442119 h 2845497"/>
              <a:gd name="connsiteX330" fmla="*/ 2635178 w 2794389"/>
              <a:gd name="connsiteY330" fmla="*/ 392102 h 2845497"/>
              <a:gd name="connsiteX331" fmla="*/ 2610426 w 2794389"/>
              <a:gd name="connsiteY331" fmla="*/ 343016 h 2845497"/>
              <a:gd name="connsiteX332" fmla="*/ 2604850 w 2794389"/>
              <a:gd name="connsiteY332" fmla="*/ 343744 h 2845497"/>
              <a:gd name="connsiteX333" fmla="*/ 2607046 w 2794389"/>
              <a:gd name="connsiteY333" fmla="*/ 351346 h 2845497"/>
              <a:gd name="connsiteX334" fmla="*/ 2598904 w 2794389"/>
              <a:gd name="connsiteY334" fmla="*/ 343519 h 2845497"/>
              <a:gd name="connsiteX335" fmla="*/ 2599524 w 2794389"/>
              <a:gd name="connsiteY335" fmla="*/ 343484 h 2845497"/>
              <a:gd name="connsiteX336" fmla="*/ 2577964 w 2794389"/>
              <a:gd name="connsiteY336" fmla="*/ 304063 h 2845497"/>
              <a:gd name="connsiteX337" fmla="*/ 2554756 w 2794389"/>
              <a:gd name="connsiteY337" fmla="*/ 273379 h 2845497"/>
              <a:gd name="connsiteX338" fmla="*/ 2576594 w 2794389"/>
              <a:gd name="connsiteY338" fmla="*/ 315875 h 2845497"/>
              <a:gd name="connsiteX339" fmla="*/ 2600598 w 2794389"/>
              <a:gd name="connsiteY339" fmla="*/ 361629 h 2845497"/>
              <a:gd name="connsiteX340" fmla="*/ 2576870 w 2794389"/>
              <a:gd name="connsiteY340" fmla="*/ 337624 h 2845497"/>
              <a:gd name="connsiteX341" fmla="*/ 2551678 w 2794389"/>
              <a:gd name="connsiteY341" fmla="*/ 277197 h 2845497"/>
              <a:gd name="connsiteX342" fmla="*/ 2530590 w 2794389"/>
              <a:gd name="connsiteY342" fmla="*/ 246773 h 2845497"/>
              <a:gd name="connsiteX343" fmla="*/ 2506316 w 2794389"/>
              <a:gd name="connsiteY343" fmla="*/ 207707 h 2845497"/>
              <a:gd name="connsiteX344" fmla="*/ 2508084 w 2794389"/>
              <a:gd name="connsiteY344" fmla="*/ 204628 h 2845497"/>
              <a:gd name="connsiteX345" fmla="*/ 2460606 w 2794389"/>
              <a:gd name="connsiteY345" fmla="*/ 134357 h 2845497"/>
              <a:gd name="connsiteX346" fmla="*/ 2449484 w 2794389"/>
              <a:gd name="connsiteY346" fmla="*/ 116583 h 2845497"/>
              <a:gd name="connsiteX347" fmla="*/ 2437050 w 2794389"/>
              <a:gd name="connsiteY347" fmla="*/ 99770 h 2845497"/>
              <a:gd name="connsiteX348" fmla="*/ 2408518 w 2794389"/>
              <a:gd name="connsiteY348" fmla="*/ 69092 h 2845497"/>
              <a:gd name="connsiteX349" fmla="*/ 2423248 w 2794389"/>
              <a:gd name="connsiteY349" fmla="*/ 80676 h 2845497"/>
              <a:gd name="connsiteX350" fmla="*/ 2399962 w 2794389"/>
              <a:gd name="connsiteY350" fmla="*/ 55090 h 2845497"/>
              <a:gd name="connsiteX351" fmla="*/ 2391346 w 2794389"/>
              <a:gd name="connsiteY351" fmla="*/ 46548 h 2845497"/>
              <a:gd name="connsiteX352" fmla="*/ 2444666 w 2794389"/>
              <a:gd name="connsiteY352" fmla="*/ 117824 h 2845497"/>
              <a:gd name="connsiteX353" fmla="*/ 2727070 w 2794389"/>
              <a:gd name="connsiteY353" fmla="*/ 1041974 h 2845497"/>
              <a:gd name="connsiteX354" fmla="*/ 2720932 w 2794389"/>
              <a:gd name="connsiteY354" fmla="*/ 1163462 h 2845497"/>
              <a:gd name="connsiteX355" fmla="*/ 2721528 w 2794389"/>
              <a:gd name="connsiteY355" fmla="*/ 1161479 h 2845497"/>
              <a:gd name="connsiteX356" fmla="*/ 2724476 w 2794389"/>
              <a:gd name="connsiteY356" fmla="*/ 1196856 h 2845497"/>
              <a:gd name="connsiteX357" fmla="*/ 2726014 w 2794389"/>
              <a:gd name="connsiteY357" fmla="*/ 1221260 h 2845497"/>
              <a:gd name="connsiteX358" fmla="*/ 2726372 w 2794389"/>
              <a:gd name="connsiteY358" fmla="*/ 1232363 h 2845497"/>
              <a:gd name="connsiteX359" fmla="*/ 2730884 w 2794389"/>
              <a:gd name="connsiteY359" fmla="*/ 1176867 h 2845497"/>
              <a:gd name="connsiteX360" fmla="*/ 2734142 w 2794389"/>
              <a:gd name="connsiteY360" fmla="*/ 1149073 h 2845497"/>
              <a:gd name="connsiteX361" fmla="*/ 2738570 w 2794389"/>
              <a:gd name="connsiteY361" fmla="*/ 1180499 h 2845497"/>
              <a:gd name="connsiteX362" fmla="*/ 2741370 w 2794389"/>
              <a:gd name="connsiteY362" fmla="*/ 1156230 h 2845497"/>
              <a:gd name="connsiteX363" fmla="*/ 2741222 w 2794389"/>
              <a:gd name="connsiteY363" fmla="*/ 1142177 h 2845497"/>
              <a:gd name="connsiteX364" fmla="*/ 2744530 w 2794389"/>
              <a:gd name="connsiteY364" fmla="*/ 1179123 h 2845497"/>
              <a:gd name="connsiteX365" fmla="*/ 2744328 w 2794389"/>
              <a:gd name="connsiteY365" fmla="*/ 1222091 h 2845497"/>
              <a:gd name="connsiteX366" fmla="*/ 2741192 w 2794389"/>
              <a:gd name="connsiteY366" fmla="*/ 1266909 h 2845497"/>
              <a:gd name="connsiteX367" fmla="*/ 2730476 w 2794389"/>
              <a:gd name="connsiteY367" fmla="*/ 1355037 h 2845497"/>
              <a:gd name="connsiteX368" fmla="*/ 2717708 w 2794389"/>
              <a:gd name="connsiteY368" fmla="*/ 1429562 h 2845497"/>
              <a:gd name="connsiteX369" fmla="*/ 2714526 w 2794389"/>
              <a:gd name="connsiteY369" fmla="*/ 1414565 h 2845497"/>
              <a:gd name="connsiteX370" fmla="*/ 2702174 w 2794389"/>
              <a:gd name="connsiteY370" fmla="*/ 1459269 h 2845497"/>
              <a:gd name="connsiteX371" fmla="*/ 2687834 w 2794389"/>
              <a:gd name="connsiteY371" fmla="*/ 1510375 h 2845497"/>
              <a:gd name="connsiteX372" fmla="*/ 2705854 w 2794389"/>
              <a:gd name="connsiteY372" fmla="*/ 1471373 h 2845497"/>
              <a:gd name="connsiteX373" fmla="*/ 2702768 w 2794389"/>
              <a:gd name="connsiteY373" fmla="*/ 1510008 h 2845497"/>
              <a:gd name="connsiteX374" fmla="*/ 2636440 w 2794389"/>
              <a:gd name="connsiteY374" fmla="*/ 1660035 h 2845497"/>
              <a:gd name="connsiteX375" fmla="*/ 2624878 w 2794389"/>
              <a:gd name="connsiteY375" fmla="*/ 1694435 h 2845497"/>
              <a:gd name="connsiteX376" fmla="*/ 2620944 w 2794389"/>
              <a:gd name="connsiteY376" fmla="*/ 1710921 h 2845497"/>
              <a:gd name="connsiteX377" fmla="*/ 2627712 w 2794389"/>
              <a:gd name="connsiteY377" fmla="*/ 1714554 h 2845497"/>
              <a:gd name="connsiteX378" fmla="*/ 2613152 w 2794389"/>
              <a:gd name="connsiteY378" fmla="*/ 1764724 h 2845497"/>
              <a:gd name="connsiteX379" fmla="*/ 2600474 w 2794389"/>
              <a:gd name="connsiteY379" fmla="*/ 1779606 h 2845497"/>
              <a:gd name="connsiteX380" fmla="*/ 2587154 w 2794389"/>
              <a:gd name="connsiteY380" fmla="*/ 1794048 h 2845497"/>
              <a:gd name="connsiteX381" fmla="*/ 2538256 w 2794389"/>
              <a:gd name="connsiteY381" fmla="*/ 1906267 h 2845497"/>
              <a:gd name="connsiteX382" fmla="*/ 2480086 w 2794389"/>
              <a:gd name="connsiteY382" fmla="*/ 2000859 h 2845497"/>
              <a:gd name="connsiteX383" fmla="*/ 2479750 w 2794389"/>
              <a:gd name="connsiteY383" fmla="*/ 1997513 h 2845497"/>
              <a:gd name="connsiteX384" fmla="*/ 2462950 w 2794389"/>
              <a:gd name="connsiteY384" fmla="*/ 2009876 h 2845497"/>
              <a:gd name="connsiteX385" fmla="*/ 2435926 w 2794389"/>
              <a:gd name="connsiteY385" fmla="*/ 2046588 h 2845497"/>
              <a:gd name="connsiteX386" fmla="*/ 2411880 w 2794389"/>
              <a:gd name="connsiteY386" fmla="*/ 2081150 h 2845497"/>
              <a:gd name="connsiteX387" fmla="*/ 2365844 w 2794389"/>
              <a:gd name="connsiteY387" fmla="*/ 2132794 h 2845497"/>
              <a:gd name="connsiteX388" fmla="*/ 2331718 w 2794389"/>
              <a:gd name="connsiteY388" fmla="*/ 2184291 h 2845497"/>
              <a:gd name="connsiteX389" fmla="*/ 2287456 w 2794389"/>
              <a:gd name="connsiteY389" fmla="*/ 2240749 h 2845497"/>
              <a:gd name="connsiteX390" fmla="*/ 2191328 w 2794389"/>
              <a:gd name="connsiteY390" fmla="*/ 2344818 h 2845497"/>
              <a:gd name="connsiteX391" fmla="*/ 2220714 w 2794389"/>
              <a:gd name="connsiteY391" fmla="*/ 2302998 h 2845497"/>
              <a:gd name="connsiteX392" fmla="*/ 2280828 w 2794389"/>
              <a:gd name="connsiteY392" fmla="*/ 2233368 h 2845497"/>
              <a:gd name="connsiteX393" fmla="*/ 2272800 w 2794389"/>
              <a:gd name="connsiteY393" fmla="*/ 2241791 h 2845497"/>
              <a:gd name="connsiteX394" fmla="*/ 2254318 w 2794389"/>
              <a:gd name="connsiteY394" fmla="*/ 2259476 h 2845497"/>
              <a:gd name="connsiteX395" fmla="*/ 2227414 w 2794389"/>
              <a:gd name="connsiteY395" fmla="*/ 2285183 h 2845497"/>
              <a:gd name="connsiteX396" fmla="*/ 2283158 w 2794389"/>
              <a:gd name="connsiteY396" fmla="*/ 2211514 h 2845497"/>
              <a:gd name="connsiteX397" fmla="*/ 2232862 w 2794389"/>
              <a:gd name="connsiteY397" fmla="*/ 2267328 h 2845497"/>
              <a:gd name="connsiteX398" fmla="*/ 2212546 w 2794389"/>
              <a:gd name="connsiteY398" fmla="*/ 2293573 h 2845497"/>
              <a:gd name="connsiteX399" fmla="*/ 2184952 w 2794389"/>
              <a:gd name="connsiteY399" fmla="*/ 2322824 h 2845497"/>
              <a:gd name="connsiteX400" fmla="*/ 2156804 w 2794389"/>
              <a:gd name="connsiteY400" fmla="*/ 2338969 h 2845497"/>
              <a:gd name="connsiteX401" fmla="*/ 2156608 w 2794389"/>
              <a:gd name="connsiteY401" fmla="*/ 2351399 h 2845497"/>
              <a:gd name="connsiteX402" fmla="*/ 2145584 w 2794389"/>
              <a:gd name="connsiteY402" fmla="*/ 2357655 h 2845497"/>
              <a:gd name="connsiteX403" fmla="*/ 2104050 w 2794389"/>
              <a:gd name="connsiteY403" fmla="*/ 2393936 h 2845497"/>
              <a:gd name="connsiteX404" fmla="*/ 2074818 w 2794389"/>
              <a:gd name="connsiteY404" fmla="*/ 2418145 h 2845497"/>
              <a:gd name="connsiteX405" fmla="*/ 2061294 w 2794389"/>
              <a:gd name="connsiteY405" fmla="*/ 2428873 h 2845497"/>
              <a:gd name="connsiteX406" fmla="*/ 2085810 w 2794389"/>
              <a:gd name="connsiteY406" fmla="*/ 2420646 h 2845497"/>
              <a:gd name="connsiteX407" fmla="*/ 2111450 w 2794389"/>
              <a:gd name="connsiteY407" fmla="*/ 2407181 h 2845497"/>
              <a:gd name="connsiteX408" fmla="*/ 2141186 w 2794389"/>
              <a:gd name="connsiteY408" fmla="*/ 2375731 h 2845497"/>
              <a:gd name="connsiteX409" fmla="*/ 2169010 w 2794389"/>
              <a:gd name="connsiteY409" fmla="*/ 2366518 h 2845497"/>
              <a:gd name="connsiteX410" fmla="*/ 2098056 w 2794389"/>
              <a:gd name="connsiteY410" fmla="*/ 2423122 h 2845497"/>
              <a:gd name="connsiteX411" fmla="*/ 2037828 w 2794389"/>
              <a:gd name="connsiteY411" fmla="*/ 2469463 h 2845497"/>
              <a:gd name="connsiteX412" fmla="*/ 2022764 w 2794389"/>
              <a:gd name="connsiteY412" fmla="*/ 2469080 h 2845497"/>
              <a:gd name="connsiteX413" fmla="*/ 1953880 w 2794389"/>
              <a:gd name="connsiteY413" fmla="*/ 2512936 h 2845497"/>
              <a:gd name="connsiteX414" fmla="*/ 1894546 w 2794389"/>
              <a:gd name="connsiteY414" fmla="*/ 2547026 h 2845497"/>
              <a:gd name="connsiteX415" fmla="*/ 1902526 w 2794389"/>
              <a:gd name="connsiteY415" fmla="*/ 2537202 h 2845497"/>
              <a:gd name="connsiteX416" fmla="*/ 1816241 w 2794389"/>
              <a:gd name="connsiteY416" fmla="*/ 2581669 h 2845497"/>
              <a:gd name="connsiteX417" fmla="*/ 1730868 w 2794389"/>
              <a:gd name="connsiteY417" fmla="*/ 2614700 h 2845497"/>
              <a:gd name="connsiteX418" fmla="*/ 1690636 w 2794389"/>
              <a:gd name="connsiteY418" fmla="*/ 2638209 h 2845497"/>
              <a:gd name="connsiteX419" fmla="*/ 1647929 w 2794389"/>
              <a:gd name="connsiteY419" fmla="*/ 2661448 h 2845497"/>
              <a:gd name="connsiteX420" fmla="*/ 1606289 w 2794389"/>
              <a:gd name="connsiteY420" fmla="*/ 2682839 h 2845497"/>
              <a:gd name="connsiteX421" fmla="*/ 1587228 w 2794389"/>
              <a:gd name="connsiteY421" fmla="*/ 2693013 h 2845497"/>
              <a:gd name="connsiteX422" fmla="*/ 1569730 w 2794389"/>
              <a:gd name="connsiteY422" fmla="*/ 2701908 h 2845497"/>
              <a:gd name="connsiteX423" fmla="*/ 1532723 w 2794389"/>
              <a:gd name="connsiteY423" fmla="*/ 2715258 h 2845497"/>
              <a:gd name="connsiteX424" fmla="*/ 1502588 w 2794389"/>
              <a:gd name="connsiteY424" fmla="*/ 2722060 h 2845497"/>
              <a:gd name="connsiteX425" fmla="*/ 1467852 w 2794389"/>
              <a:gd name="connsiteY425" fmla="*/ 2727925 h 2845497"/>
              <a:gd name="connsiteX426" fmla="*/ 1395336 w 2794389"/>
              <a:gd name="connsiteY426" fmla="*/ 2740445 h 2845497"/>
              <a:gd name="connsiteX427" fmla="*/ 1334936 w 2794389"/>
              <a:gd name="connsiteY427" fmla="*/ 2756402 h 2845497"/>
              <a:gd name="connsiteX428" fmla="*/ 1400409 w 2794389"/>
              <a:gd name="connsiteY428" fmla="*/ 2732218 h 2845497"/>
              <a:gd name="connsiteX429" fmla="*/ 1343893 w 2794389"/>
              <a:gd name="connsiteY429" fmla="*/ 2746277 h 2845497"/>
              <a:gd name="connsiteX430" fmla="*/ 1308432 w 2794389"/>
              <a:gd name="connsiteY430" fmla="*/ 2747630 h 2845497"/>
              <a:gd name="connsiteX431" fmla="*/ 1336662 w 2794389"/>
              <a:gd name="connsiteY431" fmla="*/ 2744721 h 2845497"/>
              <a:gd name="connsiteX432" fmla="*/ 1349763 w 2794389"/>
              <a:gd name="connsiteY432" fmla="*/ 2741822 h 2845497"/>
              <a:gd name="connsiteX433" fmla="*/ 1347606 w 2794389"/>
              <a:gd name="connsiteY433" fmla="*/ 2738417 h 2845497"/>
              <a:gd name="connsiteX434" fmla="*/ 1345440 w 2794389"/>
              <a:gd name="connsiteY434" fmla="*/ 2729685 h 2845497"/>
              <a:gd name="connsiteX435" fmla="*/ 1278737 w 2794389"/>
              <a:gd name="connsiteY435" fmla="*/ 2740510 h 2845497"/>
              <a:gd name="connsiteX436" fmla="*/ 1250646 w 2794389"/>
              <a:gd name="connsiteY436" fmla="*/ 2746057 h 2845497"/>
              <a:gd name="connsiteX437" fmla="*/ 1229508 w 2794389"/>
              <a:gd name="connsiteY437" fmla="*/ 2750472 h 2845497"/>
              <a:gd name="connsiteX438" fmla="*/ 1250035 w 2794389"/>
              <a:gd name="connsiteY438" fmla="*/ 2749544 h 2845497"/>
              <a:gd name="connsiteX439" fmla="*/ 1258292 w 2794389"/>
              <a:gd name="connsiteY439" fmla="*/ 2750244 h 2845497"/>
              <a:gd name="connsiteX440" fmla="*/ 1254465 w 2794389"/>
              <a:gd name="connsiteY440" fmla="*/ 2755734 h 2845497"/>
              <a:gd name="connsiteX441" fmla="*/ 1279779 w 2794389"/>
              <a:gd name="connsiteY441" fmla="*/ 2756191 h 2845497"/>
              <a:gd name="connsiteX442" fmla="*/ 1179864 w 2794389"/>
              <a:gd name="connsiteY442" fmla="*/ 2775317 h 2845497"/>
              <a:gd name="connsiteX443" fmla="*/ 1124496 w 2794389"/>
              <a:gd name="connsiteY443" fmla="*/ 2778827 h 2845497"/>
              <a:gd name="connsiteX444" fmla="*/ 1069893 w 2794389"/>
              <a:gd name="connsiteY444" fmla="*/ 2778534 h 2845497"/>
              <a:gd name="connsiteX445" fmla="*/ 1035671 w 2794389"/>
              <a:gd name="connsiteY445" fmla="*/ 2768271 h 2845497"/>
              <a:gd name="connsiteX446" fmla="*/ 1014232 w 2794389"/>
              <a:gd name="connsiteY446" fmla="*/ 2774982 h 2845497"/>
              <a:gd name="connsiteX447" fmla="*/ 1012001 w 2794389"/>
              <a:gd name="connsiteY447" fmla="*/ 2763733 h 2845497"/>
              <a:gd name="connsiteX448" fmla="*/ 983396 w 2794389"/>
              <a:gd name="connsiteY448" fmla="*/ 2766169 h 2845497"/>
              <a:gd name="connsiteX449" fmla="*/ 950477 w 2794389"/>
              <a:gd name="connsiteY449" fmla="*/ 2764874 h 2845497"/>
              <a:gd name="connsiteX450" fmla="*/ 915302 w 2794389"/>
              <a:gd name="connsiteY450" fmla="*/ 2762129 h 2845497"/>
              <a:gd name="connsiteX451" fmla="*/ 897510 w 2794389"/>
              <a:gd name="connsiteY451" fmla="*/ 2760500 h 2845497"/>
              <a:gd name="connsiteX452" fmla="*/ 879980 w 2794389"/>
              <a:gd name="connsiteY452" fmla="*/ 2758072 h 2845497"/>
              <a:gd name="connsiteX453" fmla="*/ 816632 w 2794389"/>
              <a:gd name="connsiteY453" fmla="*/ 2751499 h 2845497"/>
              <a:gd name="connsiteX454" fmla="*/ 775529 w 2794389"/>
              <a:gd name="connsiteY454" fmla="*/ 2755017 h 2845497"/>
              <a:gd name="connsiteX455" fmla="*/ 797074 w 2794389"/>
              <a:gd name="connsiteY455" fmla="*/ 2749316 h 2845497"/>
              <a:gd name="connsiteX456" fmla="*/ 811820 w 2794389"/>
              <a:gd name="connsiteY456" fmla="*/ 2749902 h 2845497"/>
              <a:gd name="connsiteX457" fmla="*/ 820435 w 2794389"/>
              <a:gd name="connsiteY457" fmla="*/ 2748664 h 2845497"/>
              <a:gd name="connsiteX458" fmla="*/ 799199 w 2794389"/>
              <a:gd name="connsiteY458" fmla="*/ 2738604 h 2845497"/>
              <a:gd name="connsiteX459" fmla="*/ 835612 w 2794389"/>
              <a:gd name="connsiteY459" fmla="*/ 2740437 h 2845497"/>
              <a:gd name="connsiteX460" fmla="*/ 871984 w 2794389"/>
              <a:gd name="connsiteY460" fmla="*/ 2744607 h 2845497"/>
              <a:gd name="connsiteX461" fmla="*/ 902770 w 2794389"/>
              <a:gd name="connsiteY461" fmla="*/ 2747304 h 2845497"/>
              <a:gd name="connsiteX462" fmla="*/ 922296 w 2794389"/>
              <a:gd name="connsiteY462" fmla="*/ 2743508 h 2845497"/>
              <a:gd name="connsiteX463" fmla="*/ 894530 w 2794389"/>
              <a:gd name="connsiteY463" fmla="*/ 2737431 h 2845497"/>
              <a:gd name="connsiteX464" fmla="*/ 878930 w 2794389"/>
              <a:gd name="connsiteY464" fmla="*/ 2729236 h 2845497"/>
              <a:gd name="connsiteX465" fmla="*/ 829196 w 2794389"/>
              <a:gd name="connsiteY465" fmla="*/ 2730027 h 2845497"/>
              <a:gd name="connsiteX466" fmla="*/ 839960 w 2794389"/>
              <a:gd name="connsiteY466" fmla="*/ 2731843 h 2845497"/>
              <a:gd name="connsiteX467" fmla="*/ 769870 w 2794389"/>
              <a:gd name="connsiteY467" fmla="*/ 2726149 h 2845497"/>
              <a:gd name="connsiteX468" fmla="*/ 730486 w 2794389"/>
              <a:gd name="connsiteY468" fmla="*/ 2720268 h 2845497"/>
              <a:gd name="connsiteX469" fmla="*/ 689684 w 2794389"/>
              <a:gd name="connsiteY469" fmla="*/ 2711373 h 2845497"/>
              <a:gd name="connsiteX470" fmla="*/ 647922 w 2794389"/>
              <a:gd name="connsiteY470" fmla="*/ 2701745 h 2845497"/>
              <a:gd name="connsiteX471" fmla="*/ 606501 w 2794389"/>
              <a:gd name="connsiteY471" fmla="*/ 2689934 h 2845497"/>
              <a:gd name="connsiteX472" fmla="*/ 565716 w 2794389"/>
              <a:gd name="connsiteY472" fmla="*/ 2678326 h 2845497"/>
              <a:gd name="connsiteX473" fmla="*/ 526853 w 2794389"/>
              <a:gd name="connsiteY473" fmla="*/ 2665603 h 2845497"/>
              <a:gd name="connsiteX474" fmla="*/ 404448 w 2794389"/>
              <a:gd name="connsiteY474" fmla="*/ 2639210 h 2845497"/>
              <a:gd name="connsiteX475" fmla="*/ 275611 w 2794389"/>
              <a:gd name="connsiteY475" fmla="*/ 2587909 h 2845497"/>
              <a:gd name="connsiteX476" fmla="*/ 257063 w 2794389"/>
              <a:gd name="connsiteY476" fmla="*/ 2570119 h 2845497"/>
              <a:gd name="connsiteX477" fmla="*/ 243082 w 2794389"/>
              <a:gd name="connsiteY477" fmla="*/ 2557542 h 2845497"/>
              <a:gd name="connsiteX478" fmla="*/ 264936 w 2794389"/>
              <a:gd name="connsiteY478" fmla="*/ 2561134 h 2845497"/>
              <a:gd name="connsiteX479" fmla="*/ 205586 w 2794389"/>
              <a:gd name="connsiteY479" fmla="*/ 2526377 h 2845497"/>
              <a:gd name="connsiteX480" fmla="*/ 174377 w 2794389"/>
              <a:gd name="connsiteY480" fmla="*/ 2516317 h 2845497"/>
              <a:gd name="connsiteX481" fmla="*/ 218036 w 2794389"/>
              <a:gd name="connsiteY481" fmla="*/ 2546513 h 2845497"/>
              <a:gd name="connsiteX482" fmla="*/ 168823 w 2794389"/>
              <a:gd name="connsiteY482" fmla="*/ 2523151 h 2845497"/>
              <a:gd name="connsiteX483" fmla="*/ 125514 w 2794389"/>
              <a:gd name="connsiteY483" fmla="*/ 2491986 h 2845497"/>
              <a:gd name="connsiteX484" fmla="*/ 134788 w 2794389"/>
              <a:gd name="connsiteY484" fmla="*/ 2494820 h 2845497"/>
              <a:gd name="connsiteX485" fmla="*/ 77116 w 2794389"/>
              <a:gd name="connsiteY485" fmla="*/ 2466164 h 2845497"/>
              <a:gd name="connsiteX486" fmla="*/ 38122 w 2794389"/>
              <a:gd name="connsiteY486" fmla="*/ 2432392 h 2845497"/>
              <a:gd name="connsiteX487" fmla="*/ 9331 w 2794389"/>
              <a:gd name="connsiteY487" fmla="*/ 2409666 h 2845497"/>
              <a:gd name="connsiteX488" fmla="*/ 0 w 2794389"/>
              <a:gd name="connsiteY488" fmla="*/ 2401470 h 28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2794389" h="2845497">
                <a:moveTo>
                  <a:pt x="1157129" y="2837350"/>
                </a:moveTo>
                <a:cubicBezTo>
                  <a:pt x="1139224" y="2845153"/>
                  <a:pt x="1123412" y="2846408"/>
                  <a:pt x="1108275" y="2844990"/>
                </a:cubicBezTo>
                <a:close/>
                <a:moveTo>
                  <a:pt x="1758834" y="2666231"/>
                </a:moveTo>
                <a:cubicBezTo>
                  <a:pt x="1737819" y="2679851"/>
                  <a:pt x="1752125" y="2678857"/>
                  <a:pt x="1764330" y="2678051"/>
                </a:cubicBezTo>
                <a:cubicBezTo>
                  <a:pt x="1770453" y="2677692"/>
                  <a:pt x="1775811" y="2676926"/>
                  <a:pt x="1776055" y="2678621"/>
                </a:cubicBezTo>
                <a:cubicBezTo>
                  <a:pt x="1776283" y="2680258"/>
                  <a:pt x="1771357" y="2684225"/>
                  <a:pt x="1756049" y="2691491"/>
                </a:cubicBezTo>
                <a:cubicBezTo>
                  <a:pt x="1756049" y="2691491"/>
                  <a:pt x="1734448" y="2700166"/>
                  <a:pt x="1702049" y="2713175"/>
                </a:cubicBezTo>
                <a:cubicBezTo>
                  <a:pt x="1693988" y="2716555"/>
                  <a:pt x="1685121" y="2719822"/>
                  <a:pt x="1675619" y="2722990"/>
                </a:cubicBezTo>
                <a:cubicBezTo>
                  <a:pt x="1666158" y="2726265"/>
                  <a:pt x="1656191" y="2729727"/>
                  <a:pt x="1645875" y="2733303"/>
                </a:cubicBezTo>
                <a:cubicBezTo>
                  <a:pt x="1625242" y="2740487"/>
                  <a:pt x="1603258" y="2748274"/>
                  <a:pt x="1580752" y="2754416"/>
                </a:cubicBezTo>
                <a:cubicBezTo>
                  <a:pt x="1558336" y="2760827"/>
                  <a:pt x="1536050" y="2767808"/>
                  <a:pt x="1514872" y="2773257"/>
                </a:cubicBezTo>
                <a:cubicBezTo>
                  <a:pt x="1493596" y="2778356"/>
                  <a:pt x="1473728" y="2783105"/>
                  <a:pt x="1456703" y="2787194"/>
                </a:cubicBezTo>
                <a:cubicBezTo>
                  <a:pt x="1448177" y="2789190"/>
                  <a:pt x="1440393" y="2791161"/>
                  <a:pt x="1433432" y="2792652"/>
                </a:cubicBezTo>
                <a:cubicBezTo>
                  <a:pt x="1426446" y="2793963"/>
                  <a:pt x="1420347" y="2795112"/>
                  <a:pt x="1415331" y="2796065"/>
                </a:cubicBezTo>
                <a:cubicBezTo>
                  <a:pt x="1405291" y="2797963"/>
                  <a:pt x="1399551" y="2799030"/>
                  <a:pt x="1399551" y="2799030"/>
                </a:cubicBezTo>
                <a:cubicBezTo>
                  <a:pt x="1396604" y="2800684"/>
                  <a:pt x="1392687" y="2802256"/>
                  <a:pt x="1383502" y="2804023"/>
                </a:cubicBezTo>
                <a:lnTo>
                  <a:pt x="1391987" y="2800431"/>
                </a:lnTo>
                <a:cubicBezTo>
                  <a:pt x="1391987" y="2800431"/>
                  <a:pt x="1385172" y="2801710"/>
                  <a:pt x="1374961" y="2803632"/>
                </a:cubicBezTo>
                <a:cubicBezTo>
                  <a:pt x="1364702" y="2805343"/>
                  <a:pt x="1351161" y="2808504"/>
                  <a:pt x="1337392" y="2810173"/>
                </a:cubicBezTo>
                <a:cubicBezTo>
                  <a:pt x="1309903" y="2813937"/>
                  <a:pt x="1282423" y="2817692"/>
                  <a:pt x="1282423" y="2817692"/>
                </a:cubicBezTo>
                <a:cubicBezTo>
                  <a:pt x="1245823" y="2818107"/>
                  <a:pt x="1244268" y="2813668"/>
                  <a:pt x="1239529" y="2811509"/>
                </a:cubicBezTo>
                <a:cubicBezTo>
                  <a:pt x="1234798" y="2809057"/>
                  <a:pt x="1226851" y="2807656"/>
                  <a:pt x="1177744" y="2809945"/>
                </a:cubicBezTo>
                <a:cubicBezTo>
                  <a:pt x="1174870" y="2817056"/>
                  <a:pt x="1186204" y="2816625"/>
                  <a:pt x="1201846" y="2822025"/>
                </a:cubicBezTo>
                <a:cubicBezTo>
                  <a:pt x="1201846" y="2822025"/>
                  <a:pt x="1183354" y="2823695"/>
                  <a:pt x="1164863" y="2825357"/>
                </a:cubicBezTo>
                <a:cubicBezTo>
                  <a:pt x="1146323" y="2826147"/>
                  <a:pt x="1127791" y="2826945"/>
                  <a:pt x="1127791" y="2826945"/>
                </a:cubicBezTo>
                <a:lnTo>
                  <a:pt x="1132839" y="2822995"/>
                </a:lnTo>
                <a:lnTo>
                  <a:pt x="1072121" y="2829145"/>
                </a:lnTo>
                <a:cubicBezTo>
                  <a:pt x="1037410" y="2815867"/>
                  <a:pt x="1220875" y="2813122"/>
                  <a:pt x="1109788" y="2804781"/>
                </a:cubicBezTo>
                <a:cubicBezTo>
                  <a:pt x="1127294" y="2802875"/>
                  <a:pt x="1144466" y="2801262"/>
                  <a:pt x="1161427" y="2799853"/>
                </a:cubicBezTo>
                <a:cubicBezTo>
                  <a:pt x="1178314" y="2797873"/>
                  <a:pt x="1194974" y="2795927"/>
                  <a:pt x="1211462" y="2794012"/>
                </a:cubicBezTo>
                <a:cubicBezTo>
                  <a:pt x="1227934" y="2792066"/>
                  <a:pt x="1244284" y="2790893"/>
                  <a:pt x="1260438" y="2788742"/>
                </a:cubicBezTo>
                <a:cubicBezTo>
                  <a:pt x="1276585" y="2786551"/>
                  <a:pt x="1292625" y="2784360"/>
                  <a:pt x="1308633" y="2782185"/>
                </a:cubicBezTo>
                <a:cubicBezTo>
                  <a:pt x="1372657" y="2773827"/>
                  <a:pt x="1435720" y="2761984"/>
                  <a:pt x="1500834" y="2744495"/>
                </a:cubicBezTo>
                <a:cubicBezTo>
                  <a:pt x="1476024" y="2752103"/>
                  <a:pt x="1498017" y="2753374"/>
                  <a:pt x="1503977" y="2755565"/>
                </a:cubicBezTo>
                <a:cubicBezTo>
                  <a:pt x="1446630" y="2764786"/>
                  <a:pt x="1429108" y="2770724"/>
                  <a:pt x="1415339" y="2775733"/>
                </a:cubicBezTo>
                <a:cubicBezTo>
                  <a:pt x="1401684" y="2781134"/>
                  <a:pt x="1392280" y="2787227"/>
                  <a:pt x="1351381" y="2796318"/>
                </a:cubicBezTo>
                <a:cubicBezTo>
                  <a:pt x="1358196" y="2796896"/>
                  <a:pt x="1372421" y="2795910"/>
                  <a:pt x="1390619" y="2793768"/>
                </a:cubicBezTo>
                <a:cubicBezTo>
                  <a:pt x="1408768" y="2791381"/>
                  <a:pt x="1431095" y="2788946"/>
                  <a:pt x="1453421" y="2783447"/>
                </a:cubicBezTo>
                <a:cubicBezTo>
                  <a:pt x="1475821" y="2778413"/>
                  <a:pt x="1498693" y="2772671"/>
                  <a:pt x="1518520" y="2766863"/>
                </a:cubicBezTo>
                <a:cubicBezTo>
                  <a:pt x="1538151" y="2760330"/>
                  <a:pt x="1554696" y="2753537"/>
                  <a:pt x="1564866" y="2747818"/>
                </a:cubicBezTo>
                <a:lnTo>
                  <a:pt x="1522395" y="2755915"/>
                </a:lnTo>
                <a:lnTo>
                  <a:pt x="1562717" y="2732952"/>
                </a:lnTo>
                <a:cubicBezTo>
                  <a:pt x="1578301" y="2730281"/>
                  <a:pt x="1574466" y="2735274"/>
                  <a:pt x="1572479" y="2737815"/>
                </a:cubicBezTo>
                <a:cubicBezTo>
                  <a:pt x="1575305" y="2724114"/>
                  <a:pt x="1687108" y="2696256"/>
                  <a:pt x="1758834" y="2666231"/>
                </a:cubicBezTo>
                <a:close/>
                <a:moveTo>
                  <a:pt x="1456407" y="2648535"/>
                </a:moveTo>
                <a:lnTo>
                  <a:pt x="1421810" y="2657427"/>
                </a:lnTo>
                <a:lnTo>
                  <a:pt x="1405587" y="2667623"/>
                </a:lnTo>
                <a:cubicBezTo>
                  <a:pt x="1449654" y="2662524"/>
                  <a:pt x="1453300" y="2656484"/>
                  <a:pt x="1453938" y="2652135"/>
                </a:cubicBezTo>
                <a:close/>
                <a:moveTo>
                  <a:pt x="1512570" y="2634100"/>
                </a:moveTo>
                <a:lnTo>
                  <a:pt x="1464365" y="2646490"/>
                </a:lnTo>
                <a:lnTo>
                  <a:pt x="1466083" y="2646314"/>
                </a:lnTo>
                <a:cubicBezTo>
                  <a:pt x="1470376" y="2646231"/>
                  <a:pt x="1476234" y="2646378"/>
                  <a:pt x="1484243" y="2646794"/>
                </a:cubicBezTo>
                <a:close/>
                <a:moveTo>
                  <a:pt x="1871963" y="2612650"/>
                </a:moveTo>
                <a:lnTo>
                  <a:pt x="1860988" y="2624123"/>
                </a:lnTo>
                <a:cubicBezTo>
                  <a:pt x="1860988" y="2624123"/>
                  <a:pt x="1855590" y="2625349"/>
                  <a:pt x="1850191" y="2626573"/>
                </a:cubicBezTo>
                <a:cubicBezTo>
                  <a:pt x="1844792" y="2627786"/>
                  <a:pt x="1839392" y="2628931"/>
                  <a:pt x="1839392" y="2628931"/>
                </a:cubicBezTo>
                <a:close/>
                <a:moveTo>
                  <a:pt x="1892697" y="2601079"/>
                </a:moveTo>
                <a:cubicBezTo>
                  <a:pt x="1898967" y="2600541"/>
                  <a:pt x="1902713" y="2602130"/>
                  <a:pt x="1906523" y="2603775"/>
                </a:cubicBezTo>
                <a:lnTo>
                  <a:pt x="1873954" y="2617264"/>
                </a:lnTo>
                <a:close/>
                <a:moveTo>
                  <a:pt x="1956398" y="2576516"/>
                </a:moveTo>
                <a:lnTo>
                  <a:pt x="1971682" y="2582544"/>
                </a:lnTo>
                <a:cubicBezTo>
                  <a:pt x="1948858" y="2598819"/>
                  <a:pt x="1934846" y="2605881"/>
                  <a:pt x="1925474" y="2608301"/>
                </a:cubicBezTo>
                <a:cubicBezTo>
                  <a:pt x="1915963" y="2610410"/>
                  <a:pt x="1911078" y="2607950"/>
                  <a:pt x="1906543" y="2605555"/>
                </a:cubicBezTo>
                <a:cubicBezTo>
                  <a:pt x="1906543" y="2605555"/>
                  <a:pt x="1919359" y="2599055"/>
                  <a:pt x="1931621" y="2591374"/>
                </a:cubicBezTo>
                <a:cubicBezTo>
                  <a:pt x="1944014" y="2583953"/>
                  <a:pt x="1956398" y="2576516"/>
                  <a:pt x="1956398" y="2576516"/>
                </a:cubicBezTo>
                <a:close/>
                <a:moveTo>
                  <a:pt x="1987978" y="2560211"/>
                </a:moveTo>
                <a:lnTo>
                  <a:pt x="1956964" y="2576503"/>
                </a:lnTo>
                <a:lnTo>
                  <a:pt x="1955408" y="2575949"/>
                </a:lnTo>
                <a:cubicBezTo>
                  <a:pt x="1965912" y="2570980"/>
                  <a:pt x="1976376" y="2565962"/>
                  <a:pt x="1987978" y="2560211"/>
                </a:cubicBezTo>
                <a:close/>
                <a:moveTo>
                  <a:pt x="2037984" y="2533949"/>
                </a:moveTo>
                <a:cubicBezTo>
                  <a:pt x="2037984" y="2533949"/>
                  <a:pt x="2025776" y="2540098"/>
                  <a:pt x="2013584" y="2546239"/>
                </a:cubicBezTo>
                <a:cubicBezTo>
                  <a:pt x="2007494" y="2549307"/>
                  <a:pt x="2001390" y="2552380"/>
                  <a:pt x="1996820" y="2554676"/>
                </a:cubicBezTo>
                <a:cubicBezTo>
                  <a:pt x="1992288" y="2557034"/>
                  <a:pt x="1989112" y="2558383"/>
                  <a:pt x="1989112" y="2558383"/>
                </a:cubicBezTo>
                <a:cubicBezTo>
                  <a:pt x="2003592" y="2551797"/>
                  <a:pt x="2019128" y="2543778"/>
                  <a:pt x="2037984" y="2533949"/>
                </a:cubicBezTo>
                <a:close/>
                <a:moveTo>
                  <a:pt x="0" y="2462589"/>
                </a:moveTo>
                <a:lnTo>
                  <a:pt x="19940" y="2477880"/>
                </a:lnTo>
                <a:cubicBezTo>
                  <a:pt x="31983" y="2486612"/>
                  <a:pt x="43854" y="2495222"/>
                  <a:pt x="54447" y="2502521"/>
                </a:cubicBezTo>
                <a:cubicBezTo>
                  <a:pt x="65041" y="2509819"/>
                  <a:pt x="74339" y="2515823"/>
                  <a:pt x="81236" y="2519293"/>
                </a:cubicBezTo>
                <a:cubicBezTo>
                  <a:pt x="88206" y="2522681"/>
                  <a:pt x="92896" y="2523358"/>
                  <a:pt x="93832" y="2520718"/>
                </a:cubicBezTo>
                <a:cubicBezTo>
                  <a:pt x="84818" y="2511188"/>
                  <a:pt x="74885" y="2498709"/>
                  <a:pt x="55937" y="2483810"/>
                </a:cubicBezTo>
                <a:cubicBezTo>
                  <a:pt x="72719" y="2495467"/>
                  <a:pt x="86463" y="2505030"/>
                  <a:pt x="99540" y="2512149"/>
                </a:cubicBezTo>
                <a:cubicBezTo>
                  <a:pt x="112551" y="2519342"/>
                  <a:pt x="124097" y="2525239"/>
                  <a:pt x="135472" y="2531080"/>
                </a:cubicBezTo>
                <a:cubicBezTo>
                  <a:pt x="146880" y="2536847"/>
                  <a:pt x="157921" y="2542866"/>
                  <a:pt x="170428" y="2549554"/>
                </a:cubicBezTo>
                <a:cubicBezTo>
                  <a:pt x="183073" y="2556005"/>
                  <a:pt x="196882" y="2563581"/>
                  <a:pt x="213248" y="2573510"/>
                </a:cubicBezTo>
                <a:cubicBezTo>
                  <a:pt x="177544" y="2561895"/>
                  <a:pt x="59764" y="2498049"/>
                  <a:pt x="118186" y="2547298"/>
                </a:cubicBezTo>
                <a:cubicBezTo>
                  <a:pt x="118186" y="2547298"/>
                  <a:pt x="132362" y="2551631"/>
                  <a:pt x="146546" y="2555957"/>
                </a:cubicBezTo>
                <a:cubicBezTo>
                  <a:pt x="153605" y="2558107"/>
                  <a:pt x="160616" y="2560290"/>
                  <a:pt x="166071" y="2561569"/>
                </a:cubicBezTo>
                <a:cubicBezTo>
                  <a:pt x="171470" y="2562937"/>
                  <a:pt x="175069" y="2563858"/>
                  <a:pt x="175069" y="2563858"/>
                </a:cubicBezTo>
                <a:cubicBezTo>
                  <a:pt x="194415" y="2579204"/>
                  <a:pt x="158971" y="2562530"/>
                  <a:pt x="149542" y="2559264"/>
                </a:cubicBezTo>
                <a:cubicBezTo>
                  <a:pt x="149094" y="2567002"/>
                  <a:pt x="210594" y="2605775"/>
                  <a:pt x="226480" y="2607559"/>
                </a:cubicBezTo>
                <a:cubicBezTo>
                  <a:pt x="223068" y="2600774"/>
                  <a:pt x="181509" y="2577306"/>
                  <a:pt x="219673" y="2590421"/>
                </a:cubicBezTo>
                <a:cubicBezTo>
                  <a:pt x="219673" y="2590421"/>
                  <a:pt x="222058" y="2591447"/>
                  <a:pt x="226227" y="2593280"/>
                </a:cubicBezTo>
                <a:cubicBezTo>
                  <a:pt x="230404" y="2595113"/>
                  <a:pt x="236324" y="2597801"/>
                  <a:pt x="243701" y="2600481"/>
                </a:cubicBezTo>
                <a:cubicBezTo>
                  <a:pt x="258292" y="2606052"/>
                  <a:pt x="277752" y="2613473"/>
                  <a:pt x="297213" y="2620894"/>
                </a:cubicBezTo>
                <a:cubicBezTo>
                  <a:pt x="316437" y="2628632"/>
                  <a:pt x="336443" y="2634554"/>
                  <a:pt x="351164" y="2639499"/>
                </a:cubicBezTo>
                <a:cubicBezTo>
                  <a:pt x="365918" y="2644296"/>
                  <a:pt x="375762" y="2647498"/>
                  <a:pt x="375762" y="2647498"/>
                </a:cubicBezTo>
                <a:cubicBezTo>
                  <a:pt x="346108" y="2636191"/>
                  <a:pt x="350146" y="2645950"/>
                  <a:pt x="347158" y="2646707"/>
                </a:cubicBezTo>
                <a:cubicBezTo>
                  <a:pt x="377554" y="2661679"/>
                  <a:pt x="391876" y="2655049"/>
                  <a:pt x="433810" y="2676179"/>
                </a:cubicBezTo>
                <a:cubicBezTo>
                  <a:pt x="433810" y="2676179"/>
                  <a:pt x="418135" y="2673148"/>
                  <a:pt x="402453" y="2670102"/>
                </a:cubicBezTo>
                <a:cubicBezTo>
                  <a:pt x="394547" y="2668693"/>
                  <a:pt x="386755" y="2666941"/>
                  <a:pt x="380982" y="2665434"/>
                </a:cubicBezTo>
                <a:cubicBezTo>
                  <a:pt x="375168" y="2664025"/>
                  <a:pt x="371284" y="2663080"/>
                  <a:pt x="371284" y="2663080"/>
                </a:cubicBezTo>
                <a:cubicBezTo>
                  <a:pt x="387040" y="2669760"/>
                  <a:pt x="400344" y="2674517"/>
                  <a:pt x="411507" y="2678565"/>
                </a:cubicBezTo>
                <a:cubicBezTo>
                  <a:pt x="422597" y="2682768"/>
                  <a:pt x="431595" y="2686173"/>
                  <a:pt x="439127" y="2689032"/>
                </a:cubicBezTo>
                <a:cubicBezTo>
                  <a:pt x="454092" y="2695019"/>
                  <a:pt x="463334" y="2698718"/>
                  <a:pt x="472136" y="2702245"/>
                </a:cubicBezTo>
                <a:cubicBezTo>
                  <a:pt x="481092" y="2705381"/>
                  <a:pt x="489666" y="2708175"/>
                  <a:pt x="503451" y="2711930"/>
                </a:cubicBezTo>
                <a:cubicBezTo>
                  <a:pt x="510364" y="2713698"/>
                  <a:pt x="518555" y="2715815"/>
                  <a:pt x="528701" y="2718422"/>
                </a:cubicBezTo>
                <a:cubicBezTo>
                  <a:pt x="538920" y="2720801"/>
                  <a:pt x="550913" y="2724222"/>
                  <a:pt x="566018" y="2726731"/>
                </a:cubicBezTo>
                <a:lnTo>
                  <a:pt x="562972" y="2727847"/>
                </a:lnTo>
                <a:cubicBezTo>
                  <a:pt x="584045" y="2733003"/>
                  <a:pt x="612983" y="2741124"/>
                  <a:pt x="641823" y="2747567"/>
                </a:cubicBezTo>
                <a:cubicBezTo>
                  <a:pt x="670883" y="2753114"/>
                  <a:pt x="699642" y="2757757"/>
                  <a:pt x="719567" y="2758474"/>
                </a:cubicBezTo>
                <a:lnTo>
                  <a:pt x="716139" y="2767842"/>
                </a:lnTo>
                <a:cubicBezTo>
                  <a:pt x="744938" y="2763924"/>
                  <a:pt x="753382" y="2766172"/>
                  <a:pt x="765645" y="2770986"/>
                </a:cubicBezTo>
                <a:cubicBezTo>
                  <a:pt x="771784" y="2773340"/>
                  <a:pt x="778851" y="2776216"/>
                  <a:pt x="789852" y="2778961"/>
                </a:cubicBezTo>
                <a:cubicBezTo>
                  <a:pt x="795348" y="2780297"/>
                  <a:pt x="801821" y="2781763"/>
                  <a:pt x="809654" y="2782838"/>
                </a:cubicBezTo>
                <a:cubicBezTo>
                  <a:pt x="817520" y="2783710"/>
                  <a:pt x="826753" y="2784402"/>
                  <a:pt x="837664" y="2784817"/>
                </a:cubicBezTo>
                <a:lnTo>
                  <a:pt x="823757" y="2784532"/>
                </a:lnTo>
                <a:cubicBezTo>
                  <a:pt x="877806" y="2790446"/>
                  <a:pt x="851636" y="2793175"/>
                  <a:pt x="847435" y="2799561"/>
                </a:cubicBezTo>
                <a:cubicBezTo>
                  <a:pt x="868059" y="2803129"/>
                  <a:pt x="884548" y="2804538"/>
                  <a:pt x="898968" y="2804057"/>
                </a:cubicBezTo>
                <a:cubicBezTo>
                  <a:pt x="913421" y="2803284"/>
                  <a:pt x="925756" y="2801410"/>
                  <a:pt x="938068" y="2799618"/>
                </a:cubicBezTo>
                <a:cubicBezTo>
                  <a:pt x="950387" y="2797834"/>
                  <a:pt x="962698" y="2796124"/>
                  <a:pt x="977176" y="2795700"/>
                </a:cubicBezTo>
                <a:cubicBezTo>
                  <a:pt x="991645" y="2795350"/>
                  <a:pt x="1008328" y="2794885"/>
                  <a:pt x="1029442" y="2797386"/>
                </a:cubicBezTo>
                <a:cubicBezTo>
                  <a:pt x="1025908" y="2804139"/>
                  <a:pt x="1054610" y="2809930"/>
                  <a:pt x="1047005" y="2815461"/>
                </a:cubicBezTo>
                <a:cubicBezTo>
                  <a:pt x="1036876" y="2813832"/>
                  <a:pt x="1023343" y="2812488"/>
                  <a:pt x="1009403" y="2811975"/>
                </a:cubicBezTo>
                <a:cubicBezTo>
                  <a:pt x="995472" y="2811503"/>
                  <a:pt x="981133" y="2811894"/>
                  <a:pt x="969400" y="2812830"/>
                </a:cubicBezTo>
                <a:cubicBezTo>
                  <a:pt x="961461" y="2817832"/>
                  <a:pt x="984724" y="2820398"/>
                  <a:pt x="1003516" y="2820935"/>
                </a:cubicBezTo>
                <a:cubicBezTo>
                  <a:pt x="1022260" y="2821880"/>
                  <a:pt x="1036517" y="2822784"/>
                  <a:pt x="1010258" y="2828112"/>
                </a:cubicBezTo>
                <a:cubicBezTo>
                  <a:pt x="1044928" y="2830824"/>
                  <a:pt x="1074135" y="2836485"/>
                  <a:pt x="1108040" y="2836453"/>
                </a:cubicBezTo>
                <a:cubicBezTo>
                  <a:pt x="1108040" y="2836453"/>
                  <a:pt x="1097317" y="2836722"/>
                  <a:pt x="1078557" y="2837210"/>
                </a:cubicBezTo>
                <a:cubicBezTo>
                  <a:pt x="1059788" y="2837129"/>
                  <a:pt x="1032976" y="2836298"/>
                  <a:pt x="1000813" y="2835581"/>
                </a:cubicBezTo>
                <a:cubicBezTo>
                  <a:pt x="984716" y="2835532"/>
                  <a:pt x="967331" y="2833977"/>
                  <a:pt x="948930" y="2832657"/>
                </a:cubicBezTo>
                <a:cubicBezTo>
                  <a:pt x="930528" y="2831264"/>
                  <a:pt x="911133" y="2829798"/>
                  <a:pt x="891054" y="2828291"/>
                </a:cubicBezTo>
                <a:cubicBezTo>
                  <a:pt x="871064" y="2825815"/>
                  <a:pt x="850415" y="2823257"/>
                  <a:pt x="829432" y="2820658"/>
                </a:cubicBezTo>
                <a:cubicBezTo>
                  <a:pt x="818961" y="2819257"/>
                  <a:pt x="808343" y="2818239"/>
                  <a:pt x="797782" y="2816455"/>
                </a:cubicBezTo>
                <a:cubicBezTo>
                  <a:pt x="787238" y="2814614"/>
                  <a:pt x="776653" y="2812765"/>
                  <a:pt x="766076" y="2810924"/>
                </a:cubicBezTo>
                <a:cubicBezTo>
                  <a:pt x="744955" y="2806982"/>
                  <a:pt x="723638" y="2804009"/>
                  <a:pt x="703021" y="2799252"/>
                </a:cubicBezTo>
                <a:cubicBezTo>
                  <a:pt x="682397" y="2794560"/>
                  <a:pt x="662090" y="2789949"/>
                  <a:pt x="642450" y="2785493"/>
                </a:cubicBezTo>
                <a:cubicBezTo>
                  <a:pt x="637532" y="2784361"/>
                  <a:pt x="632671" y="2783253"/>
                  <a:pt x="627843" y="2782146"/>
                </a:cubicBezTo>
                <a:cubicBezTo>
                  <a:pt x="623071" y="2780826"/>
                  <a:pt x="618357" y="2779515"/>
                  <a:pt x="613683" y="2778211"/>
                </a:cubicBezTo>
                <a:cubicBezTo>
                  <a:pt x="604344" y="2775613"/>
                  <a:pt x="595200" y="2773063"/>
                  <a:pt x="586316" y="2770579"/>
                </a:cubicBezTo>
                <a:cubicBezTo>
                  <a:pt x="568566" y="2765463"/>
                  <a:pt x="551630" y="2761162"/>
                  <a:pt x="536298" y="2756210"/>
                </a:cubicBezTo>
                <a:cubicBezTo>
                  <a:pt x="505731" y="2745995"/>
                  <a:pt x="480246" y="2737491"/>
                  <a:pt x="462414" y="2731537"/>
                </a:cubicBezTo>
                <a:cubicBezTo>
                  <a:pt x="444777" y="2725028"/>
                  <a:pt x="434819" y="2720996"/>
                  <a:pt x="434819" y="2720988"/>
                </a:cubicBezTo>
                <a:cubicBezTo>
                  <a:pt x="435161" y="2722104"/>
                  <a:pt x="433980" y="2722650"/>
                  <a:pt x="428460" y="2721713"/>
                </a:cubicBezTo>
                <a:cubicBezTo>
                  <a:pt x="425537" y="2719188"/>
                  <a:pt x="421303" y="2716540"/>
                  <a:pt x="416995" y="2714056"/>
                </a:cubicBezTo>
                <a:cubicBezTo>
                  <a:pt x="416995" y="2714056"/>
                  <a:pt x="407803" y="2710480"/>
                  <a:pt x="394026" y="2705104"/>
                </a:cubicBezTo>
                <a:cubicBezTo>
                  <a:pt x="380102" y="2700045"/>
                  <a:pt x="362189" y="2691794"/>
                  <a:pt x="344178" y="2683778"/>
                </a:cubicBezTo>
                <a:cubicBezTo>
                  <a:pt x="326208" y="2675673"/>
                  <a:pt x="308091" y="2667862"/>
                  <a:pt x="294770" y="2661451"/>
                </a:cubicBezTo>
                <a:cubicBezTo>
                  <a:pt x="281571" y="2654796"/>
                  <a:pt x="272777" y="2650357"/>
                  <a:pt x="272777" y="2650357"/>
                </a:cubicBezTo>
                <a:cubicBezTo>
                  <a:pt x="276010" y="2658160"/>
                  <a:pt x="214291" y="2626685"/>
                  <a:pt x="194993" y="2618532"/>
                </a:cubicBezTo>
                <a:cubicBezTo>
                  <a:pt x="218370" y="2627801"/>
                  <a:pt x="223646" y="2627736"/>
                  <a:pt x="221725" y="2624445"/>
                </a:cubicBezTo>
                <a:lnTo>
                  <a:pt x="207541" y="2616446"/>
                </a:lnTo>
                <a:lnTo>
                  <a:pt x="168848" y="2596449"/>
                </a:lnTo>
                <a:cubicBezTo>
                  <a:pt x="150690" y="2590062"/>
                  <a:pt x="116093" y="2565316"/>
                  <a:pt x="87790" y="2546630"/>
                </a:cubicBezTo>
                <a:cubicBezTo>
                  <a:pt x="73468" y="2537523"/>
                  <a:pt x="61377" y="2528905"/>
                  <a:pt x="53438" y="2524938"/>
                </a:cubicBezTo>
                <a:cubicBezTo>
                  <a:pt x="45515" y="2520971"/>
                  <a:pt x="41843" y="2521476"/>
                  <a:pt x="45320" y="2529459"/>
                </a:cubicBezTo>
                <a:cubicBezTo>
                  <a:pt x="33041" y="2520735"/>
                  <a:pt x="20950" y="2509298"/>
                  <a:pt x="7002" y="2497055"/>
                </a:cubicBezTo>
                <a:lnTo>
                  <a:pt x="0" y="2491350"/>
                </a:lnTo>
                <a:close/>
                <a:moveTo>
                  <a:pt x="2150890" y="2454268"/>
                </a:moveTo>
                <a:cubicBezTo>
                  <a:pt x="2141240" y="2464296"/>
                  <a:pt x="2120462" y="2482477"/>
                  <a:pt x="2118320" y="2478013"/>
                </a:cubicBezTo>
                <a:cubicBezTo>
                  <a:pt x="2123328" y="2473500"/>
                  <a:pt x="2129248" y="2469281"/>
                  <a:pt x="2135102" y="2465412"/>
                </a:cubicBezTo>
                <a:cubicBezTo>
                  <a:pt x="2140818" y="2461371"/>
                  <a:pt x="2146314" y="2457494"/>
                  <a:pt x="2150890" y="2454268"/>
                </a:cubicBezTo>
                <a:close/>
                <a:moveTo>
                  <a:pt x="0" y="2428083"/>
                </a:moveTo>
                <a:lnTo>
                  <a:pt x="10772" y="2435332"/>
                </a:lnTo>
                <a:lnTo>
                  <a:pt x="0" y="2430785"/>
                </a:lnTo>
                <a:close/>
                <a:moveTo>
                  <a:pt x="2240486" y="2356921"/>
                </a:moveTo>
                <a:cubicBezTo>
                  <a:pt x="2223290" y="2386417"/>
                  <a:pt x="2229184" y="2359593"/>
                  <a:pt x="2196412" y="2393724"/>
                </a:cubicBezTo>
                <a:cubicBezTo>
                  <a:pt x="2208764" y="2386596"/>
                  <a:pt x="2217296" y="2384584"/>
                  <a:pt x="2218110" y="2388901"/>
                </a:cubicBezTo>
                <a:cubicBezTo>
                  <a:pt x="2218518" y="2391060"/>
                  <a:pt x="2216986" y="2394807"/>
                  <a:pt x="2213022" y="2400289"/>
                </a:cubicBezTo>
                <a:cubicBezTo>
                  <a:pt x="2209080" y="2405812"/>
                  <a:pt x="2202730" y="2413094"/>
                  <a:pt x="2192910" y="2421631"/>
                </a:cubicBezTo>
                <a:lnTo>
                  <a:pt x="2183490" y="2401975"/>
                </a:lnTo>
                <a:cubicBezTo>
                  <a:pt x="2193366" y="2392860"/>
                  <a:pt x="2234264" y="2351692"/>
                  <a:pt x="2240486" y="2356921"/>
                </a:cubicBezTo>
                <a:close/>
                <a:moveTo>
                  <a:pt x="2160656" y="2356458"/>
                </a:moveTo>
                <a:cubicBezTo>
                  <a:pt x="2168162" y="2357614"/>
                  <a:pt x="2171118" y="2359757"/>
                  <a:pt x="2159044" y="2364603"/>
                </a:cubicBezTo>
                <a:close/>
                <a:moveTo>
                  <a:pt x="2159040" y="2356441"/>
                </a:moveTo>
                <a:lnTo>
                  <a:pt x="2158796" y="2360897"/>
                </a:lnTo>
                <a:cubicBezTo>
                  <a:pt x="2142160" y="2369882"/>
                  <a:pt x="2156588" y="2360091"/>
                  <a:pt x="2159040" y="2356441"/>
                </a:cubicBezTo>
                <a:close/>
                <a:moveTo>
                  <a:pt x="2330100" y="2283638"/>
                </a:moveTo>
                <a:cubicBezTo>
                  <a:pt x="2330064" y="2284741"/>
                  <a:pt x="2327500" y="2287433"/>
                  <a:pt x="2323070" y="2291229"/>
                </a:cubicBezTo>
                <a:lnTo>
                  <a:pt x="2321954" y="2285584"/>
                </a:lnTo>
                <a:cubicBezTo>
                  <a:pt x="2327642" y="2283022"/>
                  <a:pt x="2330136" y="2282536"/>
                  <a:pt x="2330100" y="2283638"/>
                </a:cubicBezTo>
                <a:close/>
                <a:moveTo>
                  <a:pt x="2320554" y="2283103"/>
                </a:moveTo>
                <a:lnTo>
                  <a:pt x="2321938" y="2294850"/>
                </a:lnTo>
                <a:cubicBezTo>
                  <a:pt x="2321938" y="2294850"/>
                  <a:pt x="2303814" y="2312477"/>
                  <a:pt x="2285688" y="2330104"/>
                </a:cubicBezTo>
                <a:cubicBezTo>
                  <a:pt x="2267840" y="2348041"/>
                  <a:pt x="2248656" y="2364560"/>
                  <a:pt x="2248656" y="2364560"/>
                </a:cubicBezTo>
                <a:cubicBezTo>
                  <a:pt x="2248656" y="2364560"/>
                  <a:pt x="2251172" y="2361286"/>
                  <a:pt x="2254934" y="2356366"/>
                </a:cubicBezTo>
                <a:cubicBezTo>
                  <a:pt x="2258720" y="2351478"/>
                  <a:pt x="2263744" y="2344970"/>
                  <a:pt x="2268378" y="2338071"/>
                </a:cubicBezTo>
                <a:cubicBezTo>
                  <a:pt x="2277798" y="2324524"/>
                  <a:pt x="2287202" y="2310978"/>
                  <a:pt x="2287202" y="2310978"/>
                </a:cubicBezTo>
                <a:lnTo>
                  <a:pt x="2281104" y="2325567"/>
                </a:lnTo>
                <a:cubicBezTo>
                  <a:pt x="2293538" y="2318749"/>
                  <a:pt x="2315986" y="2291029"/>
                  <a:pt x="2320554" y="2283103"/>
                </a:cubicBezTo>
                <a:close/>
                <a:moveTo>
                  <a:pt x="2533698" y="2030479"/>
                </a:moveTo>
                <a:cubicBezTo>
                  <a:pt x="2533690" y="2030479"/>
                  <a:pt x="2531044" y="2034568"/>
                  <a:pt x="2526126" y="2041549"/>
                </a:cubicBezTo>
                <a:cubicBezTo>
                  <a:pt x="2521240" y="2048571"/>
                  <a:pt x="2514270" y="2058582"/>
                  <a:pt x="2505892" y="2070605"/>
                </a:cubicBezTo>
                <a:cubicBezTo>
                  <a:pt x="2501690" y="2076616"/>
                  <a:pt x="2497156" y="2083124"/>
                  <a:pt x="2492344" y="2090008"/>
                </a:cubicBezTo>
                <a:cubicBezTo>
                  <a:pt x="2487612" y="2096964"/>
                  <a:pt x="2482442" y="2104148"/>
                  <a:pt x="2476726" y="2111325"/>
                </a:cubicBezTo>
                <a:cubicBezTo>
                  <a:pt x="2465522" y="2125857"/>
                  <a:pt x="2453570" y="2141358"/>
                  <a:pt x="2441616" y="2156843"/>
                </a:cubicBezTo>
                <a:cubicBezTo>
                  <a:pt x="2435754" y="2164687"/>
                  <a:pt x="2429492" y="2172222"/>
                  <a:pt x="2423174" y="2179512"/>
                </a:cubicBezTo>
                <a:cubicBezTo>
                  <a:pt x="2416920" y="2186851"/>
                  <a:pt x="2410772" y="2194085"/>
                  <a:pt x="2404820" y="2201090"/>
                </a:cubicBezTo>
                <a:cubicBezTo>
                  <a:pt x="2392746" y="2214938"/>
                  <a:pt x="2382120" y="2228468"/>
                  <a:pt x="2371844" y="2239016"/>
                </a:cubicBezTo>
                <a:cubicBezTo>
                  <a:pt x="2351708" y="2260513"/>
                  <a:pt x="2338282" y="2274849"/>
                  <a:pt x="2338282" y="2274849"/>
                </a:cubicBezTo>
                <a:cubicBezTo>
                  <a:pt x="2350210" y="2261971"/>
                  <a:pt x="2361520" y="2249769"/>
                  <a:pt x="2372324" y="2238112"/>
                </a:cubicBezTo>
                <a:cubicBezTo>
                  <a:pt x="2383244" y="2226578"/>
                  <a:pt x="2392526" y="2214645"/>
                  <a:pt x="2402028" y="2203737"/>
                </a:cubicBezTo>
                <a:cubicBezTo>
                  <a:pt x="2411384" y="2192716"/>
                  <a:pt x="2420324" y="2182184"/>
                  <a:pt x="2428922" y="2172043"/>
                </a:cubicBezTo>
                <a:cubicBezTo>
                  <a:pt x="2437520" y="2161893"/>
                  <a:pt x="2445020" y="2151532"/>
                  <a:pt x="2452706" y="2141830"/>
                </a:cubicBezTo>
                <a:cubicBezTo>
                  <a:pt x="2483712" y="2103155"/>
                  <a:pt x="2508098" y="2067395"/>
                  <a:pt x="2533698" y="2030479"/>
                </a:cubicBezTo>
                <a:close/>
                <a:moveTo>
                  <a:pt x="2480086" y="2000859"/>
                </a:moveTo>
                <a:lnTo>
                  <a:pt x="2480220" y="2002194"/>
                </a:lnTo>
                <a:lnTo>
                  <a:pt x="2470342" y="2016702"/>
                </a:lnTo>
                <a:close/>
                <a:moveTo>
                  <a:pt x="2737374" y="1622882"/>
                </a:moveTo>
                <a:lnTo>
                  <a:pt x="2721088" y="1647319"/>
                </a:lnTo>
                <a:cubicBezTo>
                  <a:pt x="2726902" y="1635459"/>
                  <a:pt x="2730338" y="1631182"/>
                  <a:pt x="2737374" y="1622882"/>
                </a:cubicBezTo>
                <a:close/>
                <a:moveTo>
                  <a:pt x="2740196" y="1130721"/>
                </a:moveTo>
                <a:lnTo>
                  <a:pt x="2741196" y="1139733"/>
                </a:lnTo>
                <a:lnTo>
                  <a:pt x="2741222" y="1142177"/>
                </a:lnTo>
                <a:close/>
                <a:moveTo>
                  <a:pt x="2738008" y="1106284"/>
                </a:moveTo>
                <a:lnTo>
                  <a:pt x="2740196" y="1130721"/>
                </a:lnTo>
                <a:lnTo>
                  <a:pt x="2739568" y="1125065"/>
                </a:lnTo>
                <a:cubicBezTo>
                  <a:pt x="2738952" y="1119820"/>
                  <a:pt x="2738348" y="1113890"/>
                  <a:pt x="2738008" y="1106284"/>
                </a:cubicBezTo>
                <a:close/>
                <a:moveTo>
                  <a:pt x="2753676" y="758971"/>
                </a:moveTo>
                <a:cubicBezTo>
                  <a:pt x="2756274" y="771010"/>
                  <a:pt x="2758716" y="780158"/>
                  <a:pt x="2760776" y="787220"/>
                </a:cubicBezTo>
                <a:cubicBezTo>
                  <a:pt x="2762616" y="794315"/>
                  <a:pt x="2764358" y="799268"/>
                  <a:pt x="2766060" y="802868"/>
                </a:cubicBezTo>
                <a:cubicBezTo>
                  <a:pt x="2769448" y="810044"/>
                  <a:pt x="2772614" y="811755"/>
                  <a:pt x="2775700" y="814109"/>
                </a:cubicBezTo>
                <a:cubicBezTo>
                  <a:pt x="2778794" y="816471"/>
                  <a:pt x="2781832" y="819485"/>
                  <a:pt x="2784984" y="829382"/>
                </a:cubicBezTo>
                <a:cubicBezTo>
                  <a:pt x="2786554" y="834343"/>
                  <a:pt x="2788158" y="841014"/>
                  <a:pt x="2789804" y="850186"/>
                </a:cubicBezTo>
                <a:cubicBezTo>
                  <a:pt x="2791522" y="859358"/>
                  <a:pt x="2793256" y="871023"/>
                  <a:pt x="2794062" y="886052"/>
                </a:cubicBezTo>
                <a:cubicBezTo>
                  <a:pt x="2792360" y="868546"/>
                  <a:pt x="2789526" y="870396"/>
                  <a:pt x="2787394" y="868188"/>
                </a:cubicBezTo>
                <a:cubicBezTo>
                  <a:pt x="2787068" y="883640"/>
                  <a:pt x="2788614" y="927440"/>
                  <a:pt x="2794372" y="949759"/>
                </a:cubicBezTo>
                <a:lnTo>
                  <a:pt x="2790234" y="945026"/>
                </a:lnTo>
                <a:cubicBezTo>
                  <a:pt x="2790234" y="945026"/>
                  <a:pt x="2790382" y="946574"/>
                  <a:pt x="2790602" y="949270"/>
                </a:cubicBezTo>
                <a:cubicBezTo>
                  <a:pt x="2790796" y="951975"/>
                  <a:pt x="2791270" y="955827"/>
                  <a:pt x="2791350" y="960470"/>
                </a:cubicBezTo>
                <a:cubicBezTo>
                  <a:pt x="2791700" y="969757"/>
                  <a:pt x="2792156" y="982130"/>
                  <a:pt x="2792604" y="994511"/>
                </a:cubicBezTo>
                <a:cubicBezTo>
                  <a:pt x="2793492" y="1019299"/>
                  <a:pt x="2794389" y="1044070"/>
                  <a:pt x="2794389" y="1044070"/>
                </a:cubicBezTo>
                <a:cubicBezTo>
                  <a:pt x="2787548" y="1035386"/>
                  <a:pt x="2787378" y="1013043"/>
                  <a:pt x="2787434" y="990903"/>
                </a:cubicBezTo>
                <a:cubicBezTo>
                  <a:pt x="2787466" y="979841"/>
                  <a:pt x="2787540" y="968836"/>
                  <a:pt x="2786880" y="959705"/>
                </a:cubicBezTo>
                <a:cubicBezTo>
                  <a:pt x="2786106" y="950590"/>
                  <a:pt x="2784120" y="943381"/>
                  <a:pt x="2781082" y="939854"/>
                </a:cubicBezTo>
                <a:cubicBezTo>
                  <a:pt x="2781082" y="939854"/>
                  <a:pt x="2781196" y="943251"/>
                  <a:pt x="2781384" y="948358"/>
                </a:cubicBezTo>
                <a:cubicBezTo>
                  <a:pt x="2781686" y="953449"/>
                  <a:pt x="2781726" y="960259"/>
                  <a:pt x="2781538" y="967077"/>
                </a:cubicBezTo>
                <a:cubicBezTo>
                  <a:pt x="2781360" y="980696"/>
                  <a:pt x="2781180" y="994316"/>
                  <a:pt x="2781180" y="994316"/>
                </a:cubicBezTo>
                <a:cubicBezTo>
                  <a:pt x="2781180" y="994316"/>
                  <a:pt x="2780504" y="988646"/>
                  <a:pt x="2779512" y="980150"/>
                </a:cubicBezTo>
                <a:cubicBezTo>
                  <a:pt x="2778338" y="971671"/>
                  <a:pt x="2777550" y="960332"/>
                  <a:pt x="2775440" y="949091"/>
                </a:cubicBezTo>
                <a:cubicBezTo>
                  <a:pt x="2771646" y="926633"/>
                  <a:pt x="2767860" y="904176"/>
                  <a:pt x="2767860" y="904176"/>
                </a:cubicBezTo>
                <a:cubicBezTo>
                  <a:pt x="2776092" y="939455"/>
                  <a:pt x="2782834" y="905202"/>
                  <a:pt x="2773738" y="874273"/>
                </a:cubicBezTo>
                <a:cubicBezTo>
                  <a:pt x="2759710" y="869337"/>
                  <a:pt x="2767322" y="867406"/>
                  <a:pt x="2754278" y="819787"/>
                </a:cubicBezTo>
                <a:cubicBezTo>
                  <a:pt x="2757918" y="828421"/>
                  <a:pt x="2761314" y="806819"/>
                  <a:pt x="2756908" y="783115"/>
                </a:cubicBezTo>
                <a:cubicBezTo>
                  <a:pt x="2756184" y="772542"/>
                  <a:pt x="2755002" y="764991"/>
                  <a:pt x="2753676" y="758971"/>
                </a:cubicBezTo>
                <a:close/>
                <a:moveTo>
                  <a:pt x="2682736" y="514436"/>
                </a:moveTo>
                <a:cubicBezTo>
                  <a:pt x="2685926" y="514649"/>
                  <a:pt x="2691390" y="526427"/>
                  <a:pt x="2697112" y="540277"/>
                </a:cubicBezTo>
                <a:cubicBezTo>
                  <a:pt x="2704204" y="558890"/>
                  <a:pt x="2712314" y="580972"/>
                  <a:pt x="2718968" y="583318"/>
                </a:cubicBezTo>
                <a:cubicBezTo>
                  <a:pt x="2716312" y="572745"/>
                  <a:pt x="2710906" y="560234"/>
                  <a:pt x="2708154" y="553929"/>
                </a:cubicBezTo>
                <a:cubicBezTo>
                  <a:pt x="2702576" y="519179"/>
                  <a:pt x="2721516" y="567451"/>
                  <a:pt x="2726858" y="566913"/>
                </a:cubicBezTo>
                <a:cubicBezTo>
                  <a:pt x="2726858" y="566913"/>
                  <a:pt x="2731010" y="584231"/>
                  <a:pt x="2735162" y="601548"/>
                </a:cubicBezTo>
                <a:cubicBezTo>
                  <a:pt x="2737402" y="610158"/>
                  <a:pt x="2739086" y="618891"/>
                  <a:pt x="2740226" y="625464"/>
                </a:cubicBezTo>
                <a:cubicBezTo>
                  <a:pt x="2741448" y="632021"/>
                  <a:pt x="2742254" y="636388"/>
                  <a:pt x="2742254" y="636388"/>
                </a:cubicBezTo>
                <a:lnTo>
                  <a:pt x="2767268" y="674452"/>
                </a:lnTo>
                <a:cubicBezTo>
                  <a:pt x="2759948" y="594486"/>
                  <a:pt x="2770280" y="667561"/>
                  <a:pt x="2774670" y="624454"/>
                </a:cubicBezTo>
                <a:cubicBezTo>
                  <a:pt x="2775214" y="641389"/>
                  <a:pt x="2783218" y="669386"/>
                  <a:pt x="2788788" y="697146"/>
                </a:cubicBezTo>
                <a:cubicBezTo>
                  <a:pt x="2793592" y="725037"/>
                  <a:pt x="2797053" y="752439"/>
                  <a:pt x="2791598" y="766946"/>
                </a:cubicBezTo>
                <a:cubicBezTo>
                  <a:pt x="2791598" y="766946"/>
                  <a:pt x="2782754" y="747177"/>
                  <a:pt x="2773928" y="727399"/>
                </a:cubicBezTo>
                <a:cubicBezTo>
                  <a:pt x="2769532" y="717600"/>
                  <a:pt x="2765126" y="707817"/>
                  <a:pt x="2761812" y="700469"/>
                </a:cubicBezTo>
                <a:cubicBezTo>
                  <a:pt x="2760232" y="696812"/>
                  <a:pt x="2758670" y="693806"/>
                  <a:pt x="2757586" y="691705"/>
                </a:cubicBezTo>
                <a:cubicBezTo>
                  <a:pt x="2756520" y="689587"/>
                  <a:pt x="2755892" y="688397"/>
                  <a:pt x="2755892" y="688397"/>
                </a:cubicBezTo>
                <a:cubicBezTo>
                  <a:pt x="2760444" y="705821"/>
                  <a:pt x="2760990" y="721249"/>
                  <a:pt x="2767756" y="736522"/>
                </a:cubicBezTo>
                <a:lnTo>
                  <a:pt x="2751194" y="741450"/>
                </a:lnTo>
                <a:cubicBezTo>
                  <a:pt x="2752254" y="746232"/>
                  <a:pt x="2753108" y="750060"/>
                  <a:pt x="2754036" y="754223"/>
                </a:cubicBezTo>
                <a:cubicBezTo>
                  <a:pt x="2749094" y="735520"/>
                  <a:pt x="2741790" y="734624"/>
                  <a:pt x="2737296" y="720133"/>
                </a:cubicBezTo>
                <a:cubicBezTo>
                  <a:pt x="2737190" y="714138"/>
                  <a:pt x="2736938" y="707296"/>
                  <a:pt x="2736254" y="699688"/>
                </a:cubicBezTo>
                <a:cubicBezTo>
                  <a:pt x="2735284" y="692128"/>
                  <a:pt x="2734022" y="683763"/>
                  <a:pt x="2732476" y="674583"/>
                </a:cubicBezTo>
                <a:cubicBezTo>
                  <a:pt x="2729186" y="656255"/>
                  <a:pt x="2725400" y="634490"/>
                  <a:pt x="2719106" y="609743"/>
                </a:cubicBezTo>
                <a:cubicBezTo>
                  <a:pt x="2709702" y="594429"/>
                  <a:pt x="2705002" y="584646"/>
                  <a:pt x="2700296" y="572102"/>
                </a:cubicBezTo>
                <a:cubicBezTo>
                  <a:pt x="2695280" y="559639"/>
                  <a:pt x="2691608" y="544024"/>
                  <a:pt x="2680380" y="518430"/>
                </a:cubicBezTo>
                <a:cubicBezTo>
                  <a:pt x="2680862" y="515579"/>
                  <a:pt x="2681672" y="514365"/>
                  <a:pt x="2682736" y="514436"/>
                </a:cubicBezTo>
                <a:close/>
                <a:moveTo>
                  <a:pt x="2615198" y="392112"/>
                </a:moveTo>
                <a:lnTo>
                  <a:pt x="2639626" y="432834"/>
                </a:lnTo>
                <a:cubicBezTo>
                  <a:pt x="2631280" y="417868"/>
                  <a:pt x="2628552" y="420582"/>
                  <a:pt x="2625034" y="418895"/>
                </a:cubicBezTo>
                <a:close/>
                <a:moveTo>
                  <a:pt x="2615808" y="367832"/>
                </a:moveTo>
                <a:cubicBezTo>
                  <a:pt x="2617248" y="366310"/>
                  <a:pt x="2621068" y="375241"/>
                  <a:pt x="2625312" y="385725"/>
                </a:cubicBezTo>
                <a:cubicBezTo>
                  <a:pt x="2630474" y="399924"/>
                  <a:pt x="2636418" y="416824"/>
                  <a:pt x="2639626" y="414788"/>
                </a:cubicBezTo>
                <a:cubicBezTo>
                  <a:pt x="2637834" y="419968"/>
                  <a:pt x="2633844" y="412947"/>
                  <a:pt x="2629342" y="402928"/>
                </a:cubicBezTo>
                <a:cubicBezTo>
                  <a:pt x="2627160" y="397878"/>
                  <a:pt x="2624692" y="392161"/>
                  <a:pt x="2622364" y="386758"/>
                </a:cubicBezTo>
                <a:cubicBezTo>
                  <a:pt x="2619872" y="381448"/>
                  <a:pt x="2617356" y="376576"/>
                  <a:pt x="2615232" y="373165"/>
                </a:cubicBezTo>
                <a:cubicBezTo>
                  <a:pt x="2615110" y="370005"/>
                  <a:pt x="2615328" y="368338"/>
                  <a:pt x="2615808" y="367832"/>
                </a:cubicBezTo>
                <a:close/>
                <a:moveTo>
                  <a:pt x="2648554" y="326972"/>
                </a:moveTo>
                <a:cubicBezTo>
                  <a:pt x="2659864" y="341341"/>
                  <a:pt x="2671232" y="355865"/>
                  <a:pt x="2680824" y="371765"/>
                </a:cubicBezTo>
                <a:cubicBezTo>
                  <a:pt x="2690432" y="387650"/>
                  <a:pt x="2699648" y="404315"/>
                  <a:pt x="2708834" y="422073"/>
                </a:cubicBezTo>
                <a:cubicBezTo>
                  <a:pt x="2718442" y="439669"/>
                  <a:pt x="2726192" y="459031"/>
                  <a:pt x="2734734" y="479632"/>
                </a:cubicBezTo>
                <a:cubicBezTo>
                  <a:pt x="2743120" y="500297"/>
                  <a:pt x="2752354" y="522217"/>
                  <a:pt x="2760008" y="546646"/>
                </a:cubicBezTo>
                <a:cubicBezTo>
                  <a:pt x="2768428" y="593907"/>
                  <a:pt x="2744122" y="521321"/>
                  <a:pt x="2747184" y="555492"/>
                </a:cubicBezTo>
                <a:cubicBezTo>
                  <a:pt x="2742234" y="528530"/>
                  <a:pt x="2726852" y="496803"/>
                  <a:pt x="2724938" y="508516"/>
                </a:cubicBezTo>
                <a:cubicBezTo>
                  <a:pt x="2731876" y="530322"/>
                  <a:pt x="2739196" y="545294"/>
                  <a:pt x="2744626" y="558180"/>
                </a:cubicBezTo>
                <a:cubicBezTo>
                  <a:pt x="2742094" y="565283"/>
                  <a:pt x="2728880" y="537588"/>
                  <a:pt x="2731696" y="557822"/>
                </a:cubicBezTo>
                <a:cubicBezTo>
                  <a:pt x="2729050" y="551371"/>
                  <a:pt x="2726364" y="542638"/>
                  <a:pt x="2723628" y="533173"/>
                </a:cubicBezTo>
                <a:cubicBezTo>
                  <a:pt x="2720696" y="523773"/>
                  <a:pt x="2717244" y="513762"/>
                  <a:pt x="2713978" y="504476"/>
                </a:cubicBezTo>
                <a:cubicBezTo>
                  <a:pt x="2707360" y="485944"/>
                  <a:pt x="2700568" y="470590"/>
                  <a:pt x="2694112" y="470736"/>
                </a:cubicBezTo>
                <a:cubicBezTo>
                  <a:pt x="2725704" y="569421"/>
                  <a:pt x="2677876" y="455488"/>
                  <a:pt x="2672184" y="452449"/>
                </a:cubicBezTo>
                <a:cubicBezTo>
                  <a:pt x="2672966" y="449321"/>
                  <a:pt x="2670042" y="440231"/>
                  <a:pt x="2666224" y="430375"/>
                </a:cubicBezTo>
                <a:cubicBezTo>
                  <a:pt x="2670686" y="440166"/>
                  <a:pt x="2674994" y="449574"/>
                  <a:pt x="2678576" y="457410"/>
                </a:cubicBezTo>
                <a:cubicBezTo>
                  <a:pt x="2681922" y="465336"/>
                  <a:pt x="2684838" y="471608"/>
                  <a:pt x="2686954" y="474932"/>
                </a:cubicBezTo>
                <a:cubicBezTo>
                  <a:pt x="2691156" y="481586"/>
                  <a:pt x="2692450" y="476430"/>
                  <a:pt x="2687524" y="449101"/>
                </a:cubicBezTo>
                <a:cubicBezTo>
                  <a:pt x="2687524" y="449101"/>
                  <a:pt x="2678006" y="421413"/>
                  <a:pt x="2668464" y="393718"/>
                </a:cubicBezTo>
                <a:cubicBezTo>
                  <a:pt x="2663756" y="379821"/>
                  <a:pt x="2658928" y="365942"/>
                  <a:pt x="2654612" y="355824"/>
                </a:cubicBezTo>
                <a:cubicBezTo>
                  <a:pt x="2650518" y="345601"/>
                  <a:pt x="2647798" y="338792"/>
                  <a:pt x="2647798" y="338792"/>
                </a:cubicBezTo>
                <a:cubicBezTo>
                  <a:pt x="2652960" y="350798"/>
                  <a:pt x="2658286" y="361412"/>
                  <a:pt x="2663072" y="371603"/>
                </a:cubicBezTo>
                <a:cubicBezTo>
                  <a:pt x="2667608" y="381915"/>
                  <a:pt x="2671900" y="391690"/>
                  <a:pt x="2676198" y="401481"/>
                </a:cubicBezTo>
                <a:cubicBezTo>
                  <a:pt x="2680368" y="411337"/>
                  <a:pt x="2684316" y="421316"/>
                  <a:pt x="2687890" y="432101"/>
                </a:cubicBezTo>
                <a:cubicBezTo>
                  <a:pt x="2689682" y="437502"/>
                  <a:pt x="2691384" y="443098"/>
                  <a:pt x="2692964" y="448996"/>
                </a:cubicBezTo>
                <a:cubicBezTo>
                  <a:pt x="2694308" y="454966"/>
                  <a:pt x="2695480" y="461255"/>
                  <a:pt x="2696530" y="467910"/>
                </a:cubicBezTo>
                <a:lnTo>
                  <a:pt x="2713050" y="483151"/>
                </a:lnTo>
                <a:cubicBezTo>
                  <a:pt x="2710388" y="471592"/>
                  <a:pt x="2706862" y="459170"/>
                  <a:pt x="2702734" y="446218"/>
                </a:cubicBezTo>
                <a:cubicBezTo>
                  <a:pt x="2698020" y="433486"/>
                  <a:pt x="2692630" y="420248"/>
                  <a:pt x="2686898" y="406800"/>
                </a:cubicBezTo>
                <a:cubicBezTo>
                  <a:pt x="2681166" y="393360"/>
                  <a:pt x="2675090" y="379692"/>
                  <a:pt x="2668910" y="366168"/>
                </a:cubicBezTo>
                <a:cubicBezTo>
                  <a:pt x="2662038" y="352949"/>
                  <a:pt x="2655200" y="339769"/>
                  <a:pt x="2648554" y="326972"/>
                </a:cubicBezTo>
                <a:close/>
                <a:moveTo>
                  <a:pt x="0" y="0"/>
                </a:moveTo>
                <a:lnTo>
                  <a:pt x="2438814" y="0"/>
                </a:lnTo>
                <a:lnTo>
                  <a:pt x="2445200" y="10043"/>
                </a:lnTo>
                <a:cubicBezTo>
                  <a:pt x="2443930" y="726"/>
                  <a:pt x="2450028" y="4733"/>
                  <a:pt x="2458382" y="13676"/>
                </a:cubicBezTo>
                <a:cubicBezTo>
                  <a:pt x="2466664" y="22670"/>
                  <a:pt x="2477640" y="36240"/>
                  <a:pt x="2487516" y="44940"/>
                </a:cubicBezTo>
                <a:lnTo>
                  <a:pt x="2465440" y="0"/>
                </a:lnTo>
                <a:lnTo>
                  <a:pt x="2473336" y="0"/>
                </a:lnTo>
                <a:lnTo>
                  <a:pt x="2494576" y="41374"/>
                </a:lnTo>
                <a:cubicBezTo>
                  <a:pt x="2512824" y="75142"/>
                  <a:pt x="2535964" y="116350"/>
                  <a:pt x="2550572" y="147634"/>
                </a:cubicBezTo>
                <a:cubicBezTo>
                  <a:pt x="2545320" y="138332"/>
                  <a:pt x="2537568" y="126920"/>
                  <a:pt x="2533814" y="120475"/>
                </a:cubicBezTo>
                <a:cubicBezTo>
                  <a:pt x="2500854" y="82394"/>
                  <a:pt x="2544602" y="154239"/>
                  <a:pt x="2542412" y="157596"/>
                </a:cubicBezTo>
                <a:lnTo>
                  <a:pt x="2565308" y="186139"/>
                </a:lnTo>
                <a:cubicBezTo>
                  <a:pt x="2561230" y="180600"/>
                  <a:pt x="2554276" y="173757"/>
                  <a:pt x="2560586" y="187931"/>
                </a:cubicBezTo>
                <a:cubicBezTo>
                  <a:pt x="2586984" y="229228"/>
                  <a:pt x="2594946" y="221693"/>
                  <a:pt x="2619342" y="264647"/>
                </a:cubicBezTo>
                <a:cubicBezTo>
                  <a:pt x="2615458" y="270642"/>
                  <a:pt x="2588246" y="238131"/>
                  <a:pt x="2599206" y="266682"/>
                </a:cubicBezTo>
                <a:cubicBezTo>
                  <a:pt x="2599180" y="272563"/>
                  <a:pt x="2599734" y="284519"/>
                  <a:pt x="2604530" y="301782"/>
                </a:cubicBezTo>
                <a:cubicBezTo>
                  <a:pt x="2608830" y="319288"/>
                  <a:pt x="2616590" y="342389"/>
                  <a:pt x="2632362" y="370566"/>
                </a:cubicBezTo>
                <a:cubicBezTo>
                  <a:pt x="2634332" y="372194"/>
                  <a:pt x="2637572" y="376576"/>
                  <a:pt x="2640928" y="382939"/>
                </a:cubicBezTo>
                <a:cubicBezTo>
                  <a:pt x="2644250" y="389308"/>
                  <a:pt x="2648108" y="397470"/>
                  <a:pt x="2652140" y="406292"/>
                </a:cubicBezTo>
                <a:lnTo>
                  <a:pt x="2657872" y="442119"/>
                </a:lnTo>
                <a:cubicBezTo>
                  <a:pt x="2646292" y="427098"/>
                  <a:pt x="2640756" y="409672"/>
                  <a:pt x="2635178" y="392102"/>
                </a:cubicBezTo>
                <a:cubicBezTo>
                  <a:pt x="2629618" y="374556"/>
                  <a:pt x="2622558" y="357483"/>
                  <a:pt x="2610426" y="343016"/>
                </a:cubicBezTo>
                <a:lnTo>
                  <a:pt x="2604850" y="343744"/>
                </a:lnTo>
                <a:lnTo>
                  <a:pt x="2607046" y="351346"/>
                </a:lnTo>
                <a:lnTo>
                  <a:pt x="2598904" y="343519"/>
                </a:lnTo>
                <a:lnTo>
                  <a:pt x="2599524" y="343484"/>
                </a:lnTo>
                <a:lnTo>
                  <a:pt x="2577964" y="304063"/>
                </a:lnTo>
                <a:cubicBezTo>
                  <a:pt x="2569594" y="291198"/>
                  <a:pt x="2561030" y="279939"/>
                  <a:pt x="2554756" y="273379"/>
                </a:cubicBezTo>
                <a:cubicBezTo>
                  <a:pt x="2563712" y="292756"/>
                  <a:pt x="2569778" y="304129"/>
                  <a:pt x="2576594" y="315875"/>
                </a:cubicBezTo>
                <a:cubicBezTo>
                  <a:pt x="2583018" y="327800"/>
                  <a:pt x="2589768" y="340296"/>
                  <a:pt x="2600598" y="361629"/>
                </a:cubicBezTo>
                <a:cubicBezTo>
                  <a:pt x="2597528" y="370271"/>
                  <a:pt x="2579452" y="341689"/>
                  <a:pt x="2576870" y="337624"/>
                </a:cubicBezTo>
                <a:cubicBezTo>
                  <a:pt x="2577514" y="313790"/>
                  <a:pt x="2564764" y="296243"/>
                  <a:pt x="2551678" y="277197"/>
                </a:cubicBezTo>
                <a:cubicBezTo>
                  <a:pt x="2544952" y="267775"/>
                  <a:pt x="2538202" y="257902"/>
                  <a:pt x="2530590" y="246773"/>
                </a:cubicBezTo>
                <a:cubicBezTo>
                  <a:pt x="2522780" y="235760"/>
                  <a:pt x="2514680" y="223200"/>
                  <a:pt x="2506316" y="207707"/>
                </a:cubicBezTo>
                <a:cubicBezTo>
                  <a:pt x="2501382" y="198292"/>
                  <a:pt x="2505250" y="203537"/>
                  <a:pt x="2508084" y="204628"/>
                </a:cubicBezTo>
                <a:cubicBezTo>
                  <a:pt x="2490196" y="182049"/>
                  <a:pt x="2475140" y="158329"/>
                  <a:pt x="2460606" y="134357"/>
                </a:cubicBezTo>
                <a:lnTo>
                  <a:pt x="2449484" y="116583"/>
                </a:lnTo>
                <a:cubicBezTo>
                  <a:pt x="2445616" y="110774"/>
                  <a:pt x="2441332" y="105260"/>
                  <a:pt x="2437050" y="99770"/>
                </a:cubicBezTo>
                <a:cubicBezTo>
                  <a:pt x="2428418" y="88837"/>
                  <a:pt x="2419088" y="78436"/>
                  <a:pt x="2408518" y="69092"/>
                </a:cubicBezTo>
                <a:lnTo>
                  <a:pt x="2423248" y="80676"/>
                </a:lnTo>
                <a:cubicBezTo>
                  <a:pt x="2416882" y="73686"/>
                  <a:pt x="2408992" y="65011"/>
                  <a:pt x="2399962" y="55090"/>
                </a:cubicBezTo>
                <a:lnTo>
                  <a:pt x="2391346" y="46548"/>
                </a:lnTo>
                <a:lnTo>
                  <a:pt x="2444666" y="117824"/>
                </a:lnTo>
                <a:cubicBezTo>
                  <a:pt x="2622962" y="381630"/>
                  <a:pt x="2727070" y="699646"/>
                  <a:pt x="2727070" y="1041974"/>
                </a:cubicBezTo>
                <a:lnTo>
                  <a:pt x="2720932" y="1163462"/>
                </a:lnTo>
                <a:lnTo>
                  <a:pt x="2721528" y="1161479"/>
                </a:lnTo>
                <a:cubicBezTo>
                  <a:pt x="2721528" y="1161479"/>
                  <a:pt x="2722994" y="1179164"/>
                  <a:pt x="2724476" y="1196856"/>
                </a:cubicBezTo>
                <a:cubicBezTo>
                  <a:pt x="2725264" y="1205743"/>
                  <a:pt x="2725956" y="1214630"/>
                  <a:pt x="2726014" y="1221260"/>
                </a:cubicBezTo>
                <a:cubicBezTo>
                  <a:pt x="2726226" y="1227924"/>
                  <a:pt x="2726372" y="1232363"/>
                  <a:pt x="2726372" y="1232363"/>
                </a:cubicBezTo>
                <a:cubicBezTo>
                  <a:pt x="2732830" y="1211917"/>
                  <a:pt x="2731520" y="1191969"/>
                  <a:pt x="2730884" y="1176867"/>
                </a:cubicBezTo>
                <a:cubicBezTo>
                  <a:pt x="2730118" y="1161740"/>
                  <a:pt x="2729312" y="1151314"/>
                  <a:pt x="2734142" y="1149073"/>
                </a:cubicBezTo>
                <a:cubicBezTo>
                  <a:pt x="2736080" y="1158107"/>
                  <a:pt x="2733628" y="1179408"/>
                  <a:pt x="2738570" y="1180499"/>
                </a:cubicBezTo>
                <a:cubicBezTo>
                  <a:pt x="2740168" y="1170454"/>
                  <a:pt x="2741018" y="1162694"/>
                  <a:pt x="2741370" y="1156230"/>
                </a:cubicBezTo>
                <a:lnTo>
                  <a:pt x="2741222" y="1142177"/>
                </a:lnTo>
                <a:lnTo>
                  <a:pt x="2744530" y="1179123"/>
                </a:lnTo>
                <a:cubicBezTo>
                  <a:pt x="2744654" y="1192905"/>
                  <a:pt x="2745288" y="1207397"/>
                  <a:pt x="2744328" y="1222091"/>
                </a:cubicBezTo>
                <a:cubicBezTo>
                  <a:pt x="2743456" y="1236794"/>
                  <a:pt x="2742390" y="1251823"/>
                  <a:pt x="2741192" y="1266909"/>
                </a:cubicBezTo>
                <a:cubicBezTo>
                  <a:pt x="2739442" y="1297145"/>
                  <a:pt x="2734442" y="1327122"/>
                  <a:pt x="2730476" y="1355037"/>
                </a:cubicBezTo>
                <a:cubicBezTo>
                  <a:pt x="2726992" y="1383066"/>
                  <a:pt x="2721242" y="1408407"/>
                  <a:pt x="2717708" y="1429562"/>
                </a:cubicBezTo>
                <a:cubicBezTo>
                  <a:pt x="2716130" y="1443018"/>
                  <a:pt x="2715868" y="1417278"/>
                  <a:pt x="2714526" y="1414565"/>
                </a:cubicBezTo>
                <a:cubicBezTo>
                  <a:pt x="2710918" y="1431598"/>
                  <a:pt x="2706496" y="1444859"/>
                  <a:pt x="2702174" y="1459269"/>
                </a:cubicBezTo>
                <a:cubicBezTo>
                  <a:pt x="2697410" y="1473565"/>
                  <a:pt x="2692174" y="1488846"/>
                  <a:pt x="2687834" y="1510375"/>
                </a:cubicBezTo>
                <a:cubicBezTo>
                  <a:pt x="2688054" y="1538811"/>
                  <a:pt x="2699160" y="1491998"/>
                  <a:pt x="2705854" y="1471373"/>
                </a:cubicBezTo>
                <a:cubicBezTo>
                  <a:pt x="2711756" y="1476000"/>
                  <a:pt x="2708378" y="1486427"/>
                  <a:pt x="2702768" y="1510008"/>
                </a:cubicBezTo>
                <a:cubicBezTo>
                  <a:pt x="2693722" y="1512810"/>
                  <a:pt x="2660420" y="1636071"/>
                  <a:pt x="2636440" y="1660035"/>
                </a:cubicBezTo>
                <a:cubicBezTo>
                  <a:pt x="2630902" y="1675089"/>
                  <a:pt x="2627198" y="1686240"/>
                  <a:pt x="2624878" y="1694435"/>
                </a:cubicBezTo>
                <a:cubicBezTo>
                  <a:pt x="2622442" y="1702588"/>
                  <a:pt x="2621066" y="1707679"/>
                  <a:pt x="2620944" y="1710921"/>
                </a:cubicBezTo>
                <a:cubicBezTo>
                  <a:pt x="2620578" y="1717381"/>
                  <a:pt x="2624226" y="1716061"/>
                  <a:pt x="2627712" y="1714554"/>
                </a:cubicBezTo>
                <a:cubicBezTo>
                  <a:pt x="2634690" y="1711508"/>
                  <a:pt x="2641080" y="1707769"/>
                  <a:pt x="2613152" y="1764724"/>
                </a:cubicBezTo>
                <a:cubicBezTo>
                  <a:pt x="2613152" y="1764724"/>
                  <a:pt x="2606964" y="1772275"/>
                  <a:pt x="2600474" y="1779606"/>
                </a:cubicBezTo>
                <a:cubicBezTo>
                  <a:pt x="2593814" y="1786839"/>
                  <a:pt x="2587154" y="1794048"/>
                  <a:pt x="2587154" y="1794048"/>
                </a:cubicBezTo>
                <a:cubicBezTo>
                  <a:pt x="2575112" y="1828842"/>
                  <a:pt x="2558268" y="1867703"/>
                  <a:pt x="2538256" y="1906267"/>
                </a:cubicBezTo>
                <a:lnTo>
                  <a:pt x="2480086" y="2000859"/>
                </a:lnTo>
                <a:lnTo>
                  <a:pt x="2479750" y="1997513"/>
                </a:lnTo>
                <a:cubicBezTo>
                  <a:pt x="2476914" y="1996665"/>
                  <a:pt x="2468060" y="2005685"/>
                  <a:pt x="2462950" y="2009876"/>
                </a:cubicBezTo>
                <a:cubicBezTo>
                  <a:pt x="2452960" y="2021988"/>
                  <a:pt x="2444108" y="2034386"/>
                  <a:pt x="2435926" y="2046588"/>
                </a:cubicBezTo>
                <a:cubicBezTo>
                  <a:pt x="2427986" y="2058953"/>
                  <a:pt x="2419412" y="2070121"/>
                  <a:pt x="2411880" y="2081150"/>
                </a:cubicBezTo>
                <a:cubicBezTo>
                  <a:pt x="2396370" y="2102834"/>
                  <a:pt x="2382634" y="2122188"/>
                  <a:pt x="2365844" y="2132794"/>
                </a:cubicBezTo>
                <a:cubicBezTo>
                  <a:pt x="2356326" y="2148091"/>
                  <a:pt x="2344666" y="2165597"/>
                  <a:pt x="2331718" y="2184291"/>
                </a:cubicBezTo>
                <a:cubicBezTo>
                  <a:pt x="2318048" y="2202333"/>
                  <a:pt x="2302936" y="2221435"/>
                  <a:pt x="2287456" y="2240749"/>
                </a:cubicBezTo>
                <a:cubicBezTo>
                  <a:pt x="2255580" y="2278463"/>
                  <a:pt x="2221162" y="2316047"/>
                  <a:pt x="2191328" y="2344818"/>
                </a:cubicBezTo>
                <a:cubicBezTo>
                  <a:pt x="2178348" y="2346781"/>
                  <a:pt x="2196832" y="2326979"/>
                  <a:pt x="2220714" y="2302998"/>
                </a:cubicBezTo>
                <a:cubicBezTo>
                  <a:pt x="2243488" y="2277787"/>
                  <a:pt x="2272394" y="2248943"/>
                  <a:pt x="2280828" y="2233368"/>
                </a:cubicBezTo>
                <a:cubicBezTo>
                  <a:pt x="2280828" y="2233368"/>
                  <a:pt x="2277612" y="2236741"/>
                  <a:pt x="2272800" y="2241791"/>
                </a:cubicBezTo>
                <a:cubicBezTo>
                  <a:pt x="2267760" y="2246613"/>
                  <a:pt x="2261034" y="2253057"/>
                  <a:pt x="2254318" y="2259476"/>
                </a:cubicBezTo>
                <a:cubicBezTo>
                  <a:pt x="2240866" y="2272329"/>
                  <a:pt x="2227414" y="2285183"/>
                  <a:pt x="2227414" y="2285183"/>
                </a:cubicBezTo>
                <a:cubicBezTo>
                  <a:pt x="2260570" y="2253285"/>
                  <a:pt x="2270292" y="2237164"/>
                  <a:pt x="2283158" y="2211514"/>
                </a:cubicBezTo>
                <a:cubicBezTo>
                  <a:pt x="2260278" y="2234395"/>
                  <a:pt x="2245832" y="2250287"/>
                  <a:pt x="2232862" y="2267328"/>
                </a:cubicBezTo>
                <a:cubicBezTo>
                  <a:pt x="2226308" y="2275824"/>
                  <a:pt x="2219802" y="2284214"/>
                  <a:pt x="2212546" y="2293573"/>
                </a:cubicBezTo>
                <a:cubicBezTo>
                  <a:pt x="2204918" y="2302550"/>
                  <a:pt x="2196018" y="2311999"/>
                  <a:pt x="2184952" y="2322824"/>
                </a:cubicBezTo>
                <a:cubicBezTo>
                  <a:pt x="2186092" y="2316805"/>
                  <a:pt x="2178332" y="2320454"/>
                  <a:pt x="2156804" y="2338969"/>
                </a:cubicBezTo>
                <a:lnTo>
                  <a:pt x="2156608" y="2351399"/>
                </a:lnTo>
                <a:cubicBezTo>
                  <a:pt x="2155762" y="2351196"/>
                  <a:pt x="2152920" y="2352719"/>
                  <a:pt x="2145584" y="2357655"/>
                </a:cubicBezTo>
                <a:cubicBezTo>
                  <a:pt x="2145584" y="2357655"/>
                  <a:pt x="2124828" y="2375804"/>
                  <a:pt x="2104050" y="2393936"/>
                </a:cubicBezTo>
                <a:cubicBezTo>
                  <a:pt x="2093806" y="2403214"/>
                  <a:pt x="2082978" y="2411759"/>
                  <a:pt x="2074818" y="2418145"/>
                </a:cubicBezTo>
                <a:cubicBezTo>
                  <a:pt x="2066708" y="2424580"/>
                  <a:pt x="2061294" y="2428873"/>
                  <a:pt x="2061294" y="2428873"/>
                </a:cubicBezTo>
                <a:cubicBezTo>
                  <a:pt x="2071984" y="2423692"/>
                  <a:pt x="2078768" y="2422552"/>
                  <a:pt x="2085810" y="2420646"/>
                </a:cubicBezTo>
                <a:cubicBezTo>
                  <a:pt x="2092854" y="2418756"/>
                  <a:pt x="2100222" y="2416141"/>
                  <a:pt x="2111450" y="2407181"/>
                </a:cubicBezTo>
                <a:cubicBezTo>
                  <a:pt x="2100150" y="2409193"/>
                  <a:pt x="2118600" y="2393333"/>
                  <a:pt x="2141186" y="2375731"/>
                </a:cubicBezTo>
                <a:cubicBezTo>
                  <a:pt x="2125170" y="2395981"/>
                  <a:pt x="2166444" y="2362510"/>
                  <a:pt x="2169010" y="2366518"/>
                </a:cubicBezTo>
                <a:cubicBezTo>
                  <a:pt x="2146430" y="2384520"/>
                  <a:pt x="2121278" y="2404599"/>
                  <a:pt x="2098056" y="2423122"/>
                </a:cubicBezTo>
                <a:cubicBezTo>
                  <a:pt x="2074224" y="2440855"/>
                  <a:pt x="2052574" y="2457415"/>
                  <a:pt x="2037828" y="2469463"/>
                </a:cubicBezTo>
                <a:cubicBezTo>
                  <a:pt x="2026542" y="2469186"/>
                  <a:pt x="2022764" y="2469080"/>
                  <a:pt x="2022764" y="2469080"/>
                </a:cubicBezTo>
                <a:cubicBezTo>
                  <a:pt x="1998972" y="2482838"/>
                  <a:pt x="1975962" y="2499170"/>
                  <a:pt x="1953880" y="2512936"/>
                </a:cubicBezTo>
                <a:cubicBezTo>
                  <a:pt x="1931667" y="2526458"/>
                  <a:pt x="1911287" y="2538831"/>
                  <a:pt x="1894546" y="2547026"/>
                </a:cubicBezTo>
                <a:lnTo>
                  <a:pt x="1902526" y="2537202"/>
                </a:lnTo>
                <a:cubicBezTo>
                  <a:pt x="1873335" y="2552247"/>
                  <a:pt x="1844381" y="2567170"/>
                  <a:pt x="1816241" y="2581669"/>
                </a:cubicBezTo>
                <a:cubicBezTo>
                  <a:pt x="1787441" y="2594768"/>
                  <a:pt x="1759212" y="2607149"/>
                  <a:pt x="1730868" y="2614700"/>
                </a:cubicBezTo>
                <a:cubicBezTo>
                  <a:pt x="1718239" y="2622324"/>
                  <a:pt x="1704617" y="2630218"/>
                  <a:pt x="1690636" y="2638209"/>
                </a:cubicBezTo>
                <a:cubicBezTo>
                  <a:pt x="1676648" y="2646175"/>
                  <a:pt x="1662399" y="2654492"/>
                  <a:pt x="1647929" y="2661448"/>
                </a:cubicBezTo>
                <a:cubicBezTo>
                  <a:pt x="1633558" y="2668828"/>
                  <a:pt x="1619488" y="2676053"/>
                  <a:pt x="1606289" y="2682839"/>
                </a:cubicBezTo>
                <a:cubicBezTo>
                  <a:pt x="1599694" y="2686358"/>
                  <a:pt x="1593318" y="2689763"/>
                  <a:pt x="1587228" y="2693013"/>
                </a:cubicBezTo>
                <a:cubicBezTo>
                  <a:pt x="1581056" y="2696043"/>
                  <a:pt x="1575194" y="2699008"/>
                  <a:pt x="1569730" y="2701908"/>
                </a:cubicBezTo>
                <a:cubicBezTo>
                  <a:pt x="1564283" y="2706323"/>
                  <a:pt x="1550791" y="2710697"/>
                  <a:pt x="1532723" y="2715258"/>
                </a:cubicBezTo>
                <a:cubicBezTo>
                  <a:pt x="1523669" y="2717441"/>
                  <a:pt x="1513580" y="2720097"/>
                  <a:pt x="1502588" y="2722060"/>
                </a:cubicBezTo>
                <a:cubicBezTo>
                  <a:pt x="1491596" y="2723917"/>
                  <a:pt x="1479871" y="2725897"/>
                  <a:pt x="1467852" y="2727925"/>
                </a:cubicBezTo>
                <a:cubicBezTo>
                  <a:pt x="1443824" y="2732022"/>
                  <a:pt x="1418713" y="2736747"/>
                  <a:pt x="1395336" y="2740445"/>
                </a:cubicBezTo>
                <a:cubicBezTo>
                  <a:pt x="1372041" y="2744583"/>
                  <a:pt x="1350895" y="2749959"/>
                  <a:pt x="1334936" y="2756402"/>
                </a:cubicBezTo>
                <a:cubicBezTo>
                  <a:pt x="1330409" y="2756345"/>
                  <a:pt x="1378921" y="2740257"/>
                  <a:pt x="1400409" y="2732218"/>
                </a:cubicBezTo>
                <a:cubicBezTo>
                  <a:pt x="1378498" y="2735280"/>
                  <a:pt x="1359477" y="2741724"/>
                  <a:pt x="1343893" y="2746277"/>
                </a:cubicBezTo>
                <a:cubicBezTo>
                  <a:pt x="1328308" y="2750749"/>
                  <a:pt x="1316070" y="2752346"/>
                  <a:pt x="1308432" y="2747630"/>
                </a:cubicBezTo>
                <a:cubicBezTo>
                  <a:pt x="1320809" y="2746546"/>
                  <a:pt x="1329993" y="2745585"/>
                  <a:pt x="1336662" y="2744721"/>
                </a:cubicBezTo>
                <a:cubicBezTo>
                  <a:pt x="1343298" y="2743557"/>
                  <a:pt x="1347435" y="2742612"/>
                  <a:pt x="1349763" y="2741822"/>
                </a:cubicBezTo>
                <a:cubicBezTo>
                  <a:pt x="1354429" y="2740233"/>
                  <a:pt x="1351872" y="2739288"/>
                  <a:pt x="1347606" y="2738417"/>
                </a:cubicBezTo>
                <a:cubicBezTo>
                  <a:pt x="1339072" y="2736674"/>
                  <a:pt x="1323838" y="2735207"/>
                  <a:pt x="1345440" y="2729685"/>
                </a:cubicBezTo>
                <a:cubicBezTo>
                  <a:pt x="1322730" y="2733798"/>
                  <a:pt x="1299199" y="2736592"/>
                  <a:pt x="1278737" y="2740510"/>
                </a:cubicBezTo>
                <a:cubicBezTo>
                  <a:pt x="1268486" y="2742351"/>
                  <a:pt x="1258984" y="2744216"/>
                  <a:pt x="1250646" y="2746057"/>
                </a:cubicBezTo>
                <a:cubicBezTo>
                  <a:pt x="1242284" y="2747597"/>
                  <a:pt x="1235070" y="2748982"/>
                  <a:pt x="1229508" y="2750472"/>
                </a:cubicBezTo>
                <a:cubicBezTo>
                  <a:pt x="1238848" y="2749739"/>
                  <a:pt x="1245467" y="2749487"/>
                  <a:pt x="1250035" y="2749544"/>
                </a:cubicBezTo>
                <a:cubicBezTo>
                  <a:pt x="1254595" y="2749389"/>
                  <a:pt x="1257119" y="2749682"/>
                  <a:pt x="1258292" y="2750244"/>
                </a:cubicBezTo>
                <a:cubicBezTo>
                  <a:pt x="1260628" y="2751385"/>
                  <a:pt x="1257551" y="2753633"/>
                  <a:pt x="1254465" y="2755734"/>
                </a:cubicBezTo>
                <a:cubicBezTo>
                  <a:pt x="1248285" y="2759889"/>
                  <a:pt x="1242162" y="2763505"/>
                  <a:pt x="1279779" y="2756191"/>
                </a:cubicBezTo>
                <a:cubicBezTo>
                  <a:pt x="1251069" y="2765493"/>
                  <a:pt x="1216236" y="2770608"/>
                  <a:pt x="1179864" y="2775317"/>
                </a:cubicBezTo>
                <a:cubicBezTo>
                  <a:pt x="1161682" y="2777972"/>
                  <a:pt x="1143012" y="2778168"/>
                  <a:pt x="1124496" y="2778827"/>
                </a:cubicBezTo>
                <a:cubicBezTo>
                  <a:pt x="1105988" y="2779186"/>
                  <a:pt x="1087603" y="2779495"/>
                  <a:pt x="1069893" y="2778534"/>
                </a:cubicBezTo>
                <a:cubicBezTo>
                  <a:pt x="1070601" y="2773533"/>
                  <a:pt x="1061889" y="2770991"/>
                  <a:pt x="1035671" y="2768271"/>
                </a:cubicBezTo>
                <a:lnTo>
                  <a:pt x="1014232" y="2774982"/>
                </a:lnTo>
                <a:cubicBezTo>
                  <a:pt x="981296" y="2772808"/>
                  <a:pt x="1078272" y="2768018"/>
                  <a:pt x="1012001" y="2763733"/>
                </a:cubicBezTo>
                <a:cubicBezTo>
                  <a:pt x="1003427" y="2765012"/>
                  <a:pt x="993770" y="2765990"/>
                  <a:pt x="983396" y="2766169"/>
                </a:cubicBezTo>
                <a:cubicBezTo>
                  <a:pt x="973031" y="2766096"/>
                  <a:pt x="961941" y="2765599"/>
                  <a:pt x="950477" y="2764874"/>
                </a:cubicBezTo>
                <a:cubicBezTo>
                  <a:pt x="939012" y="2764149"/>
                  <a:pt x="927165" y="2763171"/>
                  <a:pt x="915302" y="2762129"/>
                </a:cubicBezTo>
                <a:cubicBezTo>
                  <a:pt x="909366" y="2761583"/>
                  <a:pt x="903422" y="2761037"/>
                  <a:pt x="897510" y="2760500"/>
                </a:cubicBezTo>
                <a:cubicBezTo>
                  <a:pt x="891623" y="2759685"/>
                  <a:pt x="885769" y="2758862"/>
                  <a:pt x="879980" y="2758072"/>
                </a:cubicBezTo>
                <a:cubicBezTo>
                  <a:pt x="856856" y="2754920"/>
                  <a:pt x="834912" y="2752224"/>
                  <a:pt x="816632" y="2751499"/>
                </a:cubicBezTo>
                <a:cubicBezTo>
                  <a:pt x="798426" y="2750366"/>
                  <a:pt x="783949" y="2750578"/>
                  <a:pt x="775529" y="2755017"/>
                </a:cubicBezTo>
                <a:cubicBezTo>
                  <a:pt x="750508" y="2745935"/>
                  <a:pt x="775497" y="2748069"/>
                  <a:pt x="797074" y="2749316"/>
                </a:cubicBezTo>
                <a:cubicBezTo>
                  <a:pt x="802473" y="2749625"/>
                  <a:pt x="807659" y="2749894"/>
                  <a:pt x="811820" y="2749902"/>
                </a:cubicBezTo>
                <a:cubicBezTo>
                  <a:pt x="816005" y="2749731"/>
                  <a:pt x="819156" y="2749364"/>
                  <a:pt x="820435" y="2748664"/>
                </a:cubicBezTo>
                <a:cubicBezTo>
                  <a:pt x="823008" y="2747092"/>
                  <a:pt x="817976" y="2744966"/>
                  <a:pt x="799199" y="2738604"/>
                </a:cubicBezTo>
                <a:cubicBezTo>
                  <a:pt x="810696" y="2738783"/>
                  <a:pt x="823154" y="2739362"/>
                  <a:pt x="835612" y="2740437"/>
                </a:cubicBezTo>
                <a:cubicBezTo>
                  <a:pt x="848045" y="2741561"/>
                  <a:pt x="860487" y="2743206"/>
                  <a:pt x="871984" y="2744607"/>
                </a:cubicBezTo>
                <a:cubicBezTo>
                  <a:pt x="883497" y="2745960"/>
                  <a:pt x="894050" y="2747361"/>
                  <a:pt x="902770" y="2747304"/>
                </a:cubicBezTo>
                <a:cubicBezTo>
                  <a:pt x="911499" y="2747116"/>
                  <a:pt x="918331" y="2746082"/>
                  <a:pt x="922296" y="2743508"/>
                </a:cubicBezTo>
                <a:cubicBezTo>
                  <a:pt x="900059" y="2743573"/>
                  <a:pt x="896273" y="2740583"/>
                  <a:pt x="894530" y="2737431"/>
                </a:cubicBezTo>
                <a:cubicBezTo>
                  <a:pt x="892772" y="2734336"/>
                  <a:pt x="893008" y="2731069"/>
                  <a:pt x="878930" y="2729236"/>
                </a:cubicBezTo>
                <a:lnTo>
                  <a:pt x="829196" y="2730027"/>
                </a:lnTo>
                <a:lnTo>
                  <a:pt x="839960" y="2731843"/>
                </a:lnTo>
                <a:cubicBezTo>
                  <a:pt x="818993" y="2732364"/>
                  <a:pt x="795340" y="2729668"/>
                  <a:pt x="769870" y="2726149"/>
                </a:cubicBezTo>
                <a:cubicBezTo>
                  <a:pt x="757144" y="2724406"/>
                  <a:pt x="743961" y="2722419"/>
                  <a:pt x="730486" y="2720268"/>
                </a:cubicBezTo>
                <a:cubicBezTo>
                  <a:pt x="717156" y="2717360"/>
                  <a:pt x="703502" y="2714379"/>
                  <a:pt x="689684" y="2711373"/>
                </a:cubicBezTo>
                <a:cubicBezTo>
                  <a:pt x="675891" y="2708196"/>
                  <a:pt x="661927" y="2704971"/>
                  <a:pt x="647922" y="2701745"/>
                </a:cubicBezTo>
                <a:cubicBezTo>
                  <a:pt x="634112" y="2697802"/>
                  <a:pt x="620254" y="2693852"/>
                  <a:pt x="606501" y="2689934"/>
                </a:cubicBezTo>
                <a:cubicBezTo>
                  <a:pt x="592749" y="2686015"/>
                  <a:pt x="579110" y="2682138"/>
                  <a:pt x="565716" y="2678326"/>
                </a:cubicBezTo>
                <a:cubicBezTo>
                  <a:pt x="552477" y="2673984"/>
                  <a:pt x="539473" y="2669740"/>
                  <a:pt x="526853" y="2665603"/>
                </a:cubicBezTo>
                <a:cubicBezTo>
                  <a:pt x="482110" y="2657440"/>
                  <a:pt x="444452" y="2648904"/>
                  <a:pt x="404448" y="2639210"/>
                </a:cubicBezTo>
                <a:cubicBezTo>
                  <a:pt x="365308" y="2627538"/>
                  <a:pt x="323724" y="2614301"/>
                  <a:pt x="275611" y="2587909"/>
                </a:cubicBezTo>
                <a:cubicBezTo>
                  <a:pt x="291554" y="2592283"/>
                  <a:pt x="272045" y="2580448"/>
                  <a:pt x="257063" y="2570119"/>
                </a:cubicBezTo>
                <a:cubicBezTo>
                  <a:pt x="249482" y="2565093"/>
                  <a:pt x="243392" y="2559774"/>
                  <a:pt x="243082" y="2557542"/>
                </a:cubicBezTo>
                <a:cubicBezTo>
                  <a:pt x="242879" y="2555090"/>
                  <a:pt x="248204" y="2556239"/>
                  <a:pt x="264936" y="2561134"/>
                </a:cubicBezTo>
                <a:cubicBezTo>
                  <a:pt x="244092" y="2546936"/>
                  <a:pt x="222808" y="2534115"/>
                  <a:pt x="205586" y="2526377"/>
                </a:cubicBezTo>
                <a:cubicBezTo>
                  <a:pt x="188439" y="2518524"/>
                  <a:pt x="176005" y="2514606"/>
                  <a:pt x="174377" y="2516317"/>
                </a:cubicBezTo>
                <a:cubicBezTo>
                  <a:pt x="211579" y="2540436"/>
                  <a:pt x="186940" y="2525619"/>
                  <a:pt x="218036" y="2546513"/>
                </a:cubicBezTo>
                <a:cubicBezTo>
                  <a:pt x="205676" y="2542733"/>
                  <a:pt x="186541" y="2533968"/>
                  <a:pt x="168823" y="2523151"/>
                </a:cubicBezTo>
                <a:cubicBezTo>
                  <a:pt x="151252" y="2512130"/>
                  <a:pt x="134487" y="2500107"/>
                  <a:pt x="125514" y="2491986"/>
                </a:cubicBezTo>
                <a:cubicBezTo>
                  <a:pt x="134601" y="2498347"/>
                  <a:pt x="131694" y="2495081"/>
                  <a:pt x="134788" y="2494820"/>
                </a:cubicBezTo>
                <a:cubicBezTo>
                  <a:pt x="92480" y="2462759"/>
                  <a:pt x="110117" y="2486088"/>
                  <a:pt x="77116" y="2466164"/>
                </a:cubicBezTo>
                <a:cubicBezTo>
                  <a:pt x="74575" y="2459150"/>
                  <a:pt x="57655" y="2446411"/>
                  <a:pt x="38122" y="2432392"/>
                </a:cubicBezTo>
                <a:cubicBezTo>
                  <a:pt x="28676" y="2424959"/>
                  <a:pt x="18596" y="2417168"/>
                  <a:pt x="9331" y="2409666"/>
                </a:cubicBezTo>
                <a:lnTo>
                  <a:pt x="0" y="2401470"/>
                </a:lnTo>
                <a:close/>
              </a:path>
            </a:pathLst>
          </a:custGeom>
          <a:solidFill>
            <a:schemeClr val="bg1">
              <a:lumMod val="85000"/>
            </a:schemeClr>
          </a:solidFill>
        </p:spPr>
        <p:txBody>
          <a:bodyPr wrap="square">
            <a:noAutofit/>
          </a:bodyPr>
          <a:lstStyle>
            <a:lvl1pPr>
              <a:defRPr/>
            </a:lvl1pPr>
          </a:lstStyle>
          <a:p>
            <a:r>
              <a:rPr lang="fr-FR"/>
              <a:t>Picture</a:t>
            </a:r>
          </a:p>
        </p:txBody>
      </p:sp>
      <p:sp>
        <p:nvSpPr>
          <p:cNvPr id="2" name="Footer Placeholder 1">
            <a:extLst>
              <a:ext uri="{FF2B5EF4-FFF2-40B4-BE49-F238E27FC236}">
                <a16:creationId xmlns:a16="http://schemas.microsoft.com/office/drawing/2014/main" id="{639F8D51-36F0-AA88-FC7E-42428745C376}"/>
              </a:ext>
            </a:extLst>
          </p:cNvPr>
          <p:cNvSpPr>
            <a:spLocks noGrp="1"/>
          </p:cNvSpPr>
          <p:nvPr>
            <p:ph type="ftr" sz="quarter" idx="17"/>
          </p:nvPr>
        </p:nvSpPr>
        <p:spPr/>
        <p:txBody>
          <a:bodyPr/>
          <a:lstStyle/>
          <a:p>
            <a:r>
              <a:rPr lang="en-GB"/>
              <a:t>Footer</a:t>
            </a:r>
          </a:p>
        </p:txBody>
      </p:sp>
      <p:sp>
        <p:nvSpPr>
          <p:cNvPr id="18" name="Oval 6">
            <a:extLst>
              <a:ext uri="{FF2B5EF4-FFF2-40B4-BE49-F238E27FC236}">
                <a16:creationId xmlns:a16="http://schemas.microsoft.com/office/drawing/2014/main" id="{8E57CF3D-F0B5-4DAE-855C-D2158E6E5B5E}"/>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9" name="Slide Number Placeholder 5">
            <a:extLst>
              <a:ext uri="{FF2B5EF4-FFF2-40B4-BE49-F238E27FC236}">
                <a16:creationId xmlns:a16="http://schemas.microsoft.com/office/drawing/2014/main" id="{55AE8C0C-EB46-4D1C-9CA4-2A805696D4A0}"/>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pic>
        <p:nvPicPr>
          <p:cNvPr id="4" name="Picture 2">
            <a:extLst>
              <a:ext uri="{FF2B5EF4-FFF2-40B4-BE49-F238E27FC236}">
                <a16:creationId xmlns:a16="http://schemas.microsoft.com/office/drawing/2014/main" id="{ED301D6D-EDE7-D28D-352A-FDF5330012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73740" y="194076"/>
            <a:ext cx="1112520" cy="63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4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globe">
    <p:spTree>
      <p:nvGrpSpPr>
        <p:cNvPr id="1" name=""/>
        <p:cNvGrpSpPr/>
        <p:nvPr/>
      </p:nvGrpSpPr>
      <p:grpSpPr>
        <a:xfrm>
          <a:off x="0" y="0"/>
          <a:ext cx="0" cy="0"/>
          <a:chOff x="0" y="0"/>
          <a:chExt cx="0" cy="0"/>
        </a:xfrm>
      </p:grpSpPr>
      <p:pic>
        <p:nvPicPr>
          <p:cNvPr id="17" name="Chart 5">
            <a:extLst>
              <a:ext uri="{FF2B5EF4-FFF2-40B4-BE49-F238E27FC236}">
                <a16:creationId xmlns:a16="http://schemas.microsoft.com/office/drawing/2014/main" id="{4784794A-AA9A-6649-9D62-C336CCD47F1F}"/>
              </a:ext>
              <a:ext uri="{C183D7F6-B498-43B3-948B-1728B52AA6E4}">
                <adec:decorative xmlns:adec="http://schemas.microsoft.com/office/drawing/2017/decorative" val="1"/>
              </a:ext>
            </a:extLst>
          </p:cNvPr>
          <p:cNvPicPr>
            <a:picLocks noChangeAspect="1"/>
          </p:cNvPicPr>
          <p:nvPr userDrawn="1"/>
        </p:nvPicPr>
        <p:blipFill>
          <a:blip r:embed="rId2" cstate="email">
            <a:alphaModFix amt="40000"/>
            <a:extLst>
              <a:ext uri="{28A0092B-C50C-407E-A947-70E740481C1C}">
                <a14:useLocalDpi xmlns:a14="http://schemas.microsoft.com/office/drawing/2010/main"/>
              </a:ext>
            </a:extLst>
          </a:blip>
          <a:srcRect/>
          <a:stretch/>
        </p:blipFill>
        <p:spPr>
          <a:xfrm>
            <a:off x="7193844" y="2035495"/>
            <a:ext cx="4998156" cy="4824886"/>
          </a:xfrm>
          <a:prstGeom prst="rect">
            <a:avLst/>
          </a:prstGeom>
          <a:noFill/>
        </p:spPr>
      </p:pic>
      <p:sp>
        <p:nvSpPr>
          <p:cNvPr id="4" name="Title 1">
            <a:extLst>
              <a:ext uri="{FF2B5EF4-FFF2-40B4-BE49-F238E27FC236}">
                <a16:creationId xmlns:a16="http://schemas.microsoft.com/office/drawing/2014/main" id="{C958929F-3BF5-268B-AAB0-87E0CF5681D2}"/>
              </a:ext>
            </a:extLst>
          </p:cNvPr>
          <p:cNvSpPr>
            <a:spLocks noGrp="1"/>
          </p:cNvSpPr>
          <p:nvPr>
            <p:ph type="title" hasCustomPrompt="1"/>
          </p:nvPr>
        </p:nvSpPr>
        <p:spPr>
          <a:xfrm>
            <a:off x="742360" y="342001"/>
            <a:ext cx="9220790" cy="1140607"/>
          </a:xfrm>
        </p:spPr>
        <p:txBody>
          <a:bodyPr/>
          <a:lstStyle>
            <a:lvl1pPr>
              <a:defRPr b="1"/>
            </a:lvl1pPr>
          </a:lstStyle>
          <a:p>
            <a:r>
              <a:rPr lang="en-GB" noProof="0"/>
              <a:t>Title B - 1 or 2 lines</a:t>
            </a:r>
            <a:endParaRPr lang="en-US"/>
          </a:p>
        </p:txBody>
      </p:sp>
      <p:sp>
        <p:nvSpPr>
          <p:cNvPr id="69" name="Text Placeholder 139">
            <a:extLst>
              <a:ext uri="{FF2B5EF4-FFF2-40B4-BE49-F238E27FC236}">
                <a16:creationId xmlns:a16="http://schemas.microsoft.com/office/drawing/2014/main" id="{93F90462-CEFB-BE45-A4EB-11FAAF5386C5}"/>
              </a:ext>
            </a:extLst>
          </p:cNvPr>
          <p:cNvSpPr>
            <a:spLocks noGrp="1"/>
          </p:cNvSpPr>
          <p:nvPr>
            <p:ph type="body" sz="quarter" idx="15" hasCustomPrompt="1"/>
          </p:nvPr>
        </p:nvSpPr>
        <p:spPr>
          <a:xfrm>
            <a:off x="742360" y="1800000"/>
            <a:ext cx="9858564" cy="1872232"/>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0" name="Text Placeholder 139">
            <a:extLst>
              <a:ext uri="{FF2B5EF4-FFF2-40B4-BE49-F238E27FC236}">
                <a16:creationId xmlns:a16="http://schemas.microsoft.com/office/drawing/2014/main" id="{662D8D87-B76A-6946-95BB-63F708BF9799}"/>
              </a:ext>
            </a:extLst>
          </p:cNvPr>
          <p:cNvSpPr>
            <a:spLocks noGrp="1"/>
          </p:cNvSpPr>
          <p:nvPr>
            <p:ph type="body" sz="quarter" idx="16" hasCustomPrompt="1"/>
          </p:nvPr>
        </p:nvSpPr>
        <p:spPr>
          <a:xfrm>
            <a:off x="742360" y="3921978"/>
            <a:ext cx="9858564" cy="2073786"/>
          </a:xfrm>
        </p:spPr>
        <p:txBody>
          <a:bodyPr>
            <a:noAutofit/>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BAF2AD3F-65FF-BDE0-5EBB-7F1844A6AF11}"/>
              </a:ext>
            </a:extLst>
          </p:cNvPr>
          <p:cNvSpPr>
            <a:spLocks noGrp="1"/>
          </p:cNvSpPr>
          <p:nvPr>
            <p:ph type="ftr" sz="quarter" idx="17"/>
          </p:nvPr>
        </p:nvSpPr>
        <p:spPr/>
        <p:txBody>
          <a:bodyPr/>
          <a:lstStyle/>
          <a:p>
            <a:r>
              <a:rPr lang="en-GB"/>
              <a:t>Footer</a:t>
            </a:r>
          </a:p>
        </p:txBody>
      </p:sp>
      <p:sp>
        <p:nvSpPr>
          <p:cNvPr id="18" name="Oval 6">
            <a:extLst>
              <a:ext uri="{FF2B5EF4-FFF2-40B4-BE49-F238E27FC236}">
                <a16:creationId xmlns:a16="http://schemas.microsoft.com/office/drawing/2014/main" id="{571EAEA5-DEE7-41B5-8571-B8330DACD0F2}"/>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9" name="Slide Number Placeholder 5">
            <a:extLst>
              <a:ext uri="{FF2B5EF4-FFF2-40B4-BE49-F238E27FC236}">
                <a16:creationId xmlns:a16="http://schemas.microsoft.com/office/drawing/2014/main" id="{47B99CF4-1924-4024-A192-92D8B9C1C6A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42094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asic">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C5D09B-FA1D-A085-687E-C32EC8250357}"/>
              </a:ext>
            </a:extLst>
          </p:cNvPr>
          <p:cNvSpPr>
            <a:spLocks noGrp="1"/>
          </p:cNvSpPr>
          <p:nvPr>
            <p:ph type="title" hasCustomPrompt="1"/>
          </p:nvPr>
        </p:nvSpPr>
        <p:spPr>
          <a:xfrm>
            <a:off x="749130" y="342001"/>
            <a:ext cx="9271170" cy="1140607"/>
          </a:xfrm>
        </p:spPr>
        <p:txBody>
          <a:bodyPr/>
          <a:lstStyle>
            <a:lvl1pPr>
              <a:defRPr b="1"/>
            </a:lvl1pPr>
          </a:lstStyle>
          <a:p>
            <a:r>
              <a:rPr lang="en-GB" noProof="0"/>
              <a:t>Title C - 1 or 2 lines</a:t>
            </a:r>
            <a:endParaRPr lang="en-US"/>
          </a:p>
        </p:txBody>
      </p:sp>
      <p:sp>
        <p:nvSpPr>
          <p:cNvPr id="10" name="Text Placeholder 139">
            <a:extLst>
              <a:ext uri="{FF2B5EF4-FFF2-40B4-BE49-F238E27FC236}">
                <a16:creationId xmlns:a16="http://schemas.microsoft.com/office/drawing/2014/main" id="{D7A83BBA-9E98-ED40-8FC4-D68F7E5927F8}"/>
              </a:ext>
            </a:extLst>
          </p:cNvPr>
          <p:cNvSpPr>
            <a:spLocks noGrp="1"/>
          </p:cNvSpPr>
          <p:nvPr>
            <p:ph type="body" sz="quarter" idx="15" hasCustomPrompt="1"/>
          </p:nvPr>
        </p:nvSpPr>
        <p:spPr>
          <a:xfrm>
            <a:off x="749130" y="1800000"/>
            <a:ext cx="9984814" cy="1920424"/>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139">
            <a:extLst>
              <a:ext uri="{FF2B5EF4-FFF2-40B4-BE49-F238E27FC236}">
                <a16:creationId xmlns:a16="http://schemas.microsoft.com/office/drawing/2014/main" id="{E68B4C7A-1339-D745-B036-9284C6A6E7E7}"/>
              </a:ext>
            </a:extLst>
          </p:cNvPr>
          <p:cNvSpPr>
            <a:spLocks noGrp="1"/>
          </p:cNvSpPr>
          <p:nvPr>
            <p:ph type="body" sz="quarter" idx="16" hasCustomPrompt="1"/>
          </p:nvPr>
        </p:nvSpPr>
        <p:spPr>
          <a:xfrm>
            <a:off x="749130" y="3921978"/>
            <a:ext cx="9984814" cy="2121978"/>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479694F3-7A5B-96D8-F33F-A1E07F151E16}"/>
              </a:ext>
            </a:extLst>
          </p:cNvPr>
          <p:cNvSpPr>
            <a:spLocks noGrp="1"/>
          </p:cNvSpPr>
          <p:nvPr>
            <p:ph type="ftr" sz="quarter" idx="17"/>
          </p:nvPr>
        </p:nvSpPr>
        <p:spPr/>
        <p:txBody>
          <a:bodyPr/>
          <a:lstStyle/>
          <a:p>
            <a:endParaRPr lang="en-GB" noProof="0"/>
          </a:p>
        </p:txBody>
      </p:sp>
      <p:sp>
        <p:nvSpPr>
          <p:cNvPr id="14" name="Title 7">
            <a:extLst>
              <a:ext uri="{FF2B5EF4-FFF2-40B4-BE49-F238E27FC236}">
                <a16:creationId xmlns:a16="http://schemas.microsoft.com/office/drawing/2014/main" id="{BFDED1E7-8506-3D4F-6257-0CB0FCD624D4}"/>
              </a:ext>
              <a:ext uri="{C183D7F6-B498-43B3-948B-1728B52AA6E4}">
                <adec:decorative xmlns:adec="http://schemas.microsoft.com/office/drawing/2017/decorative" val="1"/>
              </a:ext>
            </a:extLst>
          </p:cNvPr>
          <p:cNvSpPr txBox="1">
            <a:spLocks/>
          </p:cNvSpPr>
          <p:nvPr userDrawn="1"/>
        </p:nvSpPr>
        <p:spPr>
          <a:xfrm>
            <a:off x="0" y="-490365"/>
            <a:ext cx="447675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Content slide basic</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Oval 6">
            <a:extLst>
              <a:ext uri="{FF2B5EF4-FFF2-40B4-BE49-F238E27FC236}">
                <a16:creationId xmlns:a16="http://schemas.microsoft.com/office/drawing/2014/main" id="{65E9AC53-9F60-4789-8424-0774C604BE9A}"/>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20" name="Slide Number Placeholder 5">
            <a:extLst>
              <a:ext uri="{FF2B5EF4-FFF2-40B4-BE49-F238E27FC236}">
                <a16:creationId xmlns:a16="http://schemas.microsoft.com/office/drawing/2014/main" id="{BCBF8957-56B0-46AB-8115-5C95017C675F}"/>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pic>
        <p:nvPicPr>
          <p:cNvPr id="4" name="Picture 2">
            <a:extLst>
              <a:ext uri="{FF2B5EF4-FFF2-40B4-BE49-F238E27FC236}">
                <a16:creationId xmlns:a16="http://schemas.microsoft.com/office/drawing/2014/main" id="{9F5D1FF5-BA3F-558F-77BE-3C79262421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73740" y="194076"/>
            <a:ext cx="1112520" cy="63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5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ith right s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427B-4D32-5917-5F0F-4139BAD97F7E}"/>
              </a:ext>
            </a:extLst>
          </p:cNvPr>
          <p:cNvSpPr>
            <a:spLocks noGrp="1"/>
          </p:cNvSpPr>
          <p:nvPr>
            <p:ph type="title" hasCustomPrompt="1"/>
          </p:nvPr>
        </p:nvSpPr>
        <p:spPr>
          <a:xfrm>
            <a:off x="692821" y="342001"/>
            <a:ext cx="7571353" cy="1140607"/>
          </a:xfrm>
        </p:spPr>
        <p:txBody>
          <a:bodyPr/>
          <a:lstStyle>
            <a:lvl1pPr>
              <a:defRPr b="1"/>
            </a:lvl1pPr>
          </a:lstStyle>
          <a:p>
            <a:r>
              <a:rPr lang="en-GB" noProof="0"/>
              <a:t>Title E - 1 or 2 lines</a:t>
            </a:r>
            <a:endParaRPr lang="en-US"/>
          </a:p>
        </p:txBody>
      </p:sp>
      <p:sp>
        <p:nvSpPr>
          <p:cNvPr id="26" name="Picture Placeholder  25" descr="Picture Placeholder 25.">
            <a:extLst>
              <a:ext uri="{FF2B5EF4-FFF2-40B4-BE49-F238E27FC236}">
                <a16:creationId xmlns:a16="http://schemas.microsoft.com/office/drawing/2014/main" id="{ACDE66AF-B162-82F0-93C8-35FC65A01145}"/>
              </a:ext>
            </a:extLst>
          </p:cNvPr>
          <p:cNvSpPr>
            <a:spLocks noGrp="1"/>
          </p:cNvSpPr>
          <p:nvPr>
            <p:ph type="pic" sz="quarter" idx="11" hasCustomPrompt="1"/>
          </p:nvPr>
        </p:nvSpPr>
        <p:spPr>
          <a:xfrm>
            <a:off x="9315066" y="1077412"/>
            <a:ext cx="2876934" cy="5081415"/>
          </a:xfrm>
          <a:custGeom>
            <a:avLst/>
            <a:gdLst>
              <a:gd name="connsiteX0" fmla="*/ 3045366 w 3221413"/>
              <a:gd name="connsiteY0" fmla="*/ 5652701 h 5689855"/>
              <a:gd name="connsiteX1" fmla="*/ 3096445 w 3221413"/>
              <a:gd name="connsiteY1" fmla="*/ 5659809 h 5689855"/>
              <a:gd name="connsiteX2" fmla="*/ 3031713 w 3221413"/>
              <a:gd name="connsiteY2" fmla="*/ 5665666 h 5689855"/>
              <a:gd name="connsiteX3" fmla="*/ 2485391 w 3221413"/>
              <a:gd name="connsiteY3" fmla="*/ 5641636 h 5689855"/>
              <a:gd name="connsiteX4" fmla="*/ 2513924 w 3221413"/>
              <a:gd name="connsiteY4" fmla="*/ 5641725 h 5689855"/>
              <a:gd name="connsiteX5" fmla="*/ 2468704 w 3221413"/>
              <a:gd name="connsiteY5" fmla="*/ 5653328 h 5689855"/>
              <a:gd name="connsiteX6" fmla="*/ 2424849 w 3221413"/>
              <a:gd name="connsiteY6" fmla="*/ 5667429 h 5689855"/>
              <a:gd name="connsiteX7" fmla="*/ 2386225 w 3221413"/>
              <a:gd name="connsiteY7" fmla="*/ 5644852 h 5689855"/>
              <a:gd name="connsiteX8" fmla="*/ 2485391 w 3221413"/>
              <a:gd name="connsiteY8" fmla="*/ 5641636 h 5689855"/>
              <a:gd name="connsiteX9" fmla="*/ 3109413 w 3221413"/>
              <a:gd name="connsiteY9" fmla="*/ 5613974 h 5689855"/>
              <a:gd name="connsiteX10" fmla="*/ 3135296 w 3221413"/>
              <a:gd name="connsiteY10" fmla="*/ 5623755 h 5689855"/>
              <a:gd name="connsiteX11" fmla="*/ 3117434 w 3221413"/>
              <a:gd name="connsiteY11" fmla="*/ 5626145 h 5689855"/>
              <a:gd name="connsiteX12" fmla="*/ 3109413 w 3221413"/>
              <a:gd name="connsiteY12" fmla="*/ 5613974 h 5689855"/>
              <a:gd name="connsiteX13" fmla="*/ 3220957 w 3221413"/>
              <a:gd name="connsiteY13" fmla="*/ 5609879 h 5689855"/>
              <a:gd name="connsiteX14" fmla="*/ 3220957 w 3221413"/>
              <a:gd name="connsiteY14" fmla="*/ 5629102 h 5689855"/>
              <a:gd name="connsiteX15" fmla="*/ 3194622 w 3221413"/>
              <a:gd name="connsiteY15" fmla="*/ 5634104 h 5689855"/>
              <a:gd name="connsiteX16" fmla="*/ 3215325 w 3221413"/>
              <a:gd name="connsiteY16" fmla="*/ 5639792 h 5689855"/>
              <a:gd name="connsiteX17" fmla="*/ 3220902 w 3221413"/>
              <a:gd name="connsiteY17" fmla="*/ 5639395 h 5689855"/>
              <a:gd name="connsiteX18" fmla="*/ 3220902 w 3221413"/>
              <a:gd name="connsiteY18" fmla="*/ 5649516 h 5689855"/>
              <a:gd name="connsiteX19" fmla="*/ 3188591 w 3221413"/>
              <a:gd name="connsiteY19" fmla="*/ 5655091 h 5689855"/>
              <a:gd name="connsiteX20" fmla="*/ 3163848 w 3221413"/>
              <a:gd name="connsiteY20" fmla="*/ 5660208 h 5689855"/>
              <a:gd name="connsiteX21" fmla="*/ 3140983 w 3221413"/>
              <a:gd name="connsiteY21" fmla="*/ 5664530 h 5689855"/>
              <a:gd name="connsiteX22" fmla="*/ 3167434 w 3221413"/>
              <a:gd name="connsiteY22" fmla="*/ 5638768 h 5689855"/>
              <a:gd name="connsiteX23" fmla="*/ 3136945 w 3221413"/>
              <a:gd name="connsiteY23" fmla="*/ 5621309 h 5689855"/>
              <a:gd name="connsiteX24" fmla="*/ 3157990 w 3221413"/>
              <a:gd name="connsiteY24" fmla="*/ 5619831 h 5689855"/>
              <a:gd name="connsiteX25" fmla="*/ 3182564 w 3221413"/>
              <a:gd name="connsiteY25" fmla="*/ 5616305 h 5689855"/>
              <a:gd name="connsiteX26" fmla="*/ 2372575 w 3221413"/>
              <a:gd name="connsiteY26" fmla="*/ 5574906 h 5689855"/>
              <a:gd name="connsiteX27" fmla="*/ 2396862 w 3221413"/>
              <a:gd name="connsiteY27" fmla="*/ 5587872 h 5689855"/>
              <a:gd name="connsiteX28" fmla="*/ 2372575 w 3221413"/>
              <a:gd name="connsiteY28" fmla="*/ 5574906 h 5689855"/>
              <a:gd name="connsiteX29" fmla="*/ 2150738 w 3221413"/>
              <a:gd name="connsiteY29" fmla="*/ 5574906 h 5689855"/>
              <a:gd name="connsiteX30" fmla="*/ 2175309 w 3221413"/>
              <a:gd name="connsiteY30" fmla="*/ 5580365 h 5689855"/>
              <a:gd name="connsiteX31" fmla="*/ 2198574 w 3221413"/>
              <a:gd name="connsiteY31" fmla="*/ 5583891 h 5689855"/>
              <a:gd name="connsiteX32" fmla="*/ 2241350 w 3221413"/>
              <a:gd name="connsiteY32" fmla="*/ 5589124 h 5689855"/>
              <a:gd name="connsiteX33" fmla="*/ 2317739 w 3221413"/>
              <a:gd name="connsiteY33" fmla="*/ 5595265 h 5689855"/>
              <a:gd name="connsiteX34" fmla="*/ 2393904 w 3221413"/>
              <a:gd name="connsiteY34" fmla="*/ 5595833 h 5689855"/>
              <a:gd name="connsiteX35" fmla="*/ 2435996 w 3221413"/>
              <a:gd name="connsiteY35" fmla="*/ 5596971 h 5689855"/>
              <a:gd name="connsiteX36" fmla="*/ 2458806 w 3221413"/>
              <a:gd name="connsiteY36" fmla="*/ 5597938 h 5689855"/>
              <a:gd name="connsiteX37" fmla="*/ 2483209 w 3221413"/>
              <a:gd name="connsiteY37" fmla="*/ 5597938 h 5689855"/>
              <a:gd name="connsiteX38" fmla="*/ 2539294 w 3221413"/>
              <a:gd name="connsiteY38" fmla="*/ 5626770 h 5689855"/>
              <a:gd name="connsiteX39" fmla="*/ 2440547 w 3221413"/>
              <a:gd name="connsiteY39" fmla="*/ 5612041 h 5689855"/>
              <a:gd name="connsiteX40" fmla="*/ 2355281 w 3221413"/>
              <a:gd name="connsiteY40" fmla="*/ 5610392 h 5689855"/>
              <a:gd name="connsiteX41" fmla="*/ 2311596 w 3221413"/>
              <a:gd name="connsiteY41" fmla="*/ 5610221 h 5689855"/>
              <a:gd name="connsiteX42" fmla="*/ 2264444 w 3221413"/>
              <a:gd name="connsiteY42" fmla="*/ 5604989 h 5689855"/>
              <a:gd name="connsiteX43" fmla="*/ 2211371 w 3221413"/>
              <a:gd name="connsiteY43" fmla="*/ 5594526 h 5689855"/>
              <a:gd name="connsiteX44" fmla="*/ 2150738 w 3221413"/>
              <a:gd name="connsiteY44" fmla="*/ 5574906 h 5689855"/>
              <a:gd name="connsiteX45" fmla="*/ 3220902 w 3221413"/>
              <a:gd name="connsiteY45" fmla="*/ 5458837 h 5689855"/>
              <a:gd name="connsiteX46" fmla="*/ 3220902 w 3221413"/>
              <a:gd name="connsiteY46" fmla="*/ 5462762 h 5689855"/>
              <a:gd name="connsiteX47" fmla="*/ 3215270 w 3221413"/>
              <a:gd name="connsiteY47" fmla="*/ 5463955 h 5689855"/>
              <a:gd name="connsiteX48" fmla="*/ 3203211 w 3221413"/>
              <a:gd name="connsiteY48" fmla="*/ 5466515 h 5689855"/>
              <a:gd name="connsiteX49" fmla="*/ 1538013 w 3221413"/>
              <a:gd name="connsiteY49" fmla="*/ 5217775 h 5689855"/>
              <a:gd name="connsiteX50" fmla="*/ 1591367 w 3221413"/>
              <a:gd name="connsiteY50" fmla="*/ 5245470 h 5689855"/>
              <a:gd name="connsiteX51" fmla="*/ 1638010 w 3221413"/>
              <a:gd name="connsiteY51" fmla="*/ 5267874 h 5689855"/>
              <a:gd name="connsiteX52" fmla="*/ 1688918 w 3221413"/>
              <a:gd name="connsiteY52" fmla="*/ 5298926 h 5689855"/>
              <a:gd name="connsiteX53" fmla="*/ 1674698 w 3221413"/>
              <a:gd name="connsiteY53" fmla="*/ 5302565 h 5689855"/>
              <a:gd name="connsiteX54" fmla="*/ 1722250 w 3221413"/>
              <a:gd name="connsiteY54" fmla="*/ 5326506 h 5689855"/>
              <a:gd name="connsiteX55" fmla="*/ 1740226 w 3221413"/>
              <a:gd name="connsiteY55" fmla="*/ 5330260 h 5689855"/>
              <a:gd name="connsiteX56" fmla="*/ 1736186 w 3221413"/>
              <a:gd name="connsiteY56" fmla="*/ 5328666 h 5689855"/>
              <a:gd name="connsiteX57" fmla="*/ 1747392 w 3221413"/>
              <a:gd name="connsiteY57" fmla="*/ 5331796 h 5689855"/>
              <a:gd name="connsiteX58" fmla="*/ 1769518 w 3221413"/>
              <a:gd name="connsiteY58" fmla="*/ 5336401 h 5689855"/>
              <a:gd name="connsiteX59" fmla="*/ 1821907 w 3221413"/>
              <a:gd name="connsiteY59" fmla="*/ 5354485 h 5689855"/>
              <a:gd name="connsiteX60" fmla="*/ 1870199 w 3221413"/>
              <a:gd name="connsiteY60" fmla="*/ 5367509 h 5689855"/>
              <a:gd name="connsiteX61" fmla="*/ 1926966 w 3221413"/>
              <a:gd name="connsiteY61" fmla="*/ 5390824 h 5689855"/>
              <a:gd name="connsiteX62" fmla="*/ 1897332 w 3221413"/>
              <a:gd name="connsiteY62" fmla="*/ 5389686 h 5689855"/>
              <a:gd name="connsiteX63" fmla="*/ 1951936 w 3221413"/>
              <a:gd name="connsiteY63" fmla="*/ 5406065 h 5689855"/>
              <a:gd name="connsiteX64" fmla="*/ 1994369 w 3221413"/>
              <a:gd name="connsiteY64" fmla="*/ 5416926 h 5689855"/>
              <a:gd name="connsiteX65" fmla="*/ 2040955 w 3221413"/>
              <a:gd name="connsiteY65" fmla="*/ 5429437 h 5689855"/>
              <a:gd name="connsiteX66" fmla="*/ 2071103 w 3221413"/>
              <a:gd name="connsiteY66" fmla="*/ 5437797 h 5689855"/>
              <a:gd name="connsiteX67" fmla="*/ 2109099 w 3221413"/>
              <a:gd name="connsiteY67" fmla="*/ 5446554 h 5689855"/>
              <a:gd name="connsiteX68" fmla="*/ 2094140 w 3221413"/>
              <a:gd name="connsiteY68" fmla="*/ 5447521 h 5689855"/>
              <a:gd name="connsiteX69" fmla="*/ 2257672 w 3221413"/>
              <a:gd name="connsiteY69" fmla="*/ 5460317 h 5689855"/>
              <a:gd name="connsiteX70" fmla="*/ 2343166 w 3221413"/>
              <a:gd name="connsiteY70" fmla="*/ 5465263 h 5689855"/>
              <a:gd name="connsiteX71" fmla="*/ 2207162 w 3221413"/>
              <a:gd name="connsiteY71" fmla="*/ 5444508 h 5689855"/>
              <a:gd name="connsiteX72" fmla="*/ 2128951 w 3221413"/>
              <a:gd name="connsiteY72" fmla="*/ 5424433 h 5689855"/>
              <a:gd name="connsiteX73" fmla="*/ 2099770 w 3221413"/>
              <a:gd name="connsiteY73" fmla="*/ 5417494 h 5689855"/>
              <a:gd name="connsiteX74" fmla="*/ 2091978 w 3221413"/>
              <a:gd name="connsiteY74" fmla="*/ 5414936 h 5689855"/>
              <a:gd name="connsiteX75" fmla="*/ 1955121 w 3221413"/>
              <a:gd name="connsiteY75" fmla="*/ 5379734 h 5689855"/>
              <a:gd name="connsiteX76" fmla="*/ 1713492 w 3221413"/>
              <a:gd name="connsiteY76" fmla="*/ 5291360 h 5689855"/>
              <a:gd name="connsiteX77" fmla="*/ 1578171 w 3221413"/>
              <a:gd name="connsiteY77" fmla="*/ 5226191 h 5689855"/>
              <a:gd name="connsiteX78" fmla="*/ 1572596 w 3221413"/>
              <a:gd name="connsiteY78" fmla="*/ 5224656 h 5689855"/>
              <a:gd name="connsiteX79" fmla="*/ 1538013 w 3221413"/>
              <a:gd name="connsiteY79" fmla="*/ 5217775 h 5689855"/>
              <a:gd name="connsiteX80" fmla="*/ 945879 w 3221413"/>
              <a:gd name="connsiteY80" fmla="*/ 5030452 h 5689855"/>
              <a:gd name="connsiteX81" fmla="*/ 1010552 w 3221413"/>
              <a:gd name="connsiteY81" fmla="*/ 5069291 h 5689855"/>
              <a:gd name="connsiteX82" fmla="*/ 945879 w 3221413"/>
              <a:gd name="connsiteY82" fmla="*/ 5030452 h 5689855"/>
              <a:gd name="connsiteX83" fmla="*/ 1197977 w 3221413"/>
              <a:gd name="connsiteY83" fmla="*/ 4997524 h 5689855"/>
              <a:gd name="connsiteX84" fmla="*/ 1201730 w 3221413"/>
              <a:gd name="connsiteY84" fmla="*/ 5003096 h 5689855"/>
              <a:gd name="connsiteX85" fmla="*/ 1356618 w 3221413"/>
              <a:gd name="connsiteY85" fmla="*/ 5109839 h 5689855"/>
              <a:gd name="connsiteX86" fmla="*/ 1403544 w 3221413"/>
              <a:gd name="connsiteY86" fmla="*/ 5141684 h 5689855"/>
              <a:gd name="connsiteX87" fmla="*/ 1391032 w 3221413"/>
              <a:gd name="connsiteY87" fmla="*/ 5124398 h 5689855"/>
              <a:gd name="connsiteX88" fmla="*/ 1266689 w 3221413"/>
              <a:gd name="connsiteY88" fmla="*/ 5048876 h 5689855"/>
              <a:gd name="connsiteX89" fmla="*/ 634851 w 3221413"/>
              <a:gd name="connsiteY89" fmla="*/ 4654440 h 5689855"/>
              <a:gd name="connsiteX90" fmla="*/ 647821 w 3221413"/>
              <a:gd name="connsiteY90" fmla="*/ 4667405 h 5689855"/>
              <a:gd name="connsiteX91" fmla="*/ 636615 w 3221413"/>
              <a:gd name="connsiteY91" fmla="*/ 4657170 h 5689855"/>
              <a:gd name="connsiteX92" fmla="*/ 246126 w 3221413"/>
              <a:gd name="connsiteY92" fmla="*/ 3866361 h 5689855"/>
              <a:gd name="connsiteX93" fmla="*/ 262507 w 3221413"/>
              <a:gd name="connsiteY93" fmla="*/ 3885242 h 5689855"/>
              <a:gd name="connsiteX94" fmla="*/ 273598 w 3221413"/>
              <a:gd name="connsiteY94" fmla="*/ 3910946 h 5689855"/>
              <a:gd name="connsiteX95" fmla="*/ 284920 w 3221413"/>
              <a:gd name="connsiteY95" fmla="*/ 3932555 h 5689855"/>
              <a:gd name="connsiteX96" fmla="*/ 284065 w 3221413"/>
              <a:gd name="connsiteY96" fmla="*/ 3941086 h 5689855"/>
              <a:gd name="connsiteX97" fmla="*/ 268935 w 3221413"/>
              <a:gd name="connsiteY97" fmla="*/ 3912595 h 5689855"/>
              <a:gd name="connsiteX98" fmla="*/ 246126 w 3221413"/>
              <a:gd name="connsiteY98" fmla="*/ 3866361 h 5689855"/>
              <a:gd name="connsiteX99" fmla="*/ 246182 w 3221413"/>
              <a:gd name="connsiteY99" fmla="*/ 3837700 h 5689855"/>
              <a:gd name="connsiteX100" fmla="*/ 269389 w 3221413"/>
              <a:gd name="connsiteY100" fmla="*/ 3859877 h 5689855"/>
              <a:gd name="connsiteX101" fmla="*/ 285032 w 3221413"/>
              <a:gd name="connsiteY101" fmla="*/ 3902473 h 5689855"/>
              <a:gd name="connsiteX102" fmla="*/ 52928 w 3221413"/>
              <a:gd name="connsiteY102" fmla="*/ 3630366 h 5689855"/>
              <a:gd name="connsiteX103" fmla="*/ 75140 w 3221413"/>
              <a:gd name="connsiteY103" fmla="*/ 3642585 h 5689855"/>
              <a:gd name="connsiteX104" fmla="*/ 110520 w 3221413"/>
              <a:gd name="connsiteY104" fmla="*/ 3717310 h 5689855"/>
              <a:gd name="connsiteX105" fmla="*/ 79178 w 3221413"/>
              <a:gd name="connsiteY105" fmla="*/ 3638319 h 5689855"/>
              <a:gd name="connsiteX106" fmla="*/ 99714 w 3221413"/>
              <a:gd name="connsiteY106" fmla="*/ 3638889 h 5689855"/>
              <a:gd name="connsiteX107" fmla="*/ 112570 w 3221413"/>
              <a:gd name="connsiteY107" fmla="*/ 3678072 h 5689855"/>
              <a:gd name="connsiteX108" fmla="*/ 127924 w 3221413"/>
              <a:gd name="connsiteY108" fmla="*/ 3723736 h 5689855"/>
              <a:gd name="connsiteX109" fmla="*/ 159553 w 3221413"/>
              <a:gd name="connsiteY109" fmla="*/ 3777420 h 5689855"/>
              <a:gd name="connsiteX110" fmla="*/ 194419 w 3221413"/>
              <a:gd name="connsiteY110" fmla="*/ 3806537 h 5689855"/>
              <a:gd name="connsiteX111" fmla="*/ 203918 w 3221413"/>
              <a:gd name="connsiteY111" fmla="*/ 3841624 h 5689855"/>
              <a:gd name="connsiteX112" fmla="*/ 184296 w 3221413"/>
              <a:gd name="connsiteY112" fmla="*/ 3798631 h 5689855"/>
              <a:gd name="connsiteX113" fmla="*/ 170984 w 3221413"/>
              <a:gd name="connsiteY113" fmla="*/ 3770766 h 5689855"/>
              <a:gd name="connsiteX114" fmla="*/ 170074 w 3221413"/>
              <a:gd name="connsiteY114" fmla="*/ 3811881 h 5689855"/>
              <a:gd name="connsiteX115" fmla="*/ 200394 w 3221413"/>
              <a:gd name="connsiteY115" fmla="*/ 3899970 h 5689855"/>
              <a:gd name="connsiteX116" fmla="*/ 222463 w 3221413"/>
              <a:gd name="connsiteY116" fmla="*/ 3960251 h 5689855"/>
              <a:gd name="connsiteX117" fmla="*/ 233270 w 3221413"/>
              <a:gd name="connsiteY117" fmla="*/ 3987319 h 5689855"/>
              <a:gd name="connsiteX118" fmla="*/ 208982 w 3221413"/>
              <a:gd name="connsiteY118" fmla="*/ 3935114 h 5689855"/>
              <a:gd name="connsiteX119" fmla="*/ 188108 w 3221413"/>
              <a:gd name="connsiteY119" fmla="*/ 3887571 h 5689855"/>
              <a:gd name="connsiteX120" fmla="*/ 169506 w 3221413"/>
              <a:gd name="connsiteY120" fmla="*/ 3838837 h 5689855"/>
              <a:gd name="connsiteX121" fmla="*/ 161431 w 3221413"/>
              <a:gd name="connsiteY121" fmla="*/ 3811939 h 5689855"/>
              <a:gd name="connsiteX122" fmla="*/ 155799 w 3221413"/>
              <a:gd name="connsiteY122" fmla="*/ 3781855 h 5689855"/>
              <a:gd name="connsiteX123" fmla="*/ 129518 w 3221413"/>
              <a:gd name="connsiteY123" fmla="*/ 3757628 h 5689855"/>
              <a:gd name="connsiteX124" fmla="*/ 145901 w 3221413"/>
              <a:gd name="connsiteY124" fmla="*/ 3816375 h 5689855"/>
              <a:gd name="connsiteX125" fmla="*/ 171100 w 3221413"/>
              <a:gd name="connsiteY125" fmla="*/ 3879099 h 5689855"/>
              <a:gd name="connsiteX126" fmla="*/ 199711 w 3221413"/>
              <a:gd name="connsiteY126" fmla="*/ 3943700 h 5689855"/>
              <a:gd name="connsiteX127" fmla="*/ 231963 w 3221413"/>
              <a:gd name="connsiteY127" fmla="*/ 4006086 h 5689855"/>
              <a:gd name="connsiteX128" fmla="*/ 180653 w 3221413"/>
              <a:gd name="connsiteY128" fmla="*/ 3934831 h 5689855"/>
              <a:gd name="connsiteX129" fmla="*/ 136118 w 3221413"/>
              <a:gd name="connsiteY129" fmla="*/ 3854817 h 5689855"/>
              <a:gd name="connsiteX130" fmla="*/ 94936 w 3221413"/>
              <a:gd name="connsiteY130" fmla="*/ 3763260 h 5689855"/>
              <a:gd name="connsiteX131" fmla="*/ 54720 w 3221413"/>
              <a:gd name="connsiteY131" fmla="*/ 3656633 h 5689855"/>
              <a:gd name="connsiteX132" fmla="*/ 52928 w 3221413"/>
              <a:gd name="connsiteY132" fmla="*/ 3630366 h 5689855"/>
              <a:gd name="connsiteX133" fmla="*/ 4437 w 3221413"/>
              <a:gd name="connsiteY133" fmla="*/ 3306267 h 5689855"/>
              <a:gd name="connsiteX134" fmla="*/ 32539 w 3221413"/>
              <a:gd name="connsiteY134" fmla="*/ 3369163 h 5689855"/>
              <a:gd name="connsiteX135" fmla="*/ 51821 w 3221413"/>
              <a:gd name="connsiteY135" fmla="*/ 3411985 h 5689855"/>
              <a:gd name="connsiteX136" fmla="*/ 58530 w 3221413"/>
              <a:gd name="connsiteY136" fmla="*/ 3425918 h 5689855"/>
              <a:gd name="connsiteX137" fmla="*/ 61205 w 3221413"/>
              <a:gd name="connsiteY137" fmla="*/ 3431207 h 5689855"/>
              <a:gd name="connsiteX138" fmla="*/ 42377 w 3221413"/>
              <a:gd name="connsiteY138" fmla="*/ 3354661 h 5689855"/>
              <a:gd name="connsiteX139" fmla="*/ 68714 w 3221413"/>
              <a:gd name="connsiteY139" fmla="*/ 3346814 h 5689855"/>
              <a:gd name="connsiteX140" fmla="*/ 64218 w 3221413"/>
              <a:gd name="connsiteY140" fmla="*/ 3326511 h 5689855"/>
              <a:gd name="connsiteX141" fmla="*/ 90839 w 3221413"/>
              <a:gd name="connsiteY141" fmla="*/ 3380707 h 5689855"/>
              <a:gd name="connsiteX142" fmla="*/ 92488 w 3221413"/>
              <a:gd name="connsiteY142" fmla="*/ 3413235 h 5689855"/>
              <a:gd name="connsiteX143" fmla="*/ 98464 w 3221413"/>
              <a:gd name="connsiteY143" fmla="*/ 3453159 h 5689855"/>
              <a:gd name="connsiteX144" fmla="*/ 119735 w 3221413"/>
              <a:gd name="connsiteY144" fmla="*/ 3556317 h 5689855"/>
              <a:gd name="connsiteX145" fmla="*/ 149654 w 3221413"/>
              <a:gd name="connsiteY145" fmla="*/ 3616198 h 5689855"/>
              <a:gd name="connsiteX146" fmla="*/ 181337 w 3221413"/>
              <a:gd name="connsiteY146" fmla="*/ 3701556 h 5689855"/>
              <a:gd name="connsiteX147" fmla="*/ 177585 w 3221413"/>
              <a:gd name="connsiteY147" fmla="*/ 3707869 h 5689855"/>
              <a:gd name="connsiteX148" fmla="*/ 154717 w 3221413"/>
              <a:gd name="connsiteY148" fmla="*/ 3666754 h 5689855"/>
              <a:gd name="connsiteX149" fmla="*/ 119964 w 3221413"/>
              <a:gd name="connsiteY149" fmla="*/ 3598285 h 5689855"/>
              <a:gd name="connsiteX150" fmla="*/ 137142 w 3221413"/>
              <a:gd name="connsiteY150" fmla="*/ 3645030 h 5689855"/>
              <a:gd name="connsiteX151" fmla="*/ 107392 w 3221413"/>
              <a:gd name="connsiteY151" fmla="*/ 3624387 h 5689855"/>
              <a:gd name="connsiteX152" fmla="*/ 94196 w 3221413"/>
              <a:gd name="connsiteY152" fmla="*/ 3569282 h 5689855"/>
              <a:gd name="connsiteX153" fmla="*/ 86117 w 3221413"/>
              <a:gd name="connsiteY153" fmla="*/ 3531237 h 5689855"/>
              <a:gd name="connsiteX154" fmla="*/ 82875 w 3221413"/>
              <a:gd name="connsiteY154" fmla="*/ 3513892 h 5689855"/>
              <a:gd name="connsiteX155" fmla="*/ 43117 w 3221413"/>
              <a:gd name="connsiteY155" fmla="*/ 3453328 h 5689855"/>
              <a:gd name="connsiteX156" fmla="*/ 31340 w 3221413"/>
              <a:gd name="connsiteY156" fmla="*/ 3532886 h 5689855"/>
              <a:gd name="connsiteX157" fmla="*/ 8874 w 3221413"/>
              <a:gd name="connsiteY157" fmla="*/ 3417274 h 5689855"/>
              <a:gd name="connsiteX158" fmla="*/ 4437 w 3221413"/>
              <a:gd name="connsiteY158" fmla="*/ 3306267 h 5689855"/>
              <a:gd name="connsiteX159" fmla="*/ 0 w 3221413"/>
              <a:gd name="connsiteY159" fmla="*/ 2865484 h 5689855"/>
              <a:gd name="connsiteX160" fmla="*/ 11034 w 3221413"/>
              <a:gd name="connsiteY160" fmla="*/ 2950046 h 5689855"/>
              <a:gd name="connsiteX161" fmla="*/ 11943 w 3221413"/>
              <a:gd name="connsiteY161" fmla="*/ 2999693 h 5689855"/>
              <a:gd name="connsiteX162" fmla="*/ 21161 w 3221413"/>
              <a:gd name="connsiteY162" fmla="*/ 3031253 h 5689855"/>
              <a:gd name="connsiteX163" fmla="*/ 20648 w 3221413"/>
              <a:gd name="connsiteY163" fmla="*/ 3017718 h 5689855"/>
              <a:gd name="connsiteX164" fmla="*/ 20422 w 3221413"/>
              <a:gd name="connsiteY164" fmla="*/ 2987921 h 5689855"/>
              <a:gd name="connsiteX165" fmla="*/ 20992 w 3221413"/>
              <a:gd name="connsiteY165" fmla="*/ 2944586 h 5689855"/>
              <a:gd name="connsiteX166" fmla="*/ 23664 w 3221413"/>
              <a:gd name="connsiteY166" fmla="*/ 2967107 h 5689855"/>
              <a:gd name="connsiteX167" fmla="*/ 30146 w 3221413"/>
              <a:gd name="connsiteY167" fmla="*/ 3016525 h 5689855"/>
              <a:gd name="connsiteX168" fmla="*/ 42208 w 3221413"/>
              <a:gd name="connsiteY168" fmla="*/ 3087952 h 5689855"/>
              <a:gd name="connsiteX169" fmla="*/ 32879 w 3221413"/>
              <a:gd name="connsiteY169" fmla="*/ 3135493 h 5689855"/>
              <a:gd name="connsiteX170" fmla="*/ 63822 w 3221413"/>
              <a:gd name="connsiteY170" fmla="*/ 3222159 h 5689855"/>
              <a:gd name="connsiteX171" fmla="*/ 59670 w 3221413"/>
              <a:gd name="connsiteY171" fmla="*/ 3280507 h 5689855"/>
              <a:gd name="connsiteX172" fmla="*/ 64787 w 3221413"/>
              <a:gd name="connsiteY172" fmla="*/ 3318892 h 5689855"/>
              <a:gd name="connsiteX173" fmla="*/ 53470 w 3221413"/>
              <a:gd name="connsiteY173" fmla="*/ 3273967 h 5689855"/>
              <a:gd name="connsiteX174" fmla="*/ 45051 w 3221413"/>
              <a:gd name="connsiteY174" fmla="*/ 3249115 h 5689855"/>
              <a:gd name="connsiteX175" fmla="*/ 29750 w 3221413"/>
              <a:gd name="connsiteY175" fmla="*/ 3231258 h 5689855"/>
              <a:gd name="connsiteX176" fmla="*/ 14961 w 3221413"/>
              <a:gd name="connsiteY176" fmla="*/ 3206976 h 5689855"/>
              <a:gd name="connsiteX177" fmla="*/ 7281 w 3221413"/>
              <a:gd name="connsiteY177" fmla="*/ 3173879 h 5689855"/>
              <a:gd name="connsiteX178" fmla="*/ 511 w 3221413"/>
              <a:gd name="connsiteY178" fmla="*/ 3116841 h 5689855"/>
              <a:gd name="connsiteX179" fmla="*/ 11093 w 3221413"/>
              <a:gd name="connsiteY179" fmla="*/ 3145274 h 5689855"/>
              <a:gd name="connsiteX180" fmla="*/ 0 w 3221413"/>
              <a:gd name="connsiteY180" fmla="*/ 3015501 h 5689855"/>
              <a:gd name="connsiteX181" fmla="*/ 6597 w 3221413"/>
              <a:gd name="connsiteY181" fmla="*/ 3023007 h 5689855"/>
              <a:gd name="connsiteX182" fmla="*/ 6031 w 3221413"/>
              <a:gd name="connsiteY182" fmla="*/ 3016240 h 5689855"/>
              <a:gd name="connsiteX183" fmla="*/ 4833 w 3221413"/>
              <a:gd name="connsiteY183" fmla="*/ 2998441 h 5689855"/>
              <a:gd name="connsiteX184" fmla="*/ 2844 w 3221413"/>
              <a:gd name="connsiteY184" fmla="*/ 2944303 h 5689855"/>
              <a:gd name="connsiteX185" fmla="*/ 0 w 3221413"/>
              <a:gd name="connsiteY185" fmla="*/ 2865484 h 5689855"/>
              <a:gd name="connsiteX186" fmla="*/ 86233 w 3221413"/>
              <a:gd name="connsiteY186" fmla="*/ 2727634 h 5689855"/>
              <a:gd name="connsiteX187" fmla="*/ 87257 w 3221413"/>
              <a:gd name="connsiteY187" fmla="*/ 2736620 h 5689855"/>
              <a:gd name="connsiteX188" fmla="*/ 89700 w 3221413"/>
              <a:gd name="connsiteY188" fmla="*/ 2766475 h 5689855"/>
              <a:gd name="connsiteX189" fmla="*/ 84584 w 3221413"/>
              <a:gd name="connsiteY189" fmla="*/ 2709379 h 5689855"/>
              <a:gd name="connsiteX190" fmla="*/ 86233 w 3221413"/>
              <a:gd name="connsiteY190" fmla="*/ 2727579 h 5689855"/>
              <a:gd name="connsiteX191" fmla="*/ 84639 w 3221413"/>
              <a:gd name="connsiteY191" fmla="*/ 2713247 h 5689855"/>
              <a:gd name="connsiteX192" fmla="*/ 116606 w 3221413"/>
              <a:gd name="connsiteY192" fmla="*/ 1905891 h 5689855"/>
              <a:gd name="connsiteX193" fmla="*/ 90725 w 3221413"/>
              <a:gd name="connsiteY193" fmla="*/ 1944732 h 5689855"/>
              <a:gd name="connsiteX194" fmla="*/ 515402 w 3221413"/>
              <a:gd name="connsiteY194" fmla="*/ 1318272 h 5689855"/>
              <a:gd name="connsiteX195" fmla="*/ 499931 w 3221413"/>
              <a:gd name="connsiteY195" fmla="*/ 1343521 h 5689855"/>
              <a:gd name="connsiteX196" fmla="*/ 499703 w 3221413"/>
              <a:gd name="connsiteY196" fmla="*/ 1341361 h 5689855"/>
              <a:gd name="connsiteX197" fmla="*/ 725521 w 3221413"/>
              <a:gd name="connsiteY197" fmla="*/ 907686 h 5689855"/>
              <a:gd name="connsiteX198" fmla="*/ 671369 w 3221413"/>
              <a:gd name="connsiteY198" fmla="*/ 966146 h 5689855"/>
              <a:gd name="connsiteX199" fmla="*/ 624158 w 3221413"/>
              <a:gd name="connsiteY199" fmla="*/ 1020797 h 5689855"/>
              <a:gd name="connsiteX200" fmla="*/ 581383 w 3221413"/>
              <a:gd name="connsiteY200" fmla="*/ 1071237 h 5689855"/>
              <a:gd name="connsiteX201" fmla="*/ 543558 w 3221413"/>
              <a:gd name="connsiteY201" fmla="*/ 1119293 h 5689855"/>
              <a:gd name="connsiteX202" fmla="*/ 414663 w 3221413"/>
              <a:gd name="connsiteY202" fmla="*/ 1296435 h 5689855"/>
              <a:gd name="connsiteX203" fmla="*/ 426723 w 3221413"/>
              <a:gd name="connsiteY203" fmla="*/ 1278806 h 5689855"/>
              <a:gd name="connsiteX204" fmla="*/ 458918 w 3221413"/>
              <a:gd name="connsiteY204" fmla="*/ 1232574 h 5689855"/>
              <a:gd name="connsiteX205" fmla="*/ 480476 w 3221413"/>
              <a:gd name="connsiteY205" fmla="*/ 1201693 h 5689855"/>
              <a:gd name="connsiteX206" fmla="*/ 505333 w 3221413"/>
              <a:gd name="connsiteY206" fmla="*/ 1167802 h 5689855"/>
              <a:gd name="connsiteX207" fmla="*/ 561191 w 3221413"/>
              <a:gd name="connsiteY207" fmla="*/ 1095409 h 5689855"/>
              <a:gd name="connsiteX208" fmla="*/ 590484 w 3221413"/>
              <a:gd name="connsiteY208" fmla="*/ 1059352 h 5689855"/>
              <a:gd name="connsiteX209" fmla="*/ 619664 w 3221413"/>
              <a:gd name="connsiteY209" fmla="*/ 1025003 h 5689855"/>
              <a:gd name="connsiteX210" fmla="*/ 672108 w 3221413"/>
              <a:gd name="connsiteY210" fmla="*/ 964668 h 5689855"/>
              <a:gd name="connsiteX211" fmla="*/ 725521 w 3221413"/>
              <a:gd name="connsiteY211" fmla="*/ 907686 h 5689855"/>
              <a:gd name="connsiteX212" fmla="*/ 749694 w 3221413"/>
              <a:gd name="connsiteY212" fmla="*/ 881698 h 5689855"/>
              <a:gd name="connsiteX213" fmla="*/ 751459 w 3221413"/>
              <a:gd name="connsiteY213" fmla="*/ 890681 h 5689855"/>
              <a:gd name="connsiteX214" fmla="*/ 738491 w 3221413"/>
              <a:gd name="connsiteY214" fmla="*/ 893753 h 5689855"/>
              <a:gd name="connsiteX215" fmla="*/ 749694 w 3221413"/>
              <a:gd name="connsiteY215" fmla="*/ 881698 h 5689855"/>
              <a:gd name="connsiteX216" fmla="*/ 1022598 w 3221413"/>
              <a:gd name="connsiteY216" fmla="*/ 765126 h 5689855"/>
              <a:gd name="connsiteX217" fmla="*/ 1010552 w 3221413"/>
              <a:gd name="connsiteY217" fmla="*/ 777969 h 5689855"/>
              <a:gd name="connsiteX218" fmla="*/ 1010950 w 3221413"/>
              <a:gd name="connsiteY218" fmla="*/ 770861 h 5689855"/>
              <a:gd name="connsiteX219" fmla="*/ 1022598 w 3221413"/>
              <a:gd name="connsiteY219" fmla="*/ 765126 h 5689855"/>
              <a:gd name="connsiteX220" fmla="*/ 868008 w 3221413"/>
              <a:gd name="connsiteY220" fmla="*/ 765060 h 5689855"/>
              <a:gd name="connsiteX221" fmla="*/ 857996 w 3221413"/>
              <a:gd name="connsiteY221" fmla="*/ 778083 h 5689855"/>
              <a:gd name="connsiteX222" fmla="*/ 836609 w 3221413"/>
              <a:gd name="connsiteY222" fmla="*/ 807202 h 5689855"/>
              <a:gd name="connsiteX223" fmla="*/ 806690 w 3221413"/>
              <a:gd name="connsiteY223" fmla="*/ 850307 h 5689855"/>
              <a:gd name="connsiteX224" fmla="*/ 816360 w 3221413"/>
              <a:gd name="connsiteY224" fmla="*/ 827104 h 5689855"/>
              <a:gd name="connsiteX225" fmla="*/ 753678 w 3221413"/>
              <a:gd name="connsiteY225" fmla="*/ 894608 h 5689855"/>
              <a:gd name="connsiteX226" fmla="*/ 751459 w 3221413"/>
              <a:gd name="connsiteY226" fmla="*/ 875954 h 5689855"/>
              <a:gd name="connsiteX227" fmla="*/ 809136 w 3221413"/>
              <a:gd name="connsiteY227" fmla="*/ 819880 h 5689855"/>
              <a:gd name="connsiteX228" fmla="*/ 868008 w 3221413"/>
              <a:gd name="connsiteY228" fmla="*/ 765060 h 5689855"/>
              <a:gd name="connsiteX229" fmla="*/ 1010552 w 3221413"/>
              <a:gd name="connsiteY229" fmla="*/ 764946 h 5689855"/>
              <a:gd name="connsiteX230" fmla="*/ 1007992 w 3221413"/>
              <a:gd name="connsiteY230" fmla="*/ 777914 h 5689855"/>
              <a:gd name="connsiteX231" fmla="*/ 1010552 w 3221413"/>
              <a:gd name="connsiteY231" fmla="*/ 764946 h 5689855"/>
              <a:gd name="connsiteX232" fmla="*/ 956629 w 3221413"/>
              <a:gd name="connsiteY232" fmla="*/ 674242 h 5689855"/>
              <a:gd name="connsiteX233" fmla="*/ 971589 w 3221413"/>
              <a:gd name="connsiteY233" fmla="*/ 705519 h 5689855"/>
              <a:gd name="connsiteX234" fmla="*/ 881033 w 3221413"/>
              <a:gd name="connsiteY234" fmla="*/ 777175 h 5689855"/>
              <a:gd name="connsiteX235" fmla="*/ 951111 w 3221413"/>
              <a:gd name="connsiteY235" fmla="*/ 718658 h 5689855"/>
              <a:gd name="connsiteX236" fmla="*/ 916585 w 3221413"/>
              <a:gd name="connsiteY236" fmla="*/ 726335 h 5689855"/>
              <a:gd name="connsiteX237" fmla="*/ 924662 w 3221413"/>
              <a:gd name="connsiteY237" fmla="*/ 708192 h 5689855"/>
              <a:gd name="connsiteX238" fmla="*/ 956629 w 3221413"/>
              <a:gd name="connsiteY238" fmla="*/ 674242 h 5689855"/>
              <a:gd name="connsiteX239" fmla="*/ 1075340 w 3221413"/>
              <a:gd name="connsiteY239" fmla="*/ 584561 h 5689855"/>
              <a:gd name="connsiteX240" fmla="*/ 1048664 w 3221413"/>
              <a:gd name="connsiteY240" fmla="*/ 604577 h 5689855"/>
              <a:gd name="connsiteX241" fmla="*/ 1023521 w 3221413"/>
              <a:gd name="connsiteY241" fmla="*/ 622321 h 5689855"/>
              <a:gd name="connsiteX242" fmla="*/ 1075340 w 3221413"/>
              <a:gd name="connsiteY242" fmla="*/ 584561 h 5689855"/>
              <a:gd name="connsiteX243" fmla="*/ 1267602 w 3221413"/>
              <a:gd name="connsiteY243" fmla="*/ 463122 h 5689855"/>
              <a:gd name="connsiteX244" fmla="*/ 1241888 w 3221413"/>
              <a:gd name="connsiteY244" fmla="*/ 476058 h 5689855"/>
              <a:gd name="connsiteX245" fmla="*/ 1203096 w 3221413"/>
              <a:gd name="connsiteY245" fmla="*/ 495620 h 5689855"/>
              <a:gd name="connsiteX246" fmla="*/ 1244597 w 3221413"/>
              <a:gd name="connsiteY246" fmla="*/ 474231 h 5689855"/>
              <a:gd name="connsiteX247" fmla="*/ 1280853 w 3221413"/>
              <a:gd name="connsiteY247" fmla="*/ 456722 h 5689855"/>
              <a:gd name="connsiteX248" fmla="*/ 1267602 w 3221413"/>
              <a:gd name="connsiteY248" fmla="*/ 463122 h 5689855"/>
              <a:gd name="connsiteX249" fmla="*/ 1268567 w 3221413"/>
              <a:gd name="connsiteY249" fmla="*/ 462636 h 5689855"/>
              <a:gd name="connsiteX250" fmla="*/ 1280853 w 3221413"/>
              <a:gd name="connsiteY250" fmla="*/ 456722 h 5689855"/>
              <a:gd name="connsiteX251" fmla="*/ 1331989 w 3221413"/>
              <a:gd name="connsiteY251" fmla="*/ 427889 h 5689855"/>
              <a:gd name="connsiteX252" fmla="*/ 1334434 w 3221413"/>
              <a:gd name="connsiteY252" fmla="*/ 428798 h 5689855"/>
              <a:gd name="connsiteX253" fmla="*/ 1282671 w 3221413"/>
              <a:gd name="connsiteY253" fmla="*/ 453820 h 5689855"/>
              <a:gd name="connsiteX254" fmla="*/ 1400111 w 3221413"/>
              <a:gd name="connsiteY254" fmla="*/ 376836 h 5689855"/>
              <a:gd name="connsiteX255" fmla="*/ 1412191 w 3221413"/>
              <a:gd name="connsiteY255" fmla="*/ 381712 h 5689855"/>
              <a:gd name="connsiteX256" fmla="*/ 1372316 w 3221413"/>
              <a:gd name="connsiteY256" fmla="*/ 404290 h 5689855"/>
              <a:gd name="connsiteX257" fmla="*/ 1332899 w 3221413"/>
              <a:gd name="connsiteY257" fmla="*/ 427889 h 5689855"/>
              <a:gd name="connsiteX258" fmla="*/ 1308609 w 3221413"/>
              <a:gd name="connsiteY258" fmla="*/ 418277 h 5689855"/>
              <a:gd name="connsiteX259" fmla="*/ 1382102 w 3221413"/>
              <a:gd name="connsiteY259" fmla="*/ 377335 h 5689855"/>
              <a:gd name="connsiteX260" fmla="*/ 1400111 w 3221413"/>
              <a:gd name="connsiteY260" fmla="*/ 376836 h 5689855"/>
              <a:gd name="connsiteX261" fmla="*/ 1464010 w 3221413"/>
              <a:gd name="connsiteY261" fmla="*/ 363062 h 5689855"/>
              <a:gd name="connsiteX262" fmla="*/ 1434204 w 3221413"/>
              <a:gd name="connsiteY262" fmla="*/ 388820 h 5689855"/>
              <a:gd name="connsiteX263" fmla="*/ 1412191 w 3221413"/>
              <a:gd name="connsiteY263" fmla="*/ 384557 h 5689855"/>
              <a:gd name="connsiteX264" fmla="*/ 1519014 w 3221413"/>
              <a:gd name="connsiteY264" fmla="*/ 344465 h 5689855"/>
              <a:gd name="connsiteX265" fmla="*/ 1467195 w 3221413"/>
              <a:gd name="connsiteY265" fmla="*/ 370396 h 5689855"/>
              <a:gd name="connsiteX266" fmla="*/ 1484658 w 3221413"/>
              <a:gd name="connsiteY266" fmla="*/ 352143 h 5689855"/>
              <a:gd name="connsiteX267" fmla="*/ 1501835 w 3221413"/>
              <a:gd name="connsiteY267" fmla="*/ 348217 h 5689855"/>
              <a:gd name="connsiteX268" fmla="*/ 1519014 w 3221413"/>
              <a:gd name="connsiteY268" fmla="*/ 344465 h 5689855"/>
              <a:gd name="connsiteX269" fmla="*/ 2083845 w 3221413"/>
              <a:gd name="connsiteY269" fmla="*/ 316145 h 5689855"/>
              <a:gd name="connsiteX270" fmla="*/ 2038795 w 3221413"/>
              <a:gd name="connsiteY270" fmla="*/ 336277 h 5689855"/>
              <a:gd name="connsiteX271" fmla="*/ 2115470 w 3221413"/>
              <a:gd name="connsiteY271" fmla="*/ 316600 h 5689855"/>
              <a:gd name="connsiteX272" fmla="*/ 2112742 w 3221413"/>
              <a:gd name="connsiteY272" fmla="*/ 316885 h 5689855"/>
              <a:gd name="connsiteX273" fmla="*/ 2083845 w 3221413"/>
              <a:gd name="connsiteY273" fmla="*/ 316145 h 5689855"/>
              <a:gd name="connsiteX274" fmla="*/ 2208984 w 3221413"/>
              <a:gd name="connsiteY274" fmla="*/ 282990 h 5689855"/>
              <a:gd name="connsiteX275" fmla="*/ 2132081 w 3221413"/>
              <a:gd name="connsiteY275" fmla="*/ 307613 h 5689855"/>
              <a:gd name="connsiteX276" fmla="*/ 2128156 w 3221413"/>
              <a:gd name="connsiteY276" fmla="*/ 313357 h 5689855"/>
              <a:gd name="connsiteX277" fmla="*/ 2183159 w 3221413"/>
              <a:gd name="connsiteY277" fmla="*/ 299196 h 5689855"/>
              <a:gd name="connsiteX278" fmla="*/ 2656526 w 3221413"/>
              <a:gd name="connsiteY278" fmla="*/ 106017 h 5689855"/>
              <a:gd name="connsiteX279" fmla="*/ 2743382 w 3221413"/>
              <a:gd name="connsiteY279" fmla="*/ 106471 h 5689855"/>
              <a:gd name="connsiteX280" fmla="*/ 2797818 w 3221413"/>
              <a:gd name="connsiteY280" fmla="*/ 122792 h 5689855"/>
              <a:gd name="connsiteX281" fmla="*/ 2831890 w 3221413"/>
              <a:gd name="connsiteY281" fmla="*/ 112102 h 5689855"/>
              <a:gd name="connsiteX282" fmla="*/ 2835474 w 3221413"/>
              <a:gd name="connsiteY282" fmla="*/ 130015 h 5689855"/>
              <a:gd name="connsiteX283" fmla="*/ 2880978 w 3221413"/>
              <a:gd name="connsiteY283" fmla="*/ 126149 h 5689855"/>
              <a:gd name="connsiteX284" fmla="*/ 2933365 w 3221413"/>
              <a:gd name="connsiteY284" fmla="*/ 128197 h 5689855"/>
              <a:gd name="connsiteX285" fmla="*/ 2989279 w 3221413"/>
              <a:gd name="connsiteY285" fmla="*/ 132574 h 5689855"/>
              <a:gd name="connsiteX286" fmla="*/ 3017607 w 3221413"/>
              <a:gd name="connsiteY286" fmla="*/ 135191 h 5689855"/>
              <a:gd name="connsiteX287" fmla="*/ 3045479 w 3221413"/>
              <a:gd name="connsiteY287" fmla="*/ 139057 h 5689855"/>
              <a:gd name="connsiteX288" fmla="*/ 3146216 w 3221413"/>
              <a:gd name="connsiteY288" fmla="*/ 149522 h 5689855"/>
              <a:gd name="connsiteX289" fmla="*/ 3211573 w 3221413"/>
              <a:gd name="connsiteY289" fmla="*/ 143948 h 5689855"/>
              <a:gd name="connsiteX290" fmla="*/ 3221356 w 3221413"/>
              <a:gd name="connsiteY290" fmla="*/ 148609 h 5689855"/>
              <a:gd name="connsiteX291" fmla="*/ 3221356 w 3221413"/>
              <a:gd name="connsiteY291" fmla="*/ 154639 h 5689855"/>
              <a:gd name="connsiteX292" fmla="*/ 3202756 w 3221413"/>
              <a:gd name="connsiteY292" fmla="*/ 154468 h 5689855"/>
              <a:gd name="connsiteX293" fmla="*/ 3177329 w 3221413"/>
              <a:gd name="connsiteY293" fmla="*/ 153046 h 5689855"/>
              <a:gd name="connsiteX294" fmla="*/ 3153894 w 3221413"/>
              <a:gd name="connsiteY294" fmla="*/ 152080 h 5689855"/>
              <a:gd name="connsiteX295" fmla="*/ 3140187 w 3221413"/>
              <a:gd name="connsiteY295" fmla="*/ 154069 h 5689855"/>
              <a:gd name="connsiteX296" fmla="*/ 3173974 w 3221413"/>
              <a:gd name="connsiteY296" fmla="*/ 170049 h 5689855"/>
              <a:gd name="connsiteX297" fmla="*/ 3116069 w 3221413"/>
              <a:gd name="connsiteY297" fmla="*/ 167151 h 5689855"/>
              <a:gd name="connsiteX298" fmla="*/ 3058221 w 3221413"/>
              <a:gd name="connsiteY298" fmla="*/ 160497 h 5689855"/>
              <a:gd name="connsiteX299" fmla="*/ 3009245 w 3221413"/>
              <a:gd name="connsiteY299" fmla="*/ 156231 h 5689855"/>
              <a:gd name="connsiteX300" fmla="*/ 2978190 w 3221413"/>
              <a:gd name="connsiteY300" fmla="*/ 162260 h 5689855"/>
              <a:gd name="connsiteX301" fmla="*/ 3022329 w 3221413"/>
              <a:gd name="connsiteY301" fmla="*/ 171927 h 5689855"/>
              <a:gd name="connsiteX302" fmla="*/ 3047127 w 3221413"/>
              <a:gd name="connsiteY302" fmla="*/ 184950 h 5689855"/>
              <a:gd name="connsiteX303" fmla="*/ 3126250 w 3221413"/>
              <a:gd name="connsiteY303" fmla="*/ 183697 h 5689855"/>
              <a:gd name="connsiteX304" fmla="*/ 3109130 w 3221413"/>
              <a:gd name="connsiteY304" fmla="*/ 180798 h 5689855"/>
              <a:gd name="connsiteX305" fmla="*/ 3220617 w 3221413"/>
              <a:gd name="connsiteY305" fmla="*/ 189840 h 5689855"/>
              <a:gd name="connsiteX306" fmla="*/ 3221413 w 3221413"/>
              <a:gd name="connsiteY306" fmla="*/ 189956 h 5689855"/>
              <a:gd name="connsiteX307" fmla="*/ 3221413 w 3221413"/>
              <a:gd name="connsiteY307" fmla="*/ 5448317 h 5689855"/>
              <a:gd name="connsiteX308" fmla="*/ 3072668 w 3221413"/>
              <a:gd name="connsiteY308" fmla="*/ 5476752 h 5689855"/>
              <a:gd name="connsiteX309" fmla="*/ 3050883 w 3221413"/>
              <a:gd name="connsiteY309" fmla="*/ 5478118 h 5689855"/>
              <a:gd name="connsiteX310" fmla="*/ 3011122 w 3221413"/>
              <a:gd name="connsiteY310" fmla="*/ 5485338 h 5689855"/>
              <a:gd name="connsiteX311" fmla="*/ 2951340 w 3221413"/>
              <a:gd name="connsiteY311" fmla="*/ 5496825 h 5689855"/>
              <a:gd name="connsiteX312" fmla="*/ 2982114 w 3221413"/>
              <a:gd name="connsiteY312" fmla="*/ 5483007 h 5689855"/>
              <a:gd name="connsiteX313" fmla="*/ 2980520 w 3221413"/>
              <a:gd name="connsiteY313" fmla="*/ 5482551 h 5689855"/>
              <a:gd name="connsiteX314" fmla="*/ 2777738 w 3221413"/>
              <a:gd name="connsiteY314" fmla="*/ 5495347 h 5689855"/>
              <a:gd name="connsiteX315" fmla="*/ 2784736 w 3221413"/>
              <a:gd name="connsiteY315" fmla="*/ 5498134 h 5689855"/>
              <a:gd name="connsiteX316" fmla="*/ 2725864 w 3221413"/>
              <a:gd name="connsiteY316" fmla="*/ 5516218 h 5689855"/>
              <a:gd name="connsiteX317" fmla="*/ 2806806 w 3221413"/>
              <a:gd name="connsiteY317" fmla="*/ 5522359 h 5689855"/>
              <a:gd name="connsiteX318" fmla="*/ 2898611 w 3221413"/>
              <a:gd name="connsiteY318" fmla="*/ 5523780 h 5689855"/>
              <a:gd name="connsiteX319" fmla="*/ 3045536 w 3221413"/>
              <a:gd name="connsiteY319" fmla="*/ 5505981 h 5689855"/>
              <a:gd name="connsiteX320" fmla="*/ 3028415 w 3221413"/>
              <a:gd name="connsiteY320" fmla="*/ 5515479 h 5689855"/>
              <a:gd name="connsiteX321" fmla="*/ 3118855 w 3221413"/>
              <a:gd name="connsiteY321" fmla="*/ 5505698 h 5689855"/>
              <a:gd name="connsiteX322" fmla="*/ 3141268 w 3221413"/>
              <a:gd name="connsiteY322" fmla="*/ 5501488 h 5689855"/>
              <a:gd name="connsiteX323" fmla="*/ 3163166 w 3221413"/>
              <a:gd name="connsiteY323" fmla="*/ 5495858 h 5689855"/>
              <a:gd name="connsiteX324" fmla="*/ 3205373 w 3221413"/>
              <a:gd name="connsiteY324" fmla="*/ 5484599 h 5689855"/>
              <a:gd name="connsiteX325" fmla="*/ 3221413 w 3221413"/>
              <a:gd name="connsiteY325" fmla="*/ 5480790 h 5689855"/>
              <a:gd name="connsiteX326" fmla="*/ 3221413 w 3221413"/>
              <a:gd name="connsiteY326" fmla="*/ 5588269 h 5689855"/>
              <a:gd name="connsiteX327" fmla="*/ 3211457 w 3221413"/>
              <a:gd name="connsiteY327" fmla="*/ 5585994 h 5689855"/>
              <a:gd name="connsiteX328" fmla="*/ 3194168 w 3221413"/>
              <a:gd name="connsiteY328" fmla="*/ 5585653 h 5689855"/>
              <a:gd name="connsiteX329" fmla="*/ 3138992 w 3221413"/>
              <a:gd name="connsiteY329" fmla="*/ 5595947 h 5689855"/>
              <a:gd name="connsiteX330" fmla="*/ 3109812 w 3221413"/>
              <a:gd name="connsiteY330" fmla="*/ 5607947 h 5689855"/>
              <a:gd name="connsiteX331" fmla="*/ 3058675 w 3221413"/>
              <a:gd name="connsiteY331" fmla="*/ 5606864 h 5689855"/>
              <a:gd name="connsiteX332" fmla="*/ 3023693 w 3221413"/>
              <a:gd name="connsiteY332" fmla="*/ 5606070 h 5689855"/>
              <a:gd name="connsiteX333" fmla="*/ 3007767 w 3221413"/>
              <a:gd name="connsiteY333" fmla="*/ 5605274 h 5689855"/>
              <a:gd name="connsiteX334" fmla="*/ 3014364 w 3221413"/>
              <a:gd name="connsiteY334" fmla="*/ 5622561 h 5689855"/>
              <a:gd name="connsiteX335" fmla="*/ 2893265 w 3221413"/>
              <a:gd name="connsiteY335" fmla="*/ 5631887 h 5689855"/>
              <a:gd name="connsiteX336" fmla="*/ 2891729 w 3221413"/>
              <a:gd name="connsiteY336" fmla="*/ 5647924 h 5689855"/>
              <a:gd name="connsiteX337" fmla="*/ 2963115 w 3221413"/>
              <a:gd name="connsiteY337" fmla="*/ 5645253 h 5689855"/>
              <a:gd name="connsiteX338" fmla="*/ 3012261 w 3221413"/>
              <a:gd name="connsiteY338" fmla="*/ 5643374 h 5689855"/>
              <a:gd name="connsiteX339" fmla="*/ 3028472 w 3221413"/>
              <a:gd name="connsiteY339" fmla="*/ 5642352 h 5689855"/>
              <a:gd name="connsiteX340" fmla="*/ 2936381 w 3221413"/>
              <a:gd name="connsiteY340" fmla="*/ 5668681 h 5689855"/>
              <a:gd name="connsiteX341" fmla="*/ 2863287 w 3221413"/>
              <a:gd name="connsiteY341" fmla="*/ 5649801 h 5689855"/>
              <a:gd name="connsiteX342" fmla="*/ 2805042 w 3221413"/>
              <a:gd name="connsiteY342" fmla="*/ 5660264 h 5689855"/>
              <a:gd name="connsiteX343" fmla="*/ 2819946 w 3221413"/>
              <a:gd name="connsiteY343" fmla="*/ 5655657 h 5689855"/>
              <a:gd name="connsiteX344" fmla="*/ 2768638 w 3221413"/>
              <a:gd name="connsiteY344" fmla="*/ 5656569 h 5689855"/>
              <a:gd name="connsiteX345" fmla="*/ 2711585 w 3221413"/>
              <a:gd name="connsiteY345" fmla="*/ 5661003 h 5689855"/>
              <a:gd name="connsiteX346" fmla="*/ 2798103 w 3221413"/>
              <a:gd name="connsiteY346" fmla="*/ 5671980 h 5689855"/>
              <a:gd name="connsiteX347" fmla="*/ 2897532 w 3221413"/>
              <a:gd name="connsiteY347" fmla="*/ 5665326 h 5689855"/>
              <a:gd name="connsiteX348" fmla="*/ 2784223 w 3221413"/>
              <a:gd name="connsiteY348" fmla="*/ 5681989 h 5689855"/>
              <a:gd name="connsiteX349" fmla="*/ 2728822 w 3221413"/>
              <a:gd name="connsiteY349" fmla="*/ 5687561 h 5689855"/>
              <a:gd name="connsiteX350" fmla="*/ 2692417 w 3221413"/>
              <a:gd name="connsiteY350" fmla="*/ 5688698 h 5689855"/>
              <a:gd name="connsiteX351" fmla="*/ 2608916 w 3221413"/>
              <a:gd name="connsiteY351" fmla="*/ 5686083 h 5689855"/>
              <a:gd name="connsiteX352" fmla="*/ 2528999 w 3221413"/>
              <a:gd name="connsiteY352" fmla="*/ 5674140 h 5689855"/>
              <a:gd name="connsiteX353" fmla="*/ 2580533 w 3221413"/>
              <a:gd name="connsiteY353" fmla="*/ 5652927 h 5689855"/>
              <a:gd name="connsiteX354" fmla="*/ 2713635 w 3221413"/>
              <a:gd name="connsiteY354" fmla="*/ 5645194 h 5689855"/>
              <a:gd name="connsiteX355" fmla="*/ 2684794 w 3221413"/>
              <a:gd name="connsiteY355" fmla="*/ 5644968 h 5689855"/>
              <a:gd name="connsiteX356" fmla="*/ 2768013 w 3221413"/>
              <a:gd name="connsiteY356" fmla="*/ 5651394 h 5689855"/>
              <a:gd name="connsiteX357" fmla="*/ 2864539 w 3221413"/>
              <a:gd name="connsiteY357" fmla="*/ 5633878 h 5689855"/>
              <a:gd name="connsiteX358" fmla="*/ 2816986 w 3221413"/>
              <a:gd name="connsiteY358" fmla="*/ 5614088 h 5689855"/>
              <a:gd name="connsiteX359" fmla="*/ 2782232 w 3221413"/>
              <a:gd name="connsiteY359" fmla="*/ 5629613 h 5689855"/>
              <a:gd name="connsiteX360" fmla="*/ 2727456 w 3221413"/>
              <a:gd name="connsiteY360" fmla="*/ 5634959 h 5689855"/>
              <a:gd name="connsiteX361" fmla="*/ 2666025 w 3221413"/>
              <a:gd name="connsiteY361" fmla="*/ 5630921 h 5689855"/>
              <a:gd name="connsiteX362" fmla="*/ 2680642 w 3221413"/>
              <a:gd name="connsiteY362" fmla="*/ 5606241 h 5689855"/>
              <a:gd name="connsiteX363" fmla="*/ 2622737 w 3221413"/>
              <a:gd name="connsiteY363" fmla="*/ 5603283 h 5689855"/>
              <a:gd name="connsiteX364" fmla="*/ 2564946 w 3221413"/>
              <a:gd name="connsiteY364" fmla="*/ 5598789 h 5689855"/>
              <a:gd name="connsiteX365" fmla="*/ 2374337 w 3221413"/>
              <a:gd name="connsiteY365" fmla="*/ 5572461 h 5689855"/>
              <a:gd name="connsiteX366" fmla="*/ 2188165 w 3221413"/>
              <a:gd name="connsiteY366" fmla="*/ 5570356 h 5689855"/>
              <a:gd name="connsiteX367" fmla="*/ 2086859 w 3221413"/>
              <a:gd name="connsiteY367" fmla="*/ 5543969 h 5689855"/>
              <a:gd name="connsiteX368" fmla="*/ 1978046 w 3221413"/>
              <a:gd name="connsiteY368" fmla="*/ 5526453 h 5689855"/>
              <a:gd name="connsiteX369" fmla="*/ 2024120 w 3221413"/>
              <a:gd name="connsiteY369" fmla="*/ 5544822 h 5689855"/>
              <a:gd name="connsiteX370" fmla="*/ 2056030 w 3221413"/>
              <a:gd name="connsiteY370" fmla="*/ 5556878 h 5689855"/>
              <a:gd name="connsiteX371" fmla="*/ 2070706 w 3221413"/>
              <a:gd name="connsiteY371" fmla="*/ 5561941 h 5689855"/>
              <a:gd name="connsiteX372" fmla="*/ 2006657 w 3221413"/>
              <a:gd name="connsiteY372" fmla="*/ 5554548 h 5689855"/>
              <a:gd name="connsiteX373" fmla="*/ 1973267 w 3221413"/>
              <a:gd name="connsiteY373" fmla="*/ 5549712 h 5689855"/>
              <a:gd name="connsiteX374" fmla="*/ 1890108 w 3221413"/>
              <a:gd name="connsiteY374" fmla="*/ 5547609 h 5689855"/>
              <a:gd name="connsiteX375" fmla="*/ 1885272 w 3221413"/>
              <a:gd name="connsiteY375" fmla="*/ 5525203 h 5689855"/>
              <a:gd name="connsiteX376" fmla="*/ 1764853 w 3221413"/>
              <a:gd name="connsiteY376" fmla="*/ 5482040 h 5689855"/>
              <a:gd name="connsiteX377" fmla="*/ 1640286 w 3221413"/>
              <a:gd name="connsiteY377" fmla="*/ 5431542 h 5689855"/>
              <a:gd name="connsiteX378" fmla="*/ 1527490 w 3221413"/>
              <a:gd name="connsiteY378" fmla="*/ 5384284 h 5689855"/>
              <a:gd name="connsiteX379" fmla="*/ 1441314 w 3221413"/>
              <a:gd name="connsiteY379" fmla="*/ 5352153 h 5689855"/>
              <a:gd name="connsiteX380" fmla="*/ 1338075 w 3221413"/>
              <a:gd name="connsiteY380" fmla="*/ 5278794 h 5689855"/>
              <a:gd name="connsiteX381" fmla="*/ 1286085 w 3221413"/>
              <a:gd name="connsiteY381" fmla="*/ 5240293 h 5689855"/>
              <a:gd name="connsiteX382" fmla="*/ 1205484 w 3221413"/>
              <a:gd name="connsiteY382" fmla="*/ 5191047 h 5689855"/>
              <a:gd name="connsiteX383" fmla="*/ 1188306 w 3221413"/>
              <a:gd name="connsiteY383" fmla="*/ 5194401 h 5689855"/>
              <a:gd name="connsiteX384" fmla="*/ 1173517 w 3221413"/>
              <a:gd name="connsiteY384" fmla="*/ 5190933 h 5689855"/>
              <a:gd name="connsiteX385" fmla="*/ 1132221 w 3221413"/>
              <a:gd name="connsiteY385" fmla="*/ 5160452 h 5689855"/>
              <a:gd name="connsiteX386" fmla="*/ 1129094 w 3221413"/>
              <a:gd name="connsiteY386" fmla="*/ 5137875 h 5689855"/>
              <a:gd name="connsiteX387" fmla="*/ 1071189 w 3221413"/>
              <a:gd name="connsiteY387" fmla="*/ 5104834 h 5689855"/>
              <a:gd name="connsiteX388" fmla="*/ 1014648 w 3221413"/>
              <a:gd name="connsiteY388" fmla="*/ 5057065 h 5689855"/>
              <a:gd name="connsiteX389" fmla="*/ 955493 w 3221413"/>
              <a:gd name="connsiteY389" fmla="*/ 5005429 h 5689855"/>
              <a:gd name="connsiteX390" fmla="*/ 891502 w 3221413"/>
              <a:gd name="connsiteY390" fmla="*/ 4956978 h 5689855"/>
              <a:gd name="connsiteX391" fmla="*/ 858566 w 3221413"/>
              <a:gd name="connsiteY391" fmla="*/ 4922686 h 5689855"/>
              <a:gd name="connsiteX392" fmla="*/ 825802 w 3221413"/>
              <a:gd name="connsiteY392" fmla="*/ 4887542 h 5689855"/>
              <a:gd name="connsiteX393" fmla="*/ 807316 w 3221413"/>
              <a:gd name="connsiteY393" fmla="*/ 4852056 h 5689855"/>
              <a:gd name="connsiteX394" fmla="*/ 984786 w 3221413"/>
              <a:gd name="connsiteY394" fmla="*/ 5002414 h 5689855"/>
              <a:gd name="connsiteX395" fmla="*/ 972841 w 3221413"/>
              <a:gd name="connsiteY395" fmla="*/ 5013334 h 5689855"/>
              <a:gd name="connsiteX396" fmla="*/ 1058105 w 3221413"/>
              <a:gd name="connsiteY396" fmla="*/ 5081176 h 5689855"/>
              <a:gd name="connsiteX397" fmla="*/ 1139048 w 3221413"/>
              <a:gd name="connsiteY397" fmla="*/ 5137476 h 5689855"/>
              <a:gd name="connsiteX398" fmla="*/ 1074829 w 3221413"/>
              <a:gd name="connsiteY398" fmla="*/ 5077083 h 5689855"/>
              <a:gd name="connsiteX399" fmla="*/ 1168852 w 3221413"/>
              <a:gd name="connsiteY399" fmla="*/ 5125137 h 5689855"/>
              <a:gd name="connsiteX400" fmla="*/ 1199966 w 3221413"/>
              <a:gd name="connsiteY400" fmla="*/ 5123885 h 5689855"/>
              <a:gd name="connsiteX401" fmla="*/ 969712 w 3221413"/>
              <a:gd name="connsiteY401" fmla="*/ 4973299 h 5689855"/>
              <a:gd name="connsiteX402" fmla="*/ 1037286 w 3221413"/>
              <a:gd name="connsiteY402" fmla="*/ 5017313 h 5689855"/>
              <a:gd name="connsiteX403" fmla="*/ 1116750 w 3221413"/>
              <a:gd name="connsiteY403" fmla="*/ 5059567 h 5689855"/>
              <a:gd name="connsiteX404" fmla="*/ 1083588 w 3221413"/>
              <a:gd name="connsiteY404" fmla="*/ 5028915 h 5689855"/>
              <a:gd name="connsiteX405" fmla="*/ 1050882 w 3221413"/>
              <a:gd name="connsiteY405" fmla="*/ 4997866 h 5689855"/>
              <a:gd name="connsiteX406" fmla="*/ 1020563 w 3221413"/>
              <a:gd name="connsiteY406" fmla="*/ 4983591 h 5689855"/>
              <a:gd name="connsiteX407" fmla="*/ 999744 w 3221413"/>
              <a:gd name="connsiteY407" fmla="*/ 4973641 h 5689855"/>
              <a:gd name="connsiteX408" fmla="*/ 928700 w 3221413"/>
              <a:gd name="connsiteY408" fmla="*/ 4905056 h 5689855"/>
              <a:gd name="connsiteX409" fmla="*/ 902591 w 3221413"/>
              <a:gd name="connsiteY409" fmla="*/ 4886860 h 5689855"/>
              <a:gd name="connsiteX410" fmla="*/ 879042 w 3221413"/>
              <a:gd name="connsiteY410" fmla="*/ 4872585 h 5689855"/>
              <a:gd name="connsiteX411" fmla="*/ 828477 w 3221413"/>
              <a:gd name="connsiteY411" fmla="*/ 4844891 h 5689855"/>
              <a:gd name="connsiteX412" fmla="*/ 760674 w 3221413"/>
              <a:gd name="connsiteY412" fmla="*/ 4794392 h 5689855"/>
              <a:gd name="connsiteX413" fmla="*/ 759251 w 3221413"/>
              <a:gd name="connsiteY413" fmla="*/ 4857458 h 5689855"/>
              <a:gd name="connsiteX414" fmla="*/ 676374 w 3221413"/>
              <a:gd name="connsiteY414" fmla="*/ 4768516 h 5689855"/>
              <a:gd name="connsiteX415" fmla="*/ 658173 w 3221413"/>
              <a:gd name="connsiteY415" fmla="*/ 4719495 h 5689855"/>
              <a:gd name="connsiteX416" fmla="*/ 680185 w 3221413"/>
              <a:gd name="connsiteY416" fmla="*/ 4740138 h 5689855"/>
              <a:gd name="connsiteX417" fmla="*/ 697991 w 3221413"/>
              <a:gd name="connsiteY417" fmla="*/ 4754755 h 5689855"/>
              <a:gd name="connsiteX418" fmla="*/ 720913 w 3221413"/>
              <a:gd name="connsiteY418" fmla="*/ 4771474 h 5689855"/>
              <a:gd name="connsiteX419" fmla="*/ 736669 w 3221413"/>
              <a:gd name="connsiteY419" fmla="*/ 4774885 h 5689855"/>
              <a:gd name="connsiteX420" fmla="*/ 810728 w 3221413"/>
              <a:gd name="connsiteY420" fmla="*/ 4818503 h 5689855"/>
              <a:gd name="connsiteX421" fmla="*/ 821593 w 3221413"/>
              <a:gd name="connsiteY421" fmla="*/ 4803548 h 5689855"/>
              <a:gd name="connsiteX422" fmla="*/ 792926 w 3221413"/>
              <a:gd name="connsiteY422" fmla="*/ 4753389 h 5689855"/>
              <a:gd name="connsiteX423" fmla="*/ 722278 w 3221413"/>
              <a:gd name="connsiteY423" fmla="*/ 4714264 h 5689855"/>
              <a:gd name="connsiteX424" fmla="*/ 635762 w 3221413"/>
              <a:gd name="connsiteY424" fmla="*/ 4616963 h 5689855"/>
              <a:gd name="connsiteX425" fmla="*/ 634226 w 3221413"/>
              <a:gd name="connsiteY425" fmla="*/ 4604167 h 5689855"/>
              <a:gd name="connsiteX426" fmla="*/ 621770 w 3221413"/>
              <a:gd name="connsiteY426" fmla="*/ 4587960 h 5689855"/>
              <a:gd name="connsiteX427" fmla="*/ 598902 w 3221413"/>
              <a:gd name="connsiteY427" fmla="*/ 4565270 h 5689855"/>
              <a:gd name="connsiteX428" fmla="*/ 555787 w 3221413"/>
              <a:gd name="connsiteY428" fmla="*/ 4510051 h 5689855"/>
              <a:gd name="connsiteX429" fmla="*/ 534797 w 3221413"/>
              <a:gd name="connsiteY429" fmla="*/ 4504251 h 5689855"/>
              <a:gd name="connsiteX430" fmla="*/ 488496 w 3221413"/>
              <a:gd name="connsiteY430" fmla="*/ 4454547 h 5689855"/>
              <a:gd name="connsiteX431" fmla="*/ 610620 w 3221413"/>
              <a:gd name="connsiteY431" fmla="*/ 4657282 h 5689855"/>
              <a:gd name="connsiteX432" fmla="*/ 669095 w 3221413"/>
              <a:gd name="connsiteY432" fmla="*/ 4686854 h 5689855"/>
              <a:gd name="connsiteX433" fmla="*/ 612041 w 3221413"/>
              <a:gd name="connsiteY433" fmla="*/ 4623104 h 5689855"/>
              <a:gd name="connsiteX434" fmla="*/ 650096 w 3221413"/>
              <a:gd name="connsiteY434" fmla="*/ 4655519 h 5689855"/>
              <a:gd name="connsiteX435" fmla="*/ 699070 w 3221413"/>
              <a:gd name="connsiteY435" fmla="*/ 4721714 h 5689855"/>
              <a:gd name="connsiteX436" fmla="*/ 606922 w 3221413"/>
              <a:gd name="connsiteY436" fmla="*/ 4667917 h 5689855"/>
              <a:gd name="connsiteX437" fmla="*/ 587583 w 3221413"/>
              <a:gd name="connsiteY437" fmla="*/ 4643407 h 5689855"/>
              <a:gd name="connsiteX438" fmla="*/ 573705 w 3221413"/>
              <a:gd name="connsiteY438" fmla="*/ 4625266 h 5689855"/>
              <a:gd name="connsiteX439" fmla="*/ 554763 w 3221413"/>
              <a:gd name="connsiteY439" fmla="*/ 4602689 h 5689855"/>
              <a:gd name="connsiteX440" fmla="*/ 519610 w 3221413"/>
              <a:gd name="connsiteY440" fmla="*/ 4558217 h 5689855"/>
              <a:gd name="connsiteX441" fmla="*/ 388159 w 3221413"/>
              <a:gd name="connsiteY441" fmla="*/ 4291165 h 5689855"/>
              <a:gd name="connsiteX442" fmla="*/ 414836 w 3221413"/>
              <a:gd name="connsiteY442" fmla="*/ 4334386 h 5689855"/>
              <a:gd name="connsiteX443" fmla="*/ 401182 w 3221413"/>
              <a:gd name="connsiteY443" fmla="*/ 4275355 h 5689855"/>
              <a:gd name="connsiteX444" fmla="*/ 364780 w 3221413"/>
              <a:gd name="connsiteY444" fmla="*/ 4229977 h 5689855"/>
              <a:gd name="connsiteX445" fmla="*/ 372287 w 3221413"/>
              <a:gd name="connsiteY445" fmla="*/ 4227132 h 5689855"/>
              <a:gd name="connsiteX446" fmla="*/ 278832 w 3221413"/>
              <a:gd name="connsiteY446" fmla="*/ 4105093 h 5689855"/>
              <a:gd name="connsiteX447" fmla="*/ 310856 w 3221413"/>
              <a:gd name="connsiteY447" fmla="*/ 4101852 h 5689855"/>
              <a:gd name="connsiteX448" fmla="*/ 302380 w 3221413"/>
              <a:gd name="connsiteY448" fmla="*/ 4046008 h 5689855"/>
              <a:gd name="connsiteX449" fmla="*/ 258127 w 3221413"/>
              <a:gd name="connsiteY449" fmla="*/ 3936592 h 5689855"/>
              <a:gd name="connsiteX450" fmla="*/ 244477 w 3221413"/>
              <a:gd name="connsiteY450" fmla="*/ 3916918 h 5689855"/>
              <a:gd name="connsiteX451" fmla="*/ 226616 w 3221413"/>
              <a:gd name="connsiteY451" fmla="*/ 3879781 h 5689855"/>
              <a:gd name="connsiteX452" fmla="*/ 217513 w 3221413"/>
              <a:gd name="connsiteY452" fmla="*/ 3822801 h 5689855"/>
              <a:gd name="connsiteX453" fmla="*/ 253633 w 3221413"/>
              <a:gd name="connsiteY453" fmla="*/ 3902358 h 5689855"/>
              <a:gd name="connsiteX454" fmla="*/ 292996 w 3221413"/>
              <a:gd name="connsiteY454" fmla="*/ 3980440 h 5689855"/>
              <a:gd name="connsiteX455" fmla="*/ 301868 w 3221413"/>
              <a:gd name="connsiteY455" fmla="*/ 3979300 h 5689855"/>
              <a:gd name="connsiteX456" fmla="*/ 298400 w 3221413"/>
              <a:gd name="connsiteY456" fmla="*/ 3967189 h 5689855"/>
              <a:gd name="connsiteX457" fmla="*/ 311369 w 3221413"/>
              <a:gd name="connsiteY457" fmla="*/ 3979642 h 5689855"/>
              <a:gd name="connsiteX458" fmla="*/ 310402 w 3221413"/>
              <a:gd name="connsiteY458" fmla="*/ 3979699 h 5689855"/>
              <a:gd name="connsiteX459" fmla="*/ 344702 w 3221413"/>
              <a:gd name="connsiteY459" fmla="*/ 4042425 h 5689855"/>
              <a:gd name="connsiteX460" fmla="*/ 381615 w 3221413"/>
              <a:gd name="connsiteY460" fmla="*/ 4091218 h 5689855"/>
              <a:gd name="connsiteX461" fmla="*/ 346862 w 3221413"/>
              <a:gd name="connsiteY461" fmla="*/ 4023601 h 5689855"/>
              <a:gd name="connsiteX462" fmla="*/ 308696 w 3221413"/>
              <a:gd name="connsiteY462" fmla="*/ 3950810 h 5689855"/>
              <a:gd name="connsiteX463" fmla="*/ 346407 w 3221413"/>
              <a:gd name="connsiteY463" fmla="*/ 3988969 h 5689855"/>
              <a:gd name="connsiteX464" fmla="*/ 386508 w 3221413"/>
              <a:gd name="connsiteY464" fmla="*/ 4085077 h 5689855"/>
              <a:gd name="connsiteX465" fmla="*/ 420068 w 3221413"/>
              <a:gd name="connsiteY465" fmla="*/ 4133471 h 5689855"/>
              <a:gd name="connsiteX466" fmla="*/ 458690 w 3221413"/>
              <a:gd name="connsiteY466" fmla="*/ 4195627 h 5689855"/>
              <a:gd name="connsiteX467" fmla="*/ 455904 w 3221413"/>
              <a:gd name="connsiteY467" fmla="*/ 4200519 h 5689855"/>
              <a:gd name="connsiteX468" fmla="*/ 531384 w 3221413"/>
              <a:gd name="connsiteY468" fmla="*/ 4312264 h 5689855"/>
              <a:gd name="connsiteX469" fmla="*/ 549074 w 3221413"/>
              <a:gd name="connsiteY469" fmla="*/ 4340526 h 5689855"/>
              <a:gd name="connsiteX470" fmla="*/ 568869 w 3221413"/>
              <a:gd name="connsiteY470" fmla="*/ 4367255 h 5689855"/>
              <a:gd name="connsiteX471" fmla="*/ 614260 w 3221413"/>
              <a:gd name="connsiteY471" fmla="*/ 4416048 h 5689855"/>
              <a:gd name="connsiteX472" fmla="*/ 590826 w 3221413"/>
              <a:gd name="connsiteY472" fmla="*/ 4397623 h 5689855"/>
              <a:gd name="connsiteX473" fmla="*/ 627855 w 3221413"/>
              <a:gd name="connsiteY473" fmla="*/ 4438339 h 5689855"/>
              <a:gd name="connsiteX474" fmla="*/ 641564 w 3221413"/>
              <a:gd name="connsiteY474" fmla="*/ 4451931 h 5689855"/>
              <a:gd name="connsiteX475" fmla="*/ 556754 w 3221413"/>
              <a:gd name="connsiteY475" fmla="*/ 4338537 h 5689855"/>
              <a:gd name="connsiteX476" fmla="*/ 107563 w 3221413"/>
              <a:gd name="connsiteY476" fmla="*/ 2868555 h 5689855"/>
              <a:gd name="connsiteX477" fmla="*/ 117346 w 3221413"/>
              <a:gd name="connsiteY477" fmla="*/ 2675316 h 5689855"/>
              <a:gd name="connsiteX478" fmla="*/ 116380 w 3221413"/>
              <a:gd name="connsiteY478" fmla="*/ 2678443 h 5689855"/>
              <a:gd name="connsiteX479" fmla="*/ 111660 w 3221413"/>
              <a:gd name="connsiteY479" fmla="*/ 2622145 h 5689855"/>
              <a:gd name="connsiteX480" fmla="*/ 109212 w 3221413"/>
              <a:gd name="connsiteY480" fmla="*/ 2583304 h 5689855"/>
              <a:gd name="connsiteX481" fmla="*/ 108642 w 3221413"/>
              <a:gd name="connsiteY481" fmla="*/ 2565674 h 5689855"/>
              <a:gd name="connsiteX482" fmla="*/ 101476 w 3221413"/>
              <a:gd name="connsiteY482" fmla="*/ 2653934 h 5689855"/>
              <a:gd name="connsiteX483" fmla="*/ 96300 w 3221413"/>
              <a:gd name="connsiteY483" fmla="*/ 2698121 h 5689855"/>
              <a:gd name="connsiteX484" fmla="*/ 89246 w 3221413"/>
              <a:gd name="connsiteY484" fmla="*/ 2648133 h 5689855"/>
              <a:gd name="connsiteX485" fmla="*/ 84808 w 3221413"/>
              <a:gd name="connsiteY485" fmla="*/ 2686746 h 5689855"/>
              <a:gd name="connsiteX486" fmla="*/ 85038 w 3221413"/>
              <a:gd name="connsiteY486" fmla="*/ 2709096 h 5689855"/>
              <a:gd name="connsiteX487" fmla="*/ 79746 w 3221413"/>
              <a:gd name="connsiteY487" fmla="*/ 2650352 h 5689855"/>
              <a:gd name="connsiteX488" fmla="*/ 80092 w 3221413"/>
              <a:gd name="connsiteY488" fmla="*/ 2581997 h 5689855"/>
              <a:gd name="connsiteX489" fmla="*/ 85093 w 3221413"/>
              <a:gd name="connsiteY489" fmla="*/ 2510740 h 5689855"/>
              <a:gd name="connsiteX490" fmla="*/ 102160 w 3221413"/>
              <a:gd name="connsiteY490" fmla="*/ 2370560 h 5689855"/>
              <a:gd name="connsiteX491" fmla="*/ 122466 w 3221413"/>
              <a:gd name="connsiteY491" fmla="*/ 2251991 h 5689855"/>
              <a:gd name="connsiteX492" fmla="*/ 127528 w 3221413"/>
              <a:gd name="connsiteY492" fmla="*/ 2275875 h 5689855"/>
              <a:gd name="connsiteX493" fmla="*/ 147151 w 3221413"/>
              <a:gd name="connsiteY493" fmla="*/ 2204789 h 5689855"/>
              <a:gd name="connsiteX494" fmla="*/ 169960 w 3221413"/>
              <a:gd name="connsiteY494" fmla="*/ 2123524 h 5689855"/>
              <a:gd name="connsiteX495" fmla="*/ 141294 w 3221413"/>
              <a:gd name="connsiteY495" fmla="*/ 2185568 h 5689855"/>
              <a:gd name="connsiteX496" fmla="*/ 146186 w 3221413"/>
              <a:gd name="connsiteY496" fmla="*/ 2124094 h 5689855"/>
              <a:gd name="connsiteX497" fmla="*/ 251699 w 3221413"/>
              <a:gd name="connsiteY497" fmla="*/ 1885476 h 5689855"/>
              <a:gd name="connsiteX498" fmla="*/ 270071 w 3221413"/>
              <a:gd name="connsiteY498" fmla="*/ 1830768 h 5689855"/>
              <a:gd name="connsiteX499" fmla="*/ 276330 w 3221413"/>
              <a:gd name="connsiteY499" fmla="*/ 1804551 h 5689855"/>
              <a:gd name="connsiteX500" fmla="*/ 265580 w 3221413"/>
              <a:gd name="connsiteY500" fmla="*/ 1798809 h 5689855"/>
              <a:gd name="connsiteX501" fmla="*/ 288730 w 3221413"/>
              <a:gd name="connsiteY501" fmla="*/ 1719022 h 5689855"/>
              <a:gd name="connsiteX502" fmla="*/ 308922 w 3221413"/>
              <a:gd name="connsiteY502" fmla="*/ 1695365 h 5689855"/>
              <a:gd name="connsiteX503" fmla="*/ 330081 w 3221413"/>
              <a:gd name="connsiteY503" fmla="*/ 1672389 h 5689855"/>
              <a:gd name="connsiteX504" fmla="*/ 407838 w 3221413"/>
              <a:gd name="connsiteY504" fmla="*/ 1493881 h 5689855"/>
              <a:gd name="connsiteX505" fmla="*/ 500385 w 3221413"/>
              <a:gd name="connsiteY505" fmla="*/ 1343409 h 5689855"/>
              <a:gd name="connsiteX506" fmla="*/ 500953 w 3221413"/>
              <a:gd name="connsiteY506" fmla="*/ 1348755 h 5689855"/>
              <a:gd name="connsiteX507" fmla="*/ 527687 w 3221413"/>
              <a:gd name="connsiteY507" fmla="*/ 1329077 h 5689855"/>
              <a:gd name="connsiteX508" fmla="*/ 570690 w 3221413"/>
              <a:gd name="connsiteY508" fmla="*/ 1270674 h 5689855"/>
              <a:gd name="connsiteX509" fmla="*/ 608914 w 3221413"/>
              <a:gd name="connsiteY509" fmla="*/ 1215683 h 5689855"/>
              <a:gd name="connsiteX510" fmla="*/ 682120 w 3221413"/>
              <a:gd name="connsiteY510" fmla="*/ 1133509 h 5689855"/>
              <a:gd name="connsiteX511" fmla="*/ 736384 w 3221413"/>
              <a:gd name="connsiteY511" fmla="*/ 1051618 h 5689855"/>
              <a:gd name="connsiteX512" fmla="*/ 806804 w 3221413"/>
              <a:gd name="connsiteY512" fmla="*/ 961826 h 5689855"/>
              <a:gd name="connsiteX513" fmla="*/ 959700 w 3221413"/>
              <a:gd name="connsiteY513" fmla="*/ 796281 h 5689855"/>
              <a:gd name="connsiteX514" fmla="*/ 912944 w 3221413"/>
              <a:gd name="connsiteY514" fmla="*/ 862816 h 5689855"/>
              <a:gd name="connsiteX515" fmla="*/ 817327 w 3221413"/>
              <a:gd name="connsiteY515" fmla="*/ 973595 h 5689855"/>
              <a:gd name="connsiteX516" fmla="*/ 830069 w 3221413"/>
              <a:gd name="connsiteY516" fmla="*/ 960177 h 5689855"/>
              <a:gd name="connsiteX517" fmla="*/ 859476 w 3221413"/>
              <a:gd name="connsiteY517" fmla="*/ 932024 h 5689855"/>
              <a:gd name="connsiteX518" fmla="*/ 902306 w 3221413"/>
              <a:gd name="connsiteY518" fmla="*/ 891135 h 5689855"/>
              <a:gd name="connsiteX519" fmla="*/ 813629 w 3221413"/>
              <a:gd name="connsiteY519" fmla="*/ 1008343 h 5689855"/>
              <a:gd name="connsiteX520" fmla="*/ 893604 w 3221413"/>
              <a:gd name="connsiteY520" fmla="*/ 919570 h 5689855"/>
              <a:gd name="connsiteX521" fmla="*/ 925914 w 3221413"/>
              <a:gd name="connsiteY521" fmla="*/ 877828 h 5689855"/>
              <a:gd name="connsiteX522" fmla="*/ 969825 w 3221413"/>
              <a:gd name="connsiteY522" fmla="*/ 831310 h 5689855"/>
              <a:gd name="connsiteX523" fmla="*/ 1014593 w 3221413"/>
              <a:gd name="connsiteY523" fmla="*/ 805608 h 5689855"/>
              <a:gd name="connsiteX524" fmla="*/ 1014933 w 3221413"/>
              <a:gd name="connsiteY524" fmla="*/ 785817 h 5689855"/>
              <a:gd name="connsiteX525" fmla="*/ 1032452 w 3221413"/>
              <a:gd name="connsiteY525" fmla="*/ 775866 h 5689855"/>
              <a:gd name="connsiteX526" fmla="*/ 1098548 w 3221413"/>
              <a:gd name="connsiteY526" fmla="*/ 718144 h 5689855"/>
              <a:gd name="connsiteX527" fmla="*/ 1145075 w 3221413"/>
              <a:gd name="connsiteY527" fmla="*/ 679643 h 5689855"/>
              <a:gd name="connsiteX528" fmla="*/ 1166578 w 3221413"/>
              <a:gd name="connsiteY528" fmla="*/ 662584 h 5689855"/>
              <a:gd name="connsiteX529" fmla="*/ 1127558 w 3221413"/>
              <a:gd name="connsiteY529" fmla="*/ 675663 h 5689855"/>
              <a:gd name="connsiteX530" fmla="*/ 1086773 w 3221413"/>
              <a:gd name="connsiteY530" fmla="*/ 697102 h 5689855"/>
              <a:gd name="connsiteX531" fmla="*/ 1039505 w 3221413"/>
              <a:gd name="connsiteY531" fmla="*/ 747147 h 5689855"/>
              <a:gd name="connsiteX532" fmla="*/ 995250 w 3221413"/>
              <a:gd name="connsiteY532" fmla="*/ 761819 h 5689855"/>
              <a:gd name="connsiteX533" fmla="*/ 1108103 w 3221413"/>
              <a:gd name="connsiteY533" fmla="*/ 671795 h 5689855"/>
              <a:gd name="connsiteX534" fmla="*/ 1203890 w 3221413"/>
              <a:gd name="connsiteY534" fmla="*/ 598097 h 5689855"/>
              <a:gd name="connsiteX535" fmla="*/ 1227840 w 3221413"/>
              <a:gd name="connsiteY535" fmla="*/ 598722 h 5689855"/>
              <a:gd name="connsiteX536" fmla="*/ 1337393 w 3221413"/>
              <a:gd name="connsiteY536" fmla="*/ 528945 h 5689855"/>
              <a:gd name="connsiteX537" fmla="*/ 1431758 w 3221413"/>
              <a:gd name="connsiteY537" fmla="*/ 474749 h 5689855"/>
              <a:gd name="connsiteX538" fmla="*/ 1419074 w 3221413"/>
              <a:gd name="connsiteY538" fmla="*/ 490387 h 5689855"/>
              <a:gd name="connsiteX539" fmla="*/ 1556328 w 3221413"/>
              <a:gd name="connsiteY539" fmla="*/ 419645 h 5689855"/>
              <a:gd name="connsiteX540" fmla="*/ 1692103 w 3221413"/>
              <a:gd name="connsiteY540" fmla="*/ 367098 h 5689855"/>
              <a:gd name="connsiteX541" fmla="*/ 1756094 w 3221413"/>
              <a:gd name="connsiteY541" fmla="*/ 329734 h 5689855"/>
              <a:gd name="connsiteX542" fmla="*/ 1824010 w 3221413"/>
              <a:gd name="connsiteY542" fmla="*/ 292771 h 5689855"/>
              <a:gd name="connsiteX543" fmla="*/ 1890220 w 3221413"/>
              <a:gd name="connsiteY543" fmla="*/ 258707 h 5689855"/>
              <a:gd name="connsiteX544" fmla="*/ 1920538 w 3221413"/>
              <a:gd name="connsiteY544" fmla="*/ 242558 h 5689855"/>
              <a:gd name="connsiteX545" fmla="*/ 1948353 w 3221413"/>
              <a:gd name="connsiteY545" fmla="*/ 228396 h 5689855"/>
              <a:gd name="connsiteX546" fmla="*/ 2007225 w 3221413"/>
              <a:gd name="connsiteY546" fmla="*/ 207185 h 5689855"/>
              <a:gd name="connsiteX547" fmla="*/ 2055177 w 3221413"/>
              <a:gd name="connsiteY547" fmla="*/ 196381 h 5689855"/>
              <a:gd name="connsiteX548" fmla="*/ 2110408 w 3221413"/>
              <a:gd name="connsiteY548" fmla="*/ 187054 h 5689855"/>
              <a:gd name="connsiteX549" fmla="*/ 2225764 w 3221413"/>
              <a:gd name="connsiteY549" fmla="*/ 167151 h 5689855"/>
              <a:gd name="connsiteX550" fmla="*/ 2321836 w 3221413"/>
              <a:gd name="connsiteY550" fmla="*/ 141729 h 5689855"/>
              <a:gd name="connsiteX551" fmla="*/ 2217685 w 3221413"/>
              <a:gd name="connsiteY551" fmla="*/ 180230 h 5689855"/>
              <a:gd name="connsiteX552" fmla="*/ 2307559 w 3221413"/>
              <a:gd name="connsiteY552" fmla="*/ 157880 h 5689855"/>
              <a:gd name="connsiteX553" fmla="*/ 2363985 w 3221413"/>
              <a:gd name="connsiteY553" fmla="*/ 155718 h 5689855"/>
              <a:gd name="connsiteX554" fmla="*/ 2319107 w 3221413"/>
              <a:gd name="connsiteY554" fmla="*/ 160326 h 5689855"/>
              <a:gd name="connsiteX555" fmla="*/ 2298288 w 3221413"/>
              <a:gd name="connsiteY555" fmla="*/ 164933 h 5689855"/>
              <a:gd name="connsiteX556" fmla="*/ 2301700 w 3221413"/>
              <a:gd name="connsiteY556" fmla="*/ 170334 h 5689855"/>
              <a:gd name="connsiteX557" fmla="*/ 2305113 w 3221413"/>
              <a:gd name="connsiteY557" fmla="*/ 184210 h 5689855"/>
              <a:gd name="connsiteX558" fmla="*/ 2411196 w 3221413"/>
              <a:gd name="connsiteY558" fmla="*/ 166977 h 5689855"/>
              <a:gd name="connsiteX559" fmla="*/ 2455905 w 3221413"/>
              <a:gd name="connsiteY559" fmla="*/ 158165 h 5689855"/>
              <a:gd name="connsiteX560" fmla="*/ 2489523 w 3221413"/>
              <a:gd name="connsiteY560" fmla="*/ 151170 h 5689855"/>
              <a:gd name="connsiteX561" fmla="*/ 2456872 w 3221413"/>
              <a:gd name="connsiteY561" fmla="*/ 152650 h 5689855"/>
              <a:gd name="connsiteX562" fmla="*/ 2443733 w 3221413"/>
              <a:gd name="connsiteY562" fmla="*/ 151511 h 5689855"/>
              <a:gd name="connsiteX563" fmla="*/ 2449819 w 3221413"/>
              <a:gd name="connsiteY563" fmla="*/ 142753 h 5689855"/>
              <a:gd name="connsiteX564" fmla="*/ 2409547 w 3221413"/>
              <a:gd name="connsiteY564" fmla="*/ 142014 h 5689855"/>
              <a:gd name="connsiteX565" fmla="*/ 2568473 w 3221413"/>
              <a:gd name="connsiteY565" fmla="*/ 111589 h 5689855"/>
              <a:gd name="connsiteX566" fmla="*/ 2656526 w 3221413"/>
              <a:gd name="connsiteY566" fmla="*/ 106017 h 5689855"/>
              <a:gd name="connsiteX567" fmla="*/ 2739345 w 3221413"/>
              <a:gd name="connsiteY567" fmla="*/ 26115 h 5689855"/>
              <a:gd name="connsiteX568" fmla="*/ 2679449 w 3221413"/>
              <a:gd name="connsiteY568" fmla="*/ 64901 h 5689855"/>
              <a:gd name="connsiteX569" fmla="*/ 2597312 w 3221413"/>
              <a:gd name="connsiteY569" fmla="*/ 72748 h 5689855"/>
              <a:gd name="connsiteX570" fmla="*/ 2517735 w 3221413"/>
              <a:gd name="connsiteY570" fmla="*/ 82020 h 5689855"/>
              <a:gd name="connsiteX571" fmla="*/ 2439864 w 3221413"/>
              <a:gd name="connsiteY571" fmla="*/ 90376 h 5689855"/>
              <a:gd name="connsiteX572" fmla="*/ 2363189 w 3221413"/>
              <a:gd name="connsiteY572" fmla="*/ 100785 h 5689855"/>
              <a:gd name="connsiteX573" fmla="*/ 2057509 w 3221413"/>
              <a:gd name="connsiteY573" fmla="*/ 160724 h 5689855"/>
              <a:gd name="connsiteX574" fmla="*/ 2052502 w 3221413"/>
              <a:gd name="connsiteY574" fmla="*/ 143094 h 5689855"/>
              <a:gd name="connsiteX575" fmla="*/ 2193512 w 3221413"/>
              <a:gd name="connsiteY575" fmla="*/ 111022 h 5689855"/>
              <a:gd name="connsiteX576" fmla="*/ 2295272 w 3221413"/>
              <a:gd name="connsiteY576" fmla="*/ 78263 h 5689855"/>
              <a:gd name="connsiteX577" fmla="*/ 2232874 w 3221413"/>
              <a:gd name="connsiteY577" fmla="*/ 82303 h 5689855"/>
              <a:gd name="connsiteX578" fmla="*/ 2132991 w 3221413"/>
              <a:gd name="connsiteY578" fmla="*/ 98738 h 5689855"/>
              <a:gd name="connsiteX579" fmla="*/ 2029467 w 3221413"/>
              <a:gd name="connsiteY579" fmla="*/ 125125 h 5689855"/>
              <a:gd name="connsiteX580" fmla="*/ 1955748 w 3221413"/>
              <a:gd name="connsiteY580" fmla="*/ 155436 h 5689855"/>
              <a:gd name="connsiteX581" fmla="*/ 2023322 w 3221413"/>
              <a:gd name="connsiteY581" fmla="*/ 142526 h 5689855"/>
              <a:gd name="connsiteX582" fmla="*/ 1959161 w 3221413"/>
              <a:gd name="connsiteY582" fmla="*/ 179035 h 5689855"/>
              <a:gd name="connsiteX583" fmla="*/ 1943633 w 3221413"/>
              <a:gd name="connsiteY583" fmla="*/ 171302 h 5689855"/>
              <a:gd name="connsiteX584" fmla="*/ 1647111 w 3221413"/>
              <a:gd name="connsiteY584" fmla="*/ 285209 h 5689855"/>
              <a:gd name="connsiteX585" fmla="*/ 1638350 w 3221413"/>
              <a:gd name="connsiteY585" fmla="*/ 266385 h 5689855"/>
              <a:gd name="connsiteX586" fmla="*/ 1619695 w 3221413"/>
              <a:gd name="connsiteY586" fmla="*/ 265476 h 5689855"/>
              <a:gd name="connsiteX587" fmla="*/ 1651491 w 3221413"/>
              <a:gd name="connsiteY587" fmla="*/ 245001 h 5689855"/>
              <a:gd name="connsiteX588" fmla="*/ 1737382 w 3221413"/>
              <a:gd name="connsiteY588" fmla="*/ 210542 h 5689855"/>
              <a:gd name="connsiteX589" fmla="*/ 1779417 w 3221413"/>
              <a:gd name="connsiteY589" fmla="*/ 194900 h 5689855"/>
              <a:gd name="connsiteX590" fmla="*/ 1826742 w 3221413"/>
              <a:gd name="connsiteY590" fmla="*/ 178523 h 5689855"/>
              <a:gd name="connsiteX591" fmla="*/ 1930323 w 3221413"/>
              <a:gd name="connsiteY591" fmla="*/ 144972 h 5689855"/>
              <a:gd name="connsiteX592" fmla="*/ 2035097 w 3221413"/>
              <a:gd name="connsiteY592" fmla="*/ 115003 h 5689855"/>
              <a:gd name="connsiteX593" fmla="*/ 2127644 w 3221413"/>
              <a:gd name="connsiteY593" fmla="*/ 92825 h 5689855"/>
              <a:gd name="connsiteX594" fmla="*/ 2164673 w 3221413"/>
              <a:gd name="connsiteY594" fmla="*/ 84123 h 5689855"/>
              <a:gd name="connsiteX595" fmla="*/ 2193455 w 3221413"/>
              <a:gd name="connsiteY595" fmla="*/ 78663 h 5689855"/>
              <a:gd name="connsiteX596" fmla="*/ 2218540 w 3221413"/>
              <a:gd name="connsiteY596" fmla="*/ 73943 h 5689855"/>
              <a:gd name="connsiteX597" fmla="*/ 2244079 w 3221413"/>
              <a:gd name="connsiteY597" fmla="*/ 65983 h 5689855"/>
              <a:gd name="connsiteX598" fmla="*/ 2230598 w 3221413"/>
              <a:gd name="connsiteY598" fmla="*/ 71724 h 5689855"/>
              <a:gd name="connsiteX599" fmla="*/ 2257672 w 3221413"/>
              <a:gd name="connsiteY599" fmla="*/ 66664 h 5689855"/>
              <a:gd name="connsiteX600" fmla="*/ 2317399 w 3221413"/>
              <a:gd name="connsiteY600" fmla="*/ 56258 h 5689855"/>
              <a:gd name="connsiteX601" fmla="*/ 2404825 w 3221413"/>
              <a:gd name="connsiteY601" fmla="*/ 44315 h 5689855"/>
              <a:gd name="connsiteX602" fmla="*/ 2473026 w 3221413"/>
              <a:gd name="connsiteY602" fmla="*/ 54155 h 5689855"/>
              <a:gd name="connsiteX603" fmla="*/ 2571317 w 3221413"/>
              <a:gd name="connsiteY603" fmla="*/ 56656 h 5689855"/>
              <a:gd name="connsiteX604" fmla="*/ 2532980 w 3221413"/>
              <a:gd name="connsiteY604" fmla="*/ 37435 h 5689855"/>
              <a:gd name="connsiteX605" fmla="*/ 2591795 w 3221413"/>
              <a:gd name="connsiteY605" fmla="*/ 32144 h 5689855"/>
              <a:gd name="connsiteX606" fmla="*/ 2650780 w 3221413"/>
              <a:gd name="connsiteY606" fmla="*/ 29643 h 5689855"/>
              <a:gd name="connsiteX607" fmla="*/ 2642760 w 3221413"/>
              <a:gd name="connsiteY607" fmla="*/ 35896 h 5689855"/>
              <a:gd name="connsiteX608" fmla="*/ 2729162 w 3221413"/>
              <a:gd name="connsiteY608" fmla="*/ 13152 h 5689855"/>
              <a:gd name="connsiteX609" fmla="*/ 2852823 w 3221413"/>
              <a:gd name="connsiteY609" fmla="*/ 15709 h 5689855"/>
              <a:gd name="connsiteX610" fmla="*/ 2935357 w 3221413"/>
              <a:gd name="connsiteY610" fmla="*/ 20374 h 5689855"/>
              <a:gd name="connsiteX611" fmla="*/ 3027391 w 3221413"/>
              <a:gd name="connsiteY611" fmla="*/ 27310 h 5689855"/>
              <a:gd name="connsiteX612" fmla="*/ 3125397 w 3221413"/>
              <a:gd name="connsiteY612" fmla="*/ 39482 h 5689855"/>
              <a:gd name="connsiteX613" fmla="*/ 3175737 w 3221413"/>
              <a:gd name="connsiteY613" fmla="*/ 46133 h 5689855"/>
              <a:gd name="connsiteX614" fmla="*/ 3220902 w 3221413"/>
              <a:gd name="connsiteY614" fmla="*/ 54039 h 5689855"/>
              <a:gd name="connsiteX615" fmla="*/ 3220902 w 3221413"/>
              <a:gd name="connsiteY615" fmla="*/ 116309 h 5689855"/>
              <a:gd name="connsiteX616" fmla="*/ 3210491 w 3221413"/>
              <a:gd name="connsiteY616" fmla="*/ 112442 h 5689855"/>
              <a:gd name="connsiteX617" fmla="*/ 3188365 w 3221413"/>
              <a:gd name="connsiteY617" fmla="*/ 105846 h 5689855"/>
              <a:gd name="connsiteX618" fmla="*/ 3156853 w 3221413"/>
              <a:gd name="connsiteY618" fmla="*/ 99647 h 5689855"/>
              <a:gd name="connsiteX619" fmla="*/ 3112315 w 3221413"/>
              <a:gd name="connsiteY619" fmla="*/ 96521 h 5689855"/>
              <a:gd name="connsiteX620" fmla="*/ 3134441 w 3221413"/>
              <a:gd name="connsiteY620" fmla="*/ 96975 h 5689855"/>
              <a:gd name="connsiteX621" fmla="*/ 3096787 w 3221413"/>
              <a:gd name="connsiteY621" fmla="*/ 73092 h 5689855"/>
              <a:gd name="connsiteX622" fmla="*/ 3014820 w 3221413"/>
              <a:gd name="connsiteY622" fmla="*/ 65925 h 5689855"/>
              <a:gd name="connsiteX623" fmla="*/ 2952649 w 3221413"/>
              <a:gd name="connsiteY623" fmla="*/ 72978 h 5689855"/>
              <a:gd name="connsiteX624" fmla="*/ 2890422 w 3221413"/>
              <a:gd name="connsiteY624" fmla="*/ 79176 h 5689855"/>
              <a:gd name="connsiteX625" fmla="*/ 2807261 w 3221413"/>
              <a:gd name="connsiteY625" fmla="*/ 76503 h 5689855"/>
              <a:gd name="connsiteX626" fmla="*/ 2779332 w 3221413"/>
              <a:gd name="connsiteY626" fmla="*/ 47785 h 5689855"/>
              <a:gd name="connsiteX627" fmla="*/ 2839114 w 3221413"/>
              <a:gd name="connsiteY627" fmla="*/ 53300 h 5689855"/>
              <a:gd name="connsiteX628" fmla="*/ 2902708 w 3221413"/>
              <a:gd name="connsiteY628" fmla="*/ 51936 h 5689855"/>
              <a:gd name="connsiteX629" fmla="*/ 2848442 w 3221413"/>
              <a:gd name="connsiteY629" fmla="*/ 39025 h 5689855"/>
              <a:gd name="connsiteX630" fmla="*/ 2837748 w 3221413"/>
              <a:gd name="connsiteY630" fmla="*/ 27595 h 5689855"/>
              <a:gd name="connsiteX631" fmla="*/ 2682236 w 3221413"/>
              <a:gd name="connsiteY631" fmla="*/ 14345 h 5689855"/>
              <a:gd name="connsiteX632" fmla="*/ 2729162 w 3221413"/>
              <a:gd name="connsiteY632" fmla="*/ 13152 h 5689855"/>
              <a:gd name="connsiteX633" fmla="*/ 2681894 w 3221413"/>
              <a:gd name="connsiteY633" fmla="*/ 809 h 5689855"/>
              <a:gd name="connsiteX634" fmla="*/ 2604194 w 3221413"/>
              <a:gd name="connsiteY634" fmla="*/ 12981 h 5689855"/>
              <a:gd name="connsiteX635" fmla="*/ 2681894 w 3221413"/>
              <a:gd name="connsiteY635" fmla="*/ 809 h 568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3221413" h="5689855">
                <a:moveTo>
                  <a:pt x="3045366" y="5652701"/>
                </a:moveTo>
                <a:lnTo>
                  <a:pt x="3096445" y="5659809"/>
                </a:lnTo>
                <a:lnTo>
                  <a:pt x="3031713" y="5665666"/>
                </a:lnTo>
                <a:close/>
                <a:moveTo>
                  <a:pt x="2485391" y="5641636"/>
                </a:moveTo>
                <a:cubicBezTo>
                  <a:pt x="2493071" y="5641434"/>
                  <a:pt x="2502405" y="5641434"/>
                  <a:pt x="2513924" y="5641725"/>
                </a:cubicBezTo>
                <a:cubicBezTo>
                  <a:pt x="2523310" y="5648721"/>
                  <a:pt x="2495951" y="5650767"/>
                  <a:pt x="2468704" y="5653328"/>
                </a:cubicBezTo>
                <a:cubicBezTo>
                  <a:pt x="2441457" y="5656398"/>
                  <a:pt x="2414552" y="5657137"/>
                  <a:pt x="2424849" y="5667429"/>
                </a:cubicBezTo>
                <a:lnTo>
                  <a:pt x="2386225" y="5644852"/>
                </a:lnTo>
                <a:cubicBezTo>
                  <a:pt x="2458991" y="5654358"/>
                  <a:pt x="2431635" y="5643050"/>
                  <a:pt x="2485391" y="5641636"/>
                </a:cubicBezTo>
                <a:close/>
                <a:moveTo>
                  <a:pt x="3109413" y="5613974"/>
                </a:moveTo>
                <a:cubicBezTo>
                  <a:pt x="3120164" y="5613064"/>
                  <a:pt x="3128127" y="5617443"/>
                  <a:pt x="3135296" y="5623755"/>
                </a:cubicBezTo>
                <a:cubicBezTo>
                  <a:pt x="3128015" y="5626656"/>
                  <a:pt x="3121927" y="5627566"/>
                  <a:pt x="3117434" y="5626145"/>
                </a:cubicBezTo>
                <a:cubicBezTo>
                  <a:pt x="3112997" y="5624665"/>
                  <a:pt x="3110211" y="5620798"/>
                  <a:pt x="3109413" y="5613974"/>
                </a:cubicBezTo>
                <a:close/>
                <a:moveTo>
                  <a:pt x="3220957" y="5609879"/>
                </a:moveTo>
                <a:lnTo>
                  <a:pt x="3220957" y="5629102"/>
                </a:lnTo>
                <a:lnTo>
                  <a:pt x="3194622" y="5634104"/>
                </a:lnTo>
                <a:cubicBezTo>
                  <a:pt x="3200026" y="5637518"/>
                  <a:pt x="3207079" y="5639338"/>
                  <a:pt x="3215325" y="5639792"/>
                </a:cubicBezTo>
                <a:lnTo>
                  <a:pt x="3220902" y="5639395"/>
                </a:lnTo>
                <a:lnTo>
                  <a:pt x="3220902" y="5649516"/>
                </a:lnTo>
                <a:lnTo>
                  <a:pt x="3188591" y="5655091"/>
                </a:lnTo>
                <a:cubicBezTo>
                  <a:pt x="3180005" y="5656852"/>
                  <a:pt x="3171755" y="5658558"/>
                  <a:pt x="3163848" y="5660208"/>
                </a:cubicBezTo>
                <a:cubicBezTo>
                  <a:pt x="3155828" y="5661515"/>
                  <a:pt x="3148264" y="5662993"/>
                  <a:pt x="3140983" y="5664530"/>
                </a:cubicBezTo>
                <a:cubicBezTo>
                  <a:pt x="3156284" y="5656455"/>
                  <a:pt x="3166636" y="5647071"/>
                  <a:pt x="3167434" y="5638768"/>
                </a:cubicBezTo>
                <a:cubicBezTo>
                  <a:pt x="3168285" y="5630636"/>
                  <a:pt x="3159640" y="5624439"/>
                  <a:pt x="3136945" y="5621309"/>
                </a:cubicBezTo>
                <a:cubicBezTo>
                  <a:pt x="3143202" y="5620855"/>
                  <a:pt x="3150255" y="5620342"/>
                  <a:pt x="3157990" y="5619831"/>
                </a:cubicBezTo>
                <a:cubicBezTo>
                  <a:pt x="3165612" y="5618752"/>
                  <a:pt x="3173862" y="5617557"/>
                  <a:pt x="3182564" y="5616305"/>
                </a:cubicBezTo>
                <a:close/>
                <a:moveTo>
                  <a:pt x="2372575" y="5574906"/>
                </a:moveTo>
                <a:cubicBezTo>
                  <a:pt x="2359662" y="5576839"/>
                  <a:pt x="2385828" y="5583606"/>
                  <a:pt x="2396862" y="5587872"/>
                </a:cubicBezTo>
                <a:cubicBezTo>
                  <a:pt x="2350162" y="5587133"/>
                  <a:pt x="2350278" y="5576611"/>
                  <a:pt x="2372575" y="5574906"/>
                </a:cubicBezTo>
                <a:close/>
                <a:moveTo>
                  <a:pt x="2150738" y="5574906"/>
                </a:moveTo>
                <a:cubicBezTo>
                  <a:pt x="2159212" y="5576782"/>
                  <a:pt x="2167405" y="5578602"/>
                  <a:pt x="2175309" y="5580365"/>
                </a:cubicBezTo>
                <a:cubicBezTo>
                  <a:pt x="2183273" y="5581788"/>
                  <a:pt x="2191065" y="5582810"/>
                  <a:pt x="2198574" y="5583891"/>
                </a:cubicBezTo>
                <a:cubicBezTo>
                  <a:pt x="2213649" y="5585994"/>
                  <a:pt x="2227812" y="5587701"/>
                  <a:pt x="2241350" y="5589124"/>
                </a:cubicBezTo>
                <a:cubicBezTo>
                  <a:pt x="2268481" y="5591966"/>
                  <a:pt x="2293169" y="5593787"/>
                  <a:pt x="2317739" y="5595265"/>
                </a:cubicBezTo>
                <a:cubicBezTo>
                  <a:pt x="2342427" y="5595434"/>
                  <a:pt x="2367000" y="5595662"/>
                  <a:pt x="2393904" y="5595833"/>
                </a:cubicBezTo>
                <a:cubicBezTo>
                  <a:pt x="2407271" y="5596232"/>
                  <a:pt x="2421151" y="5596572"/>
                  <a:pt x="2435996" y="5596971"/>
                </a:cubicBezTo>
                <a:cubicBezTo>
                  <a:pt x="2443391" y="5597311"/>
                  <a:pt x="2450957" y="5597596"/>
                  <a:pt x="2458806" y="5597938"/>
                </a:cubicBezTo>
                <a:cubicBezTo>
                  <a:pt x="2466656" y="5597938"/>
                  <a:pt x="2474790" y="5597938"/>
                  <a:pt x="2483209" y="5597938"/>
                </a:cubicBezTo>
                <a:lnTo>
                  <a:pt x="2539294" y="5626770"/>
                </a:lnTo>
                <a:cubicBezTo>
                  <a:pt x="2501864" y="5616987"/>
                  <a:pt x="2470011" y="5614713"/>
                  <a:pt x="2440547" y="5612041"/>
                </a:cubicBezTo>
                <a:cubicBezTo>
                  <a:pt x="2411027" y="5609594"/>
                  <a:pt x="2383666" y="5610050"/>
                  <a:pt x="2355281" y="5610392"/>
                </a:cubicBezTo>
                <a:cubicBezTo>
                  <a:pt x="2341118" y="5610504"/>
                  <a:pt x="2326614" y="5610903"/>
                  <a:pt x="2311596" y="5610221"/>
                </a:cubicBezTo>
                <a:cubicBezTo>
                  <a:pt x="2296637" y="5609083"/>
                  <a:pt x="2281052" y="5607491"/>
                  <a:pt x="2264444" y="5604989"/>
                </a:cubicBezTo>
                <a:cubicBezTo>
                  <a:pt x="2247834" y="5602544"/>
                  <a:pt x="2230313" y="5599190"/>
                  <a:pt x="2211371" y="5594526"/>
                </a:cubicBezTo>
                <a:cubicBezTo>
                  <a:pt x="2192488" y="5589975"/>
                  <a:pt x="2172239" y="5584232"/>
                  <a:pt x="2150738" y="5574906"/>
                </a:cubicBezTo>
                <a:close/>
                <a:moveTo>
                  <a:pt x="3220902" y="5458837"/>
                </a:moveTo>
                <a:lnTo>
                  <a:pt x="3220902" y="5462762"/>
                </a:lnTo>
                <a:lnTo>
                  <a:pt x="3215270" y="5463955"/>
                </a:lnTo>
                <a:cubicBezTo>
                  <a:pt x="3207590" y="5465605"/>
                  <a:pt x="3203211" y="5466515"/>
                  <a:pt x="3203211" y="5466515"/>
                </a:cubicBezTo>
                <a:close/>
                <a:moveTo>
                  <a:pt x="1538013" y="5217775"/>
                </a:moveTo>
                <a:cubicBezTo>
                  <a:pt x="1556555" y="5227384"/>
                  <a:pt x="1574587" y="5236768"/>
                  <a:pt x="1591367" y="5245470"/>
                </a:cubicBezTo>
                <a:cubicBezTo>
                  <a:pt x="1608431" y="5253657"/>
                  <a:pt x="1624244" y="5261221"/>
                  <a:pt x="1638010" y="5267874"/>
                </a:cubicBezTo>
                <a:cubicBezTo>
                  <a:pt x="1665426" y="5281524"/>
                  <a:pt x="1684480" y="5292500"/>
                  <a:pt x="1688918" y="5298926"/>
                </a:cubicBezTo>
                <a:lnTo>
                  <a:pt x="1674698" y="5302565"/>
                </a:lnTo>
                <a:cubicBezTo>
                  <a:pt x="1686414" y="5313028"/>
                  <a:pt x="1704389" y="5320933"/>
                  <a:pt x="1722250" y="5326506"/>
                </a:cubicBezTo>
                <a:lnTo>
                  <a:pt x="1740226" y="5330260"/>
                </a:lnTo>
                <a:lnTo>
                  <a:pt x="1736186" y="5328666"/>
                </a:lnTo>
                <a:lnTo>
                  <a:pt x="1747392" y="5331796"/>
                </a:lnTo>
                <a:lnTo>
                  <a:pt x="1769518" y="5336401"/>
                </a:lnTo>
                <a:cubicBezTo>
                  <a:pt x="1787096" y="5343055"/>
                  <a:pt x="1804899" y="5349026"/>
                  <a:pt x="1821907" y="5354485"/>
                </a:cubicBezTo>
                <a:cubicBezTo>
                  <a:pt x="1839085" y="5359546"/>
                  <a:pt x="1855637" y="5363415"/>
                  <a:pt x="1870199" y="5367509"/>
                </a:cubicBezTo>
                <a:cubicBezTo>
                  <a:pt x="1899380" y="5375413"/>
                  <a:pt x="1920994" y="5382521"/>
                  <a:pt x="1926966" y="5390824"/>
                </a:cubicBezTo>
                <a:lnTo>
                  <a:pt x="1897332" y="5389686"/>
                </a:lnTo>
                <a:cubicBezTo>
                  <a:pt x="1919516" y="5396339"/>
                  <a:pt x="1936637" y="5401969"/>
                  <a:pt x="1951936" y="5406065"/>
                </a:cubicBezTo>
                <a:cubicBezTo>
                  <a:pt x="1967295" y="5409989"/>
                  <a:pt x="1980434" y="5413344"/>
                  <a:pt x="1994369" y="5416926"/>
                </a:cubicBezTo>
                <a:cubicBezTo>
                  <a:pt x="2008251" y="5420623"/>
                  <a:pt x="2022811" y="5424546"/>
                  <a:pt x="2040955" y="5429437"/>
                </a:cubicBezTo>
                <a:cubicBezTo>
                  <a:pt x="2049999" y="5431939"/>
                  <a:pt x="2059897" y="5434669"/>
                  <a:pt x="2071103" y="5437797"/>
                </a:cubicBezTo>
                <a:cubicBezTo>
                  <a:pt x="2082422" y="5440356"/>
                  <a:pt x="2094936" y="5443313"/>
                  <a:pt x="2109099" y="5446554"/>
                </a:cubicBezTo>
                <a:cubicBezTo>
                  <a:pt x="2098577" y="5445360"/>
                  <a:pt x="2094140" y="5447521"/>
                  <a:pt x="2094140" y="5447521"/>
                </a:cubicBezTo>
                <a:cubicBezTo>
                  <a:pt x="2151648" y="5452696"/>
                  <a:pt x="2206195" y="5456846"/>
                  <a:pt x="2257672" y="5460317"/>
                </a:cubicBezTo>
                <a:lnTo>
                  <a:pt x="2343166" y="5465263"/>
                </a:lnTo>
                <a:lnTo>
                  <a:pt x="2207162" y="5444508"/>
                </a:lnTo>
                <a:lnTo>
                  <a:pt x="2128951" y="5424433"/>
                </a:lnTo>
                <a:lnTo>
                  <a:pt x="2099770" y="5417494"/>
                </a:lnTo>
                <a:lnTo>
                  <a:pt x="2091978" y="5414936"/>
                </a:lnTo>
                <a:lnTo>
                  <a:pt x="1955121" y="5379734"/>
                </a:lnTo>
                <a:cubicBezTo>
                  <a:pt x="1872758" y="5354143"/>
                  <a:pt x="1792157" y="5324572"/>
                  <a:pt x="1713492" y="5291360"/>
                </a:cubicBezTo>
                <a:lnTo>
                  <a:pt x="1578171" y="5226191"/>
                </a:lnTo>
                <a:lnTo>
                  <a:pt x="1572596" y="5224656"/>
                </a:lnTo>
                <a:cubicBezTo>
                  <a:pt x="1560082" y="5222437"/>
                  <a:pt x="1548594" y="5220105"/>
                  <a:pt x="1538013" y="5217775"/>
                </a:cubicBezTo>
                <a:close/>
                <a:moveTo>
                  <a:pt x="945879" y="5030452"/>
                </a:moveTo>
                <a:cubicBezTo>
                  <a:pt x="973580" y="5041882"/>
                  <a:pt x="994625" y="5058315"/>
                  <a:pt x="1010552" y="5069291"/>
                </a:cubicBezTo>
                <a:cubicBezTo>
                  <a:pt x="988767" y="5058203"/>
                  <a:pt x="943946" y="5041200"/>
                  <a:pt x="945879" y="5030452"/>
                </a:cubicBezTo>
                <a:close/>
                <a:moveTo>
                  <a:pt x="1197977" y="4997524"/>
                </a:moveTo>
                <a:lnTo>
                  <a:pt x="1201730" y="5003096"/>
                </a:lnTo>
                <a:cubicBezTo>
                  <a:pt x="1217884" y="5026812"/>
                  <a:pt x="1239102" y="5056212"/>
                  <a:pt x="1356618" y="5109839"/>
                </a:cubicBezTo>
                <a:cubicBezTo>
                  <a:pt x="1369246" y="5120247"/>
                  <a:pt x="1385854" y="5130594"/>
                  <a:pt x="1403544" y="5141684"/>
                </a:cubicBezTo>
                <a:lnTo>
                  <a:pt x="1391032" y="5124398"/>
                </a:lnTo>
                <a:lnTo>
                  <a:pt x="1266689" y="5048876"/>
                </a:lnTo>
                <a:close/>
                <a:moveTo>
                  <a:pt x="634851" y="4654440"/>
                </a:moveTo>
                <a:lnTo>
                  <a:pt x="647821" y="4667405"/>
                </a:lnTo>
                <a:cubicBezTo>
                  <a:pt x="643839" y="4663366"/>
                  <a:pt x="640540" y="4660866"/>
                  <a:pt x="636615" y="4657170"/>
                </a:cubicBezTo>
                <a:close/>
                <a:moveTo>
                  <a:pt x="246126" y="3866361"/>
                </a:moveTo>
                <a:cubicBezTo>
                  <a:pt x="248969" y="3858116"/>
                  <a:pt x="255340" y="3869318"/>
                  <a:pt x="262507" y="3885242"/>
                </a:cubicBezTo>
                <a:cubicBezTo>
                  <a:pt x="265978" y="3893259"/>
                  <a:pt x="269902" y="3902358"/>
                  <a:pt x="273598" y="3910946"/>
                </a:cubicBezTo>
                <a:cubicBezTo>
                  <a:pt x="277582" y="3919418"/>
                  <a:pt x="281562" y="3927153"/>
                  <a:pt x="284920" y="3932555"/>
                </a:cubicBezTo>
                <a:cubicBezTo>
                  <a:pt x="285146" y="3937616"/>
                  <a:pt x="284804" y="3940289"/>
                  <a:pt x="284065" y="3941086"/>
                </a:cubicBezTo>
                <a:cubicBezTo>
                  <a:pt x="281789" y="3943474"/>
                  <a:pt x="275703" y="3929315"/>
                  <a:pt x="268935" y="3912595"/>
                </a:cubicBezTo>
                <a:cubicBezTo>
                  <a:pt x="260686" y="3890018"/>
                  <a:pt x="251245" y="3863120"/>
                  <a:pt x="246126" y="3866361"/>
                </a:cubicBezTo>
                <a:close/>
                <a:moveTo>
                  <a:pt x="246182" y="3837700"/>
                </a:moveTo>
                <a:cubicBezTo>
                  <a:pt x="259436" y="3861528"/>
                  <a:pt x="263816" y="3857205"/>
                  <a:pt x="269389" y="3859877"/>
                </a:cubicBezTo>
                <a:lnTo>
                  <a:pt x="285032" y="3902473"/>
                </a:lnTo>
                <a:close/>
                <a:moveTo>
                  <a:pt x="52928" y="3630366"/>
                </a:moveTo>
                <a:cubicBezTo>
                  <a:pt x="57917" y="3628585"/>
                  <a:pt x="78767" y="3683360"/>
                  <a:pt x="75140" y="3642585"/>
                </a:cubicBezTo>
                <a:cubicBezTo>
                  <a:pt x="82990" y="3685465"/>
                  <a:pt x="107508" y="3735963"/>
                  <a:pt x="110520" y="3717310"/>
                </a:cubicBezTo>
                <a:cubicBezTo>
                  <a:pt x="99484" y="3682621"/>
                  <a:pt x="87826" y="3658793"/>
                  <a:pt x="79178" y="3638319"/>
                </a:cubicBezTo>
                <a:cubicBezTo>
                  <a:pt x="83218" y="3627060"/>
                  <a:pt x="104206" y="3671077"/>
                  <a:pt x="99714" y="3638889"/>
                </a:cubicBezTo>
                <a:cubicBezTo>
                  <a:pt x="103922" y="3649126"/>
                  <a:pt x="108188" y="3663057"/>
                  <a:pt x="112570" y="3678072"/>
                </a:cubicBezTo>
                <a:cubicBezTo>
                  <a:pt x="117232" y="3693027"/>
                  <a:pt x="122692" y="3708949"/>
                  <a:pt x="127924" y="3723736"/>
                </a:cubicBezTo>
                <a:cubicBezTo>
                  <a:pt x="138451" y="3753194"/>
                  <a:pt x="149256" y="3777648"/>
                  <a:pt x="159553" y="3777420"/>
                </a:cubicBezTo>
                <a:cubicBezTo>
                  <a:pt x="109270" y="3620463"/>
                  <a:pt x="185375" y="3801645"/>
                  <a:pt x="194419" y="3806537"/>
                </a:cubicBezTo>
                <a:cubicBezTo>
                  <a:pt x="193169" y="3811483"/>
                  <a:pt x="197832" y="3825928"/>
                  <a:pt x="203918" y="3841624"/>
                </a:cubicBezTo>
                <a:cubicBezTo>
                  <a:pt x="196808" y="3826042"/>
                  <a:pt x="189982" y="3811085"/>
                  <a:pt x="184296" y="3798631"/>
                </a:cubicBezTo>
                <a:cubicBezTo>
                  <a:pt x="178949" y="3786008"/>
                  <a:pt x="174342" y="3776054"/>
                  <a:pt x="170984" y="3770766"/>
                </a:cubicBezTo>
                <a:cubicBezTo>
                  <a:pt x="164273" y="3760189"/>
                  <a:pt x="162226" y="3768378"/>
                  <a:pt x="170074" y="3811881"/>
                </a:cubicBezTo>
                <a:cubicBezTo>
                  <a:pt x="170074" y="3811881"/>
                  <a:pt x="185204" y="3855898"/>
                  <a:pt x="200394" y="3899970"/>
                </a:cubicBezTo>
                <a:cubicBezTo>
                  <a:pt x="207900" y="3922092"/>
                  <a:pt x="215580" y="3944158"/>
                  <a:pt x="222463" y="3960251"/>
                </a:cubicBezTo>
                <a:cubicBezTo>
                  <a:pt x="228948" y="3976516"/>
                  <a:pt x="233270" y="3987319"/>
                  <a:pt x="233270" y="3987319"/>
                </a:cubicBezTo>
                <a:cubicBezTo>
                  <a:pt x="225079" y="3968211"/>
                  <a:pt x="216603" y="3951321"/>
                  <a:pt x="208982" y="3935114"/>
                </a:cubicBezTo>
                <a:cubicBezTo>
                  <a:pt x="201758" y="3918736"/>
                  <a:pt x="194933" y="3903155"/>
                  <a:pt x="188108" y="3887571"/>
                </a:cubicBezTo>
                <a:cubicBezTo>
                  <a:pt x="181452" y="3871877"/>
                  <a:pt x="175195" y="3856012"/>
                  <a:pt x="169506" y="3838837"/>
                </a:cubicBezTo>
                <a:cubicBezTo>
                  <a:pt x="166663" y="3830249"/>
                  <a:pt x="163933" y="3821378"/>
                  <a:pt x="161431" y="3811939"/>
                </a:cubicBezTo>
                <a:cubicBezTo>
                  <a:pt x="159323" y="3802441"/>
                  <a:pt x="157448" y="3792434"/>
                  <a:pt x="155799" y="3781855"/>
                </a:cubicBezTo>
                <a:lnTo>
                  <a:pt x="129518" y="3757628"/>
                </a:lnTo>
                <a:cubicBezTo>
                  <a:pt x="133729" y="3775999"/>
                  <a:pt x="139361" y="3795789"/>
                  <a:pt x="145901" y="3816375"/>
                </a:cubicBezTo>
                <a:cubicBezTo>
                  <a:pt x="153411" y="3836619"/>
                  <a:pt x="161996" y="3857717"/>
                  <a:pt x="171100" y="3879099"/>
                </a:cubicBezTo>
                <a:cubicBezTo>
                  <a:pt x="180199" y="3900483"/>
                  <a:pt x="189871" y="3922205"/>
                  <a:pt x="199711" y="3943700"/>
                </a:cubicBezTo>
                <a:cubicBezTo>
                  <a:pt x="210517" y="3964744"/>
                  <a:pt x="221381" y="3985727"/>
                  <a:pt x="231963" y="4006086"/>
                </a:cubicBezTo>
                <a:cubicBezTo>
                  <a:pt x="213986" y="3983225"/>
                  <a:pt x="195898" y="3960136"/>
                  <a:pt x="180653" y="3934831"/>
                </a:cubicBezTo>
                <a:cubicBezTo>
                  <a:pt x="165354" y="3909582"/>
                  <a:pt x="150734" y="3883081"/>
                  <a:pt x="136118" y="3854817"/>
                </a:cubicBezTo>
                <a:cubicBezTo>
                  <a:pt x="120814" y="3826781"/>
                  <a:pt x="108531" y="3796015"/>
                  <a:pt x="94936" y="3763260"/>
                </a:cubicBezTo>
                <a:cubicBezTo>
                  <a:pt x="81625" y="3730390"/>
                  <a:pt x="66890" y="3695529"/>
                  <a:pt x="54720" y="3656633"/>
                </a:cubicBezTo>
                <a:cubicBezTo>
                  <a:pt x="51365" y="3637837"/>
                  <a:pt x="51265" y="3630960"/>
                  <a:pt x="52928" y="3630366"/>
                </a:cubicBezTo>
                <a:close/>
                <a:moveTo>
                  <a:pt x="4437" y="3306267"/>
                </a:moveTo>
                <a:cubicBezTo>
                  <a:pt x="4437" y="3306267"/>
                  <a:pt x="18488" y="3337717"/>
                  <a:pt x="32539" y="3369163"/>
                </a:cubicBezTo>
                <a:cubicBezTo>
                  <a:pt x="39533" y="3384745"/>
                  <a:pt x="46529" y="3400327"/>
                  <a:pt x="51821" y="3411985"/>
                </a:cubicBezTo>
                <a:cubicBezTo>
                  <a:pt x="54323" y="3417786"/>
                  <a:pt x="56823" y="3422562"/>
                  <a:pt x="58530" y="3425918"/>
                </a:cubicBezTo>
                <a:cubicBezTo>
                  <a:pt x="60240" y="3429273"/>
                  <a:pt x="61205" y="3431207"/>
                  <a:pt x="61205" y="3431207"/>
                </a:cubicBezTo>
                <a:cubicBezTo>
                  <a:pt x="53979" y="3403511"/>
                  <a:pt x="53069" y="3378944"/>
                  <a:pt x="42377" y="3354661"/>
                </a:cubicBezTo>
                <a:lnTo>
                  <a:pt x="68714" y="3346814"/>
                </a:lnTo>
                <a:cubicBezTo>
                  <a:pt x="67006" y="3339195"/>
                  <a:pt x="65697" y="3333109"/>
                  <a:pt x="64218" y="3326511"/>
                </a:cubicBezTo>
                <a:cubicBezTo>
                  <a:pt x="72068" y="3356255"/>
                  <a:pt x="83674" y="3357676"/>
                  <a:pt x="90839" y="3380707"/>
                </a:cubicBezTo>
                <a:cubicBezTo>
                  <a:pt x="91008" y="3390261"/>
                  <a:pt x="91409" y="3401123"/>
                  <a:pt x="92488" y="3413235"/>
                </a:cubicBezTo>
                <a:cubicBezTo>
                  <a:pt x="94026" y="3425292"/>
                  <a:pt x="96016" y="3438600"/>
                  <a:pt x="98464" y="3453159"/>
                </a:cubicBezTo>
                <a:cubicBezTo>
                  <a:pt x="103695" y="3482332"/>
                  <a:pt x="109726" y="3516907"/>
                  <a:pt x="119735" y="3556317"/>
                </a:cubicBezTo>
                <a:cubicBezTo>
                  <a:pt x="134694" y="3580655"/>
                  <a:pt x="142146" y="3596237"/>
                  <a:pt x="149654" y="3616198"/>
                </a:cubicBezTo>
                <a:cubicBezTo>
                  <a:pt x="157619" y="3636047"/>
                  <a:pt x="163476" y="3660839"/>
                  <a:pt x="181337" y="3701556"/>
                </a:cubicBezTo>
                <a:cubicBezTo>
                  <a:pt x="180598" y="3706051"/>
                  <a:pt x="179289" y="3707984"/>
                  <a:pt x="177585" y="3707869"/>
                </a:cubicBezTo>
                <a:cubicBezTo>
                  <a:pt x="172522" y="3707529"/>
                  <a:pt x="163819" y="3688819"/>
                  <a:pt x="154717" y="3666754"/>
                </a:cubicBezTo>
                <a:cubicBezTo>
                  <a:pt x="143454" y="3637126"/>
                  <a:pt x="130542" y="3602039"/>
                  <a:pt x="119964" y="3598285"/>
                </a:cubicBezTo>
                <a:cubicBezTo>
                  <a:pt x="124172" y="3615117"/>
                  <a:pt x="132760" y="3635023"/>
                  <a:pt x="137142" y="3645030"/>
                </a:cubicBezTo>
                <a:cubicBezTo>
                  <a:pt x="146016" y="3700306"/>
                  <a:pt x="115923" y="3623534"/>
                  <a:pt x="107392" y="3624387"/>
                </a:cubicBezTo>
                <a:cubicBezTo>
                  <a:pt x="107392" y="3624387"/>
                  <a:pt x="100793" y="3596863"/>
                  <a:pt x="94196" y="3569282"/>
                </a:cubicBezTo>
                <a:cubicBezTo>
                  <a:pt x="90613" y="3555577"/>
                  <a:pt x="87940" y="3541700"/>
                  <a:pt x="86117" y="3531237"/>
                </a:cubicBezTo>
                <a:cubicBezTo>
                  <a:pt x="84184" y="3520831"/>
                  <a:pt x="82875" y="3513892"/>
                  <a:pt x="82875" y="3513892"/>
                </a:cubicBezTo>
                <a:lnTo>
                  <a:pt x="43117" y="3453328"/>
                </a:lnTo>
                <a:cubicBezTo>
                  <a:pt x="54778" y="3580543"/>
                  <a:pt x="38340" y="3464304"/>
                  <a:pt x="31340" y="3532886"/>
                </a:cubicBezTo>
                <a:cubicBezTo>
                  <a:pt x="30431" y="3505931"/>
                  <a:pt x="17749" y="3461403"/>
                  <a:pt x="8874" y="3417274"/>
                </a:cubicBezTo>
                <a:cubicBezTo>
                  <a:pt x="1250" y="3372916"/>
                  <a:pt x="-4266" y="3329300"/>
                  <a:pt x="4437" y="3306267"/>
                </a:cubicBezTo>
                <a:close/>
                <a:moveTo>
                  <a:pt x="0" y="2865484"/>
                </a:moveTo>
                <a:cubicBezTo>
                  <a:pt x="10864" y="2879303"/>
                  <a:pt x="11148" y="2914844"/>
                  <a:pt x="11034" y="2950046"/>
                </a:cubicBezTo>
                <a:cubicBezTo>
                  <a:pt x="10979" y="2967617"/>
                  <a:pt x="10864" y="2985133"/>
                  <a:pt x="11943" y="2999693"/>
                </a:cubicBezTo>
                <a:cubicBezTo>
                  <a:pt x="13196" y="3014193"/>
                  <a:pt x="16325" y="3025681"/>
                  <a:pt x="21161" y="3031253"/>
                </a:cubicBezTo>
                <a:cubicBezTo>
                  <a:pt x="21161" y="3031253"/>
                  <a:pt x="20992" y="3025851"/>
                  <a:pt x="20648" y="3017718"/>
                </a:cubicBezTo>
                <a:cubicBezTo>
                  <a:pt x="20192" y="3009643"/>
                  <a:pt x="20137" y="2998781"/>
                  <a:pt x="20422" y="2987921"/>
                </a:cubicBezTo>
                <a:cubicBezTo>
                  <a:pt x="20706" y="2966253"/>
                  <a:pt x="20992" y="2944586"/>
                  <a:pt x="20992" y="2944586"/>
                </a:cubicBezTo>
                <a:cubicBezTo>
                  <a:pt x="20992" y="2944586"/>
                  <a:pt x="22070" y="2953630"/>
                  <a:pt x="23664" y="2967107"/>
                </a:cubicBezTo>
                <a:cubicBezTo>
                  <a:pt x="25539" y="2980585"/>
                  <a:pt x="26793" y="2998610"/>
                  <a:pt x="30146" y="3016525"/>
                </a:cubicBezTo>
                <a:cubicBezTo>
                  <a:pt x="36176" y="3052238"/>
                  <a:pt x="42208" y="3087952"/>
                  <a:pt x="42208" y="3087952"/>
                </a:cubicBezTo>
                <a:cubicBezTo>
                  <a:pt x="29122" y="3031823"/>
                  <a:pt x="18374" y="3086358"/>
                  <a:pt x="32879" y="3135493"/>
                </a:cubicBezTo>
                <a:cubicBezTo>
                  <a:pt x="55174" y="3143342"/>
                  <a:pt x="43060" y="3146411"/>
                  <a:pt x="63822" y="3222159"/>
                </a:cubicBezTo>
                <a:cubicBezTo>
                  <a:pt x="58021" y="3208397"/>
                  <a:pt x="52670" y="3242802"/>
                  <a:pt x="59670" y="3280507"/>
                </a:cubicBezTo>
                <a:cubicBezTo>
                  <a:pt x="60806" y="3297339"/>
                  <a:pt x="62683" y="3309337"/>
                  <a:pt x="64787" y="3318892"/>
                </a:cubicBezTo>
                <a:cubicBezTo>
                  <a:pt x="60635" y="3299729"/>
                  <a:pt x="56768" y="3285169"/>
                  <a:pt x="53470" y="3273967"/>
                </a:cubicBezTo>
                <a:cubicBezTo>
                  <a:pt x="50568" y="3262708"/>
                  <a:pt x="47779" y="3254802"/>
                  <a:pt x="45051" y="3249115"/>
                </a:cubicBezTo>
                <a:cubicBezTo>
                  <a:pt x="39704" y="3237685"/>
                  <a:pt x="34642" y="3234955"/>
                  <a:pt x="29750" y="3231258"/>
                </a:cubicBezTo>
                <a:cubicBezTo>
                  <a:pt x="24800" y="3227505"/>
                  <a:pt x="19968" y="3222729"/>
                  <a:pt x="14961" y="3206976"/>
                </a:cubicBezTo>
                <a:cubicBezTo>
                  <a:pt x="12457" y="3199070"/>
                  <a:pt x="9898" y="3188493"/>
                  <a:pt x="7281" y="3173879"/>
                </a:cubicBezTo>
                <a:cubicBezTo>
                  <a:pt x="4553" y="3159264"/>
                  <a:pt x="1764" y="3140724"/>
                  <a:pt x="511" y="3116841"/>
                </a:cubicBezTo>
                <a:cubicBezTo>
                  <a:pt x="3242" y="3144706"/>
                  <a:pt x="7735" y="3141748"/>
                  <a:pt x="11093" y="3145274"/>
                </a:cubicBezTo>
                <a:cubicBezTo>
                  <a:pt x="11602" y="3120706"/>
                  <a:pt x="9160" y="3051043"/>
                  <a:pt x="0" y="3015501"/>
                </a:cubicBezTo>
                <a:lnTo>
                  <a:pt x="6597" y="3023007"/>
                </a:lnTo>
                <a:cubicBezTo>
                  <a:pt x="6597" y="3023007"/>
                  <a:pt x="6371" y="3020562"/>
                  <a:pt x="6031" y="3016240"/>
                </a:cubicBezTo>
                <a:cubicBezTo>
                  <a:pt x="5746" y="3011919"/>
                  <a:pt x="5007" y="3005834"/>
                  <a:pt x="4833" y="2998441"/>
                </a:cubicBezTo>
                <a:cubicBezTo>
                  <a:pt x="4268" y="2983655"/>
                  <a:pt x="3584" y="2963977"/>
                  <a:pt x="2844" y="2944303"/>
                </a:cubicBezTo>
                <a:cubicBezTo>
                  <a:pt x="1421" y="2904892"/>
                  <a:pt x="0" y="2865484"/>
                  <a:pt x="0" y="2865484"/>
                </a:cubicBezTo>
                <a:close/>
                <a:moveTo>
                  <a:pt x="86233" y="2727634"/>
                </a:moveTo>
                <a:lnTo>
                  <a:pt x="87257" y="2736620"/>
                </a:lnTo>
                <a:cubicBezTo>
                  <a:pt x="88166" y="2744980"/>
                  <a:pt x="89135" y="2754362"/>
                  <a:pt x="89700" y="2766475"/>
                </a:cubicBezTo>
                <a:close/>
                <a:moveTo>
                  <a:pt x="84584" y="2709379"/>
                </a:moveTo>
                <a:lnTo>
                  <a:pt x="86233" y="2727579"/>
                </a:lnTo>
                <a:lnTo>
                  <a:pt x="84639" y="2713247"/>
                </a:lnTo>
                <a:close/>
                <a:moveTo>
                  <a:pt x="116606" y="1905891"/>
                </a:moveTo>
                <a:cubicBezTo>
                  <a:pt x="107333" y="1924772"/>
                  <a:pt x="101876" y="1931539"/>
                  <a:pt x="90725" y="1944732"/>
                </a:cubicBezTo>
                <a:close/>
                <a:moveTo>
                  <a:pt x="515402" y="1318272"/>
                </a:moveTo>
                <a:lnTo>
                  <a:pt x="499931" y="1343521"/>
                </a:lnTo>
                <a:lnTo>
                  <a:pt x="499703" y="1341361"/>
                </a:lnTo>
                <a:close/>
                <a:moveTo>
                  <a:pt x="725521" y="907686"/>
                </a:moveTo>
                <a:cubicBezTo>
                  <a:pt x="706522" y="928157"/>
                  <a:pt x="688547" y="947608"/>
                  <a:pt x="671369" y="966146"/>
                </a:cubicBezTo>
                <a:cubicBezTo>
                  <a:pt x="654021" y="984456"/>
                  <a:pt x="639231" y="1003452"/>
                  <a:pt x="624158" y="1020797"/>
                </a:cubicBezTo>
                <a:cubicBezTo>
                  <a:pt x="609256" y="1038312"/>
                  <a:pt x="595035" y="1055087"/>
                  <a:pt x="581383" y="1071237"/>
                </a:cubicBezTo>
                <a:cubicBezTo>
                  <a:pt x="567731" y="1087391"/>
                  <a:pt x="555787" y="1103881"/>
                  <a:pt x="543558" y="1119293"/>
                </a:cubicBezTo>
                <a:cubicBezTo>
                  <a:pt x="494185" y="1180822"/>
                  <a:pt x="455391" y="1237690"/>
                  <a:pt x="414663" y="1296435"/>
                </a:cubicBezTo>
                <a:cubicBezTo>
                  <a:pt x="414663" y="1296435"/>
                  <a:pt x="418873" y="1289953"/>
                  <a:pt x="426723" y="1278806"/>
                </a:cubicBezTo>
                <a:cubicBezTo>
                  <a:pt x="434460" y="1267661"/>
                  <a:pt x="445550" y="1251735"/>
                  <a:pt x="458918" y="1232574"/>
                </a:cubicBezTo>
                <a:cubicBezTo>
                  <a:pt x="465574" y="1223017"/>
                  <a:pt x="472796" y="1212667"/>
                  <a:pt x="480476" y="1201693"/>
                </a:cubicBezTo>
                <a:cubicBezTo>
                  <a:pt x="487983" y="1190603"/>
                  <a:pt x="496232" y="1179173"/>
                  <a:pt x="505333" y="1167802"/>
                </a:cubicBezTo>
                <a:cubicBezTo>
                  <a:pt x="523138" y="1144712"/>
                  <a:pt x="542192" y="1120031"/>
                  <a:pt x="561191" y="1095409"/>
                </a:cubicBezTo>
                <a:cubicBezTo>
                  <a:pt x="570519" y="1082955"/>
                  <a:pt x="580473" y="1070956"/>
                  <a:pt x="590484" y="1059352"/>
                </a:cubicBezTo>
                <a:cubicBezTo>
                  <a:pt x="600439" y="1047694"/>
                  <a:pt x="610223" y="1036153"/>
                  <a:pt x="619664" y="1025003"/>
                </a:cubicBezTo>
                <a:cubicBezTo>
                  <a:pt x="638891" y="1002998"/>
                  <a:pt x="655784" y="981444"/>
                  <a:pt x="672108" y="964668"/>
                </a:cubicBezTo>
                <a:cubicBezTo>
                  <a:pt x="704134" y="930489"/>
                  <a:pt x="725521" y="907686"/>
                  <a:pt x="725521" y="907686"/>
                </a:cubicBezTo>
                <a:close/>
                <a:moveTo>
                  <a:pt x="749694" y="881698"/>
                </a:moveTo>
                <a:lnTo>
                  <a:pt x="751459" y="890681"/>
                </a:lnTo>
                <a:cubicBezTo>
                  <a:pt x="742415" y="894721"/>
                  <a:pt x="738432" y="895516"/>
                  <a:pt x="738491" y="893753"/>
                </a:cubicBezTo>
                <a:cubicBezTo>
                  <a:pt x="738546" y="891990"/>
                  <a:pt x="742643" y="887724"/>
                  <a:pt x="749694" y="881698"/>
                </a:cubicBezTo>
                <a:close/>
                <a:moveTo>
                  <a:pt x="1022598" y="765126"/>
                </a:moveTo>
                <a:cubicBezTo>
                  <a:pt x="1027125" y="763746"/>
                  <a:pt x="1013496" y="773577"/>
                  <a:pt x="1010552" y="777969"/>
                </a:cubicBezTo>
                <a:lnTo>
                  <a:pt x="1010950" y="770861"/>
                </a:lnTo>
                <a:cubicBezTo>
                  <a:pt x="1017562" y="767293"/>
                  <a:pt x="1021089" y="765587"/>
                  <a:pt x="1022598" y="765126"/>
                </a:cubicBezTo>
                <a:close/>
                <a:moveTo>
                  <a:pt x="868008" y="765060"/>
                </a:moveTo>
                <a:cubicBezTo>
                  <a:pt x="868008" y="765060"/>
                  <a:pt x="864027" y="770291"/>
                  <a:pt x="857996" y="778083"/>
                </a:cubicBezTo>
                <a:cubicBezTo>
                  <a:pt x="851968" y="785875"/>
                  <a:pt x="843948" y="796222"/>
                  <a:pt x="836609" y="807202"/>
                </a:cubicBezTo>
                <a:cubicBezTo>
                  <a:pt x="821648" y="828753"/>
                  <a:pt x="806690" y="850307"/>
                  <a:pt x="806690" y="850307"/>
                </a:cubicBezTo>
                <a:lnTo>
                  <a:pt x="816360" y="827104"/>
                </a:lnTo>
                <a:cubicBezTo>
                  <a:pt x="796622" y="837909"/>
                  <a:pt x="760958" y="881983"/>
                  <a:pt x="753678" y="894608"/>
                </a:cubicBezTo>
                <a:lnTo>
                  <a:pt x="751459" y="875954"/>
                </a:lnTo>
                <a:cubicBezTo>
                  <a:pt x="751459" y="875954"/>
                  <a:pt x="780298" y="847919"/>
                  <a:pt x="809136" y="819880"/>
                </a:cubicBezTo>
                <a:cubicBezTo>
                  <a:pt x="837521" y="791333"/>
                  <a:pt x="868008" y="765060"/>
                  <a:pt x="868008" y="765060"/>
                </a:cubicBezTo>
                <a:close/>
                <a:moveTo>
                  <a:pt x="1010552" y="764946"/>
                </a:moveTo>
                <a:lnTo>
                  <a:pt x="1007992" y="777914"/>
                </a:lnTo>
                <a:cubicBezTo>
                  <a:pt x="996048" y="776094"/>
                  <a:pt x="991326" y="772679"/>
                  <a:pt x="1010552" y="764946"/>
                </a:cubicBezTo>
                <a:close/>
                <a:moveTo>
                  <a:pt x="956629" y="674242"/>
                </a:moveTo>
                <a:lnTo>
                  <a:pt x="971589" y="705519"/>
                </a:lnTo>
                <a:cubicBezTo>
                  <a:pt x="956002" y="720022"/>
                  <a:pt x="890932" y="785477"/>
                  <a:pt x="881033" y="777175"/>
                </a:cubicBezTo>
                <a:cubicBezTo>
                  <a:pt x="908394" y="730257"/>
                  <a:pt x="899008" y="772909"/>
                  <a:pt x="951111" y="718658"/>
                </a:cubicBezTo>
                <a:cubicBezTo>
                  <a:pt x="931487" y="729972"/>
                  <a:pt x="917894" y="733159"/>
                  <a:pt x="916585" y="726335"/>
                </a:cubicBezTo>
                <a:cubicBezTo>
                  <a:pt x="915903" y="722920"/>
                  <a:pt x="918348" y="716949"/>
                  <a:pt x="924662" y="708192"/>
                </a:cubicBezTo>
                <a:cubicBezTo>
                  <a:pt x="930919" y="699435"/>
                  <a:pt x="941045" y="687836"/>
                  <a:pt x="956629" y="674242"/>
                </a:cubicBezTo>
                <a:close/>
                <a:moveTo>
                  <a:pt x="1075340" y="584561"/>
                </a:moveTo>
                <a:cubicBezTo>
                  <a:pt x="1067377" y="591728"/>
                  <a:pt x="1057934" y="598438"/>
                  <a:pt x="1048664" y="604577"/>
                </a:cubicBezTo>
                <a:cubicBezTo>
                  <a:pt x="1039562" y="611062"/>
                  <a:pt x="1030802" y="617205"/>
                  <a:pt x="1023521" y="622321"/>
                </a:cubicBezTo>
                <a:cubicBezTo>
                  <a:pt x="1038878" y="606342"/>
                  <a:pt x="1071928" y="577453"/>
                  <a:pt x="1075340" y="584561"/>
                </a:cubicBezTo>
                <a:close/>
                <a:moveTo>
                  <a:pt x="1267602" y="463122"/>
                </a:moveTo>
                <a:lnTo>
                  <a:pt x="1241888" y="476058"/>
                </a:lnTo>
                <a:cubicBezTo>
                  <a:pt x="1222492" y="485839"/>
                  <a:pt x="1203096" y="495620"/>
                  <a:pt x="1203096" y="495620"/>
                </a:cubicBezTo>
                <a:cubicBezTo>
                  <a:pt x="1218112" y="487801"/>
                  <a:pt x="1231792" y="480692"/>
                  <a:pt x="1244597" y="474231"/>
                </a:cubicBezTo>
                <a:close/>
                <a:moveTo>
                  <a:pt x="1280853" y="456722"/>
                </a:moveTo>
                <a:lnTo>
                  <a:pt x="1267602" y="463122"/>
                </a:lnTo>
                <a:lnTo>
                  <a:pt x="1268567" y="462636"/>
                </a:lnTo>
                <a:cubicBezTo>
                  <a:pt x="1275789" y="458884"/>
                  <a:pt x="1280853" y="456722"/>
                  <a:pt x="1280853" y="456722"/>
                </a:cubicBezTo>
                <a:close/>
                <a:moveTo>
                  <a:pt x="1331989" y="427889"/>
                </a:moveTo>
                <a:lnTo>
                  <a:pt x="1334434" y="428798"/>
                </a:lnTo>
                <a:cubicBezTo>
                  <a:pt x="1317769" y="436705"/>
                  <a:pt x="1301102" y="444668"/>
                  <a:pt x="1282671" y="453820"/>
                </a:cubicBezTo>
                <a:close/>
                <a:moveTo>
                  <a:pt x="1400111" y="376836"/>
                </a:moveTo>
                <a:cubicBezTo>
                  <a:pt x="1404839" y="377874"/>
                  <a:pt x="1408579" y="379808"/>
                  <a:pt x="1412191" y="381712"/>
                </a:cubicBezTo>
                <a:cubicBezTo>
                  <a:pt x="1412191" y="381712"/>
                  <a:pt x="1391828" y="392061"/>
                  <a:pt x="1372316" y="404290"/>
                </a:cubicBezTo>
                <a:cubicBezTo>
                  <a:pt x="1352580" y="416060"/>
                  <a:pt x="1332899" y="427889"/>
                  <a:pt x="1332899" y="427889"/>
                </a:cubicBezTo>
                <a:lnTo>
                  <a:pt x="1308609" y="418277"/>
                </a:lnTo>
                <a:cubicBezTo>
                  <a:pt x="1344900" y="392406"/>
                  <a:pt x="1367197" y="381145"/>
                  <a:pt x="1382102" y="377335"/>
                </a:cubicBezTo>
                <a:cubicBezTo>
                  <a:pt x="1389667" y="375657"/>
                  <a:pt x="1395383" y="375799"/>
                  <a:pt x="1400111" y="376836"/>
                </a:cubicBezTo>
                <a:close/>
                <a:moveTo>
                  <a:pt x="1464010" y="363062"/>
                </a:moveTo>
                <a:lnTo>
                  <a:pt x="1434204" y="388820"/>
                </a:lnTo>
                <a:cubicBezTo>
                  <a:pt x="1424251" y="389673"/>
                  <a:pt x="1418277" y="387171"/>
                  <a:pt x="1412191" y="384557"/>
                </a:cubicBezTo>
                <a:close/>
                <a:moveTo>
                  <a:pt x="1519014" y="344465"/>
                </a:moveTo>
                <a:lnTo>
                  <a:pt x="1467195" y="370396"/>
                </a:lnTo>
                <a:lnTo>
                  <a:pt x="1484658" y="352143"/>
                </a:lnTo>
                <a:cubicBezTo>
                  <a:pt x="1484658" y="352143"/>
                  <a:pt x="1493247" y="350209"/>
                  <a:pt x="1501835" y="348217"/>
                </a:cubicBezTo>
                <a:cubicBezTo>
                  <a:pt x="1510425" y="346283"/>
                  <a:pt x="1519014" y="344465"/>
                  <a:pt x="1519014" y="344465"/>
                </a:cubicBezTo>
                <a:close/>
                <a:moveTo>
                  <a:pt x="2083845" y="316145"/>
                </a:moveTo>
                <a:lnTo>
                  <a:pt x="2038795" y="336277"/>
                </a:lnTo>
                <a:lnTo>
                  <a:pt x="2115470" y="316600"/>
                </a:lnTo>
                <a:lnTo>
                  <a:pt x="2112742" y="316885"/>
                </a:lnTo>
                <a:cubicBezTo>
                  <a:pt x="2105913" y="316995"/>
                  <a:pt x="2096585" y="316771"/>
                  <a:pt x="2083845" y="316145"/>
                </a:cubicBezTo>
                <a:close/>
                <a:moveTo>
                  <a:pt x="2208984" y="282990"/>
                </a:moveTo>
                <a:cubicBezTo>
                  <a:pt x="2138906" y="291122"/>
                  <a:pt x="2133103" y="300676"/>
                  <a:pt x="2132081" y="307613"/>
                </a:cubicBezTo>
                <a:lnTo>
                  <a:pt x="2128156" y="313357"/>
                </a:lnTo>
                <a:lnTo>
                  <a:pt x="2183159" y="299196"/>
                </a:lnTo>
                <a:close/>
                <a:moveTo>
                  <a:pt x="2656526" y="106017"/>
                </a:moveTo>
                <a:cubicBezTo>
                  <a:pt x="2685989" y="105447"/>
                  <a:pt x="2715227" y="104938"/>
                  <a:pt x="2743382" y="106471"/>
                </a:cubicBezTo>
                <a:cubicBezTo>
                  <a:pt x="2742245" y="114434"/>
                  <a:pt x="2756124" y="118471"/>
                  <a:pt x="2797818" y="122792"/>
                </a:cubicBezTo>
                <a:lnTo>
                  <a:pt x="2831890" y="112102"/>
                </a:lnTo>
                <a:cubicBezTo>
                  <a:pt x="2884279" y="115569"/>
                  <a:pt x="2730016" y="123191"/>
                  <a:pt x="2835474" y="130015"/>
                </a:cubicBezTo>
                <a:cubicBezTo>
                  <a:pt x="2849124" y="127967"/>
                  <a:pt x="2864482" y="126434"/>
                  <a:pt x="2880978" y="126149"/>
                </a:cubicBezTo>
                <a:cubicBezTo>
                  <a:pt x="2897475" y="126262"/>
                  <a:pt x="2915108" y="127059"/>
                  <a:pt x="2933365" y="128197"/>
                </a:cubicBezTo>
                <a:cubicBezTo>
                  <a:pt x="2951568" y="129331"/>
                  <a:pt x="2970453" y="130869"/>
                  <a:pt x="2989279" y="132574"/>
                </a:cubicBezTo>
                <a:cubicBezTo>
                  <a:pt x="2998723" y="133427"/>
                  <a:pt x="3008164" y="134281"/>
                  <a:pt x="3017607" y="135191"/>
                </a:cubicBezTo>
                <a:cubicBezTo>
                  <a:pt x="3026935" y="136499"/>
                  <a:pt x="3036264" y="137803"/>
                  <a:pt x="3045479" y="139057"/>
                </a:cubicBezTo>
                <a:cubicBezTo>
                  <a:pt x="3082223" y="144062"/>
                  <a:pt x="3117150" y="148328"/>
                  <a:pt x="3146216" y="149522"/>
                </a:cubicBezTo>
                <a:cubicBezTo>
                  <a:pt x="3175169" y="151341"/>
                  <a:pt x="3198204" y="151001"/>
                  <a:pt x="3211573" y="143948"/>
                </a:cubicBezTo>
                <a:lnTo>
                  <a:pt x="3221356" y="148609"/>
                </a:lnTo>
                <a:lnTo>
                  <a:pt x="3221356" y="154639"/>
                </a:lnTo>
                <a:lnTo>
                  <a:pt x="3202756" y="154468"/>
                </a:lnTo>
                <a:cubicBezTo>
                  <a:pt x="3194850" y="154128"/>
                  <a:pt x="3185918" y="153499"/>
                  <a:pt x="3177329" y="153046"/>
                </a:cubicBezTo>
                <a:cubicBezTo>
                  <a:pt x="3168741" y="152534"/>
                  <a:pt x="3160493" y="152136"/>
                  <a:pt x="3153894" y="152080"/>
                </a:cubicBezTo>
                <a:cubicBezTo>
                  <a:pt x="3147240" y="152365"/>
                  <a:pt x="3142235" y="152935"/>
                  <a:pt x="3140187" y="154069"/>
                </a:cubicBezTo>
                <a:cubicBezTo>
                  <a:pt x="3136092" y="156571"/>
                  <a:pt x="3144111" y="159983"/>
                  <a:pt x="3173974" y="170049"/>
                </a:cubicBezTo>
                <a:cubicBezTo>
                  <a:pt x="3155659" y="169765"/>
                  <a:pt x="3135864" y="168855"/>
                  <a:pt x="3116069" y="167151"/>
                </a:cubicBezTo>
                <a:cubicBezTo>
                  <a:pt x="3096274" y="165328"/>
                  <a:pt x="3076481" y="162771"/>
                  <a:pt x="3058221" y="160497"/>
                </a:cubicBezTo>
                <a:cubicBezTo>
                  <a:pt x="3039905" y="158335"/>
                  <a:pt x="3023125" y="156117"/>
                  <a:pt x="3009245" y="156231"/>
                </a:cubicBezTo>
                <a:cubicBezTo>
                  <a:pt x="2995367" y="156516"/>
                  <a:pt x="2984502" y="158165"/>
                  <a:pt x="2978190" y="162260"/>
                </a:cubicBezTo>
                <a:cubicBezTo>
                  <a:pt x="3013568" y="162146"/>
                  <a:pt x="3019599" y="166922"/>
                  <a:pt x="3022329" y="171927"/>
                </a:cubicBezTo>
                <a:cubicBezTo>
                  <a:pt x="3025116" y="176817"/>
                  <a:pt x="3024718" y="182048"/>
                  <a:pt x="3047127" y="184950"/>
                </a:cubicBezTo>
                <a:lnTo>
                  <a:pt x="3126250" y="183697"/>
                </a:lnTo>
                <a:lnTo>
                  <a:pt x="3109130" y="180798"/>
                </a:lnTo>
                <a:cubicBezTo>
                  <a:pt x="3142463" y="180001"/>
                  <a:pt x="3180117" y="184267"/>
                  <a:pt x="3220617" y="189840"/>
                </a:cubicBezTo>
                <a:lnTo>
                  <a:pt x="3221413" y="189956"/>
                </a:lnTo>
                <a:lnTo>
                  <a:pt x="3221413" y="5448317"/>
                </a:lnTo>
                <a:lnTo>
                  <a:pt x="3072668" y="5476752"/>
                </a:lnTo>
                <a:lnTo>
                  <a:pt x="3050883" y="5478118"/>
                </a:lnTo>
                <a:lnTo>
                  <a:pt x="3011122" y="5485338"/>
                </a:lnTo>
                <a:cubicBezTo>
                  <a:pt x="2989452" y="5489092"/>
                  <a:pt x="2968405" y="5492105"/>
                  <a:pt x="2951340" y="5496825"/>
                </a:cubicBezTo>
                <a:cubicBezTo>
                  <a:pt x="2918178" y="5490002"/>
                  <a:pt x="2911524" y="5488693"/>
                  <a:pt x="2982114" y="5483007"/>
                </a:cubicBezTo>
                <a:lnTo>
                  <a:pt x="2980520" y="5482551"/>
                </a:lnTo>
                <a:lnTo>
                  <a:pt x="2777738" y="5495347"/>
                </a:lnTo>
                <a:lnTo>
                  <a:pt x="2784736" y="5498134"/>
                </a:lnTo>
                <a:cubicBezTo>
                  <a:pt x="2790537" y="5504049"/>
                  <a:pt x="2772334" y="5511100"/>
                  <a:pt x="2725864" y="5516218"/>
                </a:cubicBezTo>
                <a:cubicBezTo>
                  <a:pt x="2747650" y="5520938"/>
                  <a:pt x="2776602" y="5520995"/>
                  <a:pt x="2806806" y="5522359"/>
                </a:cubicBezTo>
                <a:cubicBezTo>
                  <a:pt x="2837009" y="5523098"/>
                  <a:pt x="2868522" y="5525486"/>
                  <a:pt x="2898611" y="5523780"/>
                </a:cubicBezTo>
                <a:cubicBezTo>
                  <a:pt x="2958963" y="5521677"/>
                  <a:pt x="3014820" y="5518550"/>
                  <a:pt x="3045536" y="5505981"/>
                </a:cubicBezTo>
                <a:lnTo>
                  <a:pt x="3028415" y="5515479"/>
                </a:lnTo>
                <a:cubicBezTo>
                  <a:pt x="3058050" y="5514909"/>
                  <a:pt x="3088767" y="5510985"/>
                  <a:pt x="3118855" y="5505698"/>
                </a:cubicBezTo>
                <a:cubicBezTo>
                  <a:pt x="3126364" y="5504275"/>
                  <a:pt x="3133873" y="5502854"/>
                  <a:pt x="3141268" y="5501488"/>
                </a:cubicBezTo>
                <a:cubicBezTo>
                  <a:pt x="3148606" y="5499613"/>
                  <a:pt x="3155943" y="5497737"/>
                  <a:pt x="3163166" y="5495858"/>
                </a:cubicBezTo>
                <a:cubicBezTo>
                  <a:pt x="3177614" y="5491992"/>
                  <a:pt x="3191721" y="5488239"/>
                  <a:pt x="3205373" y="5484599"/>
                </a:cubicBezTo>
                <a:lnTo>
                  <a:pt x="3221413" y="5480790"/>
                </a:lnTo>
                <a:lnTo>
                  <a:pt x="3221413" y="5588269"/>
                </a:lnTo>
                <a:lnTo>
                  <a:pt x="3211457" y="5585994"/>
                </a:lnTo>
                <a:cubicBezTo>
                  <a:pt x="3206794" y="5585427"/>
                  <a:pt x="3201105" y="5585255"/>
                  <a:pt x="3194168" y="5585653"/>
                </a:cubicBezTo>
                <a:cubicBezTo>
                  <a:pt x="3183700" y="5588383"/>
                  <a:pt x="3159355" y="5593274"/>
                  <a:pt x="3138992" y="5595947"/>
                </a:cubicBezTo>
                <a:cubicBezTo>
                  <a:pt x="3118741" y="5599131"/>
                  <a:pt x="3102814" y="5602998"/>
                  <a:pt x="3109812" y="5607947"/>
                </a:cubicBezTo>
                <a:cubicBezTo>
                  <a:pt x="3109812" y="5607947"/>
                  <a:pt x="3084272" y="5607377"/>
                  <a:pt x="3058675" y="5606864"/>
                </a:cubicBezTo>
                <a:cubicBezTo>
                  <a:pt x="3045991" y="5606581"/>
                  <a:pt x="3033249" y="5606241"/>
                  <a:pt x="3023693" y="5606070"/>
                </a:cubicBezTo>
                <a:cubicBezTo>
                  <a:pt x="3014195" y="5606013"/>
                  <a:pt x="3007767" y="5605274"/>
                  <a:pt x="3007767" y="5605274"/>
                </a:cubicBezTo>
                <a:lnTo>
                  <a:pt x="3014364" y="5622561"/>
                </a:lnTo>
                <a:cubicBezTo>
                  <a:pt x="2957371" y="5627963"/>
                  <a:pt x="2944173" y="5617215"/>
                  <a:pt x="2893265" y="5631887"/>
                </a:cubicBezTo>
                <a:lnTo>
                  <a:pt x="2891729" y="5647924"/>
                </a:lnTo>
                <a:cubicBezTo>
                  <a:pt x="2891729" y="5647924"/>
                  <a:pt x="2927451" y="5646617"/>
                  <a:pt x="2963115" y="5645253"/>
                </a:cubicBezTo>
                <a:cubicBezTo>
                  <a:pt x="2981033" y="5644571"/>
                  <a:pt x="2998893" y="5643885"/>
                  <a:pt x="3012261" y="5643374"/>
                </a:cubicBezTo>
                <a:cubicBezTo>
                  <a:pt x="3018972" y="5643262"/>
                  <a:pt x="3024548" y="5642749"/>
                  <a:pt x="3028472" y="5642352"/>
                </a:cubicBezTo>
                <a:cubicBezTo>
                  <a:pt x="2962887" y="5653951"/>
                  <a:pt x="3016013" y="5658957"/>
                  <a:pt x="2936381" y="5668681"/>
                </a:cubicBezTo>
                <a:cubicBezTo>
                  <a:pt x="3024206" y="5644227"/>
                  <a:pt x="2872675" y="5665440"/>
                  <a:pt x="2863287" y="5649801"/>
                </a:cubicBezTo>
                <a:lnTo>
                  <a:pt x="2805042" y="5660264"/>
                </a:lnTo>
                <a:lnTo>
                  <a:pt x="2819946" y="5655657"/>
                </a:lnTo>
                <a:cubicBezTo>
                  <a:pt x="2796851" y="5652133"/>
                  <a:pt x="2783256" y="5653951"/>
                  <a:pt x="2768638" y="5656569"/>
                </a:cubicBezTo>
                <a:cubicBezTo>
                  <a:pt x="2754019" y="5659070"/>
                  <a:pt x="2738435" y="5663050"/>
                  <a:pt x="2711585" y="5661003"/>
                </a:cubicBezTo>
                <a:cubicBezTo>
                  <a:pt x="2743212" y="5666862"/>
                  <a:pt x="2769549" y="5669818"/>
                  <a:pt x="2798103" y="5671980"/>
                </a:cubicBezTo>
                <a:cubicBezTo>
                  <a:pt x="2826600" y="5673344"/>
                  <a:pt x="2857429" y="5673741"/>
                  <a:pt x="2897532" y="5665326"/>
                </a:cubicBezTo>
                <a:cubicBezTo>
                  <a:pt x="2868407" y="5672320"/>
                  <a:pt x="2824497" y="5676927"/>
                  <a:pt x="2784223" y="5681989"/>
                </a:cubicBezTo>
                <a:cubicBezTo>
                  <a:pt x="2764088" y="5684206"/>
                  <a:pt x="2744861" y="5686652"/>
                  <a:pt x="2728822" y="5687561"/>
                </a:cubicBezTo>
                <a:cubicBezTo>
                  <a:pt x="2712383" y="5688358"/>
                  <a:pt x="2699584" y="5688755"/>
                  <a:pt x="2692417" y="5688698"/>
                </a:cubicBezTo>
                <a:cubicBezTo>
                  <a:pt x="2661191" y="5691257"/>
                  <a:pt x="2634683" y="5689209"/>
                  <a:pt x="2608916" y="5686083"/>
                </a:cubicBezTo>
                <a:cubicBezTo>
                  <a:pt x="2583035" y="5683467"/>
                  <a:pt x="2557951" y="5676871"/>
                  <a:pt x="2528999" y="5674140"/>
                </a:cubicBezTo>
                <a:cubicBezTo>
                  <a:pt x="2584911" y="5675164"/>
                  <a:pt x="2575754" y="5662427"/>
                  <a:pt x="2580533" y="5652927"/>
                </a:cubicBezTo>
                <a:cubicBezTo>
                  <a:pt x="2585310" y="5643830"/>
                  <a:pt x="2603512" y="5636777"/>
                  <a:pt x="2713635" y="5645194"/>
                </a:cubicBezTo>
                <a:cubicBezTo>
                  <a:pt x="2709538" y="5648152"/>
                  <a:pt x="2691678" y="5647016"/>
                  <a:pt x="2684794" y="5644968"/>
                </a:cubicBezTo>
                <a:cubicBezTo>
                  <a:pt x="2699299" y="5655203"/>
                  <a:pt x="2732575" y="5656852"/>
                  <a:pt x="2768013" y="5651394"/>
                </a:cubicBezTo>
                <a:cubicBezTo>
                  <a:pt x="2803448" y="5646731"/>
                  <a:pt x="2840878" y="5638428"/>
                  <a:pt x="2864539" y="5633878"/>
                </a:cubicBezTo>
                <a:cubicBezTo>
                  <a:pt x="2851799" y="5622505"/>
                  <a:pt x="2901171" y="5618353"/>
                  <a:pt x="2816986" y="5614088"/>
                </a:cubicBezTo>
                <a:cubicBezTo>
                  <a:pt x="2830868" y="5617443"/>
                  <a:pt x="2813404" y="5624439"/>
                  <a:pt x="2782232" y="5629613"/>
                </a:cubicBezTo>
                <a:cubicBezTo>
                  <a:pt x="2766647" y="5632058"/>
                  <a:pt x="2747591" y="5634731"/>
                  <a:pt x="2727456" y="5634959"/>
                </a:cubicBezTo>
                <a:cubicBezTo>
                  <a:pt x="2707319" y="5634959"/>
                  <a:pt x="2686046" y="5633821"/>
                  <a:pt x="2666025" y="5630921"/>
                </a:cubicBezTo>
                <a:lnTo>
                  <a:pt x="2680642" y="5606241"/>
                </a:lnTo>
                <a:cubicBezTo>
                  <a:pt x="2680642" y="5606241"/>
                  <a:pt x="2651689" y="5604761"/>
                  <a:pt x="2622737" y="5603283"/>
                </a:cubicBezTo>
                <a:cubicBezTo>
                  <a:pt x="2593786" y="5602373"/>
                  <a:pt x="2564946" y="5598789"/>
                  <a:pt x="2564946" y="5598789"/>
                </a:cubicBezTo>
                <a:cubicBezTo>
                  <a:pt x="2533605" y="5578885"/>
                  <a:pt x="2452265" y="5593615"/>
                  <a:pt x="2374337" y="5572461"/>
                </a:cubicBezTo>
                <a:cubicBezTo>
                  <a:pt x="2315636" y="5577352"/>
                  <a:pt x="2100000" y="5525431"/>
                  <a:pt x="2188165" y="5570356"/>
                </a:cubicBezTo>
                <a:cubicBezTo>
                  <a:pt x="2154433" y="5555287"/>
                  <a:pt x="2121501" y="5548235"/>
                  <a:pt x="2086859" y="5543969"/>
                </a:cubicBezTo>
                <a:cubicBezTo>
                  <a:pt x="2052105" y="5540158"/>
                  <a:pt x="2016497" y="5535668"/>
                  <a:pt x="1978046" y="5526453"/>
                </a:cubicBezTo>
                <a:cubicBezTo>
                  <a:pt x="1978046" y="5526453"/>
                  <a:pt x="2001082" y="5535668"/>
                  <a:pt x="2024120" y="5544822"/>
                </a:cubicBezTo>
                <a:cubicBezTo>
                  <a:pt x="2035667" y="5549485"/>
                  <a:pt x="2047214" y="5554092"/>
                  <a:pt x="2056030" y="5556878"/>
                </a:cubicBezTo>
                <a:cubicBezTo>
                  <a:pt x="2064847" y="5559893"/>
                  <a:pt x="2070706" y="5561941"/>
                  <a:pt x="2070706" y="5561941"/>
                </a:cubicBezTo>
                <a:cubicBezTo>
                  <a:pt x="2041071" y="5560119"/>
                  <a:pt x="2021447" y="5556708"/>
                  <a:pt x="2006657" y="5554548"/>
                </a:cubicBezTo>
                <a:cubicBezTo>
                  <a:pt x="1991924" y="5552329"/>
                  <a:pt x="1982313" y="5550794"/>
                  <a:pt x="1973267" y="5549712"/>
                </a:cubicBezTo>
                <a:cubicBezTo>
                  <a:pt x="1955237" y="5547324"/>
                  <a:pt x="1939480" y="5548121"/>
                  <a:pt x="1890108" y="5547609"/>
                </a:cubicBezTo>
                <a:cubicBezTo>
                  <a:pt x="1883053" y="5538055"/>
                  <a:pt x="1864909" y="5525999"/>
                  <a:pt x="1885272" y="5525203"/>
                </a:cubicBezTo>
                <a:cubicBezTo>
                  <a:pt x="1848072" y="5512008"/>
                  <a:pt x="1806605" y="5498191"/>
                  <a:pt x="1764853" y="5482040"/>
                </a:cubicBezTo>
                <a:cubicBezTo>
                  <a:pt x="1723502" y="5464922"/>
                  <a:pt x="1680672" y="5448545"/>
                  <a:pt x="1640286" y="5431542"/>
                </a:cubicBezTo>
                <a:cubicBezTo>
                  <a:pt x="1600240" y="5413857"/>
                  <a:pt x="1561790" y="5397478"/>
                  <a:pt x="1527490" y="5384284"/>
                </a:cubicBezTo>
                <a:cubicBezTo>
                  <a:pt x="1493929" y="5369612"/>
                  <a:pt x="1464352" y="5358239"/>
                  <a:pt x="1441314" y="5352153"/>
                </a:cubicBezTo>
                <a:cubicBezTo>
                  <a:pt x="1391430" y="5326848"/>
                  <a:pt x="1368051" y="5302393"/>
                  <a:pt x="1338075" y="5278794"/>
                </a:cubicBezTo>
                <a:cubicBezTo>
                  <a:pt x="1323342" y="5266568"/>
                  <a:pt x="1306790" y="5254797"/>
                  <a:pt x="1286085" y="5240293"/>
                </a:cubicBezTo>
                <a:cubicBezTo>
                  <a:pt x="1265437" y="5225678"/>
                  <a:pt x="1239784" y="5209642"/>
                  <a:pt x="1205484" y="5191047"/>
                </a:cubicBezTo>
                <a:cubicBezTo>
                  <a:pt x="1190753" y="5183596"/>
                  <a:pt x="1192856" y="5191956"/>
                  <a:pt x="1188306" y="5194401"/>
                </a:cubicBezTo>
                <a:cubicBezTo>
                  <a:pt x="1186031" y="5195653"/>
                  <a:pt x="1182106" y="5195368"/>
                  <a:pt x="1173517" y="5190933"/>
                </a:cubicBezTo>
                <a:cubicBezTo>
                  <a:pt x="1165100" y="5186269"/>
                  <a:pt x="1152358" y="5176942"/>
                  <a:pt x="1132221" y="5160452"/>
                </a:cubicBezTo>
                <a:cubicBezTo>
                  <a:pt x="1127786" y="5154992"/>
                  <a:pt x="1223742" y="5202818"/>
                  <a:pt x="1129094" y="5137875"/>
                </a:cubicBezTo>
                <a:cubicBezTo>
                  <a:pt x="1109640" y="5129912"/>
                  <a:pt x="1090471" y="5118368"/>
                  <a:pt x="1071189" y="5104834"/>
                </a:cubicBezTo>
                <a:cubicBezTo>
                  <a:pt x="1052416" y="5090616"/>
                  <a:pt x="1033816" y="5074011"/>
                  <a:pt x="1014648" y="5057065"/>
                </a:cubicBezTo>
                <a:cubicBezTo>
                  <a:pt x="995366" y="5040233"/>
                  <a:pt x="975514" y="5022888"/>
                  <a:pt x="955493" y="5005429"/>
                </a:cubicBezTo>
                <a:cubicBezTo>
                  <a:pt x="935468" y="4987913"/>
                  <a:pt x="914366" y="4971308"/>
                  <a:pt x="891502" y="4956978"/>
                </a:cubicBezTo>
                <a:cubicBezTo>
                  <a:pt x="882173" y="4946285"/>
                  <a:pt x="869944" y="4935026"/>
                  <a:pt x="858566" y="4922686"/>
                </a:cubicBezTo>
                <a:cubicBezTo>
                  <a:pt x="847134" y="4910403"/>
                  <a:pt x="835699" y="4898119"/>
                  <a:pt x="825802" y="4887542"/>
                </a:cubicBezTo>
                <a:cubicBezTo>
                  <a:pt x="806406" y="4866046"/>
                  <a:pt x="794687" y="4850521"/>
                  <a:pt x="807316" y="4852056"/>
                </a:cubicBezTo>
                <a:cubicBezTo>
                  <a:pt x="867496" y="4917339"/>
                  <a:pt x="965844" y="4995704"/>
                  <a:pt x="984786" y="5002414"/>
                </a:cubicBezTo>
                <a:cubicBezTo>
                  <a:pt x="969314" y="5001903"/>
                  <a:pt x="1028640" y="5048308"/>
                  <a:pt x="972841" y="5013334"/>
                </a:cubicBezTo>
                <a:cubicBezTo>
                  <a:pt x="1021929" y="5059398"/>
                  <a:pt x="1040643" y="5071054"/>
                  <a:pt x="1058105" y="5081176"/>
                </a:cubicBezTo>
                <a:cubicBezTo>
                  <a:pt x="1075340" y="5091698"/>
                  <a:pt x="1092346" y="5099374"/>
                  <a:pt x="1139048" y="5137476"/>
                </a:cubicBezTo>
                <a:cubicBezTo>
                  <a:pt x="1149343" y="5137079"/>
                  <a:pt x="1098320" y="5088456"/>
                  <a:pt x="1074829" y="5077083"/>
                </a:cubicBezTo>
                <a:cubicBezTo>
                  <a:pt x="1080345" y="5069348"/>
                  <a:pt x="1130061" y="5101137"/>
                  <a:pt x="1168852" y="5125137"/>
                </a:cubicBezTo>
                <a:cubicBezTo>
                  <a:pt x="1207589" y="5149362"/>
                  <a:pt x="1236712" y="5163579"/>
                  <a:pt x="1199966" y="5123885"/>
                </a:cubicBezTo>
                <a:cubicBezTo>
                  <a:pt x="1098092" y="5050071"/>
                  <a:pt x="1041496" y="5060534"/>
                  <a:pt x="969712" y="4973299"/>
                </a:cubicBezTo>
                <a:cubicBezTo>
                  <a:pt x="990131" y="4983365"/>
                  <a:pt x="1012940" y="5000140"/>
                  <a:pt x="1037286" y="5017313"/>
                </a:cubicBezTo>
                <a:cubicBezTo>
                  <a:pt x="1061860" y="5034260"/>
                  <a:pt x="1087683" y="5052004"/>
                  <a:pt x="1116750" y="5059567"/>
                </a:cubicBezTo>
                <a:cubicBezTo>
                  <a:pt x="1100026" y="5044440"/>
                  <a:pt x="1091780" y="5036705"/>
                  <a:pt x="1083588" y="5028915"/>
                </a:cubicBezTo>
                <a:cubicBezTo>
                  <a:pt x="1067263" y="5013447"/>
                  <a:pt x="1050882" y="4997866"/>
                  <a:pt x="1050882" y="4997866"/>
                </a:cubicBezTo>
                <a:cubicBezTo>
                  <a:pt x="1050882" y="4997866"/>
                  <a:pt x="1035693" y="4990699"/>
                  <a:pt x="1020563" y="4983591"/>
                </a:cubicBezTo>
                <a:cubicBezTo>
                  <a:pt x="1012999" y="4979951"/>
                  <a:pt x="1005264" y="4976483"/>
                  <a:pt x="999744" y="4973641"/>
                </a:cubicBezTo>
                <a:cubicBezTo>
                  <a:pt x="968404" y="4939292"/>
                  <a:pt x="947243" y="4919502"/>
                  <a:pt x="928700" y="4905056"/>
                </a:cubicBezTo>
                <a:cubicBezTo>
                  <a:pt x="919428" y="4897834"/>
                  <a:pt x="910784" y="4892034"/>
                  <a:pt x="902591" y="4886860"/>
                </a:cubicBezTo>
                <a:cubicBezTo>
                  <a:pt x="894571" y="4881458"/>
                  <a:pt x="886836" y="4876851"/>
                  <a:pt x="879042" y="4872585"/>
                </a:cubicBezTo>
                <a:cubicBezTo>
                  <a:pt x="863400" y="4863883"/>
                  <a:pt x="847474" y="4856208"/>
                  <a:pt x="828477" y="4844891"/>
                </a:cubicBezTo>
                <a:cubicBezTo>
                  <a:pt x="809476" y="4833573"/>
                  <a:pt x="787010" y="4819015"/>
                  <a:pt x="760674" y="4794392"/>
                </a:cubicBezTo>
                <a:cubicBezTo>
                  <a:pt x="808283" y="4865022"/>
                  <a:pt x="721254" y="4805767"/>
                  <a:pt x="759251" y="4857458"/>
                </a:cubicBezTo>
                <a:cubicBezTo>
                  <a:pt x="724043" y="4823450"/>
                  <a:pt x="695090" y="4792344"/>
                  <a:pt x="676374" y="4768516"/>
                </a:cubicBezTo>
                <a:cubicBezTo>
                  <a:pt x="657376" y="4744802"/>
                  <a:pt x="650949" y="4726376"/>
                  <a:pt x="658173" y="4719495"/>
                </a:cubicBezTo>
                <a:cubicBezTo>
                  <a:pt x="666421" y="4727343"/>
                  <a:pt x="673645" y="4734282"/>
                  <a:pt x="680185" y="4740138"/>
                </a:cubicBezTo>
                <a:cubicBezTo>
                  <a:pt x="687014" y="4745768"/>
                  <a:pt x="692872" y="4750604"/>
                  <a:pt x="697991" y="4754755"/>
                </a:cubicBezTo>
                <a:cubicBezTo>
                  <a:pt x="708286" y="4762943"/>
                  <a:pt x="715566" y="4768233"/>
                  <a:pt x="720913" y="4771474"/>
                </a:cubicBezTo>
                <a:cubicBezTo>
                  <a:pt x="731550" y="4778014"/>
                  <a:pt x="734223" y="4776648"/>
                  <a:pt x="736669" y="4774885"/>
                </a:cubicBezTo>
                <a:cubicBezTo>
                  <a:pt x="741788" y="4771075"/>
                  <a:pt x="745259" y="4766981"/>
                  <a:pt x="810728" y="4818503"/>
                </a:cubicBezTo>
                <a:cubicBezTo>
                  <a:pt x="803504" y="4806504"/>
                  <a:pt x="816018" y="4807870"/>
                  <a:pt x="821593" y="4803548"/>
                </a:cubicBezTo>
                <a:cubicBezTo>
                  <a:pt x="827166" y="4799168"/>
                  <a:pt x="825404" y="4789672"/>
                  <a:pt x="792926" y="4753389"/>
                </a:cubicBezTo>
                <a:cubicBezTo>
                  <a:pt x="706294" y="4683952"/>
                  <a:pt x="803276" y="4789387"/>
                  <a:pt x="722278" y="4714264"/>
                </a:cubicBezTo>
                <a:cubicBezTo>
                  <a:pt x="679446" y="4671783"/>
                  <a:pt x="685021" y="4655690"/>
                  <a:pt x="635762" y="4616963"/>
                </a:cubicBezTo>
                <a:cubicBezTo>
                  <a:pt x="643498" y="4617134"/>
                  <a:pt x="638775" y="4610195"/>
                  <a:pt x="634226" y="4604167"/>
                </a:cubicBezTo>
                <a:cubicBezTo>
                  <a:pt x="629904" y="4597969"/>
                  <a:pt x="625807" y="4592567"/>
                  <a:pt x="621770" y="4587960"/>
                </a:cubicBezTo>
                <a:cubicBezTo>
                  <a:pt x="613749" y="4578633"/>
                  <a:pt x="606183" y="4571867"/>
                  <a:pt x="598902" y="4565270"/>
                </a:cubicBezTo>
                <a:cubicBezTo>
                  <a:pt x="584228" y="4552191"/>
                  <a:pt x="570406" y="4539849"/>
                  <a:pt x="555787" y="4510051"/>
                </a:cubicBezTo>
                <a:cubicBezTo>
                  <a:pt x="557778" y="4524892"/>
                  <a:pt x="548107" y="4518523"/>
                  <a:pt x="534797" y="4504251"/>
                </a:cubicBezTo>
                <a:cubicBezTo>
                  <a:pt x="521601" y="4489977"/>
                  <a:pt x="504196" y="4468366"/>
                  <a:pt x="488496" y="4454547"/>
                </a:cubicBezTo>
                <a:cubicBezTo>
                  <a:pt x="521943" y="4512326"/>
                  <a:pt x="525413" y="4555318"/>
                  <a:pt x="610620" y="4657282"/>
                </a:cubicBezTo>
                <a:cubicBezTo>
                  <a:pt x="630358" y="4661491"/>
                  <a:pt x="629278" y="4649833"/>
                  <a:pt x="669095" y="4686854"/>
                </a:cubicBezTo>
                <a:lnTo>
                  <a:pt x="612041" y="4623104"/>
                </a:lnTo>
                <a:cubicBezTo>
                  <a:pt x="625638" y="4635786"/>
                  <a:pt x="637242" y="4644374"/>
                  <a:pt x="650096" y="4655519"/>
                </a:cubicBezTo>
                <a:lnTo>
                  <a:pt x="699070" y="4721714"/>
                </a:lnTo>
                <a:cubicBezTo>
                  <a:pt x="624328" y="4648810"/>
                  <a:pt x="645773" y="4693393"/>
                  <a:pt x="606922" y="4667917"/>
                </a:cubicBezTo>
                <a:cubicBezTo>
                  <a:pt x="599472" y="4658477"/>
                  <a:pt x="593101" y="4650345"/>
                  <a:pt x="587583" y="4643407"/>
                </a:cubicBezTo>
                <a:cubicBezTo>
                  <a:pt x="582179" y="4636356"/>
                  <a:pt x="577629" y="4630384"/>
                  <a:pt x="573705" y="4625266"/>
                </a:cubicBezTo>
                <a:cubicBezTo>
                  <a:pt x="565740" y="4615086"/>
                  <a:pt x="559882" y="4608434"/>
                  <a:pt x="554763" y="4602689"/>
                </a:cubicBezTo>
                <a:cubicBezTo>
                  <a:pt x="544468" y="4591203"/>
                  <a:pt x="536732" y="4583297"/>
                  <a:pt x="519610" y="4558217"/>
                </a:cubicBezTo>
                <a:cubicBezTo>
                  <a:pt x="535367" y="4553384"/>
                  <a:pt x="434629" y="4390684"/>
                  <a:pt x="388159" y="4291165"/>
                </a:cubicBezTo>
                <a:cubicBezTo>
                  <a:pt x="396519" y="4305951"/>
                  <a:pt x="408862" y="4324092"/>
                  <a:pt x="414836" y="4334386"/>
                </a:cubicBezTo>
                <a:cubicBezTo>
                  <a:pt x="467280" y="4394949"/>
                  <a:pt x="397657" y="4280645"/>
                  <a:pt x="401182" y="4275355"/>
                </a:cubicBezTo>
                <a:lnTo>
                  <a:pt x="364780" y="4229977"/>
                </a:lnTo>
                <a:cubicBezTo>
                  <a:pt x="371263" y="4238791"/>
                  <a:pt x="382299" y="4249652"/>
                  <a:pt x="372287" y="4227132"/>
                </a:cubicBezTo>
                <a:cubicBezTo>
                  <a:pt x="330309" y="4161450"/>
                  <a:pt x="317624" y="4173448"/>
                  <a:pt x="278832" y="4105093"/>
                </a:cubicBezTo>
                <a:cubicBezTo>
                  <a:pt x="285032" y="4095540"/>
                  <a:pt x="328320" y="4147233"/>
                  <a:pt x="310856" y="4101852"/>
                </a:cubicBezTo>
                <a:cubicBezTo>
                  <a:pt x="310914" y="4092525"/>
                  <a:pt x="310003" y="4073474"/>
                  <a:pt x="302380" y="4046008"/>
                </a:cubicBezTo>
                <a:cubicBezTo>
                  <a:pt x="295555" y="4018198"/>
                  <a:pt x="283212" y="3981407"/>
                  <a:pt x="258127" y="3936592"/>
                </a:cubicBezTo>
                <a:cubicBezTo>
                  <a:pt x="255000" y="3934035"/>
                  <a:pt x="249824" y="3927039"/>
                  <a:pt x="244477" y="3916918"/>
                </a:cubicBezTo>
                <a:cubicBezTo>
                  <a:pt x="239185" y="3906795"/>
                  <a:pt x="233042" y="3893829"/>
                  <a:pt x="226616" y="3879781"/>
                </a:cubicBezTo>
                <a:lnTo>
                  <a:pt x="217513" y="3822801"/>
                </a:lnTo>
                <a:cubicBezTo>
                  <a:pt x="235942" y="3846685"/>
                  <a:pt x="244760" y="3874436"/>
                  <a:pt x="253633" y="3902358"/>
                </a:cubicBezTo>
                <a:cubicBezTo>
                  <a:pt x="262507" y="3930280"/>
                  <a:pt x="273712" y="3957406"/>
                  <a:pt x="292996" y="3980440"/>
                </a:cubicBezTo>
                <a:lnTo>
                  <a:pt x="301868" y="3979300"/>
                </a:lnTo>
                <a:lnTo>
                  <a:pt x="298400" y="3967189"/>
                </a:lnTo>
                <a:lnTo>
                  <a:pt x="311369" y="3979642"/>
                </a:lnTo>
                <a:lnTo>
                  <a:pt x="310402" y="3979699"/>
                </a:lnTo>
                <a:lnTo>
                  <a:pt x="344702" y="4042425"/>
                </a:lnTo>
                <a:cubicBezTo>
                  <a:pt x="358012" y="4062897"/>
                  <a:pt x="371605" y="4080811"/>
                  <a:pt x="381615" y="4091218"/>
                </a:cubicBezTo>
                <a:cubicBezTo>
                  <a:pt x="367396" y="4060394"/>
                  <a:pt x="357727" y="4042312"/>
                  <a:pt x="346862" y="4023601"/>
                </a:cubicBezTo>
                <a:cubicBezTo>
                  <a:pt x="336625" y="4004607"/>
                  <a:pt x="325929" y="3984760"/>
                  <a:pt x="308696" y="3950810"/>
                </a:cubicBezTo>
                <a:cubicBezTo>
                  <a:pt x="313587" y="3937050"/>
                  <a:pt x="342312" y="3982543"/>
                  <a:pt x="346407" y="3988969"/>
                </a:cubicBezTo>
                <a:cubicBezTo>
                  <a:pt x="345384" y="4026900"/>
                  <a:pt x="365690" y="4054822"/>
                  <a:pt x="386508" y="4085077"/>
                </a:cubicBezTo>
                <a:cubicBezTo>
                  <a:pt x="397202" y="4100088"/>
                  <a:pt x="407952" y="4115784"/>
                  <a:pt x="420068" y="4133471"/>
                </a:cubicBezTo>
                <a:cubicBezTo>
                  <a:pt x="432469" y="4150987"/>
                  <a:pt x="445380" y="4170946"/>
                  <a:pt x="458690" y="4195627"/>
                </a:cubicBezTo>
                <a:cubicBezTo>
                  <a:pt x="466541" y="4210584"/>
                  <a:pt x="460398" y="4202224"/>
                  <a:pt x="455904" y="4200519"/>
                </a:cubicBezTo>
                <a:cubicBezTo>
                  <a:pt x="484344" y="4236459"/>
                  <a:pt x="508292" y="4274162"/>
                  <a:pt x="531384" y="4312264"/>
                </a:cubicBezTo>
                <a:lnTo>
                  <a:pt x="549074" y="4340526"/>
                </a:lnTo>
                <a:cubicBezTo>
                  <a:pt x="555218" y="4349741"/>
                  <a:pt x="562044" y="4358555"/>
                  <a:pt x="568869" y="4367255"/>
                </a:cubicBezTo>
                <a:cubicBezTo>
                  <a:pt x="582579" y="4384655"/>
                  <a:pt x="597481" y="4401206"/>
                  <a:pt x="614260" y="4416048"/>
                </a:cubicBezTo>
                <a:lnTo>
                  <a:pt x="590826" y="4397623"/>
                </a:lnTo>
                <a:cubicBezTo>
                  <a:pt x="600952" y="4408711"/>
                  <a:pt x="613521" y="4422531"/>
                  <a:pt x="627855" y="4438339"/>
                </a:cubicBezTo>
                <a:lnTo>
                  <a:pt x="641564" y="4451931"/>
                </a:lnTo>
                <a:lnTo>
                  <a:pt x="556754" y="4338537"/>
                </a:lnTo>
                <a:cubicBezTo>
                  <a:pt x="273144" y="3918909"/>
                  <a:pt x="107563" y="3413066"/>
                  <a:pt x="107563" y="2868555"/>
                </a:cubicBezTo>
                <a:lnTo>
                  <a:pt x="117346" y="2675316"/>
                </a:lnTo>
                <a:lnTo>
                  <a:pt x="116380" y="2678443"/>
                </a:lnTo>
                <a:cubicBezTo>
                  <a:pt x="116380" y="2678443"/>
                  <a:pt x="114048" y="2650295"/>
                  <a:pt x="111660" y="2622145"/>
                </a:cubicBezTo>
                <a:cubicBezTo>
                  <a:pt x="110406" y="2607985"/>
                  <a:pt x="109270" y="2593881"/>
                  <a:pt x="109212" y="2583304"/>
                </a:cubicBezTo>
                <a:cubicBezTo>
                  <a:pt x="108872" y="2572725"/>
                  <a:pt x="108642" y="2565674"/>
                  <a:pt x="108642" y="2565674"/>
                </a:cubicBezTo>
                <a:cubicBezTo>
                  <a:pt x="98348" y="2598204"/>
                  <a:pt x="100453" y="2629935"/>
                  <a:pt x="101476" y="2653934"/>
                </a:cubicBezTo>
                <a:cubicBezTo>
                  <a:pt x="102671" y="2677989"/>
                  <a:pt x="103980" y="2694593"/>
                  <a:pt x="96300" y="2698121"/>
                </a:cubicBezTo>
                <a:cubicBezTo>
                  <a:pt x="93227" y="2683733"/>
                  <a:pt x="97095" y="2649897"/>
                  <a:pt x="89246" y="2648133"/>
                </a:cubicBezTo>
                <a:cubicBezTo>
                  <a:pt x="86687" y="2664114"/>
                  <a:pt x="85378" y="2676454"/>
                  <a:pt x="84808" y="2686746"/>
                </a:cubicBezTo>
                <a:lnTo>
                  <a:pt x="85038" y="2709096"/>
                </a:lnTo>
                <a:lnTo>
                  <a:pt x="79746" y="2650352"/>
                </a:lnTo>
                <a:cubicBezTo>
                  <a:pt x="79577" y="2628457"/>
                  <a:pt x="78553" y="2605368"/>
                  <a:pt x="80092" y="2581997"/>
                </a:cubicBezTo>
                <a:cubicBezTo>
                  <a:pt x="81511" y="2558623"/>
                  <a:pt x="83160" y="2534682"/>
                  <a:pt x="85093" y="2510740"/>
                </a:cubicBezTo>
                <a:cubicBezTo>
                  <a:pt x="87882" y="2462631"/>
                  <a:pt x="95846" y="2414974"/>
                  <a:pt x="102160" y="2370560"/>
                </a:cubicBezTo>
                <a:cubicBezTo>
                  <a:pt x="107677" y="2325975"/>
                  <a:pt x="116836" y="2285658"/>
                  <a:pt x="122466" y="2251991"/>
                </a:cubicBezTo>
                <a:cubicBezTo>
                  <a:pt x="124970" y="2230608"/>
                  <a:pt x="125426" y="2271553"/>
                  <a:pt x="127528" y="2275875"/>
                </a:cubicBezTo>
                <a:cubicBezTo>
                  <a:pt x="133274" y="2248806"/>
                  <a:pt x="140326" y="2227707"/>
                  <a:pt x="147151" y="2204789"/>
                </a:cubicBezTo>
                <a:cubicBezTo>
                  <a:pt x="154717" y="2182043"/>
                  <a:pt x="163080" y="2157759"/>
                  <a:pt x="169960" y="2123524"/>
                </a:cubicBezTo>
                <a:cubicBezTo>
                  <a:pt x="169620" y="2078314"/>
                  <a:pt x="151932" y="2152755"/>
                  <a:pt x="141294" y="2185568"/>
                </a:cubicBezTo>
                <a:cubicBezTo>
                  <a:pt x="131907" y="2178232"/>
                  <a:pt x="137252" y="2161628"/>
                  <a:pt x="146186" y="2124094"/>
                </a:cubicBezTo>
                <a:cubicBezTo>
                  <a:pt x="160576" y="2119658"/>
                  <a:pt x="213532" y="1923577"/>
                  <a:pt x="251699" y="1885476"/>
                </a:cubicBezTo>
                <a:cubicBezTo>
                  <a:pt x="260516" y="1861535"/>
                  <a:pt x="266375" y="1843791"/>
                  <a:pt x="270071" y="1830768"/>
                </a:cubicBezTo>
                <a:cubicBezTo>
                  <a:pt x="273940" y="1817803"/>
                  <a:pt x="276102" y="1809726"/>
                  <a:pt x="276330" y="1804551"/>
                </a:cubicBezTo>
                <a:cubicBezTo>
                  <a:pt x="276898" y="1794259"/>
                  <a:pt x="271097" y="1796364"/>
                  <a:pt x="265580" y="1798809"/>
                </a:cubicBezTo>
                <a:cubicBezTo>
                  <a:pt x="254487" y="1803642"/>
                  <a:pt x="244304" y="1809614"/>
                  <a:pt x="288730" y="1719022"/>
                </a:cubicBezTo>
                <a:cubicBezTo>
                  <a:pt x="288730" y="1719022"/>
                  <a:pt x="298570" y="1707023"/>
                  <a:pt x="308922" y="1695365"/>
                </a:cubicBezTo>
                <a:cubicBezTo>
                  <a:pt x="319502" y="1683878"/>
                  <a:pt x="330081" y="1672389"/>
                  <a:pt x="330081" y="1672389"/>
                </a:cubicBezTo>
                <a:cubicBezTo>
                  <a:pt x="349251" y="1617058"/>
                  <a:pt x="376042" y="1555242"/>
                  <a:pt x="407838" y="1493881"/>
                </a:cubicBezTo>
                <a:lnTo>
                  <a:pt x="500385" y="1343409"/>
                </a:lnTo>
                <a:lnTo>
                  <a:pt x="500953" y="1348755"/>
                </a:lnTo>
                <a:cubicBezTo>
                  <a:pt x="505447" y="1350119"/>
                  <a:pt x="519555" y="1335732"/>
                  <a:pt x="527687" y="1329077"/>
                </a:cubicBezTo>
                <a:cubicBezTo>
                  <a:pt x="543558" y="1309800"/>
                  <a:pt x="557664" y="1290065"/>
                  <a:pt x="570690" y="1270674"/>
                </a:cubicBezTo>
                <a:cubicBezTo>
                  <a:pt x="583318" y="1250996"/>
                  <a:pt x="596968" y="1233253"/>
                  <a:pt x="608914" y="1215683"/>
                </a:cubicBezTo>
                <a:cubicBezTo>
                  <a:pt x="633599" y="1181165"/>
                  <a:pt x="655442" y="1150398"/>
                  <a:pt x="682120" y="1133509"/>
                </a:cubicBezTo>
                <a:cubicBezTo>
                  <a:pt x="697250" y="1109171"/>
                  <a:pt x="715794" y="1081303"/>
                  <a:pt x="736384" y="1051618"/>
                </a:cubicBezTo>
                <a:cubicBezTo>
                  <a:pt x="758115" y="1022900"/>
                  <a:pt x="782174" y="992533"/>
                  <a:pt x="806804" y="961826"/>
                </a:cubicBezTo>
                <a:cubicBezTo>
                  <a:pt x="857485" y="901829"/>
                  <a:pt x="912262" y="842060"/>
                  <a:pt x="959700" y="796281"/>
                </a:cubicBezTo>
                <a:cubicBezTo>
                  <a:pt x="980348" y="793155"/>
                  <a:pt x="950942" y="824657"/>
                  <a:pt x="912944" y="862816"/>
                </a:cubicBezTo>
                <a:cubicBezTo>
                  <a:pt x="876712" y="902909"/>
                  <a:pt x="830751" y="948802"/>
                  <a:pt x="817327" y="973595"/>
                </a:cubicBezTo>
                <a:cubicBezTo>
                  <a:pt x="817327" y="973595"/>
                  <a:pt x="822446" y="968251"/>
                  <a:pt x="830069" y="960177"/>
                </a:cubicBezTo>
                <a:cubicBezTo>
                  <a:pt x="838087" y="952499"/>
                  <a:pt x="848783" y="942262"/>
                  <a:pt x="859476" y="932024"/>
                </a:cubicBezTo>
                <a:cubicBezTo>
                  <a:pt x="880864" y="911611"/>
                  <a:pt x="902306" y="891135"/>
                  <a:pt x="902306" y="891135"/>
                </a:cubicBezTo>
                <a:cubicBezTo>
                  <a:pt x="849579" y="941863"/>
                  <a:pt x="834107" y="967510"/>
                  <a:pt x="813629" y="1008343"/>
                </a:cubicBezTo>
                <a:cubicBezTo>
                  <a:pt x="850035" y="971947"/>
                  <a:pt x="873014" y="946640"/>
                  <a:pt x="893604" y="919570"/>
                </a:cubicBezTo>
                <a:cubicBezTo>
                  <a:pt x="904016" y="906038"/>
                  <a:pt x="914366" y="892729"/>
                  <a:pt x="925914" y="877828"/>
                </a:cubicBezTo>
                <a:cubicBezTo>
                  <a:pt x="938028" y="863555"/>
                  <a:pt x="952192" y="848545"/>
                  <a:pt x="969825" y="831310"/>
                </a:cubicBezTo>
                <a:cubicBezTo>
                  <a:pt x="968007" y="840867"/>
                  <a:pt x="980348" y="835067"/>
                  <a:pt x="1014593" y="805608"/>
                </a:cubicBezTo>
                <a:lnTo>
                  <a:pt x="1014933" y="785817"/>
                </a:lnTo>
                <a:cubicBezTo>
                  <a:pt x="1016242" y="786102"/>
                  <a:pt x="1020791" y="783713"/>
                  <a:pt x="1032452" y="775866"/>
                </a:cubicBezTo>
                <a:cubicBezTo>
                  <a:pt x="1032452" y="775866"/>
                  <a:pt x="1065443" y="747033"/>
                  <a:pt x="1098548" y="718144"/>
                </a:cubicBezTo>
                <a:cubicBezTo>
                  <a:pt x="1114816" y="703358"/>
                  <a:pt x="1132050" y="689769"/>
                  <a:pt x="1145075" y="679643"/>
                </a:cubicBezTo>
                <a:cubicBezTo>
                  <a:pt x="1157990" y="669408"/>
                  <a:pt x="1166578" y="662584"/>
                  <a:pt x="1166578" y="662584"/>
                </a:cubicBezTo>
                <a:cubicBezTo>
                  <a:pt x="1149570" y="670831"/>
                  <a:pt x="1138763" y="672651"/>
                  <a:pt x="1127558" y="675663"/>
                </a:cubicBezTo>
                <a:cubicBezTo>
                  <a:pt x="1116351" y="678679"/>
                  <a:pt x="1104634" y="682830"/>
                  <a:pt x="1086773" y="697102"/>
                </a:cubicBezTo>
                <a:cubicBezTo>
                  <a:pt x="1104748" y="693920"/>
                  <a:pt x="1075398" y="719112"/>
                  <a:pt x="1039505" y="747147"/>
                </a:cubicBezTo>
                <a:cubicBezTo>
                  <a:pt x="1064988" y="714962"/>
                  <a:pt x="999347" y="768188"/>
                  <a:pt x="995250" y="761819"/>
                </a:cubicBezTo>
                <a:cubicBezTo>
                  <a:pt x="1031200" y="733159"/>
                  <a:pt x="1071189" y="701255"/>
                  <a:pt x="1108103" y="671795"/>
                </a:cubicBezTo>
                <a:cubicBezTo>
                  <a:pt x="1146042" y="643591"/>
                  <a:pt x="1180456" y="617261"/>
                  <a:pt x="1203890" y="598097"/>
                </a:cubicBezTo>
                <a:cubicBezTo>
                  <a:pt x="1221809" y="598552"/>
                  <a:pt x="1227840" y="598722"/>
                  <a:pt x="1227840" y="598722"/>
                </a:cubicBezTo>
                <a:cubicBezTo>
                  <a:pt x="1265665" y="576828"/>
                  <a:pt x="1302295" y="550837"/>
                  <a:pt x="1337393" y="528945"/>
                </a:cubicBezTo>
                <a:cubicBezTo>
                  <a:pt x="1372716" y="507445"/>
                  <a:pt x="1405138" y="487773"/>
                  <a:pt x="1431758" y="474749"/>
                </a:cubicBezTo>
                <a:lnTo>
                  <a:pt x="1419074" y="490387"/>
                </a:lnTo>
                <a:cubicBezTo>
                  <a:pt x="1465488" y="466448"/>
                  <a:pt x="1511564" y="442733"/>
                  <a:pt x="1556328" y="419645"/>
                </a:cubicBezTo>
                <a:cubicBezTo>
                  <a:pt x="1602117" y="398831"/>
                  <a:pt x="1646997" y="379098"/>
                  <a:pt x="1692103" y="367098"/>
                </a:cubicBezTo>
                <a:cubicBezTo>
                  <a:pt x="1712183" y="354985"/>
                  <a:pt x="1733855" y="342417"/>
                  <a:pt x="1756094" y="329734"/>
                </a:cubicBezTo>
                <a:cubicBezTo>
                  <a:pt x="1778334" y="317054"/>
                  <a:pt x="1801032" y="303861"/>
                  <a:pt x="1824010" y="292771"/>
                </a:cubicBezTo>
                <a:cubicBezTo>
                  <a:pt x="1846878" y="280997"/>
                  <a:pt x="1869232" y="269513"/>
                  <a:pt x="1890220" y="258707"/>
                </a:cubicBezTo>
                <a:cubicBezTo>
                  <a:pt x="1900686" y="253133"/>
                  <a:pt x="1910870" y="247673"/>
                  <a:pt x="1920538" y="242558"/>
                </a:cubicBezTo>
                <a:cubicBezTo>
                  <a:pt x="1930378" y="237723"/>
                  <a:pt x="1939651" y="233002"/>
                  <a:pt x="1948353" y="228396"/>
                </a:cubicBezTo>
                <a:cubicBezTo>
                  <a:pt x="1957000" y="221402"/>
                  <a:pt x="1978500" y="214408"/>
                  <a:pt x="2007225" y="207185"/>
                </a:cubicBezTo>
                <a:cubicBezTo>
                  <a:pt x="2021616" y="203717"/>
                  <a:pt x="2037658" y="199507"/>
                  <a:pt x="2055177" y="196381"/>
                </a:cubicBezTo>
                <a:cubicBezTo>
                  <a:pt x="2072639" y="193423"/>
                  <a:pt x="2091296" y="190296"/>
                  <a:pt x="2110408" y="187054"/>
                </a:cubicBezTo>
                <a:cubicBezTo>
                  <a:pt x="2148632" y="180513"/>
                  <a:pt x="2188562" y="173006"/>
                  <a:pt x="2225764" y="167151"/>
                </a:cubicBezTo>
                <a:cubicBezTo>
                  <a:pt x="2262793" y="160553"/>
                  <a:pt x="2296466" y="152022"/>
                  <a:pt x="2321836" y="141729"/>
                </a:cubicBezTo>
                <a:cubicBezTo>
                  <a:pt x="2329002" y="141845"/>
                  <a:pt x="2251871" y="167436"/>
                  <a:pt x="2217685" y="180230"/>
                </a:cubicBezTo>
                <a:cubicBezTo>
                  <a:pt x="2252555" y="175339"/>
                  <a:pt x="2282816" y="165103"/>
                  <a:pt x="2307559" y="157880"/>
                </a:cubicBezTo>
                <a:cubicBezTo>
                  <a:pt x="2332360" y="150772"/>
                  <a:pt x="2351811" y="148213"/>
                  <a:pt x="2363985" y="155718"/>
                </a:cubicBezTo>
                <a:cubicBezTo>
                  <a:pt x="2344304" y="157425"/>
                  <a:pt x="2329685" y="158959"/>
                  <a:pt x="2319107" y="160326"/>
                </a:cubicBezTo>
                <a:cubicBezTo>
                  <a:pt x="2308526" y="162201"/>
                  <a:pt x="2301984" y="163679"/>
                  <a:pt x="2298288" y="164933"/>
                </a:cubicBezTo>
                <a:cubicBezTo>
                  <a:pt x="2290836" y="167436"/>
                  <a:pt x="2294930" y="168970"/>
                  <a:pt x="2301700" y="170334"/>
                </a:cubicBezTo>
                <a:cubicBezTo>
                  <a:pt x="2315294" y="173122"/>
                  <a:pt x="2339470" y="175452"/>
                  <a:pt x="2305113" y="184210"/>
                </a:cubicBezTo>
                <a:cubicBezTo>
                  <a:pt x="2341232" y="177671"/>
                  <a:pt x="2378661" y="173236"/>
                  <a:pt x="2411196" y="166977"/>
                </a:cubicBezTo>
                <a:cubicBezTo>
                  <a:pt x="2427522" y="164023"/>
                  <a:pt x="2442595" y="161067"/>
                  <a:pt x="2455905" y="158165"/>
                </a:cubicBezTo>
                <a:cubicBezTo>
                  <a:pt x="2469217" y="155718"/>
                  <a:pt x="2480648" y="153499"/>
                  <a:pt x="2489523" y="151170"/>
                </a:cubicBezTo>
                <a:cubicBezTo>
                  <a:pt x="2474674" y="152307"/>
                  <a:pt x="2464153" y="152760"/>
                  <a:pt x="2456872" y="152650"/>
                </a:cubicBezTo>
                <a:cubicBezTo>
                  <a:pt x="2449648" y="152875"/>
                  <a:pt x="2445610" y="152420"/>
                  <a:pt x="2443733" y="151511"/>
                </a:cubicBezTo>
                <a:cubicBezTo>
                  <a:pt x="2440036" y="149692"/>
                  <a:pt x="2444928" y="146110"/>
                  <a:pt x="2449819" y="142753"/>
                </a:cubicBezTo>
                <a:cubicBezTo>
                  <a:pt x="2459660" y="136156"/>
                  <a:pt x="2469386" y="130415"/>
                  <a:pt x="2409547" y="142014"/>
                </a:cubicBezTo>
                <a:cubicBezTo>
                  <a:pt x="2455223" y="127228"/>
                  <a:pt x="2510625" y="119096"/>
                  <a:pt x="2568473" y="111589"/>
                </a:cubicBezTo>
                <a:cubicBezTo>
                  <a:pt x="2597426" y="107381"/>
                  <a:pt x="2627119" y="107041"/>
                  <a:pt x="2656526" y="106017"/>
                </a:cubicBezTo>
                <a:close/>
                <a:moveTo>
                  <a:pt x="2739345" y="26115"/>
                </a:moveTo>
                <a:cubicBezTo>
                  <a:pt x="2794577" y="47216"/>
                  <a:pt x="2502776" y="51592"/>
                  <a:pt x="2679449" y="64901"/>
                </a:cubicBezTo>
                <a:cubicBezTo>
                  <a:pt x="2651634" y="67917"/>
                  <a:pt x="2624273" y="70474"/>
                  <a:pt x="2597312" y="72748"/>
                </a:cubicBezTo>
                <a:cubicBezTo>
                  <a:pt x="2570464" y="75875"/>
                  <a:pt x="2543958" y="79003"/>
                  <a:pt x="2517735" y="82020"/>
                </a:cubicBezTo>
                <a:cubicBezTo>
                  <a:pt x="2491513" y="85147"/>
                  <a:pt x="2465518" y="86965"/>
                  <a:pt x="2439864" y="90376"/>
                </a:cubicBezTo>
                <a:cubicBezTo>
                  <a:pt x="2414154" y="93848"/>
                  <a:pt x="2388671" y="97370"/>
                  <a:pt x="2363189" y="100785"/>
                </a:cubicBezTo>
                <a:cubicBezTo>
                  <a:pt x="2261371" y="114091"/>
                  <a:pt x="2161034" y="132913"/>
                  <a:pt x="2057509" y="160724"/>
                </a:cubicBezTo>
                <a:cubicBezTo>
                  <a:pt x="2096985" y="148609"/>
                  <a:pt x="2062002" y="146565"/>
                  <a:pt x="2052502" y="143094"/>
                </a:cubicBezTo>
                <a:cubicBezTo>
                  <a:pt x="2143740" y="128422"/>
                  <a:pt x="2171612" y="118982"/>
                  <a:pt x="2193512" y="111022"/>
                </a:cubicBezTo>
                <a:cubicBezTo>
                  <a:pt x="2215239" y="102435"/>
                  <a:pt x="2230199" y="92709"/>
                  <a:pt x="2295272" y="78263"/>
                </a:cubicBezTo>
                <a:cubicBezTo>
                  <a:pt x="2284408" y="77355"/>
                  <a:pt x="2261825" y="78891"/>
                  <a:pt x="2232874" y="82303"/>
                </a:cubicBezTo>
                <a:cubicBezTo>
                  <a:pt x="2203977" y="86112"/>
                  <a:pt x="2168484" y="89981"/>
                  <a:pt x="2132991" y="98738"/>
                </a:cubicBezTo>
                <a:cubicBezTo>
                  <a:pt x="2097382" y="106756"/>
                  <a:pt x="2060980" y="115854"/>
                  <a:pt x="2029467" y="125125"/>
                </a:cubicBezTo>
                <a:cubicBezTo>
                  <a:pt x="1998238" y="135531"/>
                  <a:pt x="1971902" y="146281"/>
                  <a:pt x="1955748" y="155436"/>
                </a:cubicBezTo>
                <a:lnTo>
                  <a:pt x="2023322" y="142526"/>
                </a:lnTo>
                <a:lnTo>
                  <a:pt x="1959161" y="179035"/>
                </a:lnTo>
                <a:cubicBezTo>
                  <a:pt x="1934361" y="183301"/>
                  <a:pt x="1940447" y="175339"/>
                  <a:pt x="1943633" y="171302"/>
                </a:cubicBezTo>
                <a:cubicBezTo>
                  <a:pt x="1939025" y="193083"/>
                  <a:pt x="1761214" y="237438"/>
                  <a:pt x="1647111" y="285209"/>
                </a:cubicBezTo>
                <a:cubicBezTo>
                  <a:pt x="1680556" y="263542"/>
                  <a:pt x="1657803" y="265133"/>
                  <a:pt x="1638350" y="266385"/>
                </a:cubicBezTo>
                <a:cubicBezTo>
                  <a:pt x="1628625" y="266955"/>
                  <a:pt x="1620092" y="268149"/>
                  <a:pt x="1619695" y="265476"/>
                </a:cubicBezTo>
                <a:cubicBezTo>
                  <a:pt x="1619353" y="262858"/>
                  <a:pt x="1627145" y="256546"/>
                  <a:pt x="1651491" y="245001"/>
                </a:cubicBezTo>
                <a:cubicBezTo>
                  <a:pt x="1651491" y="245001"/>
                  <a:pt x="1685848" y="231183"/>
                  <a:pt x="1737382" y="210542"/>
                </a:cubicBezTo>
                <a:cubicBezTo>
                  <a:pt x="1750236" y="205137"/>
                  <a:pt x="1764287" y="199962"/>
                  <a:pt x="1779417" y="194900"/>
                </a:cubicBezTo>
                <a:cubicBezTo>
                  <a:pt x="1794491" y="189726"/>
                  <a:pt x="1810303" y="184210"/>
                  <a:pt x="1826742" y="178523"/>
                </a:cubicBezTo>
                <a:cubicBezTo>
                  <a:pt x="1859562" y="167093"/>
                  <a:pt x="1894543" y="154698"/>
                  <a:pt x="1930323" y="144972"/>
                </a:cubicBezTo>
                <a:cubicBezTo>
                  <a:pt x="1965986" y="134792"/>
                  <a:pt x="2001424" y="123646"/>
                  <a:pt x="2035097" y="115003"/>
                </a:cubicBezTo>
                <a:cubicBezTo>
                  <a:pt x="2068941" y="106872"/>
                  <a:pt x="2100568" y="99363"/>
                  <a:pt x="2127644" y="92825"/>
                </a:cubicBezTo>
                <a:cubicBezTo>
                  <a:pt x="2141182" y="89637"/>
                  <a:pt x="2153582" y="86511"/>
                  <a:pt x="2164673" y="84123"/>
                </a:cubicBezTo>
                <a:cubicBezTo>
                  <a:pt x="2175765" y="82020"/>
                  <a:pt x="2185492" y="80200"/>
                  <a:pt x="2193455" y="78663"/>
                </a:cubicBezTo>
                <a:cubicBezTo>
                  <a:pt x="2209438" y="75650"/>
                  <a:pt x="2218540" y="73943"/>
                  <a:pt x="2218540" y="73943"/>
                </a:cubicBezTo>
                <a:cubicBezTo>
                  <a:pt x="2223203" y="71329"/>
                  <a:pt x="2229460" y="68825"/>
                  <a:pt x="2244079" y="65983"/>
                </a:cubicBezTo>
                <a:lnTo>
                  <a:pt x="2230598" y="71724"/>
                </a:lnTo>
                <a:cubicBezTo>
                  <a:pt x="2230598" y="71724"/>
                  <a:pt x="2241463" y="69677"/>
                  <a:pt x="2257672" y="66664"/>
                </a:cubicBezTo>
                <a:cubicBezTo>
                  <a:pt x="2273999" y="63936"/>
                  <a:pt x="2295556" y="58930"/>
                  <a:pt x="2317399" y="56258"/>
                </a:cubicBezTo>
                <a:cubicBezTo>
                  <a:pt x="2361140" y="50287"/>
                  <a:pt x="2404825" y="44315"/>
                  <a:pt x="2404825" y="44315"/>
                </a:cubicBezTo>
                <a:cubicBezTo>
                  <a:pt x="2463015" y="43635"/>
                  <a:pt x="2465518" y="50683"/>
                  <a:pt x="2473026" y="54155"/>
                </a:cubicBezTo>
                <a:cubicBezTo>
                  <a:pt x="2480534" y="58076"/>
                  <a:pt x="2493162" y="60294"/>
                  <a:pt x="2571317" y="56656"/>
                </a:cubicBezTo>
                <a:cubicBezTo>
                  <a:pt x="2575868" y="45339"/>
                  <a:pt x="2557893" y="46022"/>
                  <a:pt x="2532980" y="37435"/>
                </a:cubicBezTo>
                <a:cubicBezTo>
                  <a:pt x="2532980" y="37435"/>
                  <a:pt x="2562387" y="34762"/>
                  <a:pt x="2591795" y="32144"/>
                </a:cubicBezTo>
                <a:cubicBezTo>
                  <a:pt x="2621257" y="30896"/>
                  <a:pt x="2650780" y="29643"/>
                  <a:pt x="2650780" y="29643"/>
                </a:cubicBezTo>
                <a:lnTo>
                  <a:pt x="2642760" y="35896"/>
                </a:lnTo>
                <a:close/>
                <a:moveTo>
                  <a:pt x="2729162" y="13152"/>
                </a:moveTo>
                <a:cubicBezTo>
                  <a:pt x="2759026" y="13266"/>
                  <a:pt x="2801687" y="14630"/>
                  <a:pt x="2852823" y="15709"/>
                </a:cubicBezTo>
                <a:cubicBezTo>
                  <a:pt x="2878419" y="15825"/>
                  <a:pt x="2906063" y="18268"/>
                  <a:pt x="2935357" y="20374"/>
                </a:cubicBezTo>
                <a:cubicBezTo>
                  <a:pt x="2964652" y="22593"/>
                  <a:pt x="2995481" y="24922"/>
                  <a:pt x="3027391" y="27310"/>
                </a:cubicBezTo>
                <a:cubicBezTo>
                  <a:pt x="3059187" y="31236"/>
                  <a:pt x="3092007" y="35332"/>
                  <a:pt x="3125397" y="39482"/>
                </a:cubicBezTo>
                <a:cubicBezTo>
                  <a:pt x="3142064" y="41701"/>
                  <a:pt x="3158956" y="43350"/>
                  <a:pt x="3175737" y="46133"/>
                </a:cubicBezTo>
                <a:lnTo>
                  <a:pt x="3220902" y="54039"/>
                </a:lnTo>
                <a:lnTo>
                  <a:pt x="3220902" y="116309"/>
                </a:lnTo>
                <a:lnTo>
                  <a:pt x="3210491" y="112442"/>
                </a:lnTo>
                <a:cubicBezTo>
                  <a:pt x="3204291" y="110283"/>
                  <a:pt x="3197068" y="108064"/>
                  <a:pt x="3188365" y="105846"/>
                </a:cubicBezTo>
                <a:cubicBezTo>
                  <a:pt x="3179604" y="103739"/>
                  <a:pt x="3169309" y="101411"/>
                  <a:pt x="3156853" y="99647"/>
                </a:cubicBezTo>
                <a:cubicBezTo>
                  <a:pt x="3144339" y="98284"/>
                  <a:pt x="3129664" y="97146"/>
                  <a:pt x="3112315" y="96521"/>
                </a:cubicBezTo>
                <a:lnTo>
                  <a:pt x="3134441" y="96975"/>
                </a:lnTo>
                <a:cubicBezTo>
                  <a:pt x="3048495" y="87590"/>
                  <a:pt x="3090074" y="83213"/>
                  <a:pt x="3096787" y="73092"/>
                </a:cubicBezTo>
                <a:cubicBezTo>
                  <a:pt x="3063966" y="67403"/>
                  <a:pt x="3037744" y="65186"/>
                  <a:pt x="3014820" y="65925"/>
                </a:cubicBezTo>
                <a:cubicBezTo>
                  <a:pt x="2991840" y="67178"/>
                  <a:pt x="2972216" y="70134"/>
                  <a:pt x="2952649" y="72978"/>
                </a:cubicBezTo>
                <a:cubicBezTo>
                  <a:pt x="2933025" y="75820"/>
                  <a:pt x="2913458" y="78548"/>
                  <a:pt x="2890422" y="79176"/>
                </a:cubicBezTo>
                <a:cubicBezTo>
                  <a:pt x="2867384" y="79742"/>
                  <a:pt x="2840878" y="80481"/>
                  <a:pt x="2807261" y="76503"/>
                </a:cubicBezTo>
                <a:cubicBezTo>
                  <a:pt x="2812893" y="65754"/>
                  <a:pt x="2767217" y="56542"/>
                  <a:pt x="2779332" y="47785"/>
                </a:cubicBezTo>
                <a:cubicBezTo>
                  <a:pt x="2795429" y="50399"/>
                  <a:pt x="2816986" y="52502"/>
                  <a:pt x="2839114" y="53300"/>
                </a:cubicBezTo>
                <a:cubicBezTo>
                  <a:pt x="2861297" y="54039"/>
                  <a:pt x="2884106" y="53416"/>
                  <a:pt x="2902708" y="51936"/>
                </a:cubicBezTo>
                <a:cubicBezTo>
                  <a:pt x="2915334" y="43975"/>
                  <a:pt x="2878362" y="39878"/>
                  <a:pt x="2848442" y="39025"/>
                </a:cubicBezTo>
                <a:cubicBezTo>
                  <a:pt x="2818635" y="37548"/>
                  <a:pt x="2795941" y="36071"/>
                  <a:pt x="2837748" y="27595"/>
                </a:cubicBezTo>
                <a:cubicBezTo>
                  <a:pt x="2782574" y="23273"/>
                  <a:pt x="2736159" y="14287"/>
                  <a:pt x="2682236" y="14345"/>
                </a:cubicBezTo>
                <a:cubicBezTo>
                  <a:pt x="2682236" y="14345"/>
                  <a:pt x="2699299" y="13946"/>
                  <a:pt x="2729162" y="13152"/>
                </a:cubicBezTo>
                <a:close/>
                <a:moveTo>
                  <a:pt x="2681894" y="809"/>
                </a:moveTo>
                <a:lnTo>
                  <a:pt x="2604194" y="12981"/>
                </a:lnTo>
                <a:cubicBezTo>
                  <a:pt x="2632692" y="584"/>
                  <a:pt x="2657832" y="-1465"/>
                  <a:pt x="2681894" y="809"/>
                </a:cubicBezTo>
                <a:close/>
              </a:path>
            </a:pathLst>
          </a:custGeom>
          <a:solidFill>
            <a:srgbClr val="D9D9D9"/>
          </a:solidFill>
        </p:spPr>
        <p:txBody>
          <a:bodyPr wrap="square">
            <a:noAutofit/>
          </a:bodyPr>
          <a:lstStyle>
            <a:lvl1pPr>
              <a:defRPr/>
            </a:lvl1pPr>
          </a:lstStyle>
          <a:p>
            <a:r>
              <a:rPr lang="fr-FR"/>
              <a:t>Picture</a:t>
            </a:r>
            <a:endParaRPr lang="en-US"/>
          </a:p>
        </p:txBody>
      </p:sp>
      <p:sp>
        <p:nvSpPr>
          <p:cNvPr id="27" name="Text Placeholder 139">
            <a:extLst>
              <a:ext uri="{FF2B5EF4-FFF2-40B4-BE49-F238E27FC236}">
                <a16:creationId xmlns:a16="http://schemas.microsoft.com/office/drawing/2014/main" id="{E7E8301F-4C48-3EEE-FC34-9F1FE9EEBBF5}"/>
              </a:ext>
            </a:extLst>
          </p:cNvPr>
          <p:cNvSpPr>
            <a:spLocks noGrp="1"/>
          </p:cNvSpPr>
          <p:nvPr>
            <p:ph type="body" sz="quarter" idx="15" hasCustomPrompt="1"/>
          </p:nvPr>
        </p:nvSpPr>
        <p:spPr>
          <a:xfrm>
            <a:off x="692821" y="1800000"/>
            <a:ext cx="7571353" cy="1821741"/>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9">
            <a:extLst>
              <a:ext uri="{FF2B5EF4-FFF2-40B4-BE49-F238E27FC236}">
                <a16:creationId xmlns:a16="http://schemas.microsoft.com/office/drawing/2014/main" id="{65609937-8E8D-43D1-2C05-2C13289BDB33}"/>
              </a:ext>
            </a:extLst>
          </p:cNvPr>
          <p:cNvSpPr>
            <a:spLocks noGrp="1"/>
          </p:cNvSpPr>
          <p:nvPr>
            <p:ph type="body" sz="quarter" idx="16" hasCustomPrompt="1"/>
          </p:nvPr>
        </p:nvSpPr>
        <p:spPr>
          <a:xfrm>
            <a:off x="692821" y="3921977"/>
            <a:ext cx="7571353" cy="2236849"/>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Footer Placeholder 2">
            <a:extLst>
              <a:ext uri="{FF2B5EF4-FFF2-40B4-BE49-F238E27FC236}">
                <a16:creationId xmlns:a16="http://schemas.microsoft.com/office/drawing/2014/main" id="{537201DE-D5E0-D562-69C3-A12FD373CA54}"/>
              </a:ext>
            </a:extLst>
          </p:cNvPr>
          <p:cNvSpPr>
            <a:spLocks noGrp="1"/>
          </p:cNvSpPr>
          <p:nvPr>
            <p:ph type="ftr" sz="quarter" idx="10"/>
          </p:nvPr>
        </p:nvSpPr>
        <p:spPr/>
        <p:txBody>
          <a:bodyPr/>
          <a:lstStyle/>
          <a:p>
            <a:r>
              <a:rPr lang="en-GB"/>
              <a:t>Footer</a:t>
            </a:r>
          </a:p>
        </p:txBody>
      </p:sp>
      <p:sp>
        <p:nvSpPr>
          <p:cNvPr id="16" name="Oval 6">
            <a:extLst>
              <a:ext uri="{FF2B5EF4-FFF2-40B4-BE49-F238E27FC236}">
                <a16:creationId xmlns:a16="http://schemas.microsoft.com/office/drawing/2014/main" id="{681B9E98-3738-4144-8A54-B63F62374428}"/>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7" name="Slide Number Placeholder 5">
            <a:extLst>
              <a:ext uri="{FF2B5EF4-FFF2-40B4-BE49-F238E27FC236}">
                <a16:creationId xmlns:a16="http://schemas.microsoft.com/office/drawing/2014/main" id="{97086644-8D6C-4759-BBE4-64A5A293837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pic>
        <p:nvPicPr>
          <p:cNvPr id="4" name="Picture 2">
            <a:extLst>
              <a:ext uri="{FF2B5EF4-FFF2-40B4-BE49-F238E27FC236}">
                <a16:creationId xmlns:a16="http://schemas.microsoft.com/office/drawing/2014/main" id="{B0EE6DC8-EF50-E794-82CA-8CF27BD74B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73740" y="194076"/>
            <a:ext cx="1112520" cy="63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19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FD81024-2ABA-B356-EE25-EBA229A7730F}"/>
              </a:ext>
            </a:extLst>
          </p:cNvPr>
          <p:cNvSpPr>
            <a:spLocks noGrp="1"/>
          </p:cNvSpPr>
          <p:nvPr>
            <p:ph type="title" hasCustomPrompt="1"/>
          </p:nvPr>
        </p:nvSpPr>
        <p:spPr>
          <a:xfrm>
            <a:off x="5329134" y="4468835"/>
            <a:ext cx="6227053" cy="547842"/>
          </a:xfrm>
          <a:prstGeom prst="rect">
            <a:avLst/>
          </a:prstGeom>
        </p:spPr>
        <p:txBody>
          <a:bodyPr vert="horz" wrap="square" lIns="91440" tIns="45720" rIns="91440" bIns="45720" rtlCol="0" anchor="t">
            <a:noAutofit/>
          </a:bodyPr>
          <a:lstStyle>
            <a:lvl1pPr>
              <a:defRPr b="1" i="0">
                <a:cs typeface="Poppins" pitchFamily="2" charset="77"/>
              </a:defRPr>
            </a:lvl1pPr>
          </a:lstStyle>
          <a:p>
            <a:r>
              <a:rPr lang="en-GB" sz="3200" noProof="0">
                <a:solidFill>
                  <a:schemeClr val="accent1"/>
                </a:solidFill>
                <a:latin typeface="+mj-lt"/>
                <a:cs typeface="Poppins" pitchFamily="2" charset="77"/>
              </a:rPr>
              <a:t>Thank</a:t>
            </a:r>
            <a:r>
              <a:rPr lang="en-US" sz="3200">
                <a:solidFill>
                  <a:schemeClr val="accent1"/>
                </a:solidFill>
                <a:latin typeface="+mj-lt"/>
                <a:cs typeface="Poppins" pitchFamily="2" charset="77"/>
              </a:rPr>
              <a:t> you for your attention</a:t>
            </a:r>
          </a:p>
        </p:txBody>
      </p:sp>
      <p:sp>
        <p:nvSpPr>
          <p:cNvPr id="9" name="Picture Placeholder 8" descr="Picture Placeholder 36.">
            <a:extLst>
              <a:ext uri="{FF2B5EF4-FFF2-40B4-BE49-F238E27FC236}">
                <a16:creationId xmlns:a16="http://schemas.microsoft.com/office/drawing/2014/main" id="{F329E330-DFEB-455C-9775-E43DC8AF5A0D}"/>
              </a:ext>
            </a:extLst>
          </p:cNvPr>
          <p:cNvSpPr>
            <a:spLocks noGrp="1"/>
          </p:cNvSpPr>
          <p:nvPr>
            <p:ph type="pic" sz="quarter" idx="55" hasCustomPrompt="1"/>
          </p:nvPr>
        </p:nvSpPr>
        <p:spPr>
          <a:xfrm>
            <a:off x="0" y="2"/>
            <a:ext cx="12192000" cy="3428999"/>
          </a:xfrm>
          <a:custGeom>
            <a:avLst/>
            <a:gdLst>
              <a:gd name="connsiteX0" fmla="*/ 6931687 w 12192000"/>
              <a:gd name="connsiteY0" fmla="*/ 4243277 h 4251103"/>
              <a:gd name="connsiteX1" fmla="*/ 6962652 w 12192000"/>
              <a:gd name="connsiteY1" fmla="*/ 4251103 h 4251103"/>
              <a:gd name="connsiteX2" fmla="*/ 6926527 w 12192000"/>
              <a:gd name="connsiteY2" fmla="*/ 4251103 h 4251103"/>
              <a:gd name="connsiteX3" fmla="*/ 6921366 w 12192000"/>
              <a:gd name="connsiteY3" fmla="*/ 4251103 h 4251103"/>
              <a:gd name="connsiteX4" fmla="*/ 6931687 w 12192000"/>
              <a:gd name="connsiteY4" fmla="*/ 4243277 h 4251103"/>
              <a:gd name="connsiteX5" fmla="*/ 7061514 w 12192000"/>
              <a:gd name="connsiteY5" fmla="*/ 4216590 h 4251103"/>
              <a:gd name="connsiteX6" fmla="*/ 7050258 w 12192000"/>
              <a:gd name="connsiteY6" fmla="*/ 4218784 h 4251103"/>
              <a:gd name="connsiteX7" fmla="*/ 7055368 w 12192000"/>
              <a:gd name="connsiteY7" fmla="*/ 4235306 h 4251103"/>
              <a:gd name="connsiteX8" fmla="*/ 7063031 w 12192000"/>
              <a:gd name="connsiteY8" fmla="*/ 4231176 h 4251103"/>
              <a:gd name="connsiteX9" fmla="*/ 7070695 w 12192000"/>
              <a:gd name="connsiteY9" fmla="*/ 4235306 h 4251103"/>
              <a:gd name="connsiteX10" fmla="*/ 7080913 w 12192000"/>
              <a:gd name="connsiteY10" fmla="*/ 4227046 h 4251103"/>
              <a:gd name="connsiteX11" fmla="*/ 7061514 w 12192000"/>
              <a:gd name="connsiteY11" fmla="*/ 4216590 h 4251103"/>
              <a:gd name="connsiteX12" fmla="*/ 7097260 w 12192000"/>
              <a:gd name="connsiteY12" fmla="*/ 4210523 h 4251103"/>
              <a:gd name="connsiteX13" fmla="*/ 7112249 w 12192000"/>
              <a:gd name="connsiteY13" fmla="*/ 4235306 h 4251103"/>
              <a:gd name="connsiteX14" fmla="*/ 7097260 w 12192000"/>
              <a:gd name="connsiteY14" fmla="*/ 4210523 h 4251103"/>
              <a:gd name="connsiteX15" fmla="*/ 6977368 w 12192000"/>
              <a:gd name="connsiteY15" fmla="*/ 4202260 h 4251103"/>
              <a:gd name="connsiteX16" fmla="*/ 6971917 w 12192000"/>
              <a:gd name="connsiteY16" fmla="*/ 4210523 h 4251103"/>
              <a:gd name="connsiteX17" fmla="*/ 6993716 w 12192000"/>
              <a:gd name="connsiteY17" fmla="*/ 4218784 h 4251103"/>
              <a:gd name="connsiteX18" fmla="*/ 6977368 w 12192000"/>
              <a:gd name="connsiteY18" fmla="*/ 4227046 h 4251103"/>
              <a:gd name="connsiteX19" fmla="*/ 7004616 w 12192000"/>
              <a:gd name="connsiteY19" fmla="*/ 4218784 h 4251103"/>
              <a:gd name="connsiteX20" fmla="*/ 6977368 w 12192000"/>
              <a:gd name="connsiteY20" fmla="*/ 4202260 h 4251103"/>
              <a:gd name="connsiteX21" fmla="*/ 7448767 w 12192000"/>
              <a:gd name="connsiteY21" fmla="*/ 4181609 h 4251103"/>
              <a:gd name="connsiteX22" fmla="*/ 7416068 w 12192000"/>
              <a:gd name="connsiteY22" fmla="*/ 4189871 h 4251103"/>
              <a:gd name="connsiteX23" fmla="*/ 7448767 w 12192000"/>
              <a:gd name="connsiteY23" fmla="*/ 4181609 h 4251103"/>
              <a:gd name="connsiteX24" fmla="*/ 7431737 w 12192000"/>
              <a:gd name="connsiteY24" fmla="*/ 4165086 h 4251103"/>
              <a:gd name="connsiteX25" fmla="*/ 7426516 w 12192000"/>
              <a:gd name="connsiteY25" fmla="*/ 4173347 h 4251103"/>
              <a:gd name="connsiteX26" fmla="*/ 7478742 w 12192000"/>
              <a:gd name="connsiteY26" fmla="*/ 4181609 h 4251103"/>
              <a:gd name="connsiteX27" fmla="*/ 7478742 w 12192000"/>
              <a:gd name="connsiteY27" fmla="*/ 4173347 h 4251103"/>
              <a:gd name="connsiteX28" fmla="*/ 7431737 w 12192000"/>
              <a:gd name="connsiteY28" fmla="*/ 4165086 h 4251103"/>
              <a:gd name="connsiteX29" fmla="*/ 6965215 w 12192000"/>
              <a:gd name="connsiteY29" fmla="*/ 4154826 h 4251103"/>
              <a:gd name="connsiteX30" fmla="*/ 6962652 w 12192000"/>
              <a:gd name="connsiteY30" fmla="*/ 4157202 h 4251103"/>
              <a:gd name="connsiteX31" fmla="*/ 6921366 w 12192000"/>
              <a:gd name="connsiteY31" fmla="*/ 4157202 h 4251103"/>
              <a:gd name="connsiteX32" fmla="*/ 7580806 w 12192000"/>
              <a:gd name="connsiteY32" fmla="*/ 4150304 h 4251103"/>
              <a:gd name="connsiteX33" fmla="*/ 7673857 w 12192000"/>
              <a:gd name="connsiteY33" fmla="*/ 4150304 h 4251103"/>
              <a:gd name="connsiteX34" fmla="*/ 7575637 w 12192000"/>
              <a:gd name="connsiteY34" fmla="*/ 4165956 h 4251103"/>
              <a:gd name="connsiteX35" fmla="*/ 7580806 w 12192000"/>
              <a:gd name="connsiteY35" fmla="*/ 4150304 h 4251103"/>
              <a:gd name="connsiteX36" fmla="*/ 7473292 w 12192000"/>
              <a:gd name="connsiteY36" fmla="*/ 4140301 h 4251103"/>
              <a:gd name="connsiteX37" fmla="*/ 7421519 w 12192000"/>
              <a:gd name="connsiteY37" fmla="*/ 4156825 h 4251103"/>
              <a:gd name="connsiteX38" fmla="*/ 7473292 w 12192000"/>
              <a:gd name="connsiteY38" fmla="*/ 4140301 h 4251103"/>
              <a:gd name="connsiteX39" fmla="*/ 8026654 w 12192000"/>
              <a:gd name="connsiteY39" fmla="*/ 4134105 h 4251103"/>
              <a:gd name="connsiteX40" fmla="*/ 8009096 w 12192000"/>
              <a:gd name="connsiteY40" fmla="*/ 4134107 h 4251103"/>
              <a:gd name="connsiteX41" fmla="*/ 7993491 w 12192000"/>
              <a:gd name="connsiteY41" fmla="*/ 4140301 h 4251103"/>
              <a:gd name="connsiteX42" fmla="*/ 8045510 w 12192000"/>
              <a:gd name="connsiteY42" fmla="*/ 4140301 h 4251103"/>
              <a:gd name="connsiteX43" fmla="*/ 8040310 w 12192000"/>
              <a:gd name="connsiteY43" fmla="*/ 4134107 h 4251103"/>
              <a:gd name="connsiteX44" fmla="*/ 8026654 w 12192000"/>
              <a:gd name="connsiteY44" fmla="*/ 4134105 h 4251103"/>
              <a:gd name="connsiteX45" fmla="*/ 7224393 w 12192000"/>
              <a:gd name="connsiteY45" fmla="*/ 4117825 h 4251103"/>
              <a:gd name="connsiteX46" fmla="*/ 7214430 w 12192000"/>
              <a:gd name="connsiteY46" fmla="*/ 4133073 h 4251103"/>
              <a:gd name="connsiteX47" fmla="*/ 7225330 w 12192000"/>
              <a:gd name="connsiteY47" fmla="*/ 4133073 h 4251103"/>
              <a:gd name="connsiteX48" fmla="*/ 7241678 w 12192000"/>
              <a:gd name="connsiteY48" fmla="*/ 4133073 h 4251103"/>
              <a:gd name="connsiteX49" fmla="*/ 7236229 w 12192000"/>
              <a:gd name="connsiteY49" fmla="*/ 4118614 h 4251103"/>
              <a:gd name="connsiteX50" fmla="*/ 7224393 w 12192000"/>
              <a:gd name="connsiteY50" fmla="*/ 4117825 h 4251103"/>
              <a:gd name="connsiteX51" fmla="*/ 7617368 w 12192000"/>
              <a:gd name="connsiteY51" fmla="*/ 4111386 h 4251103"/>
              <a:gd name="connsiteX52" fmla="*/ 7653132 w 12192000"/>
              <a:gd name="connsiteY52" fmla="*/ 4119647 h 4251103"/>
              <a:gd name="connsiteX53" fmla="*/ 7617368 w 12192000"/>
              <a:gd name="connsiteY53" fmla="*/ 4111386 h 4251103"/>
              <a:gd name="connsiteX54" fmla="*/ 7293450 w 12192000"/>
              <a:gd name="connsiteY54" fmla="*/ 4111386 h 4251103"/>
              <a:gd name="connsiteX55" fmla="*/ 7328873 w 12192000"/>
              <a:gd name="connsiteY55" fmla="*/ 4111386 h 4251103"/>
              <a:gd name="connsiteX56" fmla="*/ 7293450 w 12192000"/>
              <a:gd name="connsiteY56" fmla="*/ 4111386 h 4251103"/>
              <a:gd name="connsiteX57" fmla="*/ 7189905 w 12192000"/>
              <a:gd name="connsiteY57" fmla="*/ 4111386 h 4251103"/>
              <a:gd name="connsiteX58" fmla="*/ 7162658 w 12192000"/>
              <a:gd name="connsiteY58" fmla="*/ 4119647 h 4251103"/>
              <a:gd name="connsiteX59" fmla="*/ 7162658 w 12192000"/>
              <a:gd name="connsiteY59" fmla="*/ 4127907 h 4251103"/>
              <a:gd name="connsiteX60" fmla="*/ 7189905 w 12192000"/>
              <a:gd name="connsiteY60" fmla="*/ 4111386 h 4251103"/>
              <a:gd name="connsiteX61" fmla="*/ 6993411 w 12192000"/>
              <a:gd name="connsiteY61" fmla="*/ 4110878 h 4251103"/>
              <a:gd name="connsiteX62" fmla="*/ 6988455 w 12192000"/>
              <a:gd name="connsiteY62" fmla="*/ 4125901 h 4251103"/>
              <a:gd name="connsiteX63" fmla="*/ 6992325 w 12192000"/>
              <a:gd name="connsiteY63" fmla="*/ 4111231 h 4251103"/>
              <a:gd name="connsiteX64" fmla="*/ 6993617 w 12192000"/>
              <a:gd name="connsiteY64" fmla="*/ 4110250 h 4251103"/>
              <a:gd name="connsiteX65" fmla="*/ 6994740 w 12192000"/>
              <a:gd name="connsiteY65" fmla="*/ 4110446 h 4251103"/>
              <a:gd name="connsiteX66" fmla="*/ 6993411 w 12192000"/>
              <a:gd name="connsiteY66" fmla="*/ 4110878 h 4251103"/>
              <a:gd name="connsiteX67" fmla="*/ 7203054 w 12192000"/>
              <a:gd name="connsiteY67" fmla="*/ 4108321 h 4251103"/>
              <a:gd name="connsiteX68" fmla="*/ 7193994 w 12192000"/>
              <a:gd name="connsiteY68" fmla="*/ 4110353 h 4251103"/>
              <a:gd name="connsiteX69" fmla="*/ 7199171 w 12192000"/>
              <a:gd name="connsiteY69" fmla="*/ 4124811 h 4251103"/>
              <a:gd name="connsiteX70" fmla="*/ 7168106 w 12192000"/>
              <a:gd name="connsiteY70" fmla="*/ 4132040 h 4251103"/>
              <a:gd name="connsiteX71" fmla="*/ 7204347 w 12192000"/>
              <a:gd name="connsiteY71" fmla="*/ 4132040 h 4251103"/>
              <a:gd name="connsiteX72" fmla="*/ 7214703 w 12192000"/>
              <a:gd name="connsiteY72" fmla="*/ 4110353 h 4251103"/>
              <a:gd name="connsiteX73" fmla="*/ 7203054 w 12192000"/>
              <a:gd name="connsiteY73" fmla="*/ 4108321 h 4251103"/>
              <a:gd name="connsiteX74" fmla="*/ 7111442 w 12192000"/>
              <a:gd name="connsiteY74" fmla="*/ 4103511 h 4251103"/>
              <a:gd name="connsiteX75" fmla="*/ 7091811 w 12192000"/>
              <a:gd name="connsiteY75" fmla="*/ 4111386 h 4251103"/>
              <a:gd name="connsiteX76" fmla="*/ 7122329 w 12192000"/>
              <a:gd name="connsiteY76" fmla="*/ 4111386 h 4251103"/>
              <a:gd name="connsiteX77" fmla="*/ 7112157 w 12192000"/>
              <a:gd name="connsiteY77" fmla="*/ 4127907 h 4251103"/>
              <a:gd name="connsiteX78" fmla="*/ 7111442 w 12192000"/>
              <a:gd name="connsiteY78" fmla="*/ 4103511 h 4251103"/>
              <a:gd name="connsiteX79" fmla="*/ 7391544 w 12192000"/>
              <a:gd name="connsiteY79" fmla="*/ 4103124 h 4251103"/>
              <a:gd name="connsiteX80" fmla="*/ 7416068 w 12192000"/>
              <a:gd name="connsiteY80" fmla="*/ 4111386 h 4251103"/>
              <a:gd name="connsiteX81" fmla="*/ 7391544 w 12192000"/>
              <a:gd name="connsiteY81" fmla="*/ 4103124 h 4251103"/>
              <a:gd name="connsiteX82" fmla="*/ 7473291 w 12192000"/>
              <a:gd name="connsiteY82" fmla="*/ 4094863 h 4251103"/>
              <a:gd name="connsiteX83" fmla="*/ 7519614 w 12192000"/>
              <a:gd name="connsiteY83" fmla="*/ 4094863 h 4251103"/>
              <a:gd name="connsiteX84" fmla="*/ 7473291 w 12192000"/>
              <a:gd name="connsiteY84" fmla="*/ 4094863 h 4251103"/>
              <a:gd name="connsiteX85" fmla="*/ 7431269 w 12192000"/>
              <a:gd name="connsiteY85" fmla="*/ 4076145 h 4251103"/>
              <a:gd name="connsiteX86" fmla="*/ 7416068 w 12192000"/>
              <a:gd name="connsiteY86" fmla="*/ 4078340 h 4251103"/>
              <a:gd name="connsiteX87" fmla="*/ 7436658 w 12192000"/>
              <a:gd name="connsiteY87" fmla="*/ 4094863 h 4251103"/>
              <a:gd name="connsiteX88" fmla="*/ 7462393 w 12192000"/>
              <a:gd name="connsiteY88" fmla="*/ 4086601 h 4251103"/>
              <a:gd name="connsiteX89" fmla="*/ 7431269 w 12192000"/>
              <a:gd name="connsiteY89" fmla="*/ 4076145 h 4251103"/>
              <a:gd name="connsiteX90" fmla="*/ 8587754 w 12192000"/>
              <a:gd name="connsiteY90" fmla="*/ 4061817 h 4251103"/>
              <a:gd name="connsiteX91" fmla="*/ 8516909 w 12192000"/>
              <a:gd name="connsiteY91" fmla="*/ 4078340 h 4251103"/>
              <a:gd name="connsiteX92" fmla="*/ 8587754 w 12192000"/>
              <a:gd name="connsiteY92" fmla="*/ 4061817 h 4251103"/>
              <a:gd name="connsiteX93" fmla="*/ 7509881 w 12192000"/>
              <a:gd name="connsiteY93" fmla="*/ 4049427 h 4251103"/>
              <a:gd name="connsiteX94" fmla="*/ 7510636 w 12192000"/>
              <a:gd name="connsiteY94" fmla="*/ 4051278 h 4251103"/>
              <a:gd name="connsiteX95" fmla="*/ 7500393 w 12192000"/>
              <a:gd name="connsiteY95" fmla="*/ 4053301 h 4251103"/>
              <a:gd name="connsiteX96" fmla="*/ 7499762 w 12192000"/>
              <a:gd name="connsiteY96" fmla="*/ 4061820 h 4251103"/>
              <a:gd name="connsiteX97" fmla="*/ 7512413 w 12192000"/>
              <a:gd name="connsiteY97" fmla="*/ 4055624 h 4251103"/>
              <a:gd name="connsiteX98" fmla="*/ 7510636 w 12192000"/>
              <a:gd name="connsiteY98" fmla="*/ 4051278 h 4251103"/>
              <a:gd name="connsiteX99" fmla="*/ 7520003 w 12192000"/>
              <a:gd name="connsiteY99" fmla="*/ 4049427 h 4251103"/>
              <a:gd name="connsiteX100" fmla="*/ 7509881 w 12192000"/>
              <a:gd name="connsiteY100" fmla="*/ 4049427 h 4251103"/>
              <a:gd name="connsiteX101" fmla="*/ 8489498 w 12192000"/>
              <a:gd name="connsiteY101" fmla="*/ 4047792 h 4251103"/>
              <a:gd name="connsiteX102" fmla="*/ 8485300 w 12192000"/>
              <a:gd name="connsiteY102" fmla="*/ 4048740 h 4251103"/>
              <a:gd name="connsiteX103" fmla="*/ 8474765 w 12192000"/>
              <a:gd name="connsiteY103" fmla="*/ 4063885 h 4251103"/>
              <a:gd name="connsiteX104" fmla="*/ 8437887 w 12192000"/>
              <a:gd name="connsiteY104" fmla="*/ 4071456 h 4251103"/>
              <a:gd name="connsiteX105" fmla="*/ 8469496 w 12192000"/>
              <a:gd name="connsiteY105" fmla="*/ 4079032 h 4251103"/>
              <a:gd name="connsiteX106" fmla="*/ 8501105 w 12192000"/>
              <a:gd name="connsiteY106" fmla="*/ 4079032 h 4251103"/>
              <a:gd name="connsiteX107" fmla="*/ 8485300 w 12192000"/>
              <a:gd name="connsiteY107" fmla="*/ 4063885 h 4251103"/>
              <a:gd name="connsiteX108" fmla="*/ 8516909 w 12192000"/>
              <a:gd name="connsiteY108" fmla="*/ 4056311 h 4251103"/>
              <a:gd name="connsiteX109" fmla="*/ 8489498 w 12192000"/>
              <a:gd name="connsiteY109" fmla="*/ 4047792 h 4251103"/>
              <a:gd name="connsiteX110" fmla="*/ 8211257 w 12192000"/>
              <a:gd name="connsiteY110" fmla="*/ 4046962 h 4251103"/>
              <a:gd name="connsiteX111" fmla="*/ 8138154 w 12192000"/>
              <a:gd name="connsiteY111" fmla="*/ 4062647 h 4251103"/>
              <a:gd name="connsiteX112" fmla="*/ 8215357 w 12192000"/>
              <a:gd name="connsiteY112" fmla="*/ 4055211 h 4251103"/>
              <a:gd name="connsiteX113" fmla="*/ 8199918 w 12192000"/>
              <a:gd name="connsiteY113" fmla="*/ 4062647 h 4251103"/>
              <a:gd name="connsiteX114" fmla="*/ 8230799 w 12192000"/>
              <a:gd name="connsiteY114" fmla="*/ 4055211 h 4251103"/>
              <a:gd name="connsiteX115" fmla="*/ 8211257 w 12192000"/>
              <a:gd name="connsiteY115" fmla="*/ 4046962 h 4251103"/>
              <a:gd name="connsiteX116" fmla="*/ 8715567 w 12192000"/>
              <a:gd name="connsiteY116" fmla="*/ 4045040 h 4251103"/>
              <a:gd name="connsiteX117" fmla="*/ 8696409 w 12192000"/>
              <a:gd name="connsiteY117" fmla="*/ 4047363 h 4251103"/>
              <a:gd name="connsiteX118" fmla="*/ 8727065 w 12192000"/>
              <a:gd name="connsiteY118" fmla="*/ 4047363 h 4251103"/>
              <a:gd name="connsiteX119" fmla="*/ 8715567 w 12192000"/>
              <a:gd name="connsiteY119" fmla="*/ 4045040 h 4251103"/>
              <a:gd name="connsiteX120" fmla="*/ 7171088 w 12192000"/>
              <a:gd name="connsiteY120" fmla="*/ 4045040 h 4251103"/>
              <a:gd name="connsiteX121" fmla="*/ 7154483 w 12192000"/>
              <a:gd name="connsiteY121" fmla="*/ 4047363 h 4251103"/>
              <a:gd name="connsiteX122" fmla="*/ 7154483 w 12192000"/>
              <a:gd name="connsiteY122" fmla="*/ 4053559 h 4251103"/>
              <a:gd name="connsiteX123" fmla="*/ 7195357 w 12192000"/>
              <a:gd name="connsiteY123" fmla="*/ 4047363 h 4251103"/>
              <a:gd name="connsiteX124" fmla="*/ 7171088 w 12192000"/>
              <a:gd name="connsiteY124" fmla="*/ 4045040 h 4251103"/>
              <a:gd name="connsiteX125" fmla="*/ 8582305 w 12192000"/>
              <a:gd name="connsiteY125" fmla="*/ 4041165 h 4251103"/>
              <a:gd name="connsiteX126" fmla="*/ 8532350 w 12192000"/>
              <a:gd name="connsiteY126" fmla="*/ 4047363 h 4251103"/>
              <a:gd name="connsiteX127" fmla="*/ 8522358 w 12192000"/>
              <a:gd name="connsiteY127" fmla="*/ 4047363 h 4251103"/>
              <a:gd name="connsiteX128" fmla="*/ 8522358 w 12192000"/>
              <a:gd name="connsiteY128" fmla="*/ 4053559 h 4251103"/>
              <a:gd name="connsiteX129" fmla="*/ 8562324 w 12192000"/>
              <a:gd name="connsiteY129" fmla="*/ 4047363 h 4251103"/>
              <a:gd name="connsiteX130" fmla="*/ 8552333 w 12192000"/>
              <a:gd name="connsiteY130" fmla="*/ 4053559 h 4251103"/>
              <a:gd name="connsiteX131" fmla="*/ 8562324 w 12192000"/>
              <a:gd name="connsiteY131" fmla="*/ 4053559 h 4251103"/>
              <a:gd name="connsiteX132" fmla="*/ 8567318 w 12192000"/>
              <a:gd name="connsiteY132" fmla="*/ 4053559 h 4251103"/>
              <a:gd name="connsiteX133" fmla="*/ 8582305 w 12192000"/>
              <a:gd name="connsiteY133" fmla="*/ 4041165 h 4251103"/>
              <a:gd name="connsiteX134" fmla="*/ 8768585 w 12192000"/>
              <a:gd name="connsiteY134" fmla="*/ 4038927 h 4251103"/>
              <a:gd name="connsiteX135" fmla="*/ 8732172 w 12192000"/>
              <a:gd name="connsiteY135" fmla="*/ 4046673 h 4251103"/>
              <a:gd name="connsiteX136" fmla="*/ 8789394 w 12192000"/>
              <a:gd name="connsiteY136" fmla="*/ 4046673 h 4251103"/>
              <a:gd name="connsiteX137" fmla="*/ 8768585 w 12192000"/>
              <a:gd name="connsiteY137" fmla="*/ 4038927 h 4251103"/>
              <a:gd name="connsiteX138" fmla="*/ 8364298 w 12192000"/>
              <a:gd name="connsiteY138" fmla="*/ 4038652 h 4251103"/>
              <a:gd name="connsiteX139" fmla="*/ 8351051 w 12192000"/>
              <a:gd name="connsiteY139" fmla="*/ 4040731 h 4251103"/>
              <a:gd name="connsiteX140" fmla="*/ 8333520 w 12192000"/>
              <a:gd name="connsiteY140" fmla="*/ 4054001 h 4251103"/>
              <a:gd name="connsiteX141" fmla="*/ 8323047 w 12192000"/>
              <a:gd name="connsiteY141" fmla="*/ 4056049 h 4251103"/>
              <a:gd name="connsiteX142" fmla="*/ 8287726 w 12192000"/>
              <a:gd name="connsiteY142" fmla="*/ 4054427 h 4251103"/>
              <a:gd name="connsiteX143" fmla="*/ 8237325 w 12192000"/>
              <a:gd name="connsiteY143" fmla="*/ 4064211 h 4251103"/>
              <a:gd name="connsiteX144" fmla="*/ 8258002 w 12192000"/>
              <a:gd name="connsiteY144" fmla="*/ 4064211 h 4251103"/>
              <a:gd name="connsiteX145" fmla="*/ 8268341 w 12192000"/>
              <a:gd name="connsiteY145" fmla="*/ 4064211 h 4251103"/>
              <a:gd name="connsiteX146" fmla="*/ 8195968 w 12192000"/>
              <a:gd name="connsiteY146" fmla="*/ 4095516 h 4251103"/>
              <a:gd name="connsiteX147" fmla="*/ 8144275 w 12192000"/>
              <a:gd name="connsiteY147" fmla="*/ 4087690 h 4251103"/>
              <a:gd name="connsiteX148" fmla="*/ 8087410 w 12192000"/>
              <a:gd name="connsiteY148" fmla="*/ 4111170 h 4251103"/>
              <a:gd name="connsiteX149" fmla="*/ 8082241 w 12192000"/>
              <a:gd name="connsiteY149" fmla="*/ 4103344 h 4251103"/>
              <a:gd name="connsiteX150" fmla="*/ 8025376 w 12192000"/>
              <a:gd name="connsiteY150" fmla="*/ 4118997 h 4251103"/>
              <a:gd name="connsiteX151" fmla="*/ 8020209 w 12192000"/>
              <a:gd name="connsiteY151" fmla="*/ 4111170 h 4251103"/>
              <a:gd name="connsiteX152" fmla="*/ 8102919 w 12192000"/>
              <a:gd name="connsiteY152" fmla="*/ 4095516 h 4251103"/>
              <a:gd name="connsiteX153" fmla="*/ 8206308 w 12192000"/>
              <a:gd name="connsiteY153" fmla="*/ 4072038 h 4251103"/>
              <a:gd name="connsiteX154" fmla="*/ 8206308 w 12192000"/>
              <a:gd name="connsiteY154" fmla="*/ 4064211 h 4251103"/>
              <a:gd name="connsiteX155" fmla="*/ 8139105 w 12192000"/>
              <a:gd name="connsiteY155" fmla="*/ 4072038 h 4251103"/>
              <a:gd name="connsiteX156" fmla="*/ 8104858 w 12192000"/>
              <a:gd name="connsiteY156" fmla="*/ 4084756 h 4251103"/>
              <a:gd name="connsiteX157" fmla="*/ 8068470 w 12192000"/>
              <a:gd name="connsiteY157" fmla="*/ 4080085 h 4251103"/>
              <a:gd name="connsiteX158" fmla="*/ 8068672 w 12192000"/>
              <a:gd name="connsiteY158" fmla="*/ 4079863 h 4251103"/>
              <a:gd name="connsiteX159" fmla="*/ 8068714 w 12192000"/>
              <a:gd name="connsiteY159" fmla="*/ 4079760 h 4251103"/>
              <a:gd name="connsiteX160" fmla="*/ 8085472 w 12192000"/>
              <a:gd name="connsiteY160" fmla="*/ 4078884 h 4251103"/>
              <a:gd name="connsiteX161" fmla="*/ 8092581 w 12192000"/>
              <a:gd name="connsiteY161" fmla="*/ 4072038 h 4251103"/>
              <a:gd name="connsiteX162" fmla="*/ 8057041 w 12192000"/>
              <a:gd name="connsiteY162" fmla="*/ 4067146 h 4251103"/>
              <a:gd name="connsiteX163" fmla="*/ 8025376 w 12192000"/>
              <a:gd name="connsiteY163" fmla="*/ 4079861 h 4251103"/>
              <a:gd name="connsiteX164" fmla="*/ 8071902 w 12192000"/>
              <a:gd name="connsiteY164" fmla="*/ 4072038 h 4251103"/>
              <a:gd name="connsiteX165" fmla="*/ 8068714 w 12192000"/>
              <a:gd name="connsiteY165" fmla="*/ 4079760 h 4251103"/>
              <a:gd name="connsiteX166" fmla="*/ 8066732 w 12192000"/>
              <a:gd name="connsiteY166" fmla="*/ 4079861 h 4251103"/>
              <a:gd name="connsiteX167" fmla="*/ 8068470 w 12192000"/>
              <a:gd name="connsiteY167" fmla="*/ 4080085 h 4251103"/>
              <a:gd name="connsiteX168" fmla="*/ 8061563 w 12192000"/>
              <a:gd name="connsiteY168" fmla="*/ 4087690 h 4251103"/>
              <a:gd name="connsiteX169" fmla="*/ 8020209 w 12192000"/>
              <a:gd name="connsiteY169" fmla="*/ 4087690 h 4251103"/>
              <a:gd name="connsiteX170" fmla="*/ 7994361 w 12192000"/>
              <a:gd name="connsiteY170" fmla="*/ 4079861 h 4251103"/>
              <a:gd name="connsiteX171" fmla="*/ 7984023 w 12192000"/>
              <a:gd name="connsiteY171" fmla="*/ 4095516 h 4251103"/>
              <a:gd name="connsiteX172" fmla="*/ 7927158 w 12192000"/>
              <a:gd name="connsiteY172" fmla="*/ 4095516 h 4251103"/>
              <a:gd name="connsiteX173" fmla="*/ 7953005 w 12192000"/>
              <a:gd name="connsiteY173" fmla="*/ 4079861 h 4251103"/>
              <a:gd name="connsiteX174" fmla="*/ 7921989 w 12192000"/>
              <a:gd name="connsiteY174" fmla="*/ 4095516 h 4251103"/>
              <a:gd name="connsiteX175" fmla="*/ 7896143 w 12192000"/>
              <a:gd name="connsiteY175" fmla="*/ 4087690 h 4251103"/>
              <a:gd name="connsiteX176" fmla="*/ 7808261 w 12192000"/>
              <a:gd name="connsiteY176" fmla="*/ 4118997 h 4251103"/>
              <a:gd name="connsiteX177" fmla="*/ 7772075 w 12192000"/>
              <a:gd name="connsiteY177" fmla="*/ 4111170 h 4251103"/>
              <a:gd name="connsiteX178" fmla="*/ 7792753 w 12192000"/>
              <a:gd name="connsiteY178" fmla="*/ 4103344 h 4251103"/>
              <a:gd name="connsiteX179" fmla="*/ 7720380 w 12192000"/>
              <a:gd name="connsiteY179" fmla="*/ 4126823 h 4251103"/>
              <a:gd name="connsiteX180" fmla="*/ 7692595 w 12192000"/>
              <a:gd name="connsiteY180" fmla="*/ 4126823 h 4251103"/>
              <a:gd name="connsiteX181" fmla="*/ 7679026 w 12192000"/>
              <a:gd name="connsiteY181" fmla="*/ 4126823 h 4251103"/>
              <a:gd name="connsiteX182" fmla="*/ 7658348 w 12192000"/>
              <a:gd name="connsiteY182" fmla="*/ 4134651 h 4251103"/>
              <a:gd name="connsiteX183" fmla="*/ 7585977 w 12192000"/>
              <a:gd name="connsiteY183" fmla="*/ 4134651 h 4251103"/>
              <a:gd name="connsiteX184" fmla="*/ 7565298 w 12192000"/>
              <a:gd name="connsiteY184" fmla="*/ 4150304 h 4251103"/>
              <a:gd name="connsiteX185" fmla="*/ 7580806 w 12192000"/>
              <a:gd name="connsiteY185" fmla="*/ 4150304 h 4251103"/>
              <a:gd name="connsiteX186" fmla="*/ 7503263 w 12192000"/>
              <a:gd name="connsiteY186" fmla="*/ 4173782 h 4251103"/>
              <a:gd name="connsiteX187" fmla="*/ 7565298 w 12192000"/>
              <a:gd name="connsiteY187" fmla="*/ 4181609 h 4251103"/>
              <a:gd name="connsiteX188" fmla="*/ 7591144 w 12192000"/>
              <a:gd name="connsiteY188" fmla="*/ 4181609 h 4251103"/>
              <a:gd name="connsiteX189" fmla="*/ 7663516 w 12192000"/>
              <a:gd name="connsiteY189" fmla="*/ 4158127 h 4251103"/>
              <a:gd name="connsiteX190" fmla="*/ 7699703 w 12192000"/>
              <a:gd name="connsiteY190" fmla="*/ 4158127 h 4251103"/>
              <a:gd name="connsiteX191" fmla="*/ 7730720 w 12192000"/>
              <a:gd name="connsiteY191" fmla="*/ 4173782 h 4251103"/>
              <a:gd name="connsiteX192" fmla="*/ 7844447 w 12192000"/>
              <a:gd name="connsiteY192" fmla="*/ 4158127 h 4251103"/>
              <a:gd name="connsiteX193" fmla="*/ 7854786 w 12192000"/>
              <a:gd name="connsiteY193" fmla="*/ 4150304 h 4251103"/>
              <a:gd name="connsiteX194" fmla="*/ 7890973 w 12192000"/>
              <a:gd name="connsiteY194" fmla="*/ 4158127 h 4251103"/>
              <a:gd name="connsiteX195" fmla="*/ 7870295 w 12192000"/>
              <a:gd name="connsiteY195" fmla="*/ 4150304 h 4251103"/>
              <a:gd name="connsiteX196" fmla="*/ 7916818 w 12192000"/>
              <a:gd name="connsiteY196" fmla="*/ 4150304 h 4251103"/>
              <a:gd name="connsiteX197" fmla="*/ 7932329 w 12192000"/>
              <a:gd name="connsiteY197" fmla="*/ 4134651 h 4251103"/>
              <a:gd name="connsiteX198" fmla="*/ 7963344 w 12192000"/>
              <a:gd name="connsiteY198" fmla="*/ 4142476 h 4251103"/>
              <a:gd name="connsiteX199" fmla="*/ 7979499 w 12192000"/>
              <a:gd name="connsiteY199" fmla="*/ 4142476 h 4251103"/>
              <a:gd name="connsiteX200" fmla="*/ 7984023 w 12192000"/>
              <a:gd name="connsiteY200" fmla="*/ 4142476 h 4251103"/>
              <a:gd name="connsiteX201" fmla="*/ 8082241 w 12192000"/>
              <a:gd name="connsiteY201" fmla="*/ 4134651 h 4251103"/>
              <a:gd name="connsiteX202" fmla="*/ 8113258 w 12192000"/>
              <a:gd name="connsiteY202" fmla="*/ 4118997 h 4251103"/>
              <a:gd name="connsiteX203" fmla="*/ 8154613 w 12192000"/>
              <a:gd name="connsiteY203" fmla="*/ 4126823 h 4251103"/>
              <a:gd name="connsiteX204" fmla="*/ 8216647 w 12192000"/>
              <a:gd name="connsiteY204" fmla="*/ 4118997 h 4251103"/>
              <a:gd name="connsiteX205" fmla="*/ 8211477 w 12192000"/>
              <a:gd name="connsiteY205" fmla="*/ 4103344 h 4251103"/>
              <a:gd name="connsiteX206" fmla="*/ 8247663 w 12192000"/>
              <a:gd name="connsiteY206" fmla="*/ 4103344 h 4251103"/>
              <a:gd name="connsiteX207" fmla="*/ 8237325 w 12192000"/>
              <a:gd name="connsiteY207" fmla="*/ 4118997 h 4251103"/>
              <a:gd name="connsiteX208" fmla="*/ 8294188 w 12192000"/>
              <a:gd name="connsiteY208" fmla="*/ 4111170 h 4251103"/>
              <a:gd name="connsiteX209" fmla="*/ 8294188 w 12192000"/>
              <a:gd name="connsiteY209" fmla="*/ 4095516 h 4251103"/>
              <a:gd name="connsiteX210" fmla="*/ 8325205 w 12192000"/>
              <a:gd name="connsiteY210" fmla="*/ 4079861 h 4251103"/>
              <a:gd name="connsiteX211" fmla="*/ 8345883 w 12192000"/>
              <a:gd name="connsiteY211" fmla="*/ 4079861 h 4251103"/>
              <a:gd name="connsiteX212" fmla="*/ 8314865 w 12192000"/>
              <a:gd name="connsiteY212" fmla="*/ 4095516 h 4251103"/>
              <a:gd name="connsiteX213" fmla="*/ 8361391 w 12192000"/>
              <a:gd name="connsiteY213" fmla="*/ 4087690 h 4251103"/>
              <a:gd name="connsiteX214" fmla="*/ 8361391 w 12192000"/>
              <a:gd name="connsiteY214" fmla="*/ 4079861 h 4251103"/>
              <a:gd name="connsiteX215" fmla="*/ 8407915 w 12192000"/>
              <a:gd name="connsiteY215" fmla="*/ 4079861 h 4251103"/>
              <a:gd name="connsiteX216" fmla="*/ 8407915 w 12192000"/>
              <a:gd name="connsiteY216" fmla="*/ 4064211 h 4251103"/>
              <a:gd name="connsiteX217" fmla="*/ 8356221 w 12192000"/>
              <a:gd name="connsiteY217" fmla="*/ 4072038 h 4251103"/>
              <a:gd name="connsiteX218" fmla="*/ 8345883 w 12192000"/>
              <a:gd name="connsiteY218" fmla="*/ 4064211 h 4251103"/>
              <a:gd name="connsiteX219" fmla="*/ 8289019 w 12192000"/>
              <a:gd name="connsiteY219" fmla="*/ 4064211 h 4251103"/>
              <a:gd name="connsiteX220" fmla="*/ 8321327 w 12192000"/>
              <a:gd name="connsiteY220" fmla="*/ 4056385 h 4251103"/>
              <a:gd name="connsiteX221" fmla="*/ 8323047 w 12192000"/>
              <a:gd name="connsiteY221" fmla="*/ 4056049 h 4251103"/>
              <a:gd name="connsiteX222" fmla="*/ 8330375 w 12192000"/>
              <a:gd name="connsiteY222" fmla="*/ 4056385 h 4251103"/>
              <a:gd name="connsiteX223" fmla="*/ 8333520 w 12192000"/>
              <a:gd name="connsiteY223" fmla="*/ 4054001 h 4251103"/>
              <a:gd name="connsiteX224" fmla="*/ 8361391 w 12192000"/>
              <a:gd name="connsiteY224" fmla="*/ 4048557 h 4251103"/>
              <a:gd name="connsiteX225" fmla="*/ 8364298 w 12192000"/>
              <a:gd name="connsiteY225" fmla="*/ 4038652 h 4251103"/>
              <a:gd name="connsiteX226" fmla="*/ 8437889 w 12192000"/>
              <a:gd name="connsiteY226" fmla="*/ 4032904 h 4251103"/>
              <a:gd name="connsiteX227" fmla="*/ 8423670 w 12192000"/>
              <a:gd name="connsiteY227" fmla="*/ 4039473 h 4251103"/>
              <a:gd name="connsiteX228" fmla="*/ 8420646 w 12192000"/>
              <a:gd name="connsiteY228" fmla="*/ 4040131 h 4251103"/>
              <a:gd name="connsiteX229" fmla="*/ 8421382 w 12192000"/>
              <a:gd name="connsiteY229" fmla="*/ 4040530 h 4251103"/>
              <a:gd name="connsiteX230" fmla="*/ 8402126 w 12192000"/>
              <a:gd name="connsiteY230" fmla="*/ 4049427 h 4251103"/>
              <a:gd name="connsiteX231" fmla="*/ 8422561 w 12192000"/>
              <a:gd name="connsiteY231" fmla="*/ 4041165 h 4251103"/>
              <a:gd name="connsiteX232" fmla="*/ 8421382 w 12192000"/>
              <a:gd name="connsiteY232" fmla="*/ 4040530 h 4251103"/>
              <a:gd name="connsiteX233" fmla="*/ 8423670 w 12192000"/>
              <a:gd name="connsiteY233" fmla="*/ 4039473 h 4251103"/>
              <a:gd name="connsiteX234" fmla="*/ 8431902 w 12192000"/>
              <a:gd name="connsiteY234" fmla="*/ 4037681 h 4251103"/>
              <a:gd name="connsiteX235" fmla="*/ 8437889 w 12192000"/>
              <a:gd name="connsiteY235" fmla="*/ 4032904 h 4251103"/>
              <a:gd name="connsiteX236" fmla="*/ 7138117 w 12192000"/>
              <a:gd name="connsiteY236" fmla="*/ 4032001 h 4251103"/>
              <a:gd name="connsiteX237" fmla="*/ 7215527 w 12192000"/>
              <a:gd name="connsiteY237" fmla="*/ 4039826 h 4251103"/>
              <a:gd name="connsiteX238" fmla="*/ 7210367 w 12192000"/>
              <a:gd name="connsiteY238" fmla="*/ 4055476 h 4251103"/>
              <a:gd name="connsiteX239" fmla="*/ 7101991 w 12192000"/>
              <a:gd name="connsiteY239" fmla="*/ 4071127 h 4251103"/>
              <a:gd name="connsiteX240" fmla="*/ 7127796 w 12192000"/>
              <a:gd name="connsiteY240" fmla="*/ 4055476 h 4251103"/>
              <a:gd name="connsiteX241" fmla="*/ 7127796 w 12192000"/>
              <a:gd name="connsiteY241" fmla="*/ 4039826 h 4251103"/>
              <a:gd name="connsiteX242" fmla="*/ 7138117 w 12192000"/>
              <a:gd name="connsiteY242" fmla="*/ 4032001 h 4251103"/>
              <a:gd name="connsiteX243" fmla="*/ 8909287 w 12192000"/>
              <a:gd name="connsiteY243" fmla="*/ 4024642 h 4251103"/>
              <a:gd name="connsiteX244" fmla="*/ 8794843 w 12192000"/>
              <a:gd name="connsiteY244" fmla="*/ 4041165 h 4251103"/>
              <a:gd name="connsiteX245" fmla="*/ 8820854 w 12192000"/>
              <a:gd name="connsiteY245" fmla="*/ 4041165 h 4251103"/>
              <a:gd name="connsiteX246" fmla="*/ 8831258 w 12192000"/>
              <a:gd name="connsiteY246" fmla="*/ 4049427 h 4251103"/>
              <a:gd name="connsiteX247" fmla="*/ 8909287 w 12192000"/>
              <a:gd name="connsiteY247" fmla="*/ 4024642 h 4251103"/>
              <a:gd name="connsiteX248" fmla="*/ 8639528 w 12192000"/>
              <a:gd name="connsiteY248" fmla="*/ 4024642 h 4251103"/>
              <a:gd name="connsiteX249" fmla="*/ 8593205 w 12192000"/>
              <a:gd name="connsiteY249" fmla="*/ 4032904 h 4251103"/>
              <a:gd name="connsiteX250" fmla="*/ 8608646 w 12192000"/>
              <a:gd name="connsiteY250" fmla="*/ 4041165 h 4251103"/>
              <a:gd name="connsiteX251" fmla="*/ 8639528 w 12192000"/>
              <a:gd name="connsiteY251" fmla="*/ 4024642 h 4251103"/>
              <a:gd name="connsiteX252" fmla="*/ 8212145 w 12192000"/>
              <a:gd name="connsiteY252" fmla="*/ 4024642 h 4251103"/>
              <a:gd name="connsiteX253" fmla="*/ 8154504 w 12192000"/>
              <a:gd name="connsiteY253" fmla="*/ 4032904 h 4251103"/>
              <a:gd name="connsiteX254" fmla="*/ 8212145 w 12192000"/>
              <a:gd name="connsiteY254" fmla="*/ 4024642 h 4251103"/>
              <a:gd name="connsiteX255" fmla="*/ 7443318 w 12192000"/>
              <a:gd name="connsiteY255" fmla="*/ 4024642 h 4251103"/>
              <a:gd name="connsiteX256" fmla="*/ 7407554 w 12192000"/>
              <a:gd name="connsiteY256" fmla="*/ 4041165 h 4251103"/>
              <a:gd name="connsiteX257" fmla="*/ 7443318 w 12192000"/>
              <a:gd name="connsiteY257" fmla="*/ 4024642 h 4251103"/>
              <a:gd name="connsiteX258" fmla="*/ 8587754 w 12192000"/>
              <a:gd name="connsiteY258" fmla="*/ 4016381 h 4251103"/>
              <a:gd name="connsiteX259" fmla="*/ 8535981 w 12192000"/>
              <a:gd name="connsiteY259" fmla="*/ 4032904 h 4251103"/>
              <a:gd name="connsiteX260" fmla="*/ 8587754 w 12192000"/>
              <a:gd name="connsiteY260" fmla="*/ 4016381 h 4251103"/>
              <a:gd name="connsiteX261" fmla="*/ 8165403 w 12192000"/>
              <a:gd name="connsiteY261" fmla="*/ 3991598 h 4251103"/>
              <a:gd name="connsiteX262" fmla="*/ 8132703 w 12192000"/>
              <a:gd name="connsiteY262" fmla="*/ 3999858 h 4251103"/>
              <a:gd name="connsiteX263" fmla="*/ 8176303 w 12192000"/>
              <a:gd name="connsiteY263" fmla="*/ 3999858 h 4251103"/>
              <a:gd name="connsiteX264" fmla="*/ 8165403 w 12192000"/>
              <a:gd name="connsiteY264" fmla="*/ 3991598 h 4251103"/>
              <a:gd name="connsiteX265" fmla="*/ 8912013 w 12192000"/>
              <a:gd name="connsiteY265" fmla="*/ 3983335 h 4251103"/>
              <a:gd name="connsiteX266" fmla="*/ 8887489 w 12192000"/>
              <a:gd name="connsiteY266" fmla="*/ 3991598 h 4251103"/>
              <a:gd name="connsiteX267" fmla="*/ 8912013 w 12192000"/>
              <a:gd name="connsiteY267" fmla="*/ 3991598 h 4251103"/>
              <a:gd name="connsiteX268" fmla="*/ 8912013 w 12192000"/>
              <a:gd name="connsiteY268" fmla="*/ 3983335 h 4251103"/>
              <a:gd name="connsiteX269" fmla="*/ 8685849 w 12192000"/>
              <a:gd name="connsiteY269" fmla="*/ 3983335 h 4251103"/>
              <a:gd name="connsiteX270" fmla="*/ 8628626 w 12192000"/>
              <a:gd name="connsiteY270" fmla="*/ 3999858 h 4251103"/>
              <a:gd name="connsiteX271" fmla="*/ 8633829 w 12192000"/>
              <a:gd name="connsiteY271" fmla="*/ 4008119 h 4251103"/>
              <a:gd name="connsiteX272" fmla="*/ 8685849 w 12192000"/>
              <a:gd name="connsiteY272" fmla="*/ 3983335 h 4251103"/>
              <a:gd name="connsiteX273" fmla="*/ 8092105 w 12192000"/>
              <a:gd name="connsiteY273" fmla="*/ 3979204 h 4251103"/>
              <a:gd name="connsiteX274" fmla="*/ 8061040 w 12192000"/>
              <a:gd name="connsiteY274" fmla="*/ 3993662 h 4251103"/>
              <a:gd name="connsiteX275" fmla="*/ 8092105 w 12192000"/>
              <a:gd name="connsiteY275" fmla="*/ 3979204 h 4251103"/>
              <a:gd name="connsiteX276" fmla="*/ 9113652 w 12192000"/>
              <a:gd name="connsiteY276" fmla="*/ 3970942 h 4251103"/>
              <a:gd name="connsiteX277" fmla="*/ 9113505 w 12192000"/>
              <a:gd name="connsiteY277" fmla="*/ 3971169 h 4251103"/>
              <a:gd name="connsiteX278" fmla="*/ 9112857 w 12192000"/>
              <a:gd name="connsiteY278" fmla="*/ 3971152 h 4251103"/>
              <a:gd name="connsiteX279" fmla="*/ 7255301 w 12192000"/>
              <a:gd name="connsiteY279" fmla="*/ 3962680 h 4251103"/>
              <a:gd name="connsiteX280" fmla="*/ 7189905 w 12192000"/>
              <a:gd name="connsiteY280" fmla="*/ 3983335 h 4251103"/>
              <a:gd name="connsiteX281" fmla="*/ 7255301 w 12192000"/>
              <a:gd name="connsiteY281" fmla="*/ 3962680 h 4251103"/>
              <a:gd name="connsiteX282" fmla="*/ 9098324 w 12192000"/>
              <a:gd name="connsiteY282" fmla="*/ 3954419 h 4251103"/>
              <a:gd name="connsiteX283" fmla="*/ 9072779 w 12192000"/>
              <a:gd name="connsiteY283" fmla="*/ 3962680 h 4251103"/>
              <a:gd name="connsiteX284" fmla="*/ 9098324 w 12192000"/>
              <a:gd name="connsiteY284" fmla="*/ 3954419 h 4251103"/>
              <a:gd name="connsiteX285" fmla="*/ 8174875 w 12192000"/>
              <a:gd name="connsiteY285" fmla="*/ 3954419 h 4251103"/>
              <a:gd name="connsiteX286" fmla="*/ 8091832 w 12192000"/>
              <a:gd name="connsiteY286" fmla="*/ 3970942 h 4251103"/>
              <a:gd name="connsiteX287" fmla="*/ 8174875 w 12192000"/>
              <a:gd name="connsiteY287" fmla="*/ 3954419 h 4251103"/>
              <a:gd name="connsiteX288" fmla="*/ 9213054 w 12192000"/>
              <a:gd name="connsiteY288" fmla="*/ 3937896 h 4251103"/>
              <a:gd name="connsiteX289" fmla="*/ 9120845 w 12192000"/>
              <a:gd name="connsiteY289" fmla="*/ 3962680 h 4251103"/>
              <a:gd name="connsiteX290" fmla="*/ 9105476 w 12192000"/>
              <a:gd name="connsiteY290" fmla="*/ 3970942 h 4251103"/>
              <a:gd name="connsiteX291" fmla="*/ 9112857 w 12192000"/>
              <a:gd name="connsiteY291" fmla="*/ 3971152 h 4251103"/>
              <a:gd name="connsiteX292" fmla="*/ 9087468 w 12192000"/>
              <a:gd name="connsiteY292" fmla="*/ 3977827 h 4251103"/>
              <a:gd name="connsiteX293" fmla="*/ 9072779 w 12192000"/>
              <a:gd name="connsiteY293" fmla="*/ 3984711 h 4251103"/>
              <a:gd name="connsiteX294" fmla="*/ 9107266 w 12192000"/>
              <a:gd name="connsiteY294" fmla="*/ 3980839 h 4251103"/>
              <a:gd name="connsiteX295" fmla="*/ 9113505 w 12192000"/>
              <a:gd name="connsiteY295" fmla="*/ 3971169 h 4251103"/>
              <a:gd name="connsiteX296" fmla="*/ 9137414 w 12192000"/>
              <a:gd name="connsiteY296" fmla="*/ 3971847 h 4251103"/>
              <a:gd name="connsiteX297" fmla="*/ 9213054 w 12192000"/>
              <a:gd name="connsiteY297" fmla="*/ 3954419 h 4251103"/>
              <a:gd name="connsiteX298" fmla="*/ 9213054 w 12192000"/>
              <a:gd name="connsiteY298" fmla="*/ 3937896 h 4251103"/>
              <a:gd name="connsiteX299" fmla="*/ 7276869 w 12192000"/>
              <a:gd name="connsiteY299" fmla="*/ 3915566 h 4251103"/>
              <a:gd name="connsiteX300" fmla="*/ 7263649 w 12192000"/>
              <a:gd name="connsiteY300" fmla="*/ 3918276 h 4251103"/>
              <a:gd name="connsiteX301" fmla="*/ 7298900 w 12192000"/>
              <a:gd name="connsiteY301" fmla="*/ 3921373 h 4251103"/>
              <a:gd name="connsiteX302" fmla="*/ 7276869 w 12192000"/>
              <a:gd name="connsiteY302" fmla="*/ 3915566 h 4251103"/>
              <a:gd name="connsiteX303" fmla="*/ 7988591 w 12192000"/>
              <a:gd name="connsiteY303" fmla="*/ 3904851 h 4251103"/>
              <a:gd name="connsiteX304" fmla="*/ 7962855 w 12192000"/>
              <a:gd name="connsiteY304" fmla="*/ 3913112 h 4251103"/>
              <a:gd name="connsiteX305" fmla="*/ 7947414 w 12192000"/>
              <a:gd name="connsiteY305" fmla="*/ 3929635 h 4251103"/>
              <a:gd name="connsiteX306" fmla="*/ 7978297 w 12192000"/>
              <a:gd name="connsiteY306" fmla="*/ 3929635 h 4251103"/>
              <a:gd name="connsiteX307" fmla="*/ 7973150 w 12192000"/>
              <a:gd name="connsiteY307" fmla="*/ 3913112 h 4251103"/>
              <a:gd name="connsiteX308" fmla="*/ 7988591 w 12192000"/>
              <a:gd name="connsiteY308" fmla="*/ 3904851 h 4251103"/>
              <a:gd name="connsiteX309" fmla="*/ 7865668 w 12192000"/>
              <a:gd name="connsiteY309" fmla="*/ 3904851 h 4251103"/>
              <a:gd name="connsiteX310" fmla="*/ 7890647 w 12192000"/>
              <a:gd name="connsiteY310" fmla="*/ 3913112 h 4251103"/>
              <a:gd name="connsiteX311" fmla="*/ 7880657 w 12192000"/>
              <a:gd name="connsiteY311" fmla="*/ 3904851 h 4251103"/>
              <a:gd name="connsiteX312" fmla="*/ 7865668 w 12192000"/>
              <a:gd name="connsiteY312" fmla="*/ 3904851 h 4251103"/>
              <a:gd name="connsiteX313" fmla="*/ 7398740 w 12192000"/>
              <a:gd name="connsiteY313" fmla="*/ 3873743 h 4251103"/>
              <a:gd name="connsiteX314" fmla="*/ 7391544 w 12192000"/>
              <a:gd name="connsiteY314" fmla="*/ 3875937 h 4251103"/>
              <a:gd name="connsiteX315" fmla="*/ 7396607 w 12192000"/>
              <a:gd name="connsiteY315" fmla="*/ 3884199 h 4251103"/>
              <a:gd name="connsiteX316" fmla="*/ 7398740 w 12192000"/>
              <a:gd name="connsiteY316" fmla="*/ 3873743 h 4251103"/>
              <a:gd name="connsiteX317" fmla="*/ 7582529 w 12192000"/>
              <a:gd name="connsiteY317" fmla="*/ 3872908 h 4251103"/>
              <a:gd name="connsiteX318" fmla="*/ 7584637 w 12192000"/>
              <a:gd name="connsiteY318" fmla="*/ 3874827 h 4251103"/>
              <a:gd name="connsiteX319" fmla="*/ 7576778 w 12192000"/>
              <a:gd name="connsiteY319" fmla="*/ 3875500 h 4251103"/>
              <a:gd name="connsiteX320" fmla="*/ 7610967 w 12192000"/>
              <a:gd name="connsiteY320" fmla="*/ 3872566 h 4251103"/>
              <a:gd name="connsiteX321" fmla="*/ 7649027 w 12192000"/>
              <a:gd name="connsiteY321" fmla="*/ 3875500 h 4251103"/>
              <a:gd name="connsiteX322" fmla="*/ 7628384 w 12192000"/>
              <a:gd name="connsiteY322" fmla="*/ 3891152 h 4251103"/>
              <a:gd name="connsiteX323" fmla="*/ 7592905 w 12192000"/>
              <a:gd name="connsiteY323" fmla="*/ 3882346 h 4251103"/>
              <a:gd name="connsiteX324" fmla="*/ 7584637 w 12192000"/>
              <a:gd name="connsiteY324" fmla="*/ 3874827 h 4251103"/>
              <a:gd name="connsiteX325" fmla="*/ 9506030 w 12192000"/>
              <a:gd name="connsiteY325" fmla="*/ 3867676 h 4251103"/>
              <a:gd name="connsiteX326" fmla="*/ 9475668 w 12192000"/>
              <a:gd name="connsiteY326" fmla="*/ 3884199 h 4251103"/>
              <a:gd name="connsiteX327" fmla="*/ 9506030 w 12192000"/>
              <a:gd name="connsiteY327" fmla="*/ 3867676 h 4251103"/>
              <a:gd name="connsiteX328" fmla="*/ 9274418 w 12192000"/>
              <a:gd name="connsiteY328" fmla="*/ 3867676 h 4251103"/>
              <a:gd name="connsiteX329" fmla="*/ 9259431 w 12192000"/>
              <a:gd name="connsiteY329" fmla="*/ 3884199 h 4251103"/>
              <a:gd name="connsiteX330" fmla="*/ 9274418 w 12192000"/>
              <a:gd name="connsiteY330" fmla="*/ 3867676 h 4251103"/>
              <a:gd name="connsiteX331" fmla="*/ 8298921 w 12192000"/>
              <a:gd name="connsiteY331" fmla="*/ 3867676 h 4251103"/>
              <a:gd name="connsiteX332" fmla="*/ 8307145 w 12192000"/>
              <a:gd name="connsiteY332" fmla="*/ 3873871 h 4251103"/>
              <a:gd name="connsiteX333" fmla="*/ 8307380 w 12192000"/>
              <a:gd name="connsiteY333" fmla="*/ 3873752 h 4251103"/>
              <a:gd name="connsiteX334" fmla="*/ 8314736 w 12192000"/>
              <a:gd name="connsiteY334" fmla="*/ 3879036 h 4251103"/>
              <a:gd name="connsiteX335" fmla="*/ 8334345 w 12192000"/>
              <a:gd name="connsiteY335" fmla="*/ 3884199 h 4251103"/>
              <a:gd name="connsiteX336" fmla="*/ 8319164 w 12192000"/>
              <a:gd name="connsiteY336" fmla="*/ 3867676 h 4251103"/>
              <a:gd name="connsiteX337" fmla="*/ 8307380 w 12192000"/>
              <a:gd name="connsiteY337" fmla="*/ 3873752 h 4251103"/>
              <a:gd name="connsiteX338" fmla="*/ 8557781 w 12192000"/>
              <a:gd name="connsiteY338" fmla="*/ 3859414 h 4251103"/>
              <a:gd name="connsiteX339" fmla="*/ 8531668 w 12192000"/>
              <a:gd name="connsiteY339" fmla="*/ 3867676 h 4251103"/>
              <a:gd name="connsiteX340" fmla="*/ 8495110 w 12192000"/>
              <a:gd name="connsiteY340" fmla="*/ 3884199 h 4251103"/>
              <a:gd name="connsiteX341" fmla="*/ 8557781 w 12192000"/>
              <a:gd name="connsiteY341" fmla="*/ 3859414 h 4251103"/>
              <a:gd name="connsiteX342" fmla="*/ 8022105 w 12192000"/>
              <a:gd name="connsiteY342" fmla="*/ 3857349 h 4251103"/>
              <a:gd name="connsiteX343" fmla="*/ 8010087 w 12192000"/>
              <a:gd name="connsiteY343" fmla="*/ 3867676 h 4251103"/>
              <a:gd name="connsiteX344" fmla="*/ 8035391 w 12192000"/>
              <a:gd name="connsiteY344" fmla="*/ 3867676 h 4251103"/>
              <a:gd name="connsiteX345" fmla="*/ 8045510 w 12192000"/>
              <a:gd name="connsiteY345" fmla="*/ 3859414 h 4251103"/>
              <a:gd name="connsiteX346" fmla="*/ 8022105 w 12192000"/>
              <a:gd name="connsiteY346" fmla="*/ 3857349 h 4251103"/>
              <a:gd name="connsiteX347" fmla="*/ 9213746 w 12192000"/>
              <a:gd name="connsiteY347" fmla="*/ 3856318 h 4251103"/>
              <a:gd name="connsiteX348" fmla="*/ 9202889 w 12192000"/>
              <a:gd name="connsiteY348" fmla="*/ 3859414 h 4251103"/>
              <a:gd name="connsiteX349" fmla="*/ 9167126 w 12192000"/>
              <a:gd name="connsiteY349" fmla="*/ 3900721 h 4251103"/>
              <a:gd name="connsiteX350" fmla="*/ 9228436 w 12192000"/>
              <a:gd name="connsiteY350" fmla="*/ 3859414 h 4251103"/>
              <a:gd name="connsiteX351" fmla="*/ 9213746 w 12192000"/>
              <a:gd name="connsiteY351" fmla="*/ 3856318 h 4251103"/>
              <a:gd name="connsiteX352" fmla="*/ 9673379 w 12192000"/>
              <a:gd name="connsiteY352" fmla="*/ 3852443 h 4251103"/>
              <a:gd name="connsiteX353" fmla="*/ 9662709 w 12192000"/>
              <a:gd name="connsiteY353" fmla="*/ 3853219 h 4251103"/>
              <a:gd name="connsiteX354" fmla="*/ 9635994 w 12192000"/>
              <a:gd name="connsiteY354" fmla="*/ 3859414 h 4251103"/>
              <a:gd name="connsiteX355" fmla="*/ 9557802 w 12192000"/>
              <a:gd name="connsiteY355" fmla="*/ 3875937 h 4251103"/>
              <a:gd name="connsiteX356" fmla="*/ 9589078 w 12192000"/>
              <a:gd name="connsiteY356" fmla="*/ 3873871 h 4251103"/>
              <a:gd name="connsiteX357" fmla="*/ 9592445 w 12192000"/>
              <a:gd name="connsiteY357" fmla="*/ 3876095 h 4251103"/>
              <a:gd name="connsiteX358" fmla="*/ 9604717 w 12192000"/>
              <a:gd name="connsiteY358" fmla="*/ 3884199 h 4251103"/>
              <a:gd name="connsiteX359" fmla="*/ 9677696 w 12192000"/>
              <a:gd name="connsiteY359" fmla="*/ 3859414 h 4251103"/>
              <a:gd name="connsiteX360" fmla="*/ 9673379 w 12192000"/>
              <a:gd name="connsiteY360" fmla="*/ 3852443 h 4251103"/>
              <a:gd name="connsiteX361" fmla="*/ 9356163 w 12192000"/>
              <a:gd name="connsiteY361" fmla="*/ 3834630 h 4251103"/>
              <a:gd name="connsiteX362" fmla="*/ 9326188 w 12192000"/>
              <a:gd name="connsiteY362" fmla="*/ 3842892 h 4251103"/>
              <a:gd name="connsiteX363" fmla="*/ 9336180 w 12192000"/>
              <a:gd name="connsiteY363" fmla="*/ 3851153 h 4251103"/>
              <a:gd name="connsiteX364" fmla="*/ 9356163 w 12192000"/>
              <a:gd name="connsiteY364" fmla="*/ 3834630 h 4251103"/>
              <a:gd name="connsiteX365" fmla="*/ 8293861 w 12192000"/>
              <a:gd name="connsiteY365" fmla="*/ 3834630 h 4251103"/>
              <a:gd name="connsiteX366" fmla="*/ 8268558 w 12192000"/>
              <a:gd name="connsiteY366" fmla="*/ 3842892 h 4251103"/>
              <a:gd name="connsiteX367" fmla="*/ 8293861 w 12192000"/>
              <a:gd name="connsiteY367" fmla="*/ 3842892 h 4251103"/>
              <a:gd name="connsiteX368" fmla="*/ 8293861 w 12192000"/>
              <a:gd name="connsiteY368" fmla="*/ 3834630 h 4251103"/>
              <a:gd name="connsiteX369" fmla="*/ 9380006 w 12192000"/>
              <a:gd name="connsiteY369" fmla="*/ 3834372 h 4251103"/>
              <a:gd name="connsiteX370" fmla="*/ 9361613 w 12192000"/>
              <a:gd name="connsiteY370" fmla="*/ 3836697 h 4251103"/>
              <a:gd name="connsiteX371" fmla="*/ 9394311 w 12192000"/>
              <a:gd name="connsiteY371" fmla="*/ 3836697 h 4251103"/>
              <a:gd name="connsiteX372" fmla="*/ 9380006 w 12192000"/>
              <a:gd name="connsiteY372" fmla="*/ 3834372 h 4251103"/>
              <a:gd name="connsiteX373" fmla="*/ 9764219 w 12192000"/>
              <a:gd name="connsiteY373" fmla="*/ 3831996 h 4251103"/>
              <a:gd name="connsiteX374" fmla="*/ 9748796 w 12192000"/>
              <a:gd name="connsiteY374" fmla="*/ 3835249 h 4251103"/>
              <a:gd name="connsiteX375" fmla="*/ 9707668 w 12192000"/>
              <a:gd name="connsiteY375" fmla="*/ 3844544 h 4251103"/>
              <a:gd name="connsiteX376" fmla="*/ 9770340 w 12192000"/>
              <a:gd name="connsiteY376" fmla="*/ 3837107 h 4251103"/>
              <a:gd name="connsiteX377" fmla="*/ 9764219 w 12192000"/>
              <a:gd name="connsiteY377" fmla="*/ 3831996 h 4251103"/>
              <a:gd name="connsiteX378" fmla="*/ 8604408 w 12192000"/>
              <a:gd name="connsiteY378" fmla="*/ 3830498 h 4251103"/>
              <a:gd name="connsiteX379" fmla="*/ 8563230 w 12192000"/>
              <a:gd name="connsiteY379" fmla="*/ 3834630 h 4251103"/>
              <a:gd name="connsiteX380" fmla="*/ 8604408 w 12192000"/>
              <a:gd name="connsiteY380" fmla="*/ 3830498 h 4251103"/>
              <a:gd name="connsiteX381" fmla="*/ 7975038 w 12192000"/>
              <a:gd name="connsiteY381" fmla="*/ 3823852 h 4251103"/>
              <a:gd name="connsiteX382" fmla="*/ 7956186 w 12192000"/>
              <a:gd name="connsiteY382" fmla="*/ 3827917 h 4251103"/>
              <a:gd name="connsiteX383" fmla="*/ 7940800 w 12192000"/>
              <a:gd name="connsiteY383" fmla="*/ 3835222 h 4251103"/>
              <a:gd name="connsiteX384" fmla="*/ 7933338 w 12192000"/>
              <a:gd name="connsiteY384" fmla="*/ 3836282 h 4251103"/>
              <a:gd name="connsiteX385" fmla="*/ 7936323 w 12192000"/>
              <a:gd name="connsiteY385" fmla="*/ 3837343 h 4251103"/>
              <a:gd name="connsiteX386" fmla="*/ 7922891 w 12192000"/>
              <a:gd name="connsiteY386" fmla="*/ 3843718 h 4251103"/>
              <a:gd name="connsiteX387" fmla="*/ 7954229 w 12192000"/>
              <a:gd name="connsiteY387" fmla="*/ 3843718 h 4251103"/>
              <a:gd name="connsiteX388" fmla="*/ 7943783 w 12192000"/>
              <a:gd name="connsiteY388" fmla="*/ 3840001 h 4251103"/>
              <a:gd name="connsiteX389" fmla="*/ 7936323 w 12192000"/>
              <a:gd name="connsiteY389" fmla="*/ 3837343 h 4251103"/>
              <a:gd name="connsiteX390" fmla="*/ 7940800 w 12192000"/>
              <a:gd name="connsiteY390" fmla="*/ 3835222 h 4251103"/>
              <a:gd name="connsiteX391" fmla="*/ 7959449 w 12192000"/>
              <a:gd name="connsiteY391" fmla="*/ 3832564 h 4251103"/>
              <a:gd name="connsiteX392" fmla="*/ 7985564 w 12192000"/>
              <a:gd name="connsiteY392" fmla="*/ 3828846 h 4251103"/>
              <a:gd name="connsiteX393" fmla="*/ 7975038 w 12192000"/>
              <a:gd name="connsiteY393" fmla="*/ 3823852 h 4251103"/>
              <a:gd name="connsiteX394" fmla="*/ 9646813 w 12192000"/>
              <a:gd name="connsiteY394" fmla="*/ 3822236 h 4251103"/>
              <a:gd name="connsiteX395" fmla="*/ 9651809 w 12192000"/>
              <a:gd name="connsiteY395" fmla="*/ 3830498 h 4251103"/>
              <a:gd name="connsiteX396" fmla="*/ 9656804 w 12192000"/>
              <a:gd name="connsiteY396" fmla="*/ 3822236 h 4251103"/>
              <a:gd name="connsiteX397" fmla="*/ 7830247 w 12192000"/>
              <a:gd name="connsiteY397" fmla="*/ 3822236 h 4251103"/>
              <a:gd name="connsiteX398" fmla="*/ 7844553 w 12192000"/>
              <a:gd name="connsiteY398" fmla="*/ 3828436 h 4251103"/>
              <a:gd name="connsiteX399" fmla="*/ 7844553 w 12192000"/>
              <a:gd name="connsiteY399" fmla="*/ 3822236 h 4251103"/>
              <a:gd name="connsiteX400" fmla="*/ 8003817 w 12192000"/>
              <a:gd name="connsiteY400" fmla="*/ 3816428 h 4251103"/>
              <a:gd name="connsiteX401" fmla="*/ 7993738 w 12192000"/>
              <a:gd name="connsiteY401" fmla="*/ 3822236 h 4251103"/>
              <a:gd name="connsiteX402" fmla="*/ 8009344 w 12192000"/>
              <a:gd name="connsiteY402" fmla="*/ 3830498 h 4251103"/>
              <a:gd name="connsiteX403" fmla="*/ 8030152 w 12192000"/>
              <a:gd name="connsiteY403" fmla="*/ 3822236 h 4251103"/>
              <a:gd name="connsiteX404" fmla="*/ 8011945 w 12192000"/>
              <a:gd name="connsiteY404" fmla="*/ 3819139 h 4251103"/>
              <a:gd name="connsiteX405" fmla="*/ 8003817 w 12192000"/>
              <a:gd name="connsiteY405" fmla="*/ 3816428 h 4251103"/>
              <a:gd name="connsiteX406" fmla="*/ 9827961 w 12192000"/>
              <a:gd name="connsiteY406" fmla="*/ 3804080 h 4251103"/>
              <a:gd name="connsiteX407" fmla="*/ 9811032 w 12192000"/>
              <a:gd name="connsiteY407" fmla="*/ 3805026 h 4251103"/>
              <a:gd name="connsiteX408" fmla="*/ 9826292 w 12192000"/>
              <a:gd name="connsiteY408" fmla="*/ 3820173 h 4251103"/>
              <a:gd name="connsiteX409" fmla="*/ 9790686 w 12192000"/>
              <a:gd name="connsiteY409" fmla="*/ 3820173 h 4251103"/>
              <a:gd name="connsiteX410" fmla="*/ 9785599 w 12192000"/>
              <a:gd name="connsiteY410" fmla="*/ 3835320 h 4251103"/>
              <a:gd name="connsiteX411" fmla="*/ 9831377 w 12192000"/>
              <a:gd name="connsiteY411" fmla="*/ 3827746 h 4251103"/>
              <a:gd name="connsiteX412" fmla="*/ 9841551 w 12192000"/>
              <a:gd name="connsiteY412" fmla="*/ 3812597 h 4251103"/>
              <a:gd name="connsiteX413" fmla="*/ 9827961 w 12192000"/>
              <a:gd name="connsiteY413" fmla="*/ 3804080 h 4251103"/>
              <a:gd name="connsiteX414" fmla="*/ 9898738 w 12192000"/>
              <a:gd name="connsiteY414" fmla="*/ 3803519 h 4251103"/>
              <a:gd name="connsiteX415" fmla="*/ 9893455 w 12192000"/>
              <a:gd name="connsiteY415" fmla="*/ 3805713 h 4251103"/>
              <a:gd name="connsiteX416" fmla="*/ 9846636 w 12192000"/>
              <a:gd name="connsiteY416" fmla="*/ 3822236 h 4251103"/>
              <a:gd name="connsiteX417" fmla="*/ 9871346 w 12192000"/>
              <a:gd name="connsiteY417" fmla="*/ 3819139 h 4251103"/>
              <a:gd name="connsiteX418" fmla="*/ 9886831 w 12192000"/>
              <a:gd name="connsiteY418" fmla="*/ 3821978 h 4251103"/>
              <a:gd name="connsiteX419" fmla="*/ 9886953 w 12192000"/>
              <a:gd name="connsiteY419" fmla="*/ 3822236 h 4251103"/>
              <a:gd name="connsiteX420" fmla="*/ 9886686 w 12192000"/>
              <a:gd name="connsiteY420" fmla="*/ 3822350 h 4251103"/>
              <a:gd name="connsiteX421" fmla="*/ 9873947 w 12192000"/>
              <a:gd name="connsiteY421" fmla="*/ 3823269 h 4251103"/>
              <a:gd name="connsiteX422" fmla="*/ 9867445 w 12192000"/>
              <a:gd name="connsiteY422" fmla="*/ 3830498 h 4251103"/>
              <a:gd name="connsiteX423" fmla="*/ 9886686 w 12192000"/>
              <a:gd name="connsiteY423" fmla="*/ 3822350 h 4251103"/>
              <a:gd name="connsiteX424" fmla="*/ 9888253 w 12192000"/>
              <a:gd name="connsiteY424" fmla="*/ 3822236 h 4251103"/>
              <a:gd name="connsiteX425" fmla="*/ 9886831 w 12192000"/>
              <a:gd name="connsiteY425" fmla="*/ 3821978 h 4251103"/>
              <a:gd name="connsiteX426" fmla="*/ 9883051 w 12192000"/>
              <a:gd name="connsiteY426" fmla="*/ 3813976 h 4251103"/>
              <a:gd name="connsiteX427" fmla="*/ 9903859 w 12192000"/>
              <a:gd name="connsiteY427" fmla="*/ 3813976 h 4251103"/>
              <a:gd name="connsiteX428" fmla="*/ 9898738 w 12192000"/>
              <a:gd name="connsiteY428" fmla="*/ 3803519 h 4251103"/>
              <a:gd name="connsiteX429" fmla="*/ 9517384 w 12192000"/>
              <a:gd name="connsiteY429" fmla="*/ 3797452 h 4251103"/>
              <a:gd name="connsiteX430" fmla="*/ 9492406 w 12192000"/>
              <a:gd name="connsiteY430" fmla="*/ 3813976 h 4251103"/>
              <a:gd name="connsiteX431" fmla="*/ 9517384 w 12192000"/>
              <a:gd name="connsiteY431" fmla="*/ 3797452 h 4251103"/>
              <a:gd name="connsiteX432" fmla="*/ 8061858 w 12192000"/>
              <a:gd name="connsiteY432" fmla="*/ 3797452 h 4251103"/>
              <a:gd name="connsiteX433" fmla="*/ 8061858 w 12192000"/>
              <a:gd name="connsiteY433" fmla="*/ 3805713 h 4251103"/>
              <a:gd name="connsiteX434" fmla="*/ 8066854 w 12192000"/>
              <a:gd name="connsiteY434" fmla="*/ 3805713 h 4251103"/>
              <a:gd name="connsiteX435" fmla="*/ 8086837 w 12192000"/>
              <a:gd name="connsiteY435" fmla="*/ 3797452 h 4251103"/>
              <a:gd name="connsiteX436" fmla="*/ 8061858 w 12192000"/>
              <a:gd name="connsiteY436" fmla="*/ 3797452 h 4251103"/>
              <a:gd name="connsiteX437" fmla="*/ 9941262 w 12192000"/>
              <a:gd name="connsiteY437" fmla="*/ 3780930 h 4251103"/>
              <a:gd name="connsiteX438" fmla="*/ 9982878 w 12192000"/>
              <a:gd name="connsiteY438" fmla="*/ 3789190 h 4251103"/>
              <a:gd name="connsiteX439" fmla="*/ 9941262 w 12192000"/>
              <a:gd name="connsiteY439" fmla="*/ 3780930 h 4251103"/>
              <a:gd name="connsiteX440" fmla="*/ 6637974 w 12192000"/>
              <a:gd name="connsiteY440" fmla="*/ 3780930 h 4251103"/>
              <a:gd name="connsiteX441" fmla="*/ 6612237 w 12192000"/>
              <a:gd name="connsiteY441" fmla="*/ 3789190 h 4251103"/>
              <a:gd name="connsiteX442" fmla="*/ 6632826 w 12192000"/>
              <a:gd name="connsiteY442" fmla="*/ 3789190 h 4251103"/>
              <a:gd name="connsiteX443" fmla="*/ 6658560 w 12192000"/>
              <a:gd name="connsiteY443" fmla="*/ 3789190 h 4251103"/>
              <a:gd name="connsiteX444" fmla="*/ 6637974 w 12192000"/>
              <a:gd name="connsiteY444" fmla="*/ 3780930 h 4251103"/>
              <a:gd name="connsiteX445" fmla="*/ 8617727 w 12192000"/>
              <a:gd name="connsiteY445" fmla="*/ 3772669 h 4251103"/>
              <a:gd name="connsiteX446" fmla="*/ 8557780 w 12192000"/>
              <a:gd name="connsiteY446" fmla="*/ 3780930 h 4251103"/>
              <a:gd name="connsiteX447" fmla="*/ 8617727 w 12192000"/>
              <a:gd name="connsiteY447" fmla="*/ 3780930 h 4251103"/>
              <a:gd name="connsiteX448" fmla="*/ 8617727 w 12192000"/>
              <a:gd name="connsiteY448" fmla="*/ 3772669 h 4251103"/>
              <a:gd name="connsiteX449" fmla="*/ 6441077 w 12192000"/>
              <a:gd name="connsiteY449" fmla="*/ 3772669 h 4251103"/>
              <a:gd name="connsiteX450" fmla="*/ 6383349 w 12192000"/>
              <a:gd name="connsiteY450" fmla="*/ 3780930 h 4251103"/>
              <a:gd name="connsiteX451" fmla="*/ 6525042 w 12192000"/>
              <a:gd name="connsiteY451" fmla="*/ 3789190 h 4251103"/>
              <a:gd name="connsiteX452" fmla="*/ 6441077 w 12192000"/>
              <a:gd name="connsiteY452" fmla="*/ 3772669 h 4251103"/>
              <a:gd name="connsiteX453" fmla="*/ 6317953 w 12192000"/>
              <a:gd name="connsiteY453" fmla="*/ 3772669 h 4251103"/>
              <a:gd name="connsiteX454" fmla="*/ 6285256 w 12192000"/>
              <a:gd name="connsiteY454" fmla="*/ 3780930 h 4251103"/>
              <a:gd name="connsiteX455" fmla="*/ 6323403 w 12192000"/>
              <a:gd name="connsiteY455" fmla="*/ 3780930 h 4251103"/>
              <a:gd name="connsiteX456" fmla="*/ 6317953 w 12192000"/>
              <a:gd name="connsiteY456" fmla="*/ 3772669 h 4251103"/>
              <a:gd name="connsiteX457" fmla="*/ 6282532 w 12192000"/>
              <a:gd name="connsiteY457" fmla="*/ 3772669 h 4251103"/>
              <a:gd name="connsiteX458" fmla="*/ 6249833 w 12192000"/>
              <a:gd name="connsiteY458" fmla="*/ 3780930 h 4251103"/>
              <a:gd name="connsiteX459" fmla="*/ 6282532 w 12192000"/>
              <a:gd name="connsiteY459" fmla="*/ 3772669 h 4251103"/>
              <a:gd name="connsiteX460" fmla="*/ 6341116 w 12192000"/>
              <a:gd name="connsiteY460" fmla="*/ 3771635 h 4251103"/>
              <a:gd name="connsiteX461" fmla="*/ 6328852 w 12192000"/>
              <a:gd name="connsiteY461" fmla="*/ 3780930 h 4251103"/>
              <a:gd name="connsiteX462" fmla="*/ 6353376 w 12192000"/>
              <a:gd name="connsiteY462" fmla="*/ 3780930 h 4251103"/>
              <a:gd name="connsiteX463" fmla="*/ 6341116 w 12192000"/>
              <a:gd name="connsiteY463" fmla="*/ 3771635 h 4251103"/>
              <a:gd name="connsiteX464" fmla="*/ 6158095 w 12192000"/>
              <a:gd name="connsiteY464" fmla="*/ 3764406 h 4251103"/>
              <a:gd name="connsiteX465" fmla="*/ 6132664 w 12192000"/>
              <a:gd name="connsiteY465" fmla="*/ 3780930 h 4251103"/>
              <a:gd name="connsiteX466" fmla="*/ 6208962 w 12192000"/>
              <a:gd name="connsiteY466" fmla="*/ 3780930 h 4251103"/>
              <a:gd name="connsiteX467" fmla="*/ 6158095 w 12192000"/>
              <a:gd name="connsiteY467" fmla="*/ 3764406 h 4251103"/>
              <a:gd name="connsiteX468" fmla="*/ 6048017 w 12192000"/>
              <a:gd name="connsiteY468" fmla="*/ 3761310 h 4251103"/>
              <a:gd name="connsiteX469" fmla="*/ 6042745 w 12192000"/>
              <a:gd name="connsiteY469" fmla="*/ 3764406 h 4251103"/>
              <a:gd name="connsiteX470" fmla="*/ 6053283 w 12192000"/>
              <a:gd name="connsiteY470" fmla="*/ 3772669 h 4251103"/>
              <a:gd name="connsiteX471" fmla="*/ 6084891 w 12192000"/>
              <a:gd name="connsiteY471" fmla="*/ 3764406 h 4251103"/>
              <a:gd name="connsiteX472" fmla="*/ 6100696 w 12192000"/>
              <a:gd name="connsiteY472" fmla="*/ 3780930 h 4251103"/>
              <a:gd name="connsiteX473" fmla="*/ 6121766 w 12192000"/>
              <a:gd name="connsiteY473" fmla="*/ 3772669 h 4251103"/>
              <a:gd name="connsiteX474" fmla="*/ 6105963 w 12192000"/>
              <a:gd name="connsiteY474" fmla="*/ 3764406 h 4251103"/>
              <a:gd name="connsiteX475" fmla="*/ 6100696 w 12192000"/>
              <a:gd name="connsiteY475" fmla="*/ 3772669 h 4251103"/>
              <a:gd name="connsiteX476" fmla="*/ 6095426 w 12192000"/>
              <a:gd name="connsiteY476" fmla="*/ 3764406 h 4251103"/>
              <a:gd name="connsiteX477" fmla="*/ 6084891 w 12192000"/>
              <a:gd name="connsiteY477" fmla="*/ 3764406 h 4251103"/>
              <a:gd name="connsiteX478" fmla="*/ 6070405 w 12192000"/>
              <a:gd name="connsiteY478" fmla="*/ 3764406 h 4251103"/>
              <a:gd name="connsiteX479" fmla="*/ 6053283 w 12192000"/>
              <a:gd name="connsiteY479" fmla="*/ 3764406 h 4251103"/>
              <a:gd name="connsiteX480" fmla="*/ 6048017 w 12192000"/>
              <a:gd name="connsiteY480" fmla="*/ 3761310 h 4251103"/>
              <a:gd name="connsiteX481" fmla="*/ 8402465 w 12192000"/>
              <a:gd name="connsiteY481" fmla="*/ 3758214 h 4251103"/>
              <a:gd name="connsiteX482" fmla="*/ 8407915 w 12192000"/>
              <a:gd name="connsiteY482" fmla="*/ 3764410 h 4251103"/>
              <a:gd name="connsiteX483" fmla="*/ 8424264 w 12192000"/>
              <a:gd name="connsiteY483" fmla="*/ 3764410 h 4251103"/>
              <a:gd name="connsiteX484" fmla="*/ 8402465 w 12192000"/>
              <a:gd name="connsiteY484" fmla="*/ 3758214 h 4251103"/>
              <a:gd name="connsiteX485" fmla="*/ 6611094 w 12192000"/>
              <a:gd name="connsiteY485" fmla="*/ 3757073 h 4251103"/>
              <a:gd name="connsiteX486" fmla="*/ 6607395 w 12192000"/>
              <a:gd name="connsiteY486" fmla="*/ 3758901 h 4251103"/>
              <a:gd name="connsiteX487" fmla="*/ 6602247 w 12192000"/>
              <a:gd name="connsiteY487" fmla="*/ 3765785 h 4251103"/>
              <a:gd name="connsiteX488" fmla="*/ 6591954 w 12192000"/>
              <a:gd name="connsiteY488" fmla="*/ 3758901 h 4251103"/>
              <a:gd name="connsiteX489" fmla="*/ 6612542 w 12192000"/>
              <a:gd name="connsiteY489" fmla="*/ 3765785 h 4251103"/>
              <a:gd name="connsiteX490" fmla="*/ 6611094 w 12192000"/>
              <a:gd name="connsiteY490" fmla="*/ 3757073 h 4251103"/>
              <a:gd name="connsiteX491" fmla="*/ 8441379 w 12192000"/>
              <a:gd name="connsiteY491" fmla="*/ 3757072 h 4251103"/>
              <a:gd name="connsiteX492" fmla="*/ 8426987 w 12192000"/>
              <a:gd name="connsiteY492" fmla="*/ 3758901 h 4251103"/>
              <a:gd name="connsiteX493" fmla="*/ 8465135 w 12192000"/>
              <a:gd name="connsiteY493" fmla="*/ 3765785 h 4251103"/>
              <a:gd name="connsiteX494" fmla="*/ 8441379 w 12192000"/>
              <a:gd name="connsiteY494" fmla="*/ 3757072 h 4251103"/>
              <a:gd name="connsiteX495" fmla="*/ 5889192 w 12192000"/>
              <a:gd name="connsiteY495" fmla="*/ 3756145 h 4251103"/>
              <a:gd name="connsiteX496" fmla="*/ 5884064 w 12192000"/>
              <a:gd name="connsiteY496" fmla="*/ 3764406 h 4251103"/>
              <a:gd name="connsiteX497" fmla="*/ 5919966 w 12192000"/>
              <a:gd name="connsiteY497" fmla="*/ 3772669 h 4251103"/>
              <a:gd name="connsiteX498" fmla="*/ 5961001 w 12192000"/>
              <a:gd name="connsiteY498" fmla="*/ 3764406 h 4251103"/>
              <a:gd name="connsiteX499" fmla="*/ 5945614 w 12192000"/>
              <a:gd name="connsiteY499" fmla="*/ 3756145 h 4251103"/>
              <a:gd name="connsiteX500" fmla="*/ 5919966 w 12192000"/>
              <a:gd name="connsiteY500" fmla="*/ 3764406 h 4251103"/>
              <a:gd name="connsiteX501" fmla="*/ 5889192 w 12192000"/>
              <a:gd name="connsiteY501" fmla="*/ 3756145 h 4251103"/>
              <a:gd name="connsiteX502" fmla="*/ 9734916 w 12192000"/>
              <a:gd name="connsiteY502" fmla="*/ 3752017 h 4251103"/>
              <a:gd name="connsiteX503" fmla="*/ 9696769 w 12192000"/>
              <a:gd name="connsiteY503" fmla="*/ 3764410 h 4251103"/>
              <a:gd name="connsiteX504" fmla="*/ 9734916 w 12192000"/>
              <a:gd name="connsiteY504" fmla="*/ 3752017 h 4251103"/>
              <a:gd name="connsiteX505" fmla="*/ 8205936 w 12192000"/>
              <a:gd name="connsiteY505" fmla="*/ 3752017 h 4251103"/>
              <a:gd name="connsiteX506" fmla="*/ 8241701 w 12192000"/>
              <a:gd name="connsiteY506" fmla="*/ 3758214 h 4251103"/>
              <a:gd name="connsiteX507" fmla="*/ 8205936 w 12192000"/>
              <a:gd name="connsiteY507" fmla="*/ 3752017 h 4251103"/>
              <a:gd name="connsiteX508" fmla="*/ 8154410 w 12192000"/>
              <a:gd name="connsiteY508" fmla="*/ 3752017 h 4251103"/>
              <a:gd name="connsiteX509" fmla="*/ 8133739 w 12192000"/>
              <a:gd name="connsiteY509" fmla="*/ 3767162 h 4251103"/>
              <a:gd name="connsiteX510" fmla="*/ 8149242 w 12192000"/>
              <a:gd name="connsiteY510" fmla="*/ 3774736 h 4251103"/>
              <a:gd name="connsiteX511" fmla="*/ 8133739 w 12192000"/>
              <a:gd name="connsiteY511" fmla="*/ 3782309 h 4251103"/>
              <a:gd name="connsiteX512" fmla="*/ 8107899 w 12192000"/>
              <a:gd name="connsiteY512" fmla="*/ 3767162 h 4251103"/>
              <a:gd name="connsiteX513" fmla="*/ 8107899 w 12192000"/>
              <a:gd name="connsiteY513" fmla="*/ 3782309 h 4251103"/>
              <a:gd name="connsiteX514" fmla="*/ 8125340 w 12192000"/>
              <a:gd name="connsiteY514" fmla="*/ 3782309 h 4251103"/>
              <a:gd name="connsiteX515" fmla="*/ 8133739 w 12192000"/>
              <a:gd name="connsiteY515" fmla="*/ 3782309 h 4251103"/>
              <a:gd name="connsiteX516" fmla="*/ 8138907 w 12192000"/>
              <a:gd name="connsiteY516" fmla="*/ 3782309 h 4251103"/>
              <a:gd name="connsiteX517" fmla="*/ 8123403 w 12192000"/>
              <a:gd name="connsiteY517" fmla="*/ 3789884 h 4251103"/>
              <a:gd name="connsiteX518" fmla="*/ 8123403 w 12192000"/>
              <a:gd name="connsiteY518" fmla="*/ 3797455 h 4251103"/>
              <a:gd name="connsiteX519" fmla="*/ 8180249 w 12192000"/>
              <a:gd name="connsiteY519" fmla="*/ 3797455 h 4251103"/>
              <a:gd name="connsiteX520" fmla="*/ 8133739 w 12192000"/>
              <a:gd name="connsiteY520" fmla="*/ 3789884 h 4251103"/>
              <a:gd name="connsiteX521" fmla="*/ 8216425 w 12192000"/>
              <a:gd name="connsiteY521" fmla="*/ 3774736 h 4251103"/>
              <a:gd name="connsiteX522" fmla="*/ 8190585 w 12192000"/>
              <a:gd name="connsiteY522" fmla="*/ 3782309 h 4251103"/>
              <a:gd name="connsiteX523" fmla="*/ 8252600 w 12192000"/>
              <a:gd name="connsiteY523" fmla="*/ 3767162 h 4251103"/>
              <a:gd name="connsiteX524" fmla="*/ 8180249 w 12192000"/>
              <a:gd name="connsiteY524" fmla="*/ 3759590 h 4251103"/>
              <a:gd name="connsiteX525" fmla="*/ 8175082 w 12192000"/>
              <a:gd name="connsiteY525" fmla="*/ 3767162 h 4251103"/>
              <a:gd name="connsiteX526" fmla="*/ 8149242 w 12192000"/>
              <a:gd name="connsiteY526" fmla="*/ 3759590 h 4251103"/>
              <a:gd name="connsiteX527" fmla="*/ 8154410 w 12192000"/>
              <a:gd name="connsiteY527" fmla="*/ 3752017 h 4251103"/>
              <a:gd name="connsiteX528" fmla="*/ 6653111 w 12192000"/>
              <a:gd name="connsiteY528" fmla="*/ 3752017 h 4251103"/>
              <a:gd name="connsiteX529" fmla="*/ 6617687 w 12192000"/>
              <a:gd name="connsiteY529" fmla="*/ 3764410 h 4251103"/>
              <a:gd name="connsiteX530" fmla="*/ 6653111 w 12192000"/>
              <a:gd name="connsiteY530" fmla="*/ 3752017 h 4251103"/>
              <a:gd name="connsiteX531" fmla="*/ 6503243 w 12192000"/>
              <a:gd name="connsiteY531" fmla="*/ 3752017 h 4251103"/>
              <a:gd name="connsiteX532" fmla="*/ 6503243 w 12192000"/>
              <a:gd name="connsiteY532" fmla="*/ 3758214 h 4251103"/>
              <a:gd name="connsiteX533" fmla="*/ 6508353 w 12192000"/>
              <a:gd name="connsiteY533" fmla="*/ 3758214 h 4251103"/>
              <a:gd name="connsiteX534" fmla="*/ 6533899 w 12192000"/>
              <a:gd name="connsiteY534" fmla="*/ 3764410 h 4251103"/>
              <a:gd name="connsiteX535" fmla="*/ 6533899 w 12192000"/>
              <a:gd name="connsiteY535" fmla="*/ 3752017 h 4251103"/>
              <a:gd name="connsiteX536" fmla="*/ 6503243 w 12192000"/>
              <a:gd name="connsiteY536" fmla="*/ 3752017 h 4251103"/>
              <a:gd name="connsiteX537" fmla="*/ 6977368 w 12192000"/>
              <a:gd name="connsiteY537" fmla="*/ 3743754 h 4251103"/>
              <a:gd name="connsiteX538" fmla="*/ 6999166 w 12192000"/>
              <a:gd name="connsiteY538" fmla="*/ 3752017 h 4251103"/>
              <a:gd name="connsiteX539" fmla="*/ 6999166 w 12192000"/>
              <a:gd name="connsiteY539" fmla="*/ 3743754 h 4251103"/>
              <a:gd name="connsiteX540" fmla="*/ 8556765 w 12192000"/>
              <a:gd name="connsiteY540" fmla="*/ 3738270 h 4251103"/>
              <a:gd name="connsiteX541" fmla="*/ 8562584 w 12192000"/>
              <a:gd name="connsiteY541" fmla="*/ 3741174 h 4251103"/>
              <a:gd name="connsiteX542" fmla="*/ 8547067 w 12192000"/>
              <a:gd name="connsiteY542" fmla="*/ 3741174 h 4251103"/>
              <a:gd name="connsiteX543" fmla="*/ 8556765 w 12192000"/>
              <a:gd name="connsiteY543" fmla="*/ 3738270 h 4251103"/>
              <a:gd name="connsiteX544" fmla="*/ 7417772 w 12192000"/>
              <a:gd name="connsiteY544" fmla="*/ 3735493 h 4251103"/>
              <a:gd name="connsiteX545" fmla="*/ 7402444 w 12192000"/>
              <a:gd name="connsiteY545" fmla="*/ 3743754 h 4251103"/>
              <a:gd name="connsiteX546" fmla="*/ 7443318 w 12192000"/>
              <a:gd name="connsiteY546" fmla="*/ 3735493 h 4251103"/>
              <a:gd name="connsiteX547" fmla="*/ 7417772 w 12192000"/>
              <a:gd name="connsiteY547" fmla="*/ 3735493 h 4251103"/>
              <a:gd name="connsiteX548" fmla="*/ 5500161 w 12192000"/>
              <a:gd name="connsiteY548" fmla="*/ 3716904 h 4251103"/>
              <a:gd name="connsiteX549" fmla="*/ 5481425 w 12192000"/>
              <a:gd name="connsiteY549" fmla="*/ 3718971 h 4251103"/>
              <a:gd name="connsiteX550" fmla="*/ 5511400 w 12192000"/>
              <a:gd name="connsiteY550" fmla="*/ 3727231 h 4251103"/>
              <a:gd name="connsiteX551" fmla="*/ 5500161 w 12192000"/>
              <a:gd name="connsiteY551" fmla="*/ 3716904 h 4251103"/>
              <a:gd name="connsiteX552" fmla="*/ 10199633 w 12192000"/>
              <a:gd name="connsiteY552" fmla="*/ 3703869 h 4251103"/>
              <a:gd name="connsiteX553" fmla="*/ 10185237 w 12192000"/>
              <a:gd name="connsiteY553" fmla="*/ 3705547 h 4251103"/>
              <a:gd name="connsiteX554" fmla="*/ 10162719 w 12192000"/>
              <a:gd name="connsiteY554" fmla="*/ 3718971 h 4251103"/>
              <a:gd name="connsiteX555" fmla="*/ 10203895 w 12192000"/>
              <a:gd name="connsiteY555" fmla="*/ 3710710 h 4251103"/>
              <a:gd name="connsiteX556" fmla="*/ 10199633 w 12192000"/>
              <a:gd name="connsiteY556" fmla="*/ 3703869 h 4251103"/>
              <a:gd name="connsiteX557" fmla="*/ 8082621 w 12192000"/>
              <a:gd name="connsiteY557" fmla="*/ 3703327 h 4251103"/>
              <a:gd name="connsiteX558" fmla="*/ 8082578 w 12192000"/>
              <a:gd name="connsiteY558" fmla="*/ 3703364 h 4251103"/>
              <a:gd name="connsiteX559" fmla="*/ 8082529 w 12192000"/>
              <a:gd name="connsiteY559" fmla="*/ 3703348 h 4251103"/>
              <a:gd name="connsiteX560" fmla="*/ 8676381 w 12192000"/>
              <a:gd name="connsiteY560" fmla="*/ 3702447 h 4251103"/>
              <a:gd name="connsiteX561" fmla="*/ 8547067 w 12192000"/>
              <a:gd name="connsiteY561" fmla="*/ 3741174 h 4251103"/>
              <a:gd name="connsiteX562" fmla="*/ 8531548 w 12192000"/>
              <a:gd name="connsiteY562" fmla="*/ 3741174 h 4251103"/>
              <a:gd name="connsiteX563" fmla="*/ 8536722 w 12192000"/>
              <a:gd name="connsiteY563" fmla="*/ 3710194 h 4251103"/>
              <a:gd name="connsiteX564" fmla="*/ 8479823 w 12192000"/>
              <a:gd name="connsiteY564" fmla="*/ 3733431 h 4251103"/>
              <a:gd name="connsiteX565" fmla="*/ 8495340 w 12192000"/>
              <a:gd name="connsiteY565" fmla="*/ 3741174 h 4251103"/>
              <a:gd name="connsiteX566" fmla="*/ 8474649 w 12192000"/>
              <a:gd name="connsiteY566" fmla="*/ 3741174 h 4251103"/>
              <a:gd name="connsiteX567" fmla="*/ 8469477 w 12192000"/>
              <a:gd name="connsiteY567" fmla="*/ 3733431 h 4251103"/>
              <a:gd name="connsiteX568" fmla="*/ 8448786 w 12192000"/>
              <a:gd name="connsiteY568" fmla="*/ 3733431 h 4251103"/>
              <a:gd name="connsiteX569" fmla="*/ 8479823 w 12192000"/>
              <a:gd name="connsiteY569" fmla="*/ 3756666 h 4251103"/>
              <a:gd name="connsiteX570" fmla="*/ 8671208 w 12192000"/>
              <a:gd name="connsiteY570" fmla="*/ 3733431 h 4251103"/>
              <a:gd name="connsiteX571" fmla="*/ 8681553 w 12192000"/>
              <a:gd name="connsiteY571" fmla="*/ 3725684 h 4251103"/>
              <a:gd name="connsiteX572" fmla="*/ 8717761 w 12192000"/>
              <a:gd name="connsiteY572" fmla="*/ 3717938 h 4251103"/>
              <a:gd name="connsiteX573" fmla="*/ 8733279 w 12192000"/>
              <a:gd name="connsiteY573" fmla="*/ 3710194 h 4251103"/>
              <a:gd name="connsiteX574" fmla="*/ 8743625 w 12192000"/>
              <a:gd name="connsiteY574" fmla="*/ 3717938 h 4251103"/>
              <a:gd name="connsiteX575" fmla="*/ 8717761 w 12192000"/>
              <a:gd name="connsiteY575" fmla="*/ 3725684 h 4251103"/>
              <a:gd name="connsiteX576" fmla="*/ 8748798 w 12192000"/>
              <a:gd name="connsiteY576" fmla="*/ 3725684 h 4251103"/>
              <a:gd name="connsiteX577" fmla="*/ 8753970 w 12192000"/>
              <a:gd name="connsiteY577" fmla="*/ 3702447 h 4251103"/>
              <a:gd name="connsiteX578" fmla="*/ 8666036 w 12192000"/>
              <a:gd name="connsiteY578" fmla="*/ 3725684 h 4251103"/>
              <a:gd name="connsiteX579" fmla="*/ 8645347 w 12192000"/>
              <a:gd name="connsiteY579" fmla="*/ 3725684 h 4251103"/>
              <a:gd name="connsiteX580" fmla="*/ 8676381 w 12192000"/>
              <a:gd name="connsiteY580" fmla="*/ 3710194 h 4251103"/>
              <a:gd name="connsiteX581" fmla="*/ 8676381 w 12192000"/>
              <a:gd name="connsiteY581" fmla="*/ 3702447 h 4251103"/>
              <a:gd name="connsiteX582" fmla="*/ 7064563 w 12192000"/>
              <a:gd name="connsiteY582" fmla="*/ 3702447 h 4251103"/>
              <a:gd name="connsiteX583" fmla="*/ 7029594 w 12192000"/>
              <a:gd name="connsiteY583" fmla="*/ 3718971 h 4251103"/>
              <a:gd name="connsiteX584" fmla="*/ 7029594 w 12192000"/>
              <a:gd name="connsiteY584" fmla="*/ 3735493 h 4251103"/>
              <a:gd name="connsiteX585" fmla="*/ 7044581 w 12192000"/>
              <a:gd name="connsiteY585" fmla="*/ 3727231 h 4251103"/>
              <a:gd name="connsiteX586" fmla="*/ 7064563 w 12192000"/>
              <a:gd name="connsiteY586" fmla="*/ 3702447 h 4251103"/>
              <a:gd name="connsiteX587" fmla="*/ 10378265 w 12192000"/>
              <a:gd name="connsiteY587" fmla="*/ 3681794 h 4251103"/>
              <a:gd name="connsiteX588" fmla="*/ 10352432 w 12192000"/>
              <a:gd name="connsiteY588" fmla="*/ 3689464 h 4251103"/>
              <a:gd name="connsiteX589" fmla="*/ 10347266 w 12192000"/>
              <a:gd name="connsiteY589" fmla="*/ 3704808 h 4251103"/>
              <a:gd name="connsiteX590" fmla="*/ 10311099 w 12192000"/>
              <a:gd name="connsiteY590" fmla="*/ 3697136 h 4251103"/>
              <a:gd name="connsiteX591" fmla="*/ 10269766 w 12192000"/>
              <a:gd name="connsiteY591" fmla="*/ 3704808 h 4251103"/>
              <a:gd name="connsiteX592" fmla="*/ 10218100 w 12192000"/>
              <a:gd name="connsiteY592" fmla="*/ 3727820 h 4251103"/>
              <a:gd name="connsiteX593" fmla="*/ 10212932 w 12192000"/>
              <a:gd name="connsiteY593" fmla="*/ 3720148 h 4251103"/>
              <a:gd name="connsiteX594" fmla="*/ 10161266 w 12192000"/>
              <a:gd name="connsiteY594" fmla="*/ 3735493 h 4251103"/>
              <a:gd name="connsiteX595" fmla="*/ 10150934 w 12192000"/>
              <a:gd name="connsiteY595" fmla="*/ 3743164 h 4251103"/>
              <a:gd name="connsiteX596" fmla="*/ 9985602 w 12192000"/>
              <a:gd name="connsiteY596" fmla="*/ 3773849 h 4251103"/>
              <a:gd name="connsiteX597" fmla="*/ 9985602 w 12192000"/>
              <a:gd name="connsiteY597" fmla="*/ 3781519 h 4251103"/>
              <a:gd name="connsiteX598" fmla="*/ 9995935 w 12192000"/>
              <a:gd name="connsiteY598" fmla="*/ 3781519 h 4251103"/>
              <a:gd name="connsiteX599" fmla="*/ 10280099 w 12192000"/>
              <a:gd name="connsiteY599" fmla="*/ 3727820 h 4251103"/>
              <a:gd name="connsiteX600" fmla="*/ 10295599 w 12192000"/>
              <a:gd name="connsiteY600" fmla="*/ 3704808 h 4251103"/>
              <a:gd name="connsiteX601" fmla="*/ 10321431 w 12192000"/>
              <a:gd name="connsiteY601" fmla="*/ 3712478 h 4251103"/>
              <a:gd name="connsiteX602" fmla="*/ 10383430 w 12192000"/>
              <a:gd name="connsiteY602" fmla="*/ 3697136 h 4251103"/>
              <a:gd name="connsiteX603" fmla="*/ 10378265 w 12192000"/>
              <a:gd name="connsiteY603" fmla="*/ 3681794 h 4251103"/>
              <a:gd name="connsiteX604" fmla="*/ 5198552 w 12192000"/>
              <a:gd name="connsiteY604" fmla="*/ 3675597 h 4251103"/>
              <a:gd name="connsiteX605" fmla="*/ 5186689 w 12192000"/>
              <a:gd name="connsiteY605" fmla="*/ 3681794 h 4251103"/>
              <a:gd name="connsiteX606" fmla="*/ 5191685 w 12192000"/>
              <a:gd name="connsiteY606" fmla="*/ 3681794 h 4251103"/>
              <a:gd name="connsiteX607" fmla="*/ 5203550 w 12192000"/>
              <a:gd name="connsiteY607" fmla="*/ 3681794 h 4251103"/>
              <a:gd name="connsiteX608" fmla="*/ 5206671 w 12192000"/>
              <a:gd name="connsiteY608" fmla="*/ 3681794 h 4251103"/>
              <a:gd name="connsiteX609" fmla="*/ 5198552 w 12192000"/>
              <a:gd name="connsiteY609" fmla="*/ 3675597 h 4251103"/>
              <a:gd name="connsiteX610" fmla="*/ 10318034 w 12192000"/>
              <a:gd name="connsiteY610" fmla="*/ 3673531 h 4251103"/>
              <a:gd name="connsiteX611" fmla="*/ 10285336 w 12192000"/>
              <a:gd name="connsiteY611" fmla="*/ 3679730 h 4251103"/>
              <a:gd name="connsiteX612" fmla="*/ 10312586 w 12192000"/>
              <a:gd name="connsiteY612" fmla="*/ 3679730 h 4251103"/>
              <a:gd name="connsiteX613" fmla="*/ 10318034 w 12192000"/>
              <a:gd name="connsiteY613" fmla="*/ 3679730 h 4251103"/>
              <a:gd name="connsiteX614" fmla="*/ 10318034 w 12192000"/>
              <a:gd name="connsiteY614" fmla="*/ 3673531 h 4251103"/>
              <a:gd name="connsiteX615" fmla="*/ 7056388 w 12192000"/>
              <a:gd name="connsiteY615" fmla="*/ 3673531 h 4251103"/>
              <a:gd name="connsiteX616" fmla="*/ 7029140 w 12192000"/>
              <a:gd name="connsiteY616" fmla="*/ 3679730 h 4251103"/>
              <a:gd name="connsiteX617" fmla="*/ 7056388 w 12192000"/>
              <a:gd name="connsiteY617" fmla="*/ 3673531 h 4251103"/>
              <a:gd name="connsiteX618" fmla="*/ 5273733 w 12192000"/>
              <a:gd name="connsiteY618" fmla="*/ 3673531 h 4251103"/>
              <a:gd name="connsiteX619" fmla="*/ 5270517 w 12192000"/>
              <a:gd name="connsiteY619" fmla="*/ 3685279 h 4251103"/>
              <a:gd name="connsiteX620" fmla="*/ 5271340 w 12192000"/>
              <a:gd name="connsiteY620" fmla="*/ 3686971 h 4251103"/>
              <a:gd name="connsiteX621" fmla="*/ 5268585 w 12192000"/>
              <a:gd name="connsiteY621" fmla="*/ 3687991 h 4251103"/>
              <a:gd name="connsiteX622" fmla="*/ 5272570 w 12192000"/>
              <a:gd name="connsiteY622" fmla="*/ 3689498 h 4251103"/>
              <a:gd name="connsiteX623" fmla="*/ 5278880 w 12192000"/>
              <a:gd name="connsiteY623" fmla="*/ 3702447 h 4251103"/>
              <a:gd name="connsiteX624" fmla="*/ 5309761 w 12192000"/>
              <a:gd name="connsiteY624" fmla="*/ 3695220 h 4251103"/>
              <a:gd name="connsiteX625" fmla="*/ 5285315 w 12192000"/>
              <a:gd name="connsiteY625" fmla="*/ 3694316 h 4251103"/>
              <a:gd name="connsiteX626" fmla="*/ 5272570 w 12192000"/>
              <a:gd name="connsiteY626" fmla="*/ 3689498 h 4251103"/>
              <a:gd name="connsiteX627" fmla="*/ 5271340 w 12192000"/>
              <a:gd name="connsiteY627" fmla="*/ 3686971 h 4251103"/>
              <a:gd name="connsiteX628" fmla="*/ 5280810 w 12192000"/>
              <a:gd name="connsiteY628" fmla="*/ 3683470 h 4251103"/>
              <a:gd name="connsiteX629" fmla="*/ 5289173 w 12192000"/>
              <a:gd name="connsiteY629" fmla="*/ 3673531 h 4251103"/>
              <a:gd name="connsiteX630" fmla="*/ 5273733 w 12192000"/>
              <a:gd name="connsiteY630" fmla="*/ 3673531 h 4251103"/>
              <a:gd name="connsiteX631" fmla="*/ 5394231 w 12192000"/>
              <a:gd name="connsiteY631" fmla="*/ 3665270 h 4251103"/>
              <a:gd name="connsiteX632" fmla="*/ 5353356 w 12192000"/>
              <a:gd name="connsiteY632" fmla="*/ 3673531 h 4251103"/>
              <a:gd name="connsiteX633" fmla="*/ 5394231 w 12192000"/>
              <a:gd name="connsiteY633" fmla="*/ 3665270 h 4251103"/>
              <a:gd name="connsiteX634" fmla="*/ 9037356 w 12192000"/>
              <a:gd name="connsiteY634" fmla="*/ 3615702 h 4251103"/>
              <a:gd name="connsiteX635" fmla="*/ 9020219 w 12192000"/>
              <a:gd name="connsiteY635" fmla="*/ 3623696 h 4251103"/>
              <a:gd name="connsiteX636" fmla="*/ 9017114 w 12192000"/>
              <a:gd name="connsiteY636" fmla="*/ 3623963 h 4251103"/>
              <a:gd name="connsiteX637" fmla="*/ 9018515 w 12192000"/>
              <a:gd name="connsiteY637" fmla="*/ 3624491 h 4251103"/>
              <a:gd name="connsiteX638" fmla="*/ 9001933 w 12192000"/>
              <a:gd name="connsiteY638" fmla="*/ 3632224 h 4251103"/>
              <a:gd name="connsiteX639" fmla="*/ 9023438 w 12192000"/>
              <a:gd name="connsiteY639" fmla="*/ 3631191 h 4251103"/>
              <a:gd name="connsiteX640" fmla="*/ 9037356 w 12192000"/>
              <a:gd name="connsiteY640" fmla="*/ 3623963 h 4251103"/>
              <a:gd name="connsiteX641" fmla="*/ 9044098 w 12192000"/>
              <a:gd name="connsiteY641" fmla="*/ 3627061 h 4251103"/>
              <a:gd name="connsiteX642" fmla="*/ 9061879 w 12192000"/>
              <a:gd name="connsiteY642" fmla="*/ 3623963 h 4251103"/>
              <a:gd name="connsiteX643" fmla="*/ 9037356 w 12192000"/>
              <a:gd name="connsiteY643" fmla="*/ 3623963 h 4251103"/>
              <a:gd name="connsiteX644" fmla="*/ 9025338 w 12192000"/>
              <a:gd name="connsiteY644" fmla="*/ 3627061 h 4251103"/>
              <a:gd name="connsiteX645" fmla="*/ 9018515 w 12192000"/>
              <a:gd name="connsiteY645" fmla="*/ 3624491 h 4251103"/>
              <a:gd name="connsiteX646" fmla="*/ 9020219 w 12192000"/>
              <a:gd name="connsiteY646" fmla="*/ 3623696 h 4251103"/>
              <a:gd name="connsiteX647" fmla="*/ 9029134 w 12192000"/>
              <a:gd name="connsiteY647" fmla="*/ 3622931 h 4251103"/>
              <a:gd name="connsiteX648" fmla="*/ 9037356 w 12192000"/>
              <a:gd name="connsiteY648" fmla="*/ 3615702 h 4251103"/>
              <a:gd name="connsiteX649" fmla="*/ 7003465 w 12192000"/>
              <a:gd name="connsiteY649" fmla="*/ 3615702 h 4251103"/>
              <a:gd name="connsiteX650" fmla="*/ 6920146 w 12192000"/>
              <a:gd name="connsiteY650" fmla="*/ 3632224 h 4251103"/>
              <a:gd name="connsiteX651" fmla="*/ 7154483 w 12192000"/>
              <a:gd name="connsiteY651" fmla="*/ 3632224 h 4251103"/>
              <a:gd name="connsiteX652" fmla="*/ 7151170 w 12192000"/>
              <a:gd name="connsiteY652" fmla="*/ 3631769 h 4251103"/>
              <a:gd name="connsiteX653" fmla="*/ 7173302 w 12192000"/>
              <a:gd name="connsiteY653" fmla="*/ 3627061 h 4251103"/>
              <a:gd name="connsiteX654" fmla="*/ 7189906 w 12192000"/>
              <a:gd name="connsiteY654" fmla="*/ 3615702 h 4251103"/>
              <a:gd name="connsiteX655" fmla="*/ 7150415 w 12192000"/>
              <a:gd name="connsiteY655" fmla="*/ 3631669 h 4251103"/>
              <a:gd name="connsiteX656" fmla="*/ 7086787 w 12192000"/>
              <a:gd name="connsiteY656" fmla="*/ 3622931 h 4251103"/>
              <a:gd name="connsiteX657" fmla="*/ 7003465 w 12192000"/>
              <a:gd name="connsiteY657" fmla="*/ 3632224 h 4251103"/>
              <a:gd name="connsiteX658" fmla="*/ 7003465 w 12192000"/>
              <a:gd name="connsiteY658" fmla="*/ 3615702 h 4251103"/>
              <a:gd name="connsiteX659" fmla="*/ 7691163 w 12192000"/>
              <a:gd name="connsiteY659" fmla="*/ 3595049 h 4251103"/>
              <a:gd name="connsiteX660" fmla="*/ 7644725 w 12192000"/>
              <a:gd name="connsiteY660" fmla="*/ 3610195 h 4251103"/>
              <a:gd name="connsiteX661" fmla="*/ 7629245 w 12192000"/>
              <a:gd name="connsiteY661" fmla="*/ 3602624 h 4251103"/>
              <a:gd name="connsiteX662" fmla="*/ 7500248 w 12192000"/>
              <a:gd name="connsiteY662" fmla="*/ 3617771 h 4251103"/>
              <a:gd name="connsiteX663" fmla="*/ 7495089 w 12192000"/>
              <a:gd name="connsiteY663" fmla="*/ 3625343 h 4251103"/>
              <a:gd name="connsiteX664" fmla="*/ 7603446 w 12192000"/>
              <a:gd name="connsiteY664" fmla="*/ 3625343 h 4251103"/>
              <a:gd name="connsiteX665" fmla="*/ 7608606 w 12192000"/>
              <a:gd name="connsiteY665" fmla="*/ 3632916 h 4251103"/>
              <a:gd name="connsiteX666" fmla="*/ 7629245 w 12192000"/>
              <a:gd name="connsiteY666" fmla="*/ 3632916 h 4251103"/>
              <a:gd name="connsiteX667" fmla="*/ 7732443 w 12192000"/>
              <a:gd name="connsiteY667" fmla="*/ 3625343 h 4251103"/>
              <a:gd name="connsiteX668" fmla="*/ 7727282 w 12192000"/>
              <a:gd name="connsiteY668" fmla="*/ 3610195 h 4251103"/>
              <a:gd name="connsiteX669" fmla="*/ 7711804 w 12192000"/>
              <a:gd name="connsiteY669" fmla="*/ 3617771 h 4251103"/>
              <a:gd name="connsiteX670" fmla="*/ 7691163 w 12192000"/>
              <a:gd name="connsiteY670" fmla="*/ 3595049 h 4251103"/>
              <a:gd name="connsiteX671" fmla="*/ 8117991 w 12192000"/>
              <a:gd name="connsiteY671" fmla="*/ 3562004 h 4251103"/>
              <a:gd name="connsiteX672" fmla="*/ 8127802 w 12192000"/>
              <a:gd name="connsiteY672" fmla="*/ 3578528 h 4251103"/>
              <a:gd name="connsiteX673" fmla="*/ 8132707 w 12192000"/>
              <a:gd name="connsiteY673" fmla="*/ 3570265 h 4251103"/>
              <a:gd name="connsiteX674" fmla="*/ 8117991 w 12192000"/>
              <a:gd name="connsiteY674" fmla="*/ 3562004 h 4251103"/>
              <a:gd name="connsiteX675" fmla="*/ 4711214 w 12192000"/>
              <a:gd name="connsiteY675" fmla="*/ 3548064 h 4251103"/>
              <a:gd name="connsiteX676" fmla="*/ 4702118 w 12192000"/>
              <a:gd name="connsiteY676" fmla="*/ 3553742 h 4251103"/>
              <a:gd name="connsiteX677" fmla="*/ 4722362 w 12192000"/>
              <a:gd name="connsiteY677" fmla="*/ 3562004 h 4251103"/>
              <a:gd name="connsiteX678" fmla="*/ 4737541 w 12192000"/>
              <a:gd name="connsiteY678" fmla="*/ 3562004 h 4251103"/>
              <a:gd name="connsiteX679" fmla="*/ 4717933 w 12192000"/>
              <a:gd name="connsiteY679" fmla="*/ 3551677 h 4251103"/>
              <a:gd name="connsiteX680" fmla="*/ 4711214 w 12192000"/>
              <a:gd name="connsiteY680" fmla="*/ 3548064 h 4251103"/>
              <a:gd name="connsiteX681" fmla="*/ 4660660 w 12192000"/>
              <a:gd name="connsiteY681" fmla="*/ 3542018 h 4251103"/>
              <a:gd name="connsiteX682" fmla="*/ 4655191 w 12192000"/>
              <a:gd name="connsiteY682" fmla="*/ 3546858 h 4251103"/>
              <a:gd name="connsiteX683" fmla="*/ 4660007 w 12192000"/>
              <a:gd name="connsiteY683" fmla="*/ 3553302 h 4251103"/>
              <a:gd name="connsiteX684" fmla="*/ 4658823 w 12192000"/>
              <a:gd name="connsiteY684" fmla="*/ 3553339 h 4251103"/>
              <a:gd name="connsiteX685" fmla="*/ 4650687 w 12192000"/>
              <a:gd name="connsiteY685" fmla="*/ 3551161 h 4251103"/>
              <a:gd name="connsiteX686" fmla="*/ 4644896 w 12192000"/>
              <a:gd name="connsiteY686" fmla="*/ 3553742 h 4251103"/>
              <a:gd name="connsiteX687" fmla="*/ 4658823 w 12192000"/>
              <a:gd name="connsiteY687" fmla="*/ 3553339 h 4251103"/>
              <a:gd name="connsiteX688" fmla="*/ 4660336 w 12192000"/>
              <a:gd name="connsiteY688" fmla="*/ 3553742 h 4251103"/>
              <a:gd name="connsiteX689" fmla="*/ 4660007 w 12192000"/>
              <a:gd name="connsiteY689" fmla="*/ 3553302 h 4251103"/>
              <a:gd name="connsiteX690" fmla="*/ 4674493 w 12192000"/>
              <a:gd name="connsiteY690" fmla="*/ 3552882 h 4251103"/>
              <a:gd name="connsiteX691" fmla="*/ 4680924 w 12192000"/>
              <a:gd name="connsiteY691" fmla="*/ 3546858 h 4251103"/>
              <a:gd name="connsiteX692" fmla="*/ 4668059 w 12192000"/>
              <a:gd name="connsiteY692" fmla="*/ 3544277 h 4251103"/>
              <a:gd name="connsiteX693" fmla="*/ 4660660 w 12192000"/>
              <a:gd name="connsiteY693" fmla="*/ 3542018 h 4251103"/>
              <a:gd name="connsiteX694" fmla="*/ 10952133 w 12192000"/>
              <a:gd name="connsiteY694" fmla="*/ 3530975 h 4251103"/>
              <a:gd name="connsiteX695" fmla="*/ 10945288 w 12192000"/>
              <a:gd name="connsiteY695" fmla="*/ 3535670 h 4251103"/>
              <a:gd name="connsiteX696" fmla="*/ 10936900 w 12192000"/>
              <a:gd name="connsiteY696" fmla="*/ 3536332 h 4251103"/>
              <a:gd name="connsiteX697" fmla="*/ 6094515 w 12192000"/>
              <a:gd name="connsiteY697" fmla="*/ 3524825 h 4251103"/>
              <a:gd name="connsiteX698" fmla="*/ 6116315 w 12192000"/>
              <a:gd name="connsiteY698" fmla="*/ 3533088 h 4251103"/>
              <a:gd name="connsiteX699" fmla="*/ 6121765 w 12192000"/>
              <a:gd name="connsiteY699" fmla="*/ 3524825 h 4251103"/>
              <a:gd name="connsiteX700" fmla="*/ 6094515 w 12192000"/>
              <a:gd name="connsiteY700" fmla="*/ 3524825 h 4251103"/>
              <a:gd name="connsiteX701" fmla="*/ 6029122 w 12192000"/>
              <a:gd name="connsiteY701" fmla="*/ 3500042 h 4251103"/>
              <a:gd name="connsiteX702" fmla="*/ 6054101 w 12192000"/>
              <a:gd name="connsiteY702" fmla="*/ 3508305 h 4251103"/>
              <a:gd name="connsiteX703" fmla="*/ 6059093 w 12192000"/>
              <a:gd name="connsiteY703" fmla="*/ 3500042 h 4251103"/>
              <a:gd name="connsiteX704" fmla="*/ 6029122 w 12192000"/>
              <a:gd name="connsiteY704" fmla="*/ 3500042 h 4251103"/>
              <a:gd name="connsiteX705" fmla="*/ 4381753 w 12192000"/>
              <a:gd name="connsiteY705" fmla="*/ 3483518 h 4251103"/>
              <a:gd name="connsiteX706" fmla="*/ 4381753 w 12192000"/>
              <a:gd name="connsiteY706" fmla="*/ 3491781 h 4251103"/>
              <a:gd name="connsiteX707" fmla="*/ 4361511 w 12192000"/>
              <a:gd name="connsiteY707" fmla="*/ 3491781 h 4251103"/>
              <a:gd name="connsiteX708" fmla="*/ 4386814 w 12192000"/>
              <a:gd name="connsiteY708" fmla="*/ 3500042 h 4251103"/>
              <a:gd name="connsiteX709" fmla="*/ 4381753 w 12192000"/>
              <a:gd name="connsiteY709" fmla="*/ 3483518 h 4251103"/>
              <a:gd name="connsiteX710" fmla="*/ 6271632 w 12192000"/>
              <a:gd name="connsiteY710" fmla="*/ 3475259 h 4251103"/>
              <a:gd name="connsiteX711" fmla="*/ 6225308 w 12192000"/>
              <a:gd name="connsiteY711" fmla="*/ 3483518 h 4251103"/>
              <a:gd name="connsiteX712" fmla="*/ 6271632 w 12192000"/>
              <a:gd name="connsiteY712" fmla="*/ 3475259 h 4251103"/>
              <a:gd name="connsiteX713" fmla="*/ 6623136 w 12192000"/>
              <a:gd name="connsiteY713" fmla="*/ 3466996 h 4251103"/>
              <a:gd name="connsiteX714" fmla="*/ 6658560 w 12192000"/>
              <a:gd name="connsiteY714" fmla="*/ 3466996 h 4251103"/>
              <a:gd name="connsiteX715" fmla="*/ 6623136 w 12192000"/>
              <a:gd name="connsiteY715" fmla="*/ 3466996 h 4251103"/>
              <a:gd name="connsiteX716" fmla="*/ 6158399 w 12192000"/>
              <a:gd name="connsiteY716" fmla="*/ 3458735 h 4251103"/>
              <a:gd name="connsiteX717" fmla="*/ 6137813 w 12192000"/>
              <a:gd name="connsiteY717" fmla="*/ 3475259 h 4251103"/>
              <a:gd name="connsiteX718" fmla="*/ 6271632 w 12192000"/>
              <a:gd name="connsiteY718" fmla="*/ 3466996 h 4251103"/>
              <a:gd name="connsiteX719" fmla="*/ 6158399 w 12192000"/>
              <a:gd name="connsiteY719" fmla="*/ 3458735 h 4251103"/>
              <a:gd name="connsiteX720" fmla="*/ 7200805 w 12192000"/>
              <a:gd name="connsiteY720" fmla="*/ 3446346 h 4251103"/>
              <a:gd name="connsiteX721" fmla="*/ 7162658 w 12192000"/>
              <a:gd name="connsiteY721" fmla="*/ 3454605 h 4251103"/>
              <a:gd name="connsiteX722" fmla="*/ 7200805 w 12192000"/>
              <a:gd name="connsiteY722" fmla="*/ 3446346 h 4251103"/>
              <a:gd name="connsiteX723" fmla="*/ 10961101 w 12192000"/>
              <a:gd name="connsiteY723" fmla="*/ 3429822 h 4251103"/>
              <a:gd name="connsiteX724" fmla="*/ 10920228 w 12192000"/>
              <a:gd name="connsiteY724" fmla="*/ 3446346 h 4251103"/>
              <a:gd name="connsiteX725" fmla="*/ 10961101 w 12192000"/>
              <a:gd name="connsiteY725" fmla="*/ 3429822 h 4251103"/>
              <a:gd name="connsiteX726" fmla="*/ 4862468 w 12192000"/>
              <a:gd name="connsiteY726" fmla="*/ 3429822 h 4251103"/>
              <a:gd name="connsiteX727" fmla="*/ 4857435 w 12192000"/>
              <a:gd name="connsiteY727" fmla="*/ 3438083 h 4251103"/>
              <a:gd name="connsiteX728" fmla="*/ 4922830 w 12192000"/>
              <a:gd name="connsiteY728" fmla="*/ 3446346 h 4251103"/>
              <a:gd name="connsiteX729" fmla="*/ 4862468 w 12192000"/>
              <a:gd name="connsiteY729" fmla="*/ 3429822 h 4251103"/>
              <a:gd name="connsiteX730" fmla="*/ 9294218 w 12192000"/>
              <a:gd name="connsiteY730" fmla="*/ 3413298 h 4251103"/>
              <a:gd name="connsiteX731" fmla="*/ 9268786 w 12192000"/>
              <a:gd name="connsiteY731" fmla="*/ 3429822 h 4251103"/>
              <a:gd name="connsiteX732" fmla="*/ 9268786 w 12192000"/>
              <a:gd name="connsiteY732" fmla="*/ 3421559 h 4251103"/>
              <a:gd name="connsiteX733" fmla="*/ 9151798 w 12192000"/>
              <a:gd name="connsiteY733" fmla="*/ 3454605 h 4251103"/>
              <a:gd name="connsiteX734" fmla="*/ 9248440 w 12192000"/>
              <a:gd name="connsiteY734" fmla="*/ 3438083 h 4251103"/>
              <a:gd name="connsiteX735" fmla="*/ 9304389 w 12192000"/>
              <a:gd name="connsiteY735" fmla="*/ 3421559 h 4251103"/>
              <a:gd name="connsiteX736" fmla="*/ 9294218 w 12192000"/>
              <a:gd name="connsiteY736" fmla="*/ 3413298 h 4251103"/>
              <a:gd name="connsiteX737" fmla="*/ 9335998 w 12192000"/>
              <a:gd name="connsiteY737" fmla="*/ 3405037 h 4251103"/>
              <a:gd name="connsiteX738" fmla="*/ 9361886 w 12192000"/>
              <a:gd name="connsiteY738" fmla="*/ 3405037 h 4251103"/>
              <a:gd name="connsiteX739" fmla="*/ 9335998 w 12192000"/>
              <a:gd name="connsiteY739" fmla="*/ 3405037 h 4251103"/>
              <a:gd name="connsiteX740" fmla="*/ 9413385 w 12192000"/>
              <a:gd name="connsiteY740" fmla="*/ 3396776 h 4251103"/>
              <a:gd name="connsiteX741" fmla="*/ 9367061 w 12192000"/>
              <a:gd name="connsiteY741" fmla="*/ 3413298 h 4251103"/>
              <a:gd name="connsiteX742" fmla="*/ 9413385 w 12192000"/>
              <a:gd name="connsiteY742" fmla="*/ 3396776 h 4251103"/>
              <a:gd name="connsiteX743" fmla="*/ 8519960 w 12192000"/>
              <a:gd name="connsiteY743" fmla="*/ 3391268 h 4251103"/>
              <a:gd name="connsiteX744" fmla="*/ 8283313 w 12192000"/>
              <a:gd name="connsiteY744" fmla="*/ 3406413 h 4251103"/>
              <a:gd name="connsiteX745" fmla="*/ 8273025 w 12192000"/>
              <a:gd name="connsiteY745" fmla="*/ 3398839 h 4251103"/>
              <a:gd name="connsiteX746" fmla="*/ 8206145 w 12192000"/>
              <a:gd name="connsiteY746" fmla="*/ 3413986 h 4251103"/>
              <a:gd name="connsiteX747" fmla="*/ 8154701 w 12192000"/>
              <a:gd name="connsiteY747" fmla="*/ 3421559 h 4251103"/>
              <a:gd name="connsiteX748" fmla="*/ 8020943 w 12192000"/>
              <a:gd name="connsiteY748" fmla="*/ 3421559 h 4251103"/>
              <a:gd name="connsiteX749" fmla="*/ 8000364 w 12192000"/>
              <a:gd name="connsiteY749" fmla="*/ 3429132 h 4251103"/>
              <a:gd name="connsiteX750" fmla="*/ 7995220 w 12192000"/>
              <a:gd name="connsiteY750" fmla="*/ 3429132 h 4251103"/>
              <a:gd name="connsiteX751" fmla="*/ 7979787 w 12192000"/>
              <a:gd name="connsiteY751" fmla="*/ 3436703 h 4251103"/>
              <a:gd name="connsiteX752" fmla="*/ 7974642 w 12192000"/>
              <a:gd name="connsiteY752" fmla="*/ 3421559 h 4251103"/>
              <a:gd name="connsiteX753" fmla="*/ 7959208 w 12192000"/>
              <a:gd name="connsiteY753" fmla="*/ 3429132 h 4251103"/>
              <a:gd name="connsiteX754" fmla="*/ 7943775 w 12192000"/>
              <a:gd name="connsiteY754" fmla="*/ 3444279 h 4251103"/>
              <a:gd name="connsiteX755" fmla="*/ 7954063 w 12192000"/>
              <a:gd name="connsiteY755" fmla="*/ 3436703 h 4251103"/>
              <a:gd name="connsiteX756" fmla="*/ 7995220 w 12192000"/>
              <a:gd name="connsiteY756" fmla="*/ 3444279 h 4251103"/>
              <a:gd name="connsiteX757" fmla="*/ 8139266 w 12192000"/>
              <a:gd name="connsiteY757" fmla="*/ 3451851 h 4251103"/>
              <a:gd name="connsiteX758" fmla="*/ 8242157 w 12192000"/>
              <a:gd name="connsiteY758" fmla="*/ 3444279 h 4251103"/>
              <a:gd name="connsiteX759" fmla="*/ 8298748 w 12192000"/>
              <a:gd name="connsiteY759" fmla="*/ 3444279 h 4251103"/>
              <a:gd name="connsiteX760" fmla="*/ 8303891 w 12192000"/>
              <a:gd name="connsiteY760" fmla="*/ 3436703 h 4251103"/>
              <a:gd name="connsiteX761" fmla="*/ 8525105 w 12192000"/>
              <a:gd name="connsiteY761" fmla="*/ 3421559 h 4251103"/>
              <a:gd name="connsiteX762" fmla="*/ 8571406 w 12192000"/>
              <a:gd name="connsiteY762" fmla="*/ 3406413 h 4251103"/>
              <a:gd name="connsiteX763" fmla="*/ 8519960 w 12192000"/>
              <a:gd name="connsiteY763" fmla="*/ 3406413 h 4251103"/>
              <a:gd name="connsiteX764" fmla="*/ 8519960 w 12192000"/>
              <a:gd name="connsiteY764" fmla="*/ 3413986 h 4251103"/>
              <a:gd name="connsiteX765" fmla="*/ 8499382 w 12192000"/>
              <a:gd name="connsiteY765" fmla="*/ 3406413 h 4251103"/>
              <a:gd name="connsiteX766" fmla="*/ 8519960 w 12192000"/>
              <a:gd name="connsiteY766" fmla="*/ 3391268 h 4251103"/>
              <a:gd name="connsiteX767" fmla="*/ 8108677 w 12192000"/>
              <a:gd name="connsiteY767" fmla="*/ 3376121 h 4251103"/>
              <a:gd name="connsiteX768" fmla="*/ 8113879 w 12192000"/>
              <a:gd name="connsiteY768" fmla="*/ 3384382 h 4251103"/>
              <a:gd name="connsiteX769" fmla="*/ 8108677 w 12192000"/>
              <a:gd name="connsiteY769" fmla="*/ 3376121 h 4251103"/>
              <a:gd name="connsiteX770" fmla="*/ 4320638 w 12192000"/>
              <a:gd name="connsiteY770" fmla="*/ 3359598 h 4251103"/>
              <a:gd name="connsiteX771" fmla="*/ 4439556 w 12192000"/>
              <a:gd name="connsiteY771" fmla="*/ 3381286 h 4251103"/>
              <a:gd name="connsiteX772" fmla="*/ 4480918 w 12192000"/>
              <a:gd name="connsiteY772" fmla="*/ 3388513 h 4251103"/>
              <a:gd name="connsiteX773" fmla="*/ 4506768 w 12192000"/>
              <a:gd name="connsiteY773" fmla="*/ 3381286 h 4251103"/>
              <a:gd name="connsiteX774" fmla="*/ 4449895 w 12192000"/>
              <a:gd name="connsiteY774" fmla="*/ 3374057 h 4251103"/>
              <a:gd name="connsiteX775" fmla="*/ 4444726 w 12192000"/>
              <a:gd name="connsiteY775" fmla="*/ 3366826 h 4251103"/>
              <a:gd name="connsiteX776" fmla="*/ 4320638 w 12192000"/>
              <a:gd name="connsiteY776" fmla="*/ 3359598 h 4251103"/>
              <a:gd name="connsiteX777" fmla="*/ 8262638 w 12192000"/>
              <a:gd name="connsiteY777" fmla="*/ 3357274 h 4251103"/>
              <a:gd name="connsiteX778" fmla="*/ 8252598 w 12192000"/>
              <a:gd name="connsiteY778" fmla="*/ 3359598 h 4251103"/>
              <a:gd name="connsiteX779" fmla="*/ 8267313 w 12192000"/>
              <a:gd name="connsiteY779" fmla="*/ 3376121 h 4251103"/>
              <a:gd name="connsiteX780" fmla="*/ 8277122 w 12192000"/>
              <a:gd name="connsiteY780" fmla="*/ 3359598 h 4251103"/>
              <a:gd name="connsiteX781" fmla="*/ 8262638 w 12192000"/>
              <a:gd name="connsiteY781" fmla="*/ 3357274 h 4251103"/>
              <a:gd name="connsiteX782" fmla="*/ 8386435 w 12192000"/>
              <a:gd name="connsiteY782" fmla="*/ 3349142 h 4251103"/>
              <a:gd name="connsiteX783" fmla="*/ 8354610 w 12192000"/>
              <a:gd name="connsiteY783" fmla="*/ 3352370 h 4251103"/>
              <a:gd name="connsiteX784" fmla="*/ 8345949 w 12192000"/>
              <a:gd name="connsiteY784" fmla="*/ 3353309 h 4251103"/>
              <a:gd name="connsiteX785" fmla="*/ 8340247 w 12192000"/>
              <a:gd name="connsiteY785" fmla="*/ 3351336 h 4251103"/>
              <a:gd name="connsiteX786" fmla="*/ 8331216 w 12192000"/>
              <a:gd name="connsiteY786" fmla="*/ 3354909 h 4251103"/>
              <a:gd name="connsiteX787" fmla="*/ 8288022 w 12192000"/>
              <a:gd name="connsiteY787" fmla="*/ 3359598 h 4251103"/>
              <a:gd name="connsiteX788" fmla="*/ 8319357 w 12192000"/>
              <a:gd name="connsiteY788" fmla="*/ 3359598 h 4251103"/>
              <a:gd name="connsiteX789" fmla="*/ 8329803 w 12192000"/>
              <a:gd name="connsiteY789" fmla="*/ 3355469 h 4251103"/>
              <a:gd name="connsiteX790" fmla="*/ 8331216 w 12192000"/>
              <a:gd name="connsiteY790" fmla="*/ 3354909 h 4251103"/>
              <a:gd name="connsiteX791" fmla="*/ 8345949 w 12192000"/>
              <a:gd name="connsiteY791" fmla="*/ 3353309 h 4251103"/>
              <a:gd name="connsiteX792" fmla="*/ 8361138 w 12192000"/>
              <a:gd name="connsiteY792" fmla="*/ 3358565 h 4251103"/>
              <a:gd name="connsiteX793" fmla="*/ 8382029 w 12192000"/>
              <a:gd name="connsiteY793" fmla="*/ 3359598 h 4251103"/>
              <a:gd name="connsiteX794" fmla="*/ 8413364 w 12192000"/>
              <a:gd name="connsiteY794" fmla="*/ 3351336 h 4251103"/>
              <a:gd name="connsiteX795" fmla="*/ 8386435 w 12192000"/>
              <a:gd name="connsiteY795" fmla="*/ 3349142 h 4251103"/>
              <a:gd name="connsiteX796" fmla="*/ 8966679 w 12192000"/>
              <a:gd name="connsiteY796" fmla="*/ 3347979 h 4251103"/>
              <a:gd name="connsiteX797" fmla="*/ 8958492 w 12192000"/>
              <a:gd name="connsiteY797" fmla="*/ 3349271 h 4251103"/>
              <a:gd name="connsiteX798" fmla="*/ 8956534 w 12192000"/>
              <a:gd name="connsiteY798" fmla="*/ 3349942 h 4251103"/>
              <a:gd name="connsiteX799" fmla="*/ 8949321 w 12192000"/>
              <a:gd name="connsiteY799" fmla="*/ 3351336 h 4251103"/>
              <a:gd name="connsiteX800" fmla="*/ 8947193 w 12192000"/>
              <a:gd name="connsiteY800" fmla="*/ 3353145 h 4251103"/>
              <a:gd name="connsiteX801" fmla="*/ 8928361 w 12192000"/>
              <a:gd name="connsiteY801" fmla="*/ 3359598 h 4251103"/>
              <a:gd name="connsiteX802" fmla="*/ 8940806 w 12192000"/>
              <a:gd name="connsiteY802" fmla="*/ 3358565 h 4251103"/>
              <a:gd name="connsiteX803" fmla="*/ 8947193 w 12192000"/>
              <a:gd name="connsiteY803" fmla="*/ 3353145 h 4251103"/>
              <a:gd name="connsiteX804" fmla="*/ 8956534 w 12192000"/>
              <a:gd name="connsiteY804" fmla="*/ 3349942 h 4251103"/>
              <a:gd name="connsiteX805" fmla="*/ 9206297 w 12192000"/>
              <a:gd name="connsiteY805" fmla="*/ 3297640 h 4251103"/>
              <a:gd name="connsiteX806" fmla="*/ 9083677 w 12192000"/>
              <a:gd name="connsiteY806" fmla="*/ 3318293 h 4251103"/>
              <a:gd name="connsiteX807" fmla="*/ 9206297 w 12192000"/>
              <a:gd name="connsiteY807" fmla="*/ 3297640 h 4251103"/>
              <a:gd name="connsiteX808" fmla="*/ 2311461 w 12192000"/>
              <a:gd name="connsiteY808" fmla="*/ 3248070 h 4251103"/>
              <a:gd name="connsiteX809" fmla="*/ 2290652 w 12192000"/>
              <a:gd name="connsiteY809" fmla="*/ 3256331 h 4251103"/>
              <a:gd name="connsiteX810" fmla="*/ 2347875 w 12192000"/>
              <a:gd name="connsiteY810" fmla="*/ 3264594 h 4251103"/>
              <a:gd name="connsiteX811" fmla="*/ 2332268 w 12192000"/>
              <a:gd name="connsiteY811" fmla="*/ 3256331 h 4251103"/>
              <a:gd name="connsiteX812" fmla="*/ 2311461 w 12192000"/>
              <a:gd name="connsiteY812" fmla="*/ 3248070 h 4251103"/>
              <a:gd name="connsiteX813" fmla="*/ 2228349 w 12192000"/>
              <a:gd name="connsiteY813" fmla="*/ 3232641 h 4251103"/>
              <a:gd name="connsiteX814" fmla="*/ 2228803 w 12192000"/>
              <a:gd name="connsiteY814" fmla="*/ 3232684 h 4251103"/>
              <a:gd name="connsiteX815" fmla="*/ 2230333 w 12192000"/>
              <a:gd name="connsiteY815" fmla="*/ 3233846 h 4251103"/>
              <a:gd name="connsiteX816" fmla="*/ 9786689 w 12192000"/>
              <a:gd name="connsiteY816" fmla="*/ 3227415 h 4251103"/>
              <a:gd name="connsiteX817" fmla="*/ 9807127 w 12192000"/>
              <a:gd name="connsiteY817" fmla="*/ 3227415 h 4251103"/>
              <a:gd name="connsiteX818" fmla="*/ 9786689 w 12192000"/>
              <a:gd name="connsiteY818" fmla="*/ 3227415 h 4251103"/>
              <a:gd name="connsiteX819" fmla="*/ 5754819 w 12192000"/>
              <a:gd name="connsiteY819" fmla="*/ 3227415 h 4251103"/>
              <a:gd name="connsiteX820" fmla="*/ 5734839 w 12192000"/>
              <a:gd name="connsiteY820" fmla="*/ 3239809 h 4251103"/>
              <a:gd name="connsiteX821" fmla="*/ 5764810 w 12192000"/>
              <a:gd name="connsiteY821" fmla="*/ 3239809 h 4251103"/>
              <a:gd name="connsiteX822" fmla="*/ 5754819 w 12192000"/>
              <a:gd name="connsiteY822" fmla="*/ 3227415 h 4251103"/>
              <a:gd name="connsiteX823" fmla="*/ 2312425 w 12192000"/>
              <a:gd name="connsiteY823" fmla="*/ 3219154 h 4251103"/>
              <a:gd name="connsiteX824" fmla="*/ 2339675 w 12192000"/>
              <a:gd name="connsiteY824" fmla="*/ 3235678 h 4251103"/>
              <a:gd name="connsiteX825" fmla="*/ 2312425 w 12192000"/>
              <a:gd name="connsiteY825" fmla="*/ 3219154 h 4251103"/>
              <a:gd name="connsiteX826" fmla="*/ 2204530 w 12192000"/>
              <a:gd name="connsiteY826" fmla="*/ 3218194 h 4251103"/>
              <a:gd name="connsiteX827" fmla="*/ 2228349 w 12192000"/>
              <a:gd name="connsiteY827" fmla="*/ 3232641 h 4251103"/>
              <a:gd name="connsiteX828" fmla="*/ 2220658 w 12192000"/>
              <a:gd name="connsiteY828" fmla="*/ 3231888 h 4251103"/>
              <a:gd name="connsiteX829" fmla="*/ 2204530 w 12192000"/>
              <a:gd name="connsiteY829" fmla="*/ 3218194 h 4251103"/>
              <a:gd name="connsiteX830" fmla="*/ 2781098 w 12192000"/>
              <a:gd name="connsiteY830" fmla="*/ 3177847 h 4251103"/>
              <a:gd name="connsiteX831" fmla="*/ 2751124 w 12192000"/>
              <a:gd name="connsiteY831" fmla="*/ 3186108 h 4251103"/>
              <a:gd name="connsiteX832" fmla="*/ 2781098 w 12192000"/>
              <a:gd name="connsiteY832" fmla="*/ 3194371 h 4251103"/>
              <a:gd name="connsiteX833" fmla="*/ 2683033 w 12192000"/>
              <a:gd name="connsiteY833" fmla="*/ 3177847 h 4251103"/>
              <a:gd name="connsiteX834" fmla="*/ 2683033 w 12192000"/>
              <a:gd name="connsiteY834" fmla="*/ 3194371 h 4251103"/>
              <a:gd name="connsiteX835" fmla="*/ 2745705 w 12192000"/>
              <a:gd name="connsiteY835" fmla="*/ 3194371 h 4251103"/>
              <a:gd name="connsiteX836" fmla="*/ 2683033 w 12192000"/>
              <a:gd name="connsiteY836" fmla="*/ 3177847 h 4251103"/>
              <a:gd name="connsiteX837" fmla="*/ 1701055 w 12192000"/>
              <a:gd name="connsiteY837" fmla="*/ 3162358 h 4251103"/>
              <a:gd name="connsiteX838" fmla="*/ 1688456 w 12192000"/>
              <a:gd name="connsiteY838" fmla="*/ 3164079 h 4251103"/>
              <a:gd name="connsiteX839" fmla="*/ 1745679 w 12192000"/>
              <a:gd name="connsiteY839" fmla="*/ 3177849 h 4251103"/>
              <a:gd name="connsiteX840" fmla="*/ 1701055 w 12192000"/>
              <a:gd name="connsiteY840" fmla="*/ 3162358 h 4251103"/>
              <a:gd name="connsiteX841" fmla="*/ 2219806 w 12192000"/>
              <a:gd name="connsiteY841" fmla="*/ 3161325 h 4251103"/>
              <a:gd name="connsiteX842" fmla="*/ 2225256 w 12192000"/>
              <a:gd name="connsiteY842" fmla="*/ 3186108 h 4251103"/>
              <a:gd name="connsiteX843" fmla="*/ 2219806 w 12192000"/>
              <a:gd name="connsiteY843" fmla="*/ 3161325 h 4251103"/>
              <a:gd name="connsiteX844" fmla="*/ 2647610 w 12192000"/>
              <a:gd name="connsiteY844" fmla="*/ 3156162 h 4251103"/>
              <a:gd name="connsiteX845" fmla="*/ 2684169 w 12192000"/>
              <a:gd name="connsiteY845" fmla="*/ 3177849 h 4251103"/>
              <a:gd name="connsiteX846" fmla="*/ 2710282 w 12192000"/>
              <a:gd name="connsiteY846" fmla="*/ 3170621 h 4251103"/>
              <a:gd name="connsiteX847" fmla="*/ 2694615 w 12192000"/>
              <a:gd name="connsiteY847" fmla="*/ 3163392 h 4251103"/>
              <a:gd name="connsiteX848" fmla="*/ 2647610 w 12192000"/>
              <a:gd name="connsiteY848" fmla="*/ 3156162 h 4251103"/>
              <a:gd name="connsiteX849" fmla="*/ 1627805 w 12192000"/>
              <a:gd name="connsiteY849" fmla="*/ 3142739 h 4251103"/>
              <a:gd name="connsiteX850" fmla="*/ 1614863 w 12192000"/>
              <a:gd name="connsiteY850" fmla="*/ 3148932 h 4251103"/>
              <a:gd name="connsiteX851" fmla="*/ 1653011 w 12192000"/>
              <a:gd name="connsiteY851" fmla="*/ 3148932 h 4251103"/>
              <a:gd name="connsiteX852" fmla="*/ 1627805 w 12192000"/>
              <a:gd name="connsiteY852" fmla="*/ 3142739 h 4251103"/>
              <a:gd name="connsiteX853" fmla="*/ 189253 w 12192000"/>
              <a:gd name="connsiteY853" fmla="*/ 3136931 h 4251103"/>
              <a:gd name="connsiteX854" fmla="*/ 181589 w 12192000"/>
              <a:gd name="connsiteY854" fmla="*/ 3139639 h 4251103"/>
              <a:gd name="connsiteX855" fmla="*/ 212246 w 12192000"/>
              <a:gd name="connsiteY855" fmla="*/ 3154099 h 4251103"/>
              <a:gd name="connsiteX856" fmla="*/ 196917 w 12192000"/>
              <a:gd name="connsiteY856" fmla="*/ 3146871 h 4251103"/>
              <a:gd name="connsiteX857" fmla="*/ 196917 w 12192000"/>
              <a:gd name="connsiteY857" fmla="*/ 3139639 h 4251103"/>
              <a:gd name="connsiteX858" fmla="*/ 189253 w 12192000"/>
              <a:gd name="connsiteY858" fmla="*/ 3136931 h 4251103"/>
              <a:gd name="connsiteX859" fmla="*/ 2090716 w 12192000"/>
              <a:gd name="connsiteY859" fmla="*/ 3132412 h 4251103"/>
              <a:gd name="connsiteX860" fmla="*/ 2075387 w 12192000"/>
              <a:gd name="connsiteY860" fmla="*/ 3140673 h 4251103"/>
              <a:gd name="connsiteX861" fmla="*/ 2090716 w 12192000"/>
              <a:gd name="connsiteY861" fmla="*/ 3132412 h 4251103"/>
              <a:gd name="connsiteX862" fmla="*/ 2047916 w 12192000"/>
              <a:gd name="connsiteY862" fmla="*/ 3128992 h 4251103"/>
              <a:gd name="connsiteX863" fmla="*/ 2034503 w 12192000"/>
              <a:gd name="connsiteY863" fmla="*/ 3131896 h 4251103"/>
              <a:gd name="connsiteX864" fmla="*/ 2065160 w 12192000"/>
              <a:gd name="connsiteY864" fmla="*/ 3155132 h 4251103"/>
              <a:gd name="connsiteX865" fmla="*/ 2085595 w 12192000"/>
              <a:gd name="connsiteY865" fmla="*/ 3170621 h 4251103"/>
              <a:gd name="connsiteX866" fmla="*/ 2116252 w 12192000"/>
              <a:gd name="connsiteY866" fmla="*/ 3170621 h 4251103"/>
              <a:gd name="connsiteX867" fmla="*/ 2065160 w 12192000"/>
              <a:gd name="connsiteY867" fmla="*/ 3131896 h 4251103"/>
              <a:gd name="connsiteX868" fmla="*/ 2047916 w 12192000"/>
              <a:gd name="connsiteY868" fmla="*/ 3128992 h 4251103"/>
              <a:gd name="connsiteX869" fmla="*/ 1822522 w 12192000"/>
              <a:gd name="connsiteY869" fmla="*/ 3127622 h 4251103"/>
              <a:gd name="connsiteX870" fmla="*/ 1843275 w 12192000"/>
              <a:gd name="connsiteY870" fmla="*/ 3132120 h 4251103"/>
              <a:gd name="connsiteX871" fmla="*/ 1832309 w 12192000"/>
              <a:gd name="connsiteY871" fmla="*/ 3134076 h 4251103"/>
              <a:gd name="connsiteX872" fmla="*/ 1817472 w 12192000"/>
              <a:gd name="connsiteY872" fmla="*/ 3124296 h 4251103"/>
              <a:gd name="connsiteX873" fmla="*/ 1822522 w 12192000"/>
              <a:gd name="connsiteY873" fmla="*/ 3127622 h 4251103"/>
              <a:gd name="connsiteX874" fmla="*/ 1815777 w 12192000"/>
              <a:gd name="connsiteY874" fmla="*/ 3126163 h 4251103"/>
              <a:gd name="connsiteX875" fmla="*/ 2581668 w 12192000"/>
              <a:gd name="connsiteY875" fmla="*/ 3115888 h 4251103"/>
              <a:gd name="connsiteX876" fmla="*/ 2597239 w 12192000"/>
              <a:gd name="connsiteY876" fmla="*/ 3132412 h 4251103"/>
              <a:gd name="connsiteX877" fmla="*/ 2586859 w 12192000"/>
              <a:gd name="connsiteY877" fmla="*/ 3140673 h 4251103"/>
              <a:gd name="connsiteX878" fmla="*/ 2612811 w 12192000"/>
              <a:gd name="connsiteY878" fmla="*/ 3132412 h 4251103"/>
              <a:gd name="connsiteX879" fmla="*/ 2680282 w 12192000"/>
              <a:gd name="connsiteY879" fmla="*/ 3148932 h 4251103"/>
              <a:gd name="connsiteX880" fmla="*/ 2581668 w 12192000"/>
              <a:gd name="connsiteY880" fmla="*/ 3115888 h 4251103"/>
              <a:gd name="connsiteX881" fmla="*/ 2560390 w 12192000"/>
              <a:gd name="connsiteY881" fmla="*/ 3115888 h 4251103"/>
              <a:gd name="connsiteX882" fmla="*/ 2533139 w 12192000"/>
              <a:gd name="connsiteY882" fmla="*/ 3132412 h 4251103"/>
              <a:gd name="connsiteX883" fmla="*/ 2560390 w 12192000"/>
              <a:gd name="connsiteY883" fmla="*/ 3115888 h 4251103"/>
              <a:gd name="connsiteX884" fmla="*/ 2342426 w 12192000"/>
              <a:gd name="connsiteY884" fmla="*/ 3115888 h 4251103"/>
              <a:gd name="connsiteX885" fmla="*/ 2369675 w 12192000"/>
              <a:gd name="connsiteY885" fmla="*/ 3132412 h 4251103"/>
              <a:gd name="connsiteX886" fmla="*/ 2358775 w 12192000"/>
              <a:gd name="connsiteY886" fmla="*/ 3115888 h 4251103"/>
              <a:gd name="connsiteX887" fmla="*/ 2342426 w 12192000"/>
              <a:gd name="connsiteY887" fmla="*/ 3115888 h 4251103"/>
              <a:gd name="connsiteX888" fmla="*/ 3165302 w 12192000"/>
              <a:gd name="connsiteY888" fmla="*/ 3107625 h 4251103"/>
              <a:gd name="connsiteX889" fmla="*/ 3180290 w 12192000"/>
              <a:gd name="connsiteY889" fmla="*/ 3124149 h 4251103"/>
              <a:gd name="connsiteX890" fmla="*/ 3195275 w 12192000"/>
              <a:gd name="connsiteY890" fmla="*/ 3115888 h 4251103"/>
              <a:gd name="connsiteX891" fmla="*/ 3195275 w 12192000"/>
              <a:gd name="connsiteY891" fmla="*/ 3107625 h 4251103"/>
              <a:gd name="connsiteX892" fmla="*/ 3165302 w 12192000"/>
              <a:gd name="connsiteY892" fmla="*/ 3107625 h 4251103"/>
              <a:gd name="connsiteX893" fmla="*/ 3246443 w 12192000"/>
              <a:gd name="connsiteY893" fmla="*/ 3099366 h 4251103"/>
              <a:gd name="connsiteX894" fmla="*/ 3256736 w 12192000"/>
              <a:gd name="connsiteY894" fmla="*/ 3124149 h 4251103"/>
              <a:gd name="connsiteX895" fmla="*/ 3246443 w 12192000"/>
              <a:gd name="connsiteY895" fmla="*/ 3099366 h 4251103"/>
              <a:gd name="connsiteX896" fmla="*/ 1450283 w 12192000"/>
              <a:gd name="connsiteY896" fmla="*/ 3070450 h 4251103"/>
              <a:gd name="connsiteX897" fmla="*/ 1434751 w 12192000"/>
              <a:gd name="connsiteY897" fmla="*/ 3085597 h 4251103"/>
              <a:gd name="connsiteX898" fmla="*/ 1445105 w 12192000"/>
              <a:gd name="connsiteY898" fmla="*/ 3108317 h 4251103"/>
              <a:gd name="connsiteX899" fmla="*/ 1470991 w 12192000"/>
              <a:gd name="connsiteY899" fmla="*/ 3108317 h 4251103"/>
              <a:gd name="connsiteX900" fmla="*/ 1450283 w 12192000"/>
              <a:gd name="connsiteY900" fmla="*/ 3070450 h 4251103"/>
              <a:gd name="connsiteX901" fmla="*/ 3415988 w 12192000"/>
              <a:gd name="connsiteY901" fmla="*/ 3053926 h 4251103"/>
              <a:gd name="connsiteX902" fmla="*/ 3443237 w 12192000"/>
              <a:gd name="connsiteY902" fmla="*/ 3070450 h 4251103"/>
              <a:gd name="connsiteX903" fmla="*/ 3448685 w 12192000"/>
              <a:gd name="connsiteY903" fmla="*/ 3062189 h 4251103"/>
              <a:gd name="connsiteX904" fmla="*/ 3415988 w 12192000"/>
              <a:gd name="connsiteY904" fmla="*/ 3053926 h 4251103"/>
              <a:gd name="connsiteX905" fmla="*/ 3406178 w 12192000"/>
              <a:gd name="connsiteY905" fmla="*/ 3053926 h 4251103"/>
              <a:gd name="connsiteX906" fmla="*/ 3391463 w 12192000"/>
              <a:gd name="connsiteY906" fmla="*/ 3062189 h 4251103"/>
              <a:gd name="connsiteX907" fmla="*/ 3406178 w 12192000"/>
              <a:gd name="connsiteY907" fmla="*/ 3070450 h 4251103"/>
              <a:gd name="connsiteX908" fmla="*/ 3406178 w 12192000"/>
              <a:gd name="connsiteY908" fmla="*/ 3053926 h 4251103"/>
              <a:gd name="connsiteX909" fmla="*/ 2493533 w 12192000"/>
              <a:gd name="connsiteY909" fmla="*/ 3044087 h 4251103"/>
              <a:gd name="connsiteX910" fmla="*/ 2503855 w 12192000"/>
              <a:gd name="connsiteY910" fmla="*/ 3046042 h 4251103"/>
              <a:gd name="connsiteX911" fmla="*/ 2519337 w 12192000"/>
              <a:gd name="connsiteY911" fmla="*/ 3069519 h 4251103"/>
              <a:gd name="connsiteX912" fmla="*/ 2472890 w 12192000"/>
              <a:gd name="connsiteY912" fmla="*/ 3061692 h 4251103"/>
              <a:gd name="connsiteX913" fmla="*/ 2493532 w 12192000"/>
              <a:gd name="connsiteY913" fmla="*/ 3061692 h 4251103"/>
              <a:gd name="connsiteX914" fmla="*/ 2493533 w 12192000"/>
              <a:gd name="connsiteY914" fmla="*/ 3044087 h 4251103"/>
              <a:gd name="connsiteX915" fmla="*/ 1899786 w 12192000"/>
              <a:gd name="connsiteY915" fmla="*/ 3037404 h 4251103"/>
              <a:gd name="connsiteX916" fmla="*/ 1884345 w 12192000"/>
              <a:gd name="connsiteY916" fmla="*/ 3045665 h 4251103"/>
              <a:gd name="connsiteX917" fmla="*/ 1879197 w 12192000"/>
              <a:gd name="connsiteY917" fmla="*/ 3062189 h 4251103"/>
              <a:gd name="connsiteX918" fmla="*/ 1910079 w 12192000"/>
              <a:gd name="connsiteY918" fmla="*/ 3078711 h 4251103"/>
              <a:gd name="connsiteX919" fmla="*/ 1925520 w 12192000"/>
              <a:gd name="connsiteY919" fmla="*/ 3053926 h 4251103"/>
              <a:gd name="connsiteX920" fmla="*/ 1899786 w 12192000"/>
              <a:gd name="connsiteY920" fmla="*/ 3037404 h 4251103"/>
              <a:gd name="connsiteX921" fmla="*/ 3314178 w 12192000"/>
              <a:gd name="connsiteY921" fmla="*/ 3029143 h 4251103"/>
              <a:gd name="connsiteX922" fmla="*/ 3293370 w 12192000"/>
              <a:gd name="connsiteY922" fmla="*/ 3044839 h 4251103"/>
              <a:gd name="connsiteX923" fmla="*/ 3204936 w 12192000"/>
              <a:gd name="connsiteY923" fmla="*/ 3052688 h 4251103"/>
              <a:gd name="connsiteX924" fmla="*/ 3246551 w 12192000"/>
              <a:gd name="connsiteY924" fmla="*/ 3068386 h 4251103"/>
              <a:gd name="connsiteX925" fmla="*/ 3194530 w 12192000"/>
              <a:gd name="connsiteY925" fmla="*/ 3068386 h 4251103"/>
              <a:gd name="connsiteX926" fmla="*/ 3178925 w 12192000"/>
              <a:gd name="connsiteY926" fmla="*/ 3076235 h 4251103"/>
              <a:gd name="connsiteX927" fmla="*/ 3230945 w 12192000"/>
              <a:gd name="connsiteY927" fmla="*/ 3099780 h 4251103"/>
              <a:gd name="connsiteX928" fmla="*/ 3215339 w 12192000"/>
              <a:gd name="connsiteY928" fmla="*/ 3091931 h 4251103"/>
              <a:gd name="connsiteX929" fmla="*/ 3272562 w 12192000"/>
              <a:gd name="connsiteY929" fmla="*/ 3091931 h 4251103"/>
              <a:gd name="connsiteX930" fmla="*/ 3277762 w 12192000"/>
              <a:gd name="connsiteY930" fmla="*/ 3099780 h 4251103"/>
              <a:gd name="connsiteX931" fmla="*/ 3277762 w 12192000"/>
              <a:gd name="connsiteY931" fmla="*/ 3084081 h 4251103"/>
              <a:gd name="connsiteX932" fmla="*/ 3282965 w 12192000"/>
              <a:gd name="connsiteY932" fmla="*/ 3076235 h 4251103"/>
              <a:gd name="connsiteX933" fmla="*/ 3350592 w 12192000"/>
              <a:gd name="connsiteY933" fmla="*/ 3068386 h 4251103"/>
              <a:gd name="connsiteX934" fmla="*/ 3298570 w 12192000"/>
              <a:gd name="connsiteY934" fmla="*/ 3044839 h 4251103"/>
              <a:gd name="connsiteX935" fmla="*/ 3314178 w 12192000"/>
              <a:gd name="connsiteY935" fmla="*/ 3029143 h 4251103"/>
              <a:gd name="connsiteX936" fmla="*/ 2033105 w 12192000"/>
              <a:gd name="connsiteY936" fmla="*/ 3014998 h 4251103"/>
              <a:gd name="connsiteX937" fmla="*/ 2012692 w 12192000"/>
              <a:gd name="connsiteY937" fmla="*/ 3023361 h 4251103"/>
              <a:gd name="connsiteX938" fmla="*/ 2091713 w 12192000"/>
              <a:gd name="connsiteY938" fmla="*/ 3045666 h 4251103"/>
              <a:gd name="connsiteX939" fmla="*/ 2065373 w 12192000"/>
              <a:gd name="connsiteY939" fmla="*/ 3023361 h 4251103"/>
              <a:gd name="connsiteX940" fmla="*/ 2033105 w 12192000"/>
              <a:gd name="connsiteY940" fmla="*/ 3014998 h 4251103"/>
              <a:gd name="connsiteX941" fmla="*/ 1884647 w 12192000"/>
              <a:gd name="connsiteY941" fmla="*/ 3012619 h 4251103"/>
              <a:gd name="connsiteX942" fmla="*/ 1868298 w 12192000"/>
              <a:gd name="connsiteY942" fmla="*/ 3029143 h 4251103"/>
              <a:gd name="connsiteX943" fmla="*/ 1884647 w 12192000"/>
              <a:gd name="connsiteY943" fmla="*/ 3012619 h 4251103"/>
              <a:gd name="connsiteX944" fmla="*/ 1162555 w 12192000"/>
              <a:gd name="connsiteY944" fmla="*/ 3008489 h 4251103"/>
              <a:gd name="connsiteX945" fmla="*/ 1167551 w 12192000"/>
              <a:gd name="connsiteY945" fmla="*/ 3014689 h 4251103"/>
              <a:gd name="connsiteX946" fmla="*/ 1187534 w 12192000"/>
              <a:gd name="connsiteY946" fmla="*/ 3014689 h 4251103"/>
              <a:gd name="connsiteX947" fmla="*/ 1162555 w 12192000"/>
              <a:gd name="connsiteY947" fmla="*/ 3008489 h 4251103"/>
              <a:gd name="connsiteX948" fmla="*/ 0 w 12192000"/>
              <a:gd name="connsiteY948" fmla="*/ 3003903 h 4251103"/>
              <a:gd name="connsiteX949" fmla="*/ 16368 w 12192000"/>
              <a:gd name="connsiteY949" fmla="*/ 3016700 h 4251103"/>
              <a:gd name="connsiteX950" fmla="*/ 114424 w 12192000"/>
              <a:gd name="connsiteY950" fmla="*/ 3069519 h 4251103"/>
              <a:gd name="connsiteX951" fmla="*/ 119579 w 12192000"/>
              <a:gd name="connsiteY951" fmla="*/ 3085169 h 4251103"/>
              <a:gd name="connsiteX952" fmla="*/ 160845 w 12192000"/>
              <a:gd name="connsiteY952" fmla="*/ 3111984 h 4251103"/>
              <a:gd name="connsiteX953" fmla="*/ 152118 w 12192000"/>
              <a:gd name="connsiteY953" fmla="*/ 3108659 h 4251103"/>
              <a:gd name="connsiteX954" fmla="*/ 140731 w 12192000"/>
              <a:gd name="connsiteY954" fmla="*/ 3107625 h 4251103"/>
              <a:gd name="connsiteX955" fmla="*/ 157809 w 12192000"/>
              <a:gd name="connsiteY955" fmla="*/ 3117955 h 4251103"/>
              <a:gd name="connsiteX956" fmla="*/ 167673 w 12192000"/>
              <a:gd name="connsiteY956" fmla="*/ 3116421 h 4251103"/>
              <a:gd name="connsiteX957" fmla="*/ 191832 w 12192000"/>
              <a:gd name="connsiteY957" fmla="*/ 3132120 h 4251103"/>
              <a:gd name="connsiteX958" fmla="*/ 212473 w 12192000"/>
              <a:gd name="connsiteY958" fmla="*/ 3139943 h 4251103"/>
              <a:gd name="connsiteX959" fmla="*/ 186672 w 12192000"/>
              <a:gd name="connsiteY959" fmla="*/ 3108644 h 4251103"/>
              <a:gd name="connsiteX960" fmla="*/ 305369 w 12192000"/>
              <a:gd name="connsiteY960" fmla="*/ 3147769 h 4251103"/>
              <a:gd name="connsiteX961" fmla="*/ 243436 w 12192000"/>
              <a:gd name="connsiteY961" fmla="*/ 3179072 h 4251103"/>
              <a:gd name="connsiteX962" fmla="*/ 63459 w 12192000"/>
              <a:gd name="connsiteY962" fmla="*/ 3103755 h 4251103"/>
              <a:gd name="connsiteX963" fmla="*/ 0 w 12192000"/>
              <a:gd name="connsiteY963" fmla="*/ 3074500 h 4251103"/>
              <a:gd name="connsiteX964" fmla="*/ 10485171 w 12192000"/>
              <a:gd name="connsiteY964" fmla="*/ 2988669 h 4251103"/>
              <a:gd name="connsiteX965" fmla="*/ 10457410 w 12192000"/>
              <a:gd name="connsiteY965" fmla="*/ 2991650 h 4251103"/>
              <a:gd name="connsiteX966" fmla="*/ 10317953 w 12192000"/>
              <a:gd name="connsiteY966" fmla="*/ 3039314 h 4251103"/>
              <a:gd name="connsiteX967" fmla="*/ 10168168 w 12192000"/>
              <a:gd name="connsiteY967" fmla="*/ 3079031 h 4251103"/>
              <a:gd name="connsiteX968" fmla="*/ 10178498 w 12192000"/>
              <a:gd name="connsiteY968" fmla="*/ 3086973 h 4251103"/>
              <a:gd name="connsiteX969" fmla="*/ 10312789 w 12192000"/>
              <a:gd name="connsiteY969" fmla="*/ 3055199 h 4251103"/>
              <a:gd name="connsiteX970" fmla="*/ 10452244 w 12192000"/>
              <a:gd name="connsiteY970" fmla="*/ 3007538 h 4251103"/>
              <a:gd name="connsiteX971" fmla="*/ 10509061 w 12192000"/>
              <a:gd name="connsiteY971" fmla="*/ 2991650 h 4251103"/>
              <a:gd name="connsiteX972" fmla="*/ 10485171 w 12192000"/>
              <a:gd name="connsiteY972" fmla="*/ 2988669 h 4251103"/>
              <a:gd name="connsiteX973" fmla="*/ 1342397 w 12192000"/>
              <a:gd name="connsiteY973" fmla="*/ 2983706 h 4251103"/>
              <a:gd name="connsiteX974" fmla="*/ 1383089 w 12192000"/>
              <a:gd name="connsiteY974" fmla="*/ 3021573 h 4251103"/>
              <a:gd name="connsiteX975" fmla="*/ 1413607 w 12192000"/>
              <a:gd name="connsiteY975" fmla="*/ 3021573 h 4251103"/>
              <a:gd name="connsiteX976" fmla="*/ 1408521 w 12192000"/>
              <a:gd name="connsiteY976" fmla="*/ 3006427 h 4251103"/>
              <a:gd name="connsiteX977" fmla="*/ 1342397 w 12192000"/>
              <a:gd name="connsiteY977" fmla="*/ 2983706 h 4251103"/>
              <a:gd name="connsiteX978" fmla="*/ 1315128 w 12192000"/>
              <a:gd name="connsiteY978" fmla="*/ 2975443 h 4251103"/>
              <a:gd name="connsiteX979" fmla="*/ 1320578 w 12192000"/>
              <a:gd name="connsiteY979" fmla="*/ 2991967 h 4251103"/>
              <a:gd name="connsiteX980" fmla="*/ 1331476 w 12192000"/>
              <a:gd name="connsiteY980" fmla="*/ 2991967 h 4251103"/>
              <a:gd name="connsiteX981" fmla="*/ 1336927 w 12192000"/>
              <a:gd name="connsiteY981" fmla="*/ 2991967 h 4251103"/>
              <a:gd name="connsiteX982" fmla="*/ 1326027 w 12192000"/>
              <a:gd name="connsiteY982" fmla="*/ 2983706 h 4251103"/>
              <a:gd name="connsiteX983" fmla="*/ 1331476 w 12192000"/>
              <a:gd name="connsiteY983" fmla="*/ 2983706 h 4251103"/>
              <a:gd name="connsiteX984" fmla="*/ 1320578 w 12192000"/>
              <a:gd name="connsiteY984" fmla="*/ 2975443 h 4251103"/>
              <a:gd name="connsiteX985" fmla="*/ 1315128 w 12192000"/>
              <a:gd name="connsiteY985" fmla="*/ 2975443 h 4251103"/>
              <a:gd name="connsiteX986" fmla="*/ 1187080 w 12192000"/>
              <a:gd name="connsiteY986" fmla="*/ 2967184 h 4251103"/>
              <a:gd name="connsiteX987" fmla="*/ 1192140 w 12192000"/>
              <a:gd name="connsiteY987" fmla="*/ 2991967 h 4251103"/>
              <a:gd name="connsiteX988" fmla="*/ 1202262 w 12192000"/>
              <a:gd name="connsiteY988" fmla="*/ 3000230 h 4251103"/>
              <a:gd name="connsiteX989" fmla="*/ 1222504 w 12192000"/>
              <a:gd name="connsiteY989" fmla="*/ 2975443 h 4251103"/>
              <a:gd name="connsiteX990" fmla="*/ 1202262 w 12192000"/>
              <a:gd name="connsiteY990" fmla="*/ 2983706 h 4251103"/>
              <a:gd name="connsiteX991" fmla="*/ 1187080 w 12192000"/>
              <a:gd name="connsiteY991" fmla="*/ 2967184 h 4251103"/>
              <a:gd name="connsiteX992" fmla="*/ 1369596 w 12192000"/>
              <a:gd name="connsiteY992" fmla="*/ 2966408 h 4251103"/>
              <a:gd name="connsiteX993" fmla="*/ 1378729 w 12192000"/>
              <a:gd name="connsiteY993" fmla="*/ 2991967 h 4251103"/>
              <a:gd name="connsiteX994" fmla="*/ 1388721 w 12192000"/>
              <a:gd name="connsiteY994" fmla="*/ 2975443 h 4251103"/>
              <a:gd name="connsiteX995" fmla="*/ 1383724 w 12192000"/>
              <a:gd name="connsiteY995" fmla="*/ 2967184 h 4251103"/>
              <a:gd name="connsiteX996" fmla="*/ 1369596 w 12192000"/>
              <a:gd name="connsiteY996" fmla="*/ 2966408 h 4251103"/>
              <a:gd name="connsiteX997" fmla="*/ 1109775 w 12192000"/>
              <a:gd name="connsiteY997" fmla="*/ 2950660 h 4251103"/>
              <a:gd name="connsiteX998" fmla="*/ 1099372 w 12192000"/>
              <a:gd name="connsiteY998" fmla="*/ 2958407 h 4251103"/>
              <a:gd name="connsiteX999" fmla="*/ 1088966 w 12192000"/>
              <a:gd name="connsiteY999" fmla="*/ 2958407 h 4251103"/>
              <a:gd name="connsiteX1000" fmla="*/ 1094169 w 12192000"/>
              <a:gd name="connsiteY1000" fmla="*/ 2981643 h 4251103"/>
              <a:gd name="connsiteX1001" fmla="*/ 1135783 w 12192000"/>
              <a:gd name="connsiteY1001" fmla="*/ 2997132 h 4251103"/>
              <a:gd name="connsiteX1002" fmla="*/ 1120178 w 12192000"/>
              <a:gd name="connsiteY1002" fmla="*/ 2973897 h 4251103"/>
              <a:gd name="connsiteX1003" fmla="*/ 1146188 w 12192000"/>
              <a:gd name="connsiteY1003" fmla="*/ 2981643 h 4251103"/>
              <a:gd name="connsiteX1004" fmla="*/ 1109775 w 12192000"/>
              <a:gd name="connsiteY1004" fmla="*/ 2950660 h 4251103"/>
              <a:gd name="connsiteX1005" fmla="*/ 1333541 w 12192000"/>
              <a:gd name="connsiteY1005" fmla="*/ 2926264 h 4251103"/>
              <a:gd name="connsiteX1006" fmla="*/ 1326048 w 12192000"/>
              <a:gd name="connsiteY1006" fmla="*/ 2928973 h 4251103"/>
              <a:gd name="connsiteX1007" fmla="*/ 1336947 w 12192000"/>
              <a:gd name="connsiteY1007" fmla="*/ 2950660 h 4251103"/>
              <a:gd name="connsiteX1008" fmla="*/ 1353296 w 12192000"/>
              <a:gd name="connsiteY1008" fmla="*/ 2936203 h 4251103"/>
              <a:gd name="connsiteX1009" fmla="*/ 1336947 w 12192000"/>
              <a:gd name="connsiteY1009" fmla="*/ 2928973 h 4251103"/>
              <a:gd name="connsiteX1010" fmla="*/ 1333541 w 12192000"/>
              <a:gd name="connsiteY1010" fmla="*/ 2926264 h 4251103"/>
              <a:gd name="connsiteX1011" fmla="*/ 1172777 w 12192000"/>
              <a:gd name="connsiteY1011" fmla="*/ 2924643 h 4251103"/>
              <a:gd name="connsiteX1012" fmla="*/ 1178827 w 12192000"/>
              <a:gd name="connsiteY1012" fmla="*/ 2925733 h 4251103"/>
              <a:gd name="connsiteX1013" fmla="*/ 1198181 w 12192000"/>
              <a:gd name="connsiteY1013" fmla="*/ 2936492 h 4251103"/>
              <a:gd name="connsiteX1014" fmla="*/ 1781080 w 12192000"/>
              <a:gd name="connsiteY1014" fmla="*/ 2921744 h 4251103"/>
              <a:gd name="connsiteX1015" fmla="*/ 1802879 w 12192000"/>
              <a:gd name="connsiteY1015" fmla="*/ 2942399 h 4251103"/>
              <a:gd name="connsiteX1016" fmla="*/ 1802879 w 12192000"/>
              <a:gd name="connsiteY1016" fmla="*/ 2935513 h 4251103"/>
              <a:gd name="connsiteX1017" fmla="*/ 1781080 w 12192000"/>
              <a:gd name="connsiteY1017" fmla="*/ 2921744 h 4251103"/>
              <a:gd name="connsiteX1018" fmla="*/ 1151732 w 12192000"/>
              <a:gd name="connsiteY1018" fmla="*/ 2914822 h 4251103"/>
              <a:gd name="connsiteX1019" fmla="*/ 1172777 w 12192000"/>
              <a:gd name="connsiteY1019" fmla="*/ 2924643 h 4251103"/>
              <a:gd name="connsiteX1020" fmla="*/ 1151732 w 12192000"/>
              <a:gd name="connsiteY1020" fmla="*/ 2920843 h 4251103"/>
              <a:gd name="connsiteX1021" fmla="*/ 1143289 w 12192000"/>
              <a:gd name="connsiteY1021" fmla="*/ 2910883 h 4251103"/>
              <a:gd name="connsiteX1022" fmla="*/ 1151732 w 12192000"/>
              <a:gd name="connsiteY1022" fmla="*/ 2913017 h 4251103"/>
              <a:gd name="connsiteX1023" fmla="*/ 1151732 w 12192000"/>
              <a:gd name="connsiteY1023" fmla="*/ 2914822 h 4251103"/>
              <a:gd name="connsiteX1024" fmla="*/ 1441237 w 12192000"/>
              <a:gd name="connsiteY1024" fmla="*/ 2905220 h 4251103"/>
              <a:gd name="connsiteX1025" fmla="*/ 1451475 w 12192000"/>
              <a:gd name="connsiteY1025" fmla="*/ 2928878 h 4251103"/>
              <a:gd name="connsiteX1026" fmla="*/ 1410519 w 12192000"/>
              <a:gd name="connsiteY1026" fmla="*/ 2928878 h 4251103"/>
              <a:gd name="connsiteX1027" fmla="*/ 1477072 w 12192000"/>
              <a:gd name="connsiteY1027" fmla="*/ 2952536 h 4251103"/>
              <a:gd name="connsiteX1028" fmla="*/ 1507790 w 12192000"/>
              <a:gd name="connsiteY1028" fmla="*/ 2976196 h 4251103"/>
              <a:gd name="connsiteX1029" fmla="*/ 1482192 w 12192000"/>
              <a:gd name="connsiteY1029" fmla="*/ 2952536 h 4251103"/>
              <a:gd name="connsiteX1030" fmla="*/ 1538505 w 12192000"/>
              <a:gd name="connsiteY1030" fmla="*/ 2991967 h 4251103"/>
              <a:gd name="connsiteX1031" fmla="*/ 1579461 w 12192000"/>
              <a:gd name="connsiteY1031" fmla="*/ 2984080 h 4251103"/>
              <a:gd name="connsiteX1032" fmla="*/ 1528267 w 12192000"/>
              <a:gd name="connsiteY1032" fmla="*/ 2968310 h 4251103"/>
              <a:gd name="connsiteX1033" fmla="*/ 1543625 w 12192000"/>
              <a:gd name="connsiteY1033" fmla="*/ 2960423 h 4251103"/>
              <a:gd name="connsiteX1034" fmla="*/ 1497550 w 12192000"/>
              <a:gd name="connsiteY1034" fmla="*/ 2936765 h 4251103"/>
              <a:gd name="connsiteX1035" fmla="*/ 1477072 w 12192000"/>
              <a:gd name="connsiteY1035" fmla="*/ 2944652 h 4251103"/>
              <a:gd name="connsiteX1036" fmla="*/ 1441237 w 12192000"/>
              <a:gd name="connsiteY1036" fmla="*/ 2905220 h 4251103"/>
              <a:gd name="connsiteX1037" fmla="*/ 1271161 w 12192000"/>
              <a:gd name="connsiteY1037" fmla="*/ 2880437 h 4251103"/>
              <a:gd name="connsiteX1038" fmla="*/ 1296463 w 12192000"/>
              <a:gd name="connsiteY1038" fmla="*/ 2896961 h 4251103"/>
              <a:gd name="connsiteX1039" fmla="*/ 1271161 w 12192000"/>
              <a:gd name="connsiteY1039" fmla="*/ 2880437 h 4251103"/>
              <a:gd name="connsiteX1040" fmla="*/ 654274 w 12192000"/>
              <a:gd name="connsiteY1040" fmla="*/ 2862797 h 4251103"/>
              <a:gd name="connsiteX1041" fmla="*/ 661459 w 12192000"/>
              <a:gd name="connsiteY1041" fmla="*/ 2866066 h 4251103"/>
              <a:gd name="connsiteX1042" fmla="*/ 651138 w 12192000"/>
              <a:gd name="connsiteY1042" fmla="*/ 2866066 h 4251103"/>
              <a:gd name="connsiteX1043" fmla="*/ 268799 w 12192000"/>
              <a:gd name="connsiteY1043" fmla="*/ 2859785 h 4251103"/>
              <a:gd name="connsiteX1044" fmla="*/ 310580 w 12192000"/>
              <a:gd name="connsiteY1044" fmla="*/ 2889525 h 4251103"/>
              <a:gd name="connsiteX1045" fmla="*/ 305360 w 12192000"/>
              <a:gd name="connsiteY1045" fmla="*/ 2882093 h 4251103"/>
              <a:gd name="connsiteX1046" fmla="*/ 321026 w 12192000"/>
              <a:gd name="connsiteY1046" fmla="*/ 2896964 h 4251103"/>
              <a:gd name="connsiteX1047" fmla="*/ 331473 w 12192000"/>
              <a:gd name="connsiteY1047" fmla="*/ 2882093 h 4251103"/>
              <a:gd name="connsiteX1048" fmla="*/ 268799 w 12192000"/>
              <a:gd name="connsiteY1048" fmla="*/ 2859785 h 4251103"/>
              <a:gd name="connsiteX1049" fmla="*/ 1723880 w 12192000"/>
              <a:gd name="connsiteY1049" fmla="*/ 2857718 h 4251103"/>
              <a:gd name="connsiteX1050" fmla="*/ 1734779 w 12192000"/>
              <a:gd name="connsiteY1050" fmla="*/ 2863918 h 4251103"/>
              <a:gd name="connsiteX1051" fmla="*/ 1751128 w 12192000"/>
              <a:gd name="connsiteY1051" fmla="*/ 2863918 h 4251103"/>
              <a:gd name="connsiteX1052" fmla="*/ 1723880 w 12192000"/>
              <a:gd name="connsiteY1052" fmla="*/ 2857718 h 4251103"/>
              <a:gd name="connsiteX1053" fmla="*/ 748204 w 12192000"/>
              <a:gd name="connsiteY1053" fmla="*/ 2789562 h 4251103"/>
              <a:gd name="connsiteX1054" fmla="*/ 779883 w 12192000"/>
              <a:gd name="connsiteY1054" fmla="*/ 2805052 h 4251103"/>
              <a:gd name="connsiteX1055" fmla="*/ 774603 w 12192000"/>
              <a:gd name="connsiteY1055" fmla="*/ 2820540 h 4251103"/>
              <a:gd name="connsiteX1056" fmla="*/ 753484 w 12192000"/>
              <a:gd name="connsiteY1056" fmla="*/ 2820540 h 4251103"/>
              <a:gd name="connsiteX1057" fmla="*/ 764043 w 12192000"/>
              <a:gd name="connsiteY1057" fmla="*/ 2836034 h 4251103"/>
              <a:gd name="connsiteX1058" fmla="*/ 742926 w 12192000"/>
              <a:gd name="connsiteY1058" fmla="*/ 2836034 h 4251103"/>
              <a:gd name="connsiteX1059" fmla="*/ 769323 w 12192000"/>
              <a:gd name="connsiteY1059" fmla="*/ 2851524 h 4251103"/>
              <a:gd name="connsiteX1060" fmla="*/ 790441 w 12192000"/>
              <a:gd name="connsiteY1060" fmla="*/ 2828287 h 4251103"/>
              <a:gd name="connsiteX1061" fmla="*/ 811558 w 12192000"/>
              <a:gd name="connsiteY1061" fmla="*/ 2843777 h 4251103"/>
              <a:gd name="connsiteX1062" fmla="*/ 800999 w 12192000"/>
              <a:gd name="connsiteY1062" fmla="*/ 2828287 h 4251103"/>
              <a:gd name="connsiteX1063" fmla="*/ 822118 w 12192000"/>
              <a:gd name="connsiteY1063" fmla="*/ 2843777 h 4251103"/>
              <a:gd name="connsiteX1064" fmla="*/ 790441 w 12192000"/>
              <a:gd name="connsiteY1064" fmla="*/ 2789562 h 4251103"/>
              <a:gd name="connsiteX1065" fmla="*/ 748204 w 12192000"/>
              <a:gd name="connsiteY1065" fmla="*/ 2789562 h 4251103"/>
              <a:gd name="connsiteX1066" fmla="*/ 11503346 w 12192000"/>
              <a:gd name="connsiteY1066" fmla="*/ 2653250 h 4251103"/>
              <a:gd name="connsiteX1067" fmla="*/ 11473372 w 12192000"/>
              <a:gd name="connsiteY1067" fmla="*/ 2661511 h 4251103"/>
              <a:gd name="connsiteX1068" fmla="*/ 11503346 w 12192000"/>
              <a:gd name="connsiteY1068" fmla="*/ 2653250 h 4251103"/>
              <a:gd name="connsiteX1069" fmla="*/ 11457861 w 12192000"/>
              <a:gd name="connsiteY1069" fmla="*/ 2644989 h 4251103"/>
              <a:gd name="connsiteX1070" fmla="*/ 11410701 w 12192000"/>
              <a:gd name="connsiteY1070" fmla="*/ 2661511 h 4251103"/>
              <a:gd name="connsiteX1071" fmla="*/ 11463102 w 12192000"/>
              <a:gd name="connsiteY1071" fmla="*/ 2669772 h 4251103"/>
              <a:gd name="connsiteX1072" fmla="*/ 11457861 w 12192000"/>
              <a:gd name="connsiteY1072" fmla="*/ 2644989 h 4251103"/>
              <a:gd name="connsiteX1073" fmla="*/ 222480 w 12192000"/>
              <a:gd name="connsiteY1073" fmla="*/ 2640856 h 4251103"/>
              <a:gd name="connsiteX1074" fmla="*/ 257901 w 12192000"/>
              <a:gd name="connsiteY1074" fmla="*/ 2661511 h 4251103"/>
              <a:gd name="connsiteX1075" fmla="*/ 222480 w 12192000"/>
              <a:gd name="connsiteY1075" fmla="*/ 2640856 h 4251103"/>
              <a:gd name="connsiteX1076" fmla="*/ 169960 w 12192000"/>
              <a:gd name="connsiteY1076" fmla="*/ 2591286 h 4251103"/>
              <a:gd name="connsiteX1077" fmla="*/ 201173 w 12192000"/>
              <a:gd name="connsiteY1077" fmla="*/ 2632595 h 4251103"/>
              <a:gd name="connsiteX1078" fmla="*/ 195972 w 12192000"/>
              <a:gd name="connsiteY1078" fmla="*/ 2607810 h 4251103"/>
              <a:gd name="connsiteX1079" fmla="*/ 169960 w 12192000"/>
              <a:gd name="connsiteY1079" fmla="*/ 2591286 h 4251103"/>
              <a:gd name="connsiteX1080" fmla="*/ 1137008 w 12192000"/>
              <a:gd name="connsiteY1080" fmla="*/ 2514225 h 4251103"/>
              <a:gd name="connsiteX1081" fmla="*/ 1132580 w 12192000"/>
              <a:gd name="connsiteY1081" fmla="*/ 2515904 h 4251103"/>
              <a:gd name="connsiteX1082" fmla="*/ 1146206 w 12192000"/>
              <a:gd name="connsiteY1082" fmla="*/ 2529327 h 4251103"/>
              <a:gd name="connsiteX1083" fmla="*/ 1151655 w 12192000"/>
              <a:gd name="connsiteY1083" fmla="*/ 2521068 h 4251103"/>
              <a:gd name="connsiteX1084" fmla="*/ 1137008 w 12192000"/>
              <a:gd name="connsiteY1084" fmla="*/ 2514225 h 4251103"/>
              <a:gd name="connsiteX1085" fmla="*/ 1135988 w 12192000"/>
              <a:gd name="connsiteY1085" fmla="*/ 2497313 h 4251103"/>
              <a:gd name="connsiteX1086" fmla="*/ 1129857 w 12192000"/>
              <a:gd name="connsiteY1086" fmla="*/ 2505921 h 4251103"/>
              <a:gd name="connsiteX1087" fmla="*/ 1146206 w 12192000"/>
              <a:gd name="connsiteY1087" fmla="*/ 2512807 h 4251103"/>
              <a:gd name="connsiteX1088" fmla="*/ 1146206 w 12192000"/>
              <a:gd name="connsiteY1088" fmla="*/ 2499036 h 4251103"/>
              <a:gd name="connsiteX1089" fmla="*/ 1135988 w 12192000"/>
              <a:gd name="connsiteY1089" fmla="*/ 2497313 h 4251103"/>
              <a:gd name="connsiteX1090" fmla="*/ 1120187 w 12192000"/>
              <a:gd name="connsiteY1090" fmla="*/ 2445036 h 4251103"/>
              <a:gd name="connsiteX1091" fmla="*/ 1116232 w 12192000"/>
              <a:gd name="connsiteY1091" fmla="*/ 2450844 h 4251103"/>
              <a:gd name="connsiteX1092" fmla="*/ 1131414 w 12192000"/>
              <a:gd name="connsiteY1092" fmla="*/ 2459104 h 4251103"/>
              <a:gd name="connsiteX1093" fmla="*/ 1131414 w 12192000"/>
              <a:gd name="connsiteY1093" fmla="*/ 2467367 h 4251103"/>
              <a:gd name="connsiteX1094" fmla="*/ 1141535 w 12192000"/>
              <a:gd name="connsiteY1094" fmla="*/ 2450844 h 4251103"/>
              <a:gd name="connsiteX1095" fmla="*/ 1125088 w 12192000"/>
              <a:gd name="connsiteY1095" fmla="*/ 2447744 h 4251103"/>
              <a:gd name="connsiteX1096" fmla="*/ 1120187 w 12192000"/>
              <a:gd name="connsiteY1096" fmla="*/ 2445036 h 4251103"/>
              <a:gd name="connsiteX1097" fmla="*/ 0 w 12192000"/>
              <a:gd name="connsiteY1097" fmla="*/ 0 h 4251103"/>
              <a:gd name="connsiteX1098" fmla="*/ 12192000 w 12192000"/>
              <a:gd name="connsiteY1098" fmla="*/ 0 h 4251103"/>
              <a:gd name="connsiteX1099" fmla="*/ 12192000 w 12192000"/>
              <a:gd name="connsiteY1099" fmla="*/ 3046271 h 4251103"/>
              <a:gd name="connsiteX1100" fmla="*/ 11563756 w 12192000"/>
              <a:gd name="connsiteY1100" fmla="*/ 3315886 h 4251103"/>
              <a:gd name="connsiteX1101" fmla="*/ 10952133 w 12192000"/>
              <a:gd name="connsiteY1101" fmla="*/ 3530975 h 4251103"/>
              <a:gd name="connsiteX1102" fmla="*/ 10961101 w 12192000"/>
              <a:gd name="connsiteY1102" fmla="*/ 3524825 h 4251103"/>
              <a:gd name="connsiteX1103" fmla="*/ 10960918 w 12192000"/>
              <a:gd name="connsiteY1103" fmla="*/ 3524825 h 4251103"/>
              <a:gd name="connsiteX1104" fmla="*/ 11034671 w 12192000"/>
              <a:gd name="connsiteY1104" fmla="*/ 3483518 h 4251103"/>
              <a:gd name="connsiteX1105" fmla="*/ 10960918 w 12192000"/>
              <a:gd name="connsiteY1105" fmla="*/ 3524825 h 4251103"/>
              <a:gd name="connsiteX1106" fmla="*/ 10945919 w 12192000"/>
              <a:gd name="connsiteY1106" fmla="*/ 3524825 h 4251103"/>
              <a:gd name="connsiteX1107" fmla="*/ 10940858 w 12192000"/>
              <a:gd name="connsiteY1107" fmla="*/ 3531025 h 4251103"/>
              <a:gd name="connsiteX1108" fmla="*/ 10925677 w 12192000"/>
              <a:gd name="connsiteY1108" fmla="*/ 3537219 h 4251103"/>
              <a:gd name="connsiteX1109" fmla="*/ 10936900 w 12192000"/>
              <a:gd name="connsiteY1109" fmla="*/ 3536332 h 4251103"/>
              <a:gd name="connsiteX1110" fmla="*/ 10831903 w 12192000"/>
              <a:gd name="connsiteY1110" fmla="*/ 3573258 h 4251103"/>
              <a:gd name="connsiteX1111" fmla="*/ 10612693 w 12192000"/>
              <a:gd name="connsiteY1111" fmla="*/ 3635571 h 4251103"/>
              <a:gd name="connsiteX1112" fmla="*/ 10637449 w 12192000"/>
              <a:gd name="connsiteY1112" fmla="*/ 3615702 h 4251103"/>
              <a:gd name="connsiteX1113" fmla="*/ 10627153 w 12192000"/>
              <a:gd name="connsiteY1113" fmla="*/ 3615702 h 4251103"/>
              <a:gd name="connsiteX1114" fmla="*/ 10606567 w 12192000"/>
              <a:gd name="connsiteY1114" fmla="*/ 3623963 h 4251103"/>
              <a:gd name="connsiteX1115" fmla="*/ 10620076 w 12192000"/>
              <a:gd name="connsiteY1115" fmla="*/ 3622931 h 4251103"/>
              <a:gd name="connsiteX1116" fmla="*/ 10609695 w 12192000"/>
              <a:gd name="connsiteY1116" fmla="*/ 3636421 h 4251103"/>
              <a:gd name="connsiteX1117" fmla="*/ 10544770 w 12192000"/>
              <a:gd name="connsiteY1117" fmla="*/ 3654878 h 4251103"/>
              <a:gd name="connsiteX1118" fmla="*/ 10544239 w 12192000"/>
              <a:gd name="connsiteY1118" fmla="*/ 3644618 h 4251103"/>
              <a:gd name="connsiteX1119" fmla="*/ 10555098 w 12192000"/>
              <a:gd name="connsiteY1119" fmla="*/ 3632224 h 4251103"/>
              <a:gd name="connsiteX1120" fmla="*/ 10514224 w 12192000"/>
              <a:gd name="connsiteY1120" fmla="*/ 3657008 h 4251103"/>
              <a:gd name="connsiteX1121" fmla="*/ 10525718 w 12192000"/>
              <a:gd name="connsiteY1121" fmla="*/ 3660108 h 4251103"/>
              <a:gd name="connsiteX1122" fmla="*/ 10527238 w 12192000"/>
              <a:gd name="connsiteY1122" fmla="*/ 3659861 h 4251103"/>
              <a:gd name="connsiteX1123" fmla="*/ 10055536 w 12192000"/>
              <a:gd name="connsiteY1123" fmla="*/ 3793947 h 4251103"/>
              <a:gd name="connsiteX1124" fmla="*/ 9896857 w 12192000"/>
              <a:gd name="connsiteY1124" fmla="*/ 3829543 h 4251103"/>
              <a:gd name="connsiteX1125" fmla="*/ 9914758 w 12192000"/>
              <a:gd name="connsiteY1125" fmla="*/ 3822236 h 4251103"/>
              <a:gd name="connsiteX1126" fmla="*/ 9893884 w 12192000"/>
              <a:gd name="connsiteY1126" fmla="*/ 3828436 h 4251103"/>
              <a:gd name="connsiteX1127" fmla="*/ 9889740 w 12192000"/>
              <a:gd name="connsiteY1127" fmla="*/ 3831141 h 4251103"/>
              <a:gd name="connsiteX1128" fmla="*/ 9238530 w 12192000"/>
              <a:gd name="connsiteY1128" fmla="*/ 3977226 h 4251103"/>
              <a:gd name="connsiteX1129" fmla="*/ 9233368 w 12192000"/>
              <a:gd name="connsiteY1129" fmla="*/ 3977226 h 4251103"/>
              <a:gd name="connsiteX1130" fmla="*/ 9233368 w 12192000"/>
              <a:gd name="connsiteY1130" fmla="*/ 3969403 h 4251103"/>
              <a:gd name="connsiteX1131" fmla="*/ 9223047 w 12192000"/>
              <a:gd name="connsiteY1131" fmla="*/ 3977226 h 4251103"/>
              <a:gd name="connsiteX1132" fmla="*/ 9161118 w 12192000"/>
              <a:gd name="connsiteY1132" fmla="*/ 3992877 h 4251103"/>
              <a:gd name="connsiteX1133" fmla="*/ 9130153 w 12192000"/>
              <a:gd name="connsiteY1133" fmla="*/ 3992877 h 4251103"/>
              <a:gd name="connsiteX1134" fmla="*/ 9135315 w 12192000"/>
              <a:gd name="connsiteY1134" fmla="*/ 4000702 h 4251103"/>
              <a:gd name="connsiteX1135" fmla="*/ 9130153 w 12192000"/>
              <a:gd name="connsiteY1135" fmla="*/ 4000702 h 4251103"/>
              <a:gd name="connsiteX1136" fmla="*/ 9114671 w 12192000"/>
              <a:gd name="connsiteY1136" fmla="*/ 3992877 h 4251103"/>
              <a:gd name="connsiteX1137" fmla="*/ 9088868 w 12192000"/>
              <a:gd name="connsiteY1137" fmla="*/ 4008525 h 4251103"/>
              <a:gd name="connsiteX1138" fmla="*/ 9083708 w 12192000"/>
              <a:gd name="connsiteY1138" fmla="*/ 4008525 h 4251103"/>
              <a:gd name="connsiteX1139" fmla="*/ 9056429 w 12192000"/>
              <a:gd name="connsiteY1139" fmla="*/ 4011481 h 4251103"/>
              <a:gd name="connsiteX1140" fmla="*/ 9056429 w 12192000"/>
              <a:gd name="connsiteY1140" fmla="*/ 4008119 h 4251103"/>
              <a:gd name="connsiteX1141" fmla="*/ 9055278 w 12192000"/>
              <a:gd name="connsiteY1141" fmla="*/ 4011603 h 4251103"/>
              <a:gd name="connsiteX1142" fmla="*/ 9011459 w 12192000"/>
              <a:gd name="connsiteY1142" fmla="*/ 4016351 h 4251103"/>
              <a:gd name="connsiteX1143" fmla="*/ 8939208 w 12192000"/>
              <a:gd name="connsiteY1143" fmla="*/ 4024177 h 4251103"/>
              <a:gd name="connsiteX1144" fmla="*/ 8939208 w 12192000"/>
              <a:gd name="connsiteY1144" fmla="*/ 4032001 h 4251103"/>
              <a:gd name="connsiteX1145" fmla="*/ 8087688 w 12192000"/>
              <a:gd name="connsiteY1145" fmla="*/ 4157202 h 4251103"/>
              <a:gd name="connsiteX1146" fmla="*/ 8082529 w 12192000"/>
              <a:gd name="connsiteY1146" fmla="*/ 4149377 h 4251103"/>
              <a:gd name="connsiteX1147" fmla="*/ 8072206 w 12192000"/>
              <a:gd name="connsiteY1147" fmla="*/ 4157202 h 4251103"/>
              <a:gd name="connsiteX1148" fmla="*/ 7855048 w 12192000"/>
              <a:gd name="connsiteY1148" fmla="*/ 4180006 h 4251103"/>
              <a:gd name="connsiteX1149" fmla="*/ 7860610 w 12192000"/>
              <a:gd name="connsiteY1149" fmla="*/ 4173347 h 4251103"/>
              <a:gd name="connsiteX1150" fmla="*/ 7839735 w 12192000"/>
              <a:gd name="connsiteY1150" fmla="*/ 4178513 h 4251103"/>
              <a:gd name="connsiteX1151" fmla="*/ 7836894 w 12192000"/>
              <a:gd name="connsiteY1151" fmla="*/ 4181913 h 4251103"/>
              <a:gd name="connsiteX1152" fmla="*/ 7541297 w 12192000"/>
              <a:gd name="connsiteY1152" fmla="*/ 4212955 h 4251103"/>
              <a:gd name="connsiteX1153" fmla="*/ 6998776 w 12192000"/>
              <a:gd name="connsiteY1153" fmla="*/ 4251103 h 4251103"/>
              <a:gd name="connsiteX1154" fmla="*/ 7009099 w 12192000"/>
              <a:gd name="connsiteY1154" fmla="*/ 4243277 h 4251103"/>
              <a:gd name="connsiteX1155" fmla="*/ 6988455 w 12192000"/>
              <a:gd name="connsiteY1155" fmla="*/ 4235452 h 4251103"/>
              <a:gd name="connsiteX1156" fmla="*/ 6972973 w 12192000"/>
              <a:gd name="connsiteY1156" fmla="*/ 4235452 h 4251103"/>
              <a:gd name="connsiteX1157" fmla="*/ 6972973 w 12192000"/>
              <a:gd name="connsiteY1157" fmla="*/ 4251103 h 4251103"/>
              <a:gd name="connsiteX1158" fmla="*/ 6962652 w 12192000"/>
              <a:gd name="connsiteY1158" fmla="*/ 4251103 h 4251103"/>
              <a:gd name="connsiteX1159" fmla="*/ 6962652 w 12192000"/>
              <a:gd name="connsiteY1159" fmla="*/ 4243277 h 4251103"/>
              <a:gd name="connsiteX1160" fmla="*/ 6947170 w 12192000"/>
              <a:gd name="connsiteY1160" fmla="*/ 4235452 h 4251103"/>
              <a:gd name="connsiteX1161" fmla="*/ 6993617 w 12192000"/>
              <a:gd name="connsiteY1161" fmla="*/ 4196329 h 4251103"/>
              <a:gd name="connsiteX1162" fmla="*/ 7060706 w 12192000"/>
              <a:gd name="connsiteY1162" fmla="*/ 4196329 h 4251103"/>
              <a:gd name="connsiteX1163" fmla="*/ 7055544 w 12192000"/>
              <a:gd name="connsiteY1163" fmla="*/ 4204152 h 4251103"/>
              <a:gd name="connsiteX1164" fmla="*/ 7087800 w 12192000"/>
              <a:gd name="connsiteY1164" fmla="*/ 4206109 h 4251103"/>
              <a:gd name="connsiteX1165" fmla="*/ 7099527 w 12192000"/>
              <a:gd name="connsiteY1165" fmla="*/ 4201431 h 4251103"/>
              <a:gd name="connsiteX1166" fmla="*/ 7105218 w 12192000"/>
              <a:gd name="connsiteY1166" fmla="*/ 4200240 h 4251103"/>
              <a:gd name="connsiteX1167" fmla="*/ 7112314 w 12192000"/>
              <a:gd name="connsiteY1167" fmla="*/ 4196329 h 4251103"/>
              <a:gd name="connsiteX1168" fmla="*/ 7099527 w 12192000"/>
              <a:gd name="connsiteY1168" fmla="*/ 4201431 h 4251103"/>
              <a:gd name="connsiteX1169" fmla="*/ 7086509 w 12192000"/>
              <a:gd name="connsiteY1169" fmla="*/ 4204152 h 4251103"/>
              <a:gd name="connsiteX1170" fmla="*/ 7071027 w 12192000"/>
              <a:gd name="connsiteY1170" fmla="*/ 4188501 h 4251103"/>
              <a:gd name="connsiteX1171" fmla="*/ 7127796 w 12192000"/>
              <a:gd name="connsiteY1171" fmla="*/ 4204152 h 4251103"/>
              <a:gd name="connsiteX1172" fmla="*/ 7272295 w 12192000"/>
              <a:gd name="connsiteY1172" fmla="*/ 4196329 h 4251103"/>
              <a:gd name="connsiteX1173" fmla="*/ 7272295 w 12192000"/>
              <a:gd name="connsiteY1173" fmla="*/ 4188501 h 4251103"/>
              <a:gd name="connsiteX1174" fmla="*/ 7318742 w 12192000"/>
              <a:gd name="connsiteY1174" fmla="*/ 4180678 h 4251103"/>
              <a:gd name="connsiteX1175" fmla="*/ 7323903 w 12192000"/>
              <a:gd name="connsiteY1175" fmla="*/ 4188501 h 4251103"/>
              <a:gd name="connsiteX1176" fmla="*/ 7354868 w 12192000"/>
              <a:gd name="connsiteY1176" fmla="*/ 4180678 h 4251103"/>
              <a:gd name="connsiteX1177" fmla="*/ 7380670 w 12192000"/>
              <a:gd name="connsiteY1177" fmla="*/ 4188501 h 4251103"/>
              <a:gd name="connsiteX1178" fmla="*/ 7385831 w 12192000"/>
              <a:gd name="connsiteY1178" fmla="*/ 4180678 h 4251103"/>
              <a:gd name="connsiteX1179" fmla="*/ 7416794 w 12192000"/>
              <a:gd name="connsiteY1179" fmla="*/ 4180678 h 4251103"/>
              <a:gd name="connsiteX1180" fmla="*/ 7421957 w 12192000"/>
              <a:gd name="connsiteY1180" fmla="*/ 4165026 h 4251103"/>
              <a:gd name="connsiteX1181" fmla="*/ 7396154 w 12192000"/>
              <a:gd name="connsiteY1181" fmla="*/ 4157202 h 4251103"/>
              <a:gd name="connsiteX1182" fmla="*/ 7370349 w 12192000"/>
              <a:gd name="connsiteY1182" fmla="*/ 4157202 h 4251103"/>
              <a:gd name="connsiteX1183" fmla="*/ 7365189 w 12192000"/>
              <a:gd name="connsiteY1183" fmla="*/ 4157202 h 4251103"/>
              <a:gd name="connsiteX1184" fmla="*/ 7360027 w 12192000"/>
              <a:gd name="connsiteY1184" fmla="*/ 4149377 h 4251103"/>
              <a:gd name="connsiteX1185" fmla="*/ 7385831 w 12192000"/>
              <a:gd name="connsiteY1185" fmla="*/ 4141550 h 4251103"/>
              <a:gd name="connsiteX1186" fmla="*/ 7313582 w 12192000"/>
              <a:gd name="connsiteY1186" fmla="*/ 4157202 h 4251103"/>
              <a:gd name="connsiteX1187" fmla="*/ 7329063 w 12192000"/>
              <a:gd name="connsiteY1187" fmla="*/ 4141550 h 4251103"/>
              <a:gd name="connsiteX1188" fmla="*/ 7308737 w 12192000"/>
              <a:gd name="connsiteY1188" fmla="*/ 4139475 h 4251103"/>
              <a:gd name="connsiteX1189" fmla="*/ 7332962 w 12192000"/>
              <a:gd name="connsiteY1189" fmla="*/ 4127394 h 4251103"/>
              <a:gd name="connsiteX1190" fmla="*/ 7358848 w 12192000"/>
              <a:gd name="connsiteY1190" fmla="*/ 4119647 h 4251103"/>
              <a:gd name="connsiteX1191" fmla="*/ 7322607 w 12192000"/>
              <a:gd name="connsiteY1191" fmla="*/ 4119647 h 4251103"/>
              <a:gd name="connsiteX1192" fmla="*/ 7307772 w 12192000"/>
              <a:gd name="connsiteY1192" fmla="*/ 4139376 h 4251103"/>
              <a:gd name="connsiteX1193" fmla="*/ 7271651 w 12192000"/>
              <a:gd name="connsiteY1193" fmla="*/ 4135684 h 4251103"/>
              <a:gd name="connsiteX1194" fmla="*/ 7287777 w 12192000"/>
              <a:gd name="connsiteY1194" fmla="*/ 4118075 h 4251103"/>
              <a:gd name="connsiteX1195" fmla="*/ 7261974 w 12192000"/>
              <a:gd name="connsiteY1195" fmla="*/ 4110250 h 4251103"/>
              <a:gd name="connsiteX1196" fmla="*/ 7251653 w 12192000"/>
              <a:gd name="connsiteY1196" fmla="*/ 4118075 h 4251103"/>
              <a:gd name="connsiteX1197" fmla="*/ 7246492 w 12192000"/>
              <a:gd name="connsiteY1197" fmla="*/ 4141550 h 4251103"/>
              <a:gd name="connsiteX1198" fmla="*/ 7205207 w 12192000"/>
              <a:gd name="connsiteY1198" fmla="*/ 4149377 h 4251103"/>
              <a:gd name="connsiteX1199" fmla="*/ 7065867 w 12192000"/>
              <a:gd name="connsiteY1199" fmla="*/ 4149377 h 4251103"/>
              <a:gd name="connsiteX1200" fmla="*/ 6965215 w 12192000"/>
              <a:gd name="connsiteY1200" fmla="*/ 4154826 h 4251103"/>
              <a:gd name="connsiteX1201" fmla="*/ 6974264 w 12192000"/>
              <a:gd name="connsiteY1201" fmla="*/ 4146443 h 4251103"/>
              <a:gd name="connsiteX1202" fmla="*/ 6993617 w 12192000"/>
              <a:gd name="connsiteY1202" fmla="*/ 4141550 h 4251103"/>
              <a:gd name="connsiteX1203" fmla="*/ 6988455 w 12192000"/>
              <a:gd name="connsiteY1203" fmla="*/ 4133727 h 4251103"/>
              <a:gd name="connsiteX1204" fmla="*/ 7086509 w 12192000"/>
              <a:gd name="connsiteY1204" fmla="*/ 4118075 h 4251103"/>
              <a:gd name="connsiteX1205" fmla="*/ 7076188 w 12192000"/>
              <a:gd name="connsiteY1205" fmla="*/ 4102428 h 4251103"/>
              <a:gd name="connsiteX1206" fmla="*/ 7038774 w 12192000"/>
              <a:gd name="connsiteY1206" fmla="*/ 4118075 h 4251103"/>
              <a:gd name="connsiteX1207" fmla="*/ 6994740 w 12192000"/>
              <a:gd name="connsiteY1207" fmla="*/ 4110446 h 4251103"/>
              <a:gd name="connsiteX1208" fmla="*/ 7019420 w 12192000"/>
              <a:gd name="connsiteY1208" fmla="*/ 4102428 h 4251103"/>
              <a:gd name="connsiteX1209" fmla="*/ 6957490 w 12192000"/>
              <a:gd name="connsiteY1209" fmla="*/ 4102428 h 4251103"/>
              <a:gd name="connsiteX1210" fmla="*/ 6978134 w 12192000"/>
              <a:gd name="connsiteY1210" fmla="*/ 4086776 h 4251103"/>
              <a:gd name="connsiteX1211" fmla="*/ 7014258 w 12192000"/>
              <a:gd name="connsiteY1211" fmla="*/ 4086776 h 4251103"/>
              <a:gd name="connsiteX1212" fmla="*/ 7013630 w 12192000"/>
              <a:gd name="connsiteY1212" fmla="*/ 4093458 h 4251103"/>
              <a:gd name="connsiteX1213" fmla="*/ 7009099 w 12192000"/>
              <a:gd name="connsiteY1213" fmla="*/ 4094603 h 4251103"/>
              <a:gd name="connsiteX1214" fmla="*/ 7013613 w 12192000"/>
              <a:gd name="connsiteY1214" fmla="*/ 4093624 h 4251103"/>
              <a:gd name="connsiteX1215" fmla="*/ 7013630 w 12192000"/>
              <a:gd name="connsiteY1215" fmla="*/ 4093458 h 4251103"/>
              <a:gd name="connsiteX1216" fmla="*/ 7024581 w 12192000"/>
              <a:gd name="connsiteY1216" fmla="*/ 4090689 h 4251103"/>
              <a:gd name="connsiteX1217" fmla="*/ 7040064 w 12192000"/>
              <a:gd name="connsiteY1217" fmla="*/ 4086776 h 4251103"/>
              <a:gd name="connsiteX1218" fmla="*/ 7045223 w 12192000"/>
              <a:gd name="connsiteY1218" fmla="*/ 4102428 h 4251103"/>
              <a:gd name="connsiteX1219" fmla="*/ 7101991 w 12192000"/>
              <a:gd name="connsiteY1219" fmla="*/ 4078953 h 4251103"/>
              <a:gd name="connsiteX1220" fmla="*/ 6998776 w 12192000"/>
              <a:gd name="connsiteY1220" fmla="*/ 4071127 h 4251103"/>
              <a:gd name="connsiteX1221" fmla="*/ 6993617 w 12192000"/>
              <a:gd name="connsiteY1221" fmla="*/ 4047653 h 4251103"/>
              <a:gd name="connsiteX1222" fmla="*/ 7040064 w 12192000"/>
              <a:gd name="connsiteY1222" fmla="*/ 4047653 h 4251103"/>
              <a:gd name="connsiteX1223" fmla="*/ 7034902 w 12192000"/>
              <a:gd name="connsiteY1223" fmla="*/ 4055476 h 4251103"/>
              <a:gd name="connsiteX1224" fmla="*/ 7101991 w 12192000"/>
              <a:gd name="connsiteY1224" fmla="*/ 4071127 h 4251103"/>
              <a:gd name="connsiteX1225" fmla="*/ 7117473 w 12192000"/>
              <a:gd name="connsiteY1225" fmla="*/ 4078953 h 4251103"/>
              <a:gd name="connsiteX1226" fmla="*/ 7127796 w 12192000"/>
              <a:gd name="connsiteY1226" fmla="*/ 4071127 h 4251103"/>
              <a:gd name="connsiteX1227" fmla="*/ 7132956 w 12192000"/>
              <a:gd name="connsiteY1227" fmla="*/ 4086776 h 4251103"/>
              <a:gd name="connsiteX1228" fmla="*/ 7158758 w 12192000"/>
              <a:gd name="connsiteY1228" fmla="*/ 4086776 h 4251103"/>
              <a:gd name="connsiteX1229" fmla="*/ 7138117 w 12192000"/>
              <a:gd name="connsiteY1229" fmla="*/ 4094603 h 4251103"/>
              <a:gd name="connsiteX1230" fmla="*/ 7194886 w 12192000"/>
              <a:gd name="connsiteY1230" fmla="*/ 4102428 h 4251103"/>
              <a:gd name="connsiteX1231" fmla="*/ 7174242 w 12192000"/>
              <a:gd name="connsiteY1231" fmla="*/ 4094603 h 4251103"/>
              <a:gd name="connsiteX1232" fmla="*/ 7189723 w 12192000"/>
              <a:gd name="connsiteY1232" fmla="*/ 4086776 h 4251103"/>
              <a:gd name="connsiteX1233" fmla="*/ 7210367 w 12192000"/>
              <a:gd name="connsiteY1233" fmla="*/ 4102428 h 4251103"/>
              <a:gd name="connsiteX1234" fmla="*/ 7220688 w 12192000"/>
              <a:gd name="connsiteY1234" fmla="*/ 4102428 h 4251103"/>
              <a:gd name="connsiteX1235" fmla="*/ 7241332 w 12192000"/>
              <a:gd name="connsiteY1235" fmla="*/ 4094603 h 4251103"/>
              <a:gd name="connsiteX1236" fmla="*/ 7246492 w 12192000"/>
              <a:gd name="connsiteY1236" fmla="*/ 4102428 h 4251103"/>
              <a:gd name="connsiteX1237" fmla="*/ 7385831 w 12192000"/>
              <a:gd name="connsiteY1237" fmla="*/ 4086776 h 4251103"/>
              <a:gd name="connsiteX1238" fmla="*/ 7416794 w 12192000"/>
              <a:gd name="connsiteY1238" fmla="*/ 4094603 h 4251103"/>
              <a:gd name="connsiteX1239" fmla="*/ 7396154 w 12192000"/>
              <a:gd name="connsiteY1239" fmla="*/ 4071127 h 4251103"/>
              <a:gd name="connsiteX1240" fmla="*/ 7308421 w 12192000"/>
              <a:gd name="connsiteY1240" fmla="*/ 4071127 h 4251103"/>
              <a:gd name="connsiteX1241" fmla="*/ 7354868 w 12192000"/>
              <a:gd name="connsiteY1241" fmla="*/ 4071127 h 4251103"/>
              <a:gd name="connsiteX1242" fmla="*/ 7354868 w 12192000"/>
              <a:gd name="connsiteY1242" fmla="*/ 4055476 h 4251103"/>
              <a:gd name="connsiteX1243" fmla="*/ 7540654 w 12192000"/>
              <a:gd name="connsiteY1243" fmla="*/ 4039826 h 4251103"/>
              <a:gd name="connsiteX1244" fmla="*/ 7530331 w 12192000"/>
              <a:gd name="connsiteY1244" fmla="*/ 4032001 h 4251103"/>
              <a:gd name="connsiteX1245" fmla="*/ 7463243 w 12192000"/>
              <a:gd name="connsiteY1245" fmla="*/ 4032001 h 4251103"/>
              <a:gd name="connsiteX1246" fmla="*/ 7339385 w 12192000"/>
              <a:gd name="connsiteY1246" fmla="*/ 4055476 h 4251103"/>
              <a:gd name="connsiteX1247" fmla="*/ 7292938 w 12192000"/>
              <a:gd name="connsiteY1247" fmla="*/ 4024177 h 4251103"/>
              <a:gd name="connsiteX1248" fmla="*/ 7246492 w 12192000"/>
              <a:gd name="connsiteY1248" fmla="*/ 4032001 h 4251103"/>
              <a:gd name="connsiteX1249" fmla="*/ 7267135 w 12192000"/>
              <a:gd name="connsiteY1249" fmla="*/ 4016351 h 4251103"/>
              <a:gd name="connsiteX1250" fmla="*/ 7225850 w 12192000"/>
              <a:gd name="connsiteY1250" fmla="*/ 4016351 h 4251103"/>
              <a:gd name="connsiteX1251" fmla="*/ 7220688 w 12192000"/>
              <a:gd name="connsiteY1251" fmla="*/ 4000702 h 4251103"/>
              <a:gd name="connsiteX1252" fmla="*/ 7081349 w 12192000"/>
              <a:gd name="connsiteY1252" fmla="*/ 4000702 h 4251103"/>
              <a:gd name="connsiteX1253" fmla="*/ 7143277 w 12192000"/>
              <a:gd name="connsiteY1253" fmla="*/ 3985050 h 4251103"/>
              <a:gd name="connsiteX1254" fmla="*/ 7163921 w 12192000"/>
              <a:gd name="connsiteY1254" fmla="*/ 3977226 h 4251103"/>
              <a:gd name="connsiteX1255" fmla="*/ 7158758 w 12192000"/>
              <a:gd name="connsiteY1255" fmla="*/ 3961575 h 4251103"/>
              <a:gd name="connsiteX1256" fmla="*/ 7179402 w 12192000"/>
              <a:gd name="connsiteY1256" fmla="*/ 3977226 h 4251103"/>
              <a:gd name="connsiteX1257" fmla="*/ 7200044 w 12192000"/>
              <a:gd name="connsiteY1257" fmla="*/ 3961575 h 4251103"/>
              <a:gd name="connsiteX1258" fmla="*/ 7184564 w 12192000"/>
              <a:gd name="connsiteY1258" fmla="*/ 3953751 h 4251103"/>
              <a:gd name="connsiteX1259" fmla="*/ 7169081 w 12192000"/>
              <a:gd name="connsiteY1259" fmla="*/ 3961575 h 4251103"/>
              <a:gd name="connsiteX1260" fmla="*/ 7132956 w 12192000"/>
              <a:gd name="connsiteY1260" fmla="*/ 3969403 h 4251103"/>
              <a:gd name="connsiteX1261" fmla="*/ 7034902 w 12192000"/>
              <a:gd name="connsiteY1261" fmla="*/ 3969403 h 4251103"/>
              <a:gd name="connsiteX1262" fmla="*/ 7076188 w 12192000"/>
              <a:gd name="connsiteY1262" fmla="*/ 3961575 h 4251103"/>
              <a:gd name="connsiteX1263" fmla="*/ 7112314 w 12192000"/>
              <a:gd name="connsiteY1263" fmla="*/ 3938100 h 4251103"/>
              <a:gd name="connsiteX1264" fmla="*/ 7112314 w 12192000"/>
              <a:gd name="connsiteY1264" fmla="*/ 3953751 h 4251103"/>
              <a:gd name="connsiteX1265" fmla="*/ 7133601 w 12192000"/>
              <a:gd name="connsiteY1265" fmla="*/ 3941035 h 4251103"/>
              <a:gd name="connsiteX1266" fmla="*/ 7153893 w 12192000"/>
              <a:gd name="connsiteY1266" fmla="*/ 3944980 h 4251103"/>
              <a:gd name="connsiteX1267" fmla="*/ 7147998 w 12192000"/>
              <a:gd name="connsiteY1267" fmla="*/ 3948257 h 4251103"/>
              <a:gd name="connsiteX1268" fmla="*/ 7140697 w 12192000"/>
              <a:gd name="connsiteY1268" fmla="*/ 3949836 h 4251103"/>
              <a:gd name="connsiteX1269" fmla="*/ 7138117 w 12192000"/>
              <a:gd name="connsiteY1269" fmla="*/ 3953751 h 4251103"/>
              <a:gd name="connsiteX1270" fmla="*/ 7147998 w 12192000"/>
              <a:gd name="connsiteY1270" fmla="*/ 3948257 h 4251103"/>
              <a:gd name="connsiteX1271" fmla="*/ 7158758 w 12192000"/>
              <a:gd name="connsiteY1271" fmla="*/ 3945926 h 4251103"/>
              <a:gd name="connsiteX1272" fmla="*/ 7153893 w 12192000"/>
              <a:gd name="connsiteY1272" fmla="*/ 3944980 h 4251103"/>
              <a:gd name="connsiteX1273" fmla="*/ 7176823 w 12192000"/>
              <a:gd name="connsiteY1273" fmla="*/ 3932231 h 4251103"/>
              <a:gd name="connsiteX1274" fmla="*/ 7215527 w 12192000"/>
              <a:gd name="connsiteY1274" fmla="*/ 3922451 h 4251103"/>
              <a:gd name="connsiteX1275" fmla="*/ 7210367 w 12192000"/>
              <a:gd name="connsiteY1275" fmla="*/ 3906801 h 4251103"/>
              <a:gd name="connsiteX1276" fmla="*/ 7329063 w 12192000"/>
              <a:gd name="connsiteY1276" fmla="*/ 3891152 h 4251103"/>
              <a:gd name="connsiteX1277" fmla="*/ 7385831 w 12192000"/>
              <a:gd name="connsiteY1277" fmla="*/ 3883324 h 4251103"/>
              <a:gd name="connsiteX1278" fmla="*/ 7354868 w 12192000"/>
              <a:gd name="connsiteY1278" fmla="*/ 3875500 h 4251103"/>
              <a:gd name="connsiteX1279" fmla="*/ 7390992 w 12192000"/>
              <a:gd name="connsiteY1279" fmla="*/ 3852024 h 4251103"/>
              <a:gd name="connsiteX1280" fmla="*/ 7437438 w 12192000"/>
              <a:gd name="connsiteY1280" fmla="*/ 3852024 h 4251103"/>
              <a:gd name="connsiteX1281" fmla="*/ 7421957 w 12192000"/>
              <a:gd name="connsiteY1281" fmla="*/ 3859850 h 4251103"/>
              <a:gd name="connsiteX1282" fmla="*/ 7628384 w 12192000"/>
              <a:gd name="connsiteY1282" fmla="*/ 3859850 h 4251103"/>
              <a:gd name="connsiteX1283" fmla="*/ 7600646 w 12192000"/>
              <a:gd name="connsiteY1283" fmla="*/ 3864740 h 4251103"/>
              <a:gd name="connsiteX1284" fmla="*/ 7582529 w 12192000"/>
              <a:gd name="connsiteY1284" fmla="*/ 3872908 h 4251103"/>
              <a:gd name="connsiteX1285" fmla="*/ 7576778 w 12192000"/>
              <a:gd name="connsiteY1285" fmla="*/ 3867676 h 4251103"/>
              <a:gd name="connsiteX1286" fmla="*/ 7499368 w 12192000"/>
              <a:gd name="connsiteY1286" fmla="*/ 3875500 h 4251103"/>
              <a:gd name="connsiteX1287" fmla="*/ 7483885 w 12192000"/>
              <a:gd name="connsiteY1287" fmla="*/ 3883324 h 4251103"/>
              <a:gd name="connsiteX1288" fmla="*/ 7484493 w 12192000"/>
              <a:gd name="connsiteY1288" fmla="*/ 3876874 h 4251103"/>
              <a:gd name="connsiteX1289" fmla="*/ 7489045 w 12192000"/>
              <a:gd name="connsiteY1289" fmla="*/ 3875500 h 4251103"/>
              <a:gd name="connsiteX1290" fmla="*/ 7484530 w 12192000"/>
              <a:gd name="connsiteY1290" fmla="*/ 3876479 h 4251103"/>
              <a:gd name="connsiteX1291" fmla="*/ 7484493 w 12192000"/>
              <a:gd name="connsiteY1291" fmla="*/ 3876874 h 4251103"/>
              <a:gd name="connsiteX1292" fmla="*/ 7458242 w 12192000"/>
              <a:gd name="connsiteY1292" fmla="*/ 3884793 h 4251103"/>
              <a:gd name="connsiteX1293" fmla="*/ 7329063 w 12192000"/>
              <a:gd name="connsiteY1293" fmla="*/ 3906801 h 4251103"/>
              <a:gd name="connsiteX1294" fmla="*/ 7318742 w 12192000"/>
              <a:gd name="connsiteY1294" fmla="*/ 3898975 h 4251103"/>
              <a:gd name="connsiteX1295" fmla="*/ 7298099 w 12192000"/>
              <a:gd name="connsiteY1295" fmla="*/ 3914624 h 4251103"/>
              <a:gd name="connsiteX1296" fmla="*/ 7329063 w 12192000"/>
              <a:gd name="connsiteY1296" fmla="*/ 3914624 h 4251103"/>
              <a:gd name="connsiteX1297" fmla="*/ 7360027 w 12192000"/>
              <a:gd name="connsiteY1297" fmla="*/ 3914624 h 4251103"/>
              <a:gd name="connsiteX1298" fmla="*/ 7344545 w 12192000"/>
              <a:gd name="connsiteY1298" fmla="*/ 3922451 h 4251103"/>
              <a:gd name="connsiteX1299" fmla="*/ 7354868 w 12192000"/>
              <a:gd name="connsiteY1299" fmla="*/ 3922451 h 4251103"/>
              <a:gd name="connsiteX1300" fmla="*/ 7344545 w 12192000"/>
              <a:gd name="connsiteY1300" fmla="*/ 3930274 h 4251103"/>
              <a:gd name="connsiteX1301" fmla="*/ 7411635 w 12192000"/>
              <a:gd name="connsiteY1301" fmla="*/ 3914624 h 4251103"/>
              <a:gd name="connsiteX1302" fmla="*/ 7396154 w 12192000"/>
              <a:gd name="connsiteY1302" fmla="*/ 3930274 h 4251103"/>
              <a:gd name="connsiteX1303" fmla="*/ 7323903 w 12192000"/>
              <a:gd name="connsiteY1303" fmla="*/ 3945926 h 4251103"/>
              <a:gd name="connsiteX1304" fmla="*/ 7370349 w 12192000"/>
              <a:gd name="connsiteY1304" fmla="*/ 3961575 h 4251103"/>
              <a:gd name="connsiteX1305" fmla="*/ 7344545 w 12192000"/>
              <a:gd name="connsiteY1305" fmla="*/ 3953751 h 4251103"/>
              <a:gd name="connsiteX1306" fmla="*/ 7375510 w 12192000"/>
              <a:gd name="connsiteY1306" fmla="*/ 3977226 h 4251103"/>
              <a:gd name="connsiteX1307" fmla="*/ 7360027 w 12192000"/>
              <a:gd name="connsiteY1307" fmla="*/ 3992877 h 4251103"/>
              <a:gd name="connsiteX1308" fmla="*/ 7390992 w 12192000"/>
              <a:gd name="connsiteY1308" fmla="*/ 4000702 h 4251103"/>
              <a:gd name="connsiteX1309" fmla="*/ 7432278 w 12192000"/>
              <a:gd name="connsiteY1309" fmla="*/ 4000702 h 4251103"/>
              <a:gd name="connsiteX1310" fmla="*/ 7390992 w 12192000"/>
              <a:gd name="connsiteY1310" fmla="*/ 4016351 h 4251103"/>
              <a:gd name="connsiteX1311" fmla="*/ 7612904 w 12192000"/>
              <a:gd name="connsiteY1311" fmla="*/ 4016351 h 4251103"/>
              <a:gd name="connsiteX1312" fmla="*/ 7633546 w 12192000"/>
              <a:gd name="connsiteY1312" fmla="*/ 4024177 h 4251103"/>
              <a:gd name="connsiteX1313" fmla="*/ 7602581 w 12192000"/>
              <a:gd name="connsiteY1313" fmla="*/ 4055476 h 4251103"/>
              <a:gd name="connsiteX1314" fmla="*/ 7576778 w 12192000"/>
              <a:gd name="connsiteY1314" fmla="*/ 4063301 h 4251103"/>
              <a:gd name="connsiteX1315" fmla="*/ 7556136 w 12192000"/>
              <a:gd name="connsiteY1315" fmla="*/ 4047653 h 4251103"/>
              <a:gd name="connsiteX1316" fmla="*/ 7566457 w 12192000"/>
              <a:gd name="connsiteY1316" fmla="*/ 4063301 h 4251103"/>
              <a:gd name="connsiteX1317" fmla="*/ 7494206 w 12192000"/>
              <a:gd name="connsiteY1317" fmla="*/ 4063301 h 4251103"/>
              <a:gd name="connsiteX1318" fmla="*/ 7483885 w 12192000"/>
              <a:gd name="connsiteY1318" fmla="*/ 4086776 h 4251103"/>
              <a:gd name="connsiteX1319" fmla="*/ 7566457 w 12192000"/>
              <a:gd name="connsiteY1319" fmla="*/ 4071127 h 4251103"/>
              <a:gd name="connsiteX1320" fmla="*/ 7597421 w 12192000"/>
              <a:gd name="connsiteY1320" fmla="*/ 4078953 h 4251103"/>
              <a:gd name="connsiteX1321" fmla="*/ 7576778 w 12192000"/>
              <a:gd name="connsiteY1321" fmla="*/ 4078953 h 4251103"/>
              <a:gd name="connsiteX1322" fmla="*/ 7576778 w 12192000"/>
              <a:gd name="connsiteY1322" fmla="*/ 4071127 h 4251103"/>
              <a:gd name="connsiteX1323" fmla="*/ 7612904 w 12192000"/>
              <a:gd name="connsiteY1323" fmla="*/ 4071127 h 4251103"/>
              <a:gd name="connsiteX1324" fmla="*/ 7597421 w 12192000"/>
              <a:gd name="connsiteY1324" fmla="*/ 4071127 h 4251103"/>
              <a:gd name="connsiteX1325" fmla="*/ 7612904 w 12192000"/>
              <a:gd name="connsiteY1325" fmla="*/ 4078953 h 4251103"/>
              <a:gd name="connsiteX1326" fmla="*/ 7679992 w 12192000"/>
              <a:gd name="connsiteY1326" fmla="*/ 4071127 h 4251103"/>
              <a:gd name="connsiteX1327" fmla="*/ 7679992 w 12192000"/>
              <a:gd name="connsiteY1327" fmla="*/ 4078953 h 4251103"/>
              <a:gd name="connsiteX1328" fmla="*/ 7676918 w 12192000"/>
              <a:gd name="connsiteY1328" fmla="*/ 4080282 h 4251103"/>
              <a:gd name="connsiteX1329" fmla="*/ 7654190 w 12192000"/>
              <a:gd name="connsiteY1329" fmla="*/ 4086776 h 4251103"/>
              <a:gd name="connsiteX1330" fmla="*/ 7657414 w 12192000"/>
              <a:gd name="connsiteY1330" fmla="*/ 4088733 h 4251103"/>
              <a:gd name="connsiteX1331" fmla="*/ 7676918 w 12192000"/>
              <a:gd name="connsiteY1331" fmla="*/ 4080282 h 4251103"/>
              <a:gd name="connsiteX1332" fmla="*/ 7698700 w 12192000"/>
              <a:gd name="connsiteY1332" fmla="*/ 4074059 h 4251103"/>
              <a:gd name="connsiteX1333" fmla="*/ 7716117 w 12192000"/>
              <a:gd name="connsiteY1333" fmla="*/ 4055476 h 4251103"/>
              <a:gd name="connsiteX1334" fmla="*/ 7731599 w 12192000"/>
              <a:gd name="connsiteY1334" fmla="*/ 4063301 h 4251103"/>
              <a:gd name="connsiteX1335" fmla="*/ 7772885 w 12192000"/>
              <a:gd name="connsiteY1335" fmla="*/ 4039826 h 4251103"/>
              <a:gd name="connsiteX1336" fmla="*/ 7762563 w 12192000"/>
              <a:gd name="connsiteY1336" fmla="*/ 4024177 h 4251103"/>
              <a:gd name="connsiteX1337" fmla="*/ 7886419 w 12192000"/>
              <a:gd name="connsiteY1337" fmla="*/ 4024177 h 4251103"/>
              <a:gd name="connsiteX1338" fmla="*/ 7886419 w 12192000"/>
              <a:gd name="connsiteY1338" fmla="*/ 4032001 h 4251103"/>
              <a:gd name="connsiteX1339" fmla="*/ 7943189 w 12192000"/>
              <a:gd name="connsiteY1339" fmla="*/ 4024177 h 4251103"/>
              <a:gd name="connsiteX1340" fmla="*/ 7927707 w 12192000"/>
              <a:gd name="connsiteY1340" fmla="*/ 4008525 h 4251103"/>
              <a:gd name="connsiteX1341" fmla="*/ 7963832 w 12192000"/>
              <a:gd name="connsiteY1341" fmla="*/ 3992877 h 4251103"/>
              <a:gd name="connsiteX1342" fmla="*/ 8072206 w 12192000"/>
              <a:gd name="connsiteY1342" fmla="*/ 3977226 h 4251103"/>
              <a:gd name="connsiteX1343" fmla="*/ 8036083 w 12192000"/>
              <a:gd name="connsiteY1343" fmla="*/ 3977226 h 4251103"/>
              <a:gd name="connsiteX1344" fmla="*/ 8046403 w 12192000"/>
              <a:gd name="connsiteY1344" fmla="*/ 3953751 h 4251103"/>
              <a:gd name="connsiteX1345" fmla="*/ 8092850 w 12192000"/>
              <a:gd name="connsiteY1345" fmla="*/ 3938100 h 4251103"/>
              <a:gd name="connsiteX1346" fmla="*/ 8082529 w 12192000"/>
              <a:gd name="connsiteY1346" fmla="*/ 3930274 h 4251103"/>
              <a:gd name="connsiteX1347" fmla="*/ 7968993 w 12192000"/>
              <a:gd name="connsiteY1347" fmla="*/ 3945926 h 4251103"/>
              <a:gd name="connsiteX1348" fmla="*/ 7958670 w 12192000"/>
              <a:gd name="connsiteY1348" fmla="*/ 3953751 h 4251103"/>
              <a:gd name="connsiteX1349" fmla="*/ 7932868 w 12192000"/>
              <a:gd name="connsiteY1349" fmla="*/ 3953751 h 4251103"/>
              <a:gd name="connsiteX1350" fmla="*/ 7963832 w 12192000"/>
              <a:gd name="connsiteY1350" fmla="*/ 3938100 h 4251103"/>
              <a:gd name="connsiteX1351" fmla="*/ 7901903 w 12192000"/>
              <a:gd name="connsiteY1351" fmla="*/ 3938100 h 4251103"/>
              <a:gd name="connsiteX1352" fmla="*/ 7876100 w 12192000"/>
              <a:gd name="connsiteY1352" fmla="*/ 3945926 h 4251103"/>
              <a:gd name="connsiteX1353" fmla="*/ 7829652 w 12192000"/>
              <a:gd name="connsiteY1353" fmla="*/ 3945926 h 4251103"/>
              <a:gd name="connsiteX1354" fmla="*/ 7762563 w 12192000"/>
              <a:gd name="connsiteY1354" fmla="*/ 3938100 h 4251103"/>
              <a:gd name="connsiteX1355" fmla="*/ 7845135 w 12192000"/>
              <a:gd name="connsiteY1355" fmla="*/ 3922451 h 4251103"/>
              <a:gd name="connsiteX1356" fmla="*/ 7819331 w 12192000"/>
              <a:gd name="connsiteY1356" fmla="*/ 3922451 h 4251103"/>
              <a:gd name="connsiteX1357" fmla="*/ 7803849 w 12192000"/>
              <a:gd name="connsiteY1357" fmla="*/ 3930274 h 4251103"/>
              <a:gd name="connsiteX1358" fmla="*/ 7778046 w 12192000"/>
              <a:gd name="connsiteY1358" fmla="*/ 3930274 h 4251103"/>
              <a:gd name="connsiteX1359" fmla="*/ 7767725 w 12192000"/>
              <a:gd name="connsiteY1359" fmla="*/ 3914624 h 4251103"/>
              <a:gd name="connsiteX1360" fmla="*/ 7839975 w 12192000"/>
              <a:gd name="connsiteY1360" fmla="*/ 3914624 h 4251103"/>
              <a:gd name="connsiteX1361" fmla="*/ 7803849 w 12192000"/>
              <a:gd name="connsiteY1361" fmla="*/ 3906801 h 4251103"/>
              <a:gd name="connsiteX1362" fmla="*/ 7819331 w 12192000"/>
              <a:gd name="connsiteY1362" fmla="*/ 3898975 h 4251103"/>
              <a:gd name="connsiteX1363" fmla="*/ 7778046 w 12192000"/>
              <a:gd name="connsiteY1363" fmla="*/ 3898975 h 4251103"/>
              <a:gd name="connsiteX1364" fmla="*/ 7814171 w 12192000"/>
              <a:gd name="connsiteY1364" fmla="*/ 3883324 h 4251103"/>
              <a:gd name="connsiteX1365" fmla="*/ 7860617 w 12192000"/>
              <a:gd name="connsiteY1365" fmla="*/ 3891152 h 4251103"/>
              <a:gd name="connsiteX1366" fmla="*/ 7886419 w 12192000"/>
              <a:gd name="connsiteY1366" fmla="*/ 3859850 h 4251103"/>
              <a:gd name="connsiteX1367" fmla="*/ 7803849 w 12192000"/>
              <a:gd name="connsiteY1367" fmla="*/ 3867676 h 4251103"/>
              <a:gd name="connsiteX1368" fmla="*/ 7721278 w 12192000"/>
              <a:gd name="connsiteY1368" fmla="*/ 3875500 h 4251103"/>
              <a:gd name="connsiteX1369" fmla="*/ 7752242 w 12192000"/>
              <a:gd name="connsiteY1369" fmla="*/ 3859850 h 4251103"/>
              <a:gd name="connsiteX1370" fmla="*/ 7690313 w 12192000"/>
              <a:gd name="connsiteY1370" fmla="*/ 3867676 h 4251103"/>
              <a:gd name="connsiteX1371" fmla="*/ 7700635 w 12192000"/>
              <a:gd name="connsiteY1371" fmla="*/ 3859850 h 4251103"/>
              <a:gd name="connsiteX1372" fmla="*/ 7679992 w 12192000"/>
              <a:gd name="connsiteY1372" fmla="*/ 3875500 h 4251103"/>
              <a:gd name="connsiteX1373" fmla="*/ 7664511 w 12192000"/>
              <a:gd name="connsiteY1373" fmla="*/ 3852024 h 4251103"/>
              <a:gd name="connsiteX1374" fmla="*/ 7855458 w 12192000"/>
              <a:gd name="connsiteY1374" fmla="*/ 3844201 h 4251103"/>
              <a:gd name="connsiteX1375" fmla="*/ 7799272 w 12192000"/>
              <a:gd name="connsiteY1375" fmla="*/ 3852269 h 4251103"/>
              <a:gd name="connsiteX1376" fmla="*/ 7798690 w 12192000"/>
              <a:gd name="connsiteY1376" fmla="*/ 3852024 h 4251103"/>
              <a:gd name="connsiteX1377" fmla="*/ 7797427 w 12192000"/>
              <a:gd name="connsiteY1377" fmla="*/ 3852535 h 4251103"/>
              <a:gd name="connsiteX1378" fmla="*/ 7794174 w 12192000"/>
              <a:gd name="connsiteY1378" fmla="*/ 3853002 h 4251103"/>
              <a:gd name="connsiteX1379" fmla="*/ 7752242 w 12192000"/>
              <a:gd name="connsiteY1379" fmla="*/ 3867676 h 4251103"/>
              <a:gd name="connsiteX1380" fmla="*/ 7779337 w 12192000"/>
              <a:gd name="connsiteY1380" fmla="*/ 3859850 h 4251103"/>
              <a:gd name="connsiteX1381" fmla="*/ 7797427 w 12192000"/>
              <a:gd name="connsiteY1381" fmla="*/ 3852535 h 4251103"/>
              <a:gd name="connsiteX1382" fmla="*/ 7799272 w 12192000"/>
              <a:gd name="connsiteY1382" fmla="*/ 3852269 h 4251103"/>
              <a:gd name="connsiteX1383" fmla="*/ 7821913 w 12192000"/>
              <a:gd name="connsiteY1383" fmla="*/ 3861805 h 4251103"/>
              <a:gd name="connsiteX1384" fmla="*/ 7837648 w 12192000"/>
              <a:gd name="connsiteY1384" fmla="*/ 3860480 h 4251103"/>
              <a:gd name="connsiteX1385" fmla="*/ 7837878 w 12192000"/>
              <a:gd name="connsiteY1385" fmla="*/ 3861928 h 4251103"/>
              <a:gd name="connsiteX1386" fmla="*/ 7845135 w 12192000"/>
              <a:gd name="connsiteY1386" fmla="*/ 3859850 h 4251103"/>
              <a:gd name="connsiteX1387" fmla="*/ 7837648 w 12192000"/>
              <a:gd name="connsiteY1387" fmla="*/ 3860480 h 4251103"/>
              <a:gd name="connsiteX1388" fmla="*/ 7837394 w 12192000"/>
              <a:gd name="connsiteY1388" fmla="*/ 3858871 h 4251103"/>
              <a:gd name="connsiteX1389" fmla="*/ 7845135 w 12192000"/>
              <a:gd name="connsiteY1389" fmla="*/ 3852024 h 4251103"/>
              <a:gd name="connsiteX1390" fmla="*/ 7881261 w 12192000"/>
              <a:gd name="connsiteY1390" fmla="*/ 3852024 h 4251103"/>
              <a:gd name="connsiteX1391" fmla="*/ 7932868 w 12192000"/>
              <a:gd name="connsiteY1391" fmla="*/ 3820724 h 4251103"/>
              <a:gd name="connsiteX1392" fmla="*/ 7783207 w 12192000"/>
              <a:gd name="connsiteY1392" fmla="*/ 3828550 h 4251103"/>
              <a:gd name="connsiteX1393" fmla="*/ 7778046 w 12192000"/>
              <a:gd name="connsiteY1393" fmla="*/ 3844201 h 4251103"/>
              <a:gd name="connsiteX1394" fmla="*/ 7762563 w 12192000"/>
              <a:gd name="connsiteY1394" fmla="*/ 3836373 h 4251103"/>
              <a:gd name="connsiteX1395" fmla="*/ 7741922 w 12192000"/>
              <a:gd name="connsiteY1395" fmla="*/ 3812898 h 4251103"/>
              <a:gd name="connsiteX1396" fmla="*/ 7778046 w 12192000"/>
              <a:gd name="connsiteY1396" fmla="*/ 3820724 h 4251103"/>
              <a:gd name="connsiteX1397" fmla="*/ 7819331 w 12192000"/>
              <a:gd name="connsiteY1397" fmla="*/ 3805074 h 4251103"/>
              <a:gd name="connsiteX1398" fmla="*/ 7809011 w 12192000"/>
              <a:gd name="connsiteY1398" fmla="*/ 3812898 h 4251103"/>
              <a:gd name="connsiteX1399" fmla="*/ 7834814 w 12192000"/>
              <a:gd name="connsiteY1399" fmla="*/ 3812898 h 4251103"/>
              <a:gd name="connsiteX1400" fmla="*/ 7839975 w 12192000"/>
              <a:gd name="connsiteY1400" fmla="*/ 3805074 h 4251103"/>
              <a:gd name="connsiteX1401" fmla="*/ 7886419 w 12192000"/>
              <a:gd name="connsiteY1401" fmla="*/ 3820724 h 4251103"/>
              <a:gd name="connsiteX1402" fmla="*/ 7886419 w 12192000"/>
              <a:gd name="connsiteY1402" fmla="*/ 3812898 h 4251103"/>
              <a:gd name="connsiteX1403" fmla="*/ 7953511 w 12192000"/>
              <a:gd name="connsiteY1403" fmla="*/ 3820724 h 4251103"/>
              <a:gd name="connsiteX1404" fmla="*/ 7989635 w 12192000"/>
              <a:gd name="connsiteY1404" fmla="*/ 3805074 h 4251103"/>
              <a:gd name="connsiteX1405" fmla="*/ 8041243 w 12192000"/>
              <a:gd name="connsiteY1405" fmla="*/ 3812898 h 4251103"/>
              <a:gd name="connsiteX1406" fmla="*/ 8051564 w 12192000"/>
              <a:gd name="connsiteY1406" fmla="*/ 3805074 h 4251103"/>
              <a:gd name="connsiteX1407" fmla="*/ 7963832 w 12192000"/>
              <a:gd name="connsiteY1407" fmla="*/ 3797249 h 4251103"/>
              <a:gd name="connsiteX1408" fmla="*/ 7968993 w 12192000"/>
              <a:gd name="connsiteY1408" fmla="*/ 3789425 h 4251103"/>
              <a:gd name="connsiteX1409" fmla="*/ 8056726 w 12192000"/>
              <a:gd name="connsiteY1409" fmla="*/ 3781599 h 4251103"/>
              <a:gd name="connsiteX1410" fmla="*/ 8098011 w 12192000"/>
              <a:gd name="connsiteY1410" fmla="*/ 3781599 h 4251103"/>
              <a:gd name="connsiteX1411" fmla="*/ 8092850 w 12192000"/>
              <a:gd name="connsiteY1411" fmla="*/ 3765950 h 4251103"/>
              <a:gd name="connsiteX1412" fmla="*/ 8051564 w 12192000"/>
              <a:gd name="connsiteY1412" fmla="*/ 3773774 h 4251103"/>
              <a:gd name="connsiteX1413" fmla="*/ 8067047 w 12192000"/>
              <a:gd name="connsiteY1413" fmla="*/ 3765950 h 4251103"/>
              <a:gd name="connsiteX1414" fmla="*/ 8036083 w 12192000"/>
              <a:gd name="connsiteY1414" fmla="*/ 3773774 h 4251103"/>
              <a:gd name="connsiteX1415" fmla="*/ 8015439 w 12192000"/>
              <a:gd name="connsiteY1415" fmla="*/ 3765950 h 4251103"/>
              <a:gd name="connsiteX1416" fmla="*/ 7999956 w 12192000"/>
              <a:gd name="connsiteY1416" fmla="*/ 3773774 h 4251103"/>
              <a:gd name="connsiteX1417" fmla="*/ 7891582 w 12192000"/>
              <a:gd name="connsiteY1417" fmla="*/ 3765950 h 4251103"/>
              <a:gd name="connsiteX1418" fmla="*/ 8082529 w 12192000"/>
              <a:gd name="connsiteY1418" fmla="*/ 3734648 h 4251103"/>
              <a:gd name="connsiteX1419" fmla="*/ 8082529 w 12192000"/>
              <a:gd name="connsiteY1419" fmla="*/ 3726823 h 4251103"/>
              <a:gd name="connsiteX1420" fmla="*/ 8098011 w 12192000"/>
              <a:gd name="connsiteY1420" fmla="*/ 3726823 h 4251103"/>
              <a:gd name="connsiteX1421" fmla="*/ 8108332 w 12192000"/>
              <a:gd name="connsiteY1421" fmla="*/ 3742474 h 4251103"/>
              <a:gd name="connsiteX1422" fmla="*/ 8149618 w 12192000"/>
              <a:gd name="connsiteY1422" fmla="*/ 3742474 h 4251103"/>
              <a:gd name="connsiteX1423" fmla="*/ 8325084 w 12192000"/>
              <a:gd name="connsiteY1423" fmla="*/ 3719000 h 4251103"/>
              <a:gd name="connsiteX1424" fmla="*/ 8464421 w 12192000"/>
              <a:gd name="connsiteY1424" fmla="*/ 3711174 h 4251103"/>
              <a:gd name="connsiteX1425" fmla="*/ 8469583 w 12192000"/>
              <a:gd name="connsiteY1425" fmla="*/ 3703348 h 4251103"/>
              <a:gd name="connsiteX1426" fmla="*/ 8531511 w 12192000"/>
              <a:gd name="connsiteY1426" fmla="*/ 3695524 h 4251103"/>
              <a:gd name="connsiteX1427" fmla="*/ 8577957 w 12192000"/>
              <a:gd name="connsiteY1427" fmla="*/ 3695524 h 4251103"/>
              <a:gd name="connsiteX1428" fmla="*/ 8577957 w 12192000"/>
              <a:gd name="connsiteY1428" fmla="*/ 3679872 h 4251103"/>
              <a:gd name="connsiteX1429" fmla="*/ 8603760 w 12192000"/>
              <a:gd name="connsiteY1429" fmla="*/ 3695524 h 4251103"/>
              <a:gd name="connsiteX1430" fmla="*/ 8646337 w 12192000"/>
              <a:gd name="connsiteY1430" fmla="*/ 3680852 h 4251103"/>
              <a:gd name="connsiteX1431" fmla="*/ 8651926 w 12192000"/>
              <a:gd name="connsiteY1431" fmla="*/ 3679872 h 4251103"/>
              <a:gd name="connsiteX1432" fmla="*/ 8676011 w 12192000"/>
              <a:gd name="connsiteY1432" fmla="*/ 3679872 h 4251103"/>
              <a:gd name="connsiteX1433" fmla="*/ 8678127 w 12192000"/>
              <a:gd name="connsiteY1433" fmla="*/ 3675290 h 4251103"/>
              <a:gd name="connsiteX1434" fmla="*/ 8696654 w 12192000"/>
              <a:gd name="connsiteY1434" fmla="*/ 3672049 h 4251103"/>
              <a:gd name="connsiteX1435" fmla="*/ 8680526 w 12192000"/>
              <a:gd name="connsiteY1435" fmla="*/ 3670092 h 4251103"/>
              <a:gd name="connsiteX1436" fmla="*/ 8678127 w 12192000"/>
              <a:gd name="connsiteY1436" fmla="*/ 3675290 h 4251103"/>
              <a:gd name="connsiteX1437" fmla="*/ 8651926 w 12192000"/>
              <a:gd name="connsiteY1437" fmla="*/ 3679872 h 4251103"/>
              <a:gd name="connsiteX1438" fmla="*/ 8650208 w 12192000"/>
              <a:gd name="connsiteY1438" fmla="*/ 3679872 h 4251103"/>
              <a:gd name="connsiteX1439" fmla="*/ 8645046 w 12192000"/>
              <a:gd name="connsiteY1439" fmla="*/ 3672049 h 4251103"/>
              <a:gd name="connsiteX1440" fmla="*/ 8665690 w 12192000"/>
              <a:gd name="connsiteY1440" fmla="*/ 3664223 h 4251103"/>
              <a:gd name="connsiteX1441" fmla="*/ 8588278 w 12192000"/>
              <a:gd name="connsiteY1441" fmla="*/ 3679872 h 4251103"/>
              <a:gd name="connsiteX1442" fmla="*/ 8541833 w 12192000"/>
              <a:gd name="connsiteY1442" fmla="*/ 3664223 h 4251103"/>
              <a:gd name="connsiteX1443" fmla="*/ 8557313 w 12192000"/>
              <a:gd name="connsiteY1443" fmla="*/ 3672049 h 4251103"/>
              <a:gd name="connsiteX1444" fmla="*/ 8490225 w 12192000"/>
              <a:gd name="connsiteY1444" fmla="*/ 3679872 h 4251103"/>
              <a:gd name="connsiteX1445" fmla="*/ 8474742 w 12192000"/>
              <a:gd name="connsiteY1445" fmla="*/ 3672049 h 4251103"/>
              <a:gd name="connsiteX1446" fmla="*/ 8438619 w 12192000"/>
              <a:gd name="connsiteY1446" fmla="*/ 3687699 h 4251103"/>
              <a:gd name="connsiteX1447" fmla="*/ 8428297 w 12192000"/>
              <a:gd name="connsiteY1447" fmla="*/ 3672049 h 4251103"/>
              <a:gd name="connsiteX1448" fmla="*/ 8402492 w 12192000"/>
              <a:gd name="connsiteY1448" fmla="*/ 3687699 h 4251103"/>
              <a:gd name="connsiteX1449" fmla="*/ 8381851 w 12192000"/>
              <a:gd name="connsiteY1449" fmla="*/ 3695524 h 4251103"/>
              <a:gd name="connsiteX1450" fmla="*/ 8376689 w 12192000"/>
              <a:gd name="connsiteY1450" fmla="*/ 3687699 h 4251103"/>
              <a:gd name="connsiteX1451" fmla="*/ 8309600 w 12192000"/>
              <a:gd name="connsiteY1451" fmla="*/ 3695524 h 4251103"/>
              <a:gd name="connsiteX1452" fmla="*/ 8294119 w 12192000"/>
              <a:gd name="connsiteY1452" fmla="*/ 3711174 h 4251103"/>
              <a:gd name="connsiteX1453" fmla="*/ 8221868 w 12192000"/>
              <a:gd name="connsiteY1453" fmla="*/ 3719000 h 4251103"/>
              <a:gd name="connsiteX1454" fmla="*/ 8113494 w 12192000"/>
              <a:gd name="connsiteY1454" fmla="*/ 3695524 h 4251103"/>
              <a:gd name="connsiteX1455" fmla="*/ 8113494 w 12192000"/>
              <a:gd name="connsiteY1455" fmla="*/ 3711174 h 4251103"/>
              <a:gd name="connsiteX1456" fmla="*/ 8091721 w 12192000"/>
              <a:gd name="connsiteY1456" fmla="*/ 3701270 h 4251103"/>
              <a:gd name="connsiteX1457" fmla="*/ 8082621 w 12192000"/>
              <a:gd name="connsiteY1457" fmla="*/ 3703327 h 4251103"/>
              <a:gd name="connsiteX1458" fmla="*/ 8083657 w 12192000"/>
              <a:gd name="connsiteY1458" fmla="*/ 3702447 h 4251103"/>
              <a:gd name="connsiteX1459" fmla="*/ 8040060 w 12192000"/>
              <a:gd name="connsiteY1459" fmla="*/ 3718971 h 4251103"/>
              <a:gd name="connsiteX1460" fmla="*/ 8073779 w 12192000"/>
              <a:gd name="connsiteY1460" fmla="*/ 3710839 h 4251103"/>
              <a:gd name="connsiteX1461" fmla="*/ 8082578 w 12192000"/>
              <a:gd name="connsiteY1461" fmla="*/ 3703364 h 4251103"/>
              <a:gd name="connsiteX1462" fmla="*/ 8094785 w 12192000"/>
              <a:gd name="connsiteY1462" fmla="*/ 3707261 h 4251103"/>
              <a:gd name="connsiteX1463" fmla="*/ 8103171 w 12192000"/>
              <a:gd name="connsiteY1463" fmla="*/ 3711174 h 4251103"/>
              <a:gd name="connsiteX1464" fmla="*/ 7999956 w 12192000"/>
              <a:gd name="connsiteY1464" fmla="*/ 3734648 h 4251103"/>
              <a:gd name="connsiteX1465" fmla="*/ 8020599 w 12192000"/>
              <a:gd name="connsiteY1465" fmla="*/ 3719000 h 4251103"/>
              <a:gd name="connsiteX1466" fmla="*/ 7979314 w 12192000"/>
              <a:gd name="connsiteY1466" fmla="*/ 3734648 h 4251103"/>
              <a:gd name="connsiteX1467" fmla="*/ 7984476 w 12192000"/>
              <a:gd name="connsiteY1467" fmla="*/ 3719000 h 4251103"/>
              <a:gd name="connsiteX1468" fmla="*/ 7907063 w 12192000"/>
              <a:gd name="connsiteY1468" fmla="*/ 3734648 h 4251103"/>
              <a:gd name="connsiteX1469" fmla="*/ 7917384 w 12192000"/>
              <a:gd name="connsiteY1469" fmla="*/ 3726823 h 4251103"/>
              <a:gd name="connsiteX1470" fmla="*/ 8030920 w 12192000"/>
              <a:gd name="connsiteY1470" fmla="*/ 3703348 h 4251103"/>
              <a:gd name="connsiteX1471" fmla="*/ 7901903 w 12192000"/>
              <a:gd name="connsiteY1471" fmla="*/ 3719000 h 4251103"/>
              <a:gd name="connsiteX1472" fmla="*/ 7814171 w 12192000"/>
              <a:gd name="connsiteY1472" fmla="*/ 3719000 h 4251103"/>
              <a:gd name="connsiteX1473" fmla="*/ 7628384 w 12192000"/>
              <a:gd name="connsiteY1473" fmla="*/ 3734648 h 4251103"/>
              <a:gd name="connsiteX1474" fmla="*/ 7628384 w 12192000"/>
              <a:gd name="connsiteY1474" fmla="*/ 3726823 h 4251103"/>
              <a:gd name="connsiteX1475" fmla="*/ 7613548 w 12192000"/>
              <a:gd name="connsiteY1475" fmla="*/ 3734649 h 4251103"/>
              <a:gd name="connsiteX1476" fmla="*/ 7609996 w 12192000"/>
              <a:gd name="connsiteY1476" fmla="*/ 3737183 h 4251103"/>
              <a:gd name="connsiteX1477" fmla="*/ 7609677 w 12192000"/>
              <a:gd name="connsiteY1477" fmla="*/ 3736603 h 4251103"/>
              <a:gd name="connsiteX1478" fmla="*/ 7602581 w 12192000"/>
              <a:gd name="connsiteY1478" fmla="*/ 3742474 h 4251103"/>
              <a:gd name="connsiteX1479" fmla="*/ 7609996 w 12192000"/>
              <a:gd name="connsiteY1479" fmla="*/ 3737183 h 4251103"/>
              <a:gd name="connsiteX1480" fmla="*/ 7612904 w 12192000"/>
              <a:gd name="connsiteY1480" fmla="*/ 3742474 h 4251103"/>
              <a:gd name="connsiteX1481" fmla="*/ 7545814 w 12192000"/>
              <a:gd name="connsiteY1481" fmla="*/ 3750300 h 4251103"/>
              <a:gd name="connsiteX1482" fmla="*/ 7550974 w 12192000"/>
              <a:gd name="connsiteY1482" fmla="*/ 3734648 h 4251103"/>
              <a:gd name="connsiteX1483" fmla="*/ 7489045 w 12192000"/>
              <a:gd name="connsiteY1483" fmla="*/ 3734648 h 4251103"/>
              <a:gd name="connsiteX1484" fmla="*/ 7489045 w 12192000"/>
              <a:gd name="connsiteY1484" fmla="*/ 3750300 h 4251103"/>
              <a:gd name="connsiteX1485" fmla="*/ 7468403 w 12192000"/>
              <a:gd name="connsiteY1485" fmla="*/ 3742474 h 4251103"/>
              <a:gd name="connsiteX1486" fmla="*/ 7458080 w 12192000"/>
              <a:gd name="connsiteY1486" fmla="*/ 3758122 h 4251103"/>
              <a:gd name="connsiteX1487" fmla="*/ 7390992 w 12192000"/>
              <a:gd name="connsiteY1487" fmla="*/ 3765950 h 4251103"/>
              <a:gd name="connsiteX1488" fmla="*/ 7375510 w 12192000"/>
              <a:gd name="connsiteY1488" fmla="*/ 3750300 h 4251103"/>
              <a:gd name="connsiteX1489" fmla="*/ 7318742 w 12192000"/>
              <a:gd name="connsiteY1489" fmla="*/ 3758122 h 4251103"/>
              <a:gd name="connsiteX1490" fmla="*/ 7318742 w 12192000"/>
              <a:gd name="connsiteY1490" fmla="*/ 3742474 h 4251103"/>
              <a:gd name="connsiteX1491" fmla="*/ 7298099 w 12192000"/>
              <a:gd name="connsiteY1491" fmla="*/ 3742474 h 4251103"/>
              <a:gd name="connsiteX1492" fmla="*/ 7298099 w 12192000"/>
              <a:gd name="connsiteY1492" fmla="*/ 3765950 h 4251103"/>
              <a:gd name="connsiteX1493" fmla="*/ 7127796 w 12192000"/>
              <a:gd name="connsiteY1493" fmla="*/ 3781599 h 4251103"/>
              <a:gd name="connsiteX1494" fmla="*/ 7132956 w 12192000"/>
              <a:gd name="connsiteY1494" fmla="*/ 3765950 h 4251103"/>
              <a:gd name="connsiteX1495" fmla="*/ 7107152 w 12192000"/>
              <a:gd name="connsiteY1495" fmla="*/ 3765950 h 4251103"/>
              <a:gd name="connsiteX1496" fmla="*/ 7091670 w 12192000"/>
              <a:gd name="connsiteY1496" fmla="*/ 3781599 h 4251103"/>
              <a:gd name="connsiteX1497" fmla="*/ 7081349 w 12192000"/>
              <a:gd name="connsiteY1497" fmla="*/ 3765950 h 4251103"/>
              <a:gd name="connsiteX1498" fmla="*/ 7153600 w 12192000"/>
              <a:gd name="connsiteY1498" fmla="*/ 3765950 h 4251103"/>
              <a:gd name="connsiteX1499" fmla="*/ 7241332 w 12192000"/>
              <a:gd name="connsiteY1499" fmla="*/ 3750300 h 4251103"/>
              <a:gd name="connsiteX1500" fmla="*/ 7122635 w 12192000"/>
              <a:gd name="connsiteY1500" fmla="*/ 3750300 h 4251103"/>
              <a:gd name="connsiteX1501" fmla="*/ 7019420 w 12192000"/>
              <a:gd name="connsiteY1501" fmla="*/ 3742474 h 4251103"/>
              <a:gd name="connsiteX1502" fmla="*/ 7003938 w 12192000"/>
              <a:gd name="connsiteY1502" fmla="*/ 3750300 h 4251103"/>
              <a:gd name="connsiteX1503" fmla="*/ 7014258 w 12192000"/>
              <a:gd name="connsiteY1503" fmla="*/ 3765950 h 4251103"/>
              <a:gd name="connsiteX1504" fmla="*/ 7034902 w 12192000"/>
              <a:gd name="connsiteY1504" fmla="*/ 3758122 h 4251103"/>
              <a:gd name="connsiteX1505" fmla="*/ 7055544 w 12192000"/>
              <a:gd name="connsiteY1505" fmla="*/ 3781599 h 4251103"/>
              <a:gd name="connsiteX1506" fmla="*/ 6988455 w 12192000"/>
              <a:gd name="connsiteY1506" fmla="*/ 3789425 h 4251103"/>
              <a:gd name="connsiteX1507" fmla="*/ 6962652 w 12192000"/>
              <a:gd name="connsiteY1507" fmla="*/ 3789425 h 4251103"/>
              <a:gd name="connsiteX1508" fmla="*/ 6972973 w 12192000"/>
              <a:gd name="connsiteY1508" fmla="*/ 3773774 h 4251103"/>
              <a:gd name="connsiteX1509" fmla="*/ 6947170 w 12192000"/>
              <a:gd name="connsiteY1509" fmla="*/ 3789425 h 4251103"/>
              <a:gd name="connsiteX1510" fmla="*/ 6926527 w 12192000"/>
              <a:gd name="connsiteY1510" fmla="*/ 3789425 h 4251103"/>
              <a:gd name="connsiteX1511" fmla="*/ 6921366 w 12192000"/>
              <a:gd name="connsiteY1511" fmla="*/ 3765950 h 4251103"/>
              <a:gd name="connsiteX1512" fmla="*/ 6885241 w 12192000"/>
              <a:gd name="connsiteY1512" fmla="*/ 3773774 h 4251103"/>
              <a:gd name="connsiteX1513" fmla="*/ 6895564 w 12192000"/>
              <a:gd name="connsiteY1513" fmla="*/ 3758122 h 4251103"/>
              <a:gd name="connsiteX1514" fmla="*/ 6942008 w 12192000"/>
              <a:gd name="connsiteY1514" fmla="*/ 3758122 h 4251103"/>
              <a:gd name="connsiteX1515" fmla="*/ 6957490 w 12192000"/>
              <a:gd name="connsiteY1515" fmla="*/ 3765950 h 4251103"/>
              <a:gd name="connsiteX1516" fmla="*/ 6993617 w 12192000"/>
              <a:gd name="connsiteY1516" fmla="*/ 3765950 h 4251103"/>
              <a:gd name="connsiteX1517" fmla="*/ 6947170 w 12192000"/>
              <a:gd name="connsiteY1517" fmla="*/ 3750300 h 4251103"/>
              <a:gd name="connsiteX1518" fmla="*/ 6972973 w 12192000"/>
              <a:gd name="connsiteY1518" fmla="*/ 3742474 h 4251103"/>
              <a:gd name="connsiteX1519" fmla="*/ 6916206 w 12192000"/>
              <a:gd name="connsiteY1519" fmla="*/ 3742474 h 4251103"/>
              <a:gd name="connsiteX1520" fmla="*/ 6895564 w 12192000"/>
              <a:gd name="connsiteY1520" fmla="*/ 3750300 h 4251103"/>
              <a:gd name="connsiteX1521" fmla="*/ 6926527 w 12192000"/>
              <a:gd name="connsiteY1521" fmla="*/ 3750300 h 4251103"/>
              <a:gd name="connsiteX1522" fmla="*/ 6869758 w 12192000"/>
              <a:gd name="connsiteY1522" fmla="*/ 3750300 h 4251103"/>
              <a:gd name="connsiteX1523" fmla="*/ 6885241 w 12192000"/>
              <a:gd name="connsiteY1523" fmla="*/ 3758122 h 4251103"/>
              <a:gd name="connsiteX1524" fmla="*/ 6874920 w 12192000"/>
              <a:gd name="connsiteY1524" fmla="*/ 3765950 h 4251103"/>
              <a:gd name="connsiteX1525" fmla="*/ 6818151 w 12192000"/>
              <a:gd name="connsiteY1525" fmla="*/ 3758122 h 4251103"/>
              <a:gd name="connsiteX1526" fmla="*/ 6828472 w 12192000"/>
              <a:gd name="connsiteY1526" fmla="*/ 3765950 h 4251103"/>
              <a:gd name="connsiteX1527" fmla="*/ 6812990 w 12192000"/>
              <a:gd name="connsiteY1527" fmla="*/ 3765950 h 4251103"/>
              <a:gd name="connsiteX1528" fmla="*/ 6792349 w 12192000"/>
              <a:gd name="connsiteY1528" fmla="*/ 3758122 h 4251103"/>
              <a:gd name="connsiteX1529" fmla="*/ 6807830 w 12192000"/>
              <a:gd name="connsiteY1529" fmla="*/ 3742474 h 4251103"/>
              <a:gd name="connsiteX1530" fmla="*/ 6766545 w 12192000"/>
              <a:gd name="connsiteY1530" fmla="*/ 3742474 h 4251103"/>
              <a:gd name="connsiteX1531" fmla="*/ 6740740 w 12192000"/>
              <a:gd name="connsiteY1531" fmla="*/ 3758122 h 4251103"/>
              <a:gd name="connsiteX1532" fmla="*/ 6720098 w 12192000"/>
              <a:gd name="connsiteY1532" fmla="*/ 3750300 h 4251103"/>
              <a:gd name="connsiteX1533" fmla="*/ 6658169 w 12192000"/>
              <a:gd name="connsiteY1533" fmla="*/ 3758122 h 4251103"/>
              <a:gd name="connsiteX1534" fmla="*/ 6632365 w 12192000"/>
              <a:gd name="connsiteY1534" fmla="*/ 3773774 h 4251103"/>
              <a:gd name="connsiteX1535" fmla="*/ 6678812 w 12192000"/>
              <a:gd name="connsiteY1535" fmla="*/ 3773774 h 4251103"/>
              <a:gd name="connsiteX1536" fmla="*/ 6663330 w 12192000"/>
              <a:gd name="connsiteY1536" fmla="*/ 3781599 h 4251103"/>
              <a:gd name="connsiteX1537" fmla="*/ 6689133 w 12192000"/>
              <a:gd name="connsiteY1537" fmla="*/ 3773774 h 4251103"/>
              <a:gd name="connsiteX1538" fmla="*/ 6730419 w 12192000"/>
              <a:gd name="connsiteY1538" fmla="*/ 3773774 h 4251103"/>
              <a:gd name="connsiteX1539" fmla="*/ 6725260 w 12192000"/>
              <a:gd name="connsiteY1539" fmla="*/ 3789425 h 4251103"/>
              <a:gd name="connsiteX1540" fmla="*/ 6818151 w 12192000"/>
              <a:gd name="connsiteY1540" fmla="*/ 3789425 h 4251103"/>
              <a:gd name="connsiteX1541" fmla="*/ 6854278 w 12192000"/>
              <a:gd name="connsiteY1541" fmla="*/ 3789425 h 4251103"/>
              <a:gd name="connsiteX1542" fmla="*/ 6874920 w 12192000"/>
              <a:gd name="connsiteY1542" fmla="*/ 3781599 h 4251103"/>
              <a:gd name="connsiteX1543" fmla="*/ 6890401 w 12192000"/>
              <a:gd name="connsiteY1543" fmla="*/ 3789425 h 4251103"/>
              <a:gd name="connsiteX1544" fmla="*/ 6766545 w 12192000"/>
              <a:gd name="connsiteY1544" fmla="*/ 3789425 h 4251103"/>
              <a:gd name="connsiteX1545" fmla="*/ 6699454 w 12192000"/>
              <a:gd name="connsiteY1545" fmla="*/ 3797249 h 4251103"/>
              <a:gd name="connsiteX1546" fmla="*/ 6699454 w 12192000"/>
              <a:gd name="connsiteY1546" fmla="*/ 3789425 h 4251103"/>
              <a:gd name="connsiteX1547" fmla="*/ 6658169 w 12192000"/>
              <a:gd name="connsiteY1547" fmla="*/ 3805074 h 4251103"/>
              <a:gd name="connsiteX1548" fmla="*/ 6704616 w 12192000"/>
              <a:gd name="connsiteY1548" fmla="*/ 3812898 h 4251103"/>
              <a:gd name="connsiteX1549" fmla="*/ 6622044 w 12192000"/>
              <a:gd name="connsiteY1549" fmla="*/ 3812898 h 4251103"/>
              <a:gd name="connsiteX1550" fmla="*/ 6611723 w 12192000"/>
              <a:gd name="connsiteY1550" fmla="*/ 3797249 h 4251103"/>
              <a:gd name="connsiteX1551" fmla="*/ 6585919 w 12192000"/>
              <a:gd name="connsiteY1551" fmla="*/ 3805074 h 4251103"/>
              <a:gd name="connsiteX1552" fmla="*/ 6431097 w 12192000"/>
              <a:gd name="connsiteY1552" fmla="*/ 3812898 h 4251103"/>
              <a:gd name="connsiteX1553" fmla="*/ 6374330 w 12192000"/>
              <a:gd name="connsiteY1553" fmla="*/ 3805074 h 4251103"/>
              <a:gd name="connsiteX1554" fmla="*/ 6379491 w 12192000"/>
              <a:gd name="connsiteY1554" fmla="*/ 3797249 h 4251103"/>
              <a:gd name="connsiteX1555" fmla="*/ 6348526 w 12192000"/>
              <a:gd name="connsiteY1555" fmla="*/ 3789425 h 4251103"/>
              <a:gd name="connsiteX1556" fmla="*/ 6353688 w 12192000"/>
              <a:gd name="connsiteY1556" fmla="*/ 3805074 h 4251103"/>
              <a:gd name="connsiteX1557" fmla="*/ 6317563 w 12192000"/>
              <a:gd name="connsiteY1557" fmla="*/ 3797249 h 4251103"/>
              <a:gd name="connsiteX1558" fmla="*/ 6167905 w 12192000"/>
              <a:gd name="connsiteY1558" fmla="*/ 3797249 h 4251103"/>
              <a:gd name="connsiteX1559" fmla="*/ 6059525 w 12192000"/>
              <a:gd name="connsiteY1559" fmla="*/ 3812898 h 4251103"/>
              <a:gd name="connsiteX1560" fmla="*/ 6028563 w 12192000"/>
              <a:gd name="connsiteY1560" fmla="*/ 3797249 h 4251103"/>
              <a:gd name="connsiteX1561" fmla="*/ 5920188 w 12192000"/>
              <a:gd name="connsiteY1561" fmla="*/ 3797249 h 4251103"/>
              <a:gd name="connsiteX1562" fmla="*/ 5920188 w 12192000"/>
              <a:gd name="connsiteY1562" fmla="*/ 3789425 h 4251103"/>
              <a:gd name="connsiteX1563" fmla="*/ 5894384 w 12192000"/>
              <a:gd name="connsiteY1563" fmla="*/ 3789425 h 4251103"/>
              <a:gd name="connsiteX1564" fmla="*/ 5847938 w 12192000"/>
              <a:gd name="connsiteY1564" fmla="*/ 3789425 h 4251103"/>
              <a:gd name="connsiteX1565" fmla="*/ 5847938 w 12192000"/>
              <a:gd name="connsiteY1565" fmla="*/ 3797249 h 4251103"/>
              <a:gd name="connsiteX1566" fmla="*/ 5837618 w 12192000"/>
              <a:gd name="connsiteY1566" fmla="*/ 3781599 h 4251103"/>
              <a:gd name="connsiteX1567" fmla="*/ 5873741 w 12192000"/>
              <a:gd name="connsiteY1567" fmla="*/ 3773774 h 4251103"/>
              <a:gd name="connsiteX1568" fmla="*/ 5878906 w 12192000"/>
              <a:gd name="connsiteY1568" fmla="*/ 3758122 h 4251103"/>
              <a:gd name="connsiteX1569" fmla="*/ 5765367 w 12192000"/>
              <a:gd name="connsiteY1569" fmla="*/ 3750300 h 4251103"/>
              <a:gd name="connsiteX1570" fmla="*/ 5791169 w 12192000"/>
              <a:gd name="connsiteY1570" fmla="*/ 3765950 h 4251103"/>
              <a:gd name="connsiteX1571" fmla="*/ 5765367 w 12192000"/>
              <a:gd name="connsiteY1571" fmla="*/ 3765950 h 4251103"/>
              <a:gd name="connsiteX1572" fmla="*/ 5775687 w 12192000"/>
              <a:gd name="connsiteY1572" fmla="*/ 3773774 h 4251103"/>
              <a:gd name="connsiteX1573" fmla="*/ 5796332 w 12192000"/>
              <a:gd name="connsiteY1573" fmla="*/ 3765950 h 4251103"/>
              <a:gd name="connsiteX1574" fmla="*/ 5816974 w 12192000"/>
              <a:gd name="connsiteY1574" fmla="*/ 3773774 h 4251103"/>
              <a:gd name="connsiteX1575" fmla="*/ 5796332 w 12192000"/>
              <a:gd name="connsiteY1575" fmla="*/ 3781599 h 4251103"/>
              <a:gd name="connsiteX1576" fmla="*/ 5827294 w 12192000"/>
              <a:gd name="connsiteY1576" fmla="*/ 3781599 h 4251103"/>
              <a:gd name="connsiteX1577" fmla="*/ 5693117 w 12192000"/>
              <a:gd name="connsiteY1577" fmla="*/ 3797249 h 4251103"/>
              <a:gd name="connsiteX1578" fmla="*/ 5579581 w 12192000"/>
              <a:gd name="connsiteY1578" fmla="*/ 3797249 h 4251103"/>
              <a:gd name="connsiteX1579" fmla="*/ 5564098 w 12192000"/>
              <a:gd name="connsiteY1579" fmla="*/ 3781599 h 4251103"/>
              <a:gd name="connsiteX1580" fmla="*/ 5620868 w 12192000"/>
              <a:gd name="connsiteY1580" fmla="*/ 3773774 h 4251103"/>
              <a:gd name="connsiteX1581" fmla="*/ 5584741 w 12192000"/>
              <a:gd name="connsiteY1581" fmla="*/ 3765950 h 4251103"/>
              <a:gd name="connsiteX1582" fmla="*/ 5558936 w 12192000"/>
              <a:gd name="connsiteY1582" fmla="*/ 3773774 h 4251103"/>
              <a:gd name="connsiteX1583" fmla="*/ 5558936 w 12192000"/>
              <a:gd name="connsiteY1583" fmla="*/ 3765950 h 4251103"/>
              <a:gd name="connsiteX1584" fmla="*/ 5589902 w 12192000"/>
              <a:gd name="connsiteY1584" fmla="*/ 3758122 h 4251103"/>
              <a:gd name="connsiteX1585" fmla="*/ 5543453 w 12192000"/>
              <a:gd name="connsiteY1585" fmla="*/ 3758122 h 4251103"/>
              <a:gd name="connsiteX1586" fmla="*/ 5471205 w 12192000"/>
              <a:gd name="connsiteY1586" fmla="*/ 3750300 h 4251103"/>
              <a:gd name="connsiteX1587" fmla="*/ 5481527 w 12192000"/>
              <a:gd name="connsiteY1587" fmla="*/ 3742474 h 4251103"/>
              <a:gd name="connsiteX1588" fmla="*/ 5527974 w 12192000"/>
              <a:gd name="connsiteY1588" fmla="*/ 3742474 h 4251103"/>
              <a:gd name="connsiteX1589" fmla="*/ 5527974 w 12192000"/>
              <a:gd name="connsiteY1589" fmla="*/ 3758122 h 4251103"/>
              <a:gd name="connsiteX1590" fmla="*/ 5541522 w 12192000"/>
              <a:gd name="connsiteY1590" fmla="*/ 3753234 h 4251103"/>
              <a:gd name="connsiteX1591" fmla="*/ 5543028 w 12192000"/>
              <a:gd name="connsiteY1591" fmla="*/ 3744855 h 4251103"/>
              <a:gd name="connsiteX1592" fmla="*/ 5548928 w 12192000"/>
              <a:gd name="connsiteY1592" fmla="*/ 3746081 h 4251103"/>
              <a:gd name="connsiteX1593" fmla="*/ 5558294 w 12192000"/>
              <a:gd name="connsiteY1593" fmla="*/ 3752255 h 4251103"/>
              <a:gd name="connsiteX1594" fmla="*/ 5569258 w 12192000"/>
              <a:gd name="connsiteY1594" fmla="*/ 3750300 h 4251103"/>
              <a:gd name="connsiteX1595" fmla="*/ 5548928 w 12192000"/>
              <a:gd name="connsiteY1595" fmla="*/ 3746081 h 4251103"/>
              <a:gd name="connsiteX1596" fmla="*/ 5543453 w 12192000"/>
              <a:gd name="connsiteY1596" fmla="*/ 3742474 h 4251103"/>
              <a:gd name="connsiteX1597" fmla="*/ 5543028 w 12192000"/>
              <a:gd name="connsiteY1597" fmla="*/ 3744855 h 4251103"/>
              <a:gd name="connsiteX1598" fmla="*/ 5507974 w 12192000"/>
              <a:gd name="connsiteY1598" fmla="*/ 3737583 h 4251103"/>
              <a:gd name="connsiteX1599" fmla="*/ 5435081 w 12192000"/>
              <a:gd name="connsiteY1599" fmla="*/ 3742474 h 4251103"/>
              <a:gd name="connsiteX1600" fmla="*/ 5337026 w 12192000"/>
              <a:gd name="connsiteY1600" fmla="*/ 3719000 h 4251103"/>
              <a:gd name="connsiteX1601" fmla="*/ 5290580 w 12192000"/>
              <a:gd name="connsiteY1601" fmla="*/ 3711174 h 4251103"/>
              <a:gd name="connsiteX1602" fmla="*/ 5264777 w 12192000"/>
              <a:gd name="connsiteY1602" fmla="*/ 3711174 h 4251103"/>
              <a:gd name="connsiteX1603" fmla="*/ 5223489 w 12192000"/>
              <a:gd name="connsiteY1603" fmla="*/ 3679872 h 4251103"/>
              <a:gd name="connsiteX1604" fmla="*/ 5166724 w 12192000"/>
              <a:gd name="connsiteY1604" fmla="*/ 3687699 h 4251103"/>
              <a:gd name="connsiteX1605" fmla="*/ 5177043 w 12192000"/>
              <a:gd name="connsiteY1605" fmla="*/ 3679872 h 4251103"/>
              <a:gd name="connsiteX1606" fmla="*/ 5135759 w 12192000"/>
              <a:gd name="connsiteY1606" fmla="*/ 3679872 h 4251103"/>
              <a:gd name="connsiteX1607" fmla="*/ 5146081 w 12192000"/>
              <a:gd name="connsiteY1607" fmla="*/ 3672049 h 4251103"/>
              <a:gd name="connsiteX1608" fmla="*/ 5109956 w 12192000"/>
              <a:gd name="connsiteY1608" fmla="*/ 3672049 h 4251103"/>
              <a:gd name="connsiteX1609" fmla="*/ 5094472 w 12192000"/>
              <a:gd name="connsiteY1609" fmla="*/ 3664223 h 4251103"/>
              <a:gd name="connsiteX1610" fmla="*/ 4996420 w 12192000"/>
              <a:gd name="connsiteY1610" fmla="*/ 3648572 h 4251103"/>
              <a:gd name="connsiteX1611" fmla="*/ 4671292 w 12192000"/>
              <a:gd name="connsiteY1611" fmla="*/ 3617273 h 4251103"/>
              <a:gd name="connsiteX1612" fmla="*/ 4686775 w 12192000"/>
              <a:gd name="connsiteY1612" fmla="*/ 3601621 h 4251103"/>
              <a:gd name="connsiteX1613" fmla="*/ 4707419 w 12192000"/>
              <a:gd name="connsiteY1613" fmla="*/ 3609450 h 4251103"/>
              <a:gd name="connsiteX1614" fmla="*/ 4697098 w 12192000"/>
              <a:gd name="connsiteY1614" fmla="*/ 3601621 h 4251103"/>
              <a:gd name="connsiteX1615" fmla="*/ 4738385 w 12192000"/>
              <a:gd name="connsiteY1615" fmla="*/ 3601621 h 4251103"/>
              <a:gd name="connsiteX1616" fmla="*/ 4676453 w 12192000"/>
              <a:gd name="connsiteY1616" fmla="*/ 3593798 h 4251103"/>
              <a:gd name="connsiteX1617" fmla="*/ 4660971 w 12192000"/>
              <a:gd name="connsiteY1617" fmla="*/ 3609450 h 4251103"/>
              <a:gd name="connsiteX1618" fmla="*/ 4630010 w 12192000"/>
              <a:gd name="connsiteY1618" fmla="*/ 3593798 h 4251103"/>
              <a:gd name="connsiteX1619" fmla="*/ 4624849 w 12192000"/>
              <a:gd name="connsiteY1619" fmla="*/ 3585974 h 4251103"/>
              <a:gd name="connsiteX1620" fmla="*/ 4619684 w 12192000"/>
              <a:gd name="connsiteY1620" fmla="*/ 3593798 h 4251103"/>
              <a:gd name="connsiteX1621" fmla="*/ 4573239 w 12192000"/>
              <a:gd name="connsiteY1621" fmla="*/ 3570322 h 4251103"/>
              <a:gd name="connsiteX1622" fmla="*/ 4593883 w 12192000"/>
              <a:gd name="connsiteY1622" fmla="*/ 3578148 h 4251103"/>
              <a:gd name="connsiteX1623" fmla="*/ 4542277 w 12192000"/>
              <a:gd name="connsiteY1623" fmla="*/ 3578148 h 4251103"/>
              <a:gd name="connsiteX1624" fmla="*/ 4485508 w 12192000"/>
              <a:gd name="connsiteY1624" fmla="*/ 3585974 h 4251103"/>
              <a:gd name="connsiteX1625" fmla="*/ 4490668 w 12192000"/>
              <a:gd name="connsiteY1625" fmla="*/ 3578148 h 4251103"/>
              <a:gd name="connsiteX1626" fmla="*/ 4408098 w 12192000"/>
              <a:gd name="connsiteY1626" fmla="*/ 3562499 h 4251103"/>
              <a:gd name="connsiteX1627" fmla="*/ 4435835 w 12192000"/>
              <a:gd name="connsiteY1627" fmla="*/ 3562499 h 4251103"/>
              <a:gd name="connsiteX1628" fmla="*/ 4444221 w 12192000"/>
              <a:gd name="connsiteY1628" fmla="*/ 3562499 h 4251103"/>
              <a:gd name="connsiteX1629" fmla="*/ 4428738 w 12192000"/>
              <a:gd name="connsiteY1629" fmla="*/ 3546847 h 4251103"/>
              <a:gd name="connsiteX1630" fmla="*/ 4382294 w 12192000"/>
              <a:gd name="connsiteY1630" fmla="*/ 3546847 h 4251103"/>
              <a:gd name="connsiteX1631" fmla="*/ 4377133 w 12192000"/>
              <a:gd name="connsiteY1631" fmla="*/ 3539022 h 4251103"/>
              <a:gd name="connsiteX1632" fmla="*/ 4397776 w 12192000"/>
              <a:gd name="connsiteY1632" fmla="*/ 3531196 h 4251103"/>
              <a:gd name="connsiteX1633" fmla="*/ 4351328 w 12192000"/>
              <a:gd name="connsiteY1633" fmla="*/ 3507723 h 4251103"/>
              <a:gd name="connsiteX1634" fmla="*/ 4361650 w 12192000"/>
              <a:gd name="connsiteY1634" fmla="*/ 3515548 h 4251103"/>
              <a:gd name="connsiteX1635" fmla="*/ 4325528 w 12192000"/>
              <a:gd name="connsiteY1635" fmla="*/ 3523372 h 4251103"/>
              <a:gd name="connsiteX1636" fmla="*/ 4284240 w 12192000"/>
              <a:gd name="connsiteY1636" fmla="*/ 3507723 h 4251103"/>
              <a:gd name="connsiteX1637" fmla="*/ 4341006 w 12192000"/>
              <a:gd name="connsiteY1637" fmla="*/ 3507723 h 4251103"/>
              <a:gd name="connsiteX1638" fmla="*/ 4315203 w 12192000"/>
              <a:gd name="connsiteY1638" fmla="*/ 3492071 h 4251103"/>
              <a:gd name="connsiteX1639" fmla="*/ 4356491 w 12192000"/>
              <a:gd name="connsiteY1639" fmla="*/ 3492071 h 4251103"/>
              <a:gd name="connsiteX1640" fmla="*/ 4304882 w 12192000"/>
              <a:gd name="connsiteY1640" fmla="*/ 3468598 h 4251103"/>
              <a:gd name="connsiteX1641" fmla="*/ 4242953 w 12192000"/>
              <a:gd name="connsiteY1641" fmla="*/ 3468598 h 4251103"/>
              <a:gd name="connsiteX1642" fmla="*/ 4237793 w 12192000"/>
              <a:gd name="connsiteY1642" fmla="*/ 3460772 h 4251103"/>
              <a:gd name="connsiteX1643" fmla="*/ 4211987 w 12192000"/>
              <a:gd name="connsiteY1643" fmla="*/ 3452946 h 4251103"/>
              <a:gd name="connsiteX1644" fmla="*/ 4206829 w 12192000"/>
              <a:gd name="connsiteY1644" fmla="*/ 3460772 h 4251103"/>
              <a:gd name="connsiteX1645" fmla="*/ 4175866 w 12192000"/>
              <a:gd name="connsiteY1645" fmla="*/ 3452946 h 4251103"/>
              <a:gd name="connsiteX1646" fmla="*/ 4165543 w 12192000"/>
              <a:gd name="connsiteY1646" fmla="*/ 3437297 h 4251103"/>
              <a:gd name="connsiteX1647" fmla="*/ 4031363 w 12192000"/>
              <a:gd name="connsiteY1647" fmla="*/ 3413820 h 4251103"/>
              <a:gd name="connsiteX1648" fmla="*/ 4026201 w 12192000"/>
              <a:gd name="connsiteY1648" fmla="*/ 3398170 h 4251103"/>
              <a:gd name="connsiteX1649" fmla="*/ 3984916 w 12192000"/>
              <a:gd name="connsiteY1649" fmla="*/ 3405998 h 4251103"/>
              <a:gd name="connsiteX1650" fmla="*/ 3995239 w 12192000"/>
              <a:gd name="connsiteY1650" fmla="*/ 3398170 h 4251103"/>
              <a:gd name="connsiteX1651" fmla="*/ 3922988 w 12192000"/>
              <a:gd name="connsiteY1651" fmla="*/ 3374695 h 4251103"/>
              <a:gd name="connsiteX1652" fmla="*/ 3855898 w 12192000"/>
              <a:gd name="connsiteY1652" fmla="*/ 3359046 h 4251103"/>
              <a:gd name="connsiteX1653" fmla="*/ 3850739 w 12192000"/>
              <a:gd name="connsiteY1653" fmla="*/ 3374695 h 4251103"/>
              <a:gd name="connsiteX1654" fmla="*/ 3680434 w 12192000"/>
              <a:gd name="connsiteY1654" fmla="*/ 3335571 h 4251103"/>
              <a:gd name="connsiteX1655" fmla="*/ 3618506 w 12192000"/>
              <a:gd name="connsiteY1655" fmla="*/ 3335571 h 4251103"/>
              <a:gd name="connsiteX1656" fmla="*/ 3603022 w 12192000"/>
              <a:gd name="connsiteY1656" fmla="*/ 3319919 h 4251103"/>
              <a:gd name="connsiteX1657" fmla="*/ 3773326 w 12192000"/>
              <a:gd name="connsiteY1657" fmla="*/ 3335571 h 4251103"/>
              <a:gd name="connsiteX1658" fmla="*/ 3747523 w 12192000"/>
              <a:gd name="connsiteY1658" fmla="*/ 3304270 h 4251103"/>
              <a:gd name="connsiteX1659" fmla="*/ 4067489 w 12192000"/>
              <a:gd name="connsiteY1659" fmla="*/ 3335571 h 4251103"/>
              <a:gd name="connsiteX1660" fmla="*/ 4418418 w 12192000"/>
              <a:gd name="connsiteY1660" fmla="*/ 3343396 h 4251103"/>
              <a:gd name="connsiteX1661" fmla="*/ 4660971 w 12192000"/>
              <a:gd name="connsiteY1661" fmla="*/ 3366871 h 4251103"/>
              <a:gd name="connsiteX1662" fmla="*/ 4583561 w 12192000"/>
              <a:gd name="connsiteY1662" fmla="*/ 3351219 h 4251103"/>
              <a:gd name="connsiteX1663" fmla="*/ 4500991 w 12192000"/>
              <a:gd name="connsiteY1663" fmla="*/ 3335571 h 4251103"/>
              <a:gd name="connsiteX1664" fmla="*/ 4511311 w 12192000"/>
              <a:gd name="connsiteY1664" fmla="*/ 3319919 h 4251103"/>
              <a:gd name="connsiteX1665" fmla="*/ 4433900 w 12192000"/>
              <a:gd name="connsiteY1665" fmla="*/ 3280796 h 4251103"/>
              <a:gd name="connsiteX1666" fmla="*/ 4279080 w 12192000"/>
              <a:gd name="connsiteY1666" fmla="*/ 3241670 h 4251103"/>
              <a:gd name="connsiteX1667" fmla="*/ 4253278 w 12192000"/>
              <a:gd name="connsiteY1667" fmla="*/ 3241670 h 4251103"/>
              <a:gd name="connsiteX1668" fmla="*/ 4248114 w 12192000"/>
              <a:gd name="connsiteY1668" fmla="*/ 3233846 h 4251103"/>
              <a:gd name="connsiteX1669" fmla="*/ 4206829 w 12192000"/>
              <a:gd name="connsiteY1669" fmla="*/ 3226021 h 4251103"/>
              <a:gd name="connsiteX1670" fmla="*/ 4144899 w 12192000"/>
              <a:gd name="connsiteY1670" fmla="*/ 3218194 h 4251103"/>
              <a:gd name="connsiteX1671" fmla="*/ 4144899 w 12192000"/>
              <a:gd name="connsiteY1671" fmla="*/ 3210371 h 4251103"/>
              <a:gd name="connsiteX1672" fmla="*/ 3995239 w 12192000"/>
              <a:gd name="connsiteY1672" fmla="*/ 3186894 h 4251103"/>
              <a:gd name="connsiteX1673" fmla="*/ 3990078 w 12192000"/>
              <a:gd name="connsiteY1673" fmla="*/ 3171242 h 4251103"/>
              <a:gd name="connsiteX1674" fmla="*/ 3928149 w 12192000"/>
              <a:gd name="connsiteY1674" fmla="*/ 3163420 h 4251103"/>
              <a:gd name="connsiteX1675" fmla="*/ 3680434 w 12192000"/>
              <a:gd name="connsiteY1675" fmla="*/ 3132120 h 4251103"/>
              <a:gd name="connsiteX1676" fmla="*/ 3664952 w 12192000"/>
              <a:gd name="connsiteY1676" fmla="*/ 3124296 h 4251103"/>
              <a:gd name="connsiteX1677" fmla="*/ 3520452 w 12192000"/>
              <a:gd name="connsiteY1677" fmla="*/ 3108644 h 4251103"/>
              <a:gd name="connsiteX1678" fmla="*/ 3499808 w 12192000"/>
              <a:gd name="connsiteY1678" fmla="*/ 3124296 h 4251103"/>
              <a:gd name="connsiteX1679" fmla="*/ 3489487 w 12192000"/>
              <a:gd name="connsiteY1679" fmla="*/ 3116470 h 4251103"/>
              <a:gd name="connsiteX1680" fmla="*/ 3489487 w 12192000"/>
              <a:gd name="connsiteY1680" fmla="*/ 3132120 h 4251103"/>
              <a:gd name="connsiteX1681" fmla="*/ 3468845 w 12192000"/>
              <a:gd name="connsiteY1681" fmla="*/ 3124296 h 4251103"/>
              <a:gd name="connsiteX1682" fmla="*/ 3427558 w 12192000"/>
              <a:gd name="connsiteY1682" fmla="*/ 3124296 h 4251103"/>
              <a:gd name="connsiteX1683" fmla="*/ 3324345 w 12192000"/>
              <a:gd name="connsiteY1683" fmla="*/ 3155595 h 4251103"/>
              <a:gd name="connsiteX1684" fmla="*/ 3185004 w 12192000"/>
              <a:gd name="connsiteY1684" fmla="*/ 3179072 h 4251103"/>
              <a:gd name="connsiteX1685" fmla="*/ 3154041 w 12192000"/>
              <a:gd name="connsiteY1685" fmla="*/ 3171242 h 4251103"/>
              <a:gd name="connsiteX1686" fmla="*/ 3174683 w 12192000"/>
              <a:gd name="connsiteY1686" fmla="*/ 3202545 h 4251103"/>
              <a:gd name="connsiteX1687" fmla="*/ 3159202 w 12192000"/>
              <a:gd name="connsiteY1687" fmla="*/ 3202545 h 4251103"/>
              <a:gd name="connsiteX1688" fmla="*/ 3164362 w 12192000"/>
              <a:gd name="connsiteY1688" fmla="*/ 3194719 h 4251103"/>
              <a:gd name="connsiteX1689" fmla="*/ 3123077 w 12192000"/>
              <a:gd name="connsiteY1689" fmla="*/ 3202545 h 4251103"/>
              <a:gd name="connsiteX1690" fmla="*/ 3092112 w 12192000"/>
              <a:gd name="connsiteY1690" fmla="*/ 3210371 h 4251103"/>
              <a:gd name="connsiteX1691" fmla="*/ 3143718 w 12192000"/>
              <a:gd name="connsiteY1691" fmla="*/ 3218194 h 4251103"/>
              <a:gd name="connsiteX1692" fmla="*/ 3138560 w 12192000"/>
              <a:gd name="connsiteY1692" fmla="*/ 3226021 h 4251103"/>
              <a:gd name="connsiteX1693" fmla="*/ 3040506 w 12192000"/>
              <a:gd name="connsiteY1693" fmla="*/ 3210371 h 4251103"/>
              <a:gd name="connsiteX1694" fmla="*/ 3019861 w 12192000"/>
              <a:gd name="connsiteY1694" fmla="*/ 3218194 h 4251103"/>
              <a:gd name="connsiteX1695" fmla="*/ 3019861 w 12192000"/>
              <a:gd name="connsiteY1695" fmla="*/ 3194719 h 4251103"/>
              <a:gd name="connsiteX1696" fmla="*/ 2978576 w 12192000"/>
              <a:gd name="connsiteY1696" fmla="*/ 3194719 h 4251103"/>
              <a:gd name="connsiteX1697" fmla="*/ 2978576 w 12192000"/>
              <a:gd name="connsiteY1697" fmla="*/ 3186894 h 4251103"/>
              <a:gd name="connsiteX1698" fmla="*/ 2952772 w 12192000"/>
              <a:gd name="connsiteY1698" fmla="*/ 3194719 h 4251103"/>
              <a:gd name="connsiteX1699" fmla="*/ 2890845 w 12192000"/>
              <a:gd name="connsiteY1699" fmla="*/ 3155595 h 4251103"/>
              <a:gd name="connsiteX1700" fmla="*/ 2963094 w 12192000"/>
              <a:gd name="connsiteY1700" fmla="*/ 3171242 h 4251103"/>
              <a:gd name="connsiteX1701" fmla="*/ 2932130 w 12192000"/>
              <a:gd name="connsiteY1701" fmla="*/ 3171242 h 4251103"/>
              <a:gd name="connsiteX1702" fmla="*/ 2988898 w 12192000"/>
              <a:gd name="connsiteY1702" fmla="*/ 3179072 h 4251103"/>
              <a:gd name="connsiteX1703" fmla="*/ 3102432 w 12192000"/>
              <a:gd name="connsiteY1703" fmla="*/ 3194719 h 4251103"/>
              <a:gd name="connsiteX1704" fmla="*/ 3009541 w 12192000"/>
              <a:gd name="connsiteY1704" fmla="*/ 3155595 h 4251103"/>
              <a:gd name="connsiteX1705" fmla="*/ 3035344 w 12192000"/>
              <a:gd name="connsiteY1705" fmla="*/ 3163420 h 4251103"/>
              <a:gd name="connsiteX1706" fmla="*/ 3014701 w 12192000"/>
              <a:gd name="connsiteY1706" fmla="*/ 3171242 h 4251103"/>
              <a:gd name="connsiteX1707" fmla="*/ 2963094 w 12192000"/>
              <a:gd name="connsiteY1707" fmla="*/ 3163420 h 4251103"/>
              <a:gd name="connsiteX1708" fmla="*/ 2963094 w 12192000"/>
              <a:gd name="connsiteY1708" fmla="*/ 3139943 h 4251103"/>
              <a:gd name="connsiteX1709" fmla="*/ 2916647 w 12192000"/>
              <a:gd name="connsiteY1709" fmla="*/ 3124296 h 4251103"/>
              <a:gd name="connsiteX1710" fmla="*/ 2952772 w 12192000"/>
              <a:gd name="connsiteY1710" fmla="*/ 3132120 h 4251103"/>
              <a:gd name="connsiteX1711" fmla="*/ 2952772 w 12192000"/>
              <a:gd name="connsiteY1711" fmla="*/ 3116470 h 4251103"/>
              <a:gd name="connsiteX1712" fmla="*/ 2896005 w 12192000"/>
              <a:gd name="connsiteY1712" fmla="*/ 3108644 h 4251103"/>
              <a:gd name="connsiteX1713" fmla="*/ 2901165 w 12192000"/>
              <a:gd name="connsiteY1713" fmla="*/ 3100821 h 4251103"/>
              <a:gd name="connsiteX1714" fmla="*/ 2875361 w 12192000"/>
              <a:gd name="connsiteY1714" fmla="*/ 3092994 h 4251103"/>
              <a:gd name="connsiteX1715" fmla="*/ 2890845 w 12192000"/>
              <a:gd name="connsiteY1715" fmla="*/ 3108644 h 4251103"/>
              <a:gd name="connsiteX1716" fmla="*/ 2792857 w 12192000"/>
              <a:gd name="connsiteY1716" fmla="*/ 3077345 h 4251103"/>
              <a:gd name="connsiteX1717" fmla="*/ 2808273 w 12192000"/>
              <a:gd name="connsiteY1717" fmla="*/ 3077345 h 4251103"/>
              <a:gd name="connsiteX1718" fmla="*/ 2798019 w 12192000"/>
              <a:gd name="connsiteY1718" fmla="*/ 3069519 h 4251103"/>
              <a:gd name="connsiteX1719" fmla="*/ 2751572 w 12192000"/>
              <a:gd name="connsiteY1719" fmla="*/ 3069519 h 4251103"/>
              <a:gd name="connsiteX1720" fmla="*/ 2509017 w 12192000"/>
              <a:gd name="connsiteY1720" fmla="*/ 2999094 h 4251103"/>
              <a:gd name="connsiteX1721" fmla="*/ 2519337 w 12192000"/>
              <a:gd name="connsiteY1721" fmla="*/ 2991268 h 4251103"/>
              <a:gd name="connsiteX1722" fmla="*/ 2493532 w 12192000"/>
              <a:gd name="connsiteY1722" fmla="*/ 3014743 h 4251103"/>
              <a:gd name="connsiteX1723" fmla="*/ 2467729 w 12192000"/>
              <a:gd name="connsiteY1723" fmla="*/ 3006920 h 4251103"/>
              <a:gd name="connsiteX1724" fmla="*/ 2467729 w 12192000"/>
              <a:gd name="connsiteY1724" fmla="*/ 3022570 h 4251103"/>
              <a:gd name="connsiteX1725" fmla="*/ 2436765 w 12192000"/>
              <a:gd name="connsiteY1725" fmla="*/ 3030393 h 4251103"/>
              <a:gd name="connsiteX1726" fmla="*/ 2452247 w 12192000"/>
              <a:gd name="connsiteY1726" fmla="*/ 3061692 h 4251103"/>
              <a:gd name="connsiteX1727" fmla="*/ 2472890 w 12192000"/>
              <a:gd name="connsiteY1727" fmla="*/ 3061692 h 4251103"/>
              <a:gd name="connsiteX1728" fmla="*/ 2472890 w 12192000"/>
              <a:gd name="connsiteY1728" fmla="*/ 3077345 h 4251103"/>
              <a:gd name="connsiteX1729" fmla="*/ 2539981 w 12192000"/>
              <a:gd name="connsiteY1729" fmla="*/ 3077345 h 4251103"/>
              <a:gd name="connsiteX1730" fmla="*/ 2514176 w 12192000"/>
              <a:gd name="connsiteY1730" fmla="*/ 3085169 h 4251103"/>
              <a:gd name="connsiteX1731" fmla="*/ 2684481 w 12192000"/>
              <a:gd name="connsiteY1731" fmla="*/ 3155595 h 4251103"/>
              <a:gd name="connsiteX1732" fmla="*/ 2756732 w 12192000"/>
              <a:gd name="connsiteY1732" fmla="*/ 3171242 h 4251103"/>
              <a:gd name="connsiteX1733" fmla="*/ 2736088 w 12192000"/>
              <a:gd name="connsiteY1733" fmla="*/ 3163420 h 4251103"/>
              <a:gd name="connsiteX1734" fmla="*/ 2792857 w 12192000"/>
              <a:gd name="connsiteY1734" fmla="*/ 3179072 h 4251103"/>
              <a:gd name="connsiteX1735" fmla="*/ 2823755 w 12192000"/>
              <a:gd name="connsiteY1735" fmla="*/ 3179072 h 4251103"/>
              <a:gd name="connsiteX1736" fmla="*/ 2859880 w 12192000"/>
              <a:gd name="connsiteY1736" fmla="*/ 3186894 h 4251103"/>
              <a:gd name="connsiteX1737" fmla="*/ 2854720 w 12192000"/>
              <a:gd name="connsiteY1737" fmla="*/ 3186894 h 4251103"/>
              <a:gd name="connsiteX1738" fmla="*/ 2834076 w 12192000"/>
              <a:gd name="connsiteY1738" fmla="*/ 3186894 h 4251103"/>
              <a:gd name="connsiteX1739" fmla="*/ 2859880 w 12192000"/>
              <a:gd name="connsiteY1739" fmla="*/ 3202545 h 4251103"/>
              <a:gd name="connsiteX1740" fmla="*/ 2880523 w 12192000"/>
              <a:gd name="connsiteY1740" fmla="*/ 3194719 h 4251103"/>
              <a:gd name="connsiteX1741" fmla="*/ 2854720 w 12192000"/>
              <a:gd name="connsiteY1741" fmla="*/ 3194719 h 4251103"/>
              <a:gd name="connsiteX1742" fmla="*/ 2885682 w 12192000"/>
              <a:gd name="connsiteY1742" fmla="*/ 3186894 h 4251103"/>
              <a:gd name="connsiteX1743" fmla="*/ 2839237 w 12192000"/>
              <a:gd name="connsiteY1743" fmla="*/ 3210371 h 4251103"/>
              <a:gd name="connsiteX1744" fmla="*/ 2798019 w 12192000"/>
              <a:gd name="connsiteY1744" fmla="*/ 3194719 h 4251103"/>
              <a:gd name="connsiteX1745" fmla="*/ 2798019 w 12192000"/>
              <a:gd name="connsiteY1745" fmla="*/ 3210371 h 4251103"/>
              <a:gd name="connsiteX1746" fmla="*/ 2767055 w 12192000"/>
              <a:gd name="connsiteY1746" fmla="*/ 3202545 h 4251103"/>
              <a:gd name="connsiteX1747" fmla="*/ 2782536 w 12192000"/>
              <a:gd name="connsiteY1747" fmla="*/ 3218194 h 4251103"/>
              <a:gd name="connsiteX1748" fmla="*/ 2720607 w 12192000"/>
              <a:gd name="connsiteY1748" fmla="*/ 3210371 h 4251103"/>
              <a:gd name="connsiteX1749" fmla="*/ 2715446 w 12192000"/>
              <a:gd name="connsiteY1749" fmla="*/ 3202545 h 4251103"/>
              <a:gd name="connsiteX1750" fmla="*/ 2607070 w 12192000"/>
              <a:gd name="connsiteY1750" fmla="*/ 3186894 h 4251103"/>
              <a:gd name="connsiteX1751" fmla="*/ 2591587 w 12192000"/>
              <a:gd name="connsiteY1751" fmla="*/ 3179072 h 4251103"/>
              <a:gd name="connsiteX1752" fmla="*/ 2519337 w 12192000"/>
              <a:gd name="connsiteY1752" fmla="*/ 3163420 h 4251103"/>
              <a:gd name="connsiteX1753" fmla="*/ 2663839 w 12192000"/>
              <a:gd name="connsiteY1753" fmla="*/ 3194719 h 4251103"/>
              <a:gd name="connsiteX1754" fmla="*/ 2612231 w 12192000"/>
              <a:gd name="connsiteY1754" fmla="*/ 3163420 h 4251103"/>
              <a:gd name="connsiteX1755" fmla="*/ 2586427 w 12192000"/>
              <a:gd name="connsiteY1755" fmla="*/ 3163420 h 4251103"/>
              <a:gd name="connsiteX1756" fmla="*/ 2586427 w 12192000"/>
              <a:gd name="connsiteY1756" fmla="*/ 3139943 h 4251103"/>
              <a:gd name="connsiteX1757" fmla="*/ 2558531 w 12192000"/>
              <a:gd name="connsiteY1757" fmla="*/ 3145232 h 4251103"/>
              <a:gd name="connsiteX1758" fmla="*/ 2557398 w 12192000"/>
              <a:gd name="connsiteY1758" fmla="*/ 3144836 h 4251103"/>
              <a:gd name="connsiteX1759" fmla="*/ 2545140 w 12192000"/>
              <a:gd name="connsiteY1759" fmla="*/ 3147769 h 4251103"/>
              <a:gd name="connsiteX1760" fmla="*/ 2558531 w 12192000"/>
              <a:gd name="connsiteY1760" fmla="*/ 3145232 h 4251103"/>
              <a:gd name="connsiteX1761" fmla="*/ 2565784 w 12192000"/>
              <a:gd name="connsiteY1761" fmla="*/ 3147769 h 4251103"/>
              <a:gd name="connsiteX1762" fmla="*/ 2514176 w 12192000"/>
              <a:gd name="connsiteY1762" fmla="*/ 3139943 h 4251103"/>
              <a:gd name="connsiteX1763" fmla="*/ 2539981 w 12192000"/>
              <a:gd name="connsiteY1763" fmla="*/ 3155595 h 4251103"/>
              <a:gd name="connsiteX1764" fmla="*/ 2493532 w 12192000"/>
              <a:gd name="connsiteY1764" fmla="*/ 3147769 h 4251103"/>
              <a:gd name="connsiteX1765" fmla="*/ 2498694 w 12192000"/>
              <a:gd name="connsiteY1765" fmla="*/ 3163420 h 4251103"/>
              <a:gd name="connsiteX1766" fmla="*/ 2405800 w 12192000"/>
              <a:gd name="connsiteY1766" fmla="*/ 3155595 h 4251103"/>
              <a:gd name="connsiteX1767" fmla="*/ 2431603 w 12192000"/>
              <a:gd name="connsiteY1767" fmla="*/ 3179072 h 4251103"/>
              <a:gd name="connsiteX1768" fmla="*/ 2349033 w 12192000"/>
              <a:gd name="connsiteY1768" fmla="*/ 3147769 h 4251103"/>
              <a:gd name="connsiteX1769" fmla="*/ 2390317 w 12192000"/>
              <a:gd name="connsiteY1769" fmla="*/ 3147769 h 4251103"/>
              <a:gd name="connsiteX1770" fmla="*/ 2343870 w 12192000"/>
              <a:gd name="connsiteY1770" fmla="*/ 3139943 h 4251103"/>
              <a:gd name="connsiteX1771" fmla="*/ 2333549 w 12192000"/>
              <a:gd name="connsiteY1771" fmla="*/ 3124296 h 4251103"/>
              <a:gd name="connsiteX1772" fmla="*/ 2328388 w 12192000"/>
              <a:gd name="connsiteY1772" fmla="*/ 3132120 h 4251103"/>
              <a:gd name="connsiteX1773" fmla="*/ 2318068 w 12192000"/>
              <a:gd name="connsiteY1773" fmla="*/ 3132120 h 4251103"/>
              <a:gd name="connsiteX1774" fmla="*/ 2312906 w 12192000"/>
              <a:gd name="connsiteY1774" fmla="*/ 3116470 h 4251103"/>
              <a:gd name="connsiteX1775" fmla="*/ 2297424 w 12192000"/>
              <a:gd name="connsiteY1775" fmla="*/ 3124296 h 4251103"/>
              <a:gd name="connsiteX1776" fmla="*/ 2318068 w 12192000"/>
              <a:gd name="connsiteY1776" fmla="*/ 3132120 h 4251103"/>
              <a:gd name="connsiteX1777" fmla="*/ 2261298 w 12192000"/>
              <a:gd name="connsiteY1777" fmla="*/ 3124296 h 4251103"/>
              <a:gd name="connsiteX1778" fmla="*/ 2251621 w 12192000"/>
              <a:gd name="connsiteY1778" fmla="*/ 3110601 h 4251103"/>
              <a:gd name="connsiteX1779" fmla="*/ 2244862 w 12192000"/>
              <a:gd name="connsiteY1779" fmla="*/ 3109980 h 4251103"/>
              <a:gd name="connsiteX1780" fmla="*/ 2244525 w 12192000"/>
              <a:gd name="connsiteY1780" fmla="*/ 3109623 h 4251103"/>
              <a:gd name="connsiteX1781" fmla="*/ 2230333 w 12192000"/>
              <a:gd name="connsiteY1781" fmla="*/ 3108644 h 4251103"/>
              <a:gd name="connsiteX1782" fmla="*/ 2244862 w 12192000"/>
              <a:gd name="connsiteY1782" fmla="*/ 3109980 h 4251103"/>
              <a:gd name="connsiteX1783" fmla="*/ 2250976 w 12192000"/>
              <a:gd name="connsiteY1783" fmla="*/ 3116470 h 4251103"/>
              <a:gd name="connsiteX1784" fmla="*/ 2189047 w 12192000"/>
              <a:gd name="connsiteY1784" fmla="*/ 3116470 h 4251103"/>
              <a:gd name="connsiteX1785" fmla="*/ 2209691 w 12192000"/>
              <a:gd name="connsiteY1785" fmla="*/ 3139943 h 4251103"/>
              <a:gd name="connsiteX1786" fmla="*/ 2204530 w 12192000"/>
              <a:gd name="connsiteY1786" fmla="*/ 3124296 h 4251103"/>
              <a:gd name="connsiteX1787" fmla="*/ 2271620 w 12192000"/>
              <a:gd name="connsiteY1787" fmla="*/ 3132120 h 4251103"/>
              <a:gd name="connsiteX1788" fmla="*/ 2292262 w 12192000"/>
              <a:gd name="connsiteY1788" fmla="*/ 3163420 h 4251103"/>
              <a:gd name="connsiteX1789" fmla="*/ 2281942 w 12192000"/>
              <a:gd name="connsiteY1789" fmla="*/ 3179072 h 4251103"/>
              <a:gd name="connsiteX1790" fmla="*/ 2292262 w 12192000"/>
              <a:gd name="connsiteY1790" fmla="*/ 3186894 h 4251103"/>
              <a:gd name="connsiteX1791" fmla="*/ 2318068 w 12192000"/>
              <a:gd name="connsiteY1791" fmla="*/ 3194719 h 4251103"/>
              <a:gd name="connsiteX1792" fmla="*/ 2359354 w 12192000"/>
              <a:gd name="connsiteY1792" fmla="*/ 3226021 h 4251103"/>
              <a:gd name="connsiteX1793" fmla="*/ 2349033 w 12192000"/>
              <a:gd name="connsiteY1793" fmla="*/ 3202545 h 4251103"/>
              <a:gd name="connsiteX1794" fmla="*/ 2374835 w 12192000"/>
              <a:gd name="connsiteY1794" fmla="*/ 3218194 h 4251103"/>
              <a:gd name="connsiteX1795" fmla="*/ 2328388 w 12192000"/>
              <a:gd name="connsiteY1795" fmla="*/ 3179072 h 4251103"/>
              <a:gd name="connsiteX1796" fmla="*/ 2369675 w 12192000"/>
              <a:gd name="connsiteY1796" fmla="*/ 3194719 h 4251103"/>
              <a:gd name="connsiteX1797" fmla="*/ 2410960 w 12192000"/>
              <a:gd name="connsiteY1797" fmla="*/ 3226021 h 4251103"/>
              <a:gd name="connsiteX1798" fmla="*/ 2385156 w 12192000"/>
              <a:gd name="connsiteY1798" fmla="*/ 3218194 h 4251103"/>
              <a:gd name="connsiteX1799" fmla="*/ 2374835 w 12192000"/>
              <a:gd name="connsiteY1799" fmla="*/ 3226021 h 4251103"/>
              <a:gd name="connsiteX1800" fmla="*/ 2379997 w 12192000"/>
              <a:gd name="connsiteY1800" fmla="*/ 3241670 h 4251103"/>
              <a:gd name="connsiteX1801" fmla="*/ 2271620 w 12192000"/>
              <a:gd name="connsiteY1801" fmla="*/ 3233846 h 4251103"/>
              <a:gd name="connsiteX1802" fmla="*/ 2364514 w 12192000"/>
              <a:gd name="connsiteY1802" fmla="*/ 3249495 h 4251103"/>
              <a:gd name="connsiteX1803" fmla="*/ 2364514 w 12192000"/>
              <a:gd name="connsiteY1803" fmla="*/ 3272968 h 4251103"/>
              <a:gd name="connsiteX1804" fmla="*/ 2395479 w 12192000"/>
              <a:gd name="connsiteY1804" fmla="*/ 3280796 h 4251103"/>
              <a:gd name="connsiteX1805" fmla="*/ 2405800 w 12192000"/>
              <a:gd name="connsiteY1805" fmla="*/ 3280796 h 4251103"/>
              <a:gd name="connsiteX1806" fmla="*/ 2405800 w 12192000"/>
              <a:gd name="connsiteY1806" fmla="*/ 3288620 h 4251103"/>
              <a:gd name="connsiteX1807" fmla="*/ 2338712 w 12192000"/>
              <a:gd name="connsiteY1807" fmla="*/ 3280796 h 4251103"/>
              <a:gd name="connsiteX1808" fmla="*/ 2349033 w 12192000"/>
              <a:gd name="connsiteY1808" fmla="*/ 3288620 h 4251103"/>
              <a:gd name="connsiteX1809" fmla="*/ 2318068 w 12192000"/>
              <a:gd name="connsiteY1809" fmla="*/ 3288620 h 4251103"/>
              <a:gd name="connsiteX1810" fmla="*/ 2225174 w 12192000"/>
              <a:gd name="connsiteY1810" fmla="*/ 3241670 h 4251103"/>
              <a:gd name="connsiteX1811" fmla="*/ 2240654 w 12192000"/>
              <a:gd name="connsiteY1811" fmla="*/ 3233846 h 4251103"/>
              <a:gd name="connsiteX1812" fmla="*/ 2228803 w 12192000"/>
              <a:gd name="connsiteY1812" fmla="*/ 3232684 h 4251103"/>
              <a:gd name="connsiteX1813" fmla="*/ 2199369 w 12192000"/>
              <a:gd name="connsiteY1813" fmla="*/ 3210371 h 4251103"/>
              <a:gd name="connsiteX1814" fmla="*/ 2178726 w 12192000"/>
              <a:gd name="connsiteY1814" fmla="*/ 3226021 h 4251103"/>
              <a:gd name="connsiteX1815" fmla="*/ 2168404 w 12192000"/>
              <a:gd name="connsiteY1815" fmla="*/ 3202545 h 4251103"/>
              <a:gd name="connsiteX1816" fmla="*/ 2132279 w 12192000"/>
              <a:gd name="connsiteY1816" fmla="*/ 3179072 h 4251103"/>
              <a:gd name="connsiteX1817" fmla="*/ 2121956 w 12192000"/>
              <a:gd name="connsiteY1817" fmla="*/ 3186894 h 4251103"/>
              <a:gd name="connsiteX1818" fmla="*/ 2039385 w 12192000"/>
              <a:gd name="connsiteY1818" fmla="*/ 3155595 h 4251103"/>
              <a:gd name="connsiteX1819" fmla="*/ 2044545 w 12192000"/>
              <a:gd name="connsiteY1819" fmla="*/ 3147769 h 4251103"/>
              <a:gd name="connsiteX1820" fmla="*/ 2013581 w 12192000"/>
              <a:gd name="connsiteY1820" fmla="*/ 3124296 h 4251103"/>
              <a:gd name="connsiteX1821" fmla="*/ 2034225 w 12192000"/>
              <a:gd name="connsiteY1821" fmla="*/ 3132120 h 4251103"/>
              <a:gd name="connsiteX1822" fmla="*/ 2023901 w 12192000"/>
              <a:gd name="connsiteY1822" fmla="*/ 3116470 h 4251103"/>
              <a:gd name="connsiteX1823" fmla="*/ 1992939 w 12192000"/>
              <a:gd name="connsiteY1823" fmla="*/ 3108644 h 4251103"/>
              <a:gd name="connsiteX1824" fmla="*/ 1931009 w 12192000"/>
              <a:gd name="connsiteY1824" fmla="*/ 3085169 h 4251103"/>
              <a:gd name="connsiteX1825" fmla="*/ 1956814 w 12192000"/>
              <a:gd name="connsiteY1825" fmla="*/ 3077345 h 4251103"/>
              <a:gd name="connsiteX1826" fmla="*/ 1941330 w 12192000"/>
              <a:gd name="connsiteY1826" fmla="*/ 3069519 h 4251103"/>
              <a:gd name="connsiteX1827" fmla="*/ 1956814 w 12192000"/>
              <a:gd name="connsiteY1827" fmla="*/ 3069519 h 4251103"/>
              <a:gd name="connsiteX1828" fmla="*/ 1925849 w 12192000"/>
              <a:gd name="connsiteY1828" fmla="*/ 3061692 h 4251103"/>
              <a:gd name="connsiteX1829" fmla="*/ 1884561 w 12192000"/>
              <a:gd name="connsiteY1829" fmla="*/ 3085169 h 4251103"/>
              <a:gd name="connsiteX1830" fmla="*/ 1843275 w 12192000"/>
              <a:gd name="connsiteY1830" fmla="*/ 3069519 h 4251103"/>
              <a:gd name="connsiteX1831" fmla="*/ 1827793 w 12192000"/>
              <a:gd name="connsiteY1831" fmla="*/ 3085169 h 4251103"/>
              <a:gd name="connsiteX1832" fmla="*/ 1801990 w 12192000"/>
              <a:gd name="connsiteY1832" fmla="*/ 3116470 h 4251103"/>
              <a:gd name="connsiteX1833" fmla="*/ 1807151 w 12192000"/>
              <a:gd name="connsiteY1833" fmla="*/ 3124296 h 4251103"/>
              <a:gd name="connsiteX1834" fmla="*/ 1815777 w 12192000"/>
              <a:gd name="connsiteY1834" fmla="*/ 3126163 h 4251103"/>
              <a:gd name="connsiteX1835" fmla="*/ 1810376 w 12192000"/>
              <a:gd name="connsiteY1835" fmla="*/ 3132120 h 4251103"/>
              <a:gd name="connsiteX1836" fmla="*/ 1807151 w 12192000"/>
              <a:gd name="connsiteY1836" fmla="*/ 3139943 h 4251103"/>
              <a:gd name="connsiteX1837" fmla="*/ 1838113 w 12192000"/>
              <a:gd name="connsiteY1837" fmla="*/ 3155595 h 4251103"/>
              <a:gd name="connsiteX1838" fmla="*/ 1910365 w 12192000"/>
              <a:gd name="connsiteY1838" fmla="*/ 3163420 h 4251103"/>
              <a:gd name="connsiteX1839" fmla="*/ 1905205 w 12192000"/>
              <a:gd name="connsiteY1839" fmla="*/ 3163420 h 4251103"/>
              <a:gd name="connsiteX1840" fmla="*/ 1977455 w 12192000"/>
              <a:gd name="connsiteY1840" fmla="*/ 3171242 h 4251103"/>
              <a:gd name="connsiteX1841" fmla="*/ 1982616 w 12192000"/>
              <a:gd name="connsiteY1841" fmla="*/ 3179072 h 4251103"/>
              <a:gd name="connsiteX1842" fmla="*/ 1961972 w 12192000"/>
              <a:gd name="connsiteY1842" fmla="*/ 3186894 h 4251103"/>
              <a:gd name="connsiteX1843" fmla="*/ 1936170 w 12192000"/>
              <a:gd name="connsiteY1843" fmla="*/ 3179072 h 4251103"/>
              <a:gd name="connsiteX1844" fmla="*/ 1925849 w 12192000"/>
              <a:gd name="connsiteY1844" fmla="*/ 3179072 h 4251103"/>
              <a:gd name="connsiteX1845" fmla="*/ 1941330 w 12192000"/>
              <a:gd name="connsiteY1845" fmla="*/ 3194719 h 4251103"/>
              <a:gd name="connsiteX1846" fmla="*/ 1982616 w 12192000"/>
              <a:gd name="connsiteY1846" fmla="*/ 3210371 h 4251103"/>
              <a:gd name="connsiteX1847" fmla="*/ 1956814 w 12192000"/>
              <a:gd name="connsiteY1847" fmla="*/ 3210371 h 4251103"/>
              <a:gd name="connsiteX1848" fmla="*/ 1941904 w 12192000"/>
              <a:gd name="connsiteY1848" fmla="*/ 3201678 h 4251103"/>
              <a:gd name="connsiteX1849" fmla="*/ 1946492 w 12192000"/>
              <a:gd name="connsiteY1849" fmla="*/ 3202545 h 4251103"/>
              <a:gd name="connsiteX1850" fmla="*/ 1937943 w 12192000"/>
              <a:gd name="connsiteY1850" fmla="*/ 3199366 h 4251103"/>
              <a:gd name="connsiteX1851" fmla="*/ 1940040 w 12192000"/>
              <a:gd name="connsiteY1851" fmla="*/ 3200589 h 4251103"/>
              <a:gd name="connsiteX1852" fmla="*/ 1941904 w 12192000"/>
              <a:gd name="connsiteY1852" fmla="*/ 3201678 h 4251103"/>
              <a:gd name="connsiteX1853" fmla="*/ 1905205 w 12192000"/>
              <a:gd name="connsiteY1853" fmla="*/ 3194719 h 4251103"/>
              <a:gd name="connsiteX1854" fmla="*/ 1910365 w 12192000"/>
              <a:gd name="connsiteY1854" fmla="*/ 3202545 h 4251103"/>
              <a:gd name="connsiteX1855" fmla="*/ 1884561 w 12192000"/>
              <a:gd name="connsiteY1855" fmla="*/ 3186894 h 4251103"/>
              <a:gd name="connsiteX1856" fmla="*/ 1874240 w 12192000"/>
              <a:gd name="connsiteY1856" fmla="*/ 3194719 h 4251103"/>
              <a:gd name="connsiteX1857" fmla="*/ 1848436 w 12192000"/>
              <a:gd name="connsiteY1857" fmla="*/ 3186894 h 4251103"/>
              <a:gd name="connsiteX1858" fmla="*/ 1827793 w 12192000"/>
              <a:gd name="connsiteY1858" fmla="*/ 3186894 h 4251103"/>
              <a:gd name="connsiteX1859" fmla="*/ 1771025 w 12192000"/>
              <a:gd name="connsiteY1859" fmla="*/ 3226021 h 4251103"/>
              <a:gd name="connsiteX1860" fmla="*/ 1740060 w 12192000"/>
              <a:gd name="connsiteY1860" fmla="*/ 3218194 h 4251103"/>
              <a:gd name="connsiteX1861" fmla="*/ 1729739 w 12192000"/>
              <a:gd name="connsiteY1861" fmla="*/ 3226021 h 4251103"/>
              <a:gd name="connsiteX1862" fmla="*/ 1719416 w 12192000"/>
              <a:gd name="connsiteY1862" fmla="*/ 3210371 h 4251103"/>
              <a:gd name="connsiteX1863" fmla="*/ 1709096 w 12192000"/>
              <a:gd name="connsiteY1863" fmla="*/ 3218194 h 4251103"/>
              <a:gd name="connsiteX1864" fmla="*/ 1683291 w 12192000"/>
              <a:gd name="connsiteY1864" fmla="*/ 3186894 h 4251103"/>
              <a:gd name="connsiteX1865" fmla="*/ 1688452 w 12192000"/>
              <a:gd name="connsiteY1865" fmla="*/ 3202545 h 4251103"/>
              <a:gd name="connsiteX1866" fmla="*/ 1611041 w 12192000"/>
              <a:gd name="connsiteY1866" fmla="*/ 3179072 h 4251103"/>
              <a:gd name="connsiteX1867" fmla="*/ 1585237 w 12192000"/>
              <a:gd name="connsiteY1867" fmla="*/ 3147769 h 4251103"/>
              <a:gd name="connsiteX1868" fmla="*/ 1580076 w 12192000"/>
              <a:gd name="connsiteY1868" fmla="*/ 3124296 h 4251103"/>
              <a:gd name="connsiteX1869" fmla="*/ 1600720 w 12192000"/>
              <a:gd name="connsiteY1869" fmla="*/ 3132120 h 4251103"/>
              <a:gd name="connsiteX1870" fmla="*/ 1585237 w 12192000"/>
              <a:gd name="connsiteY1870" fmla="*/ 3108644 h 4251103"/>
              <a:gd name="connsiteX1871" fmla="*/ 1605879 w 12192000"/>
              <a:gd name="connsiteY1871" fmla="*/ 3108644 h 4251103"/>
              <a:gd name="connsiteX1872" fmla="*/ 1574916 w 12192000"/>
              <a:gd name="connsiteY1872" fmla="*/ 3077345 h 4251103"/>
              <a:gd name="connsiteX1873" fmla="*/ 1549111 w 12192000"/>
              <a:gd name="connsiteY1873" fmla="*/ 3108644 h 4251103"/>
              <a:gd name="connsiteX1874" fmla="*/ 1564593 w 12192000"/>
              <a:gd name="connsiteY1874" fmla="*/ 3116470 h 4251103"/>
              <a:gd name="connsiteX1875" fmla="*/ 1492343 w 12192000"/>
              <a:gd name="connsiteY1875" fmla="*/ 3124296 h 4251103"/>
              <a:gd name="connsiteX1876" fmla="*/ 1482021 w 12192000"/>
              <a:gd name="connsiteY1876" fmla="*/ 3108644 h 4251103"/>
              <a:gd name="connsiteX1877" fmla="*/ 1430414 w 12192000"/>
              <a:gd name="connsiteY1877" fmla="*/ 3124296 h 4251103"/>
              <a:gd name="connsiteX1878" fmla="*/ 1404609 w 12192000"/>
              <a:gd name="connsiteY1878" fmla="*/ 3100821 h 4251103"/>
              <a:gd name="connsiteX1879" fmla="*/ 1420091 w 12192000"/>
              <a:gd name="connsiteY1879" fmla="*/ 3100821 h 4251103"/>
              <a:gd name="connsiteX1880" fmla="*/ 1399450 w 12192000"/>
              <a:gd name="connsiteY1880" fmla="*/ 3077345 h 4251103"/>
              <a:gd name="connsiteX1881" fmla="*/ 1358165 w 12192000"/>
              <a:gd name="connsiteY1881" fmla="*/ 3077345 h 4251103"/>
              <a:gd name="connsiteX1882" fmla="*/ 1342680 w 12192000"/>
              <a:gd name="connsiteY1882" fmla="*/ 3053870 h 4251103"/>
              <a:gd name="connsiteX1883" fmla="*/ 1389129 w 12192000"/>
              <a:gd name="connsiteY1883" fmla="*/ 3061692 h 4251103"/>
              <a:gd name="connsiteX1884" fmla="*/ 1461379 w 12192000"/>
              <a:gd name="connsiteY1884" fmla="*/ 3061692 h 4251103"/>
              <a:gd name="connsiteX1885" fmla="*/ 1404609 w 12192000"/>
              <a:gd name="connsiteY1885" fmla="*/ 3046042 h 4251103"/>
              <a:gd name="connsiteX1886" fmla="*/ 1394288 w 12192000"/>
              <a:gd name="connsiteY1886" fmla="*/ 3030393 h 4251103"/>
              <a:gd name="connsiteX1887" fmla="*/ 1311716 w 12192000"/>
              <a:gd name="connsiteY1887" fmla="*/ 2999094 h 4251103"/>
              <a:gd name="connsiteX1888" fmla="*/ 1306556 w 12192000"/>
              <a:gd name="connsiteY1888" fmla="*/ 3014743 h 4251103"/>
              <a:gd name="connsiteX1889" fmla="*/ 1291073 w 12192000"/>
              <a:gd name="connsiteY1889" fmla="*/ 2999094 h 4251103"/>
              <a:gd name="connsiteX1890" fmla="*/ 1306556 w 12192000"/>
              <a:gd name="connsiteY1890" fmla="*/ 2999094 h 4251103"/>
              <a:gd name="connsiteX1891" fmla="*/ 1270430 w 12192000"/>
              <a:gd name="connsiteY1891" fmla="*/ 2975619 h 4251103"/>
              <a:gd name="connsiteX1892" fmla="*/ 1244627 w 12192000"/>
              <a:gd name="connsiteY1892" fmla="*/ 2967792 h 4251103"/>
              <a:gd name="connsiteX1893" fmla="*/ 1254948 w 12192000"/>
              <a:gd name="connsiteY1893" fmla="*/ 2967792 h 4251103"/>
              <a:gd name="connsiteX1894" fmla="*/ 1311716 w 12192000"/>
              <a:gd name="connsiteY1894" fmla="*/ 2967792 h 4251103"/>
              <a:gd name="connsiteX1895" fmla="*/ 1244627 w 12192000"/>
              <a:gd name="connsiteY1895" fmla="*/ 2913017 h 4251103"/>
              <a:gd name="connsiteX1896" fmla="*/ 1275592 w 12192000"/>
              <a:gd name="connsiteY1896" fmla="*/ 2928669 h 4251103"/>
              <a:gd name="connsiteX1897" fmla="*/ 1301394 w 12192000"/>
              <a:gd name="connsiteY1897" fmla="*/ 2936492 h 4251103"/>
              <a:gd name="connsiteX1898" fmla="*/ 1265269 w 12192000"/>
              <a:gd name="connsiteY1898" fmla="*/ 2905193 h 4251103"/>
              <a:gd name="connsiteX1899" fmla="*/ 1280751 w 12192000"/>
              <a:gd name="connsiteY1899" fmla="*/ 2897367 h 4251103"/>
              <a:gd name="connsiteX1900" fmla="*/ 1234306 w 12192000"/>
              <a:gd name="connsiteY1900" fmla="*/ 2850418 h 4251103"/>
              <a:gd name="connsiteX1901" fmla="*/ 1213662 w 12192000"/>
              <a:gd name="connsiteY1901" fmla="*/ 2850418 h 4251103"/>
              <a:gd name="connsiteX1902" fmla="*/ 1213662 w 12192000"/>
              <a:gd name="connsiteY1902" fmla="*/ 2826942 h 4251103"/>
              <a:gd name="connsiteX1903" fmla="*/ 1187860 w 12192000"/>
              <a:gd name="connsiteY1903" fmla="*/ 2834766 h 4251103"/>
              <a:gd name="connsiteX1904" fmla="*/ 1177537 w 12192000"/>
              <a:gd name="connsiteY1904" fmla="*/ 2826942 h 4251103"/>
              <a:gd name="connsiteX1905" fmla="*/ 1203339 w 12192000"/>
              <a:gd name="connsiteY1905" fmla="*/ 2826942 h 4251103"/>
              <a:gd name="connsiteX1906" fmla="*/ 1167216 w 12192000"/>
              <a:gd name="connsiteY1906" fmla="*/ 2803467 h 4251103"/>
              <a:gd name="connsiteX1907" fmla="*/ 1162053 w 12192000"/>
              <a:gd name="connsiteY1907" fmla="*/ 2819116 h 4251103"/>
              <a:gd name="connsiteX1908" fmla="*/ 1136251 w 12192000"/>
              <a:gd name="connsiteY1908" fmla="*/ 2795640 h 4251103"/>
              <a:gd name="connsiteX1909" fmla="*/ 1131089 w 12192000"/>
              <a:gd name="connsiteY1909" fmla="*/ 2842591 h 4251103"/>
              <a:gd name="connsiteX1910" fmla="*/ 1146573 w 12192000"/>
              <a:gd name="connsiteY1910" fmla="*/ 2858241 h 4251103"/>
              <a:gd name="connsiteX1911" fmla="*/ 1120768 w 12192000"/>
              <a:gd name="connsiteY1911" fmla="*/ 2858241 h 4251103"/>
              <a:gd name="connsiteX1912" fmla="*/ 1146573 w 12192000"/>
              <a:gd name="connsiteY1912" fmla="*/ 2873890 h 4251103"/>
              <a:gd name="connsiteX1913" fmla="*/ 1193018 w 12192000"/>
              <a:gd name="connsiteY1913" fmla="*/ 2866066 h 4251103"/>
              <a:gd name="connsiteX1914" fmla="*/ 1187860 w 12192000"/>
              <a:gd name="connsiteY1914" fmla="*/ 2881718 h 4251103"/>
              <a:gd name="connsiteX1915" fmla="*/ 1208500 w 12192000"/>
              <a:gd name="connsiteY1915" fmla="*/ 2889541 h 4251103"/>
              <a:gd name="connsiteX1916" fmla="*/ 1213662 w 12192000"/>
              <a:gd name="connsiteY1916" fmla="*/ 2897367 h 4251103"/>
              <a:gd name="connsiteX1917" fmla="*/ 1213662 w 12192000"/>
              <a:gd name="connsiteY1917" fmla="*/ 2913017 h 4251103"/>
              <a:gd name="connsiteX1918" fmla="*/ 1162053 w 12192000"/>
              <a:gd name="connsiteY1918" fmla="*/ 2897367 h 4251103"/>
              <a:gd name="connsiteX1919" fmla="*/ 1182697 w 12192000"/>
              <a:gd name="connsiteY1919" fmla="*/ 2897367 h 4251103"/>
              <a:gd name="connsiteX1920" fmla="*/ 1141411 w 12192000"/>
              <a:gd name="connsiteY1920" fmla="*/ 2873890 h 4251103"/>
              <a:gd name="connsiteX1921" fmla="*/ 1125928 w 12192000"/>
              <a:gd name="connsiteY1921" fmla="*/ 2881718 h 4251103"/>
              <a:gd name="connsiteX1922" fmla="*/ 1141411 w 12192000"/>
              <a:gd name="connsiteY1922" fmla="*/ 2897367 h 4251103"/>
              <a:gd name="connsiteX1923" fmla="*/ 1125928 w 12192000"/>
              <a:gd name="connsiteY1923" fmla="*/ 2889541 h 4251103"/>
              <a:gd name="connsiteX1924" fmla="*/ 1125928 w 12192000"/>
              <a:gd name="connsiteY1924" fmla="*/ 2897367 h 4251103"/>
              <a:gd name="connsiteX1925" fmla="*/ 1131089 w 12192000"/>
              <a:gd name="connsiteY1925" fmla="*/ 2905193 h 4251103"/>
              <a:gd name="connsiteX1926" fmla="*/ 1143289 w 12192000"/>
              <a:gd name="connsiteY1926" fmla="*/ 2910883 h 4251103"/>
              <a:gd name="connsiteX1927" fmla="*/ 1120768 w 12192000"/>
              <a:gd name="connsiteY1927" fmla="*/ 2905193 h 4251103"/>
              <a:gd name="connsiteX1928" fmla="*/ 1141411 w 12192000"/>
              <a:gd name="connsiteY1928" fmla="*/ 2928669 h 4251103"/>
              <a:gd name="connsiteX1929" fmla="*/ 1213662 w 12192000"/>
              <a:gd name="connsiteY1929" fmla="*/ 2944316 h 4251103"/>
              <a:gd name="connsiteX1930" fmla="*/ 1203339 w 12192000"/>
              <a:gd name="connsiteY1930" fmla="*/ 2967792 h 4251103"/>
              <a:gd name="connsiteX1931" fmla="*/ 1244627 w 12192000"/>
              <a:gd name="connsiteY1931" fmla="*/ 2967792 h 4251103"/>
              <a:gd name="connsiteX1932" fmla="*/ 1229144 w 12192000"/>
              <a:gd name="connsiteY1932" fmla="*/ 2975619 h 4251103"/>
              <a:gd name="connsiteX1933" fmla="*/ 1254948 w 12192000"/>
              <a:gd name="connsiteY1933" fmla="*/ 2991268 h 4251103"/>
              <a:gd name="connsiteX1934" fmla="*/ 1229144 w 12192000"/>
              <a:gd name="connsiteY1934" fmla="*/ 2999094 h 4251103"/>
              <a:gd name="connsiteX1935" fmla="*/ 1223985 w 12192000"/>
              <a:gd name="connsiteY1935" fmla="*/ 3006920 h 4251103"/>
              <a:gd name="connsiteX1936" fmla="*/ 1254948 w 12192000"/>
              <a:gd name="connsiteY1936" fmla="*/ 3014743 h 4251103"/>
              <a:gd name="connsiteX1937" fmla="*/ 1270430 w 12192000"/>
              <a:gd name="connsiteY1937" fmla="*/ 3046042 h 4251103"/>
              <a:gd name="connsiteX1938" fmla="*/ 1229144 w 12192000"/>
              <a:gd name="connsiteY1938" fmla="*/ 3030393 h 4251103"/>
              <a:gd name="connsiteX1939" fmla="*/ 1239466 w 12192000"/>
              <a:gd name="connsiteY1939" fmla="*/ 3046042 h 4251103"/>
              <a:gd name="connsiteX1940" fmla="*/ 1193018 w 12192000"/>
              <a:gd name="connsiteY1940" fmla="*/ 3046042 h 4251103"/>
              <a:gd name="connsiteX1941" fmla="*/ 1198181 w 12192000"/>
              <a:gd name="connsiteY1941" fmla="*/ 3061692 h 4251103"/>
              <a:gd name="connsiteX1942" fmla="*/ 1136251 w 12192000"/>
              <a:gd name="connsiteY1942" fmla="*/ 3038219 h 4251103"/>
              <a:gd name="connsiteX1943" fmla="*/ 1136251 w 12192000"/>
              <a:gd name="connsiteY1943" fmla="*/ 3053870 h 4251103"/>
              <a:gd name="connsiteX1944" fmla="*/ 1162053 w 12192000"/>
              <a:gd name="connsiteY1944" fmla="*/ 3069519 h 4251103"/>
              <a:gd name="connsiteX1945" fmla="*/ 1105286 w 12192000"/>
              <a:gd name="connsiteY1945" fmla="*/ 3053870 h 4251103"/>
              <a:gd name="connsiteX1946" fmla="*/ 1094965 w 12192000"/>
              <a:gd name="connsiteY1946" fmla="*/ 3030393 h 4251103"/>
              <a:gd name="connsiteX1947" fmla="*/ 1074321 w 12192000"/>
              <a:gd name="connsiteY1947" fmla="*/ 3030393 h 4251103"/>
              <a:gd name="connsiteX1948" fmla="*/ 1079482 w 12192000"/>
              <a:gd name="connsiteY1948" fmla="*/ 3053870 h 4251103"/>
              <a:gd name="connsiteX1949" fmla="*/ 1048517 w 12192000"/>
              <a:gd name="connsiteY1949" fmla="*/ 3053870 h 4251103"/>
              <a:gd name="connsiteX1950" fmla="*/ 1048517 w 12192000"/>
              <a:gd name="connsiteY1950" fmla="*/ 3022570 h 4251103"/>
              <a:gd name="connsiteX1951" fmla="*/ 1007232 w 12192000"/>
              <a:gd name="connsiteY1951" fmla="*/ 3014743 h 4251103"/>
              <a:gd name="connsiteX1952" fmla="*/ 971106 w 12192000"/>
              <a:gd name="connsiteY1952" fmla="*/ 2967792 h 4251103"/>
              <a:gd name="connsiteX1953" fmla="*/ 960783 w 12192000"/>
              <a:gd name="connsiteY1953" fmla="*/ 2975619 h 4251103"/>
              <a:gd name="connsiteX1954" fmla="*/ 940139 w 12192000"/>
              <a:gd name="connsiteY1954" fmla="*/ 2952143 h 4251103"/>
              <a:gd name="connsiteX1955" fmla="*/ 960783 w 12192000"/>
              <a:gd name="connsiteY1955" fmla="*/ 2959968 h 4251103"/>
              <a:gd name="connsiteX1956" fmla="*/ 904016 w 12192000"/>
              <a:gd name="connsiteY1956" fmla="*/ 2928669 h 4251103"/>
              <a:gd name="connsiteX1957" fmla="*/ 976267 w 12192000"/>
              <a:gd name="connsiteY1957" fmla="*/ 2936492 h 4251103"/>
              <a:gd name="connsiteX1958" fmla="*/ 965946 w 12192000"/>
              <a:gd name="connsiteY1958" fmla="*/ 2944316 h 4251103"/>
              <a:gd name="connsiteX1959" fmla="*/ 1007232 w 12192000"/>
              <a:gd name="connsiteY1959" fmla="*/ 2959968 h 4251103"/>
              <a:gd name="connsiteX1960" fmla="*/ 1012392 w 12192000"/>
              <a:gd name="connsiteY1960" fmla="*/ 2952143 h 4251103"/>
              <a:gd name="connsiteX1961" fmla="*/ 996911 w 12192000"/>
              <a:gd name="connsiteY1961" fmla="*/ 2944316 h 4251103"/>
              <a:gd name="connsiteX1962" fmla="*/ 1038195 w 12192000"/>
              <a:gd name="connsiteY1962" fmla="*/ 2944316 h 4251103"/>
              <a:gd name="connsiteX1963" fmla="*/ 1017553 w 12192000"/>
              <a:gd name="connsiteY1963" fmla="*/ 2889541 h 4251103"/>
              <a:gd name="connsiteX1964" fmla="*/ 976267 w 12192000"/>
              <a:gd name="connsiteY1964" fmla="*/ 2873890 h 4251103"/>
              <a:gd name="connsiteX1965" fmla="*/ 955623 w 12192000"/>
              <a:gd name="connsiteY1965" fmla="*/ 2858241 h 4251103"/>
              <a:gd name="connsiteX1966" fmla="*/ 950462 w 12192000"/>
              <a:gd name="connsiteY1966" fmla="*/ 2842591 h 4251103"/>
              <a:gd name="connsiteX1967" fmla="*/ 971106 w 12192000"/>
              <a:gd name="connsiteY1967" fmla="*/ 2834766 h 4251103"/>
              <a:gd name="connsiteX1968" fmla="*/ 940139 w 12192000"/>
              <a:gd name="connsiteY1968" fmla="*/ 2819116 h 4251103"/>
              <a:gd name="connsiteX1969" fmla="*/ 934981 w 12192000"/>
              <a:gd name="connsiteY1969" fmla="*/ 2842591 h 4251103"/>
              <a:gd name="connsiteX1970" fmla="*/ 960783 w 12192000"/>
              <a:gd name="connsiteY1970" fmla="*/ 2866066 h 4251103"/>
              <a:gd name="connsiteX1971" fmla="*/ 940139 w 12192000"/>
              <a:gd name="connsiteY1971" fmla="*/ 2866066 h 4251103"/>
              <a:gd name="connsiteX1972" fmla="*/ 960783 w 12192000"/>
              <a:gd name="connsiteY1972" fmla="*/ 2881718 h 4251103"/>
              <a:gd name="connsiteX1973" fmla="*/ 965946 w 12192000"/>
              <a:gd name="connsiteY1973" fmla="*/ 2873890 h 4251103"/>
              <a:gd name="connsiteX1974" fmla="*/ 996911 w 12192000"/>
              <a:gd name="connsiteY1974" fmla="*/ 2913017 h 4251103"/>
              <a:gd name="connsiteX1975" fmla="*/ 934981 w 12192000"/>
              <a:gd name="connsiteY1975" fmla="*/ 2873890 h 4251103"/>
              <a:gd name="connsiteX1976" fmla="*/ 929819 w 12192000"/>
              <a:gd name="connsiteY1976" fmla="*/ 2858241 h 4251103"/>
              <a:gd name="connsiteX1977" fmla="*/ 904016 w 12192000"/>
              <a:gd name="connsiteY1977" fmla="*/ 2858241 h 4251103"/>
              <a:gd name="connsiteX1978" fmla="*/ 893693 w 12192000"/>
              <a:gd name="connsiteY1978" fmla="*/ 2842591 h 4251103"/>
              <a:gd name="connsiteX1979" fmla="*/ 888533 w 12192000"/>
              <a:gd name="connsiteY1979" fmla="*/ 2858241 h 4251103"/>
              <a:gd name="connsiteX1980" fmla="*/ 909177 w 12192000"/>
              <a:gd name="connsiteY1980" fmla="*/ 2873890 h 4251103"/>
              <a:gd name="connsiteX1981" fmla="*/ 857568 w 12192000"/>
              <a:gd name="connsiteY1981" fmla="*/ 2850418 h 4251103"/>
              <a:gd name="connsiteX1982" fmla="*/ 878211 w 12192000"/>
              <a:gd name="connsiteY1982" fmla="*/ 2858241 h 4251103"/>
              <a:gd name="connsiteX1983" fmla="*/ 873049 w 12192000"/>
              <a:gd name="connsiteY1983" fmla="*/ 2873890 h 4251103"/>
              <a:gd name="connsiteX1984" fmla="*/ 842087 w 12192000"/>
              <a:gd name="connsiteY1984" fmla="*/ 2873890 h 4251103"/>
              <a:gd name="connsiteX1985" fmla="*/ 873049 w 12192000"/>
              <a:gd name="connsiteY1985" fmla="*/ 2897367 h 4251103"/>
              <a:gd name="connsiteX1986" fmla="*/ 862731 w 12192000"/>
              <a:gd name="connsiteY1986" fmla="*/ 2905193 h 4251103"/>
              <a:gd name="connsiteX1987" fmla="*/ 842087 w 12192000"/>
              <a:gd name="connsiteY1987" fmla="*/ 2889541 h 4251103"/>
              <a:gd name="connsiteX1988" fmla="*/ 852408 w 12192000"/>
              <a:gd name="connsiteY1988" fmla="*/ 2905193 h 4251103"/>
              <a:gd name="connsiteX1989" fmla="*/ 878211 w 12192000"/>
              <a:gd name="connsiteY1989" fmla="*/ 2920843 h 4251103"/>
              <a:gd name="connsiteX1990" fmla="*/ 831766 w 12192000"/>
              <a:gd name="connsiteY1990" fmla="*/ 2905193 h 4251103"/>
              <a:gd name="connsiteX1991" fmla="*/ 852408 w 12192000"/>
              <a:gd name="connsiteY1991" fmla="*/ 2928669 h 4251103"/>
              <a:gd name="connsiteX1992" fmla="*/ 805962 w 12192000"/>
              <a:gd name="connsiteY1992" fmla="*/ 2920843 h 4251103"/>
              <a:gd name="connsiteX1993" fmla="*/ 774997 w 12192000"/>
              <a:gd name="connsiteY1993" fmla="*/ 2905193 h 4251103"/>
              <a:gd name="connsiteX1994" fmla="*/ 816281 w 12192000"/>
              <a:gd name="connsiteY1994" fmla="*/ 2913017 h 4251103"/>
              <a:gd name="connsiteX1995" fmla="*/ 816281 w 12192000"/>
              <a:gd name="connsiteY1995" fmla="*/ 2897367 h 4251103"/>
              <a:gd name="connsiteX1996" fmla="*/ 800799 w 12192000"/>
              <a:gd name="connsiteY1996" fmla="*/ 2873890 h 4251103"/>
              <a:gd name="connsiteX1997" fmla="*/ 707908 w 12192000"/>
              <a:gd name="connsiteY1997" fmla="*/ 2842591 h 4251103"/>
              <a:gd name="connsiteX1998" fmla="*/ 687264 w 12192000"/>
              <a:gd name="connsiteY1998" fmla="*/ 2834766 h 4251103"/>
              <a:gd name="connsiteX1999" fmla="*/ 687264 w 12192000"/>
              <a:gd name="connsiteY1999" fmla="*/ 2858241 h 4251103"/>
              <a:gd name="connsiteX2000" fmla="*/ 671782 w 12192000"/>
              <a:gd name="connsiteY2000" fmla="*/ 2850418 h 4251103"/>
              <a:gd name="connsiteX2001" fmla="*/ 661459 w 12192000"/>
              <a:gd name="connsiteY2001" fmla="*/ 2855307 h 4251103"/>
              <a:gd name="connsiteX2002" fmla="*/ 654274 w 12192000"/>
              <a:gd name="connsiteY2002" fmla="*/ 2862797 h 4251103"/>
              <a:gd name="connsiteX2003" fmla="*/ 609852 w 12192000"/>
              <a:gd name="connsiteY2003" fmla="*/ 2842591 h 4251103"/>
              <a:gd name="connsiteX2004" fmla="*/ 594369 w 12192000"/>
              <a:gd name="connsiteY2004" fmla="*/ 2787817 h 4251103"/>
              <a:gd name="connsiteX2005" fmla="*/ 625334 w 12192000"/>
              <a:gd name="connsiteY2005" fmla="*/ 2772165 h 4251103"/>
              <a:gd name="connsiteX2006" fmla="*/ 599531 w 12192000"/>
              <a:gd name="connsiteY2006" fmla="*/ 2772165 h 4251103"/>
              <a:gd name="connsiteX2007" fmla="*/ 599531 w 12192000"/>
              <a:gd name="connsiteY2007" fmla="*/ 2756516 h 4251103"/>
              <a:gd name="connsiteX2008" fmla="*/ 573727 w 12192000"/>
              <a:gd name="connsiteY2008" fmla="*/ 2779991 h 4251103"/>
              <a:gd name="connsiteX2009" fmla="*/ 584048 w 12192000"/>
              <a:gd name="connsiteY2009" fmla="*/ 2803467 h 4251103"/>
              <a:gd name="connsiteX2010" fmla="*/ 558243 w 12192000"/>
              <a:gd name="connsiteY2010" fmla="*/ 2795640 h 4251103"/>
              <a:gd name="connsiteX2011" fmla="*/ 516959 w 12192000"/>
              <a:gd name="connsiteY2011" fmla="*/ 2834766 h 4251103"/>
              <a:gd name="connsiteX2012" fmla="*/ 547922 w 12192000"/>
              <a:gd name="connsiteY2012" fmla="*/ 2842591 h 4251103"/>
              <a:gd name="connsiteX2013" fmla="*/ 532440 w 12192000"/>
              <a:gd name="connsiteY2013" fmla="*/ 2850418 h 4251103"/>
              <a:gd name="connsiteX2014" fmla="*/ 511798 w 12192000"/>
              <a:gd name="connsiteY2014" fmla="*/ 2850418 h 4251103"/>
              <a:gd name="connsiteX2015" fmla="*/ 532440 w 12192000"/>
              <a:gd name="connsiteY2015" fmla="*/ 2858241 h 4251103"/>
              <a:gd name="connsiteX2016" fmla="*/ 553084 w 12192000"/>
              <a:gd name="connsiteY2016" fmla="*/ 2889541 h 4251103"/>
              <a:gd name="connsiteX2017" fmla="*/ 547922 w 12192000"/>
              <a:gd name="connsiteY2017" fmla="*/ 2913017 h 4251103"/>
              <a:gd name="connsiteX2018" fmla="*/ 511798 w 12192000"/>
              <a:gd name="connsiteY2018" fmla="*/ 2920843 h 4251103"/>
              <a:gd name="connsiteX2019" fmla="*/ 511798 w 12192000"/>
              <a:gd name="connsiteY2019" fmla="*/ 2897367 h 4251103"/>
              <a:gd name="connsiteX2020" fmla="*/ 501476 w 12192000"/>
              <a:gd name="connsiteY2020" fmla="*/ 2920843 h 4251103"/>
              <a:gd name="connsiteX2021" fmla="*/ 470513 w 12192000"/>
              <a:gd name="connsiteY2021" fmla="*/ 2913017 h 4251103"/>
              <a:gd name="connsiteX2022" fmla="*/ 455039 w 12192000"/>
              <a:gd name="connsiteY2022" fmla="*/ 2913017 h 4251103"/>
              <a:gd name="connsiteX2023" fmla="*/ 475675 w 12192000"/>
              <a:gd name="connsiteY2023" fmla="*/ 2928669 h 4251103"/>
              <a:gd name="connsiteX2024" fmla="*/ 449868 w 12192000"/>
              <a:gd name="connsiteY2024" fmla="*/ 2928669 h 4251103"/>
              <a:gd name="connsiteX2025" fmla="*/ 444708 w 12192000"/>
              <a:gd name="connsiteY2025" fmla="*/ 2975619 h 4251103"/>
              <a:gd name="connsiteX2026" fmla="*/ 475675 w 12192000"/>
              <a:gd name="connsiteY2026" fmla="*/ 2999094 h 4251103"/>
              <a:gd name="connsiteX2027" fmla="*/ 470513 w 12192000"/>
              <a:gd name="connsiteY2027" fmla="*/ 3014743 h 4251103"/>
              <a:gd name="connsiteX2028" fmla="*/ 449868 w 12192000"/>
              <a:gd name="connsiteY2028" fmla="*/ 3006920 h 4251103"/>
              <a:gd name="connsiteX2029" fmla="*/ 460192 w 12192000"/>
              <a:gd name="connsiteY2029" fmla="*/ 3030393 h 4251103"/>
              <a:gd name="connsiteX2030" fmla="*/ 418903 w 12192000"/>
              <a:gd name="connsiteY2030" fmla="*/ 3014743 h 4251103"/>
              <a:gd name="connsiteX2031" fmla="*/ 413745 w 12192000"/>
              <a:gd name="connsiteY2031" fmla="*/ 3022570 h 4251103"/>
              <a:gd name="connsiteX2032" fmla="*/ 449868 w 12192000"/>
              <a:gd name="connsiteY2032" fmla="*/ 3038219 h 4251103"/>
              <a:gd name="connsiteX2033" fmla="*/ 424064 w 12192000"/>
              <a:gd name="connsiteY2033" fmla="*/ 3030393 h 4251103"/>
              <a:gd name="connsiteX2034" fmla="*/ 393100 w 12192000"/>
              <a:gd name="connsiteY2034" fmla="*/ 3069519 h 4251103"/>
              <a:gd name="connsiteX2035" fmla="*/ 377620 w 12192000"/>
              <a:gd name="connsiteY2035" fmla="*/ 3069519 h 4251103"/>
              <a:gd name="connsiteX2036" fmla="*/ 387942 w 12192000"/>
              <a:gd name="connsiteY2036" fmla="*/ 3092994 h 4251103"/>
              <a:gd name="connsiteX2037" fmla="*/ 372456 w 12192000"/>
              <a:gd name="connsiteY2037" fmla="*/ 3092994 h 4251103"/>
              <a:gd name="connsiteX2038" fmla="*/ 346653 w 12192000"/>
              <a:gd name="connsiteY2038" fmla="*/ 3085169 h 4251103"/>
              <a:gd name="connsiteX2039" fmla="*/ 398260 w 12192000"/>
              <a:gd name="connsiteY2039" fmla="*/ 3139943 h 4251103"/>
              <a:gd name="connsiteX2040" fmla="*/ 382779 w 12192000"/>
              <a:gd name="connsiteY2040" fmla="*/ 3155595 h 4251103"/>
              <a:gd name="connsiteX2041" fmla="*/ 326012 w 12192000"/>
              <a:gd name="connsiteY2041" fmla="*/ 3124296 h 4251103"/>
              <a:gd name="connsiteX2042" fmla="*/ 315691 w 12192000"/>
              <a:gd name="connsiteY2042" fmla="*/ 3030393 h 4251103"/>
              <a:gd name="connsiteX2043" fmla="*/ 362139 w 12192000"/>
              <a:gd name="connsiteY2043" fmla="*/ 3030393 h 4251103"/>
              <a:gd name="connsiteX2044" fmla="*/ 315691 w 12192000"/>
              <a:gd name="connsiteY2044" fmla="*/ 3014743 h 4251103"/>
              <a:gd name="connsiteX2045" fmla="*/ 233117 w 12192000"/>
              <a:gd name="connsiteY2045" fmla="*/ 2999094 h 4251103"/>
              <a:gd name="connsiteX2046" fmla="*/ 212473 w 12192000"/>
              <a:gd name="connsiteY2046" fmla="*/ 2975619 h 4251103"/>
              <a:gd name="connsiteX2047" fmla="*/ 186672 w 12192000"/>
              <a:gd name="connsiteY2047" fmla="*/ 2975619 h 4251103"/>
              <a:gd name="connsiteX2048" fmla="*/ 93778 w 12192000"/>
              <a:gd name="connsiteY2048" fmla="*/ 2928669 h 4251103"/>
              <a:gd name="connsiteX2049" fmla="*/ 98939 w 12192000"/>
              <a:gd name="connsiteY2049" fmla="*/ 2928669 h 4251103"/>
              <a:gd name="connsiteX2050" fmla="*/ 19592 w 12192000"/>
              <a:gd name="connsiteY2050" fmla="*/ 2894432 h 4251103"/>
              <a:gd name="connsiteX2051" fmla="*/ 0 w 12192000"/>
              <a:gd name="connsiteY2051" fmla="*/ 2885296 h 425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Lst>
            <a:rect l="l" t="t" r="r" b="b"/>
            <a:pathLst>
              <a:path w="12192000" h="4251103">
                <a:moveTo>
                  <a:pt x="6931687" y="4243277"/>
                </a:moveTo>
                <a:cubicBezTo>
                  <a:pt x="6947170" y="4243277"/>
                  <a:pt x="6952331" y="4251103"/>
                  <a:pt x="6962652" y="4251103"/>
                </a:cubicBezTo>
                <a:lnTo>
                  <a:pt x="6926527" y="4251103"/>
                </a:lnTo>
                <a:cubicBezTo>
                  <a:pt x="6926527" y="4251103"/>
                  <a:pt x="6926527" y="4251103"/>
                  <a:pt x="6921366" y="4251103"/>
                </a:cubicBezTo>
                <a:cubicBezTo>
                  <a:pt x="6931687" y="4251103"/>
                  <a:pt x="6926527" y="4243277"/>
                  <a:pt x="6931687" y="4243277"/>
                </a:cubicBezTo>
                <a:close/>
                <a:moveTo>
                  <a:pt x="7061514" y="4216590"/>
                </a:moveTo>
                <a:cubicBezTo>
                  <a:pt x="7058880" y="4216202"/>
                  <a:pt x="7055367" y="4216718"/>
                  <a:pt x="7050258" y="4218784"/>
                </a:cubicBezTo>
                <a:cubicBezTo>
                  <a:pt x="7050258" y="4227046"/>
                  <a:pt x="7040040" y="4235306"/>
                  <a:pt x="7055368" y="4235306"/>
                </a:cubicBezTo>
                <a:lnTo>
                  <a:pt x="7063031" y="4231176"/>
                </a:lnTo>
                <a:lnTo>
                  <a:pt x="7070695" y="4235306"/>
                </a:lnTo>
                <a:cubicBezTo>
                  <a:pt x="7065585" y="4235306"/>
                  <a:pt x="7075804" y="4227046"/>
                  <a:pt x="7080913" y="4227046"/>
                </a:cubicBezTo>
                <a:cubicBezTo>
                  <a:pt x="7069417" y="4227046"/>
                  <a:pt x="7069418" y="4217752"/>
                  <a:pt x="7061514" y="4216590"/>
                </a:cubicBezTo>
                <a:close/>
                <a:moveTo>
                  <a:pt x="7097260" y="4210523"/>
                </a:moveTo>
                <a:cubicBezTo>
                  <a:pt x="7107252" y="4218784"/>
                  <a:pt x="7097260" y="4235306"/>
                  <a:pt x="7112249" y="4235306"/>
                </a:cubicBezTo>
                <a:cubicBezTo>
                  <a:pt x="7107252" y="4235306"/>
                  <a:pt x="7127235" y="4202260"/>
                  <a:pt x="7097260" y="4210523"/>
                </a:cubicBezTo>
                <a:close/>
                <a:moveTo>
                  <a:pt x="6977368" y="4202260"/>
                </a:moveTo>
                <a:cubicBezTo>
                  <a:pt x="6982816" y="4210523"/>
                  <a:pt x="6971917" y="4210523"/>
                  <a:pt x="6971917" y="4210523"/>
                </a:cubicBezTo>
                <a:cubicBezTo>
                  <a:pt x="6982816" y="4210523"/>
                  <a:pt x="6988266" y="4210523"/>
                  <a:pt x="6993716" y="4218784"/>
                </a:cubicBezTo>
                <a:cubicBezTo>
                  <a:pt x="6982816" y="4218784"/>
                  <a:pt x="6966468" y="4227046"/>
                  <a:pt x="6977368" y="4227046"/>
                </a:cubicBezTo>
                <a:cubicBezTo>
                  <a:pt x="6977368" y="4218784"/>
                  <a:pt x="7010065" y="4227046"/>
                  <a:pt x="7004616" y="4218784"/>
                </a:cubicBezTo>
                <a:cubicBezTo>
                  <a:pt x="6988266" y="4218784"/>
                  <a:pt x="6993716" y="4202260"/>
                  <a:pt x="6977368" y="4202260"/>
                </a:cubicBezTo>
                <a:close/>
                <a:moveTo>
                  <a:pt x="7448767" y="4181609"/>
                </a:moveTo>
                <a:cubicBezTo>
                  <a:pt x="7437867" y="4189871"/>
                  <a:pt x="7416068" y="4173347"/>
                  <a:pt x="7416068" y="4189871"/>
                </a:cubicBezTo>
                <a:cubicBezTo>
                  <a:pt x="7426968" y="4189871"/>
                  <a:pt x="7448767" y="4189871"/>
                  <a:pt x="7448767" y="4181609"/>
                </a:cubicBezTo>
                <a:close/>
                <a:moveTo>
                  <a:pt x="7431737" y="4165086"/>
                </a:moveTo>
                <a:cubicBezTo>
                  <a:pt x="7452628" y="4173347"/>
                  <a:pt x="7416068" y="4173347"/>
                  <a:pt x="7426516" y="4173347"/>
                </a:cubicBezTo>
                <a:cubicBezTo>
                  <a:pt x="7442183" y="4173347"/>
                  <a:pt x="7463073" y="4173347"/>
                  <a:pt x="7478742" y="4181609"/>
                </a:cubicBezTo>
                <a:cubicBezTo>
                  <a:pt x="7478742" y="4173347"/>
                  <a:pt x="7468296" y="4173347"/>
                  <a:pt x="7478742" y="4173347"/>
                </a:cubicBezTo>
                <a:cubicBezTo>
                  <a:pt x="7463073" y="4173347"/>
                  <a:pt x="7442183" y="4165086"/>
                  <a:pt x="7431737" y="4165086"/>
                </a:cubicBezTo>
                <a:close/>
                <a:moveTo>
                  <a:pt x="6965215" y="4154826"/>
                </a:moveTo>
                <a:lnTo>
                  <a:pt x="6962652" y="4157202"/>
                </a:lnTo>
                <a:cubicBezTo>
                  <a:pt x="6942008" y="4157202"/>
                  <a:pt x="6942008" y="4157202"/>
                  <a:pt x="6921366" y="4157202"/>
                </a:cubicBezTo>
                <a:close/>
                <a:moveTo>
                  <a:pt x="7580806" y="4150304"/>
                </a:moveTo>
                <a:lnTo>
                  <a:pt x="7673857" y="4150304"/>
                </a:lnTo>
                <a:cubicBezTo>
                  <a:pt x="7637671" y="4158127"/>
                  <a:pt x="7616992" y="4158127"/>
                  <a:pt x="7575637" y="4165956"/>
                </a:cubicBezTo>
                <a:cubicBezTo>
                  <a:pt x="7575637" y="4158127"/>
                  <a:pt x="7606654" y="4150304"/>
                  <a:pt x="7580806" y="4150304"/>
                </a:cubicBezTo>
                <a:close/>
                <a:moveTo>
                  <a:pt x="7473292" y="4140301"/>
                </a:moveTo>
                <a:cubicBezTo>
                  <a:pt x="7457760" y="4148564"/>
                  <a:pt x="7437051" y="4148564"/>
                  <a:pt x="7421519" y="4156825"/>
                </a:cubicBezTo>
                <a:cubicBezTo>
                  <a:pt x="7437051" y="4156825"/>
                  <a:pt x="7473292" y="4156825"/>
                  <a:pt x="7473292" y="4140301"/>
                </a:cubicBezTo>
                <a:close/>
                <a:moveTo>
                  <a:pt x="8026654" y="4134105"/>
                </a:moveTo>
                <a:cubicBezTo>
                  <a:pt x="8020802" y="4132556"/>
                  <a:pt x="8014299" y="4131008"/>
                  <a:pt x="8009096" y="4134107"/>
                </a:cubicBezTo>
                <a:cubicBezTo>
                  <a:pt x="8019502" y="4140301"/>
                  <a:pt x="7988288" y="4134107"/>
                  <a:pt x="7993491" y="4140301"/>
                </a:cubicBezTo>
                <a:cubicBezTo>
                  <a:pt x="8019502" y="4134107"/>
                  <a:pt x="8029905" y="4140301"/>
                  <a:pt x="8045510" y="4140301"/>
                </a:cubicBezTo>
                <a:cubicBezTo>
                  <a:pt x="8045510" y="4134107"/>
                  <a:pt x="8045510" y="4134107"/>
                  <a:pt x="8040310" y="4134107"/>
                </a:cubicBezTo>
                <a:cubicBezTo>
                  <a:pt x="8037709" y="4137205"/>
                  <a:pt x="8032507" y="4135654"/>
                  <a:pt x="8026654" y="4134105"/>
                </a:cubicBezTo>
                <a:close/>
                <a:moveTo>
                  <a:pt x="7224393" y="4117825"/>
                </a:moveTo>
                <a:cubicBezTo>
                  <a:pt x="7219540" y="4120875"/>
                  <a:pt x="7230779" y="4133073"/>
                  <a:pt x="7214430" y="4133073"/>
                </a:cubicBezTo>
                <a:lnTo>
                  <a:pt x="7225330" y="4133073"/>
                </a:lnTo>
                <a:cubicBezTo>
                  <a:pt x="7229418" y="4131266"/>
                  <a:pt x="7233504" y="4129460"/>
                  <a:pt x="7241678" y="4133073"/>
                </a:cubicBezTo>
                <a:cubicBezTo>
                  <a:pt x="7236229" y="4125844"/>
                  <a:pt x="7236229" y="4125844"/>
                  <a:pt x="7236229" y="4118614"/>
                </a:cubicBezTo>
                <a:cubicBezTo>
                  <a:pt x="7229418" y="4116808"/>
                  <a:pt x="7226011" y="4116808"/>
                  <a:pt x="7224393" y="4117825"/>
                </a:cubicBezTo>
                <a:close/>
                <a:moveTo>
                  <a:pt x="7617368" y="4111386"/>
                </a:moveTo>
                <a:cubicBezTo>
                  <a:pt x="7612258" y="4127907"/>
                  <a:pt x="7642914" y="4127907"/>
                  <a:pt x="7653132" y="4119647"/>
                </a:cubicBezTo>
                <a:cubicBezTo>
                  <a:pt x="7637804" y="4127907"/>
                  <a:pt x="7632696" y="4119647"/>
                  <a:pt x="7617368" y="4111386"/>
                </a:cubicBezTo>
                <a:close/>
                <a:moveTo>
                  <a:pt x="7293450" y="4111386"/>
                </a:moveTo>
                <a:cubicBezTo>
                  <a:pt x="7308632" y="4111386"/>
                  <a:pt x="7323814" y="4119647"/>
                  <a:pt x="7328873" y="4111386"/>
                </a:cubicBezTo>
                <a:cubicBezTo>
                  <a:pt x="7313692" y="4111386"/>
                  <a:pt x="7298512" y="4111386"/>
                  <a:pt x="7293450" y="4111386"/>
                </a:cubicBezTo>
                <a:close/>
                <a:moveTo>
                  <a:pt x="7189905" y="4111386"/>
                </a:moveTo>
                <a:cubicBezTo>
                  <a:pt x="7184456" y="4111386"/>
                  <a:pt x="7162658" y="4111386"/>
                  <a:pt x="7162658" y="4119647"/>
                </a:cubicBezTo>
                <a:cubicBezTo>
                  <a:pt x="7168106" y="4119647"/>
                  <a:pt x="7168106" y="4119647"/>
                  <a:pt x="7162658" y="4127907"/>
                </a:cubicBezTo>
                <a:cubicBezTo>
                  <a:pt x="7179006" y="4119647"/>
                  <a:pt x="7184456" y="4119647"/>
                  <a:pt x="7189905" y="4111386"/>
                </a:cubicBezTo>
                <a:close/>
                <a:moveTo>
                  <a:pt x="6993411" y="4110878"/>
                </a:moveTo>
                <a:lnTo>
                  <a:pt x="6988455" y="4125901"/>
                </a:lnTo>
                <a:cubicBezTo>
                  <a:pt x="6978134" y="4118075"/>
                  <a:pt x="6983296" y="4114165"/>
                  <a:pt x="6992325" y="4111231"/>
                </a:cubicBezTo>
                <a:close/>
                <a:moveTo>
                  <a:pt x="6993617" y="4110250"/>
                </a:moveTo>
                <a:lnTo>
                  <a:pt x="6994740" y="4110446"/>
                </a:lnTo>
                <a:lnTo>
                  <a:pt x="6993411" y="4110878"/>
                </a:lnTo>
                <a:close/>
                <a:moveTo>
                  <a:pt x="7203054" y="4108321"/>
                </a:moveTo>
                <a:cubicBezTo>
                  <a:pt x="7201760" y="4108093"/>
                  <a:pt x="7199171" y="4108547"/>
                  <a:pt x="7193994" y="4110353"/>
                </a:cubicBezTo>
                <a:cubicBezTo>
                  <a:pt x="7188816" y="4117583"/>
                  <a:pt x="7199171" y="4117583"/>
                  <a:pt x="7199171" y="4124811"/>
                </a:cubicBezTo>
                <a:cubicBezTo>
                  <a:pt x="7188816" y="4124811"/>
                  <a:pt x="7173285" y="4117583"/>
                  <a:pt x="7168106" y="4132040"/>
                </a:cubicBezTo>
                <a:cubicBezTo>
                  <a:pt x="7178463" y="4132040"/>
                  <a:pt x="7193994" y="4124811"/>
                  <a:pt x="7204347" y="4132040"/>
                </a:cubicBezTo>
                <a:cubicBezTo>
                  <a:pt x="7193994" y="4117583"/>
                  <a:pt x="7219880" y="4124811"/>
                  <a:pt x="7214703" y="4110353"/>
                </a:cubicBezTo>
                <a:cubicBezTo>
                  <a:pt x="7199171" y="4115777"/>
                  <a:pt x="7206937" y="4108999"/>
                  <a:pt x="7203054" y="4108321"/>
                </a:cubicBezTo>
                <a:close/>
                <a:moveTo>
                  <a:pt x="7111442" y="4103511"/>
                </a:moveTo>
                <a:cubicBezTo>
                  <a:pt x="7104209" y="4103124"/>
                  <a:pt x="7096898" y="4105191"/>
                  <a:pt x="7091811" y="4111386"/>
                </a:cubicBezTo>
                <a:cubicBezTo>
                  <a:pt x="7096898" y="4111386"/>
                  <a:pt x="7117243" y="4103124"/>
                  <a:pt x="7122329" y="4111386"/>
                </a:cubicBezTo>
                <a:cubicBezTo>
                  <a:pt x="7122329" y="4119647"/>
                  <a:pt x="7112157" y="4119647"/>
                  <a:pt x="7112157" y="4127907"/>
                </a:cubicBezTo>
                <a:cubicBezTo>
                  <a:pt x="7154120" y="4127907"/>
                  <a:pt x="7133137" y="4104675"/>
                  <a:pt x="7111442" y="4103511"/>
                </a:cubicBezTo>
                <a:close/>
                <a:moveTo>
                  <a:pt x="7391544" y="4103124"/>
                </a:moveTo>
                <a:cubicBezTo>
                  <a:pt x="7391544" y="4111386"/>
                  <a:pt x="7416068" y="4119647"/>
                  <a:pt x="7416068" y="4111386"/>
                </a:cubicBezTo>
                <a:cubicBezTo>
                  <a:pt x="7406259" y="4103124"/>
                  <a:pt x="7406259" y="4103124"/>
                  <a:pt x="7391544" y="4103124"/>
                </a:cubicBezTo>
                <a:close/>
                <a:moveTo>
                  <a:pt x="7473291" y="4094863"/>
                </a:moveTo>
                <a:cubicBezTo>
                  <a:pt x="7478438" y="4103124"/>
                  <a:pt x="7514468" y="4103124"/>
                  <a:pt x="7519614" y="4094863"/>
                </a:cubicBezTo>
                <a:cubicBezTo>
                  <a:pt x="7499026" y="4094863"/>
                  <a:pt x="7493879" y="4094863"/>
                  <a:pt x="7473291" y="4094863"/>
                </a:cubicBezTo>
                <a:close/>
                <a:moveTo>
                  <a:pt x="7431269" y="4076145"/>
                </a:moveTo>
                <a:cubicBezTo>
                  <a:pt x="7427328" y="4075758"/>
                  <a:pt x="7422503" y="4076275"/>
                  <a:pt x="7416068" y="4078340"/>
                </a:cubicBezTo>
                <a:cubicBezTo>
                  <a:pt x="7421217" y="4086601"/>
                  <a:pt x="7431509" y="4086601"/>
                  <a:pt x="7436658" y="4094863"/>
                </a:cubicBezTo>
                <a:cubicBezTo>
                  <a:pt x="7446950" y="4086601"/>
                  <a:pt x="7457246" y="4086601"/>
                  <a:pt x="7462393" y="4086601"/>
                </a:cubicBezTo>
                <a:cubicBezTo>
                  <a:pt x="7446952" y="4086601"/>
                  <a:pt x="7443092" y="4077307"/>
                  <a:pt x="7431269" y="4076145"/>
                </a:cubicBezTo>
                <a:close/>
                <a:moveTo>
                  <a:pt x="8587754" y="4061817"/>
                </a:moveTo>
                <a:cubicBezTo>
                  <a:pt x="8567513" y="4070078"/>
                  <a:pt x="8532090" y="4070078"/>
                  <a:pt x="8516909" y="4078340"/>
                </a:cubicBezTo>
                <a:cubicBezTo>
                  <a:pt x="8547272" y="4070078"/>
                  <a:pt x="8567513" y="4078340"/>
                  <a:pt x="8587754" y="4061817"/>
                </a:cubicBezTo>
                <a:close/>
                <a:moveTo>
                  <a:pt x="7509881" y="4049427"/>
                </a:moveTo>
                <a:lnTo>
                  <a:pt x="7510636" y="4051278"/>
                </a:lnTo>
                <a:lnTo>
                  <a:pt x="7500393" y="4053301"/>
                </a:lnTo>
                <a:cubicBezTo>
                  <a:pt x="7495966" y="4055624"/>
                  <a:pt x="7494699" y="4058720"/>
                  <a:pt x="7499762" y="4061820"/>
                </a:cubicBezTo>
                <a:cubicBezTo>
                  <a:pt x="7502290" y="4058720"/>
                  <a:pt x="7508616" y="4057172"/>
                  <a:pt x="7512413" y="4055624"/>
                </a:cubicBezTo>
                <a:lnTo>
                  <a:pt x="7510636" y="4051278"/>
                </a:lnTo>
                <a:lnTo>
                  <a:pt x="7520003" y="4049427"/>
                </a:lnTo>
                <a:cubicBezTo>
                  <a:pt x="7520003" y="4049427"/>
                  <a:pt x="7514943" y="4049427"/>
                  <a:pt x="7509881" y="4049427"/>
                </a:cubicBezTo>
                <a:close/>
                <a:moveTo>
                  <a:pt x="8489498" y="4047792"/>
                </a:moveTo>
                <a:cubicBezTo>
                  <a:pt x="8487934" y="4046846"/>
                  <a:pt x="8486617" y="4046846"/>
                  <a:pt x="8485300" y="4048740"/>
                </a:cubicBezTo>
                <a:cubicBezTo>
                  <a:pt x="8490569" y="4056311"/>
                  <a:pt x="8485300" y="4063885"/>
                  <a:pt x="8474765" y="4063885"/>
                </a:cubicBezTo>
                <a:cubicBezTo>
                  <a:pt x="8458960" y="4063885"/>
                  <a:pt x="8448424" y="4063885"/>
                  <a:pt x="8437887" y="4071456"/>
                </a:cubicBezTo>
                <a:cubicBezTo>
                  <a:pt x="8448424" y="4071456"/>
                  <a:pt x="8485300" y="4063885"/>
                  <a:pt x="8469496" y="4079032"/>
                </a:cubicBezTo>
                <a:cubicBezTo>
                  <a:pt x="8485300" y="4071456"/>
                  <a:pt x="8485300" y="4086605"/>
                  <a:pt x="8501105" y="4079032"/>
                </a:cubicBezTo>
                <a:cubicBezTo>
                  <a:pt x="8506373" y="4063885"/>
                  <a:pt x="8480032" y="4079032"/>
                  <a:pt x="8485300" y="4063885"/>
                </a:cubicBezTo>
                <a:cubicBezTo>
                  <a:pt x="8495835" y="4056311"/>
                  <a:pt x="8506373" y="4063885"/>
                  <a:pt x="8516909" y="4056311"/>
                </a:cubicBezTo>
                <a:cubicBezTo>
                  <a:pt x="8501103" y="4061992"/>
                  <a:pt x="8494190" y="4050632"/>
                  <a:pt x="8489498" y="4047792"/>
                </a:cubicBezTo>
                <a:close/>
                <a:moveTo>
                  <a:pt x="8211257" y="4046962"/>
                </a:moveTo>
                <a:cubicBezTo>
                  <a:pt x="8188338" y="4045917"/>
                  <a:pt x="8157455" y="4062647"/>
                  <a:pt x="8138154" y="4062647"/>
                </a:cubicBezTo>
                <a:cubicBezTo>
                  <a:pt x="8158742" y="4070081"/>
                  <a:pt x="8189624" y="4047774"/>
                  <a:pt x="8215357" y="4055211"/>
                </a:cubicBezTo>
                <a:cubicBezTo>
                  <a:pt x="8215357" y="4062647"/>
                  <a:pt x="8194771" y="4047774"/>
                  <a:pt x="8199918" y="4062647"/>
                </a:cubicBezTo>
                <a:cubicBezTo>
                  <a:pt x="8210212" y="4055211"/>
                  <a:pt x="8230799" y="4055211"/>
                  <a:pt x="8230799" y="4055211"/>
                </a:cubicBezTo>
                <a:cubicBezTo>
                  <a:pt x="8225653" y="4049633"/>
                  <a:pt x="8218896" y="4047311"/>
                  <a:pt x="8211257" y="4046962"/>
                </a:cubicBezTo>
                <a:close/>
                <a:moveTo>
                  <a:pt x="8715567" y="4045040"/>
                </a:moveTo>
                <a:cubicBezTo>
                  <a:pt x="8711735" y="4044264"/>
                  <a:pt x="8706626" y="4044264"/>
                  <a:pt x="8696409" y="4047363"/>
                </a:cubicBezTo>
                <a:cubicBezTo>
                  <a:pt x="8691299" y="4053559"/>
                  <a:pt x="8732173" y="4047363"/>
                  <a:pt x="8727065" y="4047363"/>
                </a:cubicBezTo>
                <a:cubicBezTo>
                  <a:pt x="8721954" y="4047363"/>
                  <a:pt x="8719399" y="4045815"/>
                  <a:pt x="8715567" y="4045040"/>
                </a:cubicBezTo>
                <a:close/>
                <a:moveTo>
                  <a:pt x="7171088" y="4045040"/>
                </a:moveTo>
                <a:cubicBezTo>
                  <a:pt x="7162147" y="4045812"/>
                  <a:pt x="7154483" y="4047363"/>
                  <a:pt x="7154483" y="4047363"/>
                </a:cubicBezTo>
                <a:cubicBezTo>
                  <a:pt x="7159593" y="4047363"/>
                  <a:pt x="7159593" y="4053559"/>
                  <a:pt x="7154483" y="4053559"/>
                </a:cubicBezTo>
                <a:cubicBezTo>
                  <a:pt x="7169811" y="4047363"/>
                  <a:pt x="7185139" y="4053559"/>
                  <a:pt x="7195357" y="4047363"/>
                </a:cubicBezTo>
                <a:cubicBezTo>
                  <a:pt x="7190249" y="4044264"/>
                  <a:pt x="7180029" y="4044264"/>
                  <a:pt x="7171088" y="4045040"/>
                </a:cubicBezTo>
                <a:close/>
                <a:moveTo>
                  <a:pt x="8582305" y="4041165"/>
                </a:moveTo>
                <a:cubicBezTo>
                  <a:pt x="8557327" y="4041165"/>
                  <a:pt x="8552333" y="4047363"/>
                  <a:pt x="8532350" y="4047363"/>
                </a:cubicBezTo>
                <a:cubicBezTo>
                  <a:pt x="8527356" y="4047363"/>
                  <a:pt x="8527356" y="4047363"/>
                  <a:pt x="8522358" y="4047363"/>
                </a:cubicBezTo>
                <a:cubicBezTo>
                  <a:pt x="8527356" y="4047363"/>
                  <a:pt x="8522358" y="4053559"/>
                  <a:pt x="8522358" y="4053559"/>
                </a:cubicBezTo>
                <a:cubicBezTo>
                  <a:pt x="8542340" y="4053559"/>
                  <a:pt x="8542340" y="4047363"/>
                  <a:pt x="8562324" y="4047363"/>
                </a:cubicBezTo>
                <a:cubicBezTo>
                  <a:pt x="8562324" y="4047363"/>
                  <a:pt x="8552333" y="4047363"/>
                  <a:pt x="8552333" y="4053559"/>
                </a:cubicBezTo>
                <a:cubicBezTo>
                  <a:pt x="8562324" y="4053559"/>
                  <a:pt x="8562324" y="4053559"/>
                  <a:pt x="8562324" y="4053559"/>
                </a:cubicBezTo>
                <a:cubicBezTo>
                  <a:pt x="8562324" y="4053559"/>
                  <a:pt x="8562324" y="4053559"/>
                  <a:pt x="8567318" y="4053559"/>
                </a:cubicBezTo>
                <a:cubicBezTo>
                  <a:pt x="8562324" y="4047363"/>
                  <a:pt x="8582305" y="4047363"/>
                  <a:pt x="8582305" y="4041165"/>
                </a:cubicBezTo>
                <a:close/>
                <a:moveTo>
                  <a:pt x="8768585" y="4038927"/>
                </a:moveTo>
                <a:cubicBezTo>
                  <a:pt x="8758181" y="4039789"/>
                  <a:pt x="8745176" y="4043232"/>
                  <a:pt x="8732172" y="4046673"/>
                </a:cubicBezTo>
                <a:cubicBezTo>
                  <a:pt x="8742576" y="4053559"/>
                  <a:pt x="8768585" y="4046673"/>
                  <a:pt x="8789394" y="4046673"/>
                </a:cubicBezTo>
                <a:cubicBezTo>
                  <a:pt x="8786794" y="4039789"/>
                  <a:pt x="8778990" y="4038068"/>
                  <a:pt x="8768585" y="4038927"/>
                </a:cubicBezTo>
                <a:close/>
                <a:moveTo>
                  <a:pt x="8364298" y="4038652"/>
                </a:moveTo>
                <a:cubicBezTo>
                  <a:pt x="8361713" y="4038285"/>
                  <a:pt x="8357513" y="4038774"/>
                  <a:pt x="8351051" y="4040731"/>
                </a:cubicBezTo>
                <a:lnTo>
                  <a:pt x="8333520" y="4054001"/>
                </a:lnTo>
                <a:lnTo>
                  <a:pt x="8323047" y="4056049"/>
                </a:lnTo>
                <a:lnTo>
                  <a:pt x="8287726" y="4054427"/>
                </a:lnTo>
                <a:cubicBezTo>
                  <a:pt x="8270926" y="4056385"/>
                  <a:pt x="8252833" y="4060298"/>
                  <a:pt x="8237325" y="4064211"/>
                </a:cubicBezTo>
                <a:cubicBezTo>
                  <a:pt x="8252833" y="4064211"/>
                  <a:pt x="8247663" y="4064211"/>
                  <a:pt x="8258002" y="4064211"/>
                </a:cubicBezTo>
                <a:cubicBezTo>
                  <a:pt x="8263171" y="4064211"/>
                  <a:pt x="8263171" y="4064211"/>
                  <a:pt x="8268341" y="4064211"/>
                </a:cubicBezTo>
                <a:cubicBezTo>
                  <a:pt x="8247663" y="4079861"/>
                  <a:pt x="8221816" y="4079861"/>
                  <a:pt x="8195968" y="4095516"/>
                </a:cubicBezTo>
                <a:cubicBezTo>
                  <a:pt x="8164952" y="4095516"/>
                  <a:pt x="8180461" y="4079861"/>
                  <a:pt x="8144275" y="4087690"/>
                </a:cubicBezTo>
                <a:cubicBezTo>
                  <a:pt x="8144275" y="4103344"/>
                  <a:pt x="8113258" y="4103344"/>
                  <a:pt x="8087410" y="4111170"/>
                </a:cubicBezTo>
                <a:cubicBezTo>
                  <a:pt x="8082241" y="4103344"/>
                  <a:pt x="8082241" y="4103344"/>
                  <a:pt x="8082241" y="4103344"/>
                </a:cubicBezTo>
                <a:cubicBezTo>
                  <a:pt x="8061563" y="4111170"/>
                  <a:pt x="8051225" y="4103344"/>
                  <a:pt x="8025376" y="4118997"/>
                </a:cubicBezTo>
                <a:cubicBezTo>
                  <a:pt x="8025376" y="4111170"/>
                  <a:pt x="8025376" y="4111170"/>
                  <a:pt x="8020209" y="4111170"/>
                </a:cubicBezTo>
                <a:cubicBezTo>
                  <a:pt x="8030547" y="4103344"/>
                  <a:pt x="8113258" y="4087690"/>
                  <a:pt x="8102919" y="4095516"/>
                </a:cubicBezTo>
                <a:cubicBezTo>
                  <a:pt x="8139105" y="4079861"/>
                  <a:pt x="8164952" y="4072038"/>
                  <a:pt x="8206308" y="4072038"/>
                </a:cubicBezTo>
                <a:cubicBezTo>
                  <a:pt x="8201139" y="4072038"/>
                  <a:pt x="8221816" y="4064211"/>
                  <a:pt x="8206308" y="4064211"/>
                </a:cubicBezTo>
                <a:cubicBezTo>
                  <a:pt x="8185630" y="4072038"/>
                  <a:pt x="8154613" y="4079861"/>
                  <a:pt x="8139105" y="4072038"/>
                </a:cubicBezTo>
                <a:cubicBezTo>
                  <a:pt x="8133935" y="4079864"/>
                  <a:pt x="8119720" y="4083777"/>
                  <a:pt x="8104858" y="4084756"/>
                </a:cubicBezTo>
                <a:lnTo>
                  <a:pt x="8068470" y="4080085"/>
                </a:lnTo>
                <a:lnTo>
                  <a:pt x="8068672" y="4079863"/>
                </a:lnTo>
                <a:lnTo>
                  <a:pt x="8068714" y="4079760"/>
                </a:lnTo>
                <a:lnTo>
                  <a:pt x="8085472" y="4078884"/>
                </a:lnTo>
                <a:cubicBezTo>
                  <a:pt x="8089996" y="4077907"/>
                  <a:pt x="8092581" y="4075950"/>
                  <a:pt x="8092581" y="4072038"/>
                </a:cubicBezTo>
                <a:cubicBezTo>
                  <a:pt x="8077072" y="4068125"/>
                  <a:pt x="8066733" y="4066168"/>
                  <a:pt x="8057041" y="4067146"/>
                </a:cubicBezTo>
                <a:cubicBezTo>
                  <a:pt x="8047347" y="4068125"/>
                  <a:pt x="8038302" y="4072037"/>
                  <a:pt x="8025376" y="4079861"/>
                </a:cubicBezTo>
                <a:cubicBezTo>
                  <a:pt x="8046055" y="4079861"/>
                  <a:pt x="8061563" y="4072038"/>
                  <a:pt x="8071902" y="4072038"/>
                </a:cubicBezTo>
                <a:lnTo>
                  <a:pt x="8068714" y="4079760"/>
                </a:lnTo>
                <a:lnTo>
                  <a:pt x="8066732" y="4079861"/>
                </a:lnTo>
                <a:lnTo>
                  <a:pt x="8068470" y="4080085"/>
                </a:lnTo>
                <a:lnTo>
                  <a:pt x="8061563" y="4087690"/>
                </a:lnTo>
                <a:cubicBezTo>
                  <a:pt x="8046055" y="4079861"/>
                  <a:pt x="8040887" y="4087690"/>
                  <a:pt x="8020209" y="4087690"/>
                </a:cubicBezTo>
                <a:cubicBezTo>
                  <a:pt x="8025376" y="4072038"/>
                  <a:pt x="7999531" y="4079861"/>
                  <a:pt x="7994361" y="4079861"/>
                </a:cubicBezTo>
                <a:cubicBezTo>
                  <a:pt x="7978852" y="4087690"/>
                  <a:pt x="8004700" y="4087690"/>
                  <a:pt x="7984023" y="4095516"/>
                </a:cubicBezTo>
                <a:cubicBezTo>
                  <a:pt x="7963344" y="4095516"/>
                  <a:pt x="7947836" y="4103344"/>
                  <a:pt x="7927158" y="4095516"/>
                </a:cubicBezTo>
                <a:cubicBezTo>
                  <a:pt x="7932329" y="4087690"/>
                  <a:pt x="7947836" y="4087690"/>
                  <a:pt x="7953005" y="4079861"/>
                </a:cubicBezTo>
                <a:cubicBezTo>
                  <a:pt x="7932329" y="4079861"/>
                  <a:pt x="7937496" y="4095516"/>
                  <a:pt x="7921989" y="4095516"/>
                </a:cubicBezTo>
                <a:cubicBezTo>
                  <a:pt x="7921989" y="4087690"/>
                  <a:pt x="7906480" y="4087690"/>
                  <a:pt x="7896143" y="4087690"/>
                </a:cubicBezTo>
                <a:cubicBezTo>
                  <a:pt x="7875464" y="4103344"/>
                  <a:pt x="7823771" y="4103344"/>
                  <a:pt x="7808261" y="4118997"/>
                </a:cubicBezTo>
                <a:cubicBezTo>
                  <a:pt x="7797923" y="4111170"/>
                  <a:pt x="7782415" y="4118997"/>
                  <a:pt x="7772075" y="4111170"/>
                </a:cubicBezTo>
                <a:cubicBezTo>
                  <a:pt x="7782415" y="4111170"/>
                  <a:pt x="7792753" y="4111170"/>
                  <a:pt x="7792753" y="4103344"/>
                </a:cubicBezTo>
                <a:cubicBezTo>
                  <a:pt x="7766906" y="4118997"/>
                  <a:pt x="7715212" y="4111170"/>
                  <a:pt x="7720380" y="4126823"/>
                </a:cubicBezTo>
                <a:cubicBezTo>
                  <a:pt x="7710042" y="4130738"/>
                  <a:pt x="7700994" y="4128780"/>
                  <a:pt x="7692595" y="4126823"/>
                </a:cubicBezTo>
                <a:lnTo>
                  <a:pt x="7679026" y="4126823"/>
                </a:lnTo>
                <a:cubicBezTo>
                  <a:pt x="7668686" y="4126823"/>
                  <a:pt x="7668686" y="4134651"/>
                  <a:pt x="7658348" y="4134651"/>
                </a:cubicBezTo>
                <a:cubicBezTo>
                  <a:pt x="7648009" y="4118997"/>
                  <a:pt x="7606654" y="4142476"/>
                  <a:pt x="7585977" y="4134651"/>
                </a:cubicBezTo>
                <a:cubicBezTo>
                  <a:pt x="7596315" y="4142476"/>
                  <a:pt x="7565298" y="4142476"/>
                  <a:pt x="7565298" y="4150304"/>
                </a:cubicBezTo>
                <a:lnTo>
                  <a:pt x="7580806" y="4150304"/>
                </a:lnTo>
                <a:cubicBezTo>
                  <a:pt x="7565298" y="4173782"/>
                  <a:pt x="7523942" y="4158127"/>
                  <a:pt x="7503263" y="4173782"/>
                </a:cubicBezTo>
                <a:cubicBezTo>
                  <a:pt x="7529112" y="4173782"/>
                  <a:pt x="7560128" y="4165956"/>
                  <a:pt x="7565298" y="4181609"/>
                </a:cubicBezTo>
                <a:cubicBezTo>
                  <a:pt x="7565298" y="4165956"/>
                  <a:pt x="7580806" y="4181609"/>
                  <a:pt x="7591144" y="4181609"/>
                </a:cubicBezTo>
                <a:cubicBezTo>
                  <a:pt x="7591144" y="4165956"/>
                  <a:pt x="7637671" y="4173782"/>
                  <a:pt x="7663516" y="4158127"/>
                </a:cubicBezTo>
                <a:cubicBezTo>
                  <a:pt x="7668686" y="4173782"/>
                  <a:pt x="7679026" y="4165956"/>
                  <a:pt x="7699703" y="4158127"/>
                </a:cubicBezTo>
                <a:cubicBezTo>
                  <a:pt x="7694535" y="4173782"/>
                  <a:pt x="7725550" y="4165956"/>
                  <a:pt x="7730720" y="4173782"/>
                </a:cubicBezTo>
                <a:cubicBezTo>
                  <a:pt x="7756567" y="4142476"/>
                  <a:pt x="7823771" y="4158127"/>
                  <a:pt x="7844447" y="4158127"/>
                </a:cubicBezTo>
                <a:cubicBezTo>
                  <a:pt x="7844447" y="4158127"/>
                  <a:pt x="7854786" y="4150304"/>
                  <a:pt x="7854786" y="4150304"/>
                </a:cubicBezTo>
                <a:cubicBezTo>
                  <a:pt x="7870295" y="4150304"/>
                  <a:pt x="7875464" y="4165956"/>
                  <a:pt x="7890973" y="4158127"/>
                </a:cubicBezTo>
                <a:cubicBezTo>
                  <a:pt x="7880633" y="4150304"/>
                  <a:pt x="7870295" y="4158127"/>
                  <a:pt x="7870295" y="4150304"/>
                </a:cubicBezTo>
                <a:cubicBezTo>
                  <a:pt x="7890973" y="4150304"/>
                  <a:pt x="7906480" y="4142476"/>
                  <a:pt x="7916818" y="4150304"/>
                </a:cubicBezTo>
                <a:cubicBezTo>
                  <a:pt x="7916818" y="4142476"/>
                  <a:pt x="7921989" y="4142476"/>
                  <a:pt x="7932329" y="4134651"/>
                </a:cubicBezTo>
                <a:cubicBezTo>
                  <a:pt x="7947836" y="4134651"/>
                  <a:pt x="7958175" y="4142476"/>
                  <a:pt x="7963344" y="4142476"/>
                </a:cubicBezTo>
                <a:cubicBezTo>
                  <a:pt x="7963344" y="4142476"/>
                  <a:pt x="7972392" y="4142476"/>
                  <a:pt x="7979499" y="4142476"/>
                </a:cubicBezTo>
                <a:lnTo>
                  <a:pt x="7984023" y="4142476"/>
                </a:lnTo>
                <a:cubicBezTo>
                  <a:pt x="7921989" y="4126823"/>
                  <a:pt x="8097749" y="4111170"/>
                  <a:pt x="8082241" y="4134651"/>
                </a:cubicBezTo>
                <a:cubicBezTo>
                  <a:pt x="8097749" y="4126823"/>
                  <a:pt x="8097749" y="4118997"/>
                  <a:pt x="8113258" y="4118997"/>
                </a:cubicBezTo>
                <a:cubicBezTo>
                  <a:pt x="8123596" y="4118997"/>
                  <a:pt x="8149445" y="4118997"/>
                  <a:pt x="8154613" y="4126823"/>
                </a:cubicBezTo>
                <a:cubicBezTo>
                  <a:pt x="8185630" y="4118997"/>
                  <a:pt x="8201139" y="4111170"/>
                  <a:pt x="8216647" y="4118997"/>
                </a:cubicBezTo>
                <a:cubicBezTo>
                  <a:pt x="8226985" y="4111170"/>
                  <a:pt x="8211477" y="4111170"/>
                  <a:pt x="8211477" y="4103344"/>
                </a:cubicBezTo>
                <a:cubicBezTo>
                  <a:pt x="8221816" y="4103344"/>
                  <a:pt x="8237325" y="4095516"/>
                  <a:pt x="8247663" y="4103344"/>
                </a:cubicBezTo>
                <a:cubicBezTo>
                  <a:pt x="8232154" y="4103344"/>
                  <a:pt x="8216647" y="4111170"/>
                  <a:pt x="8237325" y="4118997"/>
                </a:cubicBezTo>
                <a:cubicBezTo>
                  <a:pt x="8247663" y="4103344"/>
                  <a:pt x="8294188" y="4103344"/>
                  <a:pt x="8294188" y="4111170"/>
                </a:cubicBezTo>
                <a:cubicBezTo>
                  <a:pt x="8309696" y="4103344"/>
                  <a:pt x="8294188" y="4103344"/>
                  <a:pt x="8294188" y="4095516"/>
                </a:cubicBezTo>
                <a:cubicBezTo>
                  <a:pt x="8309696" y="4087690"/>
                  <a:pt x="8314865" y="4079861"/>
                  <a:pt x="8325205" y="4079861"/>
                </a:cubicBezTo>
                <a:cubicBezTo>
                  <a:pt x="8330375" y="4079861"/>
                  <a:pt x="8340713" y="4079861"/>
                  <a:pt x="8345883" y="4079861"/>
                </a:cubicBezTo>
                <a:cubicBezTo>
                  <a:pt x="8335543" y="4087690"/>
                  <a:pt x="8325205" y="4095516"/>
                  <a:pt x="8314865" y="4095516"/>
                </a:cubicBezTo>
                <a:cubicBezTo>
                  <a:pt x="8335543" y="4087690"/>
                  <a:pt x="8345883" y="4103344"/>
                  <a:pt x="8361391" y="4087690"/>
                </a:cubicBezTo>
                <a:cubicBezTo>
                  <a:pt x="8371728" y="4079861"/>
                  <a:pt x="8345883" y="4079861"/>
                  <a:pt x="8361391" y="4079861"/>
                </a:cubicBezTo>
                <a:cubicBezTo>
                  <a:pt x="8387237" y="4079861"/>
                  <a:pt x="8392407" y="4079861"/>
                  <a:pt x="8407915" y="4079861"/>
                </a:cubicBezTo>
                <a:cubicBezTo>
                  <a:pt x="8407915" y="4064211"/>
                  <a:pt x="8407915" y="4064211"/>
                  <a:pt x="8407915" y="4064211"/>
                </a:cubicBezTo>
                <a:cubicBezTo>
                  <a:pt x="8382068" y="4072038"/>
                  <a:pt x="8371728" y="4072038"/>
                  <a:pt x="8356221" y="4072038"/>
                </a:cubicBezTo>
                <a:cubicBezTo>
                  <a:pt x="8351051" y="4072038"/>
                  <a:pt x="8356221" y="4064211"/>
                  <a:pt x="8345883" y="4064211"/>
                </a:cubicBezTo>
                <a:cubicBezTo>
                  <a:pt x="8335543" y="4072038"/>
                  <a:pt x="8294188" y="4079861"/>
                  <a:pt x="8289019" y="4064211"/>
                </a:cubicBezTo>
                <a:cubicBezTo>
                  <a:pt x="8301941" y="4060298"/>
                  <a:pt x="8310989" y="4058340"/>
                  <a:pt x="8321327" y="4056385"/>
                </a:cubicBezTo>
                <a:lnTo>
                  <a:pt x="8323047" y="4056049"/>
                </a:lnTo>
                <a:lnTo>
                  <a:pt x="8330375" y="4056385"/>
                </a:lnTo>
                <a:lnTo>
                  <a:pt x="8333520" y="4054001"/>
                </a:lnTo>
                <a:lnTo>
                  <a:pt x="8361391" y="4048557"/>
                </a:lnTo>
                <a:cubicBezTo>
                  <a:pt x="8365269" y="4048557"/>
                  <a:pt x="8372053" y="4039752"/>
                  <a:pt x="8364298" y="4038652"/>
                </a:cubicBezTo>
                <a:close/>
                <a:moveTo>
                  <a:pt x="8437889" y="4032904"/>
                </a:moveTo>
                <a:lnTo>
                  <a:pt x="8423670" y="4039473"/>
                </a:lnTo>
                <a:lnTo>
                  <a:pt x="8420646" y="4040131"/>
                </a:lnTo>
                <a:lnTo>
                  <a:pt x="8421382" y="4040530"/>
                </a:lnTo>
                <a:lnTo>
                  <a:pt x="8402126" y="4049427"/>
                </a:lnTo>
                <a:cubicBezTo>
                  <a:pt x="8412343" y="4049427"/>
                  <a:pt x="8422561" y="4049427"/>
                  <a:pt x="8422561" y="4041165"/>
                </a:cubicBezTo>
                <a:lnTo>
                  <a:pt x="8421382" y="4040530"/>
                </a:lnTo>
                <a:lnTo>
                  <a:pt x="8423670" y="4039473"/>
                </a:lnTo>
                <a:lnTo>
                  <a:pt x="8431902" y="4037681"/>
                </a:lnTo>
                <a:cubicBezTo>
                  <a:pt x="8435335" y="4036519"/>
                  <a:pt x="8437889" y="4034971"/>
                  <a:pt x="8437889" y="4032904"/>
                </a:cubicBezTo>
                <a:close/>
                <a:moveTo>
                  <a:pt x="7138117" y="4032001"/>
                </a:moveTo>
                <a:cubicBezTo>
                  <a:pt x="7158758" y="4039826"/>
                  <a:pt x="7200044" y="4032001"/>
                  <a:pt x="7215527" y="4039826"/>
                </a:cubicBezTo>
                <a:cubicBezTo>
                  <a:pt x="7215527" y="4047653"/>
                  <a:pt x="7205207" y="4047653"/>
                  <a:pt x="7210367" y="4055476"/>
                </a:cubicBezTo>
                <a:cubicBezTo>
                  <a:pt x="7184564" y="4071127"/>
                  <a:pt x="7138117" y="4071127"/>
                  <a:pt x="7101991" y="4071127"/>
                </a:cubicBezTo>
                <a:cubicBezTo>
                  <a:pt x="7112314" y="4063301"/>
                  <a:pt x="7112314" y="4055476"/>
                  <a:pt x="7127796" y="4055476"/>
                </a:cubicBezTo>
                <a:cubicBezTo>
                  <a:pt x="7112314" y="4055476"/>
                  <a:pt x="7122635" y="4039826"/>
                  <a:pt x="7127796" y="4039826"/>
                </a:cubicBezTo>
                <a:cubicBezTo>
                  <a:pt x="7138117" y="4039826"/>
                  <a:pt x="7148437" y="4047653"/>
                  <a:pt x="7138117" y="4032001"/>
                </a:cubicBezTo>
                <a:close/>
                <a:moveTo>
                  <a:pt x="8909287" y="4024642"/>
                </a:moveTo>
                <a:cubicBezTo>
                  <a:pt x="8857266" y="4032904"/>
                  <a:pt x="8852066" y="4032904"/>
                  <a:pt x="8794843" y="4041165"/>
                </a:cubicBezTo>
                <a:cubicBezTo>
                  <a:pt x="8794843" y="4049427"/>
                  <a:pt x="8805249" y="4049427"/>
                  <a:pt x="8820854" y="4041165"/>
                </a:cubicBezTo>
                <a:cubicBezTo>
                  <a:pt x="8820854" y="4041165"/>
                  <a:pt x="8826056" y="4041165"/>
                  <a:pt x="8831258" y="4049427"/>
                </a:cubicBezTo>
                <a:cubicBezTo>
                  <a:pt x="8846863" y="4032904"/>
                  <a:pt x="8904086" y="4041165"/>
                  <a:pt x="8909287" y="4024642"/>
                </a:cubicBezTo>
                <a:close/>
                <a:moveTo>
                  <a:pt x="8639528" y="4024642"/>
                </a:moveTo>
                <a:cubicBezTo>
                  <a:pt x="8618941" y="4032904"/>
                  <a:pt x="8603500" y="4016381"/>
                  <a:pt x="8593205" y="4032904"/>
                </a:cubicBezTo>
                <a:cubicBezTo>
                  <a:pt x="8613793" y="4024642"/>
                  <a:pt x="8593205" y="4049427"/>
                  <a:pt x="8608646" y="4041165"/>
                </a:cubicBezTo>
                <a:cubicBezTo>
                  <a:pt x="8608646" y="4032904"/>
                  <a:pt x="8634382" y="4032904"/>
                  <a:pt x="8639528" y="4024642"/>
                </a:cubicBezTo>
                <a:close/>
                <a:moveTo>
                  <a:pt x="8212145" y="4024642"/>
                </a:moveTo>
                <a:cubicBezTo>
                  <a:pt x="8201666" y="4032904"/>
                  <a:pt x="8175464" y="4024642"/>
                  <a:pt x="8154504" y="4032904"/>
                </a:cubicBezTo>
                <a:cubicBezTo>
                  <a:pt x="8154504" y="4032904"/>
                  <a:pt x="8222626" y="4032904"/>
                  <a:pt x="8212145" y="4024642"/>
                </a:cubicBezTo>
                <a:close/>
                <a:moveTo>
                  <a:pt x="7443318" y="4024642"/>
                </a:moveTo>
                <a:cubicBezTo>
                  <a:pt x="7433100" y="4024642"/>
                  <a:pt x="7402444" y="4024642"/>
                  <a:pt x="7407554" y="4041165"/>
                </a:cubicBezTo>
                <a:cubicBezTo>
                  <a:pt x="7422881" y="4032904"/>
                  <a:pt x="7433100" y="4032904"/>
                  <a:pt x="7443318" y="4024642"/>
                </a:cubicBezTo>
                <a:close/>
                <a:moveTo>
                  <a:pt x="8587754" y="4016381"/>
                </a:moveTo>
                <a:cubicBezTo>
                  <a:pt x="8577401" y="4024642"/>
                  <a:pt x="8551513" y="4024642"/>
                  <a:pt x="8535981" y="4032904"/>
                </a:cubicBezTo>
                <a:cubicBezTo>
                  <a:pt x="8546338" y="4032904"/>
                  <a:pt x="8572223" y="4032904"/>
                  <a:pt x="8587754" y="4016381"/>
                </a:cubicBezTo>
                <a:close/>
                <a:moveTo>
                  <a:pt x="8165403" y="3991598"/>
                </a:moveTo>
                <a:cubicBezTo>
                  <a:pt x="8149053" y="4008119"/>
                  <a:pt x="8149053" y="3991598"/>
                  <a:pt x="8132703" y="3999858"/>
                </a:cubicBezTo>
                <a:cubicBezTo>
                  <a:pt x="8143603" y="4008119"/>
                  <a:pt x="8170852" y="4008119"/>
                  <a:pt x="8176303" y="3999858"/>
                </a:cubicBezTo>
                <a:cubicBezTo>
                  <a:pt x="8170852" y="3999858"/>
                  <a:pt x="8165403" y="3999858"/>
                  <a:pt x="8165403" y="3991598"/>
                </a:cubicBezTo>
                <a:close/>
                <a:moveTo>
                  <a:pt x="8912013" y="3983335"/>
                </a:moveTo>
                <a:cubicBezTo>
                  <a:pt x="8897298" y="3991598"/>
                  <a:pt x="8892394" y="3983335"/>
                  <a:pt x="8887489" y="3991598"/>
                </a:cubicBezTo>
                <a:cubicBezTo>
                  <a:pt x="8902204" y="3991598"/>
                  <a:pt x="8897298" y="3999858"/>
                  <a:pt x="8912013" y="3991598"/>
                </a:cubicBezTo>
                <a:cubicBezTo>
                  <a:pt x="8912013" y="3983335"/>
                  <a:pt x="8912013" y="3983335"/>
                  <a:pt x="8912013" y="3983335"/>
                </a:cubicBezTo>
                <a:close/>
                <a:moveTo>
                  <a:pt x="8685849" y="3983335"/>
                </a:moveTo>
                <a:cubicBezTo>
                  <a:pt x="8665041" y="3991598"/>
                  <a:pt x="8633829" y="3991598"/>
                  <a:pt x="8628626" y="3999858"/>
                </a:cubicBezTo>
                <a:cubicBezTo>
                  <a:pt x="8633829" y="3999858"/>
                  <a:pt x="8633829" y="4008119"/>
                  <a:pt x="8633829" y="4008119"/>
                </a:cubicBezTo>
                <a:cubicBezTo>
                  <a:pt x="8649435" y="3999858"/>
                  <a:pt x="8675446" y="3999858"/>
                  <a:pt x="8685849" y="3983335"/>
                </a:cubicBezTo>
                <a:close/>
                <a:moveTo>
                  <a:pt x="8092105" y="3979204"/>
                </a:moveTo>
                <a:cubicBezTo>
                  <a:pt x="8071396" y="3979204"/>
                  <a:pt x="8076573" y="3993662"/>
                  <a:pt x="8061040" y="3993662"/>
                </a:cubicBezTo>
                <a:cubicBezTo>
                  <a:pt x="8045508" y="4008119"/>
                  <a:pt x="8097282" y="3986432"/>
                  <a:pt x="8092105" y="3979204"/>
                </a:cubicBezTo>
                <a:close/>
                <a:moveTo>
                  <a:pt x="9113652" y="3970942"/>
                </a:moveTo>
                <a:lnTo>
                  <a:pt x="9113505" y="3971169"/>
                </a:lnTo>
                <a:lnTo>
                  <a:pt x="9112857" y="3971152"/>
                </a:lnTo>
                <a:close/>
                <a:moveTo>
                  <a:pt x="7255301" y="3962680"/>
                </a:moveTo>
                <a:cubicBezTo>
                  <a:pt x="7240211" y="3969566"/>
                  <a:pt x="7199966" y="3969566"/>
                  <a:pt x="7189905" y="3983335"/>
                </a:cubicBezTo>
                <a:cubicBezTo>
                  <a:pt x="7220089" y="3976450"/>
                  <a:pt x="7255301" y="3969566"/>
                  <a:pt x="7255301" y="3962680"/>
                </a:cubicBezTo>
                <a:close/>
                <a:moveTo>
                  <a:pt x="9098324" y="3954419"/>
                </a:moveTo>
                <a:cubicBezTo>
                  <a:pt x="9098324" y="3954419"/>
                  <a:pt x="9077887" y="3954419"/>
                  <a:pt x="9072779" y="3962680"/>
                </a:cubicBezTo>
                <a:cubicBezTo>
                  <a:pt x="9072779" y="3979204"/>
                  <a:pt x="9113652" y="3954419"/>
                  <a:pt x="9098324" y="3954419"/>
                </a:cubicBezTo>
                <a:close/>
                <a:moveTo>
                  <a:pt x="8174875" y="3954419"/>
                </a:moveTo>
                <a:cubicBezTo>
                  <a:pt x="8143733" y="3954419"/>
                  <a:pt x="8122974" y="3954419"/>
                  <a:pt x="8091832" y="3970942"/>
                </a:cubicBezTo>
                <a:cubicBezTo>
                  <a:pt x="8112593" y="3970942"/>
                  <a:pt x="8200826" y="3970942"/>
                  <a:pt x="8174875" y="3954419"/>
                </a:cubicBezTo>
                <a:close/>
                <a:moveTo>
                  <a:pt x="9213054" y="3937896"/>
                </a:moveTo>
                <a:cubicBezTo>
                  <a:pt x="9207932" y="3954419"/>
                  <a:pt x="9141335" y="3962680"/>
                  <a:pt x="9120845" y="3962680"/>
                </a:cubicBezTo>
                <a:cubicBezTo>
                  <a:pt x="9125967" y="3970942"/>
                  <a:pt x="9105476" y="3962680"/>
                  <a:pt x="9105476" y="3970942"/>
                </a:cubicBezTo>
                <a:lnTo>
                  <a:pt x="9112857" y="3971152"/>
                </a:lnTo>
                <a:lnTo>
                  <a:pt x="9087468" y="3977827"/>
                </a:lnTo>
                <a:cubicBezTo>
                  <a:pt x="9080442" y="3977827"/>
                  <a:pt x="9075334" y="3977827"/>
                  <a:pt x="9072779" y="3984711"/>
                </a:cubicBezTo>
                <a:cubicBezTo>
                  <a:pt x="9084274" y="3979548"/>
                  <a:pt x="9098645" y="3986004"/>
                  <a:pt x="9107266" y="3980839"/>
                </a:cubicBezTo>
                <a:lnTo>
                  <a:pt x="9113505" y="3971169"/>
                </a:lnTo>
                <a:lnTo>
                  <a:pt x="9137414" y="3971847"/>
                </a:lnTo>
                <a:cubicBezTo>
                  <a:pt x="9169831" y="3968361"/>
                  <a:pt x="9201529" y="3954419"/>
                  <a:pt x="9213054" y="3954419"/>
                </a:cubicBezTo>
                <a:cubicBezTo>
                  <a:pt x="9213054" y="3954419"/>
                  <a:pt x="9233545" y="3937896"/>
                  <a:pt x="9213054" y="3937896"/>
                </a:cubicBezTo>
                <a:close/>
                <a:moveTo>
                  <a:pt x="7276869" y="3915566"/>
                </a:moveTo>
                <a:cubicBezTo>
                  <a:pt x="7270504" y="3915436"/>
                  <a:pt x="7265607" y="3916728"/>
                  <a:pt x="7263649" y="3918276"/>
                </a:cubicBezTo>
                <a:cubicBezTo>
                  <a:pt x="7259733" y="3921373"/>
                  <a:pt x="7267565" y="3925505"/>
                  <a:pt x="7298900" y="3921373"/>
                </a:cubicBezTo>
                <a:cubicBezTo>
                  <a:pt x="7291068" y="3917244"/>
                  <a:pt x="7283234" y="3915694"/>
                  <a:pt x="7276869" y="3915566"/>
                </a:cubicBezTo>
                <a:close/>
                <a:moveTo>
                  <a:pt x="7988591" y="3904851"/>
                </a:moveTo>
                <a:cubicBezTo>
                  <a:pt x="7978297" y="3913112"/>
                  <a:pt x="7973150" y="3913112"/>
                  <a:pt x="7962855" y="3913112"/>
                </a:cubicBezTo>
                <a:cubicBezTo>
                  <a:pt x="7968003" y="3921373"/>
                  <a:pt x="7947414" y="3921373"/>
                  <a:pt x="7947414" y="3929635"/>
                </a:cubicBezTo>
                <a:cubicBezTo>
                  <a:pt x="7957709" y="3929635"/>
                  <a:pt x="7957709" y="3929635"/>
                  <a:pt x="7978297" y="3929635"/>
                </a:cubicBezTo>
                <a:cubicBezTo>
                  <a:pt x="7983444" y="3921373"/>
                  <a:pt x="7978297" y="3921373"/>
                  <a:pt x="7973150" y="3913112"/>
                </a:cubicBezTo>
                <a:cubicBezTo>
                  <a:pt x="7983444" y="3913112"/>
                  <a:pt x="7993738" y="3913112"/>
                  <a:pt x="7988591" y="3904851"/>
                </a:cubicBezTo>
                <a:close/>
                <a:moveTo>
                  <a:pt x="7865668" y="3904851"/>
                </a:moveTo>
                <a:cubicBezTo>
                  <a:pt x="7870665" y="3913112"/>
                  <a:pt x="7885652" y="3913112"/>
                  <a:pt x="7890647" y="3913112"/>
                </a:cubicBezTo>
                <a:cubicBezTo>
                  <a:pt x="7895643" y="3904851"/>
                  <a:pt x="7875660" y="3913112"/>
                  <a:pt x="7880657" y="3904851"/>
                </a:cubicBezTo>
                <a:cubicBezTo>
                  <a:pt x="7865668" y="3904851"/>
                  <a:pt x="7865668" y="3904851"/>
                  <a:pt x="7865668" y="3904851"/>
                </a:cubicBezTo>
                <a:close/>
                <a:moveTo>
                  <a:pt x="7398740" y="3873743"/>
                </a:moveTo>
                <a:cubicBezTo>
                  <a:pt x="7395657" y="3873355"/>
                  <a:pt x="7392810" y="3873871"/>
                  <a:pt x="7391544" y="3875937"/>
                </a:cubicBezTo>
                <a:cubicBezTo>
                  <a:pt x="7396607" y="3875937"/>
                  <a:pt x="7401667" y="3884199"/>
                  <a:pt x="7396607" y="3884199"/>
                </a:cubicBezTo>
                <a:cubicBezTo>
                  <a:pt x="7419378" y="3884199"/>
                  <a:pt x="7407992" y="3874905"/>
                  <a:pt x="7398740" y="3873743"/>
                </a:cubicBezTo>
                <a:close/>
                <a:moveTo>
                  <a:pt x="7582529" y="3872908"/>
                </a:moveTo>
                <a:lnTo>
                  <a:pt x="7584637" y="3874827"/>
                </a:lnTo>
                <a:lnTo>
                  <a:pt x="7576778" y="3875500"/>
                </a:lnTo>
                <a:close/>
                <a:moveTo>
                  <a:pt x="7610967" y="3872566"/>
                </a:moveTo>
                <a:cubicBezTo>
                  <a:pt x="7623225" y="3871585"/>
                  <a:pt x="7636125" y="3871585"/>
                  <a:pt x="7649027" y="3875500"/>
                </a:cubicBezTo>
                <a:cubicBezTo>
                  <a:pt x="7654190" y="3883324"/>
                  <a:pt x="7643867" y="3883324"/>
                  <a:pt x="7628384" y="3891152"/>
                </a:cubicBezTo>
                <a:cubicBezTo>
                  <a:pt x="7625804" y="3883324"/>
                  <a:pt x="7607742" y="3883324"/>
                  <a:pt x="7592905" y="3882346"/>
                </a:cubicBezTo>
                <a:lnTo>
                  <a:pt x="7584637" y="3874827"/>
                </a:lnTo>
                <a:close/>
                <a:moveTo>
                  <a:pt x="9506030" y="3867676"/>
                </a:moveTo>
                <a:cubicBezTo>
                  <a:pt x="9495911" y="3867676"/>
                  <a:pt x="9470607" y="3875937"/>
                  <a:pt x="9475668" y="3884199"/>
                </a:cubicBezTo>
                <a:cubicBezTo>
                  <a:pt x="9485788" y="3875937"/>
                  <a:pt x="9500970" y="3875937"/>
                  <a:pt x="9506030" y="3867676"/>
                </a:cubicBezTo>
                <a:close/>
                <a:moveTo>
                  <a:pt x="9274418" y="3867676"/>
                </a:moveTo>
                <a:cubicBezTo>
                  <a:pt x="9259431" y="3867676"/>
                  <a:pt x="9244443" y="3875937"/>
                  <a:pt x="9259431" y="3884199"/>
                </a:cubicBezTo>
                <a:cubicBezTo>
                  <a:pt x="9274418" y="3884199"/>
                  <a:pt x="9274418" y="3875937"/>
                  <a:pt x="9274418" y="3867676"/>
                </a:cubicBezTo>
                <a:close/>
                <a:moveTo>
                  <a:pt x="8298921" y="3867676"/>
                </a:moveTo>
                <a:cubicBezTo>
                  <a:pt x="8301453" y="3871807"/>
                  <a:pt x="8303983" y="3873871"/>
                  <a:pt x="8307145" y="3873871"/>
                </a:cubicBezTo>
                <a:lnTo>
                  <a:pt x="8307380" y="3873752"/>
                </a:lnTo>
                <a:lnTo>
                  <a:pt x="8314736" y="3879036"/>
                </a:lnTo>
                <a:cubicBezTo>
                  <a:pt x="8320429" y="3882134"/>
                  <a:pt x="8326754" y="3884199"/>
                  <a:pt x="8334345" y="3884199"/>
                </a:cubicBezTo>
                <a:cubicBezTo>
                  <a:pt x="8334345" y="3875937"/>
                  <a:pt x="8314103" y="3884199"/>
                  <a:pt x="8319164" y="3867676"/>
                </a:cubicBezTo>
                <a:lnTo>
                  <a:pt x="8307380" y="3873752"/>
                </a:lnTo>
                <a:close/>
                <a:moveTo>
                  <a:pt x="8557781" y="3859414"/>
                </a:moveTo>
                <a:cubicBezTo>
                  <a:pt x="8542115" y="3867676"/>
                  <a:pt x="8542115" y="3859414"/>
                  <a:pt x="8531668" y="3867676"/>
                </a:cubicBezTo>
                <a:cubicBezTo>
                  <a:pt x="8521223" y="3875937"/>
                  <a:pt x="8500333" y="3875937"/>
                  <a:pt x="8495110" y="3884199"/>
                </a:cubicBezTo>
                <a:cubicBezTo>
                  <a:pt x="8521223" y="3875937"/>
                  <a:pt x="8536892" y="3867676"/>
                  <a:pt x="8557781" y="3859414"/>
                </a:cubicBezTo>
                <a:close/>
                <a:moveTo>
                  <a:pt x="8022105" y="3857349"/>
                </a:moveTo>
                <a:cubicBezTo>
                  <a:pt x="8015147" y="3857349"/>
                  <a:pt x="8010087" y="3859414"/>
                  <a:pt x="8010087" y="3867676"/>
                </a:cubicBezTo>
                <a:cubicBezTo>
                  <a:pt x="8025268" y="3859414"/>
                  <a:pt x="8025268" y="3867676"/>
                  <a:pt x="8035391" y="3867676"/>
                </a:cubicBezTo>
                <a:cubicBezTo>
                  <a:pt x="8035391" y="3859414"/>
                  <a:pt x="8040451" y="3859414"/>
                  <a:pt x="8045510" y="3859414"/>
                </a:cubicBezTo>
                <a:cubicBezTo>
                  <a:pt x="8037920" y="3859414"/>
                  <a:pt x="8029063" y="3857349"/>
                  <a:pt x="8022105" y="3857349"/>
                </a:cubicBezTo>
                <a:close/>
                <a:moveTo>
                  <a:pt x="9213746" y="3856318"/>
                </a:moveTo>
                <a:cubicBezTo>
                  <a:pt x="9209276" y="3855286"/>
                  <a:pt x="9205443" y="3855286"/>
                  <a:pt x="9202889" y="3859414"/>
                </a:cubicBezTo>
                <a:cubicBezTo>
                  <a:pt x="9233543" y="3867676"/>
                  <a:pt x="9151798" y="3892459"/>
                  <a:pt x="9167126" y="3900721"/>
                </a:cubicBezTo>
                <a:cubicBezTo>
                  <a:pt x="9182453" y="3884199"/>
                  <a:pt x="9228436" y="3875937"/>
                  <a:pt x="9228436" y="3859414"/>
                </a:cubicBezTo>
                <a:cubicBezTo>
                  <a:pt x="9223326" y="3859414"/>
                  <a:pt x="9218218" y="3857349"/>
                  <a:pt x="9213746" y="3856318"/>
                </a:cubicBezTo>
                <a:close/>
                <a:moveTo>
                  <a:pt x="9673379" y="3852443"/>
                </a:moveTo>
                <a:cubicBezTo>
                  <a:pt x="9670690" y="3851671"/>
                  <a:pt x="9666944" y="3852185"/>
                  <a:pt x="9662709" y="3853219"/>
                </a:cubicBezTo>
                <a:cubicBezTo>
                  <a:pt x="9654238" y="3855286"/>
                  <a:pt x="9643813" y="3859414"/>
                  <a:pt x="9635994" y="3859414"/>
                </a:cubicBezTo>
                <a:cubicBezTo>
                  <a:pt x="9625569" y="3875937"/>
                  <a:pt x="9594292" y="3859414"/>
                  <a:pt x="9557802" y="3875937"/>
                </a:cubicBezTo>
                <a:cubicBezTo>
                  <a:pt x="9560409" y="3880069"/>
                  <a:pt x="9576048" y="3875937"/>
                  <a:pt x="9589078" y="3873871"/>
                </a:cubicBezTo>
                <a:lnTo>
                  <a:pt x="9592445" y="3876095"/>
                </a:lnTo>
                <a:lnTo>
                  <a:pt x="9604717" y="3884199"/>
                </a:lnTo>
                <a:cubicBezTo>
                  <a:pt x="9630781" y="3867676"/>
                  <a:pt x="9641207" y="3859414"/>
                  <a:pt x="9677696" y="3859414"/>
                </a:cubicBezTo>
                <a:cubicBezTo>
                  <a:pt x="9677696" y="3855285"/>
                  <a:pt x="9676066" y="3853219"/>
                  <a:pt x="9673379" y="3852443"/>
                </a:cubicBezTo>
                <a:close/>
                <a:moveTo>
                  <a:pt x="9356163" y="3834630"/>
                </a:moveTo>
                <a:cubicBezTo>
                  <a:pt x="9346172" y="3834630"/>
                  <a:pt x="9331185" y="3842892"/>
                  <a:pt x="9326188" y="3842892"/>
                </a:cubicBezTo>
                <a:cubicBezTo>
                  <a:pt x="9331185" y="3842892"/>
                  <a:pt x="9336180" y="3842892"/>
                  <a:pt x="9336180" y="3851153"/>
                </a:cubicBezTo>
                <a:cubicBezTo>
                  <a:pt x="9346172" y="3842892"/>
                  <a:pt x="9351168" y="3842892"/>
                  <a:pt x="9356163" y="3834630"/>
                </a:cubicBezTo>
                <a:close/>
                <a:moveTo>
                  <a:pt x="8293861" y="3834630"/>
                </a:moveTo>
                <a:cubicBezTo>
                  <a:pt x="8288800" y="3842892"/>
                  <a:pt x="8263498" y="3834630"/>
                  <a:pt x="8268558" y="3842892"/>
                </a:cubicBezTo>
                <a:lnTo>
                  <a:pt x="8293861" y="3842892"/>
                </a:lnTo>
                <a:cubicBezTo>
                  <a:pt x="8288800" y="3834630"/>
                  <a:pt x="8298921" y="3834630"/>
                  <a:pt x="8293861" y="3834630"/>
                </a:cubicBezTo>
                <a:close/>
                <a:moveTo>
                  <a:pt x="9380006" y="3834372"/>
                </a:moveTo>
                <a:cubicBezTo>
                  <a:pt x="9375237" y="3833598"/>
                  <a:pt x="9369786" y="3833598"/>
                  <a:pt x="9361613" y="3836697"/>
                </a:cubicBezTo>
                <a:cubicBezTo>
                  <a:pt x="9361613" y="3842892"/>
                  <a:pt x="9394311" y="3842892"/>
                  <a:pt x="9394311" y="3836697"/>
                </a:cubicBezTo>
                <a:cubicBezTo>
                  <a:pt x="9388862" y="3836697"/>
                  <a:pt x="9384773" y="3835147"/>
                  <a:pt x="9380006" y="3834372"/>
                </a:cubicBezTo>
                <a:close/>
                <a:moveTo>
                  <a:pt x="9764219" y="3831996"/>
                </a:moveTo>
                <a:cubicBezTo>
                  <a:pt x="9760384" y="3831996"/>
                  <a:pt x="9754999" y="3833391"/>
                  <a:pt x="9748796" y="3835249"/>
                </a:cubicBezTo>
                <a:cubicBezTo>
                  <a:pt x="9736393" y="3838969"/>
                  <a:pt x="9720724" y="3844544"/>
                  <a:pt x="9707668" y="3844544"/>
                </a:cubicBezTo>
                <a:cubicBezTo>
                  <a:pt x="9723335" y="3859414"/>
                  <a:pt x="9744227" y="3837107"/>
                  <a:pt x="9770340" y="3837107"/>
                </a:cubicBezTo>
                <a:cubicBezTo>
                  <a:pt x="9770340" y="3833391"/>
                  <a:pt x="9768055" y="3831996"/>
                  <a:pt x="9764219" y="3831996"/>
                </a:cubicBezTo>
                <a:close/>
                <a:moveTo>
                  <a:pt x="8604408" y="3830498"/>
                </a:moveTo>
                <a:cubicBezTo>
                  <a:pt x="8594112" y="3834630"/>
                  <a:pt x="8568377" y="3834630"/>
                  <a:pt x="8563230" y="3834630"/>
                </a:cubicBezTo>
                <a:cubicBezTo>
                  <a:pt x="8573526" y="3834630"/>
                  <a:pt x="8609553" y="3834630"/>
                  <a:pt x="8604408" y="3830498"/>
                </a:cubicBezTo>
                <a:close/>
                <a:moveTo>
                  <a:pt x="7975038" y="3823852"/>
                </a:moveTo>
                <a:cubicBezTo>
                  <a:pt x="7969733" y="3823967"/>
                  <a:pt x="7963042" y="3825594"/>
                  <a:pt x="7956186" y="3827917"/>
                </a:cubicBezTo>
                <a:lnTo>
                  <a:pt x="7940800" y="3835222"/>
                </a:lnTo>
                <a:lnTo>
                  <a:pt x="7933338" y="3836282"/>
                </a:lnTo>
                <a:lnTo>
                  <a:pt x="7936323" y="3837343"/>
                </a:lnTo>
                <a:lnTo>
                  <a:pt x="7922891" y="3843718"/>
                </a:lnTo>
                <a:cubicBezTo>
                  <a:pt x="7933338" y="3843718"/>
                  <a:pt x="7969895" y="3851153"/>
                  <a:pt x="7954229" y="3843718"/>
                </a:cubicBezTo>
                <a:cubicBezTo>
                  <a:pt x="7951616" y="3840001"/>
                  <a:pt x="7947699" y="3840001"/>
                  <a:pt x="7943783" y="3840001"/>
                </a:cubicBezTo>
                <a:lnTo>
                  <a:pt x="7936323" y="3837343"/>
                </a:lnTo>
                <a:lnTo>
                  <a:pt x="7940800" y="3835222"/>
                </a:lnTo>
                <a:lnTo>
                  <a:pt x="7959449" y="3832564"/>
                </a:lnTo>
                <a:cubicBezTo>
                  <a:pt x="7965980" y="3830706"/>
                  <a:pt x="7972507" y="3828846"/>
                  <a:pt x="7985564" y="3828846"/>
                </a:cubicBezTo>
                <a:cubicBezTo>
                  <a:pt x="7984259" y="3825129"/>
                  <a:pt x="7980342" y="3823736"/>
                  <a:pt x="7975038" y="3823852"/>
                </a:cubicBezTo>
                <a:close/>
                <a:moveTo>
                  <a:pt x="9646813" y="3822236"/>
                </a:moveTo>
                <a:cubicBezTo>
                  <a:pt x="9646813" y="3822236"/>
                  <a:pt x="9636822" y="3830498"/>
                  <a:pt x="9651809" y="3830498"/>
                </a:cubicBezTo>
                <a:cubicBezTo>
                  <a:pt x="9651809" y="3822236"/>
                  <a:pt x="9651809" y="3822236"/>
                  <a:pt x="9656804" y="3822236"/>
                </a:cubicBezTo>
                <a:close/>
                <a:moveTo>
                  <a:pt x="7830247" y="3822236"/>
                </a:moveTo>
                <a:cubicBezTo>
                  <a:pt x="7830247" y="3828436"/>
                  <a:pt x="7835015" y="3834630"/>
                  <a:pt x="7844553" y="3828436"/>
                </a:cubicBezTo>
                <a:cubicBezTo>
                  <a:pt x="7844553" y="3828436"/>
                  <a:pt x="7839785" y="3828436"/>
                  <a:pt x="7844553" y="3822236"/>
                </a:cubicBezTo>
                <a:close/>
                <a:moveTo>
                  <a:pt x="8003817" y="3816428"/>
                </a:moveTo>
                <a:cubicBezTo>
                  <a:pt x="8000891" y="3816558"/>
                  <a:pt x="7997639" y="3818107"/>
                  <a:pt x="7993738" y="3822236"/>
                </a:cubicBezTo>
                <a:cubicBezTo>
                  <a:pt x="8004143" y="3822236"/>
                  <a:pt x="8009344" y="3822236"/>
                  <a:pt x="8009344" y="3830498"/>
                </a:cubicBezTo>
                <a:cubicBezTo>
                  <a:pt x="8019748" y="3830498"/>
                  <a:pt x="8050960" y="3822236"/>
                  <a:pt x="8030152" y="3822236"/>
                </a:cubicBezTo>
                <a:cubicBezTo>
                  <a:pt x="8022349" y="3826369"/>
                  <a:pt x="8017148" y="3822236"/>
                  <a:pt x="8011945" y="3819139"/>
                </a:cubicBezTo>
                <a:cubicBezTo>
                  <a:pt x="8009345" y="3817591"/>
                  <a:pt x="8006744" y="3816300"/>
                  <a:pt x="8003817" y="3816428"/>
                </a:cubicBezTo>
                <a:close/>
                <a:moveTo>
                  <a:pt x="9827961" y="3804080"/>
                </a:moveTo>
                <a:cubicBezTo>
                  <a:pt x="9825019" y="3803133"/>
                  <a:pt x="9819933" y="3803133"/>
                  <a:pt x="9811032" y="3805026"/>
                </a:cubicBezTo>
                <a:cubicBezTo>
                  <a:pt x="9811032" y="3812597"/>
                  <a:pt x="9826292" y="3805026"/>
                  <a:pt x="9826292" y="3820173"/>
                </a:cubicBezTo>
                <a:cubicBezTo>
                  <a:pt x="9811032" y="3820173"/>
                  <a:pt x="9805946" y="3820173"/>
                  <a:pt x="9790686" y="3820173"/>
                </a:cubicBezTo>
                <a:cubicBezTo>
                  <a:pt x="9785599" y="3827746"/>
                  <a:pt x="9770340" y="3842892"/>
                  <a:pt x="9785599" y="3835320"/>
                </a:cubicBezTo>
                <a:cubicBezTo>
                  <a:pt x="9795773" y="3827746"/>
                  <a:pt x="9821205" y="3827746"/>
                  <a:pt x="9831377" y="3827746"/>
                </a:cubicBezTo>
                <a:cubicBezTo>
                  <a:pt x="9831377" y="3820173"/>
                  <a:pt x="9841551" y="3820173"/>
                  <a:pt x="9841551" y="3812597"/>
                </a:cubicBezTo>
                <a:cubicBezTo>
                  <a:pt x="9826292" y="3818280"/>
                  <a:pt x="9836782" y="3806920"/>
                  <a:pt x="9827961" y="3804080"/>
                </a:cubicBezTo>
                <a:close/>
                <a:moveTo>
                  <a:pt x="9898738" y="3803519"/>
                </a:moveTo>
                <a:cubicBezTo>
                  <a:pt x="9897682" y="3803132"/>
                  <a:pt x="9896056" y="3803648"/>
                  <a:pt x="9893455" y="3805713"/>
                </a:cubicBezTo>
                <a:cubicBezTo>
                  <a:pt x="9883051" y="3813976"/>
                  <a:pt x="9851838" y="3805713"/>
                  <a:pt x="9846636" y="3822236"/>
                </a:cubicBezTo>
                <a:cubicBezTo>
                  <a:pt x="9854440" y="3822236"/>
                  <a:pt x="9863543" y="3820170"/>
                  <a:pt x="9871346" y="3819139"/>
                </a:cubicBezTo>
                <a:lnTo>
                  <a:pt x="9886831" y="3821978"/>
                </a:lnTo>
                <a:lnTo>
                  <a:pt x="9886953" y="3822236"/>
                </a:lnTo>
                <a:lnTo>
                  <a:pt x="9886686" y="3822350"/>
                </a:lnTo>
                <a:lnTo>
                  <a:pt x="9873947" y="3823269"/>
                </a:lnTo>
                <a:cubicBezTo>
                  <a:pt x="9870046" y="3824303"/>
                  <a:pt x="9867445" y="3826367"/>
                  <a:pt x="9867445" y="3830498"/>
                </a:cubicBezTo>
                <a:lnTo>
                  <a:pt x="9886686" y="3822350"/>
                </a:lnTo>
                <a:lnTo>
                  <a:pt x="9888253" y="3822236"/>
                </a:lnTo>
                <a:lnTo>
                  <a:pt x="9886831" y="3821978"/>
                </a:lnTo>
                <a:lnTo>
                  <a:pt x="9883051" y="3813976"/>
                </a:lnTo>
                <a:cubicBezTo>
                  <a:pt x="9893455" y="3813976"/>
                  <a:pt x="9898658" y="3813976"/>
                  <a:pt x="9903859" y="3813976"/>
                </a:cubicBezTo>
                <a:cubicBezTo>
                  <a:pt x="9899958" y="3813976"/>
                  <a:pt x="9901909" y="3804681"/>
                  <a:pt x="9898738" y="3803519"/>
                </a:cubicBezTo>
                <a:close/>
                <a:moveTo>
                  <a:pt x="9517384" y="3797452"/>
                </a:moveTo>
                <a:cubicBezTo>
                  <a:pt x="9512388" y="3797452"/>
                  <a:pt x="9492406" y="3797452"/>
                  <a:pt x="9492406" y="3813976"/>
                </a:cubicBezTo>
                <a:cubicBezTo>
                  <a:pt x="9502396" y="3805713"/>
                  <a:pt x="9522380" y="3805713"/>
                  <a:pt x="9517384" y="3797452"/>
                </a:cubicBezTo>
                <a:close/>
                <a:moveTo>
                  <a:pt x="8061858" y="3797452"/>
                </a:moveTo>
                <a:cubicBezTo>
                  <a:pt x="8061858" y="3805713"/>
                  <a:pt x="8061858" y="3805713"/>
                  <a:pt x="8061858" y="3805713"/>
                </a:cubicBezTo>
                <a:cubicBezTo>
                  <a:pt x="8061858" y="3805713"/>
                  <a:pt x="8061858" y="3805713"/>
                  <a:pt x="8066854" y="3805713"/>
                </a:cubicBezTo>
                <a:cubicBezTo>
                  <a:pt x="8066854" y="3797452"/>
                  <a:pt x="8091832" y="3813976"/>
                  <a:pt x="8086837" y="3797452"/>
                </a:cubicBezTo>
                <a:cubicBezTo>
                  <a:pt x="8071850" y="3805713"/>
                  <a:pt x="8071850" y="3797452"/>
                  <a:pt x="8061858" y="3797452"/>
                </a:cubicBezTo>
                <a:close/>
                <a:moveTo>
                  <a:pt x="9941262" y="3780930"/>
                </a:moveTo>
                <a:cubicBezTo>
                  <a:pt x="9925656" y="3797452"/>
                  <a:pt x="9977677" y="3797452"/>
                  <a:pt x="9982878" y="3789190"/>
                </a:cubicBezTo>
                <a:cubicBezTo>
                  <a:pt x="9962070" y="3789190"/>
                  <a:pt x="9946465" y="3789190"/>
                  <a:pt x="9941262" y="3780930"/>
                </a:cubicBezTo>
                <a:close/>
                <a:moveTo>
                  <a:pt x="6637974" y="3780930"/>
                </a:moveTo>
                <a:cubicBezTo>
                  <a:pt x="6632826" y="3780930"/>
                  <a:pt x="6612237" y="3780930"/>
                  <a:pt x="6612237" y="3789190"/>
                </a:cubicBezTo>
                <a:cubicBezTo>
                  <a:pt x="6627678" y="3780930"/>
                  <a:pt x="6632826" y="3789190"/>
                  <a:pt x="6632826" y="3789190"/>
                </a:cubicBezTo>
                <a:cubicBezTo>
                  <a:pt x="6637974" y="3789190"/>
                  <a:pt x="6658560" y="3797452"/>
                  <a:pt x="6658560" y="3789190"/>
                </a:cubicBezTo>
                <a:cubicBezTo>
                  <a:pt x="6637974" y="3789190"/>
                  <a:pt x="6632826" y="3789190"/>
                  <a:pt x="6637974" y="3780930"/>
                </a:cubicBezTo>
                <a:close/>
                <a:moveTo>
                  <a:pt x="8617727" y="3772669"/>
                </a:moveTo>
                <a:cubicBezTo>
                  <a:pt x="8587754" y="3772669"/>
                  <a:pt x="8577764" y="3780930"/>
                  <a:pt x="8557780" y="3780930"/>
                </a:cubicBezTo>
                <a:cubicBezTo>
                  <a:pt x="8562777" y="3789190"/>
                  <a:pt x="8607735" y="3780930"/>
                  <a:pt x="8617727" y="3780930"/>
                </a:cubicBezTo>
                <a:cubicBezTo>
                  <a:pt x="8617727" y="3772669"/>
                  <a:pt x="8617727" y="3772669"/>
                  <a:pt x="8617727" y="3772669"/>
                </a:cubicBezTo>
                <a:close/>
                <a:moveTo>
                  <a:pt x="6441077" y="3772669"/>
                </a:moveTo>
                <a:cubicBezTo>
                  <a:pt x="6430581" y="3789190"/>
                  <a:pt x="6399092" y="3764406"/>
                  <a:pt x="6383349" y="3780930"/>
                </a:cubicBezTo>
                <a:cubicBezTo>
                  <a:pt x="6425334" y="3780930"/>
                  <a:pt x="6472563" y="3789190"/>
                  <a:pt x="6525042" y="3789190"/>
                </a:cubicBezTo>
                <a:cubicBezTo>
                  <a:pt x="6504052" y="3772669"/>
                  <a:pt x="6462067" y="3789190"/>
                  <a:pt x="6441077" y="3772669"/>
                </a:cubicBezTo>
                <a:close/>
                <a:moveTo>
                  <a:pt x="6317953" y="3772669"/>
                </a:moveTo>
                <a:cubicBezTo>
                  <a:pt x="6301604" y="3780930"/>
                  <a:pt x="6296154" y="3764406"/>
                  <a:pt x="6285256" y="3780930"/>
                </a:cubicBezTo>
                <a:cubicBezTo>
                  <a:pt x="6296154" y="3780930"/>
                  <a:pt x="6312504" y="3780930"/>
                  <a:pt x="6323403" y="3780930"/>
                </a:cubicBezTo>
                <a:cubicBezTo>
                  <a:pt x="6323403" y="3772669"/>
                  <a:pt x="6317953" y="3772669"/>
                  <a:pt x="6317953" y="3772669"/>
                </a:cubicBezTo>
                <a:close/>
                <a:moveTo>
                  <a:pt x="6282532" y="3772669"/>
                </a:moveTo>
                <a:cubicBezTo>
                  <a:pt x="6277081" y="3772669"/>
                  <a:pt x="6249833" y="3772669"/>
                  <a:pt x="6249833" y="3780930"/>
                </a:cubicBezTo>
                <a:cubicBezTo>
                  <a:pt x="6260733" y="3780930"/>
                  <a:pt x="6282532" y="3780930"/>
                  <a:pt x="6282532" y="3772669"/>
                </a:cubicBezTo>
                <a:close/>
                <a:moveTo>
                  <a:pt x="6341116" y="3771635"/>
                </a:moveTo>
                <a:cubicBezTo>
                  <a:pt x="6334984" y="3770603"/>
                  <a:pt x="6328852" y="3772669"/>
                  <a:pt x="6328852" y="3780930"/>
                </a:cubicBezTo>
                <a:cubicBezTo>
                  <a:pt x="6338662" y="3780930"/>
                  <a:pt x="6343567" y="3780930"/>
                  <a:pt x="6353376" y="3780930"/>
                </a:cubicBezTo>
                <a:cubicBezTo>
                  <a:pt x="6353376" y="3776800"/>
                  <a:pt x="6347246" y="3772669"/>
                  <a:pt x="6341116" y="3771635"/>
                </a:cubicBezTo>
                <a:close/>
                <a:moveTo>
                  <a:pt x="6158095" y="3764406"/>
                </a:moveTo>
                <a:cubicBezTo>
                  <a:pt x="6178441" y="3780930"/>
                  <a:pt x="6132664" y="3756145"/>
                  <a:pt x="6132664" y="3780930"/>
                </a:cubicBezTo>
                <a:cubicBezTo>
                  <a:pt x="6183529" y="3780930"/>
                  <a:pt x="6173354" y="3780930"/>
                  <a:pt x="6208962" y="3780930"/>
                </a:cubicBezTo>
                <a:cubicBezTo>
                  <a:pt x="6188615" y="3772669"/>
                  <a:pt x="6178441" y="3772669"/>
                  <a:pt x="6158095" y="3764406"/>
                </a:cubicBezTo>
                <a:close/>
                <a:moveTo>
                  <a:pt x="6048017" y="3761310"/>
                </a:moveTo>
                <a:cubicBezTo>
                  <a:pt x="6045382" y="3760277"/>
                  <a:pt x="6042745" y="3760277"/>
                  <a:pt x="6042745" y="3764406"/>
                </a:cubicBezTo>
                <a:cubicBezTo>
                  <a:pt x="6048012" y="3764406"/>
                  <a:pt x="6053283" y="3764406"/>
                  <a:pt x="6053283" y="3772669"/>
                </a:cubicBezTo>
                <a:cubicBezTo>
                  <a:pt x="6063818" y="3772669"/>
                  <a:pt x="6069086" y="3764406"/>
                  <a:pt x="6084891" y="3764406"/>
                </a:cubicBezTo>
                <a:cubicBezTo>
                  <a:pt x="6090156" y="3772669"/>
                  <a:pt x="6095426" y="3772669"/>
                  <a:pt x="6100696" y="3780930"/>
                </a:cubicBezTo>
                <a:cubicBezTo>
                  <a:pt x="6100696" y="3772669"/>
                  <a:pt x="6121766" y="3789190"/>
                  <a:pt x="6121766" y="3772669"/>
                </a:cubicBezTo>
                <a:cubicBezTo>
                  <a:pt x="6111231" y="3772669"/>
                  <a:pt x="6116498" y="3764406"/>
                  <a:pt x="6105963" y="3764406"/>
                </a:cubicBezTo>
                <a:cubicBezTo>
                  <a:pt x="6105963" y="3772669"/>
                  <a:pt x="6105963" y="3772669"/>
                  <a:pt x="6100696" y="3772669"/>
                </a:cubicBezTo>
                <a:cubicBezTo>
                  <a:pt x="6100696" y="3772669"/>
                  <a:pt x="6100696" y="3764406"/>
                  <a:pt x="6095426" y="3764406"/>
                </a:cubicBezTo>
                <a:lnTo>
                  <a:pt x="6084891" y="3764406"/>
                </a:lnTo>
                <a:lnTo>
                  <a:pt x="6070405" y="3764406"/>
                </a:lnTo>
                <a:cubicBezTo>
                  <a:pt x="6061187" y="3762341"/>
                  <a:pt x="6053283" y="3760277"/>
                  <a:pt x="6053283" y="3764406"/>
                </a:cubicBezTo>
                <a:cubicBezTo>
                  <a:pt x="6053283" y="3764406"/>
                  <a:pt x="6050648" y="3762341"/>
                  <a:pt x="6048017" y="3761310"/>
                </a:cubicBezTo>
                <a:close/>
                <a:moveTo>
                  <a:pt x="8402465" y="3758214"/>
                </a:moveTo>
                <a:cubicBezTo>
                  <a:pt x="8402465" y="3764410"/>
                  <a:pt x="8402465" y="3764410"/>
                  <a:pt x="8407915" y="3764410"/>
                </a:cubicBezTo>
                <a:cubicBezTo>
                  <a:pt x="8413364" y="3764410"/>
                  <a:pt x="8424264" y="3764410"/>
                  <a:pt x="8424264" y="3764410"/>
                </a:cubicBezTo>
                <a:cubicBezTo>
                  <a:pt x="8407915" y="3764410"/>
                  <a:pt x="8418815" y="3752017"/>
                  <a:pt x="8402465" y="3758214"/>
                </a:cubicBezTo>
                <a:close/>
                <a:moveTo>
                  <a:pt x="6611094" y="3757073"/>
                </a:moveTo>
                <a:cubicBezTo>
                  <a:pt x="6610933" y="3756750"/>
                  <a:pt x="6609968" y="3757180"/>
                  <a:pt x="6607395" y="3758901"/>
                </a:cubicBezTo>
                <a:cubicBezTo>
                  <a:pt x="6607395" y="3765785"/>
                  <a:pt x="6607395" y="3765785"/>
                  <a:pt x="6602247" y="3765785"/>
                </a:cubicBezTo>
                <a:cubicBezTo>
                  <a:pt x="6591954" y="3765785"/>
                  <a:pt x="6597101" y="3758901"/>
                  <a:pt x="6591954" y="3758901"/>
                </a:cubicBezTo>
                <a:cubicBezTo>
                  <a:pt x="6571365" y="3765785"/>
                  <a:pt x="6607395" y="3772671"/>
                  <a:pt x="6612542" y="3765785"/>
                </a:cubicBezTo>
                <a:cubicBezTo>
                  <a:pt x="6604821" y="3765785"/>
                  <a:pt x="6611577" y="3758041"/>
                  <a:pt x="6611094" y="3757073"/>
                </a:cubicBezTo>
                <a:close/>
                <a:moveTo>
                  <a:pt x="8441379" y="3757072"/>
                </a:moveTo>
                <a:cubicBezTo>
                  <a:pt x="8438228" y="3756750"/>
                  <a:pt x="8433801" y="3757179"/>
                  <a:pt x="8426987" y="3758901"/>
                </a:cubicBezTo>
                <a:cubicBezTo>
                  <a:pt x="8432437" y="3758901"/>
                  <a:pt x="8454236" y="3772671"/>
                  <a:pt x="8465135" y="3765785"/>
                </a:cubicBezTo>
                <a:cubicBezTo>
                  <a:pt x="8448786" y="3765785"/>
                  <a:pt x="8450830" y="3758042"/>
                  <a:pt x="8441379" y="3757072"/>
                </a:cubicBezTo>
                <a:close/>
                <a:moveTo>
                  <a:pt x="5889192" y="3756145"/>
                </a:moveTo>
                <a:cubicBezTo>
                  <a:pt x="5894322" y="3756145"/>
                  <a:pt x="5873806" y="3772669"/>
                  <a:pt x="5884064" y="3764406"/>
                </a:cubicBezTo>
                <a:cubicBezTo>
                  <a:pt x="5894322" y="3756145"/>
                  <a:pt x="5909711" y="3772669"/>
                  <a:pt x="5919966" y="3772669"/>
                </a:cubicBezTo>
                <a:cubicBezTo>
                  <a:pt x="5914839" y="3756145"/>
                  <a:pt x="5961001" y="3772669"/>
                  <a:pt x="5961001" y="3764406"/>
                </a:cubicBezTo>
                <a:cubicBezTo>
                  <a:pt x="5945614" y="3764406"/>
                  <a:pt x="5940483" y="3764406"/>
                  <a:pt x="5945614" y="3756145"/>
                </a:cubicBezTo>
                <a:cubicBezTo>
                  <a:pt x="5919966" y="3756145"/>
                  <a:pt x="5919966" y="3756145"/>
                  <a:pt x="5919966" y="3764406"/>
                </a:cubicBezTo>
                <a:cubicBezTo>
                  <a:pt x="5894322" y="3764406"/>
                  <a:pt x="5904580" y="3756145"/>
                  <a:pt x="5889192" y="3756145"/>
                </a:cubicBezTo>
                <a:close/>
                <a:moveTo>
                  <a:pt x="9734916" y="3752017"/>
                </a:moveTo>
                <a:cubicBezTo>
                  <a:pt x="9729466" y="3752017"/>
                  <a:pt x="9696769" y="3758214"/>
                  <a:pt x="9696769" y="3764410"/>
                </a:cubicBezTo>
                <a:cubicBezTo>
                  <a:pt x="9702218" y="3764410"/>
                  <a:pt x="9734916" y="3758214"/>
                  <a:pt x="9734916" y="3752017"/>
                </a:cubicBezTo>
                <a:close/>
                <a:moveTo>
                  <a:pt x="8205936" y="3752017"/>
                </a:moveTo>
                <a:cubicBezTo>
                  <a:pt x="8200826" y="3764410"/>
                  <a:pt x="8236591" y="3764410"/>
                  <a:pt x="8241701" y="3758214"/>
                </a:cubicBezTo>
                <a:cubicBezTo>
                  <a:pt x="8231482" y="3758214"/>
                  <a:pt x="8221264" y="3758214"/>
                  <a:pt x="8205936" y="3752017"/>
                </a:cubicBezTo>
                <a:close/>
                <a:moveTo>
                  <a:pt x="8154410" y="3752017"/>
                </a:moveTo>
                <a:cubicBezTo>
                  <a:pt x="8149242" y="3759590"/>
                  <a:pt x="8138907" y="3759590"/>
                  <a:pt x="8133739" y="3767162"/>
                </a:cubicBezTo>
                <a:cubicBezTo>
                  <a:pt x="8149242" y="3759590"/>
                  <a:pt x="8144075" y="3774736"/>
                  <a:pt x="8149242" y="3774736"/>
                </a:cubicBezTo>
                <a:cubicBezTo>
                  <a:pt x="8138907" y="3774736"/>
                  <a:pt x="8138907" y="3774736"/>
                  <a:pt x="8133739" y="3782309"/>
                </a:cubicBezTo>
                <a:cubicBezTo>
                  <a:pt x="8123403" y="3774736"/>
                  <a:pt x="8123403" y="3767162"/>
                  <a:pt x="8107899" y="3767162"/>
                </a:cubicBezTo>
                <a:cubicBezTo>
                  <a:pt x="8102732" y="3774736"/>
                  <a:pt x="8118236" y="3774736"/>
                  <a:pt x="8107899" y="3782309"/>
                </a:cubicBezTo>
                <a:cubicBezTo>
                  <a:pt x="8118236" y="3778523"/>
                  <a:pt x="8122112" y="3780417"/>
                  <a:pt x="8125340" y="3782309"/>
                </a:cubicBezTo>
                <a:lnTo>
                  <a:pt x="8133739" y="3782309"/>
                </a:lnTo>
                <a:lnTo>
                  <a:pt x="8138907" y="3782309"/>
                </a:lnTo>
                <a:cubicBezTo>
                  <a:pt x="8123403" y="3789884"/>
                  <a:pt x="8123403" y="3789884"/>
                  <a:pt x="8123403" y="3789884"/>
                </a:cubicBezTo>
                <a:cubicBezTo>
                  <a:pt x="8123403" y="3797455"/>
                  <a:pt x="8123403" y="3797455"/>
                  <a:pt x="8123403" y="3797455"/>
                </a:cubicBezTo>
                <a:cubicBezTo>
                  <a:pt x="8149242" y="3789884"/>
                  <a:pt x="8175082" y="3797455"/>
                  <a:pt x="8180249" y="3797455"/>
                </a:cubicBezTo>
                <a:cubicBezTo>
                  <a:pt x="8175082" y="3789884"/>
                  <a:pt x="8144075" y="3797455"/>
                  <a:pt x="8133739" y="3789884"/>
                </a:cubicBezTo>
                <a:cubicBezTo>
                  <a:pt x="8149242" y="3774736"/>
                  <a:pt x="8200921" y="3767162"/>
                  <a:pt x="8216425" y="3774736"/>
                </a:cubicBezTo>
                <a:cubicBezTo>
                  <a:pt x="8200921" y="3782309"/>
                  <a:pt x="8200921" y="3774736"/>
                  <a:pt x="8190585" y="3782309"/>
                </a:cubicBezTo>
                <a:cubicBezTo>
                  <a:pt x="8195754" y="3789884"/>
                  <a:pt x="8252600" y="3782309"/>
                  <a:pt x="8252600" y="3767162"/>
                </a:cubicBezTo>
                <a:cubicBezTo>
                  <a:pt x="8216425" y="3774736"/>
                  <a:pt x="8200921" y="3767162"/>
                  <a:pt x="8180249" y="3759590"/>
                </a:cubicBezTo>
                <a:cubicBezTo>
                  <a:pt x="8180249" y="3759590"/>
                  <a:pt x="8180249" y="3767162"/>
                  <a:pt x="8175082" y="3767162"/>
                </a:cubicBezTo>
                <a:cubicBezTo>
                  <a:pt x="8175082" y="3752017"/>
                  <a:pt x="8159578" y="3767162"/>
                  <a:pt x="8149242" y="3759590"/>
                </a:cubicBezTo>
                <a:cubicBezTo>
                  <a:pt x="8164747" y="3767162"/>
                  <a:pt x="8159578" y="3752017"/>
                  <a:pt x="8154410" y="3752017"/>
                </a:cubicBezTo>
                <a:close/>
                <a:moveTo>
                  <a:pt x="6653111" y="3752017"/>
                </a:moveTo>
                <a:cubicBezTo>
                  <a:pt x="6637929" y="3758214"/>
                  <a:pt x="6617687" y="3758214"/>
                  <a:pt x="6617687" y="3764410"/>
                </a:cubicBezTo>
                <a:cubicBezTo>
                  <a:pt x="6627808" y="3764410"/>
                  <a:pt x="6653111" y="3752017"/>
                  <a:pt x="6653111" y="3752017"/>
                </a:cubicBezTo>
                <a:close/>
                <a:moveTo>
                  <a:pt x="6503243" y="3752017"/>
                </a:moveTo>
                <a:cubicBezTo>
                  <a:pt x="6503243" y="3758214"/>
                  <a:pt x="6503243" y="3758214"/>
                  <a:pt x="6503243" y="3758214"/>
                </a:cubicBezTo>
                <a:cubicBezTo>
                  <a:pt x="6503243" y="3758214"/>
                  <a:pt x="6503243" y="3758214"/>
                  <a:pt x="6508353" y="3758214"/>
                </a:cubicBezTo>
                <a:cubicBezTo>
                  <a:pt x="6513461" y="3752017"/>
                  <a:pt x="6533899" y="3758214"/>
                  <a:pt x="6533899" y="3764410"/>
                </a:cubicBezTo>
                <a:cubicBezTo>
                  <a:pt x="6533899" y="3758214"/>
                  <a:pt x="6544117" y="3758214"/>
                  <a:pt x="6533899" y="3752017"/>
                </a:cubicBezTo>
                <a:cubicBezTo>
                  <a:pt x="6518570" y="3758214"/>
                  <a:pt x="6518570" y="3758214"/>
                  <a:pt x="6503243" y="3752017"/>
                </a:cubicBezTo>
                <a:close/>
                <a:moveTo>
                  <a:pt x="6977368" y="3743754"/>
                </a:moveTo>
                <a:cubicBezTo>
                  <a:pt x="6977368" y="3752017"/>
                  <a:pt x="6988266" y="3752017"/>
                  <a:pt x="6999166" y="3752017"/>
                </a:cubicBezTo>
                <a:cubicBezTo>
                  <a:pt x="6999166" y="3743754"/>
                  <a:pt x="6999166" y="3743754"/>
                  <a:pt x="6999166" y="3743754"/>
                </a:cubicBezTo>
                <a:close/>
                <a:moveTo>
                  <a:pt x="8556765" y="3738270"/>
                </a:moveTo>
                <a:cubicBezTo>
                  <a:pt x="8559997" y="3737302"/>
                  <a:pt x="8562584" y="3737302"/>
                  <a:pt x="8562584" y="3741174"/>
                </a:cubicBezTo>
                <a:lnTo>
                  <a:pt x="8547067" y="3741174"/>
                </a:lnTo>
                <a:cubicBezTo>
                  <a:pt x="8549652" y="3741174"/>
                  <a:pt x="8553532" y="3739238"/>
                  <a:pt x="8556765" y="3738270"/>
                </a:cubicBezTo>
                <a:close/>
                <a:moveTo>
                  <a:pt x="7417772" y="3735493"/>
                </a:moveTo>
                <a:cubicBezTo>
                  <a:pt x="7417772" y="3743754"/>
                  <a:pt x="7402444" y="3735493"/>
                  <a:pt x="7402444" y="3743754"/>
                </a:cubicBezTo>
                <a:cubicBezTo>
                  <a:pt x="7417772" y="3743754"/>
                  <a:pt x="7433100" y="3743754"/>
                  <a:pt x="7443318" y="3735493"/>
                </a:cubicBezTo>
                <a:cubicBezTo>
                  <a:pt x="7427990" y="3735493"/>
                  <a:pt x="7427990" y="3735493"/>
                  <a:pt x="7417772" y="3735493"/>
                </a:cubicBezTo>
                <a:close/>
                <a:moveTo>
                  <a:pt x="5500161" y="3716904"/>
                </a:moveTo>
                <a:cubicBezTo>
                  <a:pt x="5496416" y="3714841"/>
                  <a:pt x="5491418" y="3714841"/>
                  <a:pt x="5481425" y="3718971"/>
                </a:cubicBezTo>
                <a:cubicBezTo>
                  <a:pt x="5481425" y="3727231"/>
                  <a:pt x="5506405" y="3727231"/>
                  <a:pt x="5511400" y="3727231"/>
                </a:cubicBezTo>
                <a:cubicBezTo>
                  <a:pt x="5506405" y="3723102"/>
                  <a:pt x="5503908" y="3718971"/>
                  <a:pt x="5500161" y="3716904"/>
                </a:cubicBezTo>
                <a:close/>
                <a:moveTo>
                  <a:pt x="10199633" y="3703869"/>
                </a:moveTo>
                <a:cubicBezTo>
                  <a:pt x="10196014" y="3703223"/>
                  <a:pt x="10190705" y="3703999"/>
                  <a:pt x="10185237" y="3705547"/>
                </a:cubicBezTo>
                <a:cubicBezTo>
                  <a:pt x="10174300" y="3708643"/>
                  <a:pt x="10162719" y="3714841"/>
                  <a:pt x="10162719" y="3718971"/>
                </a:cubicBezTo>
                <a:cubicBezTo>
                  <a:pt x="10183308" y="3710710"/>
                  <a:pt x="10188454" y="3718971"/>
                  <a:pt x="10203895" y="3710710"/>
                </a:cubicBezTo>
                <a:cubicBezTo>
                  <a:pt x="10205181" y="3706579"/>
                  <a:pt x="10203251" y="3704513"/>
                  <a:pt x="10199633" y="3703869"/>
                </a:cubicBezTo>
                <a:close/>
                <a:moveTo>
                  <a:pt x="8082621" y="3703327"/>
                </a:moveTo>
                <a:lnTo>
                  <a:pt x="8082578" y="3703364"/>
                </a:lnTo>
                <a:lnTo>
                  <a:pt x="8082529" y="3703348"/>
                </a:lnTo>
                <a:close/>
                <a:moveTo>
                  <a:pt x="8676381" y="3702447"/>
                </a:moveTo>
                <a:cubicBezTo>
                  <a:pt x="8619483" y="3725684"/>
                  <a:pt x="8583275" y="3717938"/>
                  <a:pt x="8547067" y="3741174"/>
                </a:cubicBezTo>
                <a:lnTo>
                  <a:pt x="8531548" y="3741174"/>
                </a:lnTo>
                <a:cubicBezTo>
                  <a:pt x="8531548" y="3733431"/>
                  <a:pt x="8547067" y="3717938"/>
                  <a:pt x="8536722" y="3710194"/>
                </a:cubicBezTo>
                <a:cubicBezTo>
                  <a:pt x="8531548" y="3725684"/>
                  <a:pt x="8505684" y="3741174"/>
                  <a:pt x="8479823" y="3733431"/>
                </a:cubicBezTo>
                <a:cubicBezTo>
                  <a:pt x="8479823" y="3741174"/>
                  <a:pt x="8500513" y="3733431"/>
                  <a:pt x="8495340" y="3741174"/>
                </a:cubicBezTo>
                <a:cubicBezTo>
                  <a:pt x="8484995" y="3741174"/>
                  <a:pt x="8484995" y="3741174"/>
                  <a:pt x="8474649" y="3741174"/>
                </a:cubicBezTo>
                <a:cubicBezTo>
                  <a:pt x="8474649" y="3741174"/>
                  <a:pt x="8479823" y="3741174"/>
                  <a:pt x="8469477" y="3733431"/>
                </a:cubicBezTo>
                <a:cubicBezTo>
                  <a:pt x="8453960" y="3741174"/>
                  <a:pt x="8459131" y="3733431"/>
                  <a:pt x="8448786" y="3733431"/>
                </a:cubicBezTo>
                <a:cubicBezTo>
                  <a:pt x="8448786" y="3748919"/>
                  <a:pt x="8484995" y="3733431"/>
                  <a:pt x="8479823" y="3756666"/>
                </a:cubicBezTo>
                <a:cubicBezTo>
                  <a:pt x="8536722" y="3764410"/>
                  <a:pt x="8609137" y="3733431"/>
                  <a:pt x="8671208" y="3733431"/>
                </a:cubicBezTo>
                <a:cubicBezTo>
                  <a:pt x="8681553" y="3725684"/>
                  <a:pt x="8671208" y="3725684"/>
                  <a:pt x="8681553" y="3725684"/>
                </a:cubicBezTo>
                <a:cubicBezTo>
                  <a:pt x="8691899" y="3733431"/>
                  <a:pt x="8697072" y="3717938"/>
                  <a:pt x="8717761" y="3717938"/>
                </a:cubicBezTo>
                <a:cubicBezTo>
                  <a:pt x="8717761" y="3717938"/>
                  <a:pt x="8722934" y="3710194"/>
                  <a:pt x="8733279" y="3710194"/>
                </a:cubicBezTo>
                <a:cubicBezTo>
                  <a:pt x="8733279" y="3710194"/>
                  <a:pt x="8743625" y="3710194"/>
                  <a:pt x="8743625" y="3717938"/>
                </a:cubicBezTo>
                <a:cubicBezTo>
                  <a:pt x="8743625" y="3717938"/>
                  <a:pt x="8717761" y="3717938"/>
                  <a:pt x="8717761" y="3725684"/>
                </a:cubicBezTo>
                <a:cubicBezTo>
                  <a:pt x="8728107" y="3725684"/>
                  <a:pt x="8748798" y="3733431"/>
                  <a:pt x="8748798" y="3725684"/>
                </a:cubicBezTo>
                <a:cubicBezTo>
                  <a:pt x="8743625" y="3717938"/>
                  <a:pt x="8743625" y="3710194"/>
                  <a:pt x="8753970" y="3702447"/>
                </a:cubicBezTo>
                <a:cubicBezTo>
                  <a:pt x="8717761" y="3702447"/>
                  <a:pt x="8686727" y="3710194"/>
                  <a:pt x="8666036" y="3725684"/>
                </a:cubicBezTo>
                <a:cubicBezTo>
                  <a:pt x="8666036" y="3725684"/>
                  <a:pt x="8650518" y="3725684"/>
                  <a:pt x="8645347" y="3725684"/>
                </a:cubicBezTo>
                <a:cubicBezTo>
                  <a:pt x="8650518" y="3717938"/>
                  <a:pt x="8671208" y="3717938"/>
                  <a:pt x="8676381" y="3710194"/>
                </a:cubicBezTo>
                <a:cubicBezTo>
                  <a:pt x="8671208" y="3710194"/>
                  <a:pt x="8671208" y="3702447"/>
                  <a:pt x="8676381" y="3702447"/>
                </a:cubicBezTo>
                <a:close/>
                <a:moveTo>
                  <a:pt x="7064563" y="3702447"/>
                </a:moveTo>
                <a:cubicBezTo>
                  <a:pt x="7049576" y="3710710"/>
                  <a:pt x="7044581" y="3710710"/>
                  <a:pt x="7029594" y="3718971"/>
                </a:cubicBezTo>
                <a:cubicBezTo>
                  <a:pt x="7049576" y="3718971"/>
                  <a:pt x="7004616" y="3727231"/>
                  <a:pt x="7029594" y="3735493"/>
                </a:cubicBezTo>
                <a:cubicBezTo>
                  <a:pt x="7029594" y="3727231"/>
                  <a:pt x="7059568" y="3710710"/>
                  <a:pt x="7044581" y="3727231"/>
                </a:cubicBezTo>
                <a:cubicBezTo>
                  <a:pt x="7064563" y="3727231"/>
                  <a:pt x="7054571" y="3710710"/>
                  <a:pt x="7064563" y="3702447"/>
                </a:cubicBezTo>
                <a:close/>
                <a:moveTo>
                  <a:pt x="10378265" y="3681794"/>
                </a:moveTo>
                <a:cubicBezTo>
                  <a:pt x="10367932" y="3689464"/>
                  <a:pt x="10357599" y="3689464"/>
                  <a:pt x="10352432" y="3689464"/>
                </a:cubicBezTo>
                <a:cubicBezTo>
                  <a:pt x="10342097" y="3697136"/>
                  <a:pt x="10352432" y="3704808"/>
                  <a:pt x="10347266" y="3704808"/>
                </a:cubicBezTo>
                <a:cubicBezTo>
                  <a:pt x="10326598" y="3704808"/>
                  <a:pt x="10331764" y="3697136"/>
                  <a:pt x="10311099" y="3697136"/>
                </a:cubicBezTo>
                <a:cubicBezTo>
                  <a:pt x="10295599" y="3704808"/>
                  <a:pt x="10290433" y="3704808"/>
                  <a:pt x="10269766" y="3704808"/>
                </a:cubicBezTo>
                <a:cubicBezTo>
                  <a:pt x="10274933" y="3720148"/>
                  <a:pt x="10233598" y="3720148"/>
                  <a:pt x="10218100" y="3727820"/>
                </a:cubicBezTo>
                <a:cubicBezTo>
                  <a:pt x="10218100" y="3727820"/>
                  <a:pt x="10212932" y="3727820"/>
                  <a:pt x="10212932" y="3720148"/>
                </a:cubicBezTo>
                <a:cubicBezTo>
                  <a:pt x="10197434" y="3727820"/>
                  <a:pt x="10176766" y="3735493"/>
                  <a:pt x="10161266" y="3735493"/>
                </a:cubicBezTo>
                <a:cubicBezTo>
                  <a:pt x="10156100" y="3735493"/>
                  <a:pt x="10156100" y="3743164"/>
                  <a:pt x="10150934" y="3743164"/>
                </a:cubicBezTo>
                <a:cubicBezTo>
                  <a:pt x="10088934" y="3750835"/>
                  <a:pt x="10032103" y="3773849"/>
                  <a:pt x="9985602" y="3773849"/>
                </a:cubicBezTo>
                <a:cubicBezTo>
                  <a:pt x="9985602" y="3781519"/>
                  <a:pt x="9985602" y="3781519"/>
                  <a:pt x="9985602" y="3781519"/>
                </a:cubicBezTo>
                <a:cubicBezTo>
                  <a:pt x="9990770" y="3781519"/>
                  <a:pt x="9990770" y="3789190"/>
                  <a:pt x="9995935" y="3781519"/>
                </a:cubicBezTo>
                <a:cubicBezTo>
                  <a:pt x="10094101" y="3766176"/>
                  <a:pt x="10156100" y="3758506"/>
                  <a:pt x="10280099" y="3727820"/>
                </a:cubicBezTo>
                <a:cubicBezTo>
                  <a:pt x="10285266" y="3720148"/>
                  <a:pt x="10285266" y="3712478"/>
                  <a:pt x="10295599" y="3704808"/>
                </a:cubicBezTo>
                <a:cubicBezTo>
                  <a:pt x="10290433" y="3720148"/>
                  <a:pt x="10342097" y="3697136"/>
                  <a:pt x="10321431" y="3712478"/>
                </a:cubicBezTo>
                <a:cubicBezTo>
                  <a:pt x="10347266" y="3712478"/>
                  <a:pt x="10367932" y="3704808"/>
                  <a:pt x="10383430" y="3697136"/>
                </a:cubicBezTo>
                <a:cubicBezTo>
                  <a:pt x="10357599" y="3704808"/>
                  <a:pt x="10373097" y="3689464"/>
                  <a:pt x="10378265" y="3681794"/>
                </a:cubicBezTo>
                <a:close/>
                <a:moveTo>
                  <a:pt x="5198552" y="3675597"/>
                </a:moveTo>
                <a:cubicBezTo>
                  <a:pt x="5192934" y="3675597"/>
                  <a:pt x="5186689" y="3677664"/>
                  <a:pt x="5186689" y="3681794"/>
                </a:cubicBezTo>
                <a:lnTo>
                  <a:pt x="5191685" y="3681794"/>
                </a:lnTo>
                <a:lnTo>
                  <a:pt x="5203550" y="3681794"/>
                </a:lnTo>
                <a:cubicBezTo>
                  <a:pt x="5206671" y="3681794"/>
                  <a:pt x="5206671" y="3681794"/>
                  <a:pt x="5206671" y="3681794"/>
                </a:cubicBezTo>
                <a:cubicBezTo>
                  <a:pt x="5209172" y="3677664"/>
                  <a:pt x="5204174" y="3675597"/>
                  <a:pt x="5198552" y="3675597"/>
                </a:cubicBezTo>
                <a:close/>
                <a:moveTo>
                  <a:pt x="10318034" y="3673531"/>
                </a:moveTo>
                <a:cubicBezTo>
                  <a:pt x="10301686" y="3679730"/>
                  <a:pt x="10301686" y="3679730"/>
                  <a:pt x="10285336" y="3679730"/>
                </a:cubicBezTo>
                <a:cubicBezTo>
                  <a:pt x="10290787" y="3685924"/>
                  <a:pt x="10296235" y="3685924"/>
                  <a:pt x="10312586" y="3679730"/>
                </a:cubicBezTo>
                <a:lnTo>
                  <a:pt x="10318034" y="3679730"/>
                </a:lnTo>
                <a:cubicBezTo>
                  <a:pt x="10318034" y="3673531"/>
                  <a:pt x="10318034" y="3673531"/>
                  <a:pt x="10318034" y="3673531"/>
                </a:cubicBezTo>
                <a:close/>
                <a:moveTo>
                  <a:pt x="7056388" y="3673531"/>
                </a:moveTo>
                <a:cubicBezTo>
                  <a:pt x="7045489" y="3679730"/>
                  <a:pt x="7040040" y="3679730"/>
                  <a:pt x="7029140" y="3679730"/>
                </a:cubicBezTo>
                <a:cubicBezTo>
                  <a:pt x="7023691" y="3685924"/>
                  <a:pt x="7061839" y="3685924"/>
                  <a:pt x="7056388" y="3673531"/>
                </a:cubicBezTo>
                <a:close/>
                <a:moveTo>
                  <a:pt x="5273733" y="3673531"/>
                </a:moveTo>
                <a:cubicBezTo>
                  <a:pt x="5273733" y="3677147"/>
                  <a:pt x="5271162" y="3680760"/>
                  <a:pt x="5270517" y="3685279"/>
                </a:cubicBezTo>
                <a:lnTo>
                  <a:pt x="5271340" y="3686971"/>
                </a:lnTo>
                <a:lnTo>
                  <a:pt x="5268585" y="3687991"/>
                </a:lnTo>
                <a:lnTo>
                  <a:pt x="5272570" y="3689498"/>
                </a:lnTo>
                <a:lnTo>
                  <a:pt x="5278880" y="3702447"/>
                </a:lnTo>
                <a:cubicBezTo>
                  <a:pt x="5284026" y="3702447"/>
                  <a:pt x="5304616" y="3702447"/>
                  <a:pt x="5309761" y="3695220"/>
                </a:cubicBezTo>
                <a:cubicBezTo>
                  <a:pt x="5296895" y="3695220"/>
                  <a:pt x="5290460" y="3695220"/>
                  <a:pt x="5285315" y="3694316"/>
                </a:cubicBezTo>
                <a:lnTo>
                  <a:pt x="5272570" y="3689498"/>
                </a:lnTo>
                <a:lnTo>
                  <a:pt x="5271340" y="3686971"/>
                </a:lnTo>
                <a:lnTo>
                  <a:pt x="5280810" y="3683470"/>
                </a:lnTo>
                <a:cubicBezTo>
                  <a:pt x="5281452" y="3678953"/>
                  <a:pt x="5281452" y="3673531"/>
                  <a:pt x="5289173" y="3673531"/>
                </a:cubicBezTo>
                <a:cubicBezTo>
                  <a:pt x="5284026" y="3673531"/>
                  <a:pt x="5278880" y="3673531"/>
                  <a:pt x="5273733" y="3673531"/>
                </a:cubicBezTo>
                <a:close/>
                <a:moveTo>
                  <a:pt x="5394231" y="3665270"/>
                </a:moveTo>
                <a:cubicBezTo>
                  <a:pt x="5378902" y="3673531"/>
                  <a:pt x="5363575" y="3665270"/>
                  <a:pt x="5353356" y="3673531"/>
                </a:cubicBezTo>
                <a:cubicBezTo>
                  <a:pt x="5363575" y="3681794"/>
                  <a:pt x="5389124" y="3673531"/>
                  <a:pt x="5394231" y="3665270"/>
                </a:cubicBezTo>
                <a:close/>
                <a:moveTo>
                  <a:pt x="9037356" y="3615702"/>
                </a:moveTo>
                <a:lnTo>
                  <a:pt x="9020219" y="3623696"/>
                </a:lnTo>
                <a:lnTo>
                  <a:pt x="9017114" y="3623963"/>
                </a:lnTo>
                <a:lnTo>
                  <a:pt x="9018515" y="3624491"/>
                </a:lnTo>
                <a:lnTo>
                  <a:pt x="9001933" y="3632224"/>
                </a:lnTo>
                <a:cubicBezTo>
                  <a:pt x="9009524" y="3628095"/>
                  <a:pt x="9017114" y="3630159"/>
                  <a:pt x="9023438" y="3631191"/>
                </a:cubicBezTo>
                <a:lnTo>
                  <a:pt x="9037356" y="3623963"/>
                </a:lnTo>
                <a:lnTo>
                  <a:pt x="9044098" y="3627061"/>
                </a:lnTo>
                <a:cubicBezTo>
                  <a:pt x="9048391" y="3626029"/>
                  <a:pt x="9054522" y="3623963"/>
                  <a:pt x="9061879" y="3623963"/>
                </a:cubicBezTo>
                <a:lnTo>
                  <a:pt x="9037356" y="3623963"/>
                </a:lnTo>
                <a:lnTo>
                  <a:pt x="9025338" y="3627061"/>
                </a:lnTo>
                <a:lnTo>
                  <a:pt x="9018515" y="3624491"/>
                </a:lnTo>
                <a:lnTo>
                  <a:pt x="9020219" y="3623696"/>
                </a:lnTo>
                <a:lnTo>
                  <a:pt x="9029134" y="3622931"/>
                </a:lnTo>
                <a:cubicBezTo>
                  <a:pt x="9032296" y="3621898"/>
                  <a:pt x="9034826" y="3619832"/>
                  <a:pt x="9037356" y="3615702"/>
                </a:cubicBezTo>
                <a:close/>
                <a:moveTo>
                  <a:pt x="7003465" y="3615702"/>
                </a:moveTo>
                <a:cubicBezTo>
                  <a:pt x="6977428" y="3632224"/>
                  <a:pt x="6925353" y="3623963"/>
                  <a:pt x="6920146" y="3632224"/>
                </a:cubicBezTo>
                <a:cubicBezTo>
                  <a:pt x="6987844" y="3632224"/>
                  <a:pt x="7091995" y="3648748"/>
                  <a:pt x="7154483" y="3632224"/>
                </a:cubicBezTo>
                <a:lnTo>
                  <a:pt x="7151170" y="3631769"/>
                </a:lnTo>
                <a:lnTo>
                  <a:pt x="7173302" y="3627061"/>
                </a:lnTo>
                <a:cubicBezTo>
                  <a:pt x="7182243" y="3623963"/>
                  <a:pt x="7189906" y="3619833"/>
                  <a:pt x="7189906" y="3615702"/>
                </a:cubicBezTo>
                <a:lnTo>
                  <a:pt x="7150415" y="3631669"/>
                </a:lnTo>
                <a:lnTo>
                  <a:pt x="7086787" y="3622931"/>
                </a:lnTo>
                <a:cubicBezTo>
                  <a:pt x="7060749" y="3621898"/>
                  <a:pt x="7032108" y="3623963"/>
                  <a:pt x="7003465" y="3632224"/>
                </a:cubicBezTo>
                <a:cubicBezTo>
                  <a:pt x="6987844" y="3623963"/>
                  <a:pt x="7024296" y="3623963"/>
                  <a:pt x="7003465" y="3615702"/>
                </a:cubicBezTo>
                <a:close/>
                <a:moveTo>
                  <a:pt x="7691163" y="3595049"/>
                </a:moveTo>
                <a:cubicBezTo>
                  <a:pt x="7691163" y="3610195"/>
                  <a:pt x="7634406" y="3602624"/>
                  <a:pt x="7644725" y="3610195"/>
                </a:cubicBezTo>
                <a:cubicBezTo>
                  <a:pt x="7634406" y="3610195"/>
                  <a:pt x="7639565" y="3602624"/>
                  <a:pt x="7629245" y="3602624"/>
                </a:cubicBezTo>
                <a:cubicBezTo>
                  <a:pt x="7587967" y="3610195"/>
                  <a:pt x="7536368" y="3625343"/>
                  <a:pt x="7500248" y="3617771"/>
                </a:cubicBezTo>
                <a:cubicBezTo>
                  <a:pt x="7510569" y="3625343"/>
                  <a:pt x="7510569" y="3617771"/>
                  <a:pt x="7495089" y="3625343"/>
                </a:cubicBezTo>
                <a:cubicBezTo>
                  <a:pt x="7526048" y="3617771"/>
                  <a:pt x="7572486" y="3640488"/>
                  <a:pt x="7603446" y="3625343"/>
                </a:cubicBezTo>
                <a:cubicBezTo>
                  <a:pt x="7603446" y="3625343"/>
                  <a:pt x="7603446" y="3632916"/>
                  <a:pt x="7608606" y="3632916"/>
                </a:cubicBezTo>
                <a:cubicBezTo>
                  <a:pt x="7608606" y="3617771"/>
                  <a:pt x="7629245" y="3625343"/>
                  <a:pt x="7629245" y="3632916"/>
                </a:cubicBezTo>
                <a:cubicBezTo>
                  <a:pt x="7660204" y="3625343"/>
                  <a:pt x="7696322" y="3625343"/>
                  <a:pt x="7732443" y="3625343"/>
                </a:cubicBezTo>
                <a:cubicBezTo>
                  <a:pt x="7722123" y="3617771"/>
                  <a:pt x="7737601" y="3610195"/>
                  <a:pt x="7727282" y="3610195"/>
                </a:cubicBezTo>
                <a:cubicBezTo>
                  <a:pt x="7727282" y="3617771"/>
                  <a:pt x="7716963" y="3617771"/>
                  <a:pt x="7711804" y="3617771"/>
                </a:cubicBezTo>
                <a:cubicBezTo>
                  <a:pt x="7711804" y="3602624"/>
                  <a:pt x="7696322" y="3610195"/>
                  <a:pt x="7691163" y="3595049"/>
                </a:cubicBezTo>
                <a:close/>
                <a:moveTo>
                  <a:pt x="8117991" y="3562004"/>
                </a:moveTo>
                <a:cubicBezTo>
                  <a:pt x="8108181" y="3570265"/>
                  <a:pt x="8117991" y="3578528"/>
                  <a:pt x="8127802" y="3578528"/>
                </a:cubicBezTo>
                <a:cubicBezTo>
                  <a:pt x="8127802" y="3570265"/>
                  <a:pt x="8132707" y="3570265"/>
                  <a:pt x="8132707" y="3570265"/>
                </a:cubicBezTo>
                <a:cubicBezTo>
                  <a:pt x="8122896" y="3570265"/>
                  <a:pt x="8122896" y="3562004"/>
                  <a:pt x="8117991" y="3562004"/>
                </a:cubicBezTo>
                <a:close/>
                <a:moveTo>
                  <a:pt x="4711214" y="3548064"/>
                </a:moveTo>
                <a:cubicBezTo>
                  <a:pt x="4708761" y="3548064"/>
                  <a:pt x="4705913" y="3549613"/>
                  <a:pt x="4702118" y="3553742"/>
                </a:cubicBezTo>
                <a:cubicBezTo>
                  <a:pt x="4712242" y="3553742"/>
                  <a:pt x="4722362" y="3553742"/>
                  <a:pt x="4722362" y="3562004"/>
                </a:cubicBezTo>
                <a:lnTo>
                  <a:pt x="4737541" y="3562004"/>
                </a:lnTo>
                <a:cubicBezTo>
                  <a:pt x="4727422" y="3562004"/>
                  <a:pt x="4722364" y="3555809"/>
                  <a:pt x="4717933" y="3551677"/>
                </a:cubicBezTo>
                <a:cubicBezTo>
                  <a:pt x="4715720" y="3549613"/>
                  <a:pt x="4713663" y="3548064"/>
                  <a:pt x="4711214" y="3548064"/>
                </a:cubicBezTo>
                <a:close/>
                <a:moveTo>
                  <a:pt x="4660660" y="3542018"/>
                </a:moveTo>
                <a:cubicBezTo>
                  <a:pt x="4658407" y="3542125"/>
                  <a:pt x="4656477" y="3543415"/>
                  <a:pt x="4655191" y="3546858"/>
                </a:cubicBezTo>
                <a:lnTo>
                  <a:pt x="4660007" y="3553302"/>
                </a:lnTo>
                <a:lnTo>
                  <a:pt x="4658823" y="3553339"/>
                </a:lnTo>
                <a:lnTo>
                  <a:pt x="4650687" y="3551161"/>
                </a:lnTo>
                <a:cubicBezTo>
                  <a:pt x="4647470" y="3550300"/>
                  <a:pt x="4644896" y="3550300"/>
                  <a:pt x="4644896" y="3553742"/>
                </a:cubicBezTo>
                <a:lnTo>
                  <a:pt x="4658823" y="3553339"/>
                </a:lnTo>
                <a:lnTo>
                  <a:pt x="4660336" y="3553742"/>
                </a:lnTo>
                <a:lnTo>
                  <a:pt x="4660007" y="3553302"/>
                </a:lnTo>
                <a:lnTo>
                  <a:pt x="4674493" y="3552882"/>
                </a:lnTo>
                <a:cubicBezTo>
                  <a:pt x="4682213" y="3552022"/>
                  <a:pt x="4686073" y="3550300"/>
                  <a:pt x="4680924" y="3546858"/>
                </a:cubicBezTo>
                <a:cubicBezTo>
                  <a:pt x="4678353" y="3550300"/>
                  <a:pt x="4673205" y="3546858"/>
                  <a:pt x="4668059" y="3544277"/>
                </a:cubicBezTo>
                <a:cubicBezTo>
                  <a:pt x="4665485" y="3542986"/>
                  <a:pt x="4662911" y="3541909"/>
                  <a:pt x="4660660" y="3542018"/>
                </a:cubicBezTo>
                <a:close/>
                <a:moveTo>
                  <a:pt x="10952133" y="3530975"/>
                </a:moveTo>
                <a:lnTo>
                  <a:pt x="10945288" y="3535670"/>
                </a:lnTo>
                <a:lnTo>
                  <a:pt x="10936900" y="3536332"/>
                </a:lnTo>
                <a:close/>
                <a:moveTo>
                  <a:pt x="6094515" y="3524825"/>
                </a:moveTo>
                <a:cubicBezTo>
                  <a:pt x="6094515" y="3533088"/>
                  <a:pt x="6105415" y="3533088"/>
                  <a:pt x="6116315" y="3533088"/>
                </a:cubicBezTo>
                <a:cubicBezTo>
                  <a:pt x="6116315" y="3533088"/>
                  <a:pt x="6121765" y="3524825"/>
                  <a:pt x="6121765" y="3524825"/>
                </a:cubicBezTo>
                <a:cubicBezTo>
                  <a:pt x="6105415" y="3524825"/>
                  <a:pt x="6105415" y="3533088"/>
                  <a:pt x="6094515" y="3524825"/>
                </a:cubicBezTo>
                <a:close/>
                <a:moveTo>
                  <a:pt x="6029122" y="3500042"/>
                </a:moveTo>
                <a:cubicBezTo>
                  <a:pt x="6044107" y="3500042"/>
                  <a:pt x="6049102" y="3500042"/>
                  <a:pt x="6054101" y="3508305"/>
                </a:cubicBezTo>
                <a:cubicBezTo>
                  <a:pt x="6054101" y="3500042"/>
                  <a:pt x="6059093" y="3500042"/>
                  <a:pt x="6059093" y="3500042"/>
                </a:cubicBezTo>
                <a:cubicBezTo>
                  <a:pt x="6044107" y="3500042"/>
                  <a:pt x="6034117" y="3500042"/>
                  <a:pt x="6029122" y="3500042"/>
                </a:cubicBezTo>
                <a:close/>
                <a:moveTo>
                  <a:pt x="4381753" y="3483518"/>
                </a:moveTo>
                <a:cubicBezTo>
                  <a:pt x="4381753" y="3491781"/>
                  <a:pt x="4381753" y="3491781"/>
                  <a:pt x="4381753" y="3491781"/>
                </a:cubicBezTo>
                <a:cubicBezTo>
                  <a:pt x="4376692" y="3491781"/>
                  <a:pt x="4361511" y="3491781"/>
                  <a:pt x="4361511" y="3491781"/>
                </a:cubicBezTo>
                <a:cubicBezTo>
                  <a:pt x="4371632" y="3491781"/>
                  <a:pt x="4376692" y="3500042"/>
                  <a:pt x="4386814" y="3500042"/>
                </a:cubicBezTo>
                <a:cubicBezTo>
                  <a:pt x="4386814" y="3491781"/>
                  <a:pt x="4396935" y="3491781"/>
                  <a:pt x="4381753" y="3483518"/>
                </a:cubicBezTo>
                <a:close/>
                <a:moveTo>
                  <a:pt x="6271632" y="3475259"/>
                </a:moveTo>
                <a:cubicBezTo>
                  <a:pt x="6266486" y="3475259"/>
                  <a:pt x="6230457" y="3475259"/>
                  <a:pt x="6225308" y="3483518"/>
                </a:cubicBezTo>
                <a:cubicBezTo>
                  <a:pt x="6245897" y="3483518"/>
                  <a:pt x="6251045" y="3475259"/>
                  <a:pt x="6271632" y="3475259"/>
                </a:cubicBezTo>
                <a:close/>
                <a:moveTo>
                  <a:pt x="6623136" y="3466996"/>
                </a:moveTo>
                <a:cubicBezTo>
                  <a:pt x="6623136" y="3483518"/>
                  <a:pt x="6648440" y="3475259"/>
                  <a:pt x="6658560" y="3466996"/>
                </a:cubicBezTo>
                <a:cubicBezTo>
                  <a:pt x="6643378" y="3466996"/>
                  <a:pt x="6628199" y="3475259"/>
                  <a:pt x="6623136" y="3466996"/>
                </a:cubicBezTo>
                <a:close/>
                <a:moveTo>
                  <a:pt x="6158399" y="3458735"/>
                </a:moveTo>
                <a:cubicBezTo>
                  <a:pt x="6163546" y="3466996"/>
                  <a:pt x="6132664" y="3466996"/>
                  <a:pt x="6137813" y="3475259"/>
                </a:cubicBezTo>
                <a:cubicBezTo>
                  <a:pt x="6163546" y="3458735"/>
                  <a:pt x="6230457" y="3475259"/>
                  <a:pt x="6271632" y="3466996"/>
                </a:cubicBezTo>
                <a:cubicBezTo>
                  <a:pt x="6235605" y="3466996"/>
                  <a:pt x="6199575" y="3458735"/>
                  <a:pt x="6158399" y="3458735"/>
                </a:cubicBezTo>
                <a:close/>
                <a:moveTo>
                  <a:pt x="7200805" y="3446346"/>
                </a:moveTo>
                <a:cubicBezTo>
                  <a:pt x="7189905" y="3446346"/>
                  <a:pt x="7162658" y="3446346"/>
                  <a:pt x="7162658" y="3454605"/>
                </a:cubicBezTo>
                <a:cubicBezTo>
                  <a:pt x="7173556" y="3454605"/>
                  <a:pt x="7195355" y="3454605"/>
                  <a:pt x="7200805" y="3446346"/>
                </a:cubicBezTo>
                <a:close/>
                <a:moveTo>
                  <a:pt x="10961101" y="3429822"/>
                </a:moveTo>
                <a:cubicBezTo>
                  <a:pt x="10950883" y="3429822"/>
                  <a:pt x="10920228" y="3438083"/>
                  <a:pt x="10920228" y="3446346"/>
                </a:cubicBezTo>
                <a:cubicBezTo>
                  <a:pt x="10935555" y="3438083"/>
                  <a:pt x="10950883" y="3446346"/>
                  <a:pt x="10961101" y="3429822"/>
                </a:cubicBezTo>
                <a:close/>
                <a:moveTo>
                  <a:pt x="4862468" y="3429822"/>
                </a:moveTo>
                <a:cubicBezTo>
                  <a:pt x="4862468" y="3438083"/>
                  <a:pt x="4857435" y="3438083"/>
                  <a:pt x="4857435" y="3438083"/>
                </a:cubicBezTo>
                <a:cubicBezTo>
                  <a:pt x="4882589" y="3429822"/>
                  <a:pt x="4912770" y="3454605"/>
                  <a:pt x="4922830" y="3446346"/>
                </a:cubicBezTo>
                <a:cubicBezTo>
                  <a:pt x="4907740" y="3438083"/>
                  <a:pt x="4872528" y="3438083"/>
                  <a:pt x="4862468" y="3429822"/>
                </a:cubicBezTo>
                <a:close/>
                <a:moveTo>
                  <a:pt x="9294218" y="3413298"/>
                </a:moveTo>
                <a:cubicBezTo>
                  <a:pt x="9278959" y="3421559"/>
                  <a:pt x="9289131" y="3429822"/>
                  <a:pt x="9268786" y="3429822"/>
                </a:cubicBezTo>
                <a:cubicBezTo>
                  <a:pt x="9268786" y="3421559"/>
                  <a:pt x="9278959" y="3421559"/>
                  <a:pt x="9268786" y="3421559"/>
                </a:cubicBezTo>
                <a:cubicBezTo>
                  <a:pt x="9238267" y="3438083"/>
                  <a:pt x="9187404" y="3438083"/>
                  <a:pt x="9151798" y="3454605"/>
                </a:cubicBezTo>
                <a:cubicBezTo>
                  <a:pt x="9172145" y="3446346"/>
                  <a:pt x="9212835" y="3446346"/>
                  <a:pt x="9248440" y="3438083"/>
                </a:cubicBezTo>
                <a:cubicBezTo>
                  <a:pt x="9268786" y="3438083"/>
                  <a:pt x="9304389" y="3429822"/>
                  <a:pt x="9304389" y="3421559"/>
                </a:cubicBezTo>
                <a:cubicBezTo>
                  <a:pt x="9299305" y="3421559"/>
                  <a:pt x="9294218" y="3421559"/>
                  <a:pt x="9294218" y="3413298"/>
                </a:cubicBezTo>
                <a:close/>
                <a:moveTo>
                  <a:pt x="9335998" y="3405037"/>
                </a:moveTo>
                <a:cubicBezTo>
                  <a:pt x="9315289" y="3421559"/>
                  <a:pt x="9367061" y="3421559"/>
                  <a:pt x="9361886" y="3405037"/>
                </a:cubicBezTo>
                <a:cubicBezTo>
                  <a:pt x="9341176" y="3413298"/>
                  <a:pt x="9351529" y="3405037"/>
                  <a:pt x="9335998" y="3405037"/>
                </a:cubicBezTo>
                <a:close/>
                <a:moveTo>
                  <a:pt x="9413385" y="3396776"/>
                </a:moveTo>
                <a:cubicBezTo>
                  <a:pt x="9397943" y="3405037"/>
                  <a:pt x="9372210" y="3396776"/>
                  <a:pt x="9367061" y="3413298"/>
                </a:cubicBezTo>
                <a:cubicBezTo>
                  <a:pt x="9382502" y="3405037"/>
                  <a:pt x="9408239" y="3405037"/>
                  <a:pt x="9413385" y="3396776"/>
                </a:cubicBezTo>
                <a:close/>
                <a:moveTo>
                  <a:pt x="8519960" y="3391268"/>
                </a:moveTo>
                <a:cubicBezTo>
                  <a:pt x="8432504" y="3429132"/>
                  <a:pt x="8365625" y="3376121"/>
                  <a:pt x="8283313" y="3406413"/>
                </a:cubicBezTo>
                <a:cubicBezTo>
                  <a:pt x="8283313" y="3406413"/>
                  <a:pt x="8278169" y="3398839"/>
                  <a:pt x="8273025" y="3398839"/>
                </a:cubicBezTo>
                <a:cubicBezTo>
                  <a:pt x="8257591" y="3421559"/>
                  <a:pt x="8216433" y="3398839"/>
                  <a:pt x="8206145" y="3413986"/>
                </a:cubicBezTo>
                <a:cubicBezTo>
                  <a:pt x="8206145" y="3398839"/>
                  <a:pt x="8164989" y="3413986"/>
                  <a:pt x="8154701" y="3421559"/>
                </a:cubicBezTo>
                <a:cubicBezTo>
                  <a:pt x="8118689" y="3406413"/>
                  <a:pt x="8067244" y="3429132"/>
                  <a:pt x="8020943" y="3421559"/>
                </a:cubicBezTo>
                <a:cubicBezTo>
                  <a:pt x="8015800" y="3421559"/>
                  <a:pt x="8005509" y="3429132"/>
                  <a:pt x="8000364" y="3429132"/>
                </a:cubicBezTo>
                <a:cubicBezTo>
                  <a:pt x="8005509" y="3421559"/>
                  <a:pt x="7984930" y="3421559"/>
                  <a:pt x="7995220" y="3429132"/>
                </a:cubicBezTo>
                <a:cubicBezTo>
                  <a:pt x="7990076" y="3436703"/>
                  <a:pt x="7979787" y="3436703"/>
                  <a:pt x="7979787" y="3436703"/>
                </a:cubicBezTo>
                <a:cubicBezTo>
                  <a:pt x="7974642" y="3429132"/>
                  <a:pt x="7984930" y="3429132"/>
                  <a:pt x="7974642" y="3421559"/>
                </a:cubicBezTo>
                <a:cubicBezTo>
                  <a:pt x="7959208" y="3421559"/>
                  <a:pt x="7964354" y="3436703"/>
                  <a:pt x="7959208" y="3429132"/>
                </a:cubicBezTo>
                <a:cubicBezTo>
                  <a:pt x="7943775" y="3429132"/>
                  <a:pt x="7928342" y="3436703"/>
                  <a:pt x="7943775" y="3444279"/>
                </a:cubicBezTo>
                <a:cubicBezTo>
                  <a:pt x="7954063" y="3444279"/>
                  <a:pt x="7948920" y="3436703"/>
                  <a:pt x="7954063" y="3436703"/>
                </a:cubicBezTo>
                <a:cubicBezTo>
                  <a:pt x="7959208" y="3444279"/>
                  <a:pt x="7984930" y="3459424"/>
                  <a:pt x="7995220" y="3444279"/>
                </a:cubicBezTo>
                <a:cubicBezTo>
                  <a:pt x="8026087" y="3459424"/>
                  <a:pt x="8077533" y="3466996"/>
                  <a:pt x="8139266" y="3451851"/>
                </a:cubicBezTo>
                <a:cubicBezTo>
                  <a:pt x="8170135" y="3451851"/>
                  <a:pt x="8211290" y="3459424"/>
                  <a:pt x="8242157" y="3444279"/>
                </a:cubicBezTo>
                <a:cubicBezTo>
                  <a:pt x="8247302" y="3451851"/>
                  <a:pt x="8283313" y="3444279"/>
                  <a:pt x="8298748" y="3444279"/>
                </a:cubicBezTo>
                <a:cubicBezTo>
                  <a:pt x="8298748" y="3444279"/>
                  <a:pt x="8298748" y="3436703"/>
                  <a:pt x="8303891" y="3436703"/>
                </a:cubicBezTo>
                <a:cubicBezTo>
                  <a:pt x="8381059" y="3444279"/>
                  <a:pt x="8447937" y="3421559"/>
                  <a:pt x="8525105" y="3421559"/>
                </a:cubicBezTo>
                <a:cubicBezTo>
                  <a:pt x="8525105" y="3413986"/>
                  <a:pt x="8561117" y="3413986"/>
                  <a:pt x="8571406" y="3406413"/>
                </a:cubicBezTo>
                <a:cubicBezTo>
                  <a:pt x="8550827" y="3406413"/>
                  <a:pt x="8540539" y="3406413"/>
                  <a:pt x="8519960" y="3406413"/>
                </a:cubicBezTo>
                <a:cubicBezTo>
                  <a:pt x="8519960" y="3406413"/>
                  <a:pt x="8525105" y="3413986"/>
                  <a:pt x="8519960" y="3413986"/>
                </a:cubicBezTo>
                <a:cubicBezTo>
                  <a:pt x="8509672" y="3413986"/>
                  <a:pt x="8499382" y="3413986"/>
                  <a:pt x="8499382" y="3406413"/>
                </a:cubicBezTo>
                <a:cubicBezTo>
                  <a:pt x="8494238" y="3398839"/>
                  <a:pt x="8525105" y="3398839"/>
                  <a:pt x="8519960" y="3391268"/>
                </a:cubicBezTo>
                <a:close/>
                <a:moveTo>
                  <a:pt x="8108677" y="3376121"/>
                </a:moveTo>
                <a:cubicBezTo>
                  <a:pt x="8061858" y="3384382"/>
                  <a:pt x="8093071" y="3376121"/>
                  <a:pt x="8113879" y="3384382"/>
                </a:cubicBezTo>
                <a:cubicBezTo>
                  <a:pt x="8119080" y="3384382"/>
                  <a:pt x="8103475" y="3384382"/>
                  <a:pt x="8108677" y="3376121"/>
                </a:cubicBezTo>
                <a:close/>
                <a:moveTo>
                  <a:pt x="4320638" y="3359598"/>
                </a:moveTo>
                <a:cubicBezTo>
                  <a:pt x="4356832" y="3374057"/>
                  <a:pt x="4424043" y="3359598"/>
                  <a:pt x="4439556" y="3381286"/>
                </a:cubicBezTo>
                <a:cubicBezTo>
                  <a:pt x="4455065" y="3374057"/>
                  <a:pt x="4460237" y="3381286"/>
                  <a:pt x="4480918" y="3388513"/>
                </a:cubicBezTo>
                <a:cubicBezTo>
                  <a:pt x="4486088" y="3381286"/>
                  <a:pt x="4501598" y="3374057"/>
                  <a:pt x="4506768" y="3381286"/>
                </a:cubicBezTo>
                <a:cubicBezTo>
                  <a:pt x="4522278" y="3366826"/>
                  <a:pt x="4480918" y="3381286"/>
                  <a:pt x="4449895" y="3374057"/>
                </a:cubicBezTo>
                <a:cubicBezTo>
                  <a:pt x="4460237" y="3366826"/>
                  <a:pt x="4449895" y="3366826"/>
                  <a:pt x="4444726" y="3366826"/>
                </a:cubicBezTo>
                <a:cubicBezTo>
                  <a:pt x="4403363" y="3366826"/>
                  <a:pt x="4346489" y="3366826"/>
                  <a:pt x="4320638" y="3359598"/>
                </a:cubicBezTo>
                <a:close/>
                <a:moveTo>
                  <a:pt x="8262638" y="3357274"/>
                </a:moveTo>
                <a:cubicBezTo>
                  <a:pt x="8260568" y="3357016"/>
                  <a:pt x="8257503" y="3357532"/>
                  <a:pt x="8252598" y="3359598"/>
                </a:cubicBezTo>
                <a:cubicBezTo>
                  <a:pt x="8252598" y="3367860"/>
                  <a:pt x="8267313" y="3359598"/>
                  <a:pt x="8267313" y="3376121"/>
                </a:cubicBezTo>
                <a:cubicBezTo>
                  <a:pt x="8272218" y="3367860"/>
                  <a:pt x="8277122" y="3367860"/>
                  <a:pt x="8277122" y="3359598"/>
                </a:cubicBezTo>
                <a:cubicBezTo>
                  <a:pt x="8266085" y="3365794"/>
                  <a:pt x="8268845" y="3358049"/>
                  <a:pt x="8262638" y="3357274"/>
                </a:cubicBezTo>
                <a:close/>
                <a:moveTo>
                  <a:pt x="8386435" y="3349142"/>
                </a:moveTo>
                <a:cubicBezTo>
                  <a:pt x="8376480" y="3349530"/>
                  <a:pt x="8365708" y="3350820"/>
                  <a:pt x="8354610" y="3352370"/>
                </a:cubicBezTo>
                <a:lnTo>
                  <a:pt x="8345949" y="3353309"/>
                </a:lnTo>
                <a:lnTo>
                  <a:pt x="8340247" y="3351336"/>
                </a:lnTo>
                <a:lnTo>
                  <a:pt x="8331216" y="3354909"/>
                </a:lnTo>
                <a:lnTo>
                  <a:pt x="8288022" y="3359598"/>
                </a:lnTo>
                <a:cubicBezTo>
                  <a:pt x="8288022" y="3376121"/>
                  <a:pt x="8308911" y="3351336"/>
                  <a:pt x="8319357" y="3359598"/>
                </a:cubicBezTo>
                <a:cubicBezTo>
                  <a:pt x="8327191" y="3359598"/>
                  <a:pt x="8328497" y="3357533"/>
                  <a:pt x="8329803" y="3355469"/>
                </a:cubicBezTo>
                <a:lnTo>
                  <a:pt x="8331216" y="3354909"/>
                </a:lnTo>
                <a:lnTo>
                  <a:pt x="8345949" y="3353309"/>
                </a:lnTo>
                <a:lnTo>
                  <a:pt x="8361138" y="3358565"/>
                </a:lnTo>
                <a:cubicBezTo>
                  <a:pt x="8368973" y="3357533"/>
                  <a:pt x="8376808" y="3355469"/>
                  <a:pt x="8382029" y="3359598"/>
                </a:cubicBezTo>
                <a:cubicBezTo>
                  <a:pt x="8366361" y="3351336"/>
                  <a:pt x="8397696" y="3359598"/>
                  <a:pt x="8413364" y="3351336"/>
                </a:cubicBezTo>
                <a:cubicBezTo>
                  <a:pt x="8405530" y="3349271"/>
                  <a:pt x="8396390" y="3348755"/>
                  <a:pt x="8386435" y="3349142"/>
                </a:cubicBezTo>
                <a:close/>
                <a:moveTo>
                  <a:pt x="8966679" y="3347979"/>
                </a:moveTo>
                <a:cubicBezTo>
                  <a:pt x="8967334" y="3347722"/>
                  <a:pt x="8963733" y="3348240"/>
                  <a:pt x="8958492" y="3349271"/>
                </a:cubicBezTo>
                <a:lnTo>
                  <a:pt x="8956534" y="3349942"/>
                </a:lnTo>
                <a:lnTo>
                  <a:pt x="8949321" y="3351336"/>
                </a:lnTo>
                <a:lnTo>
                  <a:pt x="8947193" y="3353145"/>
                </a:lnTo>
                <a:lnTo>
                  <a:pt x="8928361" y="3359598"/>
                </a:lnTo>
                <a:cubicBezTo>
                  <a:pt x="8936221" y="3359598"/>
                  <a:pt x="8938841" y="3359598"/>
                  <a:pt x="8940806" y="3358565"/>
                </a:cubicBezTo>
                <a:lnTo>
                  <a:pt x="8947193" y="3353145"/>
                </a:lnTo>
                <a:lnTo>
                  <a:pt x="8956534" y="3349942"/>
                </a:lnTo>
                <a:close/>
                <a:moveTo>
                  <a:pt x="9206297" y="3297640"/>
                </a:moveTo>
                <a:cubicBezTo>
                  <a:pt x="9175643" y="3297640"/>
                  <a:pt x="9114333" y="3304524"/>
                  <a:pt x="9083677" y="3318293"/>
                </a:cubicBezTo>
                <a:cubicBezTo>
                  <a:pt x="9129659" y="3304524"/>
                  <a:pt x="9185861" y="3304524"/>
                  <a:pt x="9206297" y="3297640"/>
                </a:cubicBezTo>
                <a:close/>
                <a:moveTo>
                  <a:pt x="2311461" y="3248070"/>
                </a:moveTo>
                <a:cubicBezTo>
                  <a:pt x="2306259" y="3256331"/>
                  <a:pt x="2295855" y="3248070"/>
                  <a:pt x="2290652" y="3256331"/>
                </a:cubicBezTo>
                <a:cubicBezTo>
                  <a:pt x="2306259" y="3256331"/>
                  <a:pt x="2342672" y="3281116"/>
                  <a:pt x="2347875" y="3264594"/>
                </a:cubicBezTo>
                <a:cubicBezTo>
                  <a:pt x="2342672" y="3264594"/>
                  <a:pt x="2337470" y="3264594"/>
                  <a:pt x="2332268" y="3256331"/>
                </a:cubicBezTo>
                <a:cubicBezTo>
                  <a:pt x="2321865" y="3272855"/>
                  <a:pt x="2311461" y="3256331"/>
                  <a:pt x="2311461" y="3248070"/>
                </a:cubicBezTo>
                <a:close/>
                <a:moveTo>
                  <a:pt x="2228349" y="3232641"/>
                </a:moveTo>
                <a:lnTo>
                  <a:pt x="2228803" y="3232684"/>
                </a:lnTo>
                <a:lnTo>
                  <a:pt x="2230333" y="3233846"/>
                </a:lnTo>
                <a:close/>
                <a:moveTo>
                  <a:pt x="9786689" y="3227415"/>
                </a:moveTo>
                <a:cubicBezTo>
                  <a:pt x="9786689" y="3239809"/>
                  <a:pt x="9827563" y="3227415"/>
                  <a:pt x="9807127" y="3227415"/>
                </a:cubicBezTo>
                <a:cubicBezTo>
                  <a:pt x="9807127" y="3233614"/>
                  <a:pt x="9796907" y="3227415"/>
                  <a:pt x="9786689" y="3227415"/>
                </a:cubicBezTo>
                <a:close/>
                <a:moveTo>
                  <a:pt x="5754819" y="3227415"/>
                </a:moveTo>
                <a:cubicBezTo>
                  <a:pt x="5739833" y="3227415"/>
                  <a:pt x="5734839" y="3233614"/>
                  <a:pt x="5734839" y="3239809"/>
                </a:cubicBezTo>
                <a:cubicBezTo>
                  <a:pt x="5749823" y="3233614"/>
                  <a:pt x="5749823" y="3239809"/>
                  <a:pt x="5764810" y="3239809"/>
                </a:cubicBezTo>
                <a:cubicBezTo>
                  <a:pt x="5764810" y="3233614"/>
                  <a:pt x="5759816" y="3233614"/>
                  <a:pt x="5754819" y="3227415"/>
                </a:cubicBezTo>
                <a:close/>
                <a:moveTo>
                  <a:pt x="2312425" y="3219154"/>
                </a:moveTo>
                <a:cubicBezTo>
                  <a:pt x="2317876" y="3227415"/>
                  <a:pt x="2323324" y="3227415"/>
                  <a:pt x="2339675" y="3235678"/>
                </a:cubicBezTo>
                <a:cubicBezTo>
                  <a:pt x="2339675" y="3219154"/>
                  <a:pt x="2312425" y="3219154"/>
                  <a:pt x="2312425" y="3219154"/>
                </a:cubicBezTo>
                <a:close/>
                <a:moveTo>
                  <a:pt x="2204530" y="3218194"/>
                </a:moveTo>
                <a:lnTo>
                  <a:pt x="2228349" y="3232641"/>
                </a:lnTo>
                <a:lnTo>
                  <a:pt x="2220658" y="3231888"/>
                </a:lnTo>
                <a:cubicBezTo>
                  <a:pt x="2212272" y="3227976"/>
                  <a:pt x="2204530" y="3222107"/>
                  <a:pt x="2204530" y="3218194"/>
                </a:cubicBezTo>
                <a:close/>
                <a:moveTo>
                  <a:pt x="2781098" y="3177847"/>
                </a:moveTo>
                <a:cubicBezTo>
                  <a:pt x="2766112" y="3177847"/>
                  <a:pt x="2751124" y="3177847"/>
                  <a:pt x="2751124" y="3186108"/>
                </a:cubicBezTo>
                <a:cubicBezTo>
                  <a:pt x="2781098" y="3194371"/>
                  <a:pt x="2781098" y="3194371"/>
                  <a:pt x="2781098" y="3194371"/>
                </a:cubicBezTo>
                <a:close/>
                <a:moveTo>
                  <a:pt x="2683033" y="3177847"/>
                </a:moveTo>
                <a:lnTo>
                  <a:pt x="2683033" y="3194371"/>
                </a:lnTo>
                <a:cubicBezTo>
                  <a:pt x="2693479" y="3186108"/>
                  <a:pt x="2730037" y="3202632"/>
                  <a:pt x="2745705" y="3194371"/>
                </a:cubicBezTo>
                <a:cubicBezTo>
                  <a:pt x="2724816" y="3186108"/>
                  <a:pt x="2709147" y="3186108"/>
                  <a:pt x="2683033" y="3177847"/>
                </a:cubicBezTo>
                <a:close/>
                <a:moveTo>
                  <a:pt x="1701055" y="3162358"/>
                </a:moveTo>
                <a:cubicBezTo>
                  <a:pt x="1696585" y="3161928"/>
                  <a:pt x="1692358" y="3162358"/>
                  <a:pt x="1688456" y="3164079"/>
                </a:cubicBezTo>
                <a:cubicBezTo>
                  <a:pt x="1698860" y="3170965"/>
                  <a:pt x="1740477" y="3177849"/>
                  <a:pt x="1745679" y="3177849"/>
                </a:cubicBezTo>
                <a:cubicBezTo>
                  <a:pt x="1730074" y="3172686"/>
                  <a:pt x="1714467" y="3163650"/>
                  <a:pt x="1701055" y="3162358"/>
                </a:cubicBezTo>
                <a:close/>
                <a:moveTo>
                  <a:pt x="2219806" y="3161325"/>
                </a:moveTo>
                <a:cubicBezTo>
                  <a:pt x="2219806" y="3177847"/>
                  <a:pt x="2208907" y="3177847"/>
                  <a:pt x="2225256" y="3186108"/>
                </a:cubicBezTo>
                <a:cubicBezTo>
                  <a:pt x="2230704" y="3186108"/>
                  <a:pt x="2236153" y="3169586"/>
                  <a:pt x="2219806" y="3161325"/>
                </a:cubicBezTo>
                <a:close/>
                <a:moveTo>
                  <a:pt x="2647610" y="3156162"/>
                </a:moveTo>
                <a:cubicBezTo>
                  <a:pt x="2663280" y="3163392"/>
                  <a:pt x="2663280" y="3170621"/>
                  <a:pt x="2684169" y="3177849"/>
                </a:cubicBezTo>
                <a:cubicBezTo>
                  <a:pt x="2673724" y="3163392"/>
                  <a:pt x="2705061" y="3177849"/>
                  <a:pt x="2710282" y="3170621"/>
                </a:cubicBezTo>
                <a:cubicBezTo>
                  <a:pt x="2699838" y="3170621"/>
                  <a:pt x="2699838" y="3163392"/>
                  <a:pt x="2694615" y="3163392"/>
                </a:cubicBezTo>
                <a:cubicBezTo>
                  <a:pt x="2689392" y="3177849"/>
                  <a:pt x="2652833" y="3148932"/>
                  <a:pt x="2647610" y="3156162"/>
                </a:cubicBezTo>
                <a:close/>
                <a:moveTo>
                  <a:pt x="1627805" y="3142739"/>
                </a:moveTo>
                <a:cubicBezTo>
                  <a:pt x="1620312" y="3142739"/>
                  <a:pt x="1614863" y="3144804"/>
                  <a:pt x="1614863" y="3148932"/>
                </a:cubicBezTo>
                <a:cubicBezTo>
                  <a:pt x="1625763" y="3140673"/>
                  <a:pt x="1642110" y="3157195"/>
                  <a:pt x="1653011" y="3148932"/>
                </a:cubicBezTo>
                <a:cubicBezTo>
                  <a:pt x="1644835" y="3144804"/>
                  <a:pt x="1635299" y="3142739"/>
                  <a:pt x="1627805" y="3142739"/>
                </a:cubicBezTo>
                <a:close/>
                <a:moveTo>
                  <a:pt x="189253" y="3136931"/>
                </a:moveTo>
                <a:cubicBezTo>
                  <a:pt x="185421" y="3136026"/>
                  <a:pt x="181589" y="3136026"/>
                  <a:pt x="181589" y="3139639"/>
                </a:cubicBezTo>
                <a:cubicBezTo>
                  <a:pt x="186698" y="3146871"/>
                  <a:pt x="222463" y="3161326"/>
                  <a:pt x="212246" y="3154099"/>
                </a:cubicBezTo>
                <a:cubicBezTo>
                  <a:pt x="207136" y="3146871"/>
                  <a:pt x="207136" y="3154099"/>
                  <a:pt x="196917" y="3146871"/>
                </a:cubicBezTo>
                <a:cubicBezTo>
                  <a:pt x="207136" y="3146871"/>
                  <a:pt x="207136" y="3146871"/>
                  <a:pt x="196917" y="3139639"/>
                </a:cubicBezTo>
                <a:cubicBezTo>
                  <a:pt x="196917" y="3139639"/>
                  <a:pt x="193084" y="3137833"/>
                  <a:pt x="189253" y="3136931"/>
                </a:cubicBezTo>
                <a:close/>
                <a:moveTo>
                  <a:pt x="2090716" y="3132412"/>
                </a:moveTo>
                <a:cubicBezTo>
                  <a:pt x="2095824" y="3140673"/>
                  <a:pt x="2075387" y="3132412"/>
                  <a:pt x="2075387" y="3140673"/>
                </a:cubicBezTo>
                <a:cubicBezTo>
                  <a:pt x="2085605" y="3148932"/>
                  <a:pt x="2116262" y="3140673"/>
                  <a:pt x="2090716" y="3132412"/>
                </a:cubicBezTo>
                <a:close/>
                <a:moveTo>
                  <a:pt x="2047916" y="3128992"/>
                </a:moveTo>
                <a:cubicBezTo>
                  <a:pt x="2042170" y="3128021"/>
                  <a:pt x="2037060" y="3128021"/>
                  <a:pt x="2034503" y="3131896"/>
                </a:cubicBezTo>
                <a:cubicBezTo>
                  <a:pt x="2039614" y="3139639"/>
                  <a:pt x="2080485" y="3147386"/>
                  <a:pt x="2065160" y="3155132"/>
                </a:cubicBezTo>
                <a:cubicBezTo>
                  <a:pt x="2075377" y="3162875"/>
                  <a:pt x="2085595" y="3162875"/>
                  <a:pt x="2085595" y="3170621"/>
                </a:cubicBezTo>
                <a:cubicBezTo>
                  <a:pt x="2106033" y="3170621"/>
                  <a:pt x="2116252" y="3186111"/>
                  <a:pt x="2116252" y="3170621"/>
                </a:cubicBezTo>
                <a:cubicBezTo>
                  <a:pt x="2085595" y="3170621"/>
                  <a:pt x="2065160" y="3139639"/>
                  <a:pt x="2065160" y="3131896"/>
                </a:cubicBezTo>
                <a:cubicBezTo>
                  <a:pt x="2060050" y="3131896"/>
                  <a:pt x="2053663" y="3129960"/>
                  <a:pt x="2047916" y="3128992"/>
                </a:cubicBezTo>
                <a:close/>
                <a:moveTo>
                  <a:pt x="1822522" y="3127622"/>
                </a:moveTo>
                <a:lnTo>
                  <a:pt x="1843275" y="3132120"/>
                </a:lnTo>
                <a:cubicBezTo>
                  <a:pt x="1838113" y="3136033"/>
                  <a:pt x="1835536" y="3136033"/>
                  <a:pt x="1832309" y="3134076"/>
                </a:cubicBezTo>
                <a:close/>
                <a:moveTo>
                  <a:pt x="1817472" y="3124296"/>
                </a:moveTo>
                <a:lnTo>
                  <a:pt x="1822522" y="3127622"/>
                </a:lnTo>
                <a:lnTo>
                  <a:pt x="1815777" y="3126163"/>
                </a:lnTo>
                <a:close/>
                <a:moveTo>
                  <a:pt x="2581668" y="3115888"/>
                </a:moveTo>
                <a:cubicBezTo>
                  <a:pt x="2571288" y="3124149"/>
                  <a:pt x="2592048" y="3124149"/>
                  <a:pt x="2597239" y="3132412"/>
                </a:cubicBezTo>
                <a:cubicBezTo>
                  <a:pt x="2586859" y="3124149"/>
                  <a:pt x="2571288" y="3132412"/>
                  <a:pt x="2586859" y="3140673"/>
                </a:cubicBezTo>
                <a:cubicBezTo>
                  <a:pt x="2592048" y="3132412"/>
                  <a:pt x="2597239" y="3132412"/>
                  <a:pt x="2612811" y="3132412"/>
                </a:cubicBezTo>
                <a:cubicBezTo>
                  <a:pt x="2633571" y="3140673"/>
                  <a:pt x="2664711" y="3157195"/>
                  <a:pt x="2680282" y="3148932"/>
                </a:cubicBezTo>
                <a:cubicBezTo>
                  <a:pt x="2643950" y="3132412"/>
                  <a:pt x="2612811" y="3124149"/>
                  <a:pt x="2581668" y="3115888"/>
                </a:cubicBezTo>
                <a:close/>
                <a:moveTo>
                  <a:pt x="2560390" y="3115888"/>
                </a:moveTo>
                <a:cubicBezTo>
                  <a:pt x="2544041" y="3115888"/>
                  <a:pt x="2533139" y="3115888"/>
                  <a:pt x="2533139" y="3132412"/>
                </a:cubicBezTo>
                <a:cubicBezTo>
                  <a:pt x="2554940" y="3132412"/>
                  <a:pt x="2549490" y="3124149"/>
                  <a:pt x="2560390" y="3115888"/>
                </a:cubicBezTo>
                <a:close/>
                <a:moveTo>
                  <a:pt x="2342426" y="3115888"/>
                </a:moveTo>
                <a:cubicBezTo>
                  <a:pt x="2347875" y="3124149"/>
                  <a:pt x="2358775" y="3132412"/>
                  <a:pt x="2369675" y="3132412"/>
                </a:cubicBezTo>
                <a:cubicBezTo>
                  <a:pt x="2369675" y="3132412"/>
                  <a:pt x="2369675" y="3124149"/>
                  <a:pt x="2358775" y="3115888"/>
                </a:cubicBezTo>
                <a:cubicBezTo>
                  <a:pt x="2358775" y="3124149"/>
                  <a:pt x="2353324" y="3124149"/>
                  <a:pt x="2342426" y="3115888"/>
                </a:cubicBezTo>
                <a:close/>
                <a:moveTo>
                  <a:pt x="3165302" y="3107625"/>
                </a:moveTo>
                <a:cubicBezTo>
                  <a:pt x="3165302" y="3115888"/>
                  <a:pt x="3175292" y="3115888"/>
                  <a:pt x="3180290" y="3124149"/>
                </a:cubicBezTo>
                <a:cubicBezTo>
                  <a:pt x="3180290" y="3115888"/>
                  <a:pt x="3185284" y="3115888"/>
                  <a:pt x="3195275" y="3115888"/>
                </a:cubicBezTo>
                <a:cubicBezTo>
                  <a:pt x="3195275" y="3107625"/>
                  <a:pt x="3185284" y="3115888"/>
                  <a:pt x="3195275" y="3107625"/>
                </a:cubicBezTo>
                <a:cubicBezTo>
                  <a:pt x="3180290" y="3107625"/>
                  <a:pt x="3180290" y="3107625"/>
                  <a:pt x="3165302" y="3107625"/>
                </a:cubicBezTo>
                <a:close/>
                <a:moveTo>
                  <a:pt x="3246443" y="3099366"/>
                </a:moveTo>
                <a:cubicBezTo>
                  <a:pt x="3236147" y="3124149"/>
                  <a:pt x="3261883" y="3107625"/>
                  <a:pt x="3256736" y="3124149"/>
                </a:cubicBezTo>
                <a:cubicBezTo>
                  <a:pt x="3282472" y="3132412"/>
                  <a:pt x="3251589" y="3107625"/>
                  <a:pt x="3246443" y="3099366"/>
                </a:cubicBezTo>
                <a:close/>
                <a:moveTo>
                  <a:pt x="1450283" y="3070450"/>
                </a:moveTo>
                <a:cubicBezTo>
                  <a:pt x="1429571" y="3070450"/>
                  <a:pt x="1470991" y="3093169"/>
                  <a:pt x="1434751" y="3085597"/>
                </a:cubicBezTo>
                <a:cubicBezTo>
                  <a:pt x="1434751" y="3093169"/>
                  <a:pt x="1434751" y="3100742"/>
                  <a:pt x="1445105" y="3108317"/>
                </a:cubicBezTo>
                <a:cubicBezTo>
                  <a:pt x="1439927" y="3085597"/>
                  <a:pt x="1470991" y="3115888"/>
                  <a:pt x="1470991" y="3108317"/>
                </a:cubicBezTo>
                <a:cubicBezTo>
                  <a:pt x="1429571" y="3093169"/>
                  <a:pt x="1481344" y="3085597"/>
                  <a:pt x="1450283" y="3070450"/>
                </a:cubicBezTo>
                <a:close/>
                <a:moveTo>
                  <a:pt x="3415988" y="3053926"/>
                </a:moveTo>
                <a:cubicBezTo>
                  <a:pt x="3415988" y="3062189"/>
                  <a:pt x="3426887" y="3070450"/>
                  <a:pt x="3443237" y="3070450"/>
                </a:cubicBezTo>
                <a:cubicBezTo>
                  <a:pt x="3443237" y="3070450"/>
                  <a:pt x="3443237" y="3062189"/>
                  <a:pt x="3448685" y="3062189"/>
                </a:cubicBezTo>
                <a:cubicBezTo>
                  <a:pt x="3432337" y="3062189"/>
                  <a:pt x="3426887" y="3062189"/>
                  <a:pt x="3415988" y="3053926"/>
                </a:cubicBezTo>
                <a:close/>
                <a:moveTo>
                  <a:pt x="3406178" y="3053926"/>
                </a:moveTo>
                <a:cubicBezTo>
                  <a:pt x="3391463" y="3053926"/>
                  <a:pt x="3391463" y="3062189"/>
                  <a:pt x="3391463" y="3062189"/>
                </a:cubicBezTo>
                <a:cubicBezTo>
                  <a:pt x="3396368" y="3070450"/>
                  <a:pt x="3415988" y="3078711"/>
                  <a:pt x="3406178" y="3070450"/>
                </a:cubicBezTo>
                <a:cubicBezTo>
                  <a:pt x="3391463" y="3062189"/>
                  <a:pt x="3411083" y="3062189"/>
                  <a:pt x="3406178" y="3053926"/>
                </a:cubicBezTo>
                <a:close/>
                <a:moveTo>
                  <a:pt x="2493533" y="3044087"/>
                </a:moveTo>
                <a:cubicBezTo>
                  <a:pt x="2495468" y="3043598"/>
                  <a:pt x="2498694" y="3044086"/>
                  <a:pt x="2503855" y="3046042"/>
                </a:cubicBezTo>
                <a:cubicBezTo>
                  <a:pt x="2493532" y="3061692"/>
                  <a:pt x="2503855" y="3061692"/>
                  <a:pt x="2519337" y="3069519"/>
                </a:cubicBezTo>
                <a:cubicBezTo>
                  <a:pt x="2519337" y="3077345"/>
                  <a:pt x="2488373" y="3077345"/>
                  <a:pt x="2472890" y="3061692"/>
                </a:cubicBezTo>
                <a:lnTo>
                  <a:pt x="2493532" y="3061692"/>
                </a:lnTo>
                <a:cubicBezTo>
                  <a:pt x="2493532" y="3055825"/>
                  <a:pt x="2487726" y="3045555"/>
                  <a:pt x="2493533" y="3044087"/>
                </a:cubicBezTo>
                <a:close/>
                <a:moveTo>
                  <a:pt x="1899786" y="3037404"/>
                </a:moveTo>
                <a:cubicBezTo>
                  <a:pt x="1910079" y="3053926"/>
                  <a:pt x="1899786" y="3045665"/>
                  <a:pt x="1884345" y="3045665"/>
                </a:cubicBezTo>
                <a:cubicBezTo>
                  <a:pt x="1889492" y="3053926"/>
                  <a:pt x="1904934" y="3062189"/>
                  <a:pt x="1879197" y="3062189"/>
                </a:cubicBezTo>
                <a:cubicBezTo>
                  <a:pt x="1879197" y="3070450"/>
                  <a:pt x="1894639" y="3070450"/>
                  <a:pt x="1910079" y="3078711"/>
                </a:cubicBezTo>
                <a:cubicBezTo>
                  <a:pt x="1920373" y="3070450"/>
                  <a:pt x="1925520" y="3062189"/>
                  <a:pt x="1925520" y="3053926"/>
                </a:cubicBezTo>
                <a:cubicBezTo>
                  <a:pt x="1915227" y="3053926"/>
                  <a:pt x="1910079" y="3045665"/>
                  <a:pt x="1899786" y="3037404"/>
                </a:cubicBezTo>
                <a:close/>
                <a:moveTo>
                  <a:pt x="3314178" y="3029143"/>
                </a:moveTo>
                <a:cubicBezTo>
                  <a:pt x="3303773" y="3036989"/>
                  <a:pt x="3251753" y="3036989"/>
                  <a:pt x="3293370" y="3044839"/>
                </a:cubicBezTo>
                <a:cubicBezTo>
                  <a:pt x="3236147" y="3036989"/>
                  <a:pt x="3241349" y="3052688"/>
                  <a:pt x="3204936" y="3052688"/>
                </a:cubicBezTo>
                <a:cubicBezTo>
                  <a:pt x="3225744" y="3060535"/>
                  <a:pt x="3241349" y="3060535"/>
                  <a:pt x="3246551" y="3068386"/>
                </a:cubicBezTo>
                <a:cubicBezTo>
                  <a:pt x="3246551" y="3084081"/>
                  <a:pt x="3204936" y="3060535"/>
                  <a:pt x="3194530" y="3068386"/>
                </a:cubicBezTo>
                <a:cubicBezTo>
                  <a:pt x="3199733" y="3068386"/>
                  <a:pt x="3210136" y="3084081"/>
                  <a:pt x="3178925" y="3076235"/>
                </a:cubicBezTo>
                <a:cubicBezTo>
                  <a:pt x="3199733" y="3084081"/>
                  <a:pt x="3189330" y="3107625"/>
                  <a:pt x="3230945" y="3099780"/>
                </a:cubicBezTo>
                <a:cubicBezTo>
                  <a:pt x="3220541" y="3099780"/>
                  <a:pt x="3215339" y="3099780"/>
                  <a:pt x="3215339" y="3091931"/>
                </a:cubicBezTo>
                <a:cubicBezTo>
                  <a:pt x="3230945" y="3076235"/>
                  <a:pt x="3251753" y="3099780"/>
                  <a:pt x="3272562" y="3091931"/>
                </a:cubicBezTo>
                <a:cubicBezTo>
                  <a:pt x="3277762" y="3091931"/>
                  <a:pt x="3262157" y="3099780"/>
                  <a:pt x="3277762" y="3099780"/>
                </a:cubicBezTo>
                <a:cubicBezTo>
                  <a:pt x="3288167" y="3091931"/>
                  <a:pt x="3282965" y="3091931"/>
                  <a:pt x="3277762" y="3084081"/>
                </a:cubicBezTo>
                <a:cubicBezTo>
                  <a:pt x="3298570" y="3091931"/>
                  <a:pt x="3293370" y="3076235"/>
                  <a:pt x="3282965" y="3076235"/>
                </a:cubicBezTo>
                <a:cubicBezTo>
                  <a:pt x="3303773" y="3068386"/>
                  <a:pt x="3324582" y="3076235"/>
                  <a:pt x="3350592" y="3068386"/>
                </a:cubicBezTo>
                <a:cubicBezTo>
                  <a:pt x="3329783" y="3060535"/>
                  <a:pt x="3334986" y="3052688"/>
                  <a:pt x="3298570" y="3044839"/>
                </a:cubicBezTo>
                <a:cubicBezTo>
                  <a:pt x="3293370" y="3036989"/>
                  <a:pt x="3334986" y="3044839"/>
                  <a:pt x="3314178" y="3029143"/>
                </a:cubicBezTo>
                <a:close/>
                <a:moveTo>
                  <a:pt x="2033105" y="3014998"/>
                </a:moveTo>
                <a:cubicBezTo>
                  <a:pt x="2021910" y="3014066"/>
                  <a:pt x="2012692" y="3015926"/>
                  <a:pt x="2012692" y="3023361"/>
                </a:cubicBezTo>
                <a:cubicBezTo>
                  <a:pt x="2044302" y="3038234"/>
                  <a:pt x="2049570" y="3038234"/>
                  <a:pt x="2091713" y="3045666"/>
                </a:cubicBezTo>
                <a:cubicBezTo>
                  <a:pt x="2075909" y="3038234"/>
                  <a:pt x="2049570" y="3038234"/>
                  <a:pt x="2065373" y="3023361"/>
                </a:cubicBezTo>
                <a:cubicBezTo>
                  <a:pt x="2057470" y="3019645"/>
                  <a:pt x="2044302" y="3015926"/>
                  <a:pt x="2033105" y="3014998"/>
                </a:cubicBezTo>
                <a:close/>
                <a:moveTo>
                  <a:pt x="1884647" y="3012619"/>
                </a:moveTo>
                <a:cubicBezTo>
                  <a:pt x="1890097" y="3020880"/>
                  <a:pt x="1868298" y="3020880"/>
                  <a:pt x="1868298" y="3029143"/>
                </a:cubicBezTo>
                <a:cubicBezTo>
                  <a:pt x="1884647" y="3037404"/>
                  <a:pt x="1900995" y="3020880"/>
                  <a:pt x="1884647" y="3012619"/>
                </a:cubicBezTo>
                <a:close/>
                <a:moveTo>
                  <a:pt x="1162555" y="3008489"/>
                </a:moveTo>
                <a:cubicBezTo>
                  <a:pt x="1167551" y="3014689"/>
                  <a:pt x="1167551" y="3014689"/>
                  <a:pt x="1167551" y="3014689"/>
                </a:cubicBezTo>
                <a:cubicBezTo>
                  <a:pt x="1182537" y="3020883"/>
                  <a:pt x="1192529" y="3020883"/>
                  <a:pt x="1187534" y="3014689"/>
                </a:cubicBezTo>
                <a:cubicBezTo>
                  <a:pt x="1177543" y="3008489"/>
                  <a:pt x="1167551" y="3008489"/>
                  <a:pt x="1162555" y="3008489"/>
                </a:cubicBezTo>
                <a:close/>
                <a:moveTo>
                  <a:pt x="0" y="3003903"/>
                </a:moveTo>
                <a:lnTo>
                  <a:pt x="16368" y="3016700"/>
                </a:lnTo>
                <a:cubicBezTo>
                  <a:pt x="46042" y="3036263"/>
                  <a:pt x="78298" y="3053870"/>
                  <a:pt x="114424" y="3069519"/>
                </a:cubicBezTo>
                <a:cubicBezTo>
                  <a:pt x="119579" y="3077345"/>
                  <a:pt x="109258" y="3077345"/>
                  <a:pt x="119579" y="3085169"/>
                </a:cubicBezTo>
                <a:lnTo>
                  <a:pt x="160845" y="3111984"/>
                </a:lnTo>
                <a:lnTo>
                  <a:pt x="152118" y="3108659"/>
                </a:lnTo>
                <a:cubicBezTo>
                  <a:pt x="145791" y="3105562"/>
                  <a:pt x="140731" y="3103497"/>
                  <a:pt x="140731" y="3107625"/>
                </a:cubicBezTo>
                <a:cubicBezTo>
                  <a:pt x="140731" y="3107625"/>
                  <a:pt x="149588" y="3113823"/>
                  <a:pt x="157809" y="3117955"/>
                </a:cubicBezTo>
                <a:lnTo>
                  <a:pt x="167673" y="3116421"/>
                </a:lnTo>
                <a:lnTo>
                  <a:pt x="191832" y="3132120"/>
                </a:lnTo>
                <a:cubicBezTo>
                  <a:pt x="191832" y="3124296"/>
                  <a:pt x="202152" y="3139943"/>
                  <a:pt x="212473" y="3139943"/>
                </a:cubicBezTo>
                <a:cubicBezTo>
                  <a:pt x="202152" y="3132120"/>
                  <a:pt x="191832" y="3116470"/>
                  <a:pt x="186672" y="3108644"/>
                </a:cubicBezTo>
                <a:cubicBezTo>
                  <a:pt x="238276" y="3132120"/>
                  <a:pt x="258918" y="3116470"/>
                  <a:pt x="305369" y="3147769"/>
                </a:cubicBezTo>
                <a:cubicBezTo>
                  <a:pt x="289886" y="3163420"/>
                  <a:pt x="253759" y="3155595"/>
                  <a:pt x="243436" y="3179072"/>
                </a:cubicBezTo>
                <a:cubicBezTo>
                  <a:pt x="184089" y="3155595"/>
                  <a:pt x="123451" y="3130164"/>
                  <a:pt x="63459" y="3103755"/>
                </a:cubicBezTo>
                <a:lnTo>
                  <a:pt x="0" y="3074500"/>
                </a:lnTo>
                <a:close/>
                <a:moveTo>
                  <a:pt x="10485171" y="2988669"/>
                </a:moveTo>
                <a:cubicBezTo>
                  <a:pt x="10478071" y="2987680"/>
                  <a:pt x="10470322" y="2987680"/>
                  <a:pt x="10457410" y="2991650"/>
                </a:cubicBezTo>
                <a:cubicBezTo>
                  <a:pt x="10421254" y="3007538"/>
                  <a:pt x="10369605" y="3023425"/>
                  <a:pt x="10317953" y="3039314"/>
                </a:cubicBezTo>
                <a:cubicBezTo>
                  <a:pt x="10266305" y="3055199"/>
                  <a:pt x="10209488" y="3071086"/>
                  <a:pt x="10168168" y="3079031"/>
                </a:cubicBezTo>
                <a:cubicBezTo>
                  <a:pt x="10173334" y="3086973"/>
                  <a:pt x="10183664" y="3079031"/>
                  <a:pt x="10178498" y="3086973"/>
                </a:cubicBezTo>
                <a:cubicBezTo>
                  <a:pt x="10224985" y="3071086"/>
                  <a:pt x="10271469" y="3063143"/>
                  <a:pt x="10312789" y="3055199"/>
                </a:cubicBezTo>
                <a:cubicBezTo>
                  <a:pt x="10359275" y="3039314"/>
                  <a:pt x="10400595" y="3031369"/>
                  <a:pt x="10452244" y="3007538"/>
                </a:cubicBezTo>
                <a:cubicBezTo>
                  <a:pt x="10462575" y="3007538"/>
                  <a:pt x="10514226" y="2999593"/>
                  <a:pt x="10509061" y="2991650"/>
                </a:cubicBezTo>
                <a:cubicBezTo>
                  <a:pt x="10498731" y="2991650"/>
                  <a:pt x="10492274" y="2989665"/>
                  <a:pt x="10485171" y="2988669"/>
                </a:cubicBezTo>
                <a:close/>
                <a:moveTo>
                  <a:pt x="1342397" y="2983706"/>
                </a:moveTo>
                <a:cubicBezTo>
                  <a:pt x="1342397" y="2998851"/>
                  <a:pt x="1403433" y="3006427"/>
                  <a:pt x="1383089" y="3021573"/>
                </a:cubicBezTo>
                <a:cubicBezTo>
                  <a:pt x="1403433" y="3029144"/>
                  <a:pt x="1388175" y="2998851"/>
                  <a:pt x="1413607" y="3021573"/>
                </a:cubicBezTo>
                <a:cubicBezTo>
                  <a:pt x="1408521" y="3013999"/>
                  <a:pt x="1418694" y="3006427"/>
                  <a:pt x="1408521" y="3006427"/>
                </a:cubicBezTo>
                <a:cubicBezTo>
                  <a:pt x="1388175" y="3013999"/>
                  <a:pt x="1362743" y="2991280"/>
                  <a:pt x="1342397" y="2983706"/>
                </a:cubicBezTo>
                <a:close/>
                <a:moveTo>
                  <a:pt x="1315128" y="2975443"/>
                </a:moveTo>
                <a:cubicBezTo>
                  <a:pt x="1331476" y="2983706"/>
                  <a:pt x="1320578" y="2983706"/>
                  <a:pt x="1320578" y="2991967"/>
                </a:cubicBezTo>
                <a:cubicBezTo>
                  <a:pt x="1331476" y="2991967"/>
                  <a:pt x="1331476" y="2991967"/>
                  <a:pt x="1331476" y="2991967"/>
                </a:cubicBezTo>
                <a:cubicBezTo>
                  <a:pt x="1331476" y="2991967"/>
                  <a:pt x="1336927" y="2991967"/>
                  <a:pt x="1336927" y="2991967"/>
                </a:cubicBezTo>
                <a:cubicBezTo>
                  <a:pt x="1331476" y="2991967"/>
                  <a:pt x="1326027" y="2983706"/>
                  <a:pt x="1326027" y="2983706"/>
                </a:cubicBezTo>
                <a:cubicBezTo>
                  <a:pt x="1326027" y="2983706"/>
                  <a:pt x="1331476" y="2983706"/>
                  <a:pt x="1331476" y="2983706"/>
                </a:cubicBezTo>
                <a:cubicBezTo>
                  <a:pt x="1320578" y="2975443"/>
                  <a:pt x="1320578" y="2975443"/>
                  <a:pt x="1320578" y="2975443"/>
                </a:cubicBezTo>
                <a:cubicBezTo>
                  <a:pt x="1315128" y="2975443"/>
                  <a:pt x="1315128" y="2975443"/>
                  <a:pt x="1315128" y="2975443"/>
                </a:cubicBezTo>
                <a:close/>
                <a:moveTo>
                  <a:pt x="1187080" y="2967184"/>
                </a:moveTo>
                <a:cubicBezTo>
                  <a:pt x="1197201" y="2983706"/>
                  <a:pt x="1192140" y="2983706"/>
                  <a:pt x="1192140" y="2991967"/>
                </a:cubicBezTo>
                <a:cubicBezTo>
                  <a:pt x="1192140" y="2991967"/>
                  <a:pt x="1197201" y="2991967"/>
                  <a:pt x="1202262" y="3000230"/>
                </a:cubicBezTo>
                <a:cubicBezTo>
                  <a:pt x="1202262" y="2991967"/>
                  <a:pt x="1212384" y="2983706"/>
                  <a:pt x="1222504" y="2975443"/>
                </a:cubicBezTo>
                <a:cubicBezTo>
                  <a:pt x="1202262" y="2967184"/>
                  <a:pt x="1212384" y="2983706"/>
                  <a:pt x="1202262" y="2983706"/>
                </a:cubicBezTo>
                <a:cubicBezTo>
                  <a:pt x="1197201" y="2975443"/>
                  <a:pt x="1202262" y="2967184"/>
                  <a:pt x="1187080" y="2967184"/>
                </a:cubicBezTo>
                <a:close/>
                <a:moveTo>
                  <a:pt x="1369596" y="2966408"/>
                </a:moveTo>
                <a:cubicBezTo>
                  <a:pt x="1359995" y="2970282"/>
                  <a:pt x="1363742" y="2985772"/>
                  <a:pt x="1378729" y="2991967"/>
                </a:cubicBezTo>
                <a:cubicBezTo>
                  <a:pt x="1373732" y="2967184"/>
                  <a:pt x="1373732" y="2983706"/>
                  <a:pt x="1388721" y="2975443"/>
                </a:cubicBezTo>
                <a:cubicBezTo>
                  <a:pt x="1383724" y="2975443"/>
                  <a:pt x="1383724" y="2975443"/>
                  <a:pt x="1383724" y="2967184"/>
                </a:cubicBezTo>
                <a:cubicBezTo>
                  <a:pt x="1377478" y="2965118"/>
                  <a:pt x="1372795" y="2965118"/>
                  <a:pt x="1369596" y="2966408"/>
                </a:cubicBezTo>
                <a:close/>
                <a:moveTo>
                  <a:pt x="1109775" y="2950660"/>
                </a:moveTo>
                <a:cubicBezTo>
                  <a:pt x="1109775" y="2958407"/>
                  <a:pt x="1109775" y="2966150"/>
                  <a:pt x="1099372" y="2958407"/>
                </a:cubicBezTo>
                <a:cubicBezTo>
                  <a:pt x="1094169" y="2958407"/>
                  <a:pt x="1094169" y="2958407"/>
                  <a:pt x="1088966" y="2958407"/>
                </a:cubicBezTo>
                <a:cubicBezTo>
                  <a:pt x="1114978" y="2966150"/>
                  <a:pt x="1120178" y="2989387"/>
                  <a:pt x="1094169" y="2981643"/>
                </a:cubicBezTo>
                <a:cubicBezTo>
                  <a:pt x="1109775" y="2989387"/>
                  <a:pt x="1146188" y="3012622"/>
                  <a:pt x="1135783" y="2997132"/>
                </a:cubicBezTo>
                <a:cubicBezTo>
                  <a:pt x="1114978" y="2989387"/>
                  <a:pt x="1130583" y="2989387"/>
                  <a:pt x="1120178" y="2973897"/>
                </a:cubicBezTo>
                <a:cubicBezTo>
                  <a:pt x="1140985" y="2989387"/>
                  <a:pt x="1114978" y="2966150"/>
                  <a:pt x="1146188" y="2981643"/>
                </a:cubicBezTo>
                <a:cubicBezTo>
                  <a:pt x="1140985" y="2966150"/>
                  <a:pt x="1130583" y="2966150"/>
                  <a:pt x="1109775" y="2950660"/>
                </a:cubicBezTo>
                <a:close/>
                <a:moveTo>
                  <a:pt x="1333541" y="2926264"/>
                </a:moveTo>
                <a:cubicBezTo>
                  <a:pt x="1331497" y="2925358"/>
                  <a:pt x="1328774" y="2925358"/>
                  <a:pt x="1326048" y="2928973"/>
                </a:cubicBezTo>
                <a:cubicBezTo>
                  <a:pt x="1342397" y="2936203"/>
                  <a:pt x="1326048" y="2950660"/>
                  <a:pt x="1336947" y="2950660"/>
                </a:cubicBezTo>
                <a:cubicBezTo>
                  <a:pt x="1347847" y="2950660"/>
                  <a:pt x="1353296" y="2943432"/>
                  <a:pt x="1353296" y="2936203"/>
                </a:cubicBezTo>
                <a:cubicBezTo>
                  <a:pt x="1347847" y="2928973"/>
                  <a:pt x="1342397" y="2928973"/>
                  <a:pt x="1336947" y="2928973"/>
                </a:cubicBezTo>
                <a:cubicBezTo>
                  <a:pt x="1336947" y="2928973"/>
                  <a:pt x="1335584" y="2927165"/>
                  <a:pt x="1333541" y="2926264"/>
                </a:cubicBezTo>
                <a:close/>
                <a:moveTo>
                  <a:pt x="1172777" y="2924643"/>
                </a:moveTo>
                <a:lnTo>
                  <a:pt x="1178827" y="2925733"/>
                </a:lnTo>
                <a:cubicBezTo>
                  <a:pt x="1183988" y="2926710"/>
                  <a:pt x="1187860" y="2928669"/>
                  <a:pt x="1198181" y="2936492"/>
                </a:cubicBezTo>
                <a:close/>
                <a:moveTo>
                  <a:pt x="1781080" y="2921744"/>
                </a:moveTo>
                <a:cubicBezTo>
                  <a:pt x="1781080" y="2935513"/>
                  <a:pt x="1802879" y="2942399"/>
                  <a:pt x="1802879" y="2942399"/>
                </a:cubicBezTo>
                <a:cubicBezTo>
                  <a:pt x="1797429" y="2942399"/>
                  <a:pt x="1802879" y="2935513"/>
                  <a:pt x="1802879" y="2935513"/>
                </a:cubicBezTo>
                <a:cubicBezTo>
                  <a:pt x="1797429" y="2928628"/>
                  <a:pt x="1791980" y="2928628"/>
                  <a:pt x="1781080" y="2921744"/>
                </a:cubicBezTo>
                <a:close/>
                <a:moveTo>
                  <a:pt x="1151732" y="2914822"/>
                </a:moveTo>
                <a:lnTo>
                  <a:pt x="1172777" y="2924643"/>
                </a:lnTo>
                <a:lnTo>
                  <a:pt x="1151732" y="2920843"/>
                </a:lnTo>
                <a:close/>
                <a:moveTo>
                  <a:pt x="1143289" y="2910883"/>
                </a:moveTo>
                <a:lnTo>
                  <a:pt x="1151732" y="2913017"/>
                </a:lnTo>
                <a:lnTo>
                  <a:pt x="1151732" y="2914822"/>
                </a:lnTo>
                <a:close/>
                <a:moveTo>
                  <a:pt x="1441237" y="2905220"/>
                </a:moveTo>
                <a:cubicBezTo>
                  <a:pt x="1430998" y="2920994"/>
                  <a:pt x="1446357" y="2920994"/>
                  <a:pt x="1451475" y="2928878"/>
                </a:cubicBezTo>
                <a:cubicBezTo>
                  <a:pt x="1430998" y="2936765"/>
                  <a:pt x="1425878" y="2920994"/>
                  <a:pt x="1410519" y="2928878"/>
                </a:cubicBezTo>
                <a:cubicBezTo>
                  <a:pt x="1425878" y="2936765"/>
                  <a:pt x="1441237" y="2944652"/>
                  <a:pt x="1477072" y="2952536"/>
                </a:cubicBezTo>
                <a:cubicBezTo>
                  <a:pt x="1477072" y="2968310"/>
                  <a:pt x="1487310" y="2968310"/>
                  <a:pt x="1507790" y="2976196"/>
                </a:cubicBezTo>
                <a:cubicBezTo>
                  <a:pt x="1507790" y="2968310"/>
                  <a:pt x="1477072" y="2960423"/>
                  <a:pt x="1482192" y="2952536"/>
                </a:cubicBezTo>
                <a:cubicBezTo>
                  <a:pt x="1507790" y="2960423"/>
                  <a:pt x="1518028" y="2976196"/>
                  <a:pt x="1538505" y="2991967"/>
                </a:cubicBezTo>
                <a:cubicBezTo>
                  <a:pt x="1533385" y="2968310"/>
                  <a:pt x="1574341" y="2991967"/>
                  <a:pt x="1579461" y="2984080"/>
                </a:cubicBezTo>
                <a:cubicBezTo>
                  <a:pt x="1558984" y="2968310"/>
                  <a:pt x="1543625" y="2976196"/>
                  <a:pt x="1528267" y="2968310"/>
                </a:cubicBezTo>
                <a:cubicBezTo>
                  <a:pt x="1533385" y="2960423"/>
                  <a:pt x="1543625" y="2968310"/>
                  <a:pt x="1543625" y="2960423"/>
                </a:cubicBezTo>
                <a:cubicBezTo>
                  <a:pt x="1528267" y="2952536"/>
                  <a:pt x="1518028" y="2944652"/>
                  <a:pt x="1497550" y="2936765"/>
                </a:cubicBezTo>
                <a:cubicBezTo>
                  <a:pt x="1477072" y="2928878"/>
                  <a:pt x="1497550" y="2944652"/>
                  <a:pt x="1477072" y="2944652"/>
                </a:cubicBezTo>
                <a:cubicBezTo>
                  <a:pt x="1451475" y="2936765"/>
                  <a:pt x="1456595" y="2920994"/>
                  <a:pt x="1441237" y="2905220"/>
                </a:cubicBezTo>
                <a:close/>
                <a:moveTo>
                  <a:pt x="1271161" y="2880437"/>
                </a:moveTo>
                <a:cubicBezTo>
                  <a:pt x="1266100" y="2888698"/>
                  <a:pt x="1291403" y="2888698"/>
                  <a:pt x="1296463" y="2896961"/>
                </a:cubicBezTo>
                <a:cubicBezTo>
                  <a:pt x="1301526" y="2888698"/>
                  <a:pt x="1281281" y="2880437"/>
                  <a:pt x="1271161" y="2880437"/>
                </a:cubicBezTo>
                <a:close/>
                <a:moveTo>
                  <a:pt x="654274" y="2862797"/>
                </a:moveTo>
                <a:lnTo>
                  <a:pt x="661459" y="2866066"/>
                </a:lnTo>
                <a:cubicBezTo>
                  <a:pt x="661459" y="2866066"/>
                  <a:pt x="656299" y="2866066"/>
                  <a:pt x="651138" y="2866066"/>
                </a:cubicBezTo>
                <a:close/>
                <a:moveTo>
                  <a:pt x="268799" y="2859785"/>
                </a:moveTo>
                <a:cubicBezTo>
                  <a:pt x="274022" y="2867218"/>
                  <a:pt x="294914" y="2896964"/>
                  <a:pt x="310580" y="2889525"/>
                </a:cubicBezTo>
                <a:cubicBezTo>
                  <a:pt x="305360" y="2889525"/>
                  <a:pt x="300136" y="2882093"/>
                  <a:pt x="305360" y="2882093"/>
                </a:cubicBezTo>
                <a:cubicBezTo>
                  <a:pt x="315805" y="2889525"/>
                  <a:pt x="315805" y="2889525"/>
                  <a:pt x="321026" y="2896964"/>
                </a:cubicBezTo>
                <a:cubicBezTo>
                  <a:pt x="310580" y="2874655"/>
                  <a:pt x="326251" y="2889525"/>
                  <a:pt x="331473" y="2882093"/>
                </a:cubicBezTo>
                <a:cubicBezTo>
                  <a:pt x="310580" y="2882093"/>
                  <a:pt x="300136" y="2867218"/>
                  <a:pt x="268799" y="2859785"/>
                </a:cubicBezTo>
                <a:close/>
                <a:moveTo>
                  <a:pt x="1723880" y="2857718"/>
                </a:moveTo>
                <a:cubicBezTo>
                  <a:pt x="1729328" y="2857718"/>
                  <a:pt x="1734779" y="2857718"/>
                  <a:pt x="1734779" y="2863918"/>
                </a:cubicBezTo>
                <a:cubicBezTo>
                  <a:pt x="1740228" y="2863918"/>
                  <a:pt x="1745679" y="2863918"/>
                  <a:pt x="1751128" y="2863918"/>
                </a:cubicBezTo>
                <a:cubicBezTo>
                  <a:pt x="1751128" y="2863918"/>
                  <a:pt x="1729328" y="2851524"/>
                  <a:pt x="1723880" y="2857718"/>
                </a:cubicBezTo>
                <a:close/>
                <a:moveTo>
                  <a:pt x="748204" y="2789562"/>
                </a:moveTo>
                <a:cubicBezTo>
                  <a:pt x="769323" y="2797305"/>
                  <a:pt x="774603" y="2797305"/>
                  <a:pt x="779883" y="2805052"/>
                </a:cubicBezTo>
                <a:cubicBezTo>
                  <a:pt x="758764" y="2797305"/>
                  <a:pt x="774603" y="2812797"/>
                  <a:pt x="774603" y="2820540"/>
                </a:cubicBezTo>
                <a:cubicBezTo>
                  <a:pt x="764043" y="2820540"/>
                  <a:pt x="758764" y="2820540"/>
                  <a:pt x="753484" y="2820540"/>
                </a:cubicBezTo>
                <a:cubicBezTo>
                  <a:pt x="748204" y="2828287"/>
                  <a:pt x="769323" y="2828287"/>
                  <a:pt x="764043" y="2836034"/>
                </a:cubicBezTo>
                <a:cubicBezTo>
                  <a:pt x="753484" y="2836034"/>
                  <a:pt x="748204" y="2836034"/>
                  <a:pt x="742926" y="2836034"/>
                </a:cubicBezTo>
                <a:cubicBezTo>
                  <a:pt x="753484" y="2843777"/>
                  <a:pt x="753484" y="2851524"/>
                  <a:pt x="769323" y="2851524"/>
                </a:cubicBezTo>
                <a:cubicBezTo>
                  <a:pt x="764043" y="2843777"/>
                  <a:pt x="774603" y="2836034"/>
                  <a:pt x="790441" y="2828287"/>
                </a:cubicBezTo>
                <a:cubicBezTo>
                  <a:pt x="779883" y="2836034"/>
                  <a:pt x="806278" y="2851524"/>
                  <a:pt x="811558" y="2843777"/>
                </a:cubicBezTo>
                <a:cubicBezTo>
                  <a:pt x="806278" y="2836034"/>
                  <a:pt x="785160" y="2828287"/>
                  <a:pt x="800999" y="2828287"/>
                </a:cubicBezTo>
                <a:cubicBezTo>
                  <a:pt x="811558" y="2836034"/>
                  <a:pt x="811558" y="2843777"/>
                  <a:pt x="822118" y="2843777"/>
                </a:cubicBezTo>
                <a:cubicBezTo>
                  <a:pt x="827398" y="2828287"/>
                  <a:pt x="774603" y="2805052"/>
                  <a:pt x="790441" y="2789562"/>
                </a:cubicBezTo>
                <a:cubicBezTo>
                  <a:pt x="785160" y="2797305"/>
                  <a:pt x="764043" y="2789562"/>
                  <a:pt x="748204" y="2789562"/>
                </a:cubicBezTo>
                <a:close/>
                <a:moveTo>
                  <a:pt x="11503346" y="2653250"/>
                </a:moveTo>
                <a:cubicBezTo>
                  <a:pt x="11488360" y="2661511"/>
                  <a:pt x="11488360" y="2653250"/>
                  <a:pt x="11473372" y="2661511"/>
                </a:cubicBezTo>
                <a:cubicBezTo>
                  <a:pt x="11473372" y="2669772"/>
                  <a:pt x="11498349" y="2661511"/>
                  <a:pt x="11503346" y="2653250"/>
                </a:cubicBezTo>
                <a:close/>
                <a:moveTo>
                  <a:pt x="11457861" y="2644989"/>
                </a:moveTo>
                <a:cubicBezTo>
                  <a:pt x="11457861" y="2669772"/>
                  <a:pt x="11426422" y="2653250"/>
                  <a:pt x="11410701" y="2661511"/>
                </a:cubicBezTo>
                <a:cubicBezTo>
                  <a:pt x="11410701" y="2686296"/>
                  <a:pt x="11452621" y="2653250"/>
                  <a:pt x="11463102" y="2669772"/>
                </a:cubicBezTo>
                <a:cubicBezTo>
                  <a:pt x="11457861" y="2661511"/>
                  <a:pt x="11478823" y="2644989"/>
                  <a:pt x="11457861" y="2644989"/>
                </a:cubicBezTo>
                <a:close/>
                <a:moveTo>
                  <a:pt x="222480" y="2640856"/>
                </a:moveTo>
                <a:cubicBezTo>
                  <a:pt x="222480" y="2647742"/>
                  <a:pt x="242721" y="2661511"/>
                  <a:pt x="257901" y="2661511"/>
                </a:cubicBezTo>
                <a:cubicBezTo>
                  <a:pt x="247781" y="2654625"/>
                  <a:pt x="247781" y="2640856"/>
                  <a:pt x="222480" y="2640856"/>
                </a:cubicBezTo>
                <a:close/>
                <a:moveTo>
                  <a:pt x="169960" y="2591286"/>
                </a:moveTo>
                <a:cubicBezTo>
                  <a:pt x="154354" y="2607810"/>
                  <a:pt x="175163" y="2616073"/>
                  <a:pt x="201173" y="2632595"/>
                </a:cubicBezTo>
                <a:cubicBezTo>
                  <a:pt x="211577" y="2632595"/>
                  <a:pt x="201173" y="2616073"/>
                  <a:pt x="195972" y="2607810"/>
                </a:cubicBezTo>
                <a:cubicBezTo>
                  <a:pt x="185566" y="2607810"/>
                  <a:pt x="169960" y="2607810"/>
                  <a:pt x="169960" y="2591286"/>
                </a:cubicBezTo>
                <a:close/>
                <a:moveTo>
                  <a:pt x="1137008" y="2514225"/>
                </a:moveTo>
                <a:cubicBezTo>
                  <a:pt x="1133944" y="2513581"/>
                  <a:pt x="1132580" y="2514355"/>
                  <a:pt x="1132580" y="2515904"/>
                </a:cubicBezTo>
                <a:cubicBezTo>
                  <a:pt x="1132580" y="2519000"/>
                  <a:pt x="1138031" y="2525196"/>
                  <a:pt x="1146206" y="2529327"/>
                </a:cubicBezTo>
                <a:cubicBezTo>
                  <a:pt x="1146206" y="2521068"/>
                  <a:pt x="1151655" y="2521068"/>
                  <a:pt x="1151655" y="2521068"/>
                </a:cubicBezTo>
                <a:cubicBezTo>
                  <a:pt x="1144843" y="2516937"/>
                  <a:pt x="1140074" y="2514871"/>
                  <a:pt x="1137008" y="2514225"/>
                </a:cubicBezTo>
                <a:close/>
                <a:moveTo>
                  <a:pt x="1135988" y="2497313"/>
                </a:moveTo>
                <a:cubicBezTo>
                  <a:pt x="1133944" y="2499036"/>
                  <a:pt x="1132580" y="2502478"/>
                  <a:pt x="1129857" y="2505921"/>
                </a:cubicBezTo>
                <a:cubicBezTo>
                  <a:pt x="1135306" y="2505921"/>
                  <a:pt x="1140756" y="2505921"/>
                  <a:pt x="1146206" y="2512807"/>
                </a:cubicBezTo>
                <a:lnTo>
                  <a:pt x="1146206" y="2499036"/>
                </a:lnTo>
                <a:cubicBezTo>
                  <a:pt x="1140756" y="2495593"/>
                  <a:pt x="1138031" y="2495593"/>
                  <a:pt x="1135988" y="2497313"/>
                </a:cubicBezTo>
                <a:close/>
                <a:moveTo>
                  <a:pt x="1120187" y="2445036"/>
                </a:moveTo>
                <a:cubicBezTo>
                  <a:pt x="1118762" y="2445164"/>
                  <a:pt x="1117498" y="2446713"/>
                  <a:pt x="1116232" y="2450844"/>
                </a:cubicBezTo>
                <a:cubicBezTo>
                  <a:pt x="1116232" y="2450844"/>
                  <a:pt x="1131414" y="2450844"/>
                  <a:pt x="1131414" y="2459104"/>
                </a:cubicBezTo>
                <a:cubicBezTo>
                  <a:pt x="1131414" y="2467367"/>
                  <a:pt x="1131414" y="2467367"/>
                  <a:pt x="1131414" y="2467367"/>
                </a:cubicBezTo>
                <a:cubicBezTo>
                  <a:pt x="1151657" y="2475628"/>
                  <a:pt x="1141535" y="2459104"/>
                  <a:pt x="1141535" y="2450844"/>
                </a:cubicBezTo>
                <a:cubicBezTo>
                  <a:pt x="1133946" y="2454973"/>
                  <a:pt x="1128883" y="2450844"/>
                  <a:pt x="1125088" y="2447744"/>
                </a:cubicBezTo>
                <a:cubicBezTo>
                  <a:pt x="1123192" y="2446197"/>
                  <a:pt x="1121610" y="2444906"/>
                  <a:pt x="1120187" y="2445036"/>
                </a:cubicBezTo>
                <a:close/>
                <a:moveTo>
                  <a:pt x="0" y="0"/>
                </a:moveTo>
                <a:lnTo>
                  <a:pt x="12192000" y="0"/>
                </a:lnTo>
                <a:lnTo>
                  <a:pt x="12192000" y="3046271"/>
                </a:lnTo>
                <a:lnTo>
                  <a:pt x="11563756" y="3315886"/>
                </a:lnTo>
                <a:lnTo>
                  <a:pt x="10952133" y="3530975"/>
                </a:lnTo>
                <a:lnTo>
                  <a:pt x="10961101" y="3524825"/>
                </a:lnTo>
                <a:lnTo>
                  <a:pt x="10960918" y="3524825"/>
                </a:lnTo>
                <a:cubicBezTo>
                  <a:pt x="10997796" y="3508305"/>
                  <a:pt x="11024136" y="3500042"/>
                  <a:pt x="11034671" y="3483518"/>
                </a:cubicBezTo>
                <a:cubicBezTo>
                  <a:pt x="11008330" y="3500042"/>
                  <a:pt x="10955650" y="3500042"/>
                  <a:pt x="10960918" y="3524825"/>
                </a:cubicBezTo>
                <a:lnTo>
                  <a:pt x="10945919" y="3524825"/>
                </a:lnTo>
                <a:cubicBezTo>
                  <a:pt x="10945919" y="3531025"/>
                  <a:pt x="10940858" y="3531025"/>
                  <a:pt x="10940858" y="3531025"/>
                </a:cubicBezTo>
                <a:cubicBezTo>
                  <a:pt x="10940858" y="3531025"/>
                  <a:pt x="10930738" y="3531025"/>
                  <a:pt x="10925677" y="3537219"/>
                </a:cubicBezTo>
                <a:lnTo>
                  <a:pt x="10936900" y="3536332"/>
                </a:lnTo>
                <a:lnTo>
                  <a:pt x="10831903" y="3573258"/>
                </a:lnTo>
                <a:lnTo>
                  <a:pt x="10612693" y="3635571"/>
                </a:lnTo>
                <a:lnTo>
                  <a:pt x="10637449" y="3615702"/>
                </a:lnTo>
                <a:cubicBezTo>
                  <a:pt x="10632301" y="3615702"/>
                  <a:pt x="10627153" y="3615702"/>
                  <a:pt x="10627153" y="3615702"/>
                </a:cubicBezTo>
                <a:cubicBezTo>
                  <a:pt x="10622008" y="3615702"/>
                  <a:pt x="10606567" y="3615702"/>
                  <a:pt x="10606567" y="3623963"/>
                </a:cubicBezTo>
                <a:cubicBezTo>
                  <a:pt x="10627153" y="3615702"/>
                  <a:pt x="10625868" y="3617768"/>
                  <a:pt x="10620076" y="3622931"/>
                </a:cubicBezTo>
                <a:lnTo>
                  <a:pt x="10609695" y="3636421"/>
                </a:lnTo>
                <a:lnTo>
                  <a:pt x="10544770" y="3654878"/>
                </a:lnTo>
                <a:lnTo>
                  <a:pt x="10544239" y="3644618"/>
                </a:lnTo>
                <a:cubicBezTo>
                  <a:pt x="10547434" y="3640487"/>
                  <a:pt x="10552542" y="3636357"/>
                  <a:pt x="10555098" y="3632224"/>
                </a:cubicBezTo>
                <a:cubicBezTo>
                  <a:pt x="10539770" y="3648748"/>
                  <a:pt x="10529551" y="3648748"/>
                  <a:pt x="10514224" y="3657008"/>
                </a:cubicBezTo>
                <a:cubicBezTo>
                  <a:pt x="10514224" y="3661140"/>
                  <a:pt x="10519332" y="3661140"/>
                  <a:pt x="10525718" y="3660108"/>
                </a:cubicBezTo>
                <a:lnTo>
                  <a:pt x="10527238" y="3659861"/>
                </a:lnTo>
                <a:lnTo>
                  <a:pt x="10055536" y="3793947"/>
                </a:lnTo>
                <a:lnTo>
                  <a:pt x="9896857" y="3829543"/>
                </a:lnTo>
                <a:lnTo>
                  <a:pt x="9914758" y="3822236"/>
                </a:lnTo>
                <a:cubicBezTo>
                  <a:pt x="9909698" y="3825336"/>
                  <a:pt x="9900844" y="3826883"/>
                  <a:pt x="9893884" y="3828436"/>
                </a:cubicBezTo>
                <a:lnTo>
                  <a:pt x="9889740" y="3831141"/>
                </a:lnTo>
                <a:lnTo>
                  <a:pt x="9238530" y="3977226"/>
                </a:lnTo>
                <a:cubicBezTo>
                  <a:pt x="9238530" y="3977226"/>
                  <a:pt x="9233368" y="3977226"/>
                  <a:pt x="9233368" y="3977226"/>
                </a:cubicBezTo>
                <a:cubicBezTo>
                  <a:pt x="9238530" y="3977226"/>
                  <a:pt x="9238530" y="3969403"/>
                  <a:pt x="9233368" y="3969403"/>
                </a:cubicBezTo>
                <a:cubicBezTo>
                  <a:pt x="9228209" y="3977226"/>
                  <a:pt x="9228209" y="3977226"/>
                  <a:pt x="9223047" y="3977226"/>
                </a:cubicBezTo>
                <a:cubicBezTo>
                  <a:pt x="9202404" y="3985050"/>
                  <a:pt x="9181762" y="3985050"/>
                  <a:pt x="9161118" y="3992877"/>
                </a:cubicBezTo>
                <a:cubicBezTo>
                  <a:pt x="9150797" y="3992877"/>
                  <a:pt x="9140476" y="3992877"/>
                  <a:pt x="9130153" y="3992877"/>
                </a:cubicBezTo>
                <a:cubicBezTo>
                  <a:pt x="9124994" y="4000702"/>
                  <a:pt x="9130153" y="4000702"/>
                  <a:pt x="9135315" y="4000702"/>
                </a:cubicBezTo>
                <a:cubicBezTo>
                  <a:pt x="9135315" y="4000702"/>
                  <a:pt x="9130153" y="4000702"/>
                  <a:pt x="9130153" y="4000702"/>
                </a:cubicBezTo>
                <a:cubicBezTo>
                  <a:pt x="9124994" y="4000702"/>
                  <a:pt x="9119833" y="3992877"/>
                  <a:pt x="9114671" y="3992877"/>
                </a:cubicBezTo>
                <a:cubicBezTo>
                  <a:pt x="9114671" y="4008525"/>
                  <a:pt x="9094029" y="4000702"/>
                  <a:pt x="9088868" y="4008525"/>
                </a:cubicBezTo>
                <a:cubicBezTo>
                  <a:pt x="9083708" y="4008525"/>
                  <a:pt x="9083708" y="4008525"/>
                  <a:pt x="9083708" y="4008525"/>
                </a:cubicBezTo>
                <a:lnTo>
                  <a:pt x="9056429" y="4011481"/>
                </a:lnTo>
                <a:lnTo>
                  <a:pt x="9056429" y="4008119"/>
                </a:lnTo>
                <a:lnTo>
                  <a:pt x="9055278" y="4011603"/>
                </a:lnTo>
                <a:lnTo>
                  <a:pt x="9011459" y="4016351"/>
                </a:lnTo>
                <a:cubicBezTo>
                  <a:pt x="8988235" y="4020264"/>
                  <a:pt x="8965011" y="4024177"/>
                  <a:pt x="8939208" y="4024177"/>
                </a:cubicBezTo>
                <a:cubicBezTo>
                  <a:pt x="8949529" y="4032001"/>
                  <a:pt x="8928885" y="4032001"/>
                  <a:pt x="8939208" y="4032001"/>
                </a:cubicBezTo>
                <a:cubicBezTo>
                  <a:pt x="8660528" y="4078953"/>
                  <a:pt x="8376689" y="4125901"/>
                  <a:pt x="8087688" y="4157202"/>
                </a:cubicBezTo>
                <a:cubicBezTo>
                  <a:pt x="8082529" y="4157202"/>
                  <a:pt x="8077368" y="4157202"/>
                  <a:pt x="8082529" y="4149377"/>
                </a:cubicBezTo>
                <a:cubicBezTo>
                  <a:pt x="8061885" y="4157202"/>
                  <a:pt x="8072206" y="4157202"/>
                  <a:pt x="8072206" y="4157202"/>
                </a:cubicBezTo>
                <a:lnTo>
                  <a:pt x="7855048" y="4180006"/>
                </a:lnTo>
                <a:lnTo>
                  <a:pt x="7860610" y="4173347"/>
                </a:lnTo>
                <a:cubicBezTo>
                  <a:pt x="7850489" y="4177480"/>
                  <a:pt x="7844164" y="4177480"/>
                  <a:pt x="7839735" y="4178513"/>
                </a:cubicBezTo>
                <a:lnTo>
                  <a:pt x="7836894" y="4181913"/>
                </a:lnTo>
                <a:lnTo>
                  <a:pt x="7541297" y="4212955"/>
                </a:lnTo>
                <a:cubicBezTo>
                  <a:pt x="7362607" y="4227628"/>
                  <a:pt x="7181981" y="4239367"/>
                  <a:pt x="6998776" y="4251103"/>
                </a:cubicBezTo>
                <a:cubicBezTo>
                  <a:pt x="6998776" y="4251103"/>
                  <a:pt x="7003938" y="4251103"/>
                  <a:pt x="7009099" y="4243277"/>
                </a:cubicBezTo>
                <a:cubicBezTo>
                  <a:pt x="6998776" y="4243277"/>
                  <a:pt x="6988455" y="4243277"/>
                  <a:pt x="6988455" y="4235452"/>
                </a:cubicBezTo>
                <a:cubicBezTo>
                  <a:pt x="6988455" y="4235452"/>
                  <a:pt x="6983296" y="4235452"/>
                  <a:pt x="6972973" y="4235452"/>
                </a:cubicBezTo>
                <a:cubicBezTo>
                  <a:pt x="6988455" y="4243277"/>
                  <a:pt x="6983296" y="4243277"/>
                  <a:pt x="6972973" y="4251103"/>
                </a:cubicBezTo>
                <a:lnTo>
                  <a:pt x="6962652" y="4251103"/>
                </a:lnTo>
                <a:cubicBezTo>
                  <a:pt x="6962652" y="4243277"/>
                  <a:pt x="6957490" y="4243277"/>
                  <a:pt x="6962652" y="4243277"/>
                </a:cubicBezTo>
                <a:cubicBezTo>
                  <a:pt x="6967813" y="4235452"/>
                  <a:pt x="6947170" y="4251103"/>
                  <a:pt x="6947170" y="4235452"/>
                </a:cubicBezTo>
                <a:cubicBezTo>
                  <a:pt x="6967813" y="4211978"/>
                  <a:pt x="6947170" y="4196329"/>
                  <a:pt x="6993617" y="4196329"/>
                </a:cubicBezTo>
                <a:cubicBezTo>
                  <a:pt x="7009099" y="4211978"/>
                  <a:pt x="7029741" y="4204152"/>
                  <a:pt x="7060706" y="4196329"/>
                </a:cubicBezTo>
                <a:cubicBezTo>
                  <a:pt x="7060706" y="4204152"/>
                  <a:pt x="7055544" y="4204152"/>
                  <a:pt x="7055544" y="4204152"/>
                </a:cubicBezTo>
                <a:cubicBezTo>
                  <a:pt x="7060706" y="4204152"/>
                  <a:pt x="7074898" y="4206109"/>
                  <a:pt x="7087800" y="4206109"/>
                </a:cubicBezTo>
                <a:lnTo>
                  <a:pt x="7099527" y="4201431"/>
                </a:lnTo>
                <a:lnTo>
                  <a:pt x="7105218" y="4200240"/>
                </a:lnTo>
                <a:cubicBezTo>
                  <a:pt x="7109734" y="4198286"/>
                  <a:pt x="7112314" y="4196329"/>
                  <a:pt x="7112314" y="4196329"/>
                </a:cubicBezTo>
                <a:lnTo>
                  <a:pt x="7099527" y="4201431"/>
                </a:lnTo>
                <a:lnTo>
                  <a:pt x="7086509" y="4204152"/>
                </a:lnTo>
                <a:cubicBezTo>
                  <a:pt x="7091670" y="4196329"/>
                  <a:pt x="7065867" y="4196329"/>
                  <a:pt x="7071027" y="4188501"/>
                </a:cubicBezTo>
                <a:cubicBezTo>
                  <a:pt x="7112314" y="4188501"/>
                  <a:pt x="7122635" y="4188501"/>
                  <a:pt x="7127796" y="4204152"/>
                </a:cubicBezTo>
                <a:cubicBezTo>
                  <a:pt x="7179402" y="4196329"/>
                  <a:pt x="7205207" y="4204152"/>
                  <a:pt x="7272295" y="4196329"/>
                </a:cubicBezTo>
                <a:cubicBezTo>
                  <a:pt x="7277456" y="4188501"/>
                  <a:pt x="7256814" y="4188501"/>
                  <a:pt x="7272295" y="4188501"/>
                </a:cubicBezTo>
                <a:cubicBezTo>
                  <a:pt x="7287777" y="4188501"/>
                  <a:pt x="7292938" y="4180678"/>
                  <a:pt x="7318742" y="4180678"/>
                </a:cubicBezTo>
                <a:cubicBezTo>
                  <a:pt x="7313582" y="4188501"/>
                  <a:pt x="7313582" y="4188501"/>
                  <a:pt x="7323903" y="4188501"/>
                </a:cubicBezTo>
                <a:cubicBezTo>
                  <a:pt x="7339385" y="4180678"/>
                  <a:pt x="7354868" y="4196329"/>
                  <a:pt x="7354868" y="4180678"/>
                </a:cubicBezTo>
                <a:cubicBezTo>
                  <a:pt x="7370349" y="4180678"/>
                  <a:pt x="7370349" y="4188501"/>
                  <a:pt x="7380670" y="4188501"/>
                </a:cubicBezTo>
                <a:cubicBezTo>
                  <a:pt x="7385831" y="4188501"/>
                  <a:pt x="7380670" y="4180678"/>
                  <a:pt x="7385831" y="4180678"/>
                </a:cubicBezTo>
                <a:cubicBezTo>
                  <a:pt x="7401313" y="4172852"/>
                  <a:pt x="7406475" y="4172852"/>
                  <a:pt x="7416794" y="4180678"/>
                </a:cubicBezTo>
                <a:cubicBezTo>
                  <a:pt x="7416794" y="4172852"/>
                  <a:pt x="7416794" y="4165026"/>
                  <a:pt x="7421957" y="4165026"/>
                </a:cubicBezTo>
                <a:cubicBezTo>
                  <a:pt x="7401313" y="4165026"/>
                  <a:pt x="7401313" y="4157202"/>
                  <a:pt x="7396154" y="4157202"/>
                </a:cubicBezTo>
                <a:cubicBezTo>
                  <a:pt x="7380670" y="4157202"/>
                  <a:pt x="7380670" y="4157202"/>
                  <a:pt x="7370349" y="4157202"/>
                </a:cubicBezTo>
                <a:cubicBezTo>
                  <a:pt x="7370349" y="4157202"/>
                  <a:pt x="7365189" y="4157202"/>
                  <a:pt x="7365189" y="4157202"/>
                </a:cubicBezTo>
                <a:cubicBezTo>
                  <a:pt x="7360027" y="4149377"/>
                  <a:pt x="7360027" y="4149377"/>
                  <a:pt x="7360027" y="4149377"/>
                </a:cubicBezTo>
                <a:cubicBezTo>
                  <a:pt x="7375510" y="4149377"/>
                  <a:pt x="7385831" y="4149377"/>
                  <a:pt x="7385831" y="4141550"/>
                </a:cubicBezTo>
                <a:cubicBezTo>
                  <a:pt x="7365189" y="4133727"/>
                  <a:pt x="7354868" y="4165026"/>
                  <a:pt x="7313582" y="4157202"/>
                </a:cubicBezTo>
                <a:cubicBezTo>
                  <a:pt x="7344545" y="4157202"/>
                  <a:pt x="7318742" y="4149377"/>
                  <a:pt x="7329063" y="4141550"/>
                </a:cubicBezTo>
                <a:lnTo>
                  <a:pt x="7308737" y="4139475"/>
                </a:lnTo>
                <a:lnTo>
                  <a:pt x="7332962" y="4127394"/>
                </a:lnTo>
                <a:cubicBezTo>
                  <a:pt x="7342021" y="4124811"/>
                  <a:pt x="7351083" y="4123089"/>
                  <a:pt x="7358848" y="4119647"/>
                </a:cubicBezTo>
                <a:cubicBezTo>
                  <a:pt x="7343316" y="4119647"/>
                  <a:pt x="7332962" y="4119647"/>
                  <a:pt x="7322607" y="4119647"/>
                </a:cubicBezTo>
                <a:lnTo>
                  <a:pt x="7307772" y="4139376"/>
                </a:lnTo>
                <a:lnTo>
                  <a:pt x="7271651" y="4135684"/>
                </a:lnTo>
                <a:cubicBezTo>
                  <a:pt x="7256814" y="4129814"/>
                  <a:pt x="7254232" y="4121988"/>
                  <a:pt x="7287777" y="4118075"/>
                </a:cubicBezTo>
                <a:cubicBezTo>
                  <a:pt x="7287777" y="4110250"/>
                  <a:pt x="7277456" y="4110250"/>
                  <a:pt x="7261974" y="4110250"/>
                </a:cubicBezTo>
                <a:cubicBezTo>
                  <a:pt x="7267135" y="4118075"/>
                  <a:pt x="7261974" y="4118075"/>
                  <a:pt x="7251653" y="4118075"/>
                </a:cubicBezTo>
                <a:cubicBezTo>
                  <a:pt x="7246492" y="4125901"/>
                  <a:pt x="7256814" y="4133727"/>
                  <a:pt x="7246492" y="4141550"/>
                </a:cubicBezTo>
                <a:cubicBezTo>
                  <a:pt x="7231009" y="4141550"/>
                  <a:pt x="7215527" y="4133727"/>
                  <a:pt x="7205207" y="4149377"/>
                </a:cubicBezTo>
                <a:cubicBezTo>
                  <a:pt x="7158758" y="4141550"/>
                  <a:pt x="7112314" y="4149377"/>
                  <a:pt x="7065867" y="4149377"/>
                </a:cubicBezTo>
                <a:lnTo>
                  <a:pt x="6965215" y="4154826"/>
                </a:lnTo>
                <a:lnTo>
                  <a:pt x="6974264" y="4146443"/>
                </a:lnTo>
                <a:cubicBezTo>
                  <a:pt x="6982005" y="4145464"/>
                  <a:pt x="6991037" y="4145464"/>
                  <a:pt x="6993617" y="4141550"/>
                </a:cubicBezTo>
                <a:cubicBezTo>
                  <a:pt x="6978134" y="4141550"/>
                  <a:pt x="7009099" y="4141550"/>
                  <a:pt x="6988455" y="4133727"/>
                </a:cubicBezTo>
                <a:cubicBezTo>
                  <a:pt x="7029741" y="4133727"/>
                  <a:pt x="7065867" y="4133727"/>
                  <a:pt x="7086509" y="4118075"/>
                </a:cubicBezTo>
                <a:cubicBezTo>
                  <a:pt x="7050385" y="4125901"/>
                  <a:pt x="7101991" y="4102428"/>
                  <a:pt x="7076188" y="4102428"/>
                </a:cubicBezTo>
                <a:cubicBezTo>
                  <a:pt x="7068446" y="4114165"/>
                  <a:pt x="7054255" y="4118075"/>
                  <a:pt x="7038774" y="4118075"/>
                </a:cubicBezTo>
                <a:lnTo>
                  <a:pt x="6994740" y="4110446"/>
                </a:lnTo>
                <a:lnTo>
                  <a:pt x="7019420" y="4102428"/>
                </a:lnTo>
                <a:cubicBezTo>
                  <a:pt x="6998776" y="4102428"/>
                  <a:pt x="6978134" y="4102428"/>
                  <a:pt x="6957490" y="4102428"/>
                </a:cubicBezTo>
                <a:cubicBezTo>
                  <a:pt x="6962652" y="4094603"/>
                  <a:pt x="6962652" y="4086776"/>
                  <a:pt x="6978134" y="4086776"/>
                </a:cubicBezTo>
                <a:cubicBezTo>
                  <a:pt x="6998776" y="4086776"/>
                  <a:pt x="6993617" y="4094603"/>
                  <a:pt x="7014258" y="4086776"/>
                </a:cubicBezTo>
                <a:lnTo>
                  <a:pt x="7013630" y="4093458"/>
                </a:lnTo>
                <a:lnTo>
                  <a:pt x="7009099" y="4094603"/>
                </a:lnTo>
                <a:cubicBezTo>
                  <a:pt x="7011679" y="4094603"/>
                  <a:pt x="7012968" y="4094603"/>
                  <a:pt x="7013613" y="4093624"/>
                </a:cubicBezTo>
                <a:lnTo>
                  <a:pt x="7013630" y="4093458"/>
                </a:lnTo>
                <a:lnTo>
                  <a:pt x="7024581" y="4090689"/>
                </a:lnTo>
                <a:cubicBezTo>
                  <a:pt x="7028453" y="4088733"/>
                  <a:pt x="7032322" y="4086776"/>
                  <a:pt x="7040064" y="4086776"/>
                </a:cubicBezTo>
                <a:cubicBezTo>
                  <a:pt x="7045223" y="4102428"/>
                  <a:pt x="7045223" y="4102428"/>
                  <a:pt x="7045223" y="4102428"/>
                </a:cubicBezTo>
                <a:cubicBezTo>
                  <a:pt x="7055544" y="4094603"/>
                  <a:pt x="7076188" y="4086776"/>
                  <a:pt x="7101991" y="4078953"/>
                </a:cubicBezTo>
                <a:cubicBezTo>
                  <a:pt x="7071027" y="4078953"/>
                  <a:pt x="7029741" y="4055476"/>
                  <a:pt x="6998776" y="4071127"/>
                </a:cubicBezTo>
                <a:cubicBezTo>
                  <a:pt x="6998776" y="4063301"/>
                  <a:pt x="6983296" y="4055476"/>
                  <a:pt x="6993617" y="4047653"/>
                </a:cubicBezTo>
                <a:cubicBezTo>
                  <a:pt x="7014258" y="4055476"/>
                  <a:pt x="7014258" y="4055476"/>
                  <a:pt x="7040064" y="4047653"/>
                </a:cubicBezTo>
                <a:cubicBezTo>
                  <a:pt x="7040064" y="4047653"/>
                  <a:pt x="7034902" y="4055476"/>
                  <a:pt x="7034902" y="4055476"/>
                </a:cubicBezTo>
                <a:cubicBezTo>
                  <a:pt x="7076188" y="4055476"/>
                  <a:pt x="7055544" y="4071127"/>
                  <a:pt x="7101991" y="4071127"/>
                </a:cubicBezTo>
                <a:cubicBezTo>
                  <a:pt x="7101991" y="4078953"/>
                  <a:pt x="7107152" y="4078953"/>
                  <a:pt x="7117473" y="4078953"/>
                </a:cubicBezTo>
                <a:cubicBezTo>
                  <a:pt x="7112314" y="4078953"/>
                  <a:pt x="7117473" y="4071127"/>
                  <a:pt x="7127796" y="4071127"/>
                </a:cubicBezTo>
                <a:cubicBezTo>
                  <a:pt x="7132956" y="4078953"/>
                  <a:pt x="7132956" y="4078953"/>
                  <a:pt x="7132956" y="4086776"/>
                </a:cubicBezTo>
                <a:cubicBezTo>
                  <a:pt x="7143277" y="4086776"/>
                  <a:pt x="7158758" y="4086776"/>
                  <a:pt x="7158758" y="4086776"/>
                </a:cubicBezTo>
                <a:cubicBezTo>
                  <a:pt x="7138117" y="4094603"/>
                  <a:pt x="7138117" y="4094603"/>
                  <a:pt x="7138117" y="4094603"/>
                </a:cubicBezTo>
                <a:cubicBezTo>
                  <a:pt x="7138117" y="4102428"/>
                  <a:pt x="7179402" y="4110250"/>
                  <a:pt x="7194886" y="4102428"/>
                </a:cubicBezTo>
                <a:cubicBezTo>
                  <a:pt x="7184564" y="4102428"/>
                  <a:pt x="7179402" y="4102428"/>
                  <a:pt x="7174242" y="4094603"/>
                </a:cubicBezTo>
                <a:cubicBezTo>
                  <a:pt x="7184564" y="4094603"/>
                  <a:pt x="7184564" y="4086776"/>
                  <a:pt x="7189723" y="4086776"/>
                </a:cubicBezTo>
                <a:cubicBezTo>
                  <a:pt x="7210367" y="4086776"/>
                  <a:pt x="7200044" y="4094603"/>
                  <a:pt x="7210367" y="4102428"/>
                </a:cubicBezTo>
                <a:cubicBezTo>
                  <a:pt x="7220688" y="4094603"/>
                  <a:pt x="7215527" y="4110250"/>
                  <a:pt x="7220688" y="4102428"/>
                </a:cubicBezTo>
                <a:cubicBezTo>
                  <a:pt x="7225850" y="4102428"/>
                  <a:pt x="7225850" y="4094603"/>
                  <a:pt x="7241332" y="4094603"/>
                </a:cubicBezTo>
                <a:cubicBezTo>
                  <a:pt x="7241332" y="4094603"/>
                  <a:pt x="7241332" y="4102428"/>
                  <a:pt x="7246492" y="4102428"/>
                </a:cubicBezTo>
                <a:cubicBezTo>
                  <a:pt x="7292938" y="4078953"/>
                  <a:pt x="7334224" y="4110250"/>
                  <a:pt x="7385831" y="4086776"/>
                </a:cubicBezTo>
                <a:cubicBezTo>
                  <a:pt x="7390992" y="4094603"/>
                  <a:pt x="7406475" y="4094603"/>
                  <a:pt x="7416794" y="4094603"/>
                </a:cubicBezTo>
                <a:cubicBezTo>
                  <a:pt x="7411635" y="4086776"/>
                  <a:pt x="7401313" y="4078953"/>
                  <a:pt x="7396154" y="4071127"/>
                </a:cubicBezTo>
                <a:cubicBezTo>
                  <a:pt x="7375510" y="4071127"/>
                  <a:pt x="7323903" y="4078953"/>
                  <a:pt x="7308421" y="4071127"/>
                </a:cubicBezTo>
                <a:cubicBezTo>
                  <a:pt x="7323903" y="4071127"/>
                  <a:pt x="7344545" y="4063301"/>
                  <a:pt x="7354868" y="4071127"/>
                </a:cubicBezTo>
                <a:cubicBezTo>
                  <a:pt x="7354868" y="4063301"/>
                  <a:pt x="7349706" y="4055476"/>
                  <a:pt x="7354868" y="4055476"/>
                </a:cubicBezTo>
                <a:cubicBezTo>
                  <a:pt x="7416794" y="4055476"/>
                  <a:pt x="7489045" y="4032001"/>
                  <a:pt x="7540654" y="4039826"/>
                </a:cubicBezTo>
                <a:cubicBezTo>
                  <a:pt x="7530331" y="4039826"/>
                  <a:pt x="7535492" y="4032001"/>
                  <a:pt x="7530331" y="4032001"/>
                </a:cubicBezTo>
                <a:cubicBezTo>
                  <a:pt x="7509689" y="4039826"/>
                  <a:pt x="7483885" y="4039826"/>
                  <a:pt x="7463243" y="4032001"/>
                </a:cubicBezTo>
                <a:cubicBezTo>
                  <a:pt x="7432278" y="4047653"/>
                  <a:pt x="7375510" y="4047653"/>
                  <a:pt x="7339385" y="4055476"/>
                </a:cubicBezTo>
                <a:cubicBezTo>
                  <a:pt x="7334224" y="4039826"/>
                  <a:pt x="7287777" y="4039826"/>
                  <a:pt x="7292938" y="4024177"/>
                </a:cubicBezTo>
                <a:cubicBezTo>
                  <a:pt x="7277456" y="4024177"/>
                  <a:pt x="7251653" y="4032001"/>
                  <a:pt x="7246492" y="4032001"/>
                </a:cubicBezTo>
                <a:cubicBezTo>
                  <a:pt x="7261974" y="4024177"/>
                  <a:pt x="7256814" y="4016351"/>
                  <a:pt x="7267135" y="4016351"/>
                </a:cubicBezTo>
                <a:cubicBezTo>
                  <a:pt x="7256814" y="4016351"/>
                  <a:pt x="7246492" y="4008525"/>
                  <a:pt x="7225850" y="4016351"/>
                </a:cubicBezTo>
                <a:cubicBezTo>
                  <a:pt x="7225850" y="4008525"/>
                  <a:pt x="7236171" y="4000702"/>
                  <a:pt x="7220688" y="4000702"/>
                </a:cubicBezTo>
                <a:cubicBezTo>
                  <a:pt x="7174242" y="4008525"/>
                  <a:pt x="7127796" y="4016351"/>
                  <a:pt x="7081349" y="4000702"/>
                </a:cubicBezTo>
                <a:cubicBezTo>
                  <a:pt x="7086509" y="3985050"/>
                  <a:pt x="7122635" y="3992877"/>
                  <a:pt x="7143277" y="3985050"/>
                </a:cubicBezTo>
                <a:cubicBezTo>
                  <a:pt x="7122635" y="3985050"/>
                  <a:pt x="7169081" y="3985050"/>
                  <a:pt x="7163921" y="3977226"/>
                </a:cubicBezTo>
                <a:cubicBezTo>
                  <a:pt x="7148437" y="3977226"/>
                  <a:pt x="7148437" y="3961575"/>
                  <a:pt x="7158758" y="3961575"/>
                </a:cubicBezTo>
                <a:cubicBezTo>
                  <a:pt x="7169081" y="3961575"/>
                  <a:pt x="7179402" y="3961575"/>
                  <a:pt x="7179402" y="3977226"/>
                </a:cubicBezTo>
                <a:cubicBezTo>
                  <a:pt x="7189723" y="3969403"/>
                  <a:pt x="7205207" y="3969403"/>
                  <a:pt x="7200044" y="3961575"/>
                </a:cubicBezTo>
                <a:cubicBezTo>
                  <a:pt x="7174242" y="3969403"/>
                  <a:pt x="7194886" y="3945926"/>
                  <a:pt x="7184564" y="3953751"/>
                </a:cubicBezTo>
                <a:cubicBezTo>
                  <a:pt x="7184564" y="3953751"/>
                  <a:pt x="7179402" y="3961575"/>
                  <a:pt x="7169081" y="3961575"/>
                </a:cubicBezTo>
                <a:cubicBezTo>
                  <a:pt x="7163921" y="3945926"/>
                  <a:pt x="7143277" y="3961575"/>
                  <a:pt x="7132956" y="3969403"/>
                </a:cubicBezTo>
                <a:cubicBezTo>
                  <a:pt x="7117473" y="3961575"/>
                  <a:pt x="7060706" y="3985050"/>
                  <a:pt x="7034902" y="3969403"/>
                </a:cubicBezTo>
                <a:cubicBezTo>
                  <a:pt x="7045223" y="3961575"/>
                  <a:pt x="7060706" y="3961575"/>
                  <a:pt x="7076188" y="3961575"/>
                </a:cubicBezTo>
                <a:cubicBezTo>
                  <a:pt x="7076188" y="3953751"/>
                  <a:pt x="7091670" y="3945926"/>
                  <a:pt x="7112314" y="3938100"/>
                </a:cubicBezTo>
                <a:cubicBezTo>
                  <a:pt x="7122635" y="3945926"/>
                  <a:pt x="7112314" y="3945926"/>
                  <a:pt x="7112314" y="3953751"/>
                </a:cubicBezTo>
                <a:cubicBezTo>
                  <a:pt x="7117473" y="3949836"/>
                  <a:pt x="7125214" y="3943969"/>
                  <a:pt x="7133601" y="3941035"/>
                </a:cubicBezTo>
                <a:lnTo>
                  <a:pt x="7153893" y="3944980"/>
                </a:lnTo>
                <a:lnTo>
                  <a:pt x="7147998" y="3948257"/>
                </a:lnTo>
                <a:lnTo>
                  <a:pt x="7140697" y="3949836"/>
                </a:lnTo>
                <a:cubicBezTo>
                  <a:pt x="7135537" y="3951793"/>
                  <a:pt x="7132956" y="3953751"/>
                  <a:pt x="7138117" y="3953751"/>
                </a:cubicBezTo>
                <a:lnTo>
                  <a:pt x="7147998" y="3948257"/>
                </a:lnTo>
                <a:lnTo>
                  <a:pt x="7158758" y="3945926"/>
                </a:lnTo>
                <a:lnTo>
                  <a:pt x="7153893" y="3944980"/>
                </a:lnTo>
                <a:lnTo>
                  <a:pt x="7176823" y="3932231"/>
                </a:lnTo>
                <a:cubicBezTo>
                  <a:pt x="7189723" y="3926364"/>
                  <a:pt x="7202625" y="3922451"/>
                  <a:pt x="7215527" y="3922451"/>
                </a:cubicBezTo>
                <a:cubicBezTo>
                  <a:pt x="7215527" y="3914624"/>
                  <a:pt x="7215527" y="3906801"/>
                  <a:pt x="7210367" y="3906801"/>
                </a:cubicBezTo>
                <a:cubicBezTo>
                  <a:pt x="7256814" y="3898975"/>
                  <a:pt x="7303259" y="3875500"/>
                  <a:pt x="7329063" y="3891152"/>
                </a:cubicBezTo>
                <a:cubicBezTo>
                  <a:pt x="7344545" y="3891152"/>
                  <a:pt x="7380670" y="3891152"/>
                  <a:pt x="7385831" y="3883324"/>
                </a:cubicBezTo>
                <a:cubicBezTo>
                  <a:pt x="7365189" y="3883324"/>
                  <a:pt x="7365189" y="3867676"/>
                  <a:pt x="7354868" y="3875500"/>
                </a:cubicBezTo>
                <a:cubicBezTo>
                  <a:pt x="7370349" y="3867676"/>
                  <a:pt x="7380670" y="3859850"/>
                  <a:pt x="7390992" y="3852024"/>
                </a:cubicBezTo>
                <a:cubicBezTo>
                  <a:pt x="7396154" y="3859850"/>
                  <a:pt x="7427117" y="3852024"/>
                  <a:pt x="7437438" y="3852024"/>
                </a:cubicBezTo>
                <a:cubicBezTo>
                  <a:pt x="7442599" y="3859850"/>
                  <a:pt x="7416794" y="3852024"/>
                  <a:pt x="7421957" y="3859850"/>
                </a:cubicBezTo>
                <a:cubicBezTo>
                  <a:pt x="7478724" y="3875500"/>
                  <a:pt x="7571616" y="3852024"/>
                  <a:pt x="7628384" y="3859850"/>
                </a:cubicBezTo>
                <a:cubicBezTo>
                  <a:pt x="7623225" y="3863763"/>
                  <a:pt x="7611613" y="3863763"/>
                  <a:pt x="7600646" y="3864740"/>
                </a:cubicBezTo>
                <a:lnTo>
                  <a:pt x="7582529" y="3872908"/>
                </a:lnTo>
                <a:lnTo>
                  <a:pt x="7576778" y="3867676"/>
                </a:lnTo>
                <a:cubicBezTo>
                  <a:pt x="7550974" y="3875500"/>
                  <a:pt x="7520010" y="3883324"/>
                  <a:pt x="7499368" y="3875500"/>
                </a:cubicBezTo>
                <a:cubicBezTo>
                  <a:pt x="7489045" y="3875500"/>
                  <a:pt x="7499368" y="3883324"/>
                  <a:pt x="7483885" y="3883324"/>
                </a:cubicBezTo>
                <a:lnTo>
                  <a:pt x="7484493" y="3876874"/>
                </a:lnTo>
                <a:lnTo>
                  <a:pt x="7489045" y="3875500"/>
                </a:lnTo>
                <a:cubicBezTo>
                  <a:pt x="7489045" y="3875500"/>
                  <a:pt x="7486465" y="3875500"/>
                  <a:pt x="7484530" y="3876479"/>
                </a:cubicBezTo>
                <a:lnTo>
                  <a:pt x="7484493" y="3876874"/>
                </a:lnTo>
                <a:lnTo>
                  <a:pt x="7458242" y="3884793"/>
                </a:lnTo>
                <a:cubicBezTo>
                  <a:pt x="7418086" y="3892129"/>
                  <a:pt x="7356157" y="3895063"/>
                  <a:pt x="7329063" y="3906801"/>
                </a:cubicBezTo>
                <a:cubicBezTo>
                  <a:pt x="7329063" y="3898975"/>
                  <a:pt x="7323903" y="3898975"/>
                  <a:pt x="7318742" y="3898975"/>
                </a:cubicBezTo>
                <a:cubicBezTo>
                  <a:pt x="7318742" y="3898975"/>
                  <a:pt x="7303259" y="3906801"/>
                  <a:pt x="7298099" y="3914624"/>
                </a:cubicBezTo>
                <a:cubicBezTo>
                  <a:pt x="7318742" y="3906801"/>
                  <a:pt x="7318742" y="3914624"/>
                  <a:pt x="7329063" y="3914624"/>
                </a:cubicBezTo>
                <a:cubicBezTo>
                  <a:pt x="7329063" y="3914624"/>
                  <a:pt x="7354868" y="3906801"/>
                  <a:pt x="7360027" y="3914624"/>
                </a:cubicBezTo>
                <a:cubicBezTo>
                  <a:pt x="7360027" y="3914624"/>
                  <a:pt x="7344545" y="3914624"/>
                  <a:pt x="7344545" y="3922451"/>
                </a:cubicBezTo>
                <a:cubicBezTo>
                  <a:pt x="7349706" y="3922451"/>
                  <a:pt x="7354868" y="3922451"/>
                  <a:pt x="7354868" y="3922451"/>
                </a:cubicBezTo>
                <a:cubicBezTo>
                  <a:pt x="7349706" y="3922451"/>
                  <a:pt x="7344545" y="3922451"/>
                  <a:pt x="7344545" y="3930274"/>
                </a:cubicBezTo>
                <a:cubicBezTo>
                  <a:pt x="7370349" y="3922451"/>
                  <a:pt x="7396154" y="3906801"/>
                  <a:pt x="7411635" y="3914624"/>
                </a:cubicBezTo>
                <a:cubicBezTo>
                  <a:pt x="7390992" y="3914624"/>
                  <a:pt x="7406475" y="3930274"/>
                  <a:pt x="7396154" y="3930274"/>
                </a:cubicBezTo>
                <a:cubicBezTo>
                  <a:pt x="7370349" y="3922451"/>
                  <a:pt x="7329063" y="3938100"/>
                  <a:pt x="7323903" y="3945926"/>
                </a:cubicBezTo>
                <a:cubicBezTo>
                  <a:pt x="7354868" y="3938100"/>
                  <a:pt x="7349706" y="3953751"/>
                  <a:pt x="7370349" y="3961575"/>
                </a:cubicBezTo>
                <a:cubicBezTo>
                  <a:pt x="7354868" y="3961575"/>
                  <a:pt x="7360027" y="3953751"/>
                  <a:pt x="7344545" y="3953751"/>
                </a:cubicBezTo>
                <a:cubicBezTo>
                  <a:pt x="7344545" y="3969403"/>
                  <a:pt x="7360027" y="3977226"/>
                  <a:pt x="7375510" y="3977226"/>
                </a:cubicBezTo>
                <a:cubicBezTo>
                  <a:pt x="7360027" y="3977226"/>
                  <a:pt x="7365189" y="3985050"/>
                  <a:pt x="7360027" y="3992877"/>
                </a:cubicBezTo>
                <a:cubicBezTo>
                  <a:pt x="7375510" y="3992877"/>
                  <a:pt x="7406475" y="3985050"/>
                  <a:pt x="7390992" y="4000702"/>
                </a:cubicBezTo>
                <a:cubicBezTo>
                  <a:pt x="7406475" y="4000702"/>
                  <a:pt x="7432278" y="3992877"/>
                  <a:pt x="7432278" y="4000702"/>
                </a:cubicBezTo>
                <a:cubicBezTo>
                  <a:pt x="7421957" y="4008525"/>
                  <a:pt x="7390992" y="4008525"/>
                  <a:pt x="7390992" y="4016351"/>
                </a:cubicBezTo>
                <a:cubicBezTo>
                  <a:pt x="7478724" y="3977226"/>
                  <a:pt x="7525171" y="4047653"/>
                  <a:pt x="7612904" y="4016351"/>
                </a:cubicBezTo>
                <a:cubicBezTo>
                  <a:pt x="7607742" y="4024177"/>
                  <a:pt x="7623225" y="4024177"/>
                  <a:pt x="7633546" y="4024177"/>
                </a:cubicBezTo>
                <a:cubicBezTo>
                  <a:pt x="7628384" y="4039826"/>
                  <a:pt x="7612904" y="4047653"/>
                  <a:pt x="7602581" y="4055476"/>
                </a:cubicBezTo>
                <a:cubicBezTo>
                  <a:pt x="7592260" y="4055476"/>
                  <a:pt x="7587099" y="4055476"/>
                  <a:pt x="7576778" y="4063301"/>
                </a:cubicBezTo>
                <a:cubicBezTo>
                  <a:pt x="7561295" y="4055476"/>
                  <a:pt x="7576778" y="4047653"/>
                  <a:pt x="7556136" y="4047653"/>
                </a:cubicBezTo>
                <a:cubicBezTo>
                  <a:pt x="7561295" y="4055476"/>
                  <a:pt x="7561295" y="4055476"/>
                  <a:pt x="7566457" y="4063301"/>
                </a:cubicBezTo>
                <a:cubicBezTo>
                  <a:pt x="7540654" y="4063301"/>
                  <a:pt x="7535492" y="4063301"/>
                  <a:pt x="7494206" y="4063301"/>
                </a:cubicBezTo>
                <a:cubicBezTo>
                  <a:pt x="7489045" y="4071127"/>
                  <a:pt x="7473564" y="4071127"/>
                  <a:pt x="7483885" y="4086776"/>
                </a:cubicBezTo>
                <a:cubicBezTo>
                  <a:pt x="7520010" y="4078953"/>
                  <a:pt x="7535492" y="4086776"/>
                  <a:pt x="7566457" y="4071127"/>
                </a:cubicBezTo>
                <a:cubicBezTo>
                  <a:pt x="7556136" y="4078953"/>
                  <a:pt x="7587099" y="4094603"/>
                  <a:pt x="7597421" y="4078953"/>
                </a:cubicBezTo>
                <a:cubicBezTo>
                  <a:pt x="7587099" y="4078953"/>
                  <a:pt x="7576778" y="4086776"/>
                  <a:pt x="7576778" y="4078953"/>
                </a:cubicBezTo>
                <a:cubicBezTo>
                  <a:pt x="7576778" y="4078953"/>
                  <a:pt x="7571616" y="4071127"/>
                  <a:pt x="7576778" y="4071127"/>
                </a:cubicBezTo>
                <a:cubicBezTo>
                  <a:pt x="7597421" y="4071127"/>
                  <a:pt x="7612904" y="4055476"/>
                  <a:pt x="7612904" y="4071127"/>
                </a:cubicBezTo>
                <a:cubicBezTo>
                  <a:pt x="7607742" y="4063301"/>
                  <a:pt x="7597421" y="4071127"/>
                  <a:pt x="7597421" y="4071127"/>
                </a:cubicBezTo>
                <a:cubicBezTo>
                  <a:pt x="7612904" y="4071127"/>
                  <a:pt x="7597421" y="4078953"/>
                  <a:pt x="7612904" y="4078953"/>
                </a:cubicBezTo>
                <a:cubicBezTo>
                  <a:pt x="7623225" y="4071127"/>
                  <a:pt x="7664511" y="4063301"/>
                  <a:pt x="7679992" y="4071127"/>
                </a:cubicBezTo>
                <a:cubicBezTo>
                  <a:pt x="7679992" y="4078953"/>
                  <a:pt x="7679992" y="4078953"/>
                  <a:pt x="7679992" y="4078953"/>
                </a:cubicBezTo>
                <a:lnTo>
                  <a:pt x="7676918" y="4080282"/>
                </a:lnTo>
                <a:lnTo>
                  <a:pt x="7654190" y="4086776"/>
                </a:lnTo>
                <a:cubicBezTo>
                  <a:pt x="7651607" y="4094603"/>
                  <a:pt x="7652899" y="4092646"/>
                  <a:pt x="7657414" y="4088733"/>
                </a:cubicBezTo>
                <a:lnTo>
                  <a:pt x="7676918" y="4080282"/>
                </a:lnTo>
                <a:lnTo>
                  <a:pt x="7698700" y="4074059"/>
                </a:lnTo>
                <a:cubicBezTo>
                  <a:pt x="7708376" y="4067214"/>
                  <a:pt x="7713537" y="4059389"/>
                  <a:pt x="7716117" y="4055476"/>
                </a:cubicBezTo>
                <a:cubicBezTo>
                  <a:pt x="7731599" y="4047653"/>
                  <a:pt x="7721278" y="4063301"/>
                  <a:pt x="7731599" y="4063301"/>
                </a:cubicBezTo>
                <a:cubicBezTo>
                  <a:pt x="7731599" y="4047653"/>
                  <a:pt x="7757402" y="4047653"/>
                  <a:pt x="7772885" y="4039826"/>
                </a:cubicBezTo>
                <a:cubicBezTo>
                  <a:pt x="7762563" y="4039826"/>
                  <a:pt x="7752242" y="4032001"/>
                  <a:pt x="7762563" y="4024177"/>
                </a:cubicBezTo>
                <a:cubicBezTo>
                  <a:pt x="7798690" y="4032001"/>
                  <a:pt x="7860617" y="4016351"/>
                  <a:pt x="7886419" y="4024177"/>
                </a:cubicBezTo>
                <a:cubicBezTo>
                  <a:pt x="7881261" y="4024177"/>
                  <a:pt x="7870940" y="4032001"/>
                  <a:pt x="7886419" y="4032001"/>
                </a:cubicBezTo>
                <a:cubicBezTo>
                  <a:pt x="7886419" y="4016351"/>
                  <a:pt x="7932868" y="4032001"/>
                  <a:pt x="7943189" y="4024177"/>
                </a:cubicBezTo>
                <a:cubicBezTo>
                  <a:pt x="7948349" y="4008525"/>
                  <a:pt x="7922547" y="4024177"/>
                  <a:pt x="7927707" y="4008525"/>
                </a:cubicBezTo>
                <a:cubicBezTo>
                  <a:pt x="7953511" y="4008525"/>
                  <a:pt x="7943189" y="3992877"/>
                  <a:pt x="7963832" y="3992877"/>
                </a:cubicBezTo>
                <a:cubicBezTo>
                  <a:pt x="7984476" y="4000702"/>
                  <a:pt x="8051564" y="3985050"/>
                  <a:pt x="8072206" y="3977226"/>
                </a:cubicBezTo>
                <a:cubicBezTo>
                  <a:pt x="8061885" y="3969403"/>
                  <a:pt x="8041243" y="3985050"/>
                  <a:pt x="8036083" y="3977226"/>
                </a:cubicBezTo>
                <a:cubicBezTo>
                  <a:pt x="8041243" y="3969403"/>
                  <a:pt x="8036083" y="3953751"/>
                  <a:pt x="8046403" y="3953751"/>
                </a:cubicBezTo>
                <a:cubicBezTo>
                  <a:pt x="8056726" y="3953751"/>
                  <a:pt x="8082529" y="3945926"/>
                  <a:pt x="8092850" y="3938100"/>
                </a:cubicBezTo>
                <a:cubicBezTo>
                  <a:pt x="8072206" y="3938100"/>
                  <a:pt x="8061885" y="3938100"/>
                  <a:pt x="8082529" y="3930274"/>
                </a:cubicBezTo>
                <a:cubicBezTo>
                  <a:pt x="8041243" y="3930274"/>
                  <a:pt x="8015439" y="3945926"/>
                  <a:pt x="7968993" y="3945926"/>
                </a:cubicBezTo>
                <a:cubicBezTo>
                  <a:pt x="7968993" y="3953751"/>
                  <a:pt x="7968993" y="3953751"/>
                  <a:pt x="7958670" y="3953751"/>
                </a:cubicBezTo>
                <a:cubicBezTo>
                  <a:pt x="7958670" y="3953751"/>
                  <a:pt x="7938028" y="3961575"/>
                  <a:pt x="7932868" y="3953751"/>
                </a:cubicBezTo>
                <a:cubicBezTo>
                  <a:pt x="7932868" y="3945926"/>
                  <a:pt x="7963832" y="3945926"/>
                  <a:pt x="7963832" y="3938100"/>
                </a:cubicBezTo>
                <a:cubicBezTo>
                  <a:pt x="7948349" y="3938100"/>
                  <a:pt x="7901903" y="3953751"/>
                  <a:pt x="7901903" y="3938100"/>
                </a:cubicBezTo>
                <a:cubicBezTo>
                  <a:pt x="7876100" y="3945926"/>
                  <a:pt x="7876100" y="3945926"/>
                  <a:pt x="7876100" y="3945926"/>
                </a:cubicBezTo>
                <a:cubicBezTo>
                  <a:pt x="7881261" y="3961575"/>
                  <a:pt x="7814171" y="3961575"/>
                  <a:pt x="7829652" y="3945926"/>
                </a:cubicBezTo>
                <a:cubicBezTo>
                  <a:pt x="7803849" y="3945926"/>
                  <a:pt x="7767725" y="3953751"/>
                  <a:pt x="7762563" y="3938100"/>
                </a:cubicBezTo>
                <a:cubicBezTo>
                  <a:pt x="7798690" y="3938100"/>
                  <a:pt x="7824493" y="3938100"/>
                  <a:pt x="7845135" y="3922451"/>
                </a:cubicBezTo>
                <a:cubicBezTo>
                  <a:pt x="7834814" y="3922451"/>
                  <a:pt x="7834814" y="3914624"/>
                  <a:pt x="7819331" y="3922451"/>
                </a:cubicBezTo>
                <a:cubicBezTo>
                  <a:pt x="7824493" y="3930274"/>
                  <a:pt x="7809011" y="3930274"/>
                  <a:pt x="7803849" y="3930274"/>
                </a:cubicBezTo>
                <a:cubicBezTo>
                  <a:pt x="7803849" y="3930274"/>
                  <a:pt x="7783207" y="3938100"/>
                  <a:pt x="7778046" y="3930274"/>
                </a:cubicBezTo>
                <a:cubicBezTo>
                  <a:pt x="7783207" y="3922451"/>
                  <a:pt x="7767725" y="3922451"/>
                  <a:pt x="7767725" y="3914624"/>
                </a:cubicBezTo>
                <a:cubicBezTo>
                  <a:pt x="7788367" y="3906801"/>
                  <a:pt x="7819331" y="3914624"/>
                  <a:pt x="7839975" y="3914624"/>
                </a:cubicBezTo>
                <a:cubicBezTo>
                  <a:pt x="7839975" y="3898975"/>
                  <a:pt x="7809011" y="3914624"/>
                  <a:pt x="7803849" y="3906801"/>
                </a:cubicBezTo>
                <a:cubicBezTo>
                  <a:pt x="7803849" y="3898975"/>
                  <a:pt x="7819331" y="3898975"/>
                  <a:pt x="7819331" y="3898975"/>
                </a:cubicBezTo>
                <a:cubicBezTo>
                  <a:pt x="7814171" y="3891152"/>
                  <a:pt x="7783207" y="3906801"/>
                  <a:pt x="7778046" y="3898975"/>
                </a:cubicBezTo>
                <a:cubicBezTo>
                  <a:pt x="7788367" y="3891152"/>
                  <a:pt x="7814171" y="3891152"/>
                  <a:pt x="7814171" y="3883324"/>
                </a:cubicBezTo>
                <a:cubicBezTo>
                  <a:pt x="7829652" y="3883324"/>
                  <a:pt x="7845135" y="3883324"/>
                  <a:pt x="7860617" y="3891152"/>
                </a:cubicBezTo>
                <a:cubicBezTo>
                  <a:pt x="7850296" y="3883324"/>
                  <a:pt x="7886419" y="3875500"/>
                  <a:pt x="7886419" y="3859850"/>
                </a:cubicBezTo>
                <a:cubicBezTo>
                  <a:pt x="7865779" y="3867676"/>
                  <a:pt x="7829652" y="3891152"/>
                  <a:pt x="7803849" y="3867676"/>
                </a:cubicBezTo>
                <a:cubicBezTo>
                  <a:pt x="7778046" y="3875500"/>
                  <a:pt x="7736760" y="3883324"/>
                  <a:pt x="7721278" y="3875500"/>
                </a:cubicBezTo>
                <a:cubicBezTo>
                  <a:pt x="7731599" y="3875500"/>
                  <a:pt x="7747081" y="3867676"/>
                  <a:pt x="7752242" y="3859850"/>
                </a:cubicBezTo>
                <a:cubicBezTo>
                  <a:pt x="7736760" y="3852024"/>
                  <a:pt x="7710957" y="3875500"/>
                  <a:pt x="7690313" y="3867676"/>
                </a:cubicBezTo>
                <a:cubicBezTo>
                  <a:pt x="7700635" y="3867676"/>
                  <a:pt x="7705796" y="3867676"/>
                  <a:pt x="7700635" y="3859850"/>
                </a:cubicBezTo>
                <a:cubicBezTo>
                  <a:pt x="7685154" y="3859850"/>
                  <a:pt x="7685154" y="3867676"/>
                  <a:pt x="7679992" y="3875500"/>
                </a:cubicBezTo>
                <a:cubicBezTo>
                  <a:pt x="7669671" y="3875500"/>
                  <a:pt x="7649027" y="3859850"/>
                  <a:pt x="7664511" y="3852024"/>
                </a:cubicBezTo>
                <a:cubicBezTo>
                  <a:pt x="7731599" y="3859850"/>
                  <a:pt x="7788367" y="3836373"/>
                  <a:pt x="7855458" y="3844201"/>
                </a:cubicBezTo>
                <a:lnTo>
                  <a:pt x="7799272" y="3852269"/>
                </a:lnTo>
                <a:lnTo>
                  <a:pt x="7798690" y="3852024"/>
                </a:lnTo>
                <a:lnTo>
                  <a:pt x="7797427" y="3852535"/>
                </a:lnTo>
                <a:lnTo>
                  <a:pt x="7794174" y="3853002"/>
                </a:lnTo>
                <a:cubicBezTo>
                  <a:pt x="7775467" y="3853982"/>
                  <a:pt x="7759984" y="3855938"/>
                  <a:pt x="7752242" y="3867676"/>
                </a:cubicBezTo>
                <a:cubicBezTo>
                  <a:pt x="7762563" y="3859850"/>
                  <a:pt x="7771595" y="3859850"/>
                  <a:pt x="7779337" y="3859850"/>
                </a:cubicBezTo>
                <a:lnTo>
                  <a:pt x="7797427" y="3852535"/>
                </a:lnTo>
                <a:lnTo>
                  <a:pt x="7799272" y="3852269"/>
                </a:lnTo>
                <a:lnTo>
                  <a:pt x="7821913" y="3861805"/>
                </a:lnTo>
                <a:lnTo>
                  <a:pt x="7837648" y="3860480"/>
                </a:lnTo>
                <a:lnTo>
                  <a:pt x="7837878" y="3861928"/>
                </a:lnTo>
                <a:cubicBezTo>
                  <a:pt x="7839006" y="3862295"/>
                  <a:pt x="7841264" y="3861806"/>
                  <a:pt x="7845135" y="3859850"/>
                </a:cubicBezTo>
                <a:lnTo>
                  <a:pt x="7837648" y="3860480"/>
                </a:lnTo>
                <a:lnTo>
                  <a:pt x="7837394" y="3858871"/>
                </a:lnTo>
                <a:cubicBezTo>
                  <a:pt x="7838684" y="3855937"/>
                  <a:pt x="7842555" y="3852024"/>
                  <a:pt x="7845135" y="3852024"/>
                </a:cubicBezTo>
                <a:cubicBezTo>
                  <a:pt x="7860617" y="3852024"/>
                  <a:pt x="7860617" y="3852024"/>
                  <a:pt x="7881261" y="3852024"/>
                </a:cubicBezTo>
                <a:cubicBezTo>
                  <a:pt x="7881261" y="3836373"/>
                  <a:pt x="7932868" y="3836373"/>
                  <a:pt x="7932868" y="3820724"/>
                </a:cubicBezTo>
                <a:cubicBezTo>
                  <a:pt x="7881261" y="3844201"/>
                  <a:pt x="7824493" y="3836373"/>
                  <a:pt x="7783207" y="3828550"/>
                </a:cubicBezTo>
                <a:cubicBezTo>
                  <a:pt x="7767725" y="3836373"/>
                  <a:pt x="7793528" y="3836373"/>
                  <a:pt x="7778046" y="3844201"/>
                </a:cubicBezTo>
                <a:cubicBezTo>
                  <a:pt x="7772885" y="3844201"/>
                  <a:pt x="7767725" y="3836373"/>
                  <a:pt x="7762563" y="3836373"/>
                </a:cubicBezTo>
                <a:cubicBezTo>
                  <a:pt x="7772885" y="3820724"/>
                  <a:pt x="7757402" y="3828550"/>
                  <a:pt x="7741922" y="3812898"/>
                </a:cubicBezTo>
                <a:cubicBezTo>
                  <a:pt x="7767725" y="3805074"/>
                  <a:pt x="7762563" y="3820724"/>
                  <a:pt x="7778046" y="3820724"/>
                </a:cubicBezTo>
                <a:cubicBezTo>
                  <a:pt x="7793528" y="3820724"/>
                  <a:pt x="7814171" y="3805074"/>
                  <a:pt x="7819331" y="3805074"/>
                </a:cubicBezTo>
                <a:cubicBezTo>
                  <a:pt x="7819331" y="3812898"/>
                  <a:pt x="7814171" y="3812898"/>
                  <a:pt x="7809011" y="3812898"/>
                </a:cubicBezTo>
                <a:cubicBezTo>
                  <a:pt x="7819331" y="3812898"/>
                  <a:pt x="7824493" y="3812898"/>
                  <a:pt x="7834814" y="3812898"/>
                </a:cubicBezTo>
                <a:cubicBezTo>
                  <a:pt x="7829652" y="3812898"/>
                  <a:pt x="7834814" y="3805074"/>
                  <a:pt x="7839975" y="3805074"/>
                </a:cubicBezTo>
                <a:cubicBezTo>
                  <a:pt x="7845135" y="3820724"/>
                  <a:pt x="7860617" y="3828550"/>
                  <a:pt x="7886419" y="3820724"/>
                </a:cubicBezTo>
                <a:cubicBezTo>
                  <a:pt x="7886419" y="3820724"/>
                  <a:pt x="7881261" y="3820724"/>
                  <a:pt x="7886419" y="3812898"/>
                </a:cubicBezTo>
                <a:cubicBezTo>
                  <a:pt x="7907063" y="3820724"/>
                  <a:pt x="7932868" y="3812898"/>
                  <a:pt x="7953511" y="3820724"/>
                </a:cubicBezTo>
                <a:cubicBezTo>
                  <a:pt x="7958670" y="3812898"/>
                  <a:pt x="7974153" y="3812898"/>
                  <a:pt x="7989635" y="3805074"/>
                </a:cubicBezTo>
                <a:cubicBezTo>
                  <a:pt x="7994797" y="3820724"/>
                  <a:pt x="8036083" y="3797249"/>
                  <a:pt x="8041243" y="3812898"/>
                </a:cubicBezTo>
                <a:cubicBezTo>
                  <a:pt x="8041243" y="3812898"/>
                  <a:pt x="8046403" y="3805074"/>
                  <a:pt x="8051564" y="3805074"/>
                </a:cubicBezTo>
                <a:cubicBezTo>
                  <a:pt x="8051564" y="3781599"/>
                  <a:pt x="7979314" y="3805074"/>
                  <a:pt x="7963832" y="3797249"/>
                </a:cubicBezTo>
                <a:cubicBezTo>
                  <a:pt x="7994797" y="3789425"/>
                  <a:pt x="7979314" y="3789425"/>
                  <a:pt x="7968993" y="3789425"/>
                </a:cubicBezTo>
                <a:cubicBezTo>
                  <a:pt x="8005118" y="3765950"/>
                  <a:pt x="8056726" y="3797249"/>
                  <a:pt x="8056726" y="3781599"/>
                </a:cubicBezTo>
                <a:cubicBezTo>
                  <a:pt x="8067047" y="3781599"/>
                  <a:pt x="8103171" y="3789425"/>
                  <a:pt x="8098011" y="3781599"/>
                </a:cubicBezTo>
                <a:cubicBezTo>
                  <a:pt x="8072206" y="3781599"/>
                  <a:pt x="8092850" y="3781599"/>
                  <a:pt x="8092850" y="3765950"/>
                </a:cubicBezTo>
                <a:cubicBezTo>
                  <a:pt x="8087688" y="3765950"/>
                  <a:pt x="8061885" y="3781599"/>
                  <a:pt x="8051564" y="3773774"/>
                </a:cubicBezTo>
                <a:cubicBezTo>
                  <a:pt x="8051564" y="3765950"/>
                  <a:pt x="8087688" y="3765950"/>
                  <a:pt x="8067047" y="3765950"/>
                </a:cubicBezTo>
                <a:cubicBezTo>
                  <a:pt x="8046403" y="3765950"/>
                  <a:pt x="8046403" y="3765950"/>
                  <a:pt x="8036083" y="3773774"/>
                </a:cubicBezTo>
                <a:cubicBezTo>
                  <a:pt x="8025762" y="3773774"/>
                  <a:pt x="8025762" y="3765950"/>
                  <a:pt x="8015439" y="3765950"/>
                </a:cubicBezTo>
                <a:cubicBezTo>
                  <a:pt x="8005118" y="3765950"/>
                  <a:pt x="8020599" y="3773774"/>
                  <a:pt x="7999956" y="3773774"/>
                </a:cubicBezTo>
                <a:cubicBezTo>
                  <a:pt x="7989635" y="3750300"/>
                  <a:pt x="7922547" y="3773774"/>
                  <a:pt x="7891582" y="3765950"/>
                </a:cubicBezTo>
                <a:cubicBezTo>
                  <a:pt x="7963832" y="3742474"/>
                  <a:pt x="8036083" y="3742474"/>
                  <a:pt x="8082529" y="3734648"/>
                </a:cubicBezTo>
                <a:cubicBezTo>
                  <a:pt x="8077368" y="3734648"/>
                  <a:pt x="8077368" y="3734648"/>
                  <a:pt x="8082529" y="3726823"/>
                </a:cubicBezTo>
                <a:cubicBezTo>
                  <a:pt x="8098011" y="3726823"/>
                  <a:pt x="8098011" y="3726823"/>
                  <a:pt x="8098011" y="3726823"/>
                </a:cubicBezTo>
                <a:cubicBezTo>
                  <a:pt x="8098011" y="3734648"/>
                  <a:pt x="8103171" y="3734648"/>
                  <a:pt x="8108332" y="3742474"/>
                </a:cubicBezTo>
                <a:cubicBezTo>
                  <a:pt x="8128974" y="3726823"/>
                  <a:pt x="8128974" y="3742474"/>
                  <a:pt x="8149618" y="3742474"/>
                </a:cubicBezTo>
                <a:cubicBezTo>
                  <a:pt x="8190904" y="3726823"/>
                  <a:pt x="8288956" y="3719000"/>
                  <a:pt x="8325084" y="3719000"/>
                </a:cubicBezTo>
                <a:cubicBezTo>
                  <a:pt x="8350886" y="3719000"/>
                  <a:pt x="8438619" y="3695524"/>
                  <a:pt x="8464421" y="3711174"/>
                </a:cubicBezTo>
                <a:cubicBezTo>
                  <a:pt x="8464421" y="3703348"/>
                  <a:pt x="8464421" y="3703348"/>
                  <a:pt x="8469583" y="3703348"/>
                </a:cubicBezTo>
                <a:cubicBezTo>
                  <a:pt x="8485065" y="3703348"/>
                  <a:pt x="8510869" y="3695524"/>
                  <a:pt x="8531511" y="3695524"/>
                </a:cubicBezTo>
                <a:cubicBezTo>
                  <a:pt x="8557313" y="3695524"/>
                  <a:pt x="8577957" y="3695524"/>
                  <a:pt x="8577957" y="3695524"/>
                </a:cubicBezTo>
                <a:cubicBezTo>
                  <a:pt x="8577957" y="3687699"/>
                  <a:pt x="8572797" y="3687699"/>
                  <a:pt x="8577957" y="3679872"/>
                </a:cubicBezTo>
                <a:cubicBezTo>
                  <a:pt x="8588278" y="3679872"/>
                  <a:pt x="8593439" y="3687699"/>
                  <a:pt x="8603760" y="3695524"/>
                </a:cubicBezTo>
                <a:cubicBezTo>
                  <a:pt x="8614082" y="3683786"/>
                  <a:pt x="8629564" y="3681829"/>
                  <a:pt x="8646337" y="3680852"/>
                </a:cubicBezTo>
                <a:lnTo>
                  <a:pt x="8651926" y="3679872"/>
                </a:lnTo>
                <a:lnTo>
                  <a:pt x="8676011" y="3679872"/>
                </a:lnTo>
                <a:lnTo>
                  <a:pt x="8678127" y="3675290"/>
                </a:lnTo>
                <a:lnTo>
                  <a:pt x="8696654" y="3672049"/>
                </a:lnTo>
                <a:cubicBezTo>
                  <a:pt x="8691493" y="3668136"/>
                  <a:pt x="8685043" y="3668136"/>
                  <a:pt x="8680526" y="3670092"/>
                </a:cubicBezTo>
                <a:lnTo>
                  <a:pt x="8678127" y="3675290"/>
                </a:lnTo>
                <a:lnTo>
                  <a:pt x="8651926" y="3679872"/>
                </a:lnTo>
                <a:lnTo>
                  <a:pt x="8650208" y="3679872"/>
                </a:lnTo>
                <a:cubicBezTo>
                  <a:pt x="8670851" y="3672049"/>
                  <a:pt x="8645046" y="3672049"/>
                  <a:pt x="8645046" y="3672049"/>
                </a:cubicBezTo>
                <a:cubicBezTo>
                  <a:pt x="8655368" y="3664223"/>
                  <a:pt x="8660528" y="3664223"/>
                  <a:pt x="8665690" y="3664223"/>
                </a:cubicBezTo>
                <a:cubicBezTo>
                  <a:pt x="8665690" y="3640750"/>
                  <a:pt x="8614082" y="3672049"/>
                  <a:pt x="8588278" y="3679872"/>
                </a:cubicBezTo>
                <a:cubicBezTo>
                  <a:pt x="8562476" y="3679872"/>
                  <a:pt x="8572797" y="3656397"/>
                  <a:pt x="8541833" y="3664223"/>
                </a:cubicBezTo>
                <a:cubicBezTo>
                  <a:pt x="8541833" y="3672049"/>
                  <a:pt x="8552155" y="3672049"/>
                  <a:pt x="8557313" y="3672049"/>
                </a:cubicBezTo>
                <a:cubicBezTo>
                  <a:pt x="8531511" y="3679872"/>
                  <a:pt x="8505707" y="3687699"/>
                  <a:pt x="8490225" y="3679872"/>
                </a:cubicBezTo>
                <a:cubicBezTo>
                  <a:pt x="8505707" y="3679872"/>
                  <a:pt x="8490225" y="3672049"/>
                  <a:pt x="8474742" y="3672049"/>
                </a:cubicBezTo>
                <a:cubicBezTo>
                  <a:pt x="8464421" y="3679872"/>
                  <a:pt x="8459260" y="3679872"/>
                  <a:pt x="8438619" y="3687699"/>
                </a:cubicBezTo>
                <a:cubicBezTo>
                  <a:pt x="8454100" y="3672049"/>
                  <a:pt x="8407654" y="3687699"/>
                  <a:pt x="8428297" y="3672049"/>
                </a:cubicBezTo>
                <a:cubicBezTo>
                  <a:pt x="8402492" y="3679872"/>
                  <a:pt x="8417975" y="3679872"/>
                  <a:pt x="8402492" y="3687699"/>
                </a:cubicBezTo>
                <a:cubicBezTo>
                  <a:pt x="8387010" y="3679872"/>
                  <a:pt x="8402492" y="3687699"/>
                  <a:pt x="8381851" y="3695524"/>
                </a:cubicBezTo>
                <a:cubicBezTo>
                  <a:pt x="8376689" y="3687699"/>
                  <a:pt x="8366368" y="3695524"/>
                  <a:pt x="8376689" y="3687699"/>
                </a:cubicBezTo>
                <a:cubicBezTo>
                  <a:pt x="8345726" y="3687699"/>
                  <a:pt x="8330242" y="3695524"/>
                  <a:pt x="8309600" y="3695524"/>
                </a:cubicBezTo>
                <a:cubicBezTo>
                  <a:pt x="8304440" y="3703348"/>
                  <a:pt x="8299279" y="3703348"/>
                  <a:pt x="8294119" y="3711174"/>
                </a:cubicBezTo>
                <a:cubicBezTo>
                  <a:pt x="8273475" y="3711174"/>
                  <a:pt x="8252833" y="3711174"/>
                  <a:pt x="8221868" y="3719000"/>
                </a:cubicBezTo>
                <a:cubicBezTo>
                  <a:pt x="8221868" y="3695524"/>
                  <a:pt x="8144457" y="3711174"/>
                  <a:pt x="8113494" y="3695524"/>
                </a:cubicBezTo>
                <a:cubicBezTo>
                  <a:pt x="8113494" y="3703348"/>
                  <a:pt x="8118653" y="3703348"/>
                  <a:pt x="8113494" y="3711174"/>
                </a:cubicBezTo>
                <a:cubicBezTo>
                  <a:pt x="8101882" y="3711174"/>
                  <a:pt x="8098979" y="3702371"/>
                  <a:pt x="8091721" y="3701270"/>
                </a:cubicBezTo>
                <a:lnTo>
                  <a:pt x="8082621" y="3703327"/>
                </a:lnTo>
                <a:lnTo>
                  <a:pt x="8083657" y="3702447"/>
                </a:lnTo>
                <a:cubicBezTo>
                  <a:pt x="8067307" y="3702447"/>
                  <a:pt x="8040060" y="3702447"/>
                  <a:pt x="8040060" y="3718971"/>
                </a:cubicBezTo>
                <a:cubicBezTo>
                  <a:pt x="8048233" y="3712775"/>
                  <a:pt x="8062539" y="3715873"/>
                  <a:pt x="8073779" y="3710839"/>
                </a:cubicBezTo>
                <a:lnTo>
                  <a:pt x="8082578" y="3703364"/>
                </a:lnTo>
                <a:lnTo>
                  <a:pt x="8094785" y="3707261"/>
                </a:lnTo>
                <a:cubicBezTo>
                  <a:pt x="8100591" y="3707261"/>
                  <a:pt x="8105751" y="3707261"/>
                  <a:pt x="8103171" y="3711174"/>
                </a:cubicBezTo>
                <a:cubicBezTo>
                  <a:pt x="8077368" y="3719000"/>
                  <a:pt x="8030920" y="3734648"/>
                  <a:pt x="7999956" y="3734648"/>
                </a:cubicBezTo>
                <a:cubicBezTo>
                  <a:pt x="8015439" y="3734648"/>
                  <a:pt x="8025762" y="3719000"/>
                  <a:pt x="8020599" y="3719000"/>
                </a:cubicBezTo>
                <a:cubicBezTo>
                  <a:pt x="8005118" y="3726823"/>
                  <a:pt x="7999956" y="3734648"/>
                  <a:pt x="7979314" y="3734648"/>
                </a:cubicBezTo>
                <a:cubicBezTo>
                  <a:pt x="7984476" y="3734648"/>
                  <a:pt x="7979314" y="3726823"/>
                  <a:pt x="7984476" y="3719000"/>
                </a:cubicBezTo>
                <a:cubicBezTo>
                  <a:pt x="7958670" y="3719000"/>
                  <a:pt x="7927707" y="3734648"/>
                  <a:pt x="7907063" y="3734648"/>
                </a:cubicBezTo>
                <a:cubicBezTo>
                  <a:pt x="7907063" y="3726823"/>
                  <a:pt x="7912226" y="3726823"/>
                  <a:pt x="7917384" y="3726823"/>
                </a:cubicBezTo>
                <a:cubicBezTo>
                  <a:pt x="7953511" y="3719000"/>
                  <a:pt x="8015439" y="3719000"/>
                  <a:pt x="8030920" y="3703348"/>
                </a:cubicBezTo>
                <a:cubicBezTo>
                  <a:pt x="7994797" y="3719000"/>
                  <a:pt x="7948349" y="3711174"/>
                  <a:pt x="7901903" y="3719000"/>
                </a:cubicBezTo>
                <a:cubicBezTo>
                  <a:pt x="7901903" y="3703348"/>
                  <a:pt x="7834814" y="3734648"/>
                  <a:pt x="7814171" y="3719000"/>
                </a:cubicBezTo>
                <a:cubicBezTo>
                  <a:pt x="7762563" y="3742474"/>
                  <a:pt x="7669671" y="3742474"/>
                  <a:pt x="7628384" y="3734648"/>
                </a:cubicBezTo>
                <a:cubicBezTo>
                  <a:pt x="7628384" y="3734648"/>
                  <a:pt x="7633546" y="3734648"/>
                  <a:pt x="7628384" y="3726823"/>
                </a:cubicBezTo>
                <a:cubicBezTo>
                  <a:pt x="7623225" y="3730735"/>
                  <a:pt x="7618063" y="3732692"/>
                  <a:pt x="7613548" y="3734649"/>
                </a:cubicBezTo>
                <a:lnTo>
                  <a:pt x="7609996" y="3737183"/>
                </a:lnTo>
                <a:lnTo>
                  <a:pt x="7609677" y="3736603"/>
                </a:lnTo>
                <a:cubicBezTo>
                  <a:pt x="7607743" y="3736603"/>
                  <a:pt x="7605161" y="3738561"/>
                  <a:pt x="7602581" y="3742474"/>
                </a:cubicBezTo>
                <a:lnTo>
                  <a:pt x="7609996" y="3737183"/>
                </a:lnTo>
                <a:lnTo>
                  <a:pt x="7612904" y="3742474"/>
                </a:lnTo>
                <a:cubicBezTo>
                  <a:pt x="7576778" y="3750300"/>
                  <a:pt x="7566457" y="3742474"/>
                  <a:pt x="7545814" y="3750300"/>
                </a:cubicBezTo>
                <a:cubicBezTo>
                  <a:pt x="7545814" y="3742474"/>
                  <a:pt x="7550974" y="3742474"/>
                  <a:pt x="7550974" y="3734648"/>
                </a:cubicBezTo>
                <a:cubicBezTo>
                  <a:pt x="7520010" y="3742474"/>
                  <a:pt x="7520010" y="3734648"/>
                  <a:pt x="7489045" y="3734648"/>
                </a:cubicBezTo>
                <a:cubicBezTo>
                  <a:pt x="7494206" y="3742474"/>
                  <a:pt x="7509689" y="3742474"/>
                  <a:pt x="7489045" y="3750300"/>
                </a:cubicBezTo>
                <a:cubicBezTo>
                  <a:pt x="7489045" y="3742474"/>
                  <a:pt x="7473564" y="3750300"/>
                  <a:pt x="7468403" y="3742474"/>
                </a:cubicBezTo>
                <a:cubicBezTo>
                  <a:pt x="7458080" y="3750300"/>
                  <a:pt x="7478724" y="3750300"/>
                  <a:pt x="7458080" y="3758122"/>
                </a:cubicBezTo>
                <a:cubicBezTo>
                  <a:pt x="7427117" y="3758122"/>
                  <a:pt x="7427117" y="3765950"/>
                  <a:pt x="7390992" y="3765950"/>
                </a:cubicBezTo>
                <a:cubicBezTo>
                  <a:pt x="7396154" y="3758122"/>
                  <a:pt x="7360027" y="3758122"/>
                  <a:pt x="7375510" y="3750300"/>
                </a:cubicBezTo>
                <a:cubicBezTo>
                  <a:pt x="7344545" y="3750300"/>
                  <a:pt x="7334224" y="3750300"/>
                  <a:pt x="7318742" y="3758122"/>
                </a:cubicBezTo>
                <a:cubicBezTo>
                  <a:pt x="7323903" y="3750300"/>
                  <a:pt x="7303259" y="3750300"/>
                  <a:pt x="7318742" y="3742474"/>
                </a:cubicBezTo>
                <a:cubicBezTo>
                  <a:pt x="7308421" y="3742474"/>
                  <a:pt x="7308421" y="3742474"/>
                  <a:pt x="7298099" y="3742474"/>
                </a:cubicBezTo>
                <a:cubicBezTo>
                  <a:pt x="7303259" y="3750300"/>
                  <a:pt x="7313582" y="3758122"/>
                  <a:pt x="7298099" y="3765950"/>
                </a:cubicBezTo>
                <a:cubicBezTo>
                  <a:pt x="7241332" y="3765950"/>
                  <a:pt x="7169081" y="3758122"/>
                  <a:pt x="7127796" y="3781599"/>
                </a:cubicBezTo>
                <a:cubicBezTo>
                  <a:pt x="7127796" y="3773774"/>
                  <a:pt x="7127796" y="3765950"/>
                  <a:pt x="7132956" y="3765950"/>
                </a:cubicBezTo>
                <a:cubicBezTo>
                  <a:pt x="7107152" y="3765950"/>
                  <a:pt x="7107152" y="3765950"/>
                  <a:pt x="7107152" y="3765950"/>
                </a:cubicBezTo>
                <a:cubicBezTo>
                  <a:pt x="7112314" y="3773774"/>
                  <a:pt x="7107152" y="3781599"/>
                  <a:pt x="7091670" y="3781599"/>
                </a:cubicBezTo>
                <a:cubicBezTo>
                  <a:pt x="7101991" y="3765950"/>
                  <a:pt x="7081349" y="3773774"/>
                  <a:pt x="7081349" y="3765950"/>
                </a:cubicBezTo>
                <a:cubicBezTo>
                  <a:pt x="7101991" y="3758122"/>
                  <a:pt x="7122635" y="3765950"/>
                  <a:pt x="7153600" y="3765950"/>
                </a:cubicBezTo>
                <a:cubicBezTo>
                  <a:pt x="7163921" y="3750300"/>
                  <a:pt x="7225850" y="3750300"/>
                  <a:pt x="7241332" y="3750300"/>
                </a:cubicBezTo>
                <a:cubicBezTo>
                  <a:pt x="7215527" y="3742474"/>
                  <a:pt x="7143277" y="3750300"/>
                  <a:pt x="7122635" y="3750300"/>
                </a:cubicBezTo>
                <a:cubicBezTo>
                  <a:pt x="7086509" y="3750300"/>
                  <a:pt x="7060706" y="3742474"/>
                  <a:pt x="7019420" y="3742474"/>
                </a:cubicBezTo>
                <a:cubicBezTo>
                  <a:pt x="7024581" y="3750300"/>
                  <a:pt x="7009099" y="3750300"/>
                  <a:pt x="7003938" y="3750300"/>
                </a:cubicBezTo>
                <a:cubicBezTo>
                  <a:pt x="7003938" y="3765950"/>
                  <a:pt x="7014258" y="3758122"/>
                  <a:pt x="7014258" y="3765950"/>
                </a:cubicBezTo>
                <a:cubicBezTo>
                  <a:pt x="7034902" y="3773774"/>
                  <a:pt x="7019420" y="3758122"/>
                  <a:pt x="7034902" y="3758122"/>
                </a:cubicBezTo>
                <a:cubicBezTo>
                  <a:pt x="7029741" y="3773774"/>
                  <a:pt x="7060706" y="3765950"/>
                  <a:pt x="7055544" y="3781599"/>
                </a:cubicBezTo>
                <a:cubicBezTo>
                  <a:pt x="7029741" y="3781599"/>
                  <a:pt x="6993617" y="3773774"/>
                  <a:pt x="6988455" y="3789425"/>
                </a:cubicBezTo>
                <a:cubicBezTo>
                  <a:pt x="6978134" y="3789425"/>
                  <a:pt x="6972973" y="3789425"/>
                  <a:pt x="6962652" y="3789425"/>
                </a:cubicBezTo>
                <a:cubicBezTo>
                  <a:pt x="6967813" y="3781599"/>
                  <a:pt x="6967813" y="3773774"/>
                  <a:pt x="6972973" y="3773774"/>
                </a:cubicBezTo>
                <a:cubicBezTo>
                  <a:pt x="6942008" y="3773774"/>
                  <a:pt x="6978134" y="3789425"/>
                  <a:pt x="6947170" y="3789425"/>
                </a:cubicBezTo>
                <a:cubicBezTo>
                  <a:pt x="6936850" y="3781599"/>
                  <a:pt x="6931687" y="3781599"/>
                  <a:pt x="6926527" y="3789425"/>
                </a:cubicBezTo>
                <a:cubicBezTo>
                  <a:pt x="6905885" y="3781599"/>
                  <a:pt x="6931687" y="3773774"/>
                  <a:pt x="6921366" y="3765950"/>
                </a:cubicBezTo>
                <a:cubicBezTo>
                  <a:pt x="6921366" y="3773774"/>
                  <a:pt x="6885241" y="3773774"/>
                  <a:pt x="6885241" y="3773774"/>
                </a:cubicBezTo>
                <a:cubicBezTo>
                  <a:pt x="6885241" y="3765950"/>
                  <a:pt x="6885241" y="3758122"/>
                  <a:pt x="6895564" y="3758122"/>
                </a:cubicBezTo>
                <a:cubicBezTo>
                  <a:pt x="6890401" y="3773774"/>
                  <a:pt x="6926527" y="3758122"/>
                  <a:pt x="6942008" y="3758122"/>
                </a:cubicBezTo>
                <a:cubicBezTo>
                  <a:pt x="6947170" y="3758122"/>
                  <a:pt x="6947170" y="3765950"/>
                  <a:pt x="6957490" y="3765950"/>
                </a:cubicBezTo>
                <a:cubicBezTo>
                  <a:pt x="6957490" y="3758122"/>
                  <a:pt x="6988455" y="3765950"/>
                  <a:pt x="6993617" y="3765950"/>
                </a:cubicBezTo>
                <a:cubicBezTo>
                  <a:pt x="6988455" y="3750300"/>
                  <a:pt x="6957490" y="3750300"/>
                  <a:pt x="6947170" y="3750300"/>
                </a:cubicBezTo>
                <a:cubicBezTo>
                  <a:pt x="6947170" y="3742474"/>
                  <a:pt x="6962652" y="3750300"/>
                  <a:pt x="6972973" y="3742474"/>
                </a:cubicBezTo>
                <a:cubicBezTo>
                  <a:pt x="6947170" y="3742474"/>
                  <a:pt x="6926527" y="3750300"/>
                  <a:pt x="6916206" y="3742474"/>
                </a:cubicBezTo>
                <a:cubicBezTo>
                  <a:pt x="6916206" y="3750300"/>
                  <a:pt x="6880080" y="3742474"/>
                  <a:pt x="6895564" y="3750300"/>
                </a:cubicBezTo>
                <a:cubicBezTo>
                  <a:pt x="6911045" y="3758122"/>
                  <a:pt x="6921366" y="3742474"/>
                  <a:pt x="6926527" y="3750300"/>
                </a:cubicBezTo>
                <a:cubicBezTo>
                  <a:pt x="6905885" y="3765950"/>
                  <a:pt x="6890401" y="3750300"/>
                  <a:pt x="6869758" y="3750300"/>
                </a:cubicBezTo>
                <a:cubicBezTo>
                  <a:pt x="6864599" y="3758122"/>
                  <a:pt x="6890401" y="3750300"/>
                  <a:pt x="6885241" y="3758122"/>
                </a:cubicBezTo>
                <a:cubicBezTo>
                  <a:pt x="6880080" y="3758122"/>
                  <a:pt x="6880080" y="3765950"/>
                  <a:pt x="6874920" y="3765950"/>
                </a:cubicBezTo>
                <a:cubicBezTo>
                  <a:pt x="6843955" y="3765950"/>
                  <a:pt x="6838795" y="3758122"/>
                  <a:pt x="6818151" y="3758122"/>
                </a:cubicBezTo>
                <a:cubicBezTo>
                  <a:pt x="6802670" y="3758122"/>
                  <a:pt x="6828472" y="3758122"/>
                  <a:pt x="6828472" y="3765950"/>
                </a:cubicBezTo>
                <a:cubicBezTo>
                  <a:pt x="6818151" y="3765950"/>
                  <a:pt x="6812990" y="3765950"/>
                  <a:pt x="6812990" y="3765950"/>
                </a:cubicBezTo>
                <a:cubicBezTo>
                  <a:pt x="6802670" y="3765950"/>
                  <a:pt x="6792349" y="3765950"/>
                  <a:pt x="6792349" y="3758122"/>
                </a:cubicBezTo>
                <a:cubicBezTo>
                  <a:pt x="6792349" y="3750300"/>
                  <a:pt x="6812990" y="3750300"/>
                  <a:pt x="6807830" y="3742474"/>
                </a:cubicBezTo>
                <a:cubicBezTo>
                  <a:pt x="6787187" y="3750300"/>
                  <a:pt x="6782028" y="3750300"/>
                  <a:pt x="6766545" y="3742474"/>
                </a:cubicBezTo>
                <a:cubicBezTo>
                  <a:pt x="6756222" y="3750300"/>
                  <a:pt x="6756222" y="3758122"/>
                  <a:pt x="6740740" y="3758122"/>
                </a:cubicBezTo>
                <a:cubicBezTo>
                  <a:pt x="6730419" y="3758122"/>
                  <a:pt x="6730419" y="3750300"/>
                  <a:pt x="6720098" y="3750300"/>
                </a:cubicBezTo>
                <a:cubicBezTo>
                  <a:pt x="6709777" y="3758122"/>
                  <a:pt x="6683973" y="3758122"/>
                  <a:pt x="6658169" y="3758122"/>
                </a:cubicBezTo>
                <a:cubicBezTo>
                  <a:pt x="6653009" y="3765950"/>
                  <a:pt x="6642686" y="3765950"/>
                  <a:pt x="6632365" y="3773774"/>
                </a:cubicBezTo>
                <a:cubicBezTo>
                  <a:pt x="6658169" y="3773774"/>
                  <a:pt x="6668492" y="3765950"/>
                  <a:pt x="6678812" y="3773774"/>
                </a:cubicBezTo>
                <a:cubicBezTo>
                  <a:pt x="6673651" y="3773774"/>
                  <a:pt x="6668492" y="3773774"/>
                  <a:pt x="6663330" y="3781599"/>
                </a:cubicBezTo>
                <a:cubicBezTo>
                  <a:pt x="6678812" y="3781599"/>
                  <a:pt x="6678812" y="3773774"/>
                  <a:pt x="6689133" y="3773774"/>
                </a:cubicBezTo>
                <a:cubicBezTo>
                  <a:pt x="6689133" y="3789425"/>
                  <a:pt x="6725260" y="3773774"/>
                  <a:pt x="6730419" y="3773774"/>
                </a:cubicBezTo>
                <a:cubicBezTo>
                  <a:pt x="6725260" y="3781599"/>
                  <a:pt x="6720098" y="3781599"/>
                  <a:pt x="6725260" y="3789425"/>
                </a:cubicBezTo>
                <a:cubicBezTo>
                  <a:pt x="6756222" y="3781599"/>
                  <a:pt x="6797509" y="3773774"/>
                  <a:pt x="6818151" y="3789425"/>
                </a:cubicBezTo>
                <a:cubicBezTo>
                  <a:pt x="6812990" y="3765950"/>
                  <a:pt x="6874920" y="3781599"/>
                  <a:pt x="6854278" y="3789425"/>
                </a:cubicBezTo>
                <a:cubicBezTo>
                  <a:pt x="6880080" y="3789425"/>
                  <a:pt x="6859437" y="3781599"/>
                  <a:pt x="6874920" y="3781599"/>
                </a:cubicBezTo>
                <a:cubicBezTo>
                  <a:pt x="6880080" y="3781599"/>
                  <a:pt x="6890401" y="3781599"/>
                  <a:pt x="6890401" y="3789425"/>
                </a:cubicBezTo>
                <a:cubicBezTo>
                  <a:pt x="6843955" y="3812898"/>
                  <a:pt x="6812990" y="3797249"/>
                  <a:pt x="6766545" y="3789425"/>
                </a:cubicBezTo>
                <a:cubicBezTo>
                  <a:pt x="6735581" y="3797249"/>
                  <a:pt x="6720098" y="3797249"/>
                  <a:pt x="6699454" y="3797249"/>
                </a:cubicBezTo>
                <a:cubicBezTo>
                  <a:pt x="6699454" y="3789425"/>
                  <a:pt x="6699454" y="3789425"/>
                  <a:pt x="6699454" y="3789425"/>
                </a:cubicBezTo>
                <a:cubicBezTo>
                  <a:pt x="6694295" y="3797249"/>
                  <a:pt x="6642686" y="3797249"/>
                  <a:pt x="6658169" y="3805074"/>
                </a:cubicBezTo>
                <a:cubicBezTo>
                  <a:pt x="6668492" y="3797249"/>
                  <a:pt x="6704616" y="3805074"/>
                  <a:pt x="6704616" y="3812898"/>
                </a:cubicBezTo>
                <a:cubicBezTo>
                  <a:pt x="6673651" y="3812898"/>
                  <a:pt x="6658169" y="3805074"/>
                  <a:pt x="6622044" y="3812898"/>
                </a:cubicBezTo>
                <a:cubicBezTo>
                  <a:pt x="6627205" y="3805074"/>
                  <a:pt x="6622044" y="3805074"/>
                  <a:pt x="6611723" y="3797249"/>
                </a:cubicBezTo>
                <a:cubicBezTo>
                  <a:pt x="6616884" y="3812898"/>
                  <a:pt x="6580759" y="3812898"/>
                  <a:pt x="6585919" y="3805074"/>
                </a:cubicBezTo>
                <a:cubicBezTo>
                  <a:pt x="6539473" y="3812898"/>
                  <a:pt x="6487864" y="3797249"/>
                  <a:pt x="6431097" y="3812898"/>
                </a:cubicBezTo>
                <a:cubicBezTo>
                  <a:pt x="6420776" y="3797249"/>
                  <a:pt x="6389812" y="3797249"/>
                  <a:pt x="6374330" y="3805074"/>
                </a:cubicBezTo>
                <a:cubicBezTo>
                  <a:pt x="6374330" y="3805074"/>
                  <a:pt x="6374330" y="3805074"/>
                  <a:pt x="6379491" y="3797249"/>
                </a:cubicBezTo>
                <a:cubicBezTo>
                  <a:pt x="6358847" y="3805074"/>
                  <a:pt x="6353688" y="3797249"/>
                  <a:pt x="6348526" y="3789425"/>
                </a:cubicBezTo>
                <a:cubicBezTo>
                  <a:pt x="6327882" y="3797249"/>
                  <a:pt x="6369168" y="3805074"/>
                  <a:pt x="6353688" y="3805074"/>
                </a:cubicBezTo>
                <a:cubicBezTo>
                  <a:pt x="6338205" y="3805074"/>
                  <a:pt x="6322723" y="3805074"/>
                  <a:pt x="6317563" y="3797249"/>
                </a:cubicBezTo>
                <a:cubicBezTo>
                  <a:pt x="6281437" y="3797249"/>
                  <a:pt x="6198866" y="3805074"/>
                  <a:pt x="6167905" y="3797249"/>
                </a:cubicBezTo>
                <a:cubicBezTo>
                  <a:pt x="6152419" y="3805074"/>
                  <a:pt x="6100812" y="3805074"/>
                  <a:pt x="6059525" y="3812898"/>
                </a:cubicBezTo>
                <a:cubicBezTo>
                  <a:pt x="6023403" y="3812898"/>
                  <a:pt x="5992439" y="3805074"/>
                  <a:pt x="6028563" y="3797249"/>
                </a:cubicBezTo>
                <a:cubicBezTo>
                  <a:pt x="5992439" y="3797249"/>
                  <a:pt x="5945993" y="3797249"/>
                  <a:pt x="5920188" y="3797249"/>
                </a:cubicBezTo>
                <a:cubicBezTo>
                  <a:pt x="5945993" y="3797249"/>
                  <a:pt x="5909867" y="3797249"/>
                  <a:pt x="5920188" y="3789425"/>
                </a:cubicBezTo>
                <a:cubicBezTo>
                  <a:pt x="5904705" y="3789425"/>
                  <a:pt x="5904705" y="3789425"/>
                  <a:pt x="5894384" y="3789425"/>
                </a:cubicBezTo>
                <a:cubicBezTo>
                  <a:pt x="5894384" y="3797249"/>
                  <a:pt x="5858260" y="3781599"/>
                  <a:pt x="5847938" y="3789425"/>
                </a:cubicBezTo>
                <a:cubicBezTo>
                  <a:pt x="5853101" y="3789425"/>
                  <a:pt x="5853101" y="3797249"/>
                  <a:pt x="5847938" y="3797249"/>
                </a:cubicBezTo>
                <a:cubicBezTo>
                  <a:pt x="5842779" y="3789425"/>
                  <a:pt x="5842779" y="3789425"/>
                  <a:pt x="5837618" y="3781599"/>
                </a:cubicBezTo>
                <a:cubicBezTo>
                  <a:pt x="5847938" y="3773774"/>
                  <a:pt x="5853101" y="3773774"/>
                  <a:pt x="5873741" y="3773774"/>
                </a:cubicBezTo>
                <a:cubicBezTo>
                  <a:pt x="5858260" y="3765950"/>
                  <a:pt x="5873741" y="3765950"/>
                  <a:pt x="5878906" y="3758122"/>
                </a:cubicBezTo>
                <a:cubicBezTo>
                  <a:pt x="5811813" y="3758122"/>
                  <a:pt x="5822135" y="3758122"/>
                  <a:pt x="5765367" y="3750300"/>
                </a:cubicBezTo>
                <a:cubicBezTo>
                  <a:pt x="5760207" y="3765950"/>
                  <a:pt x="5791169" y="3758122"/>
                  <a:pt x="5791169" y="3765950"/>
                </a:cubicBezTo>
                <a:cubicBezTo>
                  <a:pt x="5765367" y="3765950"/>
                  <a:pt x="5765367" y="3765950"/>
                  <a:pt x="5765367" y="3765950"/>
                </a:cubicBezTo>
                <a:cubicBezTo>
                  <a:pt x="5765367" y="3765950"/>
                  <a:pt x="5770525" y="3773774"/>
                  <a:pt x="5775687" y="3773774"/>
                </a:cubicBezTo>
                <a:cubicBezTo>
                  <a:pt x="5775687" y="3765950"/>
                  <a:pt x="5796332" y="3773774"/>
                  <a:pt x="5796332" y="3765950"/>
                </a:cubicBezTo>
                <a:cubicBezTo>
                  <a:pt x="5806653" y="3765950"/>
                  <a:pt x="5816974" y="3765950"/>
                  <a:pt x="5816974" y="3773774"/>
                </a:cubicBezTo>
                <a:cubicBezTo>
                  <a:pt x="5806653" y="3773774"/>
                  <a:pt x="5786008" y="3773774"/>
                  <a:pt x="5796332" y="3781599"/>
                </a:cubicBezTo>
                <a:cubicBezTo>
                  <a:pt x="5806653" y="3781599"/>
                  <a:pt x="5816974" y="3781599"/>
                  <a:pt x="5827294" y="3781599"/>
                </a:cubicBezTo>
                <a:cubicBezTo>
                  <a:pt x="5796332" y="3797249"/>
                  <a:pt x="5729241" y="3781599"/>
                  <a:pt x="5693117" y="3797249"/>
                </a:cubicBezTo>
                <a:cubicBezTo>
                  <a:pt x="5672473" y="3781599"/>
                  <a:pt x="5574420" y="3781599"/>
                  <a:pt x="5579581" y="3797249"/>
                </a:cubicBezTo>
                <a:cubicBezTo>
                  <a:pt x="5569258" y="3789425"/>
                  <a:pt x="5574420" y="3789425"/>
                  <a:pt x="5564098" y="3781599"/>
                </a:cubicBezTo>
                <a:cubicBezTo>
                  <a:pt x="5579581" y="3781599"/>
                  <a:pt x="5620868" y="3789425"/>
                  <a:pt x="5620868" y="3773774"/>
                </a:cubicBezTo>
                <a:cubicBezTo>
                  <a:pt x="5595063" y="3781599"/>
                  <a:pt x="5564098" y="3781599"/>
                  <a:pt x="5584741" y="3765950"/>
                </a:cubicBezTo>
                <a:cubicBezTo>
                  <a:pt x="5569258" y="3765950"/>
                  <a:pt x="5574420" y="3773774"/>
                  <a:pt x="5558936" y="3773774"/>
                </a:cubicBezTo>
                <a:cubicBezTo>
                  <a:pt x="5558936" y="3765950"/>
                  <a:pt x="5558936" y="3765950"/>
                  <a:pt x="5558936" y="3765950"/>
                </a:cubicBezTo>
                <a:cubicBezTo>
                  <a:pt x="5569258" y="3765950"/>
                  <a:pt x="5605383" y="3765950"/>
                  <a:pt x="5589902" y="3758122"/>
                </a:cubicBezTo>
                <a:cubicBezTo>
                  <a:pt x="5579581" y="3765950"/>
                  <a:pt x="5553779" y="3758122"/>
                  <a:pt x="5543453" y="3758122"/>
                </a:cubicBezTo>
                <a:cubicBezTo>
                  <a:pt x="5538295" y="3765950"/>
                  <a:pt x="5481527" y="3765950"/>
                  <a:pt x="5471205" y="3750300"/>
                </a:cubicBezTo>
                <a:cubicBezTo>
                  <a:pt x="5471205" y="3742474"/>
                  <a:pt x="5476367" y="3742474"/>
                  <a:pt x="5481527" y="3742474"/>
                </a:cubicBezTo>
                <a:cubicBezTo>
                  <a:pt x="5497011" y="3742474"/>
                  <a:pt x="5522812" y="3750300"/>
                  <a:pt x="5527974" y="3742474"/>
                </a:cubicBezTo>
                <a:cubicBezTo>
                  <a:pt x="5533134" y="3750300"/>
                  <a:pt x="5538295" y="3750300"/>
                  <a:pt x="5527974" y="3758122"/>
                </a:cubicBezTo>
                <a:cubicBezTo>
                  <a:pt x="5540875" y="3758122"/>
                  <a:pt x="5542166" y="3756170"/>
                  <a:pt x="5541522" y="3753234"/>
                </a:cubicBezTo>
                <a:lnTo>
                  <a:pt x="5543028" y="3744855"/>
                </a:lnTo>
                <a:lnTo>
                  <a:pt x="5548928" y="3746081"/>
                </a:lnTo>
                <a:lnTo>
                  <a:pt x="5558294" y="3752255"/>
                </a:lnTo>
                <a:cubicBezTo>
                  <a:pt x="5562806" y="3754213"/>
                  <a:pt x="5566679" y="3754213"/>
                  <a:pt x="5569258" y="3750300"/>
                </a:cubicBezTo>
                <a:lnTo>
                  <a:pt x="5548928" y="3746081"/>
                </a:lnTo>
                <a:lnTo>
                  <a:pt x="5543453" y="3742474"/>
                </a:lnTo>
                <a:lnTo>
                  <a:pt x="5543028" y="3744855"/>
                </a:lnTo>
                <a:lnTo>
                  <a:pt x="5507974" y="3737583"/>
                </a:lnTo>
                <a:cubicBezTo>
                  <a:pt x="5480236" y="3734648"/>
                  <a:pt x="5450561" y="3734648"/>
                  <a:pt x="5435081" y="3742474"/>
                </a:cubicBezTo>
                <a:cubicBezTo>
                  <a:pt x="5414435" y="3726823"/>
                  <a:pt x="5347347" y="3742474"/>
                  <a:pt x="5337026" y="3719000"/>
                </a:cubicBezTo>
                <a:cubicBezTo>
                  <a:pt x="5321543" y="3719000"/>
                  <a:pt x="5295743" y="3719000"/>
                  <a:pt x="5290580" y="3711174"/>
                </a:cubicBezTo>
                <a:cubicBezTo>
                  <a:pt x="5275097" y="3703348"/>
                  <a:pt x="5280258" y="3719000"/>
                  <a:pt x="5264777" y="3711174"/>
                </a:cubicBezTo>
                <a:cubicBezTo>
                  <a:pt x="5233811" y="3703348"/>
                  <a:pt x="5238974" y="3695524"/>
                  <a:pt x="5223489" y="3679872"/>
                </a:cubicBezTo>
                <a:cubicBezTo>
                  <a:pt x="5228652" y="3695524"/>
                  <a:pt x="5182207" y="3687699"/>
                  <a:pt x="5166724" y="3687699"/>
                </a:cubicBezTo>
                <a:cubicBezTo>
                  <a:pt x="5166724" y="3679872"/>
                  <a:pt x="5177043" y="3679872"/>
                  <a:pt x="5177043" y="3679872"/>
                </a:cubicBezTo>
                <a:cubicBezTo>
                  <a:pt x="5156400" y="3672049"/>
                  <a:pt x="5151241" y="3695524"/>
                  <a:pt x="5135759" y="3679872"/>
                </a:cubicBezTo>
                <a:cubicBezTo>
                  <a:pt x="5125438" y="3672049"/>
                  <a:pt x="5166724" y="3672049"/>
                  <a:pt x="5146081" y="3672049"/>
                </a:cubicBezTo>
                <a:cubicBezTo>
                  <a:pt x="5125438" y="3679872"/>
                  <a:pt x="5120275" y="3664223"/>
                  <a:pt x="5109956" y="3672049"/>
                </a:cubicBezTo>
                <a:cubicBezTo>
                  <a:pt x="5099632" y="3672049"/>
                  <a:pt x="5099632" y="3664223"/>
                  <a:pt x="5094472" y="3664223"/>
                </a:cubicBezTo>
                <a:cubicBezTo>
                  <a:pt x="5078991" y="3672049"/>
                  <a:pt x="4986097" y="3664223"/>
                  <a:pt x="4996420" y="3648572"/>
                </a:cubicBezTo>
                <a:cubicBezTo>
                  <a:pt x="4898364" y="3656397"/>
                  <a:pt x="4764188" y="3617273"/>
                  <a:pt x="4671292" y="3617273"/>
                </a:cubicBezTo>
                <a:cubicBezTo>
                  <a:pt x="4676453" y="3609450"/>
                  <a:pt x="4671292" y="3601621"/>
                  <a:pt x="4686775" y="3601621"/>
                </a:cubicBezTo>
                <a:cubicBezTo>
                  <a:pt x="4686775" y="3609450"/>
                  <a:pt x="4697098" y="3617273"/>
                  <a:pt x="4707419" y="3609450"/>
                </a:cubicBezTo>
                <a:cubicBezTo>
                  <a:pt x="4697098" y="3609450"/>
                  <a:pt x="4697098" y="3601621"/>
                  <a:pt x="4697098" y="3601621"/>
                </a:cubicBezTo>
                <a:cubicBezTo>
                  <a:pt x="4712580" y="3593798"/>
                  <a:pt x="4728061" y="3609450"/>
                  <a:pt x="4738385" y="3601621"/>
                </a:cubicBezTo>
                <a:cubicBezTo>
                  <a:pt x="4722900" y="3601621"/>
                  <a:pt x="4686775" y="3593798"/>
                  <a:pt x="4676453" y="3593798"/>
                </a:cubicBezTo>
                <a:cubicBezTo>
                  <a:pt x="4671292" y="3593798"/>
                  <a:pt x="4676453" y="3601621"/>
                  <a:pt x="4660971" y="3609450"/>
                </a:cubicBezTo>
                <a:cubicBezTo>
                  <a:pt x="4666132" y="3585974"/>
                  <a:pt x="4640329" y="3601621"/>
                  <a:pt x="4630010" y="3593798"/>
                </a:cubicBezTo>
                <a:cubicBezTo>
                  <a:pt x="4645490" y="3593798"/>
                  <a:pt x="4630010" y="3578148"/>
                  <a:pt x="4624849" y="3585974"/>
                </a:cubicBezTo>
                <a:cubicBezTo>
                  <a:pt x="4635171" y="3585974"/>
                  <a:pt x="4624849" y="3593798"/>
                  <a:pt x="4619684" y="3593798"/>
                </a:cubicBezTo>
                <a:cubicBezTo>
                  <a:pt x="4599044" y="3585974"/>
                  <a:pt x="4593883" y="3562499"/>
                  <a:pt x="4573239" y="3570322"/>
                </a:cubicBezTo>
                <a:cubicBezTo>
                  <a:pt x="4573239" y="3578148"/>
                  <a:pt x="4599044" y="3570322"/>
                  <a:pt x="4593883" y="3578148"/>
                </a:cubicBezTo>
                <a:cubicBezTo>
                  <a:pt x="4588723" y="3593798"/>
                  <a:pt x="4557759" y="3578148"/>
                  <a:pt x="4542277" y="3578148"/>
                </a:cubicBezTo>
                <a:cubicBezTo>
                  <a:pt x="4537115" y="3593798"/>
                  <a:pt x="4511311" y="3593798"/>
                  <a:pt x="4485508" y="3585974"/>
                </a:cubicBezTo>
                <a:cubicBezTo>
                  <a:pt x="4506152" y="3585974"/>
                  <a:pt x="4490668" y="3585974"/>
                  <a:pt x="4490668" y="3578148"/>
                </a:cubicBezTo>
                <a:cubicBezTo>
                  <a:pt x="4459704" y="3570322"/>
                  <a:pt x="4439062" y="3570322"/>
                  <a:pt x="4408098" y="3562499"/>
                </a:cubicBezTo>
                <a:cubicBezTo>
                  <a:pt x="4413259" y="3562499"/>
                  <a:pt x="4426159" y="3562499"/>
                  <a:pt x="4435835" y="3562499"/>
                </a:cubicBezTo>
                <a:lnTo>
                  <a:pt x="4444221" y="3562499"/>
                </a:lnTo>
                <a:cubicBezTo>
                  <a:pt x="4418418" y="3562499"/>
                  <a:pt x="4413259" y="3546847"/>
                  <a:pt x="4428738" y="3546847"/>
                </a:cubicBezTo>
                <a:cubicBezTo>
                  <a:pt x="4402938" y="3546847"/>
                  <a:pt x="4402938" y="3539022"/>
                  <a:pt x="4382294" y="3546847"/>
                </a:cubicBezTo>
                <a:cubicBezTo>
                  <a:pt x="4382294" y="3539022"/>
                  <a:pt x="4377133" y="3539022"/>
                  <a:pt x="4377133" y="3539022"/>
                </a:cubicBezTo>
                <a:cubicBezTo>
                  <a:pt x="4377133" y="3531196"/>
                  <a:pt x="4382294" y="3531196"/>
                  <a:pt x="4397776" y="3531196"/>
                </a:cubicBezTo>
                <a:cubicBezTo>
                  <a:pt x="4377133" y="3515548"/>
                  <a:pt x="4371971" y="3515548"/>
                  <a:pt x="4351328" y="3507723"/>
                </a:cubicBezTo>
                <a:cubicBezTo>
                  <a:pt x="4346167" y="3515548"/>
                  <a:pt x="4371971" y="3515548"/>
                  <a:pt x="4361650" y="3515548"/>
                </a:cubicBezTo>
                <a:cubicBezTo>
                  <a:pt x="4335847" y="3515548"/>
                  <a:pt x="4341006" y="3523372"/>
                  <a:pt x="4325528" y="3523372"/>
                </a:cubicBezTo>
                <a:cubicBezTo>
                  <a:pt x="4325528" y="3507723"/>
                  <a:pt x="4294560" y="3507723"/>
                  <a:pt x="4284240" y="3507723"/>
                </a:cubicBezTo>
                <a:cubicBezTo>
                  <a:pt x="4310045" y="3492071"/>
                  <a:pt x="4330685" y="3515548"/>
                  <a:pt x="4341006" y="3507723"/>
                </a:cubicBezTo>
                <a:cubicBezTo>
                  <a:pt x="4330685" y="3507723"/>
                  <a:pt x="4310045" y="3499897"/>
                  <a:pt x="4315203" y="3492071"/>
                </a:cubicBezTo>
                <a:cubicBezTo>
                  <a:pt x="4325528" y="3492071"/>
                  <a:pt x="4351328" y="3492071"/>
                  <a:pt x="4356491" y="3492071"/>
                </a:cubicBezTo>
                <a:cubicBezTo>
                  <a:pt x="4330685" y="3484248"/>
                  <a:pt x="4310045" y="3484248"/>
                  <a:pt x="4304882" y="3468598"/>
                </a:cubicBezTo>
                <a:cubicBezTo>
                  <a:pt x="4294560" y="3476421"/>
                  <a:pt x="4263597" y="3460772"/>
                  <a:pt x="4242953" y="3468598"/>
                </a:cubicBezTo>
                <a:cubicBezTo>
                  <a:pt x="4232632" y="3460772"/>
                  <a:pt x="4242953" y="3468598"/>
                  <a:pt x="4237793" y="3460772"/>
                </a:cubicBezTo>
                <a:cubicBezTo>
                  <a:pt x="4222310" y="3460772"/>
                  <a:pt x="4211987" y="3445121"/>
                  <a:pt x="4211987" y="3452946"/>
                </a:cubicBezTo>
                <a:cubicBezTo>
                  <a:pt x="4222310" y="3452946"/>
                  <a:pt x="4211987" y="3460772"/>
                  <a:pt x="4206829" y="3460772"/>
                </a:cubicBezTo>
                <a:cubicBezTo>
                  <a:pt x="4201666" y="3452946"/>
                  <a:pt x="4186186" y="3452946"/>
                  <a:pt x="4175866" y="3452946"/>
                </a:cubicBezTo>
                <a:cubicBezTo>
                  <a:pt x="4175866" y="3445121"/>
                  <a:pt x="4165543" y="3445121"/>
                  <a:pt x="4165543" y="3437297"/>
                </a:cubicBezTo>
                <a:cubicBezTo>
                  <a:pt x="4113934" y="3445121"/>
                  <a:pt x="4077811" y="3421646"/>
                  <a:pt x="4031363" y="3413820"/>
                </a:cubicBezTo>
                <a:cubicBezTo>
                  <a:pt x="4026201" y="3413820"/>
                  <a:pt x="4036524" y="3398170"/>
                  <a:pt x="4026201" y="3398170"/>
                </a:cubicBezTo>
                <a:cubicBezTo>
                  <a:pt x="4015880" y="3405998"/>
                  <a:pt x="4000398" y="3405998"/>
                  <a:pt x="3984916" y="3405998"/>
                </a:cubicBezTo>
                <a:cubicBezTo>
                  <a:pt x="3984916" y="3398170"/>
                  <a:pt x="3995239" y="3398170"/>
                  <a:pt x="3995239" y="3398170"/>
                </a:cubicBezTo>
                <a:cubicBezTo>
                  <a:pt x="3969434" y="3390347"/>
                  <a:pt x="3892023" y="3390347"/>
                  <a:pt x="3922988" y="3374695"/>
                </a:cubicBezTo>
                <a:cubicBezTo>
                  <a:pt x="3902344" y="3374695"/>
                  <a:pt x="3855898" y="3382521"/>
                  <a:pt x="3855898" y="3359046"/>
                </a:cubicBezTo>
                <a:cubicBezTo>
                  <a:pt x="3840416" y="3366871"/>
                  <a:pt x="3855898" y="3374695"/>
                  <a:pt x="3850739" y="3374695"/>
                </a:cubicBezTo>
                <a:cubicBezTo>
                  <a:pt x="3793971" y="3343396"/>
                  <a:pt x="3732041" y="3359046"/>
                  <a:pt x="3680434" y="3335571"/>
                </a:cubicBezTo>
                <a:cubicBezTo>
                  <a:pt x="3680434" y="3343396"/>
                  <a:pt x="3633987" y="3312097"/>
                  <a:pt x="3618506" y="3335571"/>
                </a:cubicBezTo>
                <a:cubicBezTo>
                  <a:pt x="3613343" y="3327744"/>
                  <a:pt x="3608185" y="3327744"/>
                  <a:pt x="3603022" y="3319919"/>
                </a:cubicBezTo>
                <a:cubicBezTo>
                  <a:pt x="3675273" y="3319919"/>
                  <a:pt x="3706238" y="3327744"/>
                  <a:pt x="3773326" y="3335571"/>
                </a:cubicBezTo>
                <a:cubicBezTo>
                  <a:pt x="3778488" y="3319919"/>
                  <a:pt x="3747523" y="3319919"/>
                  <a:pt x="3747523" y="3304270"/>
                </a:cubicBezTo>
                <a:cubicBezTo>
                  <a:pt x="3861060" y="3296444"/>
                  <a:pt x="3964274" y="3304270"/>
                  <a:pt x="4067489" y="3335571"/>
                </a:cubicBezTo>
                <a:cubicBezTo>
                  <a:pt x="4186186" y="3335571"/>
                  <a:pt x="4304882" y="3366871"/>
                  <a:pt x="4418418" y="3343396"/>
                </a:cubicBezTo>
                <a:cubicBezTo>
                  <a:pt x="4485508" y="3351219"/>
                  <a:pt x="4578401" y="3351219"/>
                  <a:pt x="4660971" y="3366871"/>
                </a:cubicBezTo>
                <a:cubicBezTo>
                  <a:pt x="4640329" y="3351219"/>
                  <a:pt x="4614527" y="3351219"/>
                  <a:pt x="4583561" y="3351219"/>
                </a:cubicBezTo>
                <a:cubicBezTo>
                  <a:pt x="4552598" y="3351219"/>
                  <a:pt x="4521633" y="3351219"/>
                  <a:pt x="4500991" y="3335571"/>
                </a:cubicBezTo>
                <a:cubicBezTo>
                  <a:pt x="4506152" y="3327744"/>
                  <a:pt x="4506152" y="3319919"/>
                  <a:pt x="4511311" y="3319919"/>
                </a:cubicBezTo>
                <a:cubicBezTo>
                  <a:pt x="4480347" y="3312097"/>
                  <a:pt x="4449383" y="3296444"/>
                  <a:pt x="4433900" y="3280796"/>
                </a:cubicBezTo>
                <a:cubicBezTo>
                  <a:pt x="4377133" y="3280796"/>
                  <a:pt x="4315203" y="3265145"/>
                  <a:pt x="4279080" y="3241670"/>
                </a:cubicBezTo>
                <a:cubicBezTo>
                  <a:pt x="4263597" y="3241670"/>
                  <a:pt x="4268758" y="3249495"/>
                  <a:pt x="4253278" y="3241670"/>
                </a:cubicBezTo>
                <a:cubicBezTo>
                  <a:pt x="4253278" y="3241670"/>
                  <a:pt x="4242953" y="3241670"/>
                  <a:pt x="4248114" y="3233846"/>
                </a:cubicBezTo>
                <a:cubicBezTo>
                  <a:pt x="4232632" y="3233846"/>
                  <a:pt x="4211987" y="3233846"/>
                  <a:pt x="4206829" y="3226021"/>
                </a:cubicBezTo>
                <a:cubicBezTo>
                  <a:pt x="4175866" y="3233846"/>
                  <a:pt x="4175866" y="3210371"/>
                  <a:pt x="4144899" y="3218194"/>
                </a:cubicBezTo>
                <a:cubicBezTo>
                  <a:pt x="4144899" y="3210371"/>
                  <a:pt x="4144899" y="3210371"/>
                  <a:pt x="4144899" y="3210371"/>
                </a:cubicBezTo>
                <a:cubicBezTo>
                  <a:pt x="4088131" y="3210371"/>
                  <a:pt x="4046845" y="3179072"/>
                  <a:pt x="3995239" y="3186894"/>
                </a:cubicBezTo>
                <a:cubicBezTo>
                  <a:pt x="3995239" y="3179072"/>
                  <a:pt x="3984916" y="3179072"/>
                  <a:pt x="3990078" y="3171242"/>
                </a:cubicBezTo>
                <a:cubicBezTo>
                  <a:pt x="3959113" y="3171242"/>
                  <a:pt x="3943631" y="3171242"/>
                  <a:pt x="3928149" y="3163420"/>
                </a:cubicBezTo>
                <a:cubicBezTo>
                  <a:pt x="3845577" y="3155595"/>
                  <a:pt x="3773326" y="3124296"/>
                  <a:pt x="3680434" y="3132120"/>
                </a:cubicBezTo>
                <a:cubicBezTo>
                  <a:pt x="3675273" y="3124296"/>
                  <a:pt x="3670112" y="3124296"/>
                  <a:pt x="3664952" y="3124296"/>
                </a:cubicBezTo>
                <a:cubicBezTo>
                  <a:pt x="3628827" y="3124296"/>
                  <a:pt x="3556576" y="3108644"/>
                  <a:pt x="3520452" y="3108644"/>
                </a:cubicBezTo>
                <a:cubicBezTo>
                  <a:pt x="3510131" y="3116470"/>
                  <a:pt x="3504970" y="3124296"/>
                  <a:pt x="3499808" y="3124296"/>
                </a:cubicBezTo>
                <a:cubicBezTo>
                  <a:pt x="3484326" y="3124296"/>
                  <a:pt x="3510131" y="3124296"/>
                  <a:pt x="3489487" y="3116470"/>
                </a:cubicBezTo>
                <a:cubicBezTo>
                  <a:pt x="3468845" y="3116470"/>
                  <a:pt x="3504970" y="3132120"/>
                  <a:pt x="3489487" y="3132120"/>
                </a:cubicBezTo>
                <a:cubicBezTo>
                  <a:pt x="3489487" y="3124296"/>
                  <a:pt x="3479167" y="3124296"/>
                  <a:pt x="3468845" y="3124296"/>
                </a:cubicBezTo>
                <a:cubicBezTo>
                  <a:pt x="3474005" y="3132120"/>
                  <a:pt x="3448202" y="3124296"/>
                  <a:pt x="3427558" y="3124296"/>
                </a:cubicBezTo>
                <a:cubicBezTo>
                  <a:pt x="3406916" y="3139943"/>
                  <a:pt x="3350149" y="3139943"/>
                  <a:pt x="3324345" y="3155595"/>
                </a:cubicBezTo>
                <a:cubicBezTo>
                  <a:pt x="3252095" y="3139943"/>
                  <a:pt x="3215970" y="3163420"/>
                  <a:pt x="3185004" y="3179072"/>
                </a:cubicBezTo>
                <a:cubicBezTo>
                  <a:pt x="3174683" y="3171242"/>
                  <a:pt x="3164362" y="3179072"/>
                  <a:pt x="3154041" y="3171242"/>
                </a:cubicBezTo>
                <a:cubicBezTo>
                  <a:pt x="3169523" y="3186894"/>
                  <a:pt x="3174683" y="3186894"/>
                  <a:pt x="3174683" y="3202545"/>
                </a:cubicBezTo>
                <a:cubicBezTo>
                  <a:pt x="3164362" y="3202545"/>
                  <a:pt x="3164362" y="3202545"/>
                  <a:pt x="3159202" y="3202545"/>
                </a:cubicBezTo>
                <a:cubicBezTo>
                  <a:pt x="3159202" y="3194719"/>
                  <a:pt x="3164362" y="3194719"/>
                  <a:pt x="3164362" y="3194719"/>
                </a:cubicBezTo>
                <a:cubicBezTo>
                  <a:pt x="3143718" y="3202545"/>
                  <a:pt x="3138560" y="3202545"/>
                  <a:pt x="3123077" y="3202545"/>
                </a:cubicBezTo>
                <a:cubicBezTo>
                  <a:pt x="3154041" y="3210371"/>
                  <a:pt x="3097273" y="3210371"/>
                  <a:pt x="3092112" y="3210371"/>
                </a:cubicBezTo>
                <a:cubicBezTo>
                  <a:pt x="3102432" y="3218194"/>
                  <a:pt x="3128237" y="3218194"/>
                  <a:pt x="3143718" y="3218194"/>
                </a:cubicBezTo>
                <a:cubicBezTo>
                  <a:pt x="3143718" y="3218194"/>
                  <a:pt x="3143718" y="3226021"/>
                  <a:pt x="3138560" y="3226021"/>
                </a:cubicBezTo>
                <a:cubicBezTo>
                  <a:pt x="3107594" y="3226021"/>
                  <a:pt x="3081792" y="3210371"/>
                  <a:pt x="3040506" y="3210371"/>
                </a:cubicBezTo>
                <a:cubicBezTo>
                  <a:pt x="3030183" y="3210371"/>
                  <a:pt x="3050827" y="3226021"/>
                  <a:pt x="3019861" y="3218194"/>
                </a:cubicBezTo>
                <a:cubicBezTo>
                  <a:pt x="3025023" y="3210371"/>
                  <a:pt x="2999218" y="3202545"/>
                  <a:pt x="3019861" y="3194719"/>
                </a:cubicBezTo>
                <a:cubicBezTo>
                  <a:pt x="2999218" y="3194719"/>
                  <a:pt x="2999218" y="3202545"/>
                  <a:pt x="2978576" y="3194719"/>
                </a:cubicBezTo>
                <a:cubicBezTo>
                  <a:pt x="2978576" y="3186894"/>
                  <a:pt x="2978576" y="3186894"/>
                  <a:pt x="2978576" y="3186894"/>
                </a:cubicBezTo>
                <a:cubicBezTo>
                  <a:pt x="2963094" y="3186894"/>
                  <a:pt x="2968256" y="3194719"/>
                  <a:pt x="2952772" y="3194719"/>
                </a:cubicBezTo>
                <a:cubicBezTo>
                  <a:pt x="2932130" y="3179072"/>
                  <a:pt x="2911488" y="3163420"/>
                  <a:pt x="2890845" y="3155595"/>
                </a:cubicBezTo>
                <a:cubicBezTo>
                  <a:pt x="2916647" y="3163420"/>
                  <a:pt x="2947612" y="3155595"/>
                  <a:pt x="2963094" y="3171242"/>
                </a:cubicBezTo>
                <a:cubicBezTo>
                  <a:pt x="2952772" y="3171242"/>
                  <a:pt x="2937291" y="3163420"/>
                  <a:pt x="2932130" y="3171242"/>
                </a:cubicBezTo>
                <a:cubicBezTo>
                  <a:pt x="2957933" y="3186894"/>
                  <a:pt x="2968256" y="3163420"/>
                  <a:pt x="2988898" y="3179072"/>
                </a:cubicBezTo>
                <a:cubicBezTo>
                  <a:pt x="3030183" y="3171242"/>
                  <a:pt x="3076629" y="3210371"/>
                  <a:pt x="3102432" y="3194719"/>
                </a:cubicBezTo>
                <a:cubicBezTo>
                  <a:pt x="3061148" y="3179072"/>
                  <a:pt x="3030183" y="3147769"/>
                  <a:pt x="3009541" y="3155595"/>
                </a:cubicBezTo>
                <a:cubicBezTo>
                  <a:pt x="3019861" y="3155595"/>
                  <a:pt x="3035344" y="3163420"/>
                  <a:pt x="3035344" y="3163420"/>
                </a:cubicBezTo>
                <a:cubicBezTo>
                  <a:pt x="3030183" y="3171242"/>
                  <a:pt x="3025023" y="3171242"/>
                  <a:pt x="3014701" y="3171242"/>
                </a:cubicBezTo>
                <a:cubicBezTo>
                  <a:pt x="2994058" y="3155595"/>
                  <a:pt x="2994058" y="3163420"/>
                  <a:pt x="2963094" y="3163420"/>
                </a:cubicBezTo>
                <a:cubicBezTo>
                  <a:pt x="2978576" y="3155595"/>
                  <a:pt x="2937291" y="3147769"/>
                  <a:pt x="2963094" y="3139943"/>
                </a:cubicBezTo>
                <a:cubicBezTo>
                  <a:pt x="2952772" y="3139943"/>
                  <a:pt x="2916647" y="3147769"/>
                  <a:pt x="2916647" y="3124296"/>
                </a:cubicBezTo>
                <a:cubicBezTo>
                  <a:pt x="2926968" y="3124296"/>
                  <a:pt x="2947612" y="3139943"/>
                  <a:pt x="2952772" y="3132120"/>
                </a:cubicBezTo>
                <a:cubicBezTo>
                  <a:pt x="2932130" y="3124296"/>
                  <a:pt x="2968256" y="3124296"/>
                  <a:pt x="2952772" y="3116470"/>
                </a:cubicBezTo>
                <a:cubicBezTo>
                  <a:pt x="2926968" y="3124296"/>
                  <a:pt x="2916647" y="3100821"/>
                  <a:pt x="2896005" y="3108644"/>
                </a:cubicBezTo>
                <a:cubicBezTo>
                  <a:pt x="2896005" y="3100821"/>
                  <a:pt x="2901165" y="3108644"/>
                  <a:pt x="2901165" y="3100821"/>
                </a:cubicBezTo>
                <a:cubicBezTo>
                  <a:pt x="2885682" y="3100821"/>
                  <a:pt x="2885682" y="3100821"/>
                  <a:pt x="2875361" y="3092994"/>
                </a:cubicBezTo>
                <a:cubicBezTo>
                  <a:pt x="2870201" y="3100821"/>
                  <a:pt x="2890845" y="3100821"/>
                  <a:pt x="2890845" y="3108644"/>
                </a:cubicBezTo>
                <a:cubicBezTo>
                  <a:pt x="2834076" y="3100821"/>
                  <a:pt x="2818594" y="3100821"/>
                  <a:pt x="2792857" y="3077345"/>
                </a:cubicBezTo>
                <a:cubicBezTo>
                  <a:pt x="2798019" y="3077345"/>
                  <a:pt x="2808273" y="3085169"/>
                  <a:pt x="2808273" y="3077345"/>
                </a:cubicBezTo>
                <a:cubicBezTo>
                  <a:pt x="2798019" y="3077345"/>
                  <a:pt x="2798019" y="3077345"/>
                  <a:pt x="2798019" y="3069519"/>
                </a:cubicBezTo>
                <a:cubicBezTo>
                  <a:pt x="2772214" y="3061692"/>
                  <a:pt x="2761893" y="3069519"/>
                  <a:pt x="2751572" y="3069519"/>
                </a:cubicBezTo>
                <a:cubicBezTo>
                  <a:pt x="2689643" y="3046042"/>
                  <a:pt x="2607070" y="3006920"/>
                  <a:pt x="2509017" y="2999094"/>
                </a:cubicBezTo>
                <a:cubicBezTo>
                  <a:pt x="2509017" y="2999094"/>
                  <a:pt x="2524498" y="2999094"/>
                  <a:pt x="2519337" y="2991268"/>
                </a:cubicBezTo>
                <a:cubicBezTo>
                  <a:pt x="2493532" y="2991268"/>
                  <a:pt x="2472890" y="2999094"/>
                  <a:pt x="2493532" y="3014743"/>
                </a:cubicBezTo>
                <a:cubicBezTo>
                  <a:pt x="2483211" y="3014743"/>
                  <a:pt x="2483211" y="3006920"/>
                  <a:pt x="2467729" y="3006920"/>
                </a:cubicBezTo>
                <a:cubicBezTo>
                  <a:pt x="2467729" y="3022570"/>
                  <a:pt x="2467729" y="3022570"/>
                  <a:pt x="2467729" y="3022570"/>
                </a:cubicBezTo>
                <a:cubicBezTo>
                  <a:pt x="2447085" y="3014743"/>
                  <a:pt x="2436765" y="3022570"/>
                  <a:pt x="2436765" y="3030393"/>
                </a:cubicBezTo>
                <a:cubicBezTo>
                  <a:pt x="2447085" y="3038219"/>
                  <a:pt x="2436765" y="3053870"/>
                  <a:pt x="2452247" y="3061692"/>
                </a:cubicBezTo>
                <a:lnTo>
                  <a:pt x="2472890" y="3061692"/>
                </a:lnTo>
                <a:cubicBezTo>
                  <a:pt x="2472890" y="3077345"/>
                  <a:pt x="2472890" y="3077345"/>
                  <a:pt x="2472890" y="3077345"/>
                </a:cubicBezTo>
                <a:cubicBezTo>
                  <a:pt x="2503855" y="3077345"/>
                  <a:pt x="2514176" y="3085169"/>
                  <a:pt x="2539981" y="3077345"/>
                </a:cubicBezTo>
                <a:cubicBezTo>
                  <a:pt x="2534819" y="3085169"/>
                  <a:pt x="2519337" y="3085169"/>
                  <a:pt x="2514176" y="3085169"/>
                </a:cubicBezTo>
                <a:cubicBezTo>
                  <a:pt x="2560624" y="3100821"/>
                  <a:pt x="2694803" y="3116470"/>
                  <a:pt x="2684481" y="3155595"/>
                </a:cubicBezTo>
                <a:cubicBezTo>
                  <a:pt x="2705124" y="3163420"/>
                  <a:pt x="2725768" y="3171242"/>
                  <a:pt x="2756732" y="3171242"/>
                </a:cubicBezTo>
                <a:cubicBezTo>
                  <a:pt x="2756732" y="3163420"/>
                  <a:pt x="2741249" y="3163420"/>
                  <a:pt x="2736088" y="3163420"/>
                </a:cubicBezTo>
                <a:cubicBezTo>
                  <a:pt x="2761893" y="3155595"/>
                  <a:pt x="2782536" y="3163420"/>
                  <a:pt x="2792857" y="3179072"/>
                </a:cubicBezTo>
                <a:cubicBezTo>
                  <a:pt x="2787698" y="3171242"/>
                  <a:pt x="2823755" y="3171242"/>
                  <a:pt x="2823755" y="3179072"/>
                </a:cubicBezTo>
                <a:cubicBezTo>
                  <a:pt x="2828915" y="3171242"/>
                  <a:pt x="2854720" y="3179072"/>
                  <a:pt x="2859880" y="3186894"/>
                </a:cubicBezTo>
                <a:cubicBezTo>
                  <a:pt x="2859880" y="3186894"/>
                  <a:pt x="2854720" y="3186894"/>
                  <a:pt x="2854720" y="3186894"/>
                </a:cubicBezTo>
                <a:cubicBezTo>
                  <a:pt x="2849559" y="3186894"/>
                  <a:pt x="2839237" y="3186894"/>
                  <a:pt x="2834076" y="3186894"/>
                </a:cubicBezTo>
                <a:cubicBezTo>
                  <a:pt x="2849559" y="3194719"/>
                  <a:pt x="2854720" y="3194719"/>
                  <a:pt x="2859880" y="3202545"/>
                </a:cubicBezTo>
                <a:cubicBezTo>
                  <a:pt x="2865041" y="3202545"/>
                  <a:pt x="2875361" y="3202545"/>
                  <a:pt x="2880523" y="3194719"/>
                </a:cubicBezTo>
                <a:cubicBezTo>
                  <a:pt x="2875361" y="3194719"/>
                  <a:pt x="2859880" y="3202545"/>
                  <a:pt x="2854720" y="3194719"/>
                </a:cubicBezTo>
                <a:cubicBezTo>
                  <a:pt x="2865041" y="3186894"/>
                  <a:pt x="2870201" y="3179072"/>
                  <a:pt x="2885682" y="3186894"/>
                </a:cubicBezTo>
                <a:cubicBezTo>
                  <a:pt x="2916647" y="3210371"/>
                  <a:pt x="2896005" y="3210371"/>
                  <a:pt x="2839237" y="3210371"/>
                </a:cubicBezTo>
                <a:cubicBezTo>
                  <a:pt x="2823755" y="3202545"/>
                  <a:pt x="2818594" y="3194719"/>
                  <a:pt x="2798019" y="3194719"/>
                </a:cubicBezTo>
                <a:cubicBezTo>
                  <a:pt x="2787698" y="3202545"/>
                  <a:pt x="2813432" y="3210371"/>
                  <a:pt x="2798019" y="3210371"/>
                </a:cubicBezTo>
                <a:cubicBezTo>
                  <a:pt x="2782536" y="3210371"/>
                  <a:pt x="2777375" y="3194719"/>
                  <a:pt x="2767055" y="3202545"/>
                </a:cubicBezTo>
                <a:cubicBezTo>
                  <a:pt x="2756732" y="3210371"/>
                  <a:pt x="2787698" y="3202545"/>
                  <a:pt x="2782536" y="3218194"/>
                </a:cubicBezTo>
                <a:cubicBezTo>
                  <a:pt x="2761893" y="3226021"/>
                  <a:pt x="2746410" y="3210371"/>
                  <a:pt x="2720607" y="3210371"/>
                </a:cubicBezTo>
                <a:cubicBezTo>
                  <a:pt x="2720607" y="3210371"/>
                  <a:pt x="2720607" y="3202545"/>
                  <a:pt x="2715446" y="3202545"/>
                </a:cubicBezTo>
                <a:cubicBezTo>
                  <a:pt x="2689643" y="3210371"/>
                  <a:pt x="2658677" y="3194719"/>
                  <a:pt x="2607070" y="3186894"/>
                </a:cubicBezTo>
                <a:cubicBezTo>
                  <a:pt x="2612231" y="3179072"/>
                  <a:pt x="2591587" y="3186894"/>
                  <a:pt x="2591587" y="3179072"/>
                </a:cubicBezTo>
                <a:cubicBezTo>
                  <a:pt x="2565784" y="3179072"/>
                  <a:pt x="2529659" y="3163420"/>
                  <a:pt x="2519337" y="3163420"/>
                </a:cubicBezTo>
                <a:cubicBezTo>
                  <a:pt x="2560624" y="3155595"/>
                  <a:pt x="2627714" y="3171242"/>
                  <a:pt x="2663839" y="3194719"/>
                </a:cubicBezTo>
                <a:cubicBezTo>
                  <a:pt x="2653517" y="3179072"/>
                  <a:pt x="2622552" y="3171242"/>
                  <a:pt x="2612231" y="3163420"/>
                </a:cubicBezTo>
                <a:cubicBezTo>
                  <a:pt x="2596750" y="3155595"/>
                  <a:pt x="2601908" y="3171242"/>
                  <a:pt x="2586427" y="3163420"/>
                </a:cubicBezTo>
                <a:cubicBezTo>
                  <a:pt x="2576105" y="3155595"/>
                  <a:pt x="2565784" y="3147769"/>
                  <a:pt x="2586427" y="3139943"/>
                </a:cubicBezTo>
                <a:lnTo>
                  <a:pt x="2558531" y="3145232"/>
                </a:lnTo>
                <a:lnTo>
                  <a:pt x="2557398" y="3144836"/>
                </a:lnTo>
                <a:cubicBezTo>
                  <a:pt x="2554172" y="3145815"/>
                  <a:pt x="2550302" y="3147769"/>
                  <a:pt x="2545140" y="3147769"/>
                </a:cubicBezTo>
                <a:lnTo>
                  <a:pt x="2558531" y="3145232"/>
                </a:lnTo>
                <a:lnTo>
                  <a:pt x="2565784" y="3147769"/>
                </a:lnTo>
                <a:cubicBezTo>
                  <a:pt x="2555461" y="3163420"/>
                  <a:pt x="2529659" y="3139943"/>
                  <a:pt x="2514176" y="3139943"/>
                </a:cubicBezTo>
                <a:cubicBezTo>
                  <a:pt x="2514176" y="3147769"/>
                  <a:pt x="2534819" y="3147769"/>
                  <a:pt x="2539981" y="3155595"/>
                </a:cubicBezTo>
                <a:cubicBezTo>
                  <a:pt x="2519337" y="3147769"/>
                  <a:pt x="2519337" y="3155595"/>
                  <a:pt x="2493532" y="3147769"/>
                </a:cubicBezTo>
                <a:cubicBezTo>
                  <a:pt x="2493532" y="3155595"/>
                  <a:pt x="2493532" y="3155595"/>
                  <a:pt x="2498694" y="3163420"/>
                </a:cubicBezTo>
                <a:cubicBezTo>
                  <a:pt x="2467729" y="3163420"/>
                  <a:pt x="2421282" y="3147769"/>
                  <a:pt x="2405800" y="3155595"/>
                </a:cubicBezTo>
                <a:cubicBezTo>
                  <a:pt x="2410960" y="3163420"/>
                  <a:pt x="2426444" y="3171242"/>
                  <a:pt x="2431603" y="3179072"/>
                </a:cubicBezTo>
                <a:cubicBezTo>
                  <a:pt x="2410960" y="3171242"/>
                  <a:pt x="2379997" y="3147769"/>
                  <a:pt x="2349033" y="3147769"/>
                </a:cubicBezTo>
                <a:cubicBezTo>
                  <a:pt x="2359354" y="3139943"/>
                  <a:pt x="2374835" y="3147769"/>
                  <a:pt x="2390317" y="3147769"/>
                </a:cubicBezTo>
                <a:cubicBezTo>
                  <a:pt x="2374835" y="3132120"/>
                  <a:pt x="2359354" y="3139943"/>
                  <a:pt x="2343870" y="3139943"/>
                </a:cubicBezTo>
                <a:cubicBezTo>
                  <a:pt x="2338712" y="3132120"/>
                  <a:pt x="2338712" y="3124296"/>
                  <a:pt x="2333549" y="3124296"/>
                </a:cubicBezTo>
                <a:cubicBezTo>
                  <a:pt x="2318068" y="3124296"/>
                  <a:pt x="2349033" y="3139943"/>
                  <a:pt x="2328388" y="3132120"/>
                </a:cubicBezTo>
                <a:cubicBezTo>
                  <a:pt x="2318068" y="3132120"/>
                  <a:pt x="2318068" y="3132120"/>
                  <a:pt x="2318068" y="3132120"/>
                </a:cubicBezTo>
                <a:cubicBezTo>
                  <a:pt x="2328388" y="3132120"/>
                  <a:pt x="2323226" y="3116470"/>
                  <a:pt x="2312906" y="3116470"/>
                </a:cubicBezTo>
                <a:cubicBezTo>
                  <a:pt x="2312906" y="3116470"/>
                  <a:pt x="2302583" y="3116470"/>
                  <a:pt x="2297424" y="3124296"/>
                </a:cubicBezTo>
                <a:cubicBezTo>
                  <a:pt x="2312906" y="3124296"/>
                  <a:pt x="2312906" y="3124296"/>
                  <a:pt x="2318068" y="3132120"/>
                </a:cubicBezTo>
                <a:cubicBezTo>
                  <a:pt x="2297424" y="3132120"/>
                  <a:pt x="2287103" y="3124296"/>
                  <a:pt x="2261298" y="3124296"/>
                </a:cubicBezTo>
                <a:cubicBezTo>
                  <a:pt x="2263879" y="3120383"/>
                  <a:pt x="2258718" y="3114513"/>
                  <a:pt x="2251621" y="3110601"/>
                </a:cubicBezTo>
                <a:lnTo>
                  <a:pt x="2244862" y="3109980"/>
                </a:lnTo>
                <a:lnTo>
                  <a:pt x="2244525" y="3109623"/>
                </a:lnTo>
                <a:cubicBezTo>
                  <a:pt x="2240654" y="3108644"/>
                  <a:pt x="2235494" y="3108644"/>
                  <a:pt x="2230333" y="3108644"/>
                </a:cubicBezTo>
                <a:lnTo>
                  <a:pt x="2244862" y="3109980"/>
                </a:lnTo>
                <a:lnTo>
                  <a:pt x="2250976" y="3116470"/>
                </a:lnTo>
                <a:cubicBezTo>
                  <a:pt x="2235494" y="3108644"/>
                  <a:pt x="2204530" y="3116470"/>
                  <a:pt x="2189047" y="3116470"/>
                </a:cubicBezTo>
                <a:cubicBezTo>
                  <a:pt x="2183886" y="3124296"/>
                  <a:pt x="2199369" y="3132120"/>
                  <a:pt x="2209691" y="3139943"/>
                </a:cubicBezTo>
                <a:cubicBezTo>
                  <a:pt x="2209691" y="3132120"/>
                  <a:pt x="2189047" y="3124296"/>
                  <a:pt x="2204530" y="3124296"/>
                </a:cubicBezTo>
                <a:cubicBezTo>
                  <a:pt x="2230333" y="3132120"/>
                  <a:pt x="2245817" y="3139943"/>
                  <a:pt x="2271620" y="3132120"/>
                </a:cubicBezTo>
                <a:cubicBezTo>
                  <a:pt x="2281942" y="3139943"/>
                  <a:pt x="2276780" y="3163420"/>
                  <a:pt x="2292262" y="3163420"/>
                </a:cubicBezTo>
                <a:cubicBezTo>
                  <a:pt x="2281942" y="3163420"/>
                  <a:pt x="2287103" y="3179072"/>
                  <a:pt x="2281942" y="3179072"/>
                </a:cubicBezTo>
                <a:cubicBezTo>
                  <a:pt x="2297424" y="3179072"/>
                  <a:pt x="2297424" y="3186894"/>
                  <a:pt x="2292262" y="3186894"/>
                </a:cubicBezTo>
                <a:cubicBezTo>
                  <a:pt x="2307744" y="3186894"/>
                  <a:pt x="2302583" y="3194719"/>
                  <a:pt x="2318068" y="3194719"/>
                </a:cubicBezTo>
                <a:cubicBezTo>
                  <a:pt x="2323226" y="3202545"/>
                  <a:pt x="2333549" y="3218194"/>
                  <a:pt x="2359354" y="3226021"/>
                </a:cubicBezTo>
                <a:cubicBezTo>
                  <a:pt x="2359354" y="3218194"/>
                  <a:pt x="2338712" y="3210371"/>
                  <a:pt x="2349033" y="3202545"/>
                </a:cubicBezTo>
                <a:cubicBezTo>
                  <a:pt x="2359354" y="3210371"/>
                  <a:pt x="2359354" y="3218194"/>
                  <a:pt x="2374835" y="3218194"/>
                </a:cubicBezTo>
                <a:cubicBezTo>
                  <a:pt x="2379997" y="3202545"/>
                  <a:pt x="2318068" y="3194719"/>
                  <a:pt x="2328388" y="3179072"/>
                </a:cubicBezTo>
                <a:cubicBezTo>
                  <a:pt x="2343870" y="3186894"/>
                  <a:pt x="2343870" y="3194719"/>
                  <a:pt x="2369675" y="3194719"/>
                </a:cubicBezTo>
                <a:cubicBezTo>
                  <a:pt x="2364514" y="3210371"/>
                  <a:pt x="2395479" y="3210371"/>
                  <a:pt x="2410960" y="3226021"/>
                </a:cubicBezTo>
                <a:cubicBezTo>
                  <a:pt x="2400638" y="3226021"/>
                  <a:pt x="2390317" y="3210371"/>
                  <a:pt x="2385156" y="3218194"/>
                </a:cubicBezTo>
                <a:cubicBezTo>
                  <a:pt x="2405800" y="3233846"/>
                  <a:pt x="2374835" y="3226021"/>
                  <a:pt x="2374835" y="3226021"/>
                </a:cubicBezTo>
                <a:cubicBezTo>
                  <a:pt x="2374835" y="3233846"/>
                  <a:pt x="2385156" y="3241670"/>
                  <a:pt x="2379997" y="3241670"/>
                </a:cubicBezTo>
                <a:cubicBezTo>
                  <a:pt x="2343870" y="3233846"/>
                  <a:pt x="2297424" y="3233846"/>
                  <a:pt x="2271620" y="3233846"/>
                </a:cubicBezTo>
                <a:cubicBezTo>
                  <a:pt x="2292262" y="3241670"/>
                  <a:pt x="2349033" y="3233846"/>
                  <a:pt x="2364514" y="3249495"/>
                </a:cubicBezTo>
                <a:cubicBezTo>
                  <a:pt x="2369675" y="3249495"/>
                  <a:pt x="2364514" y="3272968"/>
                  <a:pt x="2364514" y="3272968"/>
                </a:cubicBezTo>
                <a:cubicBezTo>
                  <a:pt x="2379997" y="3265145"/>
                  <a:pt x="2379997" y="3280796"/>
                  <a:pt x="2395479" y="3280796"/>
                </a:cubicBezTo>
                <a:cubicBezTo>
                  <a:pt x="2395479" y="3280796"/>
                  <a:pt x="2395479" y="3272968"/>
                  <a:pt x="2405800" y="3280796"/>
                </a:cubicBezTo>
                <a:cubicBezTo>
                  <a:pt x="2405800" y="3288620"/>
                  <a:pt x="2405800" y="3288620"/>
                  <a:pt x="2405800" y="3288620"/>
                </a:cubicBezTo>
                <a:cubicBezTo>
                  <a:pt x="2379997" y="3288620"/>
                  <a:pt x="2354191" y="3280796"/>
                  <a:pt x="2338712" y="3280796"/>
                </a:cubicBezTo>
                <a:cubicBezTo>
                  <a:pt x="2343870" y="3280796"/>
                  <a:pt x="2349033" y="3280796"/>
                  <a:pt x="2349033" y="3288620"/>
                </a:cubicBezTo>
                <a:cubicBezTo>
                  <a:pt x="2333549" y="3288620"/>
                  <a:pt x="2333549" y="3280796"/>
                  <a:pt x="2318068" y="3288620"/>
                </a:cubicBezTo>
                <a:cubicBezTo>
                  <a:pt x="2307744" y="3257321"/>
                  <a:pt x="2250976" y="3265145"/>
                  <a:pt x="2225174" y="3241670"/>
                </a:cubicBezTo>
                <a:cubicBezTo>
                  <a:pt x="2250976" y="3241670"/>
                  <a:pt x="2240654" y="3226021"/>
                  <a:pt x="2240654" y="3233846"/>
                </a:cubicBezTo>
                <a:lnTo>
                  <a:pt x="2228803" y="3232684"/>
                </a:lnTo>
                <a:lnTo>
                  <a:pt x="2199369" y="3210371"/>
                </a:lnTo>
                <a:cubicBezTo>
                  <a:pt x="2204530" y="3226021"/>
                  <a:pt x="2194209" y="3226021"/>
                  <a:pt x="2178726" y="3226021"/>
                </a:cubicBezTo>
                <a:cubicBezTo>
                  <a:pt x="2178726" y="3218194"/>
                  <a:pt x="2163242" y="3210371"/>
                  <a:pt x="2168404" y="3202545"/>
                </a:cubicBezTo>
                <a:cubicBezTo>
                  <a:pt x="2132279" y="3194719"/>
                  <a:pt x="2142600" y="3186894"/>
                  <a:pt x="2132279" y="3179072"/>
                </a:cubicBezTo>
                <a:cubicBezTo>
                  <a:pt x="2106475" y="3171242"/>
                  <a:pt x="2137440" y="3186894"/>
                  <a:pt x="2121956" y="3186894"/>
                </a:cubicBezTo>
                <a:cubicBezTo>
                  <a:pt x="2085833" y="3179072"/>
                  <a:pt x="2070350" y="3155595"/>
                  <a:pt x="2039385" y="3155595"/>
                </a:cubicBezTo>
                <a:cubicBezTo>
                  <a:pt x="2039385" y="3147769"/>
                  <a:pt x="2039385" y="3147769"/>
                  <a:pt x="2044545" y="3147769"/>
                </a:cubicBezTo>
                <a:cubicBezTo>
                  <a:pt x="2029062" y="3139943"/>
                  <a:pt x="2008420" y="3124296"/>
                  <a:pt x="2013581" y="3124296"/>
                </a:cubicBezTo>
                <a:cubicBezTo>
                  <a:pt x="2029062" y="3124296"/>
                  <a:pt x="2029062" y="3139943"/>
                  <a:pt x="2034225" y="3132120"/>
                </a:cubicBezTo>
                <a:cubicBezTo>
                  <a:pt x="2029062" y="3132120"/>
                  <a:pt x="2023901" y="3124296"/>
                  <a:pt x="2023901" y="3116470"/>
                </a:cubicBezTo>
                <a:cubicBezTo>
                  <a:pt x="2008420" y="3124296"/>
                  <a:pt x="1998098" y="3116470"/>
                  <a:pt x="1992939" y="3108644"/>
                </a:cubicBezTo>
                <a:cubicBezTo>
                  <a:pt x="1987777" y="3116470"/>
                  <a:pt x="1946492" y="3100821"/>
                  <a:pt x="1931009" y="3085169"/>
                </a:cubicBezTo>
                <a:cubicBezTo>
                  <a:pt x="1931009" y="3077345"/>
                  <a:pt x="1956814" y="3085169"/>
                  <a:pt x="1956814" y="3077345"/>
                </a:cubicBezTo>
                <a:cubicBezTo>
                  <a:pt x="1946492" y="3077345"/>
                  <a:pt x="1941330" y="3077345"/>
                  <a:pt x="1941330" y="3069519"/>
                </a:cubicBezTo>
                <a:cubicBezTo>
                  <a:pt x="1946492" y="3069519"/>
                  <a:pt x="1956814" y="3069519"/>
                  <a:pt x="1956814" y="3069519"/>
                </a:cubicBezTo>
                <a:cubicBezTo>
                  <a:pt x="1946492" y="3061692"/>
                  <a:pt x="1931009" y="3061692"/>
                  <a:pt x="1925849" y="3061692"/>
                </a:cubicBezTo>
                <a:cubicBezTo>
                  <a:pt x="1946492" y="3092994"/>
                  <a:pt x="1894884" y="3077345"/>
                  <a:pt x="1884561" y="3085169"/>
                </a:cubicBezTo>
                <a:cubicBezTo>
                  <a:pt x="1874240" y="3077345"/>
                  <a:pt x="1863919" y="3077345"/>
                  <a:pt x="1843275" y="3069519"/>
                </a:cubicBezTo>
                <a:cubicBezTo>
                  <a:pt x="1853598" y="3085169"/>
                  <a:pt x="1843275" y="3085169"/>
                  <a:pt x="1827793" y="3085169"/>
                </a:cubicBezTo>
                <a:cubicBezTo>
                  <a:pt x="1832954" y="3108644"/>
                  <a:pt x="1822632" y="3124296"/>
                  <a:pt x="1801990" y="3116470"/>
                </a:cubicBezTo>
                <a:cubicBezTo>
                  <a:pt x="1807151" y="3116470"/>
                  <a:pt x="1807151" y="3124296"/>
                  <a:pt x="1807151" y="3124296"/>
                </a:cubicBezTo>
                <a:lnTo>
                  <a:pt x="1815777" y="3126163"/>
                </a:lnTo>
                <a:lnTo>
                  <a:pt x="1810376" y="3132120"/>
                </a:lnTo>
                <a:cubicBezTo>
                  <a:pt x="1805860" y="3132120"/>
                  <a:pt x="1801990" y="3132120"/>
                  <a:pt x="1807151" y="3139943"/>
                </a:cubicBezTo>
                <a:cubicBezTo>
                  <a:pt x="1822632" y="3139943"/>
                  <a:pt x="1838113" y="3147769"/>
                  <a:pt x="1838113" y="3155595"/>
                </a:cubicBezTo>
                <a:cubicBezTo>
                  <a:pt x="1869080" y="3155595"/>
                  <a:pt x="1874240" y="3147769"/>
                  <a:pt x="1910365" y="3163420"/>
                </a:cubicBezTo>
                <a:cubicBezTo>
                  <a:pt x="1910365" y="3163420"/>
                  <a:pt x="1905205" y="3163420"/>
                  <a:pt x="1905205" y="3163420"/>
                </a:cubicBezTo>
                <a:cubicBezTo>
                  <a:pt x="1925849" y="3163420"/>
                  <a:pt x="1951651" y="3179072"/>
                  <a:pt x="1977455" y="3171242"/>
                </a:cubicBezTo>
                <a:cubicBezTo>
                  <a:pt x="1977455" y="3171242"/>
                  <a:pt x="1982616" y="3171242"/>
                  <a:pt x="1982616" y="3179072"/>
                </a:cubicBezTo>
                <a:cubicBezTo>
                  <a:pt x="1977455" y="3186894"/>
                  <a:pt x="1972293" y="3179072"/>
                  <a:pt x="1961972" y="3186894"/>
                </a:cubicBezTo>
                <a:cubicBezTo>
                  <a:pt x="1951651" y="3179072"/>
                  <a:pt x="1946492" y="3194719"/>
                  <a:pt x="1936170" y="3179072"/>
                </a:cubicBezTo>
                <a:cubicBezTo>
                  <a:pt x="1936170" y="3179072"/>
                  <a:pt x="1920688" y="3171242"/>
                  <a:pt x="1925849" y="3179072"/>
                </a:cubicBezTo>
                <a:cubicBezTo>
                  <a:pt x="1931009" y="3186894"/>
                  <a:pt x="1951651" y="3194719"/>
                  <a:pt x="1941330" y="3194719"/>
                </a:cubicBezTo>
                <a:cubicBezTo>
                  <a:pt x="1961972" y="3202545"/>
                  <a:pt x="1972293" y="3194719"/>
                  <a:pt x="1982616" y="3210371"/>
                </a:cubicBezTo>
                <a:cubicBezTo>
                  <a:pt x="1961972" y="3202545"/>
                  <a:pt x="1961972" y="3202545"/>
                  <a:pt x="1956814" y="3210371"/>
                </a:cubicBezTo>
                <a:lnTo>
                  <a:pt x="1941904" y="3201678"/>
                </a:lnTo>
                <a:lnTo>
                  <a:pt x="1946492" y="3202545"/>
                </a:lnTo>
                <a:cubicBezTo>
                  <a:pt x="1941330" y="3200589"/>
                  <a:pt x="1938750" y="3199611"/>
                  <a:pt x="1937943" y="3199366"/>
                </a:cubicBezTo>
                <a:cubicBezTo>
                  <a:pt x="1937137" y="3199121"/>
                  <a:pt x="1938104" y="3199611"/>
                  <a:pt x="1940040" y="3200589"/>
                </a:cubicBezTo>
                <a:lnTo>
                  <a:pt x="1941904" y="3201678"/>
                </a:lnTo>
                <a:lnTo>
                  <a:pt x="1905205" y="3194719"/>
                </a:lnTo>
                <a:cubicBezTo>
                  <a:pt x="1910365" y="3194719"/>
                  <a:pt x="1920688" y="3210371"/>
                  <a:pt x="1910365" y="3202545"/>
                </a:cubicBezTo>
                <a:cubicBezTo>
                  <a:pt x="1894884" y="3202545"/>
                  <a:pt x="1894884" y="3194719"/>
                  <a:pt x="1884561" y="3186894"/>
                </a:cubicBezTo>
                <a:cubicBezTo>
                  <a:pt x="1874240" y="3186894"/>
                  <a:pt x="1889722" y="3194719"/>
                  <a:pt x="1874240" y="3194719"/>
                </a:cubicBezTo>
                <a:cubicBezTo>
                  <a:pt x="1889722" y="3186894"/>
                  <a:pt x="1858760" y="3186894"/>
                  <a:pt x="1848436" y="3186894"/>
                </a:cubicBezTo>
                <a:cubicBezTo>
                  <a:pt x="1848436" y="3194719"/>
                  <a:pt x="1838113" y="3186894"/>
                  <a:pt x="1827793" y="3186894"/>
                </a:cubicBezTo>
                <a:cubicBezTo>
                  <a:pt x="1817472" y="3202545"/>
                  <a:pt x="1801990" y="3226021"/>
                  <a:pt x="1771025" y="3226021"/>
                </a:cubicBezTo>
                <a:cubicBezTo>
                  <a:pt x="1755542" y="3218194"/>
                  <a:pt x="1760704" y="3226021"/>
                  <a:pt x="1740060" y="3218194"/>
                </a:cubicBezTo>
                <a:cubicBezTo>
                  <a:pt x="1729739" y="3218194"/>
                  <a:pt x="1740060" y="3233846"/>
                  <a:pt x="1729739" y="3226021"/>
                </a:cubicBezTo>
                <a:cubicBezTo>
                  <a:pt x="1729739" y="3218194"/>
                  <a:pt x="1724578" y="3218194"/>
                  <a:pt x="1719416" y="3210371"/>
                </a:cubicBezTo>
                <a:cubicBezTo>
                  <a:pt x="1714257" y="3210371"/>
                  <a:pt x="1719416" y="3226021"/>
                  <a:pt x="1709096" y="3218194"/>
                </a:cubicBezTo>
                <a:cubicBezTo>
                  <a:pt x="1688452" y="3210371"/>
                  <a:pt x="1709096" y="3202545"/>
                  <a:pt x="1683291" y="3186894"/>
                </a:cubicBezTo>
                <a:cubicBezTo>
                  <a:pt x="1683291" y="3194719"/>
                  <a:pt x="1693614" y="3194719"/>
                  <a:pt x="1688452" y="3202545"/>
                </a:cubicBezTo>
                <a:cubicBezTo>
                  <a:pt x="1657488" y="3194719"/>
                  <a:pt x="1636846" y="3194719"/>
                  <a:pt x="1611041" y="3179072"/>
                </a:cubicBezTo>
                <a:cubicBezTo>
                  <a:pt x="1616202" y="3163420"/>
                  <a:pt x="1600720" y="3155595"/>
                  <a:pt x="1585237" y="3147769"/>
                </a:cubicBezTo>
                <a:cubicBezTo>
                  <a:pt x="1595558" y="3132120"/>
                  <a:pt x="1600720" y="3147769"/>
                  <a:pt x="1580076" y="3124296"/>
                </a:cubicBezTo>
                <a:cubicBezTo>
                  <a:pt x="1590399" y="3132120"/>
                  <a:pt x="1600720" y="3132120"/>
                  <a:pt x="1600720" y="3132120"/>
                </a:cubicBezTo>
                <a:cubicBezTo>
                  <a:pt x="1590399" y="3124296"/>
                  <a:pt x="1585237" y="3116470"/>
                  <a:pt x="1585237" y="3108644"/>
                </a:cubicBezTo>
                <a:cubicBezTo>
                  <a:pt x="1595558" y="3108644"/>
                  <a:pt x="1605879" y="3116470"/>
                  <a:pt x="1605879" y="3108644"/>
                </a:cubicBezTo>
                <a:cubicBezTo>
                  <a:pt x="1580076" y="3108644"/>
                  <a:pt x="1600720" y="3085169"/>
                  <a:pt x="1574916" y="3077345"/>
                </a:cubicBezTo>
                <a:cubicBezTo>
                  <a:pt x="1585237" y="3092994"/>
                  <a:pt x="1569755" y="3108644"/>
                  <a:pt x="1549111" y="3108644"/>
                </a:cubicBezTo>
                <a:cubicBezTo>
                  <a:pt x="1554273" y="3116470"/>
                  <a:pt x="1564593" y="3116470"/>
                  <a:pt x="1564593" y="3116470"/>
                </a:cubicBezTo>
                <a:cubicBezTo>
                  <a:pt x="1533629" y="3108644"/>
                  <a:pt x="1538790" y="3132120"/>
                  <a:pt x="1492343" y="3124296"/>
                </a:cubicBezTo>
                <a:cubicBezTo>
                  <a:pt x="1487183" y="3116470"/>
                  <a:pt x="1492343" y="3108644"/>
                  <a:pt x="1482021" y="3108644"/>
                </a:cubicBezTo>
                <a:cubicBezTo>
                  <a:pt x="1476862" y="3124296"/>
                  <a:pt x="1456218" y="3124296"/>
                  <a:pt x="1430414" y="3124296"/>
                </a:cubicBezTo>
                <a:cubicBezTo>
                  <a:pt x="1420091" y="3116470"/>
                  <a:pt x="1414932" y="3108644"/>
                  <a:pt x="1404609" y="3100821"/>
                </a:cubicBezTo>
                <a:cubicBezTo>
                  <a:pt x="1414932" y="3100821"/>
                  <a:pt x="1420091" y="3100821"/>
                  <a:pt x="1420091" y="3100821"/>
                </a:cubicBezTo>
                <a:cubicBezTo>
                  <a:pt x="1394288" y="3092994"/>
                  <a:pt x="1383967" y="3077345"/>
                  <a:pt x="1399450" y="3077345"/>
                </a:cubicBezTo>
                <a:cubicBezTo>
                  <a:pt x="1378807" y="3069519"/>
                  <a:pt x="1373646" y="3077345"/>
                  <a:pt x="1358165" y="3077345"/>
                </a:cubicBezTo>
                <a:cubicBezTo>
                  <a:pt x="1358165" y="3061692"/>
                  <a:pt x="1342680" y="3061692"/>
                  <a:pt x="1342680" y="3053870"/>
                </a:cubicBezTo>
                <a:cubicBezTo>
                  <a:pt x="1347841" y="3046042"/>
                  <a:pt x="1378807" y="3061692"/>
                  <a:pt x="1389129" y="3061692"/>
                </a:cubicBezTo>
                <a:cubicBezTo>
                  <a:pt x="1373646" y="3038219"/>
                  <a:pt x="1451056" y="3069519"/>
                  <a:pt x="1461379" y="3061692"/>
                </a:cubicBezTo>
                <a:cubicBezTo>
                  <a:pt x="1456218" y="3038219"/>
                  <a:pt x="1430414" y="3053870"/>
                  <a:pt x="1404609" y="3046042"/>
                </a:cubicBezTo>
                <a:cubicBezTo>
                  <a:pt x="1389129" y="3038219"/>
                  <a:pt x="1378807" y="3030393"/>
                  <a:pt x="1394288" y="3030393"/>
                </a:cubicBezTo>
                <a:cubicBezTo>
                  <a:pt x="1363325" y="3022570"/>
                  <a:pt x="1337521" y="3022570"/>
                  <a:pt x="1311716" y="2999094"/>
                </a:cubicBezTo>
                <a:cubicBezTo>
                  <a:pt x="1296235" y="2999094"/>
                  <a:pt x="1322038" y="3014743"/>
                  <a:pt x="1306556" y="3014743"/>
                </a:cubicBezTo>
                <a:cubicBezTo>
                  <a:pt x="1301394" y="3006920"/>
                  <a:pt x="1296235" y="3006920"/>
                  <a:pt x="1291073" y="2999094"/>
                </a:cubicBezTo>
                <a:cubicBezTo>
                  <a:pt x="1301394" y="3006920"/>
                  <a:pt x="1301394" y="3006920"/>
                  <a:pt x="1306556" y="2999094"/>
                </a:cubicBezTo>
                <a:cubicBezTo>
                  <a:pt x="1291073" y="2999094"/>
                  <a:pt x="1275592" y="2991268"/>
                  <a:pt x="1270430" y="2975619"/>
                </a:cubicBezTo>
                <a:cubicBezTo>
                  <a:pt x="1270430" y="2983443"/>
                  <a:pt x="1244627" y="2975619"/>
                  <a:pt x="1244627" y="2967792"/>
                </a:cubicBezTo>
                <a:cubicBezTo>
                  <a:pt x="1249786" y="2975619"/>
                  <a:pt x="1249786" y="2967792"/>
                  <a:pt x="1254948" y="2967792"/>
                </a:cubicBezTo>
                <a:cubicBezTo>
                  <a:pt x="1285912" y="2975619"/>
                  <a:pt x="1306556" y="2983443"/>
                  <a:pt x="1311716" y="2967792"/>
                </a:cubicBezTo>
                <a:cubicBezTo>
                  <a:pt x="1291073" y="2952143"/>
                  <a:pt x="1270430" y="2928669"/>
                  <a:pt x="1244627" y="2913017"/>
                </a:cubicBezTo>
                <a:cubicBezTo>
                  <a:pt x="1270430" y="2920843"/>
                  <a:pt x="1275592" y="2928669"/>
                  <a:pt x="1275592" y="2928669"/>
                </a:cubicBezTo>
                <a:cubicBezTo>
                  <a:pt x="1280751" y="2920843"/>
                  <a:pt x="1301394" y="2944316"/>
                  <a:pt x="1301394" y="2936492"/>
                </a:cubicBezTo>
                <a:cubicBezTo>
                  <a:pt x="1291073" y="2920843"/>
                  <a:pt x="1270430" y="2913017"/>
                  <a:pt x="1265269" y="2905193"/>
                </a:cubicBezTo>
                <a:cubicBezTo>
                  <a:pt x="1260108" y="2889541"/>
                  <a:pt x="1280751" y="2897367"/>
                  <a:pt x="1280751" y="2897367"/>
                </a:cubicBezTo>
                <a:cubicBezTo>
                  <a:pt x="1260108" y="2881718"/>
                  <a:pt x="1229144" y="2866066"/>
                  <a:pt x="1234306" y="2850418"/>
                </a:cubicBezTo>
                <a:cubicBezTo>
                  <a:pt x="1218822" y="2842591"/>
                  <a:pt x="1229144" y="2858241"/>
                  <a:pt x="1213662" y="2850418"/>
                </a:cubicBezTo>
                <a:cubicBezTo>
                  <a:pt x="1203339" y="2834766"/>
                  <a:pt x="1223985" y="2834766"/>
                  <a:pt x="1213662" y="2826942"/>
                </a:cubicBezTo>
                <a:cubicBezTo>
                  <a:pt x="1203339" y="2826942"/>
                  <a:pt x="1198181" y="2834766"/>
                  <a:pt x="1187860" y="2834766"/>
                </a:cubicBezTo>
                <a:cubicBezTo>
                  <a:pt x="1182697" y="2834766"/>
                  <a:pt x="1177537" y="2826942"/>
                  <a:pt x="1177537" y="2826942"/>
                </a:cubicBezTo>
                <a:cubicBezTo>
                  <a:pt x="1177537" y="2819116"/>
                  <a:pt x="1208500" y="2834766"/>
                  <a:pt x="1203339" y="2826942"/>
                </a:cubicBezTo>
                <a:cubicBezTo>
                  <a:pt x="1187860" y="2819116"/>
                  <a:pt x="1182697" y="2811290"/>
                  <a:pt x="1167216" y="2803467"/>
                </a:cubicBezTo>
                <a:cubicBezTo>
                  <a:pt x="1167216" y="2811290"/>
                  <a:pt x="1182697" y="2826942"/>
                  <a:pt x="1162053" y="2819116"/>
                </a:cubicBezTo>
                <a:cubicBezTo>
                  <a:pt x="1151732" y="2811290"/>
                  <a:pt x="1146573" y="2803467"/>
                  <a:pt x="1136251" y="2795640"/>
                </a:cubicBezTo>
                <a:cubicBezTo>
                  <a:pt x="1146573" y="2819116"/>
                  <a:pt x="1146573" y="2826942"/>
                  <a:pt x="1131089" y="2842591"/>
                </a:cubicBezTo>
                <a:cubicBezTo>
                  <a:pt x="1146573" y="2842591"/>
                  <a:pt x="1141411" y="2850418"/>
                  <a:pt x="1146573" y="2858241"/>
                </a:cubicBezTo>
                <a:cubicBezTo>
                  <a:pt x="1136251" y="2858241"/>
                  <a:pt x="1115607" y="2842591"/>
                  <a:pt x="1120768" y="2858241"/>
                </a:cubicBezTo>
                <a:cubicBezTo>
                  <a:pt x="1136251" y="2866066"/>
                  <a:pt x="1131089" y="2858241"/>
                  <a:pt x="1146573" y="2873890"/>
                </a:cubicBezTo>
                <a:cubicBezTo>
                  <a:pt x="1141411" y="2858241"/>
                  <a:pt x="1172374" y="2850418"/>
                  <a:pt x="1193018" y="2866066"/>
                </a:cubicBezTo>
                <a:cubicBezTo>
                  <a:pt x="1182697" y="2866066"/>
                  <a:pt x="1177537" y="2873890"/>
                  <a:pt x="1187860" y="2881718"/>
                </a:cubicBezTo>
                <a:cubicBezTo>
                  <a:pt x="1198181" y="2881718"/>
                  <a:pt x="1203339" y="2873890"/>
                  <a:pt x="1208500" y="2889541"/>
                </a:cubicBezTo>
                <a:cubicBezTo>
                  <a:pt x="1187860" y="2881718"/>
                  <a:pt x="1213662" y="2897367"/>
                  <a:pt x="1213662" y="2897367"/>
                </a:cubicBezTo>
                <a:cubicBezTo>
                  <a:pt x="1213662" y="2913017"/>
                  <a:pt x="1213662" y="2913017"/>
                  <a:pt x="1213662" y="2913017"/>
                </a:cubicBezTo>
                <a:cubicBezTo>
                  <a:pt x="1198181" y="2905193"/>
                  <a:pt x="1172374" y="2913017"/>
                  <a:pt x="1162053" y="2897367"/>
                </a:cubicBezTo>
                <a:cubicBezTo>
                  <a:pt x="1162053" y="2897367"/>
                  <a:pt x="1187860" y="2905193"/>
                  <a:pt x="1182697" y="2897367"/>
                </a:cubicBezTo>
                <a:cubicBezTo>
                  <a:pt x="1167216" y="2889541"/>
                  <a:pt x="1156893" y="2889541"/>
                  <a:pt x="1141411" y="2873890"/>
                </a:cubicBezTo>
                <a:cubicBezTo>
                  <a:pt x="1131089" y="2873890"/>
                  <a:pt x="1125928" y="2873890"/>
                  <a:pt x="1125928" y="2881718"/>
                </a:cubicBezTo>
                <a:cubicBezTo>
                  <a:pt x="1125928" y="2889541"/>
                  <a:pt x="1141411" y="2889541"/>
                  <a:pt x="1141411" y="2897367"/>
                </a:cubicBezTo>
                <a:cubicBezTo>
                  <a:pt x="1131089" y="2897367"/>
                  <a:pt x="1131089" y="2889541"/>
                  <a:pt x="1125928" y="2889541"/>
                </a:cubicBezTo>
                <a:cubicBezTo>
                  <a:pt x="1125928" y="2897367"/>
                  <a:pt x="1125928" y="2897367"/>
                  <a:pt x="1125928" y="2897367"/>
                </a:cubicBezTo>
                <a:cubicBezTo>
                  <a:pt x="1125928" y="2897367"/>
                  <a:pt x="1125928" y="2897367"/>
                  <a:pt x="1131089" y="2905193"/>
                </a:cubicBezTo>
                <a:lnTo>
                  <a:pt x="1143289" y="2910883"/>
                </a:lnTo>
                <a:lnTo>
                  <a:pt x="1120768" y="2905193"/>
                </a:lnTo>
                <a:cubicBezTo>
                  <a:pt x="1136251" y="2913017"/>
                  <a:pt x="1146573" y="2920843"/>
                  <a:pt x="1141411" y="2928669"/>
                </a:cubicBezTo>
                <a:cubicBezTo>
                  <a:pt x="1162053" y="2928669"/>
                  <a:pt x="1193018" y="2936492"/>
                  <a:pt x="1213662" y="2944316"/>
                </a:cubicBezTo>
                <a:cubicBezTo>
                  <a:pt x="1187860" y="2936492"/>
                  <a:pt x="1203339" y="2967792"/>
                  <a:pt x="1203339" y="2967792"/>
                </a:cubicBezTo>
                <a:cubicBezTo>
                  <a:pt x="1229144" y="2967792"/>
                  <a:pt x="1218822" y="2944316"/>
                  <a:pt x="1244627" y="2967792"/>
                </a:cubicBezTo>
                <a:cubicBezTo>
                  <a:pt x="1234306" y="2959968"/>
                  <a:pt x="1229144" y="2967792"/>
                  <a:pt x="1229144" y="2975619"/>
                </a:cubicBezTo>
                <a:cubicBezTo>
                  <a:pt x="1244627" y="2983443"/>
                  <a:pt x="1244627" y="2991268"/>
                  <a:pt x="1254948" y="2991268"/>
                </a:cubicBezTo>
                <a:cubicBezTo>
                  <a:pt x="1239466" y="2991268"/>
                  <a:pt x="1239466" y="2991268"/>
                  <a:pt x="1229144" y="2999094"/>
                </a:cubicBezTo>
                <a:cubicBezTo>
                  <a:pt x="1249786" y="3006920"/>
                  <a:pt x="1203339" y="2999094"/>
                  <a:pt x="1223985" y="3006920"/>
                </a:cubicBezTo>
                <a:cubicBezTo>
                  <a:pt x="1239466" y="3006920"/>
                  <a:pt x="1239466" y="3006920"/>
                  <a:pt x="1254948" y="3014743"/>
                </a:cubicBezTo>
                <a:cubicBezTo>
                  <a:pt x="1254948" y="3022570"/>
                  <a:pt x="1291073" y="3046042"/>
                  <a:pt x="1270430" y="3046042"/>
                </a:cubicBezTo>
                <a:cubicBezTo>
                  <a:pt x="1254948" y="3038219"/>
                  <a:pt x="1249786" y="3038219"/>
                  <a:pt x="1229144" y="3030393"/>
                </a:cubicBezTo>
                <a:cubicBezTo>
                  <a:pt x="1223985" y="3038219"/>
                  <a:pt x="1239466" y="3038219"/>
                  <a:pt x="1239466" y="3046042"/>
                </a:cubicBezTo>
                <a:cubicBezTo>
                  <a:pt x="1223985" y="3046042"/>
                  <a:pt x="1203339" y="3038219"/>
                  <a:pt x="1193018" y="3046042"/>
                </a:cubicBezTo>
                <a:cubicBezTo>
                  <a:pt x="1198181" y="3046042"/>
                  <a:pt x="1203339" y="3061692"/>
                  <a:pt x="1198181" y="3061692"/>
                </a:cubicBezTo>
                <a:cubicBezTo>
                  <a:pt x="1187860" y="3046042"/>
                  <a:pt x="1151732" y="3046042"/>
                  <a:pt x="1136251" y="3038219"/>
                </a:cubicBezTo>
                <a:cubicBezTo>
                  <a:pt x="1151732" y="3046042"/>
                  <a:pt x="1146573" y="3053870"/>
                  <a:pt x="1136251" y="3053870"/>
                </a:cubicBezTo>
                <a:cubicBezTo>
                  <a:pt x="1151732" y="3053870"/>
                  <a:pt x="1167216" y="3061692"/>
                  <a:pt x="1162053" y="3069519"/>
                </a:cubicBezTo>
                <a:cubicBezTo>
                  <a:pt x="1141411" y="3053870"/>
                  <a:pt x="1120768" y="3053870"/>
                  <a:pt x="1105286" y="3053870"/>
                </a:cubicBezTo>
                <a:cubicBezTo>
                  <a:pt x="1100124" y="3046042"/>
                  <a:pt x="1094965" y="3038219"/>
                  <a:pt x="1094965" y="3030393"/>
                </a:cubicBezTo>
                <a:cubicBezTo>
                  <a:pt x="1084642" y="3022570"/>
                  <a:pt x="1079482" y="3022570"/>
                  <a:pt x="1074321" y="3030393"/>
                </a:cubicBezTo>
                <a:cubicBezTo>
                  <a:pt x="1094965" y="3038219"/>
                  <a:pt x="1074321" y="3038219"/>
                  <a:pt x="1079482" y="3053870"/>
                </a:cubicBezTo>
                <a:cubicBezTo>
                  <a:pt x="1063999" y="3046042"/>
                  <a:pt x="1063999" y="3061692"/>
                  <a:pt x="1048517" y="3053870"/>
                </a:cubicBezTo>
                <a:cubicBezTo>
                  <a:pt x="1048517" y="3046042"/>
                  <a:pt x="1033034" y="3030393"/>
                  <a:pt x="1048517" y="3022570"/>
                </a:cubicBezTo>
                <a:cubicBezTo>
                  <a:pt x="1033034" y="3022570"/>
                  <a:pt x="1027874" y="3014743"/>
                  <a:pt x="1007232" y="3014743"/>
                </a:cubicBezTo>
                <a:cubicBezTo>
                  <a:pt x="1002071" y="2999094"/>
                  <a:pt x="991748" y="2983443"/>
                  <a:pt x="971106" y="2967792"/>
                </a:cubicBezTo>
                <a:cubicBezTo>
                  <a:pt x="960783" y="2967792"/>
                  <a:pt x="976267" y="2975619"/>
                  <a:pt x="960783" y="2975619"/>
                </a:cubicBezTo>
                <a:cubicBezTo>
                  <a:pt x="955623" y="2967792"/>
                  <a:pt x="934981" y="2959968"/>
                  <a:pt x="940139" y="2952143"/>
                </a:cubicBezTo>
                <a:cubicBezTo>
                  <a:pt x="950462" y="2952143"/>
                  <a:pt x="960783" y="2967792"/>
                  <a:pt x="960783" y="2959968"/>
                </a:cubicBezTo>
                <a:cubicBezTo>
                  <a:pt x="929819" y="2944316"/>
                  <a:pt x="919498" y="2936492"/>
                  <a:pt x="904016" y="2928669"/>
                </a:cubicBezTo>
                <a:cubicBezTo>
                  <a:pt x="919498" y="2928669"/>
                  <a:pt x="955623" y="2920843"/>
                  <a:pt x="976267" y="2936492"/>
                </a:cubicBezTo>
                <a:cubicBezTo>
                  <a:pt x="976267" y="2944316"/>
                  <a:pt x="960783" y="2936492"/>
                  <a:pt x="965946" y="2944316"/>
                </a:cubicBezTo>
                <a:cubicBezTo>
                  <a:pt x="981427" y="2959968"/>
                  <a:pt x="986589" y="2952143"/>
                  <a:pt x="1007232" y="2959968"/>
                </a:cubicBezTo>
                <a:cubicBezTo>
                  <a:pt x="1007232" y="2959968"/>
                  <a:pt x="1012392" y="2959968"/>
                  <a:pt x="1012392" y="2952143"/>
                </a:cubicBezTo>
                <a:cubicBezTo>
                  <a:pt x="1007232" y="2952143"/>
                  <a:pt x="996911" y="2944316"/>
                  <a:pt x="996911" y="2944316"/>
                </a:cubicBezTo>
                <a:cubicBezTo>
                  <a:pt x="996911" y="2928669"/>
                  <a:pt x="1017553" y="2936492"/>
                  <a:pt x="1038195" y="2944316"/>
                </a:cubicBezTo>
                <a:cubicBezTo>
                  <a:pt x="1007232" y="2920843"/>
                  <a:pt x="1012392" y="2905193"/>
                  <a:pt x="1017553" y="2889541"/>
                </a:cubicBezTo>
                <a:cubicBezTo>
                  <a:pt x="1007232" y="2881718"/>
                  <a:pt x="991748" y="2881718"/>
                  <a:pt x="976267" y="2873890"/>
                </a:cubicBezTo>
                <a:cubicBezTo>
                  <a:pt x="996911" y="2866066"/>
                  <a:pt x="960783" y="2866066"/>
                  <a:pt x="955623" y="2858241"/>
                </a:cubicBezTo>
                <a:cubicBezTo>
                  <a:pt x="971106" y="2858241"/>
                  <a:pt x="960783" y="2850418"/>
                  <a:pt x="950462" y="2842591"/>
                </a:cubicBezTo>
                <a:cubicBezTo>
                  <a:pt x="950462" y="2834766"/>
                  <a:pt x="971106" y="2842591"/>
                  <a:pt x="971106" y="2834766"/>
                </a:cubicBezTo>
                <a:cubicBezTo>
                  <a:pt x="965946" y="2826942"/>
                  <a:pt x="950462" y="2826942"/>
                  <a:pt x="940139" y="2819116"/>
                </a:cubicBezTo>
                <a:cubicBezTo>
                  <a:pt x="945302" y="2834766"/>
                  <a:pt x="945302" y="2834766"/>
                  <a:pt x="934981" y="2842591"/>
                </a:cubicBezTo>
                <a:cubicBezTo>
                  <a:pt x="955623" y="2850418"/>
                  <a:pt x="950462" y="2866066"/>
                  <a:pt x="960783" y="2866066"/>
                </a:cubicBezTo>
                <a:cubicBezTo>
                  <a:pt x="965946" y="2873890"/>
                  <a:pt x="945302" y="2866066"/>
                  <a:pt x="940139" y="2866066"/>
                </a:cubicBezTo>
                <a:cubicBezTo>
                  <a:pt x="950462" y="2873890"/>
                  <a:pt x="955623" y="2873890"/>
                  <a:pt x="960783" y="2881718"/>
                </a:cubicBezTo>
                <a:cubicBezTo>
                  <a:pt x="960783" y="2873890"/>
                  <a:pt x="960783" y="2866066"/>
                  <a:pt x="965946" y="2873890"/>
                </a:cubicBezTo>
                <a:cubicBezTo>
                  <a:pt x="976267" y="2881718"/>
                  <a:pt x="991748" y="2897367"/>
                  <a:pt x="996911" y="2913017"/>
                </a:cubicBezTo>
                <a:cubicBezTo>
                  <a:pt x="960783" y="2905193"/>
                  <a:pt x="971106" y="2881718"/>
                  <a:pt x="934981" y="2873890"/>
                </a:cubicBezTo>
                <a:cubicBezTo>
                  <a:pt x="945302" y="2873890"/>
                  <a:pt x="934981" y="2866066"/>
                  <a:pt x="929819" y="2858241"/>
                </a:cubicBezTo>
                <a:cubicBezTo>
                  <a:pt x="914337" y="2850418"/>
                  <a:pt x="924658" y="2866066"/>
                  <a:pt x="904016" y="2858241"/>
                </a:cubicBezTo>
                <a:cubicBezTo>
                  <a:pt x="893693" y="2850418"/>
                  <a:pt x="904016" y="2850418"/>
                  <a:pt x="893693" y="2842591"/>
                </a:cubicBezTo>
                <a:cubicBezTo>
                  <a:pt x="883372" y="2842591"/>
                  <a:pt x="898854" y="2858241"/>
                  <a:pt x="888533" y="2858241"/>
                </a:cubicBezTo>
                <a:cubicBezTo>
                  <a:pt x="904016" y="2858241"/>
                  <a:pt x="914337" y="2866066"/>
                  <a:pt x="909177" y="2873890"/>
                </a:cubicBezTo>
                <a:cubicBezTo>
                  <a:pt x="888533" y="2873890"/>
                  <a:pt x="873049" y="2834766"/>
                  <a:pt x="857568" y="2850418"/>
                </a:cubicBezTo>
                <a:cubicBezTo>
                  <a:pt x="862731" y="2850418"/>
                  <a:pt x="873049" y="2858241"/>
                  <a:pt x="878211" y="2858241"/>
                </a:cubicBezTo>
                <a:cubicBezTo>
                  <a:pt x="878211" y="2866066"/>
                  <a:pt x="893693" y="2873890"/>
                  <a:pt x="873049" y="2873890"/>
                </a:cubicBezTo>
                <a:cubicBezTo>
                  <a:pt x="867890" y="2858241"/>
                  <a:pt x="857568" y="2873890"/>
                  <a:pt x="842087" y="2873890"/>
                </a:cubicBezTo>
                <a:cubicBezTo>
                  <a:pt x="857568" y="2881718"/>
                  <a:pt x="862731" y="2881718"/>
                  <a:pt x="873049" y="2897367"/>
                </a:cubicBezTo>
                <a:cubicBezTo>
                  <a:pt x="862731" y="2889541"/>
                  <a:pt x="878211" y="2913017"/>
                  <a:pt x="862731" y="2905193"/>
                </a:cubicBezTo>
                <a:cubicBezTo>
                  <a:pt x="857568" y="2905193"/>
                  <a:pt x="857568" y="2881718"/>
                  <a:pt x="842087" y="2889541"/>
                </a:cubicBezTo>
                <a:cubicBezTo>
                  <a:pt x="857568" y="2897367"/>
                  <a:pt x="847248" y="2897367"/>
                  <a:pt x="852408" y="2905193"/>
                </a:cubicBezTo>
                <a:cubicBezTo>
                  <a:pt x="867890" y="2913017"/>
                  <a:pt x="873049" y="2905193"/>
                  <a:pt x="878211" y="2920843"/>
                </a:cubicBezTo>
                <a:cubicBezTo>
                  <a:pt x="867890" y="2920843"/>
                  <a:pt x="836925" y="2897367"/>
                  <a:pt x="831766" y="2905193"/>
                </a:cubicBezTo>
                <a:cubicBezTo>
                  <a:pt x="842087" y="2913017"/>
                  <a:pt x="852408" y="2920843"/>
                  <a:pt x="852408" y="2928669"/>
                </a:cubicBezTo>
                <a:cubicBezTo>
                  <a:pt x="831766" y="2928669"/>
                  <a:pt x="826604" y="2928669"/>
                  <a:pt x="805962" y="2920843"/>
                </a:cubicBezTo>
                <a:cubicBezTo>
                  <a:pt x="816281" y="2913017"/>
                  <a:pt x="780157" y="2913017"/>
                  <a:pt x="774997" y="2905193"/>
                </a:cubicBezTo>
                <a:cubicBezTo>
                  <a:pt x="785318" y="2889541"/>
                  <a:pt x="795641" y="2913017"/>
                  <a:pt x="816281" y="2913017"/>
                </a:cubicBezTo>
                <a:cubicBezTo>
                  <a:pt x="811122" y="2905193"/>
                  <a:pt x="805962" y="2905193"/>
                  <a:pt x="816281" y="2897367"/>
                </a:cubicBezTo>
                <a:cubicBezTo>
                  <a:pt x="795641" y="2897367"/>
                  <a:pt x="785318" y="2881718"/>
                  <a:pt x="800799" y="2873890"/>
                </a:cubicBezTo>
                <a:cubicBezTo>
                  <a:pt x="769836" y="2881718"/>
                  <a:pt x="749192" y="2850418"/>
                  <a:pt x="707908" y="2842591"/>
                </a:cubicBezTo>
                <a:cubicBezTo>
                  <a:pt x="707908" y="2858241"/>
                  <a:pt x="692424" y="2842591"/>
                  <a:pt x="687264" y="2834766"/>
                </a:cubicBezTo>
                <a:cubicBezTo>
                  <a:pt x="687264" y="2842591"/>
                  <a:pt x="702745" y="2858241"/>
                  <a:pt x="687264" y="2858241"/>
                </a:cubicBezTo>
                <a:cubicBezTo>
                  <a:pt x="682102" y="2850418"/>
                  <a:pt x="682102" y="2850418"/>
                  <a:pt x="671782" y="2850418"/>
                </a:cubicBezTo>
                <a:cubicBezTo>
                  <a:pt x="671782" y="2854328"/>
                  <a:pt x="666620" y="2854328"/>
                  <a:pt x="661459" y="2855307"/>
                </a:cubicBezTo>
                <a:lnTo>
                  <a:pt x="654274" y="2862797"/>
                </a:lnTo>
                <a:lnTo>
                  <a:pt x="609852" y="2842591"/>
                </a:lnTo>
                <a:cubicBezTo>
                  <a:pt x="620173" y="2834766"/>
                  <a:pt x="615012" y="2803467"/>
                  <a:pt x="594369" y="2787817"/>
                </a:cubicBezTo>
                <a:cubicBezTo>
                  <a:pt x="599531" y="2787817"/>
                  <a:pt x="635655" y="2787817"/>
                  <a:pt x="625334" y="2772165"/>
                </a:cubicBezTo>
                <a:cubicBezTo>
                  <a:pt x="620173" y="2779991"/>
                  <a:pt x="615012" y="2779991"/>
                  <a:pt x="599531" y="2772165"/>
                </a:cubicBezTo>
                <a:cubicBezTo>
                  <a:pt x="594369" y="2772165"/>
                  <a:pt x="615012" y="2764340"/>
                  <a:pt x="599531" y="2756516"/>
                </a:cubicBezTo>
                <a:cubicBezTo>
                  <a:pt x="573727" y="2756516"/>
                  <a:pt x="589208" y="2779991"/>
                  <a:pt x="573727" y="2779991"/>
                </a:cubicBezTo>
                <a:cubicBezTo>
                  <a:pt x="578887" y="2787817"/>
                  <a:pt x="589208" y="2795640"/>
                  <a:pt x="584048" y="2803467"/>
                </a:cubicBezTo>
                <a:cubicBezTo>
                  <a:pt x="573727" y="2795640"/>
                  <a:pt x="568567" y="2795640"/>
                  <a:pt x="558243" y="2795640"/>
                </a:cubicBezTo>
                <a:cubicBezTo>
                  <a:pt x="542762" y="2803467"/>
                  <a:pt x="542762" y="2834766"/>
                  <a:pt x="516959" y="2834766"/>
                </a:cubicBezTo>
                <a:cubicBezTo>
                  <a:pt x="537600" y="2842591"/>
                  <a:pt x="537600" y="2826942"/>
                  <a:pt x="547922" y="2842591"/>
                </a:cubicBezTo>
                <a:cubicBezTo>
                  <a:pt x="547922" y="2850418"/>
                  <a:pt x="532440" y="2842591"/>
                  <a:pt x="532440" y="2850418"/>
                </a:cubicBezTo>
                <a:cubicBezTo>
                  <a:pt x="522119" y="2850418"/>
                  <a:pt x="511798" y="2842591"/>
                  <a:pt x="511798" y="2850418"/>
                </a:cubicBezTo>
                <a:cubicBezTo>
                  <a:pt x="527282" y="2850418"/>
                  <a:pt x="532440" y="2866066"/>
                  <a:pt x="532440" y="2858241"/>
                </a:cubicBezTo>
                <a:cubicBezTo>
                  <a:pt x="537600" y="2866066"/>
                  <a:pt x="547922" y="2873890"/>
                  <a:pt x="553084" y="2889541"/>
                </a:cubicBezTo>
                <a:cubicBezTo>
                  <a:pt x="516959" y="2873890"/>
                  <a:pt x="522119" y="2897367"/>
                  <a:pt x="547922" y="2913017"/>
                </a:cubicBezTo>
                <a:cubicBezTo>
                  <a:pt x="537600" y="2920843"/>
                  <a:pt x="527282" y="2920843"/>
                  <a:pt x="511798" y="2920843"/>
                </a:cubicBezTo>
                <a:cubicBezTo>
                  <a:pt x="491155" y="2905193"/>
                  <a:pt x="511798" y="2905193"/>
                  <a:pt x="511798" y="2897367"/>
                </a:cubicBezTo>
                <a:cubicBezTo>
                  <a:pt x="475675" y="2873890"/>
                  <a:pt x="480834" y="2920843"/>
                  <a:pt x="501476" y="2920843"/>
                </a:cubicBezTo>
                <a:cubicBezTo>
                  <a:pt x="491155" y="2920843"/>
                  <a:pt x="480834" y="2920843"/>
                  <a:pt x="470513" y="2913017"/>
                </a:cubicBezTo>
                <a:cubicBezTo>
                  <a:pt x="475675" y="2920843"/>
                  <a:pt x="455039" y="2905193"/>
                  <a:pt x="455039" y="2913017"/>
                </a:cubicBezTo>
                <a:cubicBezTo>
                  <a:pt x="465352" y="2920843"/>
                  <a:pt x="470513" y="2920843"/>
                  <a:pt x="475675" y="2928669"/>
                </a:cubicBezTo>
                <a:cubicBezTo>
                  <a:pt x="465352" y="2928669"/>
                  <a:pt x="455039" y="2928669"/>
                  <a:pt x="449868" y="2928669"/>
                </a:cubicBezTo>
                <a:cubicBezTo>
                  <a:pt x="455039" y="2952143"/>
                  <a:pt x="449868" y="2952143"/>
                  <a:pt x="444708" y="2975619"/>
                </a:cubicBezTo>
                <a:cubicBezTo>
                  <a:pt x="455039" y="2983443"/>
                  <a:pt x="470513" y="2991268"/>
                  <a:pt x="475675" y="2999094"/>
                </a:cubicBezTo>
                <a:cubicBezTo>
                  <a:pt x="465352" y="2999094"/>
                  <a:pt x="465352" y="2999094"/>
                  <a:pt x="470513" y="3014743"/>
                </a:cubicBezTo>
                <a:cubicBezTo>
                  <a:pt x="460192" y="3006920"/>
                  <a:pt x="455039" y="3006920"/>
                  <a:pt x="449868" y="3006920"/>
                </a:cubicBezTo>
                <a:cubicBezTo>
                  <a:pt x="444708" y="3014743"/>
                  <a:pt x="460192" y="3022570"/>
                  <a:pt x="460192" y="3030393"/>
                </a:cubicBezTo>
                <a:cubicBezTo>
                  <a:pt x="444708" y="3022570"/>
                  <a:pt x="424064" y="3022570"/>
                  <a:pt x="418903" y="3014743"/>
                </a:cubicBezTo>
                <a:cubicBezTo>
                  <a:pt x="418903" y="3022570"/>
                  <a:pt x="413745" y="3014743"/>
                  <a:pt x="413745" y="3022570"/>
                </a:cubicBezTo>
                <a:cubicBezTo>
                  <a:pt x="429227" y="3030393"/>
                  <a:pt x="439548" y="3022570"/>
                  <a:pt x="449868" y="3038219"/>
                </a:cubicBezTo>
                <a:cubicBezTo>
                  <a:pt x="449868" y="3046042"/>
                  <a:pt x="429227" y="3038219"/>
                  <a:pt x="424064" y="3030393"/>
                </a:cubicBezTo>
                <a:cubicBezTo>
                  <a:pt x="413745" y="3046042"/>
                  <a:pt x="341493" y="3038219"/>
                  <a:pt x="393100" y="3069519"/>
                </a:cubicBezTo>
                <a:cubicBezTo>
                  <a:pt x="387942" y="3069519"/>
                  <a:pt x="387942" y="3069519"/>
                  <a:pt x="377620" y="3069519"/>
                </a:cubicBezTo>
                <a:cubicBezTo>
                  <a:pt x="382779" y="3085169"/>
                  <a:pt x="377620" y="3085169"/>
                  <a:pt x="387942" y="3092994"/>
                </a:cubicBezTo>
                <a:cubicBezTo>
                  <a:pt x="382779" y="3092994"/>
                  <a:pt x="382779" y="3100821"/>
                  <a:pt x="372456" y="3092994"/>
                </a:cubicBezTo>
                <a:cubicBezTo>
                  <a:pt x="356973" y="3092994"/>
                  <a:pt x="362139" y="3085169"/>
                  <a:pt x="346653" y="3085169"/>
                </a:cubicBezTo>
                <a:cubicBezTo>
                  <a:pt x="320851" y="3092994"/>
                  <a:pt x="346653" y="3147769"/>
                  <a:pt x="398260" y="3139943"/>
                </a:cubicBezTo>
                <a:cubicBezTo>
                  <a:pt x="398260" y="3147769"/>
                  <a:pt x="393100" y="3155595"/>
                  <a:pt x="382779" y="3155595"/>
                </a:cubicBezTo>
                <a:cubicBezTo>
                  <a:pt x="362139" y="3139943"/>
                  <a:pt x="346653" y="3132120"/>
                  <a:pt x="326012" y="3124296"/>
                </a:cubicBezTo>
                <a:cubicBezTo>
                  <a:pt x="289886" y="3085169"/>
                  <a:pt x="258918" y="3038219"/>
                  <a:pt x="315691" y="3030393"/>
                </a:cubicBezTo>
                <a:cubicBezTo>
                  <a:pt x="336333" y="3030393"/>
                  <a:pt x="351814" y="3046042"/>
                  <a:pt x="362139" y="3030393"/>
                </a:cubicBezTo>
                <a:cubicBezTo>
                  <a:pt x="336333" y="3022570"/>
                  <a:pt x="331171" y="3022570"/>
                  <a:pt x="315691" y="3014743"/>
                </a:cubicBezTo>
                <a:cubicBezTo>
                  <a:pt x="320851" y="3038219"/>
                  <a:pt x="253759" y="2991268"/>
                  <a:pt x="233117" y="2999094"/>
                </a:cubicBezTo>
                <a:cubicBezTo>
                  <a:pt x="227955" y="2991268"/>
                  <a:pt x="227955" y="2983443"/>
                  <a:pt x="212473" y="2975619"/>
                </a:cubicBezTo>
                <a:cubicBezTo>
                  <a:pt x="202152" y="2975619"/>
                  <a:pt x="196992" y="2975619"/>
                  <a:pt x="186672" y="2975619"/>
                </a:cubicBezTo>
                <a:cubicBezTo>
                  <a:pt x="171188" y="2959968"/>
                  <a:pt x="135066" y="2952143"/>
                  <a:pt x="93778" y="2928669"/>
                </a:cubicBezTo>
                <a:cubicBezTo>
                  <a:pt x="93778" y="2928669"/>
                  <a:pt x="98939" y="2928669"/>
                  <a:pt x="98939" y="2928669"/>
                </a:cubicBezTo>
                <a:cubicBezTo>
                  <a:pt x="70556" y="2920843"/>
                  <a:pt x="44750" y="2907149"/>
                  <a:pt x="19592" y="2894432"/>
                </a:cubicBezTo>
                <a:lnTo>
                  <a:pt x="0" y="288529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Footer Placeholder 1">
            <a:extLst>
              <a:ext uri="{FF2B5EF4-FFF2-40B4-BE49-F238E27FC236}">
                <a16:creationId xmlns:a16="http://schemas.microsoft.com/office/drawing/2014/main" id="{1DF6BA66-5BC3-A02A-A624-F5839C317A0E}"/>
              </a:ext>
            </a:extLst>
          </p:cNvPr>
          <p:cNvSpPr>
            <a:spLocks noGrp="1"/>
          </p:cNvSpPr>
          <p:nvPr>
            <p:ph type="ftr" sz="quarter" idx="56"/>
          </p:nvPr>
        </p:nvSpPr>
        <p:spPr/>
        <p:txBody>
          <a:bodyPr/>
          <a:lstStyle/>
          <a:p>
            <a:endParaRPr lang="en-GB" noProof="0"/>
          </a:p>
        </p:txBody>
      </p:sp>
      <p:sp>
        <p:nvSpPr>
          <p:cNvPr id="13" name="Oval 6">
            <a:extLst>
              <a:ext uri="{FF2B5EF4-FFF2-40B4-BE49-F238E27FC236}">
                <a16:creationId xmlns:a16="http://schemas.microsoft.com/office/drawing/2014/main" id="{D5890C5B-2F16-48A9-B400-AAD3F0A4F35B}"/>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4" name="Slide Number Placeholder 5">
            <a:extLst>
              <a:ext uri="{FF2B5EF4-FFF2-40B4-BE49-F238E27FC236}">
                <a16:creationId xmlns:a16="http://schemas.microsoft.com/office/drawing/2014/main" id="{92D6FD8A-C010-463E-9572-A0B2C60D2191}"/>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mj-lt"/>
                <a:cs typeface="Arial" panose="020B0604020202020204" pitchFamily="34" charset="0"/>
              </a:defRPr>
            </a:lvl1pPr>
          </a:lstStyle>
          <a:p>
            <a:fld id="{3C6DF47B-3BED-4C75-ACAB-4344E1B376FE}" type="slidenum">
              <a:rPr lang="en-GB" smtClean="0"/>
              <a:pPr/>
              <a:t>‹#›</a:t>
            </a:fld>
            <a:endParaRPr lang="en-GB"/>
          </a:p>
        </p:txBody>
      </p:sp>
      <p:pic>
        <p:nvPicPr>
          <p:cNvPr id="3" name="Picture 2">
            <a:extLst>
              <a:ext uri="{FF2B5EF4-FFF2-40B4-BE49-F238E27FC236}">
                <a16:creationId xmlns:a16="http://schemas.microsoft.com/office/drawing/2014/main" id="{7D57FD6C-4804-1ED2-798F-ADBB2CEE96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852" y="4468835"/>
            <a:ext cx="1642427" cy="93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68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and contact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4FF3D70-DE6C-2EF5-2158-C66D3BE0F454}"/>
              </a:ext>
            </a:extLst>
          </p:cNvPr>
          <p:cNvSpPr>
            <a:spLocks noGrp="1"/>
          </p:cNvSpPr>
          <p:nvPr>
            <p:ph type="title" hasCustomPrompt="1"/>
          </p:nvPr>
        </p:nvSpPr>
        <p:spPr>
          <a:xfrm>
            <a:off x="2122758" y="1358089"/>
            <a:ext cx="7571353" cy="547842"/>
          </a:xfrm>
          <a:prstGeom prst="rect">
            <a:avLst/>
          </a:prstGeom>
        </p:spPr>
        <p:txBody>
          <a:bodyPr vert="horz" lIns="91440" tIns="45720" rIns="91440" bIns="45720" rtlCol="0" anchor="t">
            <a:noAutofit/>
          </a:bodyPr>
          <a:lstStyle>
            <a:lvl1pPr algn="ctr">
              <a:defRPr b="1" i="0">
                <a:cs typeface="Poppins" pitchFamily="2" charset="77"/>
              </a:defRPr>
            </a:lvl1pPr>
          </a:lstStyle>
          <a:p>
            <a:pPr algn="ctr"/>
            <a:r>
              <a:rPr lang="en-GB" sz="3200" noProof="0">
                <a:solidFill>
                  <a:schemeClr val="accent1"/>
                </a:solidFill>
                <a:latin typeface="+mj-lt"/>
                <a:cs typeface="Poppins" pitchFamily="2" charset="77"/>
              </a:rPr>
              <a:t>Any further questions?</a:t>
            </a:r>
          </a:p>
        </p:txBody>
      </p:sp>
      <p:sp>
        <p:nvSpPr>
          <p:cNvPr id="11" name="Text Placeholder 139">
            <a:extLst>
              <a:ext uri="{FF2B5EF4-FFF2-40B4-BE49-F238E27FC236}">
                <a16:creationId xmlns:a16="http://schemas.microsoft.com/office/drawing/2014/main" id="{06A942C6-12B3-A61F-5B04-CFDA749BB425}"/>
              </a:ext>
            </a:extLst>
          </p:cNvPr>
          <p:cNvSpPr>
            <a:spLocks noGrp="1"/>
          </p:cNvSpPr>
          <p:nvPr>
            <p:ph type="body" sz="quarter" idx="16" hasCustomPrompt="1"/>
          </p:nvPr>
        </p:nvSpPr>
        <p:spPr>
          <a:xfrm>
            <a:off x="2122759" y="2286000"/>
            <a:ext cx="7571353" cy="1297243"/>
          </a:xfrm>
        </p:spPr>
        <p:txBody>
          <a:bodyPr>
            <a:noAutofit/>
          </a:bodyPr>
          <a:lstStyle>
            <a:lvl1pPr algn="ct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Contact me:</a:t>
            </a:r>
            <a:br>
              <a:rPr lang="en-GB" noProof="0"/>
            </a:br>
            <a:r>
              <a:rPr lang="en-GB" noProof="0"/>
              <a:t>me@email.com</a:t>
            </a:r>
          </a:p>
        </p:txBody>
      </p:sp>
      <p:sp>
        <p:nvSpPr>
          <p:cNvPr id="6" name="Picture Placeholder  39" descr="Picture Placeholder 38.">
            <a:extLst>
              <a:ext uri="{FF2B5EF4-FFF2-40B4-BE49-F238E27FC236}">
                <a16:creationId xmlns:a16="http://schemas.microsoft.com/office/drawing/2014/main" id="{67B10156-3D20-1842-B9B1-92158227E55F}"/>
              </a:ext>
            </a:extLst>
          </p:cNvPr>
          <p:cNvSpPr>
            <a:spLocks noGrp="1"/>
          </p:cNvSpPr>
          <p:nvPr>
            <p:ph type="pic" sz="quarter" idx="14" hasCustomPrompt="1"/>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2" name="Picture 2">
            <a:extLst>
              <a:ext uri="{FF2B5EF4-FFF2-40B4-BE49-F238E27FC236}">
                <a16:creationId xmlns:a16="http://schemas.microsoft.com/office/drawing/2014/main" id="{80C71FEA-2138-6E29-054D-3CFFBD9D33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73740" y="194076"/>
            <a:ext cx="1112520" cy="63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38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1332000" y="342001"/>
            <a:ext cx="10515600" cy="1140607"/>
          </a:xfrm>
          <a:prstGeom prst="rect">
            <a:avLst/>
          </a:prstGeom>
        </p:spPr>
        <p:txBody>
          <a:bodyPr vert="horz" lIns="91440" tIns="45720" rIns="91440" bIns="45720" rtlCol="0" anchor="t">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1332000" y="1667562"/>
            <a:ext cx="10515600" cy="4392995"/>
          </a:xfrm>
          <a:prstGeom prst="rect">
            <a:avLst/>
          </a:prstGeom>
        </p:spPr>
        <p:txBody>
          <a:bodyPr vert="horz" lIns="0" tIns="45720" rIns="9000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07EE3870-DF43-E9A7-A5ED-48A6E68B67F8}"/>
              </a:ext>
            </a:extLst>
          </p:cNvPr>
          <p:cNvSpPr>
            <a:spLocks noGrp="1"/>
          </p:cNvSpPr>
          <p:nvPr>
            <p:ph type="ftr" sz="quarter" idx="3"/>
          </p:nvPr>
        </p:nvSpPr>
        <p:spPr>
          <a:xfrm>
            <a:off x="4038600" y="6245510"/>
            <a:ext cx="4114800" cy="365125"/>
          </a:xfrm>
          <a:prstGeom prst="rect">
            <a:avLst/>
          </a:prstGeom>
        </p:spPr>
        <p:txBody>
          <a:bodyPr vert="horz" lIns="91440" tIns="45720" rIns="91440" bIns="45720" rtlCol="0" anchor="ctr"/>
          <a:lstStyle>
            <a:lvl1pPr algn="ctr">
              <a:defRPr sz="1200" b="0" i="0">
                <a:solidFill>
                  <a:schemeClr val="tx1"/>
                </a:solidFill>
                <a:latin typeface="+mn-lt"/>
                <a:cs typeface="Poppins" pitchFamily="2" charset="77"/>
              </a:defRPr>
            </a:lvl1pPr>
          </a:lstStyle>
          <a:p>
            <a:r>
              <a:rPr lang="en-GB"/>
              <a:t>Footer</a:t>
            </a:r>
          </a:p>
        </p:txBody>
      </p:sp>
    </p:spTree>
    <p:extLst>
      <p:ext uri="{BB962C8B-B14F-4D97-AF65-F5344CB8AC3E}">
        <p14:creationId xmlns:p14="http://schemas.microsoft.com/office/powerpoint/2010/main" val="3018690601"/>
      </p:ext>
    </p:extLst>
  </p:cSld>
  <p:clrMap bg1="lt1" tx1="dk1" bg2="lt2" tx2="dk2" accent1="accent1" accent2="accent2" accent3="accent3" accent4="accent4" accent5="accent5" accent6="accent6" hlink="hlink" folHlink="folHlink"/>
  <p:sldLayoutIdLst>
    <p:sldLayoutId id="2147483738" r:id="rId1"/>
    <p:sldLayoutId id="2147484026" r:id="rId2"/>
    <p:sldLayoutId id="2147484033" r:id="rId3"/>
    <p:sldLayoutId id="2147484028" r:id="rId4"/>
    <p:sldLayoutId id="2147484029" r:id="rId5"/>
    <p:sldLayoutId id="2147484038" r:id="rId6"/>
    <p:sldLayoutId id="2147484030" r:id="rId7"/>
    <p:sldLayoutId id="2147484034" r:id="rId8"/>
  </p:sldLayoutIdLst>
  <p:hf hdr="0" ftr="0" dt="0"/>
  <p:txStyles>
    <p:title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p:titleStyle>
    <p:bodyStyle>
      <a:lvl1pPr marL="0" indent="0" algn="l" defTabSz="914400" rtl="0" eaLnBrk="1" latinLnBrk="0" hangingPunct="1">
        <a:lnSpc>
          <a:spcPct val="100000"/>
        </a:lnSpc>
        <a:spcBef>
          <a:spcPts val="1000"/>
        </a:spcBef>
        <a:buClr>
          <a:schemeClr val="accent1"/>
        </a:buClr>
        <a:buFontTx/>
        <a:buNone/>
        <a:defRPr sz="1800" b="0" i="0" kern="1200" baseline="0">
          <a:solidFill>
            <a:schemeClr val="tx1"/>
          </a:solidFill>
          <a:latin typeface="+mj-lt"/>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10"/>
        </a:buBlip>
        <a:defRPr sz="1600" b="0" i="0" kern="1200" baseline="0">
          <a:solidFill>
            <a:schemeClr val="tx1"/>
          </a:solidFill>
          <a:latin typeface="+mj-lt"/>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10"/>
        </a:buBlip>
        <a:defRPr sz="1400" b="0" i="0" kern="1200" baseline="0">
          <a:solidFill>
            <a:schemeClr val="tx1"/>
          </a:solidFill>
          <a:latin typeface="+mj-lt"/>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10"/>
        </a:buBlip>
        <a:defRPr sz="1200" b="0" i="0" kern="1200" baseline="0">
          <a:solidFill>
            <a:schemeClr val="tx1"/>
          </a:solidFill>
          <a:latin typeface="+mj-lt"/>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10"/>
        </a:buBlip>
        <a:defRPr sz="1100" b="0" i="0" kern="1200" baseline="0">
          <a:solidFill>
            <a:schemeClr val="tx1"/>
          </a:solidFill>
          <a:latin typeface="+mj-lt"/>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EDC0-E8D8-E02D-8D64-ED151DFAEAF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C822DBE-9FE1-CA91-4FAC-82D5369DE58B}"/>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E7A0C181-D140-76B2-BBE6-EA09748ABAA2}"/>
              </a:ext>
            </a:extLst>
          </p:cNvPr>
          <p:cNvSpPr>
            <a:spLocks noGrp="1"/>
          </p:cNvSpPr>
          <p:nvPr>
            <p:ph type="body" sz="quarter" idx="13"/>
          </p:nvPr>
        </p:nvSpPr>
        <p:spPr/>
        <p:txBody>
          <a:bodyPr/>
          <a:lstStyle/>
          <a:p>
            <a:endParaRPr lang="en-US"/>
          </a:p>
        </p:txBody>
      </p:sp>
      <p:sp>
        <p:nvSpPr>
          <p:cNvPr id="5" name="Picture Placeholder 4">
            <a:extLst>
              <a:ext uri="{FF2B5EF4-FFF2-40B4-BE49-F238E27FC236}">
                <a16:creationId xmlns:a16="http://schemas.microsoft.com/office/drawing/2014/main" id="{0AA5A0FE-B04D-62FD-D7E4-FC4C66FA573C}"/>
              </a:ext>
            </a:extLst>
          </p:cNvPr>
          <p:cNvSpPr>
            <a:spLocks noGrp="1"/>
          </p:cNvSpPr>
          <p:nvPr>
            <p:ph type="pic" sz="quarter" idx="10"/>
          </p:nvPr>
        </p:nvSpPr>
        <p:spPr/>
      </p:sp>
      <p:pic>
        <p:nvPicPr>
          <p:cNvPr id="7" name="Picture 6">
            <a:extLst>
              <a:ext uri="{FF2B5EF4-FFF2-40B4-BE49-F238E27FC236}">
                <a16:creationId xmlns:a16="http://schemas.microsoft.com/office/drawing/2014/main" id="{E6B8C354-17DB-4FEF-851F-E6E0D40156DF}"/>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AB110AD-A8A2-10C7-FA99-F89F38C516CD}"/>
              </a:ext>
            </a:extLst>
          </p:cNvPr>
          <p:cNvSpPr txBox="1"/>
          <p:nvPr/>
        </p:nvSpPr>
        <p:spPr>
          <a:xfrm>
            <a:off x="358017" y="2721114"/>
            <a:ext cx="4439805" cy="707886"/>
          </a:xfrm>
          <a:prstGeom prst="rect">
            <a:avLst/>
          </a:prstGeom>
          <a:noFill/>
        </p:spPr>
        <p:txBody>
          <a:bodyPr wrap="none" rtlCol="0">
            <a:spAutoFit/>
          </a:bodyPr>
          <a:lstStyle/>
          <a:p>
            <a:r>
              <a:rPr lang="en-US" sz="4000" dirty="0">
                <a:solidFill>
                  <a:schemeClr val="tx2"/>
                </a:solidFill>
              </a:rPr>
              <a:t>Sustainability in ATIS</a:t>
            </a:r>
          </a:p>
        </p:txBody>
      </p:sp>
      <p:sp>
        <p:nvSpPr>
          <p:cNvPr id="9" name="TextBox 8">
            <a:extLst>
              <a:ext uri="{FF2B5EF4-FFF2-40B4-BE49-F238E27FC236}">
                <a16:creationId xmlns:a16="http://schemas.microsoft.com/office/drawing/2014/main" id="{8BC9C577-9808-FB94-25FA-C94B75C8E693}"/>
              </a:ext>
            </a:extLst>
          </p:cNvPr>
          <p:cNvSpPr txBox="1"/>
          <p:nvPr/>
        </p:nvSpPr>
        <p:spPr>
          <a:xfrm>
            <a:off x="2053950" y="4265923"/>
            <a:ext cx="1725729" cy="400110"/>
          </a:xfrm>
          <a:prstGeom prst="rect">
            <a:avLst/>
          </a:prstGeom>
          <a:noFill/>
        </p:spPr>
        <p:txBody>
          <a:bodyPr wrap="none" rtlCol="0">
            <a:spAutoFit/>
          </a:bodyPr>
          <a:lstStyle/>
          <a:p>
            <a:r>
              <a:rPr lang="en-US" sz="2000" dirty="0">
                <a:solidFill>
                  <a:schemeClr val="tx2"/>
                </a:solidFill>
              </a:rPr>
              <a:t>Stephen Hayes</a:t>
            </a:r>
          </a:p>
        </p:txBody>
      </p:sp>
      <p:pic>
        <p:nvPicPr>
          <p:cNvPr id="11" name="Picture 10">
            <a:extLst>
              <a:ext uri="{FF2B5EF4-FFF2-40B4-BE49-F238E27FC236}">
                <a16:creationId xmlns:a16="http://schemas.microsoft.com/office/drawing/2014/main" id="{9C470ED5-E511-3447-3BB3-959BAC6142AD}"/>
              </a:ext>
            </a:extLst>
          </p:cNvPr>
          <p:cNvPicPr>
            <a:picLocks noChangeAspect="1"/>
          </p:cNvPicPr>
          <p:nvPr/>
        </p:nvPicPr>
        <p:blipFill>
          <a:blip r:embed="rId3"/>
          <a:stretch>
            <a:fillRect/>
          </a:stretch>
        </p:blipFill>
        <p:spPr>
          <a:xfrm>
            <a:off x="386715" y="5031026"/>
            <a:ext cx="2762636" cy="1257475"/>
          </a:xfrm>
          <a:prstGeom prst="rect">
            <a:avLst/>
          </a:prstGeom>
        </p:spPr>
      </p:pic>
      <p:sp>
        <p:nvSpPr>
          <p:cNvPr id="6" name="TextBox 5">
            <a:extLst>
              <a:ext uri="{FF2B5EF4-FFF2-40B4-BE49-F238E27FC236}">
                <a16:creationId xmlns:a16="http://schemas.microsoft.com/office/drawing/2014/main" id="{7BDFAF33-1A08-CF28-494D-71665FCB79AE}"/>
              </a:ext>
            </a:extLst>
          </p:cNvPr>
          <p:cNvSpPr txBox="1"/>
          <p:nvPr/>
        </p:nvSpPr>
        <p:spPr>
          <a:xfrm>
            <a:off x="487908" y="6319294"/>
            <a:ext cx="1380506" cy="400110"/>
          </a:xfrm>
          <a:prstGeom prst="rect">
            <a:avLst/>
          </a:prstGeom>
          <a:noFill/>
        </p:spPr>
        <p:txBody>
          <a:bodyPr wrap="none" rtlCol="0">
            <a:spAutoFit/>
          </a:bodyPr>
          <a:lstStyle/>
          <a:p>
            <a:r>
              <a:rPr lang="en-US" sz="2000" dirty="0">
                <a:solidFill>
                  <a:schemeClr val="tx2"/>
                </a:solidFill>
              </a:rPr>
              <a:t>2023-04-27</a:t>
            </a:r>
          </a:p>
        </p:txBody>
      </p:sp>
    </p:spTree>
    <p:extLst>
      <p:ext uri="{BB962C8B-B14F-4D97-AF65-F5344CB8AC3E}">
        <p14:creationId xmlns:p14="http://schemas.microsoft.com/office/powerpoint/2010/main" val="283051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1"/>
            <a:ext cx="7873866" cy="781949"/>
          </a:xfrm>
        </p:spPr>
        <p:txBody>
          <a:bodyPr/>
          <a:lstStyle/>
          <a:p>
            <a:r>
              <a:rPr lang="en-US" dirty="0"/>
              <a:t>ATIS Activities in Telecom Sustainability</a:t>
            </a: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742360" y="1123951"/>
            <a:ext cx="9858564" cy="5058736"/>
          </a:xfrm>
        </p:spPr>
        <p:txBody>
          <a:bodyPr/>
          <a:lstStyle/>
          <a:p>
            <a:r>
              <a:rPr lang="en-GB" sz="2400" dirty="0"/>
              <a:t>Standardization:</a:t>
            </a:r>
          </a:p>
          <a:p>
            <a:pPr lvl="1"/>
            <a:r>
              <a:rPr lang="en-US" sz="2400" dirty="0"/>
              <a:t>Sustainability in Telecom: Energy and Protection Committee (STEP)</a:t>
            </a:r>
          </a:p>
          <a:p>
            <a:pPr lvl="1"/>
            <a:r>
              <a:rPr lang="en-US" sz="2400" dirty="0"/>
              <a:t>ATIS STEP helps reduce ICT’s environmental impact as well as operators’ energy costs and addresses industry power and protection issues. STEP deliverables enable vendors, operators and their customers to deploy and operate more reliable, environmentally sustainable, and energy efficient communications technologies. Examines the ability to:</a:t>
            </a:r>
          </a:p>
          <a:p>
            <a:pPr lvl="2"/>
            <a:r>
              <a:rPr lang="en-US" sz="2000" dirty="0"/>
              <a:t>measure equipment power usage to understand energy efficiency.</a:t>
            </a:r>
          </a:p>
          <a:p>
            <a:pPr lvl="2"/>
            <a:r>
              <a:rPr lang="en-US" sz="2000" dirty="0"/>
              <a:t>reduce the energy used to cool communications equipment.</a:t>
            </a:r>
          </a:p>
          <a:p>
            <a:pPr lvl="2"/>
            <a:r>
              <a:rPr lang="en-US" sz="2000" dirty="0"/>
              <a:t>reduce equipment downtime and provide safe, reliable and resistant networks.</a:t>
            </a:r>
          </a:p>
          <a:p>
            <a:pPr lvl="2"/>
            <a:r>
              <a:rPr lang="en-US" sz="2000" dirty="0"/>
              <a:t>reduce the energy used to reduce the power systems energy used to power communications equipment.</a:t>
            </a:r>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a:t>
            </a:fld>
            <a:endParaRPr lang="en-GB"/>
          </a:p>
        </p:txBody>
      </p:sp>
      <p:pic>
        <p:nvPicPr>
          <p:cNvPr id="4" name="Picture 3">
            <a:extLst>
              <a:ext uri="{FF2B5EF4-FFF2-40B4-BE49-F238E27FC236}">
                <a16:creationId xmlns:a16="http://schemas.microsoft.com/office/drawing/2014/main" id="{4692FD54-D603-455B-C6C8-C4FDCF576EC2}"/>
              </a:ext>
            </a:extLst>
          </p:cNvPr>
          <p:cNvPicPr>
            <a:picLocks noChangeAspect="1"/>
          </p:cNvPicPr>
          <p:nvPr/>
        </p:nvPicPr>
        <p:blipFill>
          <a:blip r:embed="rId3"/>
          <a:stretch>
            <a:fillRect/>
          </a:stretch>
        </p:blipFill>
        <p:spPr>
          <a:xfrm>
            <a:off x="8986431" y="104237"/>
            <a:ext cx="2762636" cy="1257475"/>
          </a:xfrm>
          <a:prstGeom prst="rect">
            <a:avLst/>
          </a:prstGeom>
        </p:spPr>
      </p:pic>
    </p:spTree>
    <p:extLst>
      <p:ext uri="{BB962C8B-B14F-4D97-AF65-F5344CB8AC3E}">
        <p14:creationId xmlns:p14="http://schemas.microsoft.com/office/powerpoint/2010/main" val="118279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73101" y="487094"/>
            <a:ext cx="7873866" cy="781949"/>
          </a:xfrm>
        </p:spPr>
        <p:txBody>
          <a:bodyPr/>
          <a:lstStyle/>
          <a:p>
            <a:r>
              <a:rPr lang="en-US" dirty="0"/>
              <a:t>ATIS Future looking activities in Sustainability</a:t>
            </a:r>
            <a:endParaRPr lang="en-US" b="1"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3</a:t>
            </a:fld>
            <a:endParaRPr lang="en-GB"/>
          </a:p>
        </p:txBody>
      </p:sp>
      <p:sp>
        <p:nvSpPr>
          <p:cNvPr id="4" name="TextBox 3">
            <a:extLst>
              <a:ext uri="{FF2B5EF4-FFF2-40B4-BE49-F238E27FC236}">
                <a16:creationId xmlns:a16="http://schemas.microsoft.com/office/drawing/2014/main" id="{C93B1124-C80D-9308-729C-83EF7825F81A}"/>
              </a:ext>
            </a:extLst>
          </p:cNvPr>
          <p:cNvSpPr txBox="1"/>
          <p:nvPr/>
        </p:nvSpPr>
        <p:spPr>
          <a:xfrm>
            <a:off x="723900" y="1548462"/>
            <a:ext cx="107061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D5AE7"/>
              </a:buClr>
              <a:buSzTx/>
              <a:buFontTx/>
              <a:buNone/>
              <a:tabLst/>
              <a:defRPr/>
            </a:pPr>
            <a:r>
              <a:rPr kumimoji="0" lang="en-US" sz="20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      6G systems will reduce environment impact, be more energy-efficient, and will </a:t>
            </a:r>
          </a:p>
          <a:p>
            <a:pPr marL="0" marR="0" lvl="0" indent="0" algn="l" defTabSz="914400" rtl="0" eaLnBrk="1" fontAlgn="auto" latinLnBrk="0" hangingPunct="1">
              <a:lnSpc>
                <a:spcPct val="100000"/>
              </a:lnSpc>
              <a:spcBef>
                <a:spcPts val="0"/>
              </a:spcBef>
              <a:spcAft>
                <a:spcPts val="0"/>
              </a:spcAft>
              <a:buClr>
                <a:srgbClr val="0D5AE7"/>
              </a:buClr>
              <a:buSzTx/>
              <a:buFontTx/>
              <a:buNone/>
              <a:tabLst/>
              <a:defRPr/>
            </a:pPr>
            <a:r>
              <a:rPr kumimoji="0" lang="en-US" sz="20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implement circular economy principles</a:t>
            </a:r>
          </a:p>
        </p:txBody>
      </p:sp>
      <p:sp>
        <p:nvSpPr>
          <p:cNvPr id="7" name="TextBox 6">
            <a:extLst>
              <a:ext uri="{FF2B5EF4-FFF2-40B4-BE49-F238E27FC236}">
                <a16:creationId xmlns:a16="http://schemas.microsoft.com/office/drawing/2014/main" id="{A7936B93-BA71-DFC7-95C3-FBBE2B3B4371}"/>
              </a:ext>
            </a:extLst>
          </p:cNvPr>
          <p:cNvSpPr txBox="1"/>
          <p:nvPr/>
        </p:nvSpPr>
        <p:spPr>
          <a:xfrm>
            <a:off x="723901" y="3449525"/>
            <a:ext cx="5192594" cy="22416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800"/>
              </a:spcBef>
              <a:spcAft>
                <a:spcPts val="0"/>
              </a:spcAft>
              <a:buClr>
                <a:srgbClr val="0D5AE7"/>
              </a:buClr>
              <a:buSzTx/>
              <a:buFont typeface="System Font Regular"/>
              <a:buChar char="&gt;"/>
              <a:tabLst/>
              <a:defRPr/>
            </a:pPr>
            <a:r>
              <a:rPr kumimoji="0" lang="en-US" sz="19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Reduce ICT sector's energy consumption and decarbonize the energy supply </a:t>
            </a:r>
          </a:p>
          <a:p>
            <a:pPr marL="342900" marR="0" lvl="0" indent="-342900" algn="l" defTabSz="914400" rtl="0" eaLnBrk="1" fontAlgn="auto" latinLnBrk="0" hangingPunct="1">
              <a:lnSpc>
                <a:spcPct val="100000"/>
              </a:lnSpc>
              <a:spcBef>
                <a:spcPts val="800"/>
              </a:spcBef>
              <a:spcAft>
                <a:spcPts val="0"/>
              </a:spcAft>
              <a:buClr>
                <a:srgbClr val="0D5AE7"/>
              </a:buClr>
              <a:buSzTx/>
              <a:buFont typeface="System Font Regular"/>
              <a:buChar char="&gt;"/>
              <a:tabLst/>
              <a:defRPr/>
            </a:pPr>
            <a:r>
              <a:rPr kumimoji="0" lang="en-US" sz="19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Leverage North American expertise in component design &amp; manufacturing, advanced data modeling &amp; optimization, power-efficient radio technologies, and carbon-neutral data center facilities</a:t>
            </a:r>
          </a:p>
        </p:txBody>
      </p:sp>
      <p:sp>
        <p:nvSpPr>
          <p:cNvPr id="8" name="TextBox 7">
            <a:extLst>
              <a:ext uri="{FF2B5EF4-FFF2-40B4-BE49-F238E27FC236}">
                <a16:creationId xmlns:a16="http://schemas.microsoft.com/office/drawing/2014/main" id="{512BD2AF-E72B-974E-D759-9771B23238B1}"/>
              </a:ext>
            </a:extLst>
          </p:cNvPr>
          <p:cNvSpPr txBox="1"/>
          <p:nvPr/>
        </p:nvSpPr>
        <p:spPr>
          <a:xfrm>
            <a:off x="6237407" y="3449525"/>
            <a:ext cx="5192594" cy="273921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800"/>
              </a:spcBef>
              <a:spcAft>
                <a:spcPts val="0"/>
              </a:spcAft>
              <a:buClr>
                <a:srgbClr val="0D5AE7"/>
              </a:buClr>
              <a:buSzTx/>
              <a:buFont typeface="System Font Regular"/>
              <a:buChar char="&gt;"/>
              <a:tabLst/>
              <a:defRPr/>
            </a:pPr>
            <a:r>
              <a:rPr kumimoji="0" lang="en-US" sz="19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Energy reduction across Radio, Core Network, Cloud and Edge compute, IoT &amp; connected devices</a:t>
            </a:r>
          </a:p>
          <a:p>
            <a:pPr marL="342900" marR="0" lvl="0" indent="-342900" algn="l" defTabSz="914400" rtl="0" eaLnBrk="1" fontAlgn="auto" latinLnBrk="0" hangingPunct="1">
              <a:lnSpc>
                <a:spcPct val="100000"/>
              </a:lnSpc>
              <a:spcBef>
                <a:spcPts val="800"/>
              </a:spcBef>
              <a:spcAft>
                <a:spcPts val="0"/>
              </a:spcAft>
              <a:buClr>
                <a:srgbClr val="0D5AE7"/>
              </a:buClr>
              <a:buSzTx/>
              <a:buFont typeface="System Font Regular"/>
              <a:buChar char="&gt;"/>
              <a:tabLst/>
              <a:defRPr/>
            </a:pPr>
            <a:r>
              <a:rPr kumimoji="0" lang="en-US" sz="19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Environmental impact reduction related to raw materials, land and water use</a:t>
            </a:r>
          </a:p>
          <a:p>
            <a:pPr marL="342900" marR="0" lvl="0" indent="-342900" algn="l" defTabSz="914400" rtl="0" eaLnBrk="1" fontAlgn="auto" latinLnBrk="0" hangingPunct="1">
              <a:lnSpc>
                <a:spcPct val="100000"/>
              </a:lnSpc>
              <a:spcBef>
                <a:spcPts val="800"/>
              </a:spcBef>
              <a:spcAft>
                <a:spcPts val="0"/>
              </a:spcAft>
              <a:buClr>
                <a:srgbClr val="0D5AE7"/>
              </a:buClr>
              <a:buSzTx/>
              <a:buFont typeface="System Font Regular"/>
              <a:buChar char="&gt;"/>
              <a:tabLst/>
              <a:defRPr/>
            </a:pPr>
            <a:r>
              <a:rPr kumimoji="0" lang="en-US" sz="19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rPr>
              <a:t>Use of Green Credentials and metrics to promote resource efficiency</a:t>
            </a:r>
          </a:p>
          <a:p>
            <a:pPr marL="342900" marR="0" lvl="0" indent="-342900" algn="l" defTabSz="914400" rtl="0" eaLnBrk="1" fontAlgn="auto" latinLnBrk="0" hangingPunct="1">
              <a:lnSpc>
                <a:spcPct val="100000"/>
              </a:lnSpc>
              <a:spcBef>
                <a:spcPts val="800"/>
              </a:spcBef>
              <a:spcAft>
                <a:spcPts val="0"/>
              </a:spcAft>
              <a:buClr>
                <a:srgbClr val="0D5AE7"/>
              </a:buClr>
              <a:buSzTx/>
              <a:buFont typeface="System Font Regular"/>
              <a:buChar char="&gt;"/>
              <a:tabLst/>
              <a:defRPr/>
            </a:pPr>
            <a:endParaRPr kumimoji="0" lang="en-US" sz="1900" b="0" i="0" u="none" strike="noStrike" kern="1200" cap="none" spc="0" normalizeH="0" baseline="0" noProof="0">
              <a:ln>
                <a:noFill/>
              </a:ln>
              <a:solidFill>
                <a:srgbClr val="000000"/>
              </a:solidFill>
              <a:effectLst/>
              <a:uLnTx/>
              <a:uFillTx/>
              <a:latin typeface="Segoe UI Semilight" panose="020B0402040204020203" pitchFamily="34" charset="0"/>
              <a:ea typeface="+mn-ea"/>
              <a:cs typeface="Segoe UI Semilight" panose="020B0402040204020203" pitchFamily="34" charset="0"/>
            </a:endParaRPr>
          </a:p>
        </p:txBody>
      </p:sp>
      <p:pic>
        <p:nvPicPr>
          <p:cNvPr id="9" name="Picture 8">
            <a:extLst>
              <a:ext uri="{FF2B5EF4-FFF2-40B4-BE49-F238E27FC236}">
                <a16:creationId xmlns:a16="http://schemas.microsoft.com/office/drawing/2014/main" id="{199264BF-085D-7AB7-19EE-9CCCE31E199A}"/>
              </a:ext>
            </a:extLst>
          </p:cNvPr>
          <p:cNvPicPr>
            <a:picLocks noChangeAspect="1"/>
          </p:cNvPicPr>
          <p:nvPr/>
        </p:nvPicPr>
        <p:blipFill>
          <a:blip r:embed="rId3"/>
          <a:stretch>
            <a:fillRect/>
          </a:stretch>
        </p:blipFill>
        <p:spPr>
          <a:xfrm>
            <a:off x="497993" y="1348484"/>
            <a:ext cx="609600" cy="609600"/>
          </a:xfrm>
          <a:prstGeom prst="rect">
            <a:avLst/>
          </a:prstGeom>
        </p:spPr>
      </p:pic>
      <p:sp>
        <p:nvSpPr>
          <p:cNvPr id="12" name="TextBox 11">
            <a:extLst>
              <a:ext uri="{FF2B5EF4-FFF2-40B4-BE49-F238E27FC236}">
                <a16:creationId xmlns:a16="http://schemas.microsoft.com/office/drawing/2014/main" id="{65B24FE7-5948-EC60-F844-96DBBE1152C2}"/>
              </a:ext>
            </a:extLst>
          </p:cNvPr>
          <p:cNvSpPr txBox="1"/>
          <p:nvPr/>
        </p:nvSpPr>
        <p:spPr>
          <a:xfrm>
            <a:off x="6521451" y="2788441"/>
            <a:ext cx="51925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Research Challenges</a:t>
            </a:r>
          </a:p>
        </p:txBody>
      </p:sp>
      <p:pic>
        <p:nvPicPr>
          <p:cNvPr id="13" name="Picture 12">
            <a:extLst>
              <a:ext uri="{FF2B5EF4-FFF2-40B4-BE49-F238E27FC236}">
                <a16:creationId xmlns:a16="http://schemas.microsoft.com/office/drawing/2014/main" id="{9BFE2350-FD54-7C9B-8730-9C23B058C991}"/>
              </a:ext>
            </a:extLst>
          </p:cNvPr>
          <p:cNvPicPr>
            <a:picLocks noChangeAspect="1"/>
          </p:cNvPicPr>
          <p:nvPr/>
        </p:nvPicPr>
        <p:blipFill>
          <a:blip r:embed="rId4"/>
          <a:srcRect/>
          <a:stretch/>
        </p:blipFill>
        <p:spPr>
          <a:xfrm>
            <a:off x="10333584" y="1571130"/>
            <a:ext cx="1162744" cy="993083"/>
          </a:xfrm>
          <a:prstGeom prst="rect">
            <a:avLst/>
          </a:prstGeom>
        </p:spPr>
      </p:pic>
      <p:pic>
        <p:nvPicPr>
          <p:cNvPr id="17" name="Picture 16">
            <a:extLst>
              <a:ext uri="{FF2B5EF4-FFF2-40B4-BE49-F238E27FC236}">
                <a16:creationId xmlns:a16="http://schemas.microsoft.com/office/drawing/2014/main" id="{326E892A-9244-A0F2-1BDB-3F7BE21450FB}"/>
              </a:ext>
            </a:extLst>
          </p:cNvPr>
          <p:cNvPicPr>
            <a:picLocks noChangeAspect="1"/>
          </p:cNvPicPr>
          <p:nvPr/>
        </p:nvPicPr>
        <p:blipFill rotWithShape="1">
          <a:blip r:embed="rId5"/>
          <a:srcRect r="-41383" b="86186"/>
          <a:stretch/>
        </p:blipFill>
        <p:spPr>
          <a:xfrm>
            <a:off x="802793" y="2490177"/>
            <a:ext cx="12704437" cy="707885"/>
          </a:xfrm>
          <a:prstGeom prst="rect">
            <a:avLst/>
          </a:prstGeom>
        </p:spPr>
      </p:pic>
      <p:sp>
        <p:nvSpPr>
          <p:cNvPr id="19" name="TextBox 18">
            <a:extLst>
              <a:ext uri="{FF2B5EF4-FFF2-40B4-BE49-F238E27FC236}">
                <a16:creationId xmlns:a16="http://schemas.microsoft.com/office/drawing/2014/main" id="{21525ED2-C3D5-16EF-9F51-9FA7567B09B5}"/>
              </a:ext>
            </a:extLst>
          </p:cNvPr>
          <p:cNvSpPr txBox="1"/>
          <p:nvPr/>
        </p:nvSpPr>
        <p:spPr>
          <a:xfrm>
            <a:off x="3925154" y="2549651"/>
            <a:ext cx="51925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rPr>
              <a:t>Research Challenges</a:t>
            </a:r>
          </a:p>
        </p:txBody>
      </p:sp>
      <p:pic>
        <p:nvPicPr>
          <p:cNvPr id="20" name="Picture 19">
            <a:extLst>
              <a:ext uri="{FF2B5EF4-FFF2-40B4-BE49-F238E27FC236}">
                <a16:creationId xmlns:a16="http://schemas.microsoft.com/office/drawing/2014/main" id="{ECE8867A-3FB1-4818-1D23-02AD7209E35A}"/>
              </a:ext>
            </a:extLst>
          </p:cNvPr>
          <p:cNvPicPr>
            <a:picLocks noChangeAspect="1"/>
          </p:cNvPicPr>
          <p:nvPr/>
        </p:nvPicPr>
        <p:blipFill>
          <a:blip r:embed="rId6"/>
          <a:stretch>
            <a:fillRect/>
          </a:stretch>
        </p:blipFill>
        <p:spPr>
          <a:xfrm>
            <a:off x="10095097" y="359291"/>
            <a:ext cx="1618948" cy="947767"/>
          </a:xfrm>
          <a:prstGeom prst="rect">
            <a:avLst/>
          </a:prstGeom>
        </p:spPr>
      </p:pic>
    </p:spTree>
    <p:extLst>
      <p:ext uri="{BB962C8B-B14F-4D97-AF65-F5344CB8AC3E}">
        <p14:creationId xmlns:p14="http://schemas.microsoft.com/office/powerpoint/2010/main" val="35628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4</a:t>
            </a:fld>
            <a:endParaRPr lang="en-GB"/>
          </a:p>
        </p:txBody>
      </p:sp>
      <p:sp>
        <p:nvSpPr>
          <p:cNvPr id="12" name="TextBox 11">
            <a:extLst>
              <a:ext uri="{FF2B5EF4-FFF2-40B4-BE49-F238E27FC236}">
                <a16:creationId xmlns:a16="http://schemas.microsoft.com/office/drawing/2014/main" id="{65B24FE7-5948-EC60-F844-96DBBE1152C2}"/>
              </a:ext>
            </a:extLst>
          </p:cNvPr>
          <p:cNvSpPr txBox="1"/>
          <p:nvPr/>
        </p:nvSpPr>
        <p:spPr>
          <a:xfrm>
            <a:off x="6521451" y="2788441"/>
            <a:ext cx="51925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Research Challenges</a:t>
            </a:r>
          </a:p>
        </p:txBody>
      </p:sp>
      <p:sp>
        <p:nvSpPr>
          <p:cNvPr id="5" name="Title 4">
            <a:extLst>
              <a:ext uri="{FF2B5EF4-FFF2-40B4-BE49-F238E27FC236}">
                <a16:creationId xmlns:a16="http://schemas.microsoft.com/office/drawing/2014/main" id="{8E1444AE-BF4A-8012-5266-9E5628A88B12}"/>
              </a:ext>
            </a:extLst>
          </p:cNvPr>
          <p:cNvSpPr>
            <a:spLocks noGrp="1"/>
          </p:cNvSpPr>
          <p:nvPr>
            <p:ph type="title"/>
          </p:nvPr>
        </p:nvSpPr>
        <p:spPr/>
        <p:txBody>
          <a:bodyPr/>
          <a:lstStyle/>
          <a:p>
            <a:r>
              <a:rPr lang="en-US" dirty="0"/>
              <a:t>ATIS NGA Research Priorities</a:t>
            </a:r>
          </a:p>
        </p:txBody>
      </p:sp>
      <p:sp>
        <p:nvSpPr>
          <p:cNvPr id="14" name="Text Placeholder 2">
            <a:extLst>
              <a:ext uri="{FF2B5EF4-FFF2-40B4-BE49-F238E27FC236}">
                <a16:creationId xmlns:a16="http://schemas.microsoft.com/office/drawing/2014/main" id="{63304698-CB56-FBAE-5F5F-287222A241DD}"/>
              </a:ext>
            </a:extLst>
          </p:cNvPr>
          <p:cNvSpPr txBox="1">
            <a:spLocks/>
          </p:cNvSpPr>
          <p:nvPr/>
        </p:nvSpPr>
        <p:spPr>
          <a:xfrm>
            <a:off x="650688" y="1564640"/>
            <a:ext cx="8902745" cy="4561523"/>
          </a:xfrm>
          <a:prstGeom prst="rect">
            <a:avLst/>
          </a:prstGeom>
        </p:spPr>
        <p:txBody>
          <a:bodyPr>
            <a:normAutofit/>
          </a:bodyPr>
          <a:lstStyle>
            <a:lvl1pPr marL="0" indent="0" algn="l" defTabSz="914400" rtl="0" eaLnBrk="1" latinLnBrk="0" hangingPunct="1">
              <a:lnSpc>
                <a:spcPct val="100000"/>
              </a:lnSpc>
              <a:spcBef>
                <a:spcPts val="1000"/>
              </a:spcBef>
              <a:buClr>
                <a:schemeClr val="accent1"/>
              </a:buClr>
              <a:buFontTx/>
              <a:buNone/>
              <a:defRPr sz="1800" b="0" i="0" kern="1200" baseline="0">
                <a:solidFill>
                  <a:schemeClr val="tx1"/>
                </a:solidFill>
                <a:latin typeface="+mj-lt"/>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3"/>
              </a:buBlip>
              <a:defRPr sz="1600" b="0" i="0" kern="1200" baseline="0">
                <a:solidFill>
                  <a:schemeClr val="tx1"/>
                </a:solidFill>
                <a:latin typeface="+mj-lt"/>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3"/>
              </a:buBlip>
              <a:defRPr sz="1400" b="0" i="0" kern="1200" baseline="0">
                <a:solidFill>
                  <a:schemeClr val="tx1"/>
                </a:solidFill>
                <a:latin typeface="+mj-lt"/>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3"/>
              </a:buBlip>
              <a:defRPr sz="1200" b="0" i="0" kern="1200" baseline="0">
                <a:solidFill>
                  <a:schemeClr val="tx1"/>
                </a:solidFill>
                <a:latin typeface="+mj-lt"/>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3"/>
              </a:buBlip>
              <a:defRPr sz="1100" b="0" i="0" kern="1200" baseline="0">
                <a:solidFill>
                  <a:schemeClr val="tx1"/>
                </a:solidFill>
                <a:latin typeface="+mj-lt"/>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Reuse and recycling of water, waste and materials</a:t>
            </a:r>
          </a:p>
          <a:p>
            <a:pPr lvl="1"/>
            <a:r>
              <a:rPr lang="en-US" sz="2200" dirty="0"/>
              <a:t>Redesign manufacturing processes to be more sustainable and use more recycled, recyclable and sustainable components</a:t>
            </a:r>
          </a:p>
          <a:p>
            <a:r>
              <a:rPr lang="en-US" sz="2400" dirty="0"/>
              <a:t>Sustainable network optimization</a:t>
            </a:r>
          </a:p>
          <a:p>
            <a:pPr lvl="1"/>
            <a:r>
              <a:rPr lang="en-US" sz="2200" dirty="0"/>
              <a:t>Power and spectral efficient designs, deeper virtualization, AI-enabled power management</a:t>
            </a:r>
          </a:p>
          <a:p>
            <a:r>
              <a:rPr lang="en-US" sz="2400" dirty="0"/>
              <a:t>Sustainable supply chain and circular economy</a:t>
            </a:r>
          </a:p>
          <a:p>
            <a:pPr lvl="1"/>
            <a:r>
              <a:rPr lang="en-US" sz="2200" dirty="0"/>
              <a:t>Reduce the use of, of find alternatives for, rare, limited or non-renewable resources</a:t>
            </a:r>
          </a:p>
          <a:p>
            <a:r>
              <a:rPr lang="en-US" sz="2400" dirty="0"/>
              <a:t>Enabling decarbonization of other industries</a:t>
            </a:r>
          </a:p>
          <a:p>
            <a:pPr lvl="1"/>
            <a:r>
              <a:rPr lang="en-US" sz="2200" dirty="0"/>
              <a:t>Sensor networks, smart grids, grid-interactive datacenters</a:t>
            </a:r>
          </a:p>
        </p:txBody>
      </p:sp>
      <p:pic>
        <p:nvPicPr>
          <p:cNvPr id="15" name="Picture 14">
            <a:extLst>
              <a:ext uri="{FF2B5EF4-FFF2-40B4-BE49-F238E27FC236}">
                <a16:creationId xmlns:a16="http://schemas.microsoft.com/office/drawing/2014/main" id="{73645FEF-34F1-D2C4-7836-30380D0E997C}"/>
              </a:ext>
            </a:extLst>
          </p:cNvPr>
          <p:cNvPicPr>
            <a:picLocks noChangeAspect="1"/>
          </p:cNvPicPr>
          <p:nvPr/>
        </p:nvPicPr>
        <p:blipFill>
          <a:blip r:embed="rId4"/>
          <a:stretch>
            <a:fillRect/>
          </a:stretch>
        </p:blipFill>
        <p:spPr>
          <a:xfrm>
            <a:off x="6251943" y="234671"/>
            <a:ext cx="3011817" cy="994332"/>
          </a:xfrm>
          <a:prstGeom prst="rect">
            <a:avLst/>
          </a:prstGeom>
        </p:spPr>
      </p:pic>
      <p:pic>
        <p:nvPicPr>
          <p:cNvPr id="16" name="Bildobjekt 20" descr="Diagram&#10;&#10;Description automatically generated">
            <a:extLst>
              <a:ext uri="{FF2B5EF4-FFF2-40B4-BE49-F238E27FC236}">
                <a16:creationId xmlns:a16="http://schemas.microsoft.com/office/drawing/2014/main" id="{2F5C241C-5F4F-73C1-47F1-5CEA9E78DFF9}"/>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9755999" y="1318077"/>
            <a:ext cx="1889218" cy="2444979"/>
          </a:xfrm>
          <a:prstGeom prst="rect">
            <a:avLst/>
          </a:prstGeom>
          <a:noFill/>
        </p:spPr>
      </p:pic>
      <p:pic>
        <p:nvPicPr>
          <p:cNvPr id="18" name="Picture 3" descr="A picture containing graphical user interface&#10;&#10;Description automatically generated">
            <a:extLst>
              <a:ext uri="{FF2B5EF4-FFF2-40B4-BE49-F238E27FC236}">
                <a16:creationId xmlns:a16="http://schemas.microsoft.com/office/drawing/2014/main" id="{201B4A21-EAA6-8C9B-AAF0-B747994E1193}"/>
              </a:ext>
            </a:extLst>
          </p:cNvPr>
          <p:cNvPicPr>
            <a:picLocks noChangeAspect="1"/>
          </p:cNvPicPr>
          <p:nvPr/>
        </p:nvPicPr>
        <p:blipFill>
          <a:blip r:embed="rId6"/>
          <a:stretch>
            <a:fillRect/>
          </a:stretch>
        </p:blipFill>
        <p:spPr>
          <a:xfrm>
            <a:off x="9751793" y="3836557"/>
            <a:ext cx="1893424" cy="2534055"/>
          </a:xfrm>
          <a:prstGeom prst="rect">
            <a:avLst/>
          </a:prstGeom>
        </p:spPr>
      </p:pic>
      <p:pic>
        <p:nvPicPr>
          <p:cNvPr id="20" name="Picture 19">
            <a:extLst>
              <a:ext uri="{FF2B5EF4-FFF2-40B4-BE49-F238E27FC236}">
                <a16:creationId xmlns:a16="http://schemas.microsoft.com/office/drawing/2014/main" id="{D84BFE34-0E26-BF01-263F-49D9038D351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714227" y="-557844"/>
            <a:ext cx="1522477" cy="764212"/>
          </a:xfrm>
          <a:prstGeom prst="rect">
            <a:avLst/>
          </a:prstGeom>
        </p:spPr>
      </p:pic>
      <p:pic>
        <p:nvPicPr>
          <p:cNvPr id="27" name="Picture 26">
            <a:extLst>
              <a:ext uri="{FF2B5EF4-FFF2-40B4-BE49-F238E27FC236}">
                <a16:creationId xmlns:a16="http://schemas.microsoft.com/office/drawing/2014/main" id="{985C4602-E1BA-C120-1380-072CBCDEE47E}"/>
              </a:ext>
            </a:extLst>
          </p:cNvPr>
          <p:cNvPicPr>
            <a:picLocks noChangeAspect="1"/>
          </p:cNvPicPr>
          <p:nvPr/>
        </p:nvPicPr>
        <p:blipFill>
          <a:blip r:embed="rId8"/>
          <a:stretch>
            <a:fillRect/>
          </a:stretch>
        </p:blipFill>
        <p:spPr>
          <a:xfrm>
            <a:off x="9889031" y="168279"/>
            <a:ext cx="1618948" cy="947767"/>
          </a:xfrm>
          <a:prstGeom prst="rect">
            <a:avLst/>
          </a:prstGeom>
        </p:spPr>
      </p:pic>
    </p:spTree>
    <p:extLst>
      <p:ext uri="{BB962C8B-B14F-4D97-AF65-F5344CB8AC3E}">
        <p14:creationId xmlns:p14="http://schemas.microsoft.com/office/powerpoint/2010/main" val="2268256504"/>
      </p:ext>
    </p:extLst>
  </p:cSld>
  <p:clrMapOvr>
    <a:masterClrMapping/>
  </p:clrMapOvr>
</p:sld>
</file>

<file path=ppt/theme/theme1.xml><?xml version="1.0" encoding="utf-8"?>
<a:theme xmlns:a="http://schemas.openxmlformats.org/drawingml/2006/main" name="Office Theme">
  <a:themeElements>
    <a:clrScheme name="ETSI colors">
      <a:dk1>
        <a:srgbClr val="050D14"/>
      </a:dk1>
      <a:lt1>
        <a:srgbClr val="FFFFFF"/>
      </a:lt1>
      <a:dk2>
        <a:srgbClr val="004A8D"/>
      </a:dk2>
      <a:lt2>
        <a:srgbClr val="A0CBED"/>
      </a:lt2>
      <a:accent1>
        <a:srgbClr val="004A8D"/>
      </a:accent1>
      <a:accent2>
        <a:srgbClr val="A0CBED"/>
      </a:accent2>
      <a:accent3>
        <a:srgbClr val="007DC3"/>
      </a:accent3>
      <a:accent4>
        <a:srgbClr val="77D1FF"/>
      </a:accent4>
      <a:accent5>
        <a:srgbClr val="579AC5"/>
      </a:accent5>
      <a:accent6>
        <a:srgbClr val="D7E9FA"/>
      </a:accent6>
      <a:hlink>
        <a:srgbClr val="003856"/>
      </a:hlink>
      <a:folHlink>
        <a:srgbClr val="9CC8F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w="38100">
          <a:solidFill>
            <a:schemeClr val="accent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TSI-Presentation_Short_2023.pptx" id="{062E3560-991F-4B6B-86E0-9141F06786C6}" vid="{4333F81C-A8CD-42F9-B654-F1510A7B5B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326CEA4A94C0448BD951F0E9C27DBE" ma:contentTypeVersion="1" ma:contentTypeDescription="Create a new document." ma:contentTypeScope="" ma:versionID="f59dc8860f6c68c5af64c3e058b9a5c2">
  <xsd:schema xmlns:xsd="http://www.w3.org/2001/XMLSchema" xmlns:xs="http://www.w3.org/2001/XMLSchema" xmlns:p="http://schemas.microsoft.com/office/2006/metadata/properties" xmlns:ns1="http://schemas.microsoft.com/sharepoint/v3" targetNamespace="http://schemas.microsoft.com/office/2006/metadata/properties" ma:root="true" ma:fieldsID="437a7266940aab2202ac67b957d0a61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7819AA1476A1547A719BA1BEB086E8F" ma:contentTypeVersion="121" ma:contentTypeDescription="Create a new document." ma:contentTypeScope="" ma:versionID="e6a00f066ccb18f41b0b2a988eadffcf">
  <xsd:schema xmlns:xsd="http://www.w3.org/2001/XMLSchema" xmlns:xs="http://www.w3.org/2001/XMLSchema" xmlns:p="http://schemas.microsoft.com/office/2006/metadata/properties" xmlns:ns2="9069a6be-6d50-495c-b8b5-a075e1fb0980" xmlns:ns3="fc83f5ae-c705-442c-bbce-78d795024fac" targetNamespace="http://schemas.microsoft.com/office/2006/metadata/properties" ma:root="true" ma:fieldsID="c2565f27e5c0e57d83dfefcb0b732ee5" ns2:_="" ns3:_="">
    <xsd:import namespace="9069a6be-6d50-495c-b8b5-a075e1fb0980"/>
    <xsd:import namespace="fc83f5ae-c705-442c-bbce-78d795024fac"/>
    <xsd:element name="properties">
      <xsd:complexType>
        <xsd:sequence>
          <xsd:element name="documentManagement">
            <xsd:complexType>
              <xsd:all>
                <xsd:element ref="ns2:Original_x0020_owner" minOccurs="0"/>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2:SharedWithUsers" minOccurs="0"/>
                <xsd:element ref="ns2:SharedWithDetails"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69a6be-6d50-495c-b8b5-a075e1fb0980" elementFormDefault="qualified">
    <xsd:import namespace="http://schemas.microsoft.com/office/2006/documentManagement/types"/>
    <xsd:import namespace="http://schemas.microsoft.com/office/infopath/2007/PartnerControls"/>
    <xsd:element name="Original_x0020_owner" ma:index="8" nillable="true" ma:displayName="Pre-Migration last editor" ma:description="Site Column created to preserve original value for &quot;modified by&quot; migrating to SP2013. Otherwise values referring to users that do not belong anymore to the organization would be replaced by the administrative account performing the data migration" ma:internalName="Original_x0020_owner" ma:readOnly="false">
      <xsd:simpleType>
        <xsd:restriction base="dms:Text">
          <xsd:maxLength value="255"/>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039b6d8a-bb58-4b84-ae70-f9e70db0e8c2}" ma:internalName="TaxCatchAll" ma:showField="CatchAllData" ma:web="9069a6be-6d50-495c-b8b5-a075e1fb098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83f5ae-c705-442c-bbce-78d795024fac"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MediaServiceLocation" ma:index="24"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ffd3c702-1e94-4359-a2ce-26b5441be7f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6223E2-77B1-4F39-B23F-D0ED82341933}"/>
</file>

<file path=customXml/itemProps2.xml><?xml version="1.0" encoding="utf-8"?>
<ds:datastoreItem xmlns:ds="http://schemas.openxmlformats.org/officeDocument/2006/customXml" ds:itemID="{845C2D22-9FA3-40F2-B7E5-CBEBE1B47FD8}"/>
</file>

<file path=customXml/itemProps3.xml><?xml version="1.0" encoding="utf-8"?>
<ds:datastoreItem xmlns:ds="http://schemas.openxmlformats.org/officeDocument/2006/customXml" ds:itemID="{5C9A1125-5B9B-41FC-AC00-8DEBC621D7C1}"/>
</file>

<file path=customXml/itemProps4.xml><?xml version="1.0" encoding="utf-8"?>
<ds:datastoreItem xmlns:ds="http://schemas.openxmlformats.org/officeDocument/2006/customXml" ds:itemID="{31E34B0A-090C-4357-8DE8-CB40720E4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69a6be-6d50-495c-b8b5-a075e1fb0980"/>
    <ds:schemaRef ds:uri="fc83f5ae-c705-442c-bbce-78d795024f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ETSI-Presentation_Short_2023</Template>
  <TotalTime>305</TotalTime>
  <Words>311</Words>
  <Application>Microsoft Office PowerPoint</Application>
  <PresentationFormat>Widescreen</PresentationFormat>
  <Paragraphs>37</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Segoe UI Semilight</vt:lpstr>
      <vt:lpstr>Segoe UI Semibold</vt:lpstr>
      <vt:lpstr>Calibri</vt:lpstr>
      <vt:lpstr>Poppins</vt:lpstr>
      <vt:lpstr>System Font Regular</vt:lpstr>
      <vt:lpstr>Office Theme</vt:lpstr>
      <vt:lpstr>PowerPoint Presentation</vt:lpstr>
      <vt:lpstr>ATIS Activities in Telecom Sustainability</vt:lpstr>
      <vt:lpstr>ATIS Future looking activities in Sustainability</vt:lpstr>
      <vt:lpstr>ATIS NGA Research Priorities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B 1 or 2 lines</dc:title>
  <dc:subject>How to use the ETSI branded presentation template.</dc:subject>
  <dc:creator>Nathalie Kounakoff</dc:creator>
  <cp:keywords>ETSI; Template; Powerpoint; brand.</cp:keywords>
  <dc:description/>
  <cp:lastModifiedBy>Stephen Hayes</cp:lastModifiedBy>
  <cp:revision>6</cp:revision>
  <dcterms:created xsi:type="dcterms:W3CDTF">2023-04-04T07:54:51Z</dcterms:created>
  <dcterms:modified xsi:type="dcterms:W3CDTF">2023-04-24T14:21:21Z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0x01010068326CEA4A94C0448BD951F0E9C27DBE</vt:lpwstr>
  </property>
  <property fmtid="{D5CDD505-2E9C-101B-9397-08002B2CF9AE}" pid="3" name="MediaServiceImageTags">
    <vt:lpwstr/>
  </property>
  <property fmtid="{D5CDD505-2E9C-101B-9397-08002B2CF9AE}" pid="4" name="_dlc_DocIdItemGuid">
    <vt:lpwstr>bd1f91e5-ba13-48e4-9b01-590d7e7f4ae0</vt:lpwstr>
  </property>
</Properties>
</file>