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39" r:id="rId5"/>
    <p:sldId id="3831" r:id="rId6"/>
    <p:sldId id="3867" r:id="rId7"/>
    <p:sldId id="3828" r:id="rId8"/>
    <p:sldId id="3868" r:id="rId9"/>
    <p:sldId id="3829" r:id="rId10"/>
    <p:sldId id="3811" r:id="rId11"/>
  </p:sldIdLst>
  <p:sldSz cx="12192000" cy="6858000"/>
  <p:notesSz cx="6797675" cy="9928225"/>
  <p:embeddedFontLst>
    <p:embeddedFont>
      <p:font typeface="굴림" panose="020B0600000101010101" pitchFamily="34" charset="-127"/>
      <p:regular r:id="rId14"/>
    </p:embeddedFont>
    <p:embeddedFont>
      <p:font typeface="HY헤드라인M" panose="02030600000101010101" pitchFamily="18" charset="-127"/>
      <p:regular r:id="rId15"/>
    </p:embeddedFont>
    <p:embeddedFont>
      <p:font typeface="맑은 고딕" panose="020B0503020000020004" pitchFamily="34" charset="-127"/>
      <p:regular r:id="rId16"/>
      <p:bold r:id="rId17"/>
    </p:embeddedFont>
    <p:embeddedFont>
      <p:font typeface="나눔고딕" pitchFamily="2" charset="-127"/>
      <p:regular r:id="rId18"/>
      <p:bold r:id="rId19"/>
    </p:embeddedFont>
    <p:embeddedFont>
      <p:font typeface="나눔바른고딕" panose="020B0604020202020204" charset="-127"/>
      <p:regular r:id="rId20"/>
      <p:bold r:id="rId21"/>
    </p:embeddedFont>
    <p:embeddedFont>
      <p:font typeface="Arial Black" panose="020B0A04020102020204" pitchFamily="34" charset="0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Arial Rounded MT Bold" panose="020F0704030504030204" pitchFamily="34" charset="0"/>
      <p:regular r:id="rId27"/>
    </p:embeddedFont>
    <p:embeddedFont>
      <p:font typeface="Bahnschrift SemiBold" panose="020B0502040204020203" pitchFamily="34" charset="0"/>
      <p:bold r:id="rId28"/>
    </p:embeddedFont>
    <p:embeddedFont>
      <p:font typeface="Bahnschrift SemiBold SemiConden" panose="020B0502040204020203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C8CA"/>
    <a:srgbClr val="275E89"/>
    <a:srgbClr val="85BA86"/>
    <a:srgbClr val="2D6270"/>
    <a:srgbClr val="61957F"/>
    <a:srgbClr val="D7E9FA"/>
    <a:srgbClr val="DFEDF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FB73D-4DE1-42F3-B967-28C50DC531B8}" v="4" dt="2023-04-24T21:32:42.042"/>
    <p1510:client id="{47AC0147-5266-113B-6F19-0F457B6C082F}" v="1" dt="2023-04-25T16:59:31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microsoft.com/office/2016/11/relationships/changesInfo" Target="changesInfos/changesInfo1.xml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5ca4738b-16d1-4833-9c93-4417d0e8d66e" providerId="ADAL" clId="{084FB73D-4DE1-42F3-B967-28C50DC531B8}"/>
    <pc:docChg chg="undo redo custSel modSld modMainMaster">
      <pc:chgData name="Frederique Cheron" userId="5ca4738b-16d1-4833-9c93-4417d0e8d66e" providerId="ADAL" clId="{084FB73D-4DE1-42F3-B967-28C50DC531B8}" dt="2023-04-24T21:34:04.969" v="27" actId="2085"/>
      <pc:docMkLst>
        <pc:docMk/>
      </pc:docMkLst>
      <pc:sldChg chg="addSp modSp mod">
        <pc:chgData name="Frederique Cheron" userId="5ca4738b-16d1-4833-9c93-4417d0e8d66e" providerId="ADAL" clId="{084FB73D-4DE1-42F3-B967-28C50DC531B8}" dt="2023-04-24T21:34:04.969" v="27" actId="2085"/>
        <pc:sldMkLst>
          <pc:docMk/>
          <pc:sldMk cId="1912881160" sldId="3829"/>
        </pc:sldMkLst>
        <pc:spChg chg="add mod">
          <ac:chgData name="Frederique Cheron" userId="5ca4738b-16d1-4833-9c93-4417d0e8d66e" providerId="ADAL" clId="{084FB73D-4DE1-42F3-B967-28C50DC531B8}" dt="2023-04-24T21:32:42.042" v="22" actId="571"/>
          <ac:spMkLst>
            <pc:docMk/>
            <pc:sldMk cId="1912881160" sldId="3829"/>
            <ac:spMk id="2" creationId="{6665C647-24DC-5F49-F997-EA5F11AD2483}"/>
          </ac:spMkLst>
        </pc:spChg>
        <pc:spChg chg="add mod">
          <ac:chgData name="Frederique Cheron" userId="5ca4738b-16d1-4833-9c93-4417d0e8d66e" providerId="ADAL" clId="{084FB73D-4DE1-42F3-B967-28C50DC531B8}" dt="2023-04-24T21:32:41.602" v="21" actId="571"/>
          <ac:spMkLst>
            <pc:docMk/>
            <pc:sldMk cId="1912881160" sldId="3829"/>
            <ac:spMk id="3" creationId="{8D6980CE-C22E-8433-0C3F-F49D3B27F984}"/>
          </ac:spMkLst>
        </pc:spChg>
        <pc:spChg chg="add mod">
          <ac:chgData name="Frederique Cheron" userId="5ca4738b-16d1-4833-9c93-4417d0e8d66e" providerId="ADAL" clId="{084FB73D-4DE1-42F3-B967-28C50DC531B8}" dt="2023-04-24T21:34:04.969" v="27" actId="2085"/>
          <ac:spMkLst>
            <pc:docMk/>
            <pc:sldMk cId="1912881160" sldId="3829"/>
            <ac:spMk id="4" creationId="{BFA73216-0CD3-87F2-9458-6EBA5075779F}"/>
          </ac:spMkLst>
        </pc:spChg>
      </pc:sldChg>
      <pc:sldMasterChg chg="modSldLayout">
        <pc:chgData name="Frederique Cheron" userId="5ca4738b-16d1-4833-9c93-4417d0e8d66e" providerId="ADAL" clId="{084FB73D-4DE1-42F3-B967-28C50DC531B8}" dt="2023-04-24T21:32:44.107" v="24" actId="478"/>
        <pc:sldMasterMkLst>
          <pc:docMk/>
          <pc:sldMasterMk cId="3018690601" sldId="2147483648"/>
        </pc:sldMasterMkLst>
        <pc:sldLayoutChg chg="delSp modSp mod">
          <pc:chgData name="Frederique Cheron" userId="5ca4738b-16d1-4833-9c93-4417d0e8d66e" providerId="ADAL" clId="{084FB73D-4DE1-42F3-B967-28C50DC531B8}" dt="2023-04-24T21:31:15.176" v="1" actId="20577"/>
          <pc:sldLayoutMkLst>
            <pc:docMk/>
            <pc:sldMasterMk cId="3018690601" sldId="2147483648"/>
            <pc:sldLayoutMk cId="1556912647" sldId="2147484026"/>
          </pc:sldLayoutMkLst>
          <pc:spChg chg="mod">
            <ac:chgData name="Frederique Cheron" userId="5ca4738b-16d1-4833-9c93-4417d0e8d66e" providerId="ADAL" clId="{084FB73D-4DE1-42F3-B967-28C50DC531B8}" dt="2023-04-24T21:31:15.176" v="1" actId="20577"/>
            <ac:spMkLst>
              <pc:docMk/>
              <pc:sldMasterMk cId="3018690601" sldId="2147483648"/>
              <pc:sldLayoutMk cId="1556912647" sldId="2147484026"/>
              <ac:spMk id="12" creationId="{7ED11BC7-215C-5B41-81A2-94C888497B62}"/>
            </ac:spMkLst>
          </pc:spChg>
          <pc:picChg chg="del">
            <ac:chgData name="Frederique Cheron" userId="5ca4738b-16d1-4833-9c93-4417d0e8d66e" providerId="ADAL" clId="{084FB73D-4DE1-42F3-B967-28C50DC531B8}" dt="2023-04-24T21:31:12.045" v="0" actId="478"/>
            <ac:picMkLst>
              <pc:docMk/>
              <pc:sldMasterMk cId="3018690601" sldId="2147483648"/>
              <pc:sldLayoutMk cId="1556912647" sldId="2147484026"/>
              <ac:picMk id="16" creationId="{3AC0C5F0-16EC-4AC7-A5C5-00E721855144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30.723" v="5" actId="20577"/>
          <pc:sldLayoutMkLst>
            <pc:docMk/>
            <pc:sldMasterMk cId="3018690601" sldId="2147483648"/>
            <pc:sldLayoutMk cId="4209477998" sldId="2147484028"/>
          </pc:sldLayoutMkLst>
          <pc:spChg chg="mod">
            <ac:chgData name="Frederique Cheron" userId="5ca4738b-16d1-4833-9c93-4417d0e8d66e" providerId="ADAL" clId="{084FB73D-4DE1-42F3-B967-28C50DC531B8}" dt="2023-04-24T21:31:30.723" v="5" actId="20577"/>
            <ac:spMkLst>
              <pc:docMk/>
              <pc:sldMasterMk cId="3018690601" sldId="2147483648"/>
              <pc:sldLayoutMk cId="4209477998" sldId="2147484028"/>
              <ac:spMk id="11" creationId="{EDAB0D11-14E0-47D4-B2DE-0817C0A9049B}"/>
            </ac:spMkLst>
          </pc:spChg>
          <pc:picChg chg="del">
            <ac:chgData name="Frederique Cheron" userId="5ca4738b-16d1-4833-9c93-4417d0e8d66e" providerId="ADAL" clId="{084FB73D-4DE1-42F3-B967-28C50DC531B8}" dt="2023-04-24T21:31:26.789" v="4" actId="478"/>
            <ac:picMkLst>
              <pc:docMk/>
              <pc:sldMasterMk cId="3018690601" sldId="2147483648"/>
              <pc:sldLayoutMk cId="4209477998" sldId="2147484028"/>
              <ac:picMk id="16" creationId="{3E2AD5F1-6DF1-4476-8EA9-5B5CF43DC474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39.838" v="10" actId="20577"/>
          <pc:sldLayoutMkLst>
            <pc:docMk/>
            <pc:sldMasterMk cId="3018690601" sldId="2147483648"/>
            <pc:sldLayoutMk cId="1812554991" sldId="2147484029"/>
          </pc:sldLayoutMkLst>
          <pc:spChg chg="mod">
            <ac:chgData name="Frederique Cheron" userId="5ca4738b-16d1-4833-9c93-4417d0e8d66e" providerId="ADAL" clId="{084FB73D-4DE1-42F3-B967-28C50DC531B8}" dt="2023-04-24T21:31:39.838" v="10" actId="20577"/>
            <ac:spMkLst>
              <pc:docMk/>
              <pc:sldMasterMk cId="3018690601" sldId="2147483648"/>
              <pc:sldLayoutMk cId="1812554991" sldId="2147484029"/>
              <ac:spMk id="16" creationId="{0EFBB236-D9F5-4C85-BDDF-0AFF75C71F2C}"/>
            </ac:spMkLst>
          </pc:spChg>
          <pc:picChg chg="del">
            <ac:chgData name="Frederique Cheron" userId="5ca4738b-16d1-4833-9c93-4417d0e8d66e" providerId="ADAL" clId="{084FB73D-4DE1-42F3-B967-28C50DC531B8}" dt="2023-04-24T21:31:33.865" v="6" actId="478"/>
            <ac:picMkLst>
              <pc:docMk/>
              <pc:sldMasterMk cId="3018690601" sldId="2147483648"/>
              <pc:sldLayoutMk cId="1812554991" sldId="2147484029"/>
              <ac:picMk id="18" creationId="{2EF6205D-9934-4ECA-8EC0-5760534815C0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2:01.281" v="17" actId="1076"/>
          <pc:sldLayoutMkLst>
            <pc:docMk/>
            <pc:sldMasterMk cId="3018690601" sldId="2147483648"/>
            <pc:sldLayoutMk cId="2411686528" sldId="2147484030"/>
          </pc:sldLayoutMkLst>
          <pc:spChg chg="mod">
            <ac:chgData name="Frederique Cheron" userId="5ca4738b-16d1-4833-9c93-4417d0e8d66e" providerId="ADAL" clId="{084FB73D-4DE1-42F3-B967-28C50DC531B8}" dt="2023-04-24T21:32:01.281" v="17" actId="1076"/>
            <ac:spMkLst>
              <pc:docMk/>
              <pc:sldMasterMk cId="3018690601" sldId="2147483648"/>
              <pc:sldLayoutMk cId="2411686528" sldId="2147484030"/>
              <ac:spMk id="10" creationId="{A5BD82E9-280C-4295-83FF-04AFAD5AE8F5}"/>
            </ac:spMkLst>
          </pc:spChg>
          <pc:spChg chg="mod">
            <ac:chgData name="Frederique Cheron" userId="5ca4738b-16d1-4833-9c93-4417d0e8d66e" providerId="ADAL" clId="{084FB73D-4DE1-42F3-B967-28C50DC531B8}" dt="2023-04-24T21:31:54.236" v="14" actId="14100"/>
            <ac:spMkLst>
              <pc:docMk/>
              <pc:sldMasterMk cId="3018690601" sldId="2147483648"/>
              <pc:sldLayoutMk cId="2411686528" sldId="2147484030"/>
              <ac:spMk id="16" creationId="{5FD81024-2ABA-B356-EE25-EBA229A7730F}"/>
            </ac:spMkLst>
          </pc:spChg>
          <pc:picChg chg="del">
            <ac:chgData name="Frederique Cheron" userId="5ca4738b-16d1-4833-9c93-4417d0e8d66e" providerId="ADAL" clId="{084FB73D-4DE1-42F3-B967-28C50DC531B8}" dt="2023-04-24T21:31:51.502" v="13" actId="478"/>
            <ac:picMkLst>
              <pc:docMk/>
              <pc:sldMasterMk cId="3018690601" sldId="2147483648"/>
              <pc:sldLayoutMk cId="2411686528" sldId="2147484030"/>
              <ac:picMk id="4" creationId="{D167BFF3-6721-4D50-A22F-1058D48B4FD8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22.894" v="3" actId="20577"/>
          <pc:sldLayoutMkLst>
            <pc:docMk/>
            <pc:sldMasterMk cId="3018690601" sldId="2147483648"/>
            <pc:sldLayoutMk cId="1476649615" sldId="2147484033"/>
          </pc:sldLayoutMkLst>
          <pc:spChg chg="mod">
            <ac:chgData name="Frederique Cheron" userId="5ca4738b-16d1-4833-9c93-4417d0e8d66e" providerId="ADAL" clId="{084FB73D-4DE1-42F3-B967-28C50DC531B8}" dt="2023-04-24T21:31:22.894" v="3" actId="20577"/>
            <ac:spMkLst>
              <pc:docMk/>
              <pc:sldMasterMk cId="3018690601" sldId="2147483648"/>
              <pc:sldLayoutMk cId="1476649615" sldId="2147484033"/>
              <ac:spMk id="15" creationId="{A4ED8D5E-F689-4B8D-9FB5-ABD28F40E3DD}"/>
            </ac:spMkLst>
          </pc:spChg>
          <pc:picChg chg="del">
            <ac:chgData name="Frederique Cheron" userId="5ca4738b-16d1-4833-9c93-4417d0e8d66e" providerId="ADAL" clId="{084FB73D-4DE1-42F3-B967-28C50DC531B8}" dt="2023-04-24T21:31:19.503" v="2" actId="478"/>
            <ac:picMkLst>
              <pc:docMk/>
              <pc:sldMasterMk cId="3018690601" sldId="2147483648"/>
              <pc:sldLayoutMk cId="1476649615" sldId="2147484033"/>
              <ac:picMk id="17" creationId="{68F47E9D-287C-4D19-880F-97FF225E26F3}"/>
            </ac:picMkLst>
          </pc:picChg>
        </pc:sldLayoutChg>
        <pc:sldLayoutChg chg="addSp delSp mod">
          <pc:chgData name="Frederique Cheron" userId="5ca4738b-16d1-4833-9c93-4417d0e8d66e" providerId="ADAL" clId="{084FB73D-4DE1-42F3-B967-28C50DC531B8}" dt="2023-04-24T21:32:44.107" v="24" actId="478"/>
          <pc:sldLayoutMkLst>
            <pc:docMk/>
            <pc:sldMasterMk cId="3018690601" sldId="2147483648"/>
            <pc:sldLayoutMk cId="837386588" sldId="2147484034"/>
          </pc:sldLayoutMkLst>
          <pc:picChg chg="add del">
            <ac:chgData name="Frederique Cheron" userId="5ca4738b-16d1-4833-9c93-4417d0e8d66e" providerId="ADAL" clId="{084FB73D-4DE1-42F3-B967-28C50DC531B8}" dt="2023-04-24T21:32:44.107" v="24" actId="478"/>
            <ac:picMkLst>
              <pc:docMk/>
              <pc:sldMasterMk cId="3018690601" sldId="2147483648"/>
              <pc:sldLayoutMk cId="837386588" sldId="2147484034"/>
              <ac:picMk id="9" creationId="{14FB8F75-9CB5-4FD1-903F-2F0A8B1B79E2}"/>
            </ac:picMkLst>
          </pc:picChg>
        </pc:sldLayoutChg>
        <pc:sldLayoutChg chg="delSp modSp mod">
          <pc:chgData name="Frederique Cheron" userId="5ca4738b-16d1-4833-9c93-4417d0e8d66e" providerId="ADAL" clId="{084FB73D-4DE1-42F3-B967-28C50DC531B8}" dt="2023-04-24T21:31:48.428" v="12" actId="20577"/>
          <pc:sldLayoutMkLst>
            <pc:docMk/>
            <pc:sldMasterMk cId="3018690601" sldId="2147483648"/>
            <pc:sldLayoutMk cId="2358191028" sldId="2147484038"/>
          </pc:sldLayoutMkLst>
          <pc:spChg chg="mod">
            <ac:chgData name="Frederique Cheron" userId="5ca4738b-16d1-4833-9c93-4417d0e8d66e" providerId="ADAL" clId="{084FB73D-4DE1-42F3-B967-28C50DC531B8}" dt="2023-04-24T21:31:48.428" v="12" actId="20577"/>
            <ac:spMkLst>
              <pc:docMk/>
              <pc:sldMasterMk cId="3018690601" sldId="2147483648"/>
              <pc:sldLayoutMk cId="2358191028" sldId="2147484038"/>
              <ac:spMk id="12" creationId="{D74032A9-9C7C-4572-AE44-2C2AD2DE13C9}"/>
            </ac:spMkLst>
          </pc:spChg>
          <pc:picChg chg="del">
            <ac:chgData name="Frederique Cheron" userId="5ca4738b-16d1-4833-9c93-4417d0e8d66e" providerId="ADAL" clId="{084FB73D-4DE1-42F3-B967-28C50DC531B8}" dt="2023-04-24T21:31:45.053" v="11" actId="478"/>
            <ac:picMkLst>
              <pc:docMk/>
              <pc:sldMasterMk cId="3018690601" sldId="2147483648"/>
              <pc:sldLayoutMk cId="2358191028" sldId="2147484038"/>
              <ac:picMk id="15" creationId="{E38582B6-F368-4AE1-901D-C3DD4EFF0218}"/>
            </ac:picMkLst>
          </pc:picChg>
        </pc:sldLayoutChg>
      </pc:sldMasterChg>
    </pc:docChg>
  </pc:docChgLst>
  <pc:docChgLst>
    <pc:chgData name="Frederique Cheron" userId="S::frederique.cheron@etsi.org::5ca4738b-16d1-4833-9c93-4417d0e8d66e" providerId="AD" clId="Web-{47AC0147-5266-113B-6F19-0F457B6C082F}"/>
    <pc:docChg chg="modSld">
      <pc:chgData name="Frederique Cheron" userId="S::frederique.cheron@etsi.org::5ca4738b-16d1-4833-9c93-4417d0e8d66e" providerId="AD" clId="Web-{47AC0147-5266-113B-6F19-0F457B6C082F}" dt="2023-04-25T16:59:31.589" v="0" actId="14100"/>
      <pc:docMkLst>
        <pc:docMk/>
      </pc:docMkLst>
      <pc:sldChg chg="modSp">
        <pc:chgData name="Frederique Cheron" userId="S::frederique.cheron@etsi.org::5ca4738b-16d1-4833-9c93-4417d0e8d66e" providerId="AD" clId="Web-{47AC0147-5266-113B-6F19-0F457B6C082F}" dt="2023-04-25T16:59:31.589" v="0" actId="14100"/>
        <pc:sldMkLst>
          <pc:docMk/>
          <pc:sldMk cId="1912881160" sldId="3829"/>
        </pc:sldMkLst>
        <pc:spChg chg="mod">
          <ac:chgData name="Frederique Cheron" userId="S::frederique.cheron@etsi.org::5ca4738b-16d1-4833-9c93-4417d0e8d66e" providerId="AD" clId="Web-{47AC0147-5266-113B-6F19-0F457B6C082F}" dt="2023-04-25T16:59:31.589" v="0" actId="14100"/>
          <ac:spMkLst>
            <pc:docMk/>
            <pc:sldMk cId="1912881160" sldId="3829"/>
            <ac:spMk id="5" creationId="{898F39AA-73A7-DC94-9D66-0E348E8D45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0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8" name="그림 개체 틀 11">
            <a:extLst>
              <a:ext uri="{FF2B5EF4-FFF2-40B4-BE49-F238E27FC236}">
                <a16:creationId xmlns:a16="http://schemas.microsoft.com/office/drawing/2014/main" id="{7CFF0206-66F6-4FDE-A62B-89E652449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557"/>
          <a:stretch>
            <a:fillRect/>
          </a:stretch>
        </p:blipFill>
        <p:spPr>
          <a:xfrm>
            <a:off x="487363" y="4754563"/>
            <a:ext cx="2297112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 dirty="0"/>
              <a:t>Table of contents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891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©. All rights reserved.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7844" y="4468835"/>
            <a:ext cx="7938344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2570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All rights reserved.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jp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ko/vectors/%EB%8F%8B%EB%B3%B4%EA%B8%B0-%EA%B2%80%EC%83%89-%ED%99%95%EB%8C%80-%ED%99%95%EB%8C%80-%EC%B6%95%EC%86%8C-1083373/" TargetMode="External"/><Relationship Id="rId5" Type="http://schemas.openxmlformats.org/officeDocument/2006/relationships/image" Target="../media/image28.png"/><Relationship Id="rId10" Type="http://schemas.openxmlformats.org/officeDocument/2006/relationships/image" Target="../media/image32.emf"/><Relationship Id="rId4" Type="http://schemas.openxmlformats.org/officeDocument/2006/relationships/hyperlink" Target="https://scherlund.blogspot.com/2018/04/what-you-need-to-know-about-artificial.html" TargetMode="External"/><Relationship Id="rId9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ckoo@tta.or.k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hyperlink" Target="mailto:kdj@tta.or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0" y="1953980"/>
            <a:ext cx="5395080" cy="2251496"/>
          </a:xfrm>
        </p:spPr>
        <p:txBody>
          <a:bodyPr/>
          <a:lstStyle/>
          <a:p>
            <a:r>
              <a:rPr lang="en-US" b="1" dirty="0"/>
              <a:t>Standardization Activities &amp;</a:t>
            </a:r>
            <a:br>
              <a:rPr lang="en-US" b="1" dirty="0"/>
            </a:br>
            <a:r>
              <a:rPr lang="en-US" b="1" dirty="0"/>
              <a:t>Challenges for</a:t>
            </a:r>
            <a:br>
              <a:rPr lang="en-US" b="1" dirty="0"/>
            </a:br>
            <a:r>
              <a:rPr lang="en-US" b="1" dirty="0"/>
              <a:t>Digital Transformation</a:t>
            </a:r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K</a:t>
            </a:r>
            <a:r>
              <a:rPr lang="en-US" dirty="0"/>
              <a:t>young</a:t>
            </a:r>
            <a:r>
              <a:rPr lang="ko-KR" altLang="en-US" dirty="0"/>
              <a:t> </a:t>
            </a:r>
            <a:r>
              <a:rPr lang="en-GB" dirty="0"/>
              <a:t>Cheol Koo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26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  7">
            <a:extLst>
              <a:ext uri="{FF2B5EF4-FFF2-40B4-BE49-F238E27FC236}">
                <a16:creationId xmlns:a16="http://schemas.microsoft.com/office/drawing/2014/main" id="{47A35671-DBEB-3345-B6CB-0EDB74762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889E3-1AF0-581E-1736-3F96241532D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21477" y="2017583"/>
            <a:ext cx="8143997" cy="3561098"/>
          </a:xfrm>
        </p:spPr>
        <p:txBody>
          <a:bodyPr/>
          <a:lstStyle/>
          <a:p>
            <a:r>
              <a:rPr lang="en-GB" altLang="ko-KR" b="1" dirty="0"/>
              <a:t>Value of global standards in the environment of global geopolitical fragmentation </a:t>
            </a:r>
          </a:p>
          <a:p>
            <a:pPr marL="914400" lvl="1" indent="-457200">
              <a:buFontTx/>
              <a:buAutoNum type="arabicPeriod"/>
            </a:pPr>
            <a:r>
              <a:rPr lang="en-GB" altLang="ko-KR" sz="1800" dirty="0"/>
              <a:t>TTA Standards Activities to Global Standardization</a:t>
            </a:r>
          </a:p>
          <a:p>
            <a:pPr marL="914400" lvl="1" indent="-457200">
              <a:buFontTx/>
              <a:buAutoNum type="arabicPeriod"/>
            </a:pPr>
            <a:r>
              <a:rPr lang="fr-FR" altLang="ko-KR" sz="1800" dirty="0"/>
              <a:t>Korean National Standardization System in ICT sector toward Global Standardization</a:t>
            </a:r>
            <a:endParaRPr lang="en-GB" altLang="ko-KR" sz="2000" dirty="0"/>
          </a:p>
          <a:p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Only Reference: TTA Project) </a:t>
            </a:r>
            <a:r>
              <a:rPr lang="en-GB" b="1" dirty="0"/>
              <a:t>Standards Development/Distribution process for Digital Transformation</a:t>
            </a:r>
          </a:p>
          <a:p>
            <a:pPr marL="914400" lvl="1" indent="-457200">
              <a:buAutoNum type="arabicPeriod"/>
            </a:pPr>
            <a:r>
              <a:rPr lang="en-GB" sz="1800" dirty="0"/>
              <a:t>TTA AI Navigator System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234E-841A-41E9-9687-E4D0FCA73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5C27D6D0-D8D4-4DF1-9BFE-5B3CAFDB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80" y="1090685"/>
            <a:ext cx="5322886" cy="5467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68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3FDC50C-E3F3-4C11-A310-23046996136F}"/>
              </a:ext>
            </a:extLst>
          </p:cNvPr>
          <p:cNvSpPr/>
          <p:nvPr/>
        </p:nvSpPr>
        <p:spPr>
          <a:xfrm>
            <a:off x="190021" y="1935149"/>
            <a:ext cx="11811957" cy="3583908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7" name="표 116">
            <a:extLst>
              <a:ext uri="{FF2B5EF4-FFF2-40B4-BE49-F238E27FC236}">
                <a16:creationId xmlns:a16="http://schemas.microsoft.com/office/drawing/2014/main" id="{59737A52-0194-4B94-B402-8A14ADA4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91306"/>
              </p:ext>
            </p:extLst>
          </p:nvPr>
        </p:nvGraphicFramePr>
        <p:xfrm>
          <a:off x="886382" y="1100302"/>
          <a:ext cx="10604403" cy="724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100">
                  <a:extLst>
                    <a:ext uri="{9D8B030D-6E8A-4147-A177-3AD203B41FA5}">
                      <a16:colId xmlns:a16="http://schemas.microsoft.com/office/drawing/2014/main" val="1440536745"/>
                    </a:ext>
                  </a:extLst>
                </a:gridCol>
                <a:gridCol w="1508484">
                  <a:extLst>
                    <a:ext uri="{9D8B030D-6E8A-4147-A177-3AD203B41FA5}">
                      <a16:colId xmlns:a16="http://schemas.microsoft.com/office/drawing/2014/main" val="54865843"/>
                    </a:ext>
                  </a:extLst>
                </a:gridCol>
                <a:gridCol w="1610705">
                  <a:extLst>
                    <a:ext uri="{9D8B030D-6E8A-4147-A177-3AD203B41FA5}">
                      <a16:colId xmlns:a16="http://schemas.microsoft.com/office/drawing/2014/main" val="2222922226"/>
                    </a:ext>
                  </a:extLst>
                </a:gridCol>
                <a:gridCol w="1702481">
                  <a:extLst>
                    <a:ext uri="{9D8B030D-6E8A-4147-A177-3AD203B41FA5}">
                      <a16:colId xmlns:a16="http://schemas.microsoft.com/office/drawing/2014/main" val="1580021199"/>
                    </a:ext>
                  </a:extLst>
                </a:gridCol>
                <a:gridCol w="1518928">
                  <a:extLst>
                    <a:ext uri="{9D8B030D-6E8A-4147-A177-3AD203B41FA5}">
                      <a16:colId xmlns:a16="http://schemas.microsoft.com/office/drawing/2014/main" val="2605721697"/>
                    </a:ext>
                  </a:extLst>
                </a:gridCol>
                <a:gridCol w="1610705">
                  <a:extLst>
                    <a:ext uri="{9D8B030D-6E8A-4147-A177-3AD203B41FA5}">
                      <a16:colId xmlns:a16="http://schemas.microsoft.com/office/drawing/2014/main" val="3420233771"/>
                    </a:ext>
                  </a:extLst>
                </a:gridCol>
              </a:tblGrid>
              <a:tr h="49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endParaRPr lang="ko-KR" sz="14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Interoperability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Safety/Security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Trustworthiness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Inclusiveness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Sustainability</a:t>
                      </a:r>
                      <a:endParaRPr lang="ko-KR" altLang="en-US" sz="16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0" marB="0" anchor="ctr"/>
                </a:tc>
                <a:extLst>
                  <a:ext uri="{0D108BD9-81ED-4DB2-BD59-A6C34878D82A}">
                    <a16:rowId xmlns:a16="http://schemas.microsoft.com/office/drawing/2014/main" val="1570271443"/>
                  </a:ext>
                </a:extLst>
              </a:tr>
              <a:tr h="308611">
                <a:tc>
                  <a:txBody>
                    <a:bodyPr/>
                    <a:lstStyle/>
                    <a:p>
                      <a:pPr algn="ctr" fontAlgn="ctr" latinLnBrk="1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spc="-60" dirty="0">
                          <a:solidFill>
                            <a:schemeClr val="lt1"/>
                          </a:solidFill>
                          <a:effectLst/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ICT standards  for Digital transformation</a:t>
                      </a:r>
                      <a:endParaRPr lang="ko-KR" altLang="en-US" sz="1400" b="1" kern="0" spc="-60" dirty="0">
                        <a:solidFill>
                          <a:schemeClr val="lt1"/>
                        </a:solidFill>
                        <a:effectLst/>
                        <a:latin typeface="Bahnschrift SemiBold SemiConden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effectLst/>
                        </a:rPr>
                        <a:t>●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effectLst/>
                        </a:rPr>
                        <a:t>●</a:t>
                      </a:r>
                      <a:endParaRPr lang="ko-KR" sz="12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ctr" latinLnBrk="0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spc="-140" dirty="0">
                          <a:solidFill>
                            <a:srgbClr val="FF0000"/>
                          </a:solidFill>
                          <a:effectLst/>
                        </a:rPr>
                        <a:t>●</a:t>
                      </a:r>
                      <a:endParaRPr lang="ko-KR" sz="1200" kern="10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14561093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87A5A8E-DB5D-4697-8E89-A93DF17C25B1}"/>
              </a:ext>
            </a:extLst>
          </p:cNvPr>
          <p:cNvSpPr txBox="1">
            <a:spLocks/>
          </p:cNvSpPr>
          <p:nvPr/>
        </p:nvSpPr>
        <p:spPr>
          <a:xfrm>
            <a:off x="546821" y="181382"/>
            <a:ext cx="10724594" cy="494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GB" altLang="ko-KR" sz="2800" dirty="0"/>
              <a:t>TTA Standards Activities for Global Standardization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CBD85-19F4-4A5D-8918-8D9F6D81CE4D}"/>
              </a:ext>
            </a:extLst>
          </p:cNvPr>
          <p:cNvSpPr txBox="1"/>
          <p:nvPr/>
        </p:nvSpPr>
        <p:spPr>
          <a:xfrm>
            <a:off x="298252" y="2269378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Key Tech</a:t>
            </a:r>
            <a:r>
              <a:rPr lang="fr-FR" altLang="ko-KR" sz="1800" b="1" dirty="0"/>
              <a:t>: TTA Standards Roadmap for DT -</a:t>
            </a:r>
            <a:r>
              <a:rPr lang="fr-FR" altLang="ko-KR" sz="1800" b="1" dirty="0">
                <a:solidFill>
                  <a:srgbClr val="FF0000"/>
                </a:solidFill>
              </a:rPr>
              <a:t> </a:t>
            </a:r>
            <a:r>
              <a:rPr lang="fr-FR" altLang="ko-KR" sz="2000" b="1" dirty="0">
                <a:solidFill>
                  <a:srgbClr val="FF0000"/>
                </a:solidFill>
              </a:rPr>
              <a:t>6+6 Tech</a:t>
            </a:r>
            <a:r>
              <a:rPr lang="fr-FR" altLang="ko-KR" sz="2000" b="1" dirty="0"/>
              <a:t>.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EAB50-8A1B-4381-94A9-0F81A520FD3D}"/>
              </a:ext>
            </a:extLst>
          </p:cNvPr>
          <p:cNvSpPr txBox="1"/>
          <p:nvPr/>
        </p:nvSpPr>
        <p:spPr>
          <a:xfrm>
            <a:off x="298252" y="258864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For SMEs : </a:t>
            </a:r>
            <a:r>
              <a:rPr lang="fr-FR" altLang="ko-KR" sz="1800" b="1" dirty="0"/>
              <a:t>TTA Consulting Services with S. experts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6369F-A9B5-40E9-B676-04EBAEAFA37D}"/>
              </a:ext>
            </a:extLst>
          </p:cNvPr>
          <p:cNvSpPr txBox="1"/>
          <p:nvPr/>
        </p:nvSpPr>
        <p:spPr>
          <a:xfrm>
            <a:off x="298252" y="393818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sz="1800" b="1" dirty="0">
                <a:solidFill>
                  <a:srgbClr val="FF0000"/>
                </a:solidFill>
              </a:rPr>
              <a:t>ESG Standardization : </a:t>
            </a:r>
            <a:r>
              <a:rPr lang="fr-FR" altLang="ko-KR" sz="1800" b="1" dirty="0"/>
              <a:t>Report on Strategies(Continued)</a:t>
            </a:r>
            <a:endParaRPr lang="ko-KR" altLang="en-US" dirty="0"/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45C769A2-B70D-4512-8B37-17C596E7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640" y="688420"/>
            <a:ext cx="7539773" cy="4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>
            <a:noAutofit/>
          </a:bodyPr>
          <a:lstStyle/>
          <a:p>
            <a:pPr algn="l">
              <a:defRPr/>
            </a:pPr>
            <a:r>
              <a:rPr lang="en-US" altLang="ko-K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[Goals for Digital Transformation &amp; Global Standardization]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92C03D2-EFB6-47D2-9EB8-94D03063A507}"/>
              </a:ext>
            </a:extLst>
          </p:cNvPr>
          <p:cNvGrpSpPr/>
          <p:nvPr/>
        </p:nvGrpSpPr>
        <p:grpSpPr>
          <a:xfrm>
            <a:off x="6653982" y="2097213"/>
            <a:ext cx="4836803" cy="2392550"/>
            <a:chOff x="-113015" y="-10938"/>
            <a:chExt cx="9584131" cy="5366135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CE7415F0-457D-47E3-813F-BE994B3243E8}"/>
                </a:ext>
              </a:extLst>
            </p:cNvPr>
            <p:cNvGrpSpPr/>
            <p:nvPr/>
          </p:nvGrpSpPr>
          <p:grpSpPr>
            <a:xfrm>
              <a:off x="-2" y="2014424"/>
              <a:ext cx="9439045" cy="1123068"/>
              <a:chOff x="1" y="2014420"/>
              <a:chExt cx="9439051" cy="1123070"/>
            </a:xfrm>
          </p:grpSpPr>
          <p:sp>
            <p:nvSpPr>
              <p:cNvPr id="156" name="Google Shape;1708;p21">
                <a:extLst>
                  <a:ext uri="{FF2B5EF4-FFF2-40B4-BE49-F238E27FC236}">
                    <a16:creationId xmlns:a16="http://schemas.microsoft.com/office/drawing/2014/main" id="{32CC124B-5F58-444E-85CC-C2034048E2C4}"/>
                  </a:ext>
                </a:extLst>
              </p:cNvPr>
              <p:cNvSpPr/>
              <p:nvPr/>
            </p:nvSpPr>
            <p:spPr>
              <a:xfrm>
                <a:off x="597157" y="2149792"/>
                <a:ext cx="8841895" cy="987698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7" name="Google Shape;1709;p21">
                <a:extLst>
                  <a:ext uri="{FF2B5EF4-FFF2-40B4-BE49-F238E27FC236}">
                    <a16:creationId xmlns:a16="http://schemas.microsoft.com/office/drawing/2014/main" id="{534E22FF-B024-48D5-824D-B193D40B16BF}"/>
                  </a:ext>
                </a:extLst>
              </p:cNvPr>
              <p:cNvSpPr/>
              <p:nvPr/>
            </p:nvSpPr>
            <p:spPr>
              <a:xfrm>
                <a:off x="0" y="2014422"/>
                <a:ext cx="1850979" cy="1123068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ICT 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Convergence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Service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99E780C-B642-43A8-B3C3-9292D1AFBB20}"/>
                </a:ext>
              </a:extLst>
            </p:cNvPr>
            <p:cNvGrpSpPr/>
            <p:nvPr/>
          </p:nvGrpSpPr>
          <p:grpSpPr>
            <a:xfrm>
              <a:off x="-113015" y="3773980"/>
              <a:ext cx="9552058" cy="1581217"/>
              <a:chOff x="-106662" y="3773979"/>
              <a:chExt cx="9015260" cy="1199725"/>
            </a:xfrm>
          </p:grpSpPr>
          <p:sp>
            <p:nvSpPr>
              <p:cNvPr id="154" name="Google Shape;1708;p21">
                <a:extLst>
                  <a:ext uri="{FF2B5EF4-FFF2-40B4-BE49-F238E27FC236}">
                    <a16:creationId xmlns:a16="http://schemas.microsoft.com/office/drawing/2014/main" id="{119FF00A-F244-4880-808F-3A9C1CF835C1}"/>
                  </a:ext>
                </a:extLst>
              </p:cNvPr>
              <p:cNvSpPr/>
              <p:nvPr/>
            </p:nvSpPr>
            <p:spPr>
              <a:xfrm>
                <a:off x="563598" y="3773979"/>
                <a:ext cx="8345000" cy="1193409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5" name="Google Shape;1709;p21">
                <a:extLst>
                  <a:ext uri="{FF2B5EF4-FFF2-40B4-BE49-F238E27FC236}">
                    <a16:creationId xmlns:a16="http://schemas.microsoft.com/office/drawing/2014/main" id="{443B758F-41E4-4B47-A950-7FF66CEB3FD4}"/>
                  </a:ext>
                </a:extLst>
              </p:cNvPr>
              <p:cNvSpPr/>
              <p:nvPr/>
            </p:nvSpPr>
            <p:spPr>
              <a:xfrm>
                <a:off x="-106662" y="3773979"/>
                <a:ext cx="1292302" cy="1199725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6 Digital</a:t>
                </a:r>
                <a:endParaRPr kumimoji="1" lang="ko-KR" altLang="en-US" sz="9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Infra</a:t>
                </a:r>
                <a:endParaRPr kumimoji="1" lang="ko-KR" altLang="en-US" sz="9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800" b="1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Technologies</a:t>
                </a:r>
                <a:endParaRPr kumimoji="1" lang="ko-KR" altLang="en-US" sz="800" b="1" spc="-100" dirty="0">
                  <a:ln w="9525" cap="flat" cmpd="sng" algn="ctr">
                    <a:solidFill>
                      <a:srgbClr val="FFFFFF">
                        <a:alpha val="10000"/>
                      </a:srgbClr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나눔바른고딕" panose="020B0603020101020101" pitchFamily="50" charset="-127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E36D4AF-EFF6-4DAE-93EE-44CE852D9267}"/>
                </a:ext>
              </a:extLst>
            </p:cNvPr>
            <p:cNvGrpSpPr/>
            <p:nvPr/>
          </p:nvGrpSpPr>
          <p:grpSpPr>
            <a:xfrm>
              <a:off x="-64117" y="3"/>
              <a:ext cx="9503162" cy="1581217"/>
              <a:chOff x="-60513" y="0"/>
              <a:chExt cx="8969111" cy="1199725"/>
            </a:xfrm>
          </p:grpSpPr>
          <p:sp>
            <p:nvSpPr>
              <p:cNvPr id="152" name="Google Shape;1708;p21">
                <a:extLst>
                  <a:ext uri="{FF2B5EF4-FFF2-40B4-BE49-F238E27FC236}">
                    <a16:creationId xmlns:a16="http://schemas.microsoft.com/office/drawing/2014/main" id="{68FAE0B1-D203-47BF-9B37-9E274F32B35E}"/>
                  </a:ext>
                </a:extLst>
              </p:cNvPr>
              <p:cNvSpPr/>
              <p:nvPr/>
            </p:nvSpPr>
            <p:spPr>
              <a:xfrm>
                <a:off x="563598" y="0"/>
                <a:ext cx="8345000" cy="1193409"/>
              </a:xfrm>
              <a:custGeom>
                <a:avLst/>
                <a:gdLst/>
                <a:ahLst/>
                <a:cxnLst/>
                <a:rect l="l" t="t" r="r" b="b"/>
                <a:pathLst>
                  <a:path w="521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47378" y="30276"/>
                    </a:lnTo>
                    <a:cubicBezTo>
                      <a:pt x="50006" y="30276"/>
                      <a:pt x="52128" y="28154"/>
                      <a:pt x="52128" y="25526"/>
                    </a:cubicBezTo>
                    <a:lnTo>
                      <a:pt x="52128" y="4751"/>
                    </a:lnTo>
                    <a:cubicBezTo>
                      <a:pt x="52128" y="2154"/>
                      <a:pt x="50006" y="1"/>
                      <a:pt x="47378" y="1"/>
                    </a:cubicBez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3" name="Google Shape;1709;p21">
                <a:extLst>
                  <a:ext uri="{FF2B5EF4-FFF2-40B4-BE49-F238E27FC236}">
                    <a16:creationId xmlns:a16="http://schemas.microsoft.com/office/drawing/2014/main" id="{8D0B512D-5EC8-43A1-8F8C-9E9271757703}"/>
                  </a:ext>
                </a:extLst>
              </p:cNvPr>
              <p:cNvSpPr/>
              <p:nvPr/>
            </p:nvSpPr>
            <p:spPr>
              <a:xfrm>
                <a:off x="-60513" y="0"/>
                <a:ext cx="1246153" cy="1199725"/>
              </a:xfrm>
              <a:custGeom>
                <a:avLst/>
                <a:gdLst/>
                <a:ahLst/>
                <a:cxnLst/>
                <a:rect l="l" t="t" r="r" b="b"/>
                <a:pathLst>
                  <a:path w="13429" h="30277" extrusionOk="0">
                    <a:moveTo>
                      <a:pt x="4751" y="1"/>
                    </a:moveTo>
                    <a:cubicBezTo>
                      <a:pt x="2123" y="1"/>
                      <a:pt x="1" y="2154"/>
                      <a:pt x="1" y="4751"/>
                    </a:cubicBezTo>
                    <a:lnTo>
                      <a:pt x="1" y="25526"/>
                    </a:lnTo>
                    <a:cubicBezTo>
                      <a:pt x="1" y="28154"/>
                      <a:pt x="2123" y="30276"/>
                      <a:pt x="4751" y="30276"/>
                    </a:cubicBezTo>
                    <a:lnTo>
                      <a:pt x="13429" y="30276"/>
                    </a:lnTo>
                    <a:lnTo>
                      <a:pt x="13429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6 Digital</a:t>
                </a:r>
                <a:endParaRPr lang="ko-KR" sz="9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10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Innovative</a:t>
                </a:r>
                <a:endParaRPr lang="ko-KR" sz="9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 fontAlgn="base" latinLnBrk="1">
                  <a:spcAft>
                    <a:spcPts val="0"/>
                  </a:spcAft>
                </a:pPr>
                <a:r>
                  <a:rPr kumimoji="1" lang="en-US" sz="900" b="1" kern="1200" spc="-100" dirty="0">
                    <a:ln w="9525" cap="flat" cmpd="sng" algn="ctr">
                      <a:solidFill>
                        <a:srgbClr val="FFFFFF">
                          <a:alpha val="10000"/>
                        </a:srgbClr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/>
                    <a:latin typeface="나눔바른고딕" panose="020B0603020101020101" pitchFamily="50" charset="-127"/>
                    <a:ea typeface="굴림" panose="020B0600000101010101" pitchFamily="50" charset="-127"/>
                    <a:cs typeface="Times New Roman" panose="02020603050405020304" pitchFamily="18" charset="0"/>
                  </a:rPr>
                  <a:t>Technologies</a:t>
                </a:r>
                <a:endParaRPr lang="ko-KR" sz="800" dirty="0">
                  <a:effectLst/>
                  <a:latin typeface="굴림" panose="020B0600000101010101" pitchFamily="50" charset="-127"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CC3E231-1C73-408A-BC67-2D574CB72820}"/>
                </a:ext>
              </a:extLst>
            </p:cNvPr>
            <p:cNvGrpSpPr/>
            <p:nvPr/>
          </p:nvGrpSpPr>
          <p:grpSpPr>
            <a:xfrm>
              <a:off x="4208646" y="2098356"/>
              <a:ext cx="2196490" cy="1170660"/>
              <a:chOff x="4208649" y="2018488"/>
              <a:chExt cx="1677289" cy="2289910"/>
            </a:xfrm>
          </p:grpSpPr>
          <p:sp>
            <p:nvSpPr>
              <p:cNvPr id="149" name="Google Shape;4473;p39">
                <a:extLst>
                  <a:ext uri="{FF2B5EF4-FFF2-40B4-BE49-F238E27FC236}">
                    <a16:creationId xmlns:a16="http://schemas.microsoft.com/office/drawing/2014/main" id="{F744AEBC-1439-4C3A-887E-D2BDE2D26BA7}"/>
                  </a:ext>
                </a:extLst>
              </p:cNvPr>
              <p:cNvSpPr/>
              <p:nvPr/>
            </p:nvSpPr>
            <p:spPr>
              <a:xfrm>
                <a:off x="4240753" y="2181890"/>
                <a:ext cx="1614127" cy="899992"/>
              </a:xfrm>
              <a:custGeom>
                <a:avLst/>
                <a:gdLst/>
                <a:ahLst/>
                <a:cxnLst/>
                <a:rect l="l" t="t" r="r" b="b"/>
                <a:pathLst>
                  <a:path w="49373" h="27529" extrusionOk="0">
                    <a:moveTo>
                      <a:pt x="24671" y="0"/>
                    </a:moveTo>
                    <a:cubicBezTo>
                      <a:pt x="23578" y="0"/>
                      <a:pt x="22486" y="278"/>
                      <a:pt x="21504" y="832"/>
                    </a:cubicBezTo>
                    <a:lnTo>
                      <a:pt x="3168" y="11441"/>
                    </a:lnTo>
                    <a:cubicBezTo>
                      <a:pt x="1204" y="12581"/>
                      <a:pt x="1" y="14671"/>
                      <a:pt x="1" y="16920"/>
                    </a:cubicBezTo>
                    <a:lnTo>
                      <a:pt x="1" y="27529"/>
                    </a:lnTo>
                    <a:lnTo>
                      <a:pt x="381" y="27529"/>
                    </a:lnTo>
                    <a:lnTo>
                      <a:pt x="381" y="16920"/>
                    </a:lnTo>
                    <a:cubicBezTo>
                      <a:pt x="381" y="14798"/>
                      <a:pt x="1521" y="12834"/>
                      <a:pt x="3358" y="11789"/>
                    </a:cubicBezTo>
                    <a:lnTo>
                      <a:pt x="21694" y="1180"/>
                    </a:lnTo>
                    <a:cubicBezTo>
                      <a:pt x="22612" y="658"/>
                      <a:pt x="23642" y="396"/>
                      <a:pt x="24671" y="396"/>
                    </a:cubicBezTo>
                    <a:cubicBezTo>
                      <a:pt x="25700" y="396"/>
                      <a:pt x="26729" y="658"/>
                      <a:pt x="27648" y="1180"/>
                    </a:cubicBezTo>
                    <a:lnTo>
                      <a:pt x="46016" y="11789"/>
                    </a:lnTo>
                    <a:cubicBezTo>
                      <a:pt x="47821" y="12834"/>
                      <a:pt x="48961" y="14798"/>
                      <a:pt x="48961" y="16920"/>
                    </a:cubicBezTo>
                    <a:lnTo>
                      <a:pt x="48961" y="27529"/>
                    </a:lnTo>
                    <a:lnTo>
                      <a:pt x="49373" y="27529"/>
                    </a:lnTo>
                    <a:lnTo>
                      <a:pt x="49373" y="16920"/>
                    </a:lnTo>
                    <a:cubicBezTo>
                      <a:pt x="49373" y="14671"/>
                      <a:pt x="48138" y="12581"/>
                      <a:pt x="46206" y="11441"/>
                    </a:cubicBezTo>
                    <a:lnTo>
                      <a:pt x="27838" y="832"/>
                    </a:lnTo>
                    <a:cubicBezTo>
                      <a:pt x="26856" y="278"/>
                      <a:pt x="25763" y="0"/>
                      <a:pt x="24671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0" name="Google Shape;4474;p39">
                <a:extLst>
                  <a:ext uri="{FF2B5EF4-FFF2-40B4-BE49-F238E27FC236}">
                    <a16:creationId xmlns:a16="http://schemas.microsoft.com/office/drawing/2014/main" id="{A306613B-F1BF-4A1D-8A9E-FCE80E613230}"/>
                  </a:ext>
                </a:extLst>
              </p:cNvPr>
              <p:cNvSpPr/>
              <p:nvPr/>
            </p:nvSpPr>
            <p:spPr>
              <a:xfrm>
                <a:off x="4208649" y="3081849"/>
                <a:ext cx="1677289" cy="930788"/>
              </a:xfrm>
              <a:custGeom>
                <a:avLst/>
                <a:gdLst/>
                <a:ahLst/>
                <a:cxnLst/>
                <a:rect l="l" t="t" r="r" b="b"/>
                <a:pathLst>
                  <a:path w="51305" h="28471" extrusionOk="0">
                    <a:moveTo>
                      <a:pt x="1" y="1"/>
                    </a:moveTo>
                    <a:lnTo>
                      <a:pt x="1" y="10610"/>
                    </a:lnTo>
                    <a:cubicBezTo>
                      <a:pt x="1" y="13175"/>
                      <a:pt x="1394" y="15613"/>
                      <a:pt x="3643" y="16912"/>
                    </a:cubicBezTo>
                    <a:lnTo>
                      <a:pt x="22011" y="27521"/>
                    </a:lnTo>
                    <a:cubicBezTo>
                      <a:pt x="23119" y="28154"/>
                      <a:pt x="24386" y="28471"/>
                      <a:pt x="25653" y="28471"/>
                    </a:cubicBezTo>
                    <a:cubicBezTo>
                      <a:pt x="26920" y="28471"/>
                      <a:pt x="28186" y="28154"/>
                      <a:pt x="29295" y="27521"/>
                    </a:cubicBezTo>
                    <a:lnTo>
                      <a:pt x="47663" y="16912"/>
                    </a:lnTo>
                    <a:cubicBezTo>
                      <a:pt x="49911" y="15613"/>
                      <a:pt x="51305" y="13207"/>
                      <a:pt x="51305" y="10610"/>
                    </a:cubicBezTo>
                    <a:lnTo>
                      <a:pt x="51305" y="1"/>
                    </a:lnTo>
                    <a:lnTo>
                      <a:pt x="48993" y="1"/>
                    </a:lnTo>
                    <a:lnTo>
                      <a:pt x="48993" y="10610"/>
                    </a:lnTo>
                    <a:cubicBezTo>
                      <a:pt x="48993" y="12383"/>
                      <a:pt x="48043" y="14030"/>
                      <a:pt x="46491" y="14917"/>
                    </a:cubicBezTo>
                    <a:lnTo>
                      <a:pt x="28155" y="25494"/>
                    </a:lnTo>
                    <a:cubicBezTo>
                      <a:pt x="27379" y="25937"/>
                      <a:pt x="26516" y="26159"/>
                      <a:pt x="25657" y="26159"/>
                    </a:cubicBezTo>
                    <a:cubicBezTo>
                      <a:pt x="24798" y="26159"/>
                      <a:pt x="23943" y="25937"/>
                      <a:pt x="23183" y="25494"/>
                    </a:cubicBezTo>
                    <a:lnTo>
                      <a:pt x="4815" y="14917"/>
                    </a:lnTo>
                    <a:cubicBezTo>
                      <a:pt x="3263" y="14030"/>
                      <a:pt x="2313" y="12383"/>
                      <a:pt x="2313" y="10610"/>
                    </a:cubicBezTo>
                    <a:lnTo>
                      <a:pt x="231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51" name="Google Shape;4475;p39">
                <a:extLst>
                  <a:ext uri="{FF2B5EF4-FFF2-40B4-BE49-F238E27FC236}">
                    <a16:creationId xmlns:a16="http://schemas.microsoft.com/office/drawing/2014/main" id="{B0D954BE-53CF-436A-AACC-4239C84452F8}"/>
                  </a:ext>
                </a:extLst>
              </p:cNvPr>
              <p:cNvSpPr/>
              <p:nvPr/>
            </p:nvSpPr>
            <p:spPr>
              <a:xfrm>
                <a:off x="4253925" y="2018488"/>
                <a:ext cx="1627176" cy="2289910"/>
              </a:xfrm>
              <a:custGeom>
                <a:avLst/>
                <a:gdLst/>
                <a:ahLst/>
                <a:cxnLst/>
                <a:rect l="l" t="t" r="r" b="b"/>
                <a:pathLst>
                  <a:path w="43356" h="48154" extrusionOk="0">
                    <a:moveTo>
                      <a:pt x="21662" y="0"/>
                    </a:moveTo>
                    <a:cubicBezTo>
                      <a:pt x="20601" y="0"/>
                      <a:pt x="19540" y="270"/>
                      <a:pt x="18590" y="808"/>
                    </a:cubicBezTo>
                    <a:lnTo>
                      <a:pt x="3040" y="9802"/>
                    </a:lnTo>
                    <a:cubicBezTo>
                      <a:pt x="1140" y="10879"/>
                      <a:pt x="0" y="12906"/>
                      <a:pt x="0" y="15091"/>
                    </a:cubicBezTo>
                    <a:lnTo>
                      <a:pt x="0" y="33047"/>
                    </a:lnTo>
                    <a:cubicBezTo>
                      <a:pt x="0" y="35232"/>
                      <a:pt x="1140" y="37259"/>
                      <a:pt x="3040" y="38367"/>
                    </a:cubicBezTo>
                    <a:lnTo>
                      <a:pt x="18590" y="47330"/>
                    </a:lnTo>
                    <a:cubicBezTo>
                      <a:pt x="19065" y="47615"/>
                      <a:pt x="19572" y="47805"/>
                      <a:pt x="20078" y="47963"/>
                    </a:cubicBezTo>
                    <a:cubicBezTo>
                      <a:pt x="20205" y="47995"/>
                      <a:pt x="20332" y="48026"/>
                      <a:pt x="20490" y="48058"/>
                    </a:cubicBezTo>
                    <a:cubicBezTo>
                      <a:pt x="20743" y="48090"/>
                      <a:pt x="20997" y="48121"/>
                      <a:pt x="21250" y="48153"/>
                    </a:cubicBezTo>
                    <a:lnTo>
                      <a:pt x="22074" y="48153"/>
                    </a:lnTo>
                    <a:cubicBezTo>
                      <a:pt x="22327" y="48121"/>
                      <a:pt x="22580" y="48090"/>
                      <a:pt x="22834" y="48058"/>
                    </a:cubicBezTo>
                    <a:cubicBezTo>
                      <a:pt x="22992" y="48026"/>
                      <a:pt x="23119" y="47995"/>
                      <a:pt x="23245" y="47963"/>
                    </a:cubicBezTo>
                    <a:cubicBezTo>
                      <a:pt x="23752" y="47805"/>
                      <a:pt x="24259" y="47615"/>
                      <a:pt x="24734" y="47330"/>
                    </a:cubicBezTo>
                    <a:lnTo>
                      <a:pt x="40283" y="38367"/>
                    </a:lnTo>
                    <a:cubicBezTo>
                      <a:pt x="42183" y="37259"/>
                      <a:pt x="43323" y="35232"/>
                      <a:pt x="43323" y="33047"/>
                    </a:cubicBezTo>
                    <a:lnTo>
                      <a:pt x="43323" y="15091"/>
                    </a:lnTo>
                    <a:cubicBezTo>
                      <a:pt x="43355" y="12906"/>
                      <a:pt x="42183" y="10879"/>
                      <a:pt x="40283" y="9802"/>
                    </a:cubicBezTo>
                    <a:lnTo>
                      <a:pt x="24734" y="808"/>
                    </a:lnTo>
                    <a:cubicBezTo>
                      <a:pt x="23784" y="270"/>
                      <a:pt x="22723" y="0"/>
                      <a:pt x="21662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Key </a:t>
                </a:r>
                <a:r>
                  <a:rPr lang="en-US" sz="900" b="1" dirty="0">
                    <a:solidFill>
                      <a:srgbClr val="C00000"/>
                    </a:solidFill>
                    <a:ea typeface="굴림" panose="020B0600000101010101" pitchFamily="50" charset="-127"/>
                    <a:cs typeface="Fira Sans Medium"/>
                  </a:rPr>
                  <a:t>S</a:t>
                </a:r>
                <a:r>
                  <a:rPr lang="en-US" sz="9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tandardization</a:t>
                </a:r>
                <a:endParaRPr lang="ko-KR" sz="700" dirty="0">
                  <a:effectLst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b="1" dirty="0">
                    <a:solidFill>
                      <a:srgbClr val="C00000"/>
                    </a:solidFill>
                    <a:effectLst/>
                    <a:ea typeface="굴림" panose="020B0600000101010101" pitchFamily="50" charset="-127"/>
                    <a:cs typeface="Fira Sans Medium"/>
                  </a:rPr>
                  <a:t>Items</a:t>
                </a:r>
                <a:endParaRPr lang="ko-KR" sz="700" dirty="0">
                  <a:effectLst/>
                  <a:ea typeface="굴림" panose="020B0600000101010101" pitchFamily="50" charset="-127"/>
                  <a:cs typeface="굴림" panose="020B0600000101010101" pitchFamily="50" charset="-127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6D60329C-B432-44FD-A7E6-712C9C4A213A}"/>
                </a:ext>
              </a:extLst>
            </p:cNvPr>
            <p:cNvGrpSpPr/>
            <p:nvPr/>
          </p:nvGrpSpPr>
          <p:grpSpPr>
            <a:xfrm>
              <a:off x="1845175" y="1595937"/>
              <a:ext cx="6906355" cy="2100520"/>
              <a:chOff x="1845177" y="1595937"/>
              <a:chExt cx="6906361" cy="2327276"/>
            </a:xfrm>
          </p:grpSpPr>
          <p:sp>
            <p:nvSpPr>
              <p:cNvPr id="126" name="Google Shape;4456;p39">
                <a:extLst>
                  <a:ext uri="{FF2B5EF4-FFF2-40B4-BE49-F238E27FC236}">
                    <a16:creationId xmlns:a16="http://schemas.microsoft.com/office/drawing/2014/main" id="{7768BF8F-A7D1-44E1-8487-721553BE7A95}"/>
                  </a:ext>
                </a:extLst>
              </p:cNvPr>
              <p:cNvSpPr/>
              <p:nvPr/>
            </p:nvSpPr>
            <p:spPr>
              <a:xfrm>
                <a:off x="3286656" y="3232308"/>
                <a:ext cx="1720743" cy="690903"/>
              </a:xfrm>
              <a:custGeom>
                <a:avLst/>
                <a:gdLst/>
                <a:ahLst/>
                <a:cxnLst/>
                <a:rect l="l" t="t" r="r" b="b"/>
                <a:pathLst>
                  <a:path w="52572" h="19350" extrusionOk="0">
                    <a:moveTo>
                      <a:pt x="52191" y="0"/>
                    </a:moveTo>
                    <a:lnTo>
                      <a:pt x="52191" y="6366"/>
                    </a:lnTo>
                    <a:cubicBezTo>
                      <a:pt x="52191" y="6967"/>
                      <a:pt x="51685" y="7442"/>
                      <a:pt x="51115" y="7442"/>
                    </a:cubicBezTo>
                    <a:lnTo>
                      <a:pt x="1458" y="7442"/>
                    </a:lnTo>
                    <a:cubicBezTo>
                      <a:pt x="634" y="7442"/>
                      <a:pt x="1" y="8076"/>
                      <a:pt x="1" y="8868"/>
                    </a:cubicBezTo>
                    <a:lnTo>
                      <a:pt x="1" y="19350"/>
                    </a:lnTo>
                    <a:lnTo>
                      <a:pt x="381" y="19350"/>
                    </a:lnTo>
                    <a:lnTo>
                      <a:pt x="381" y="8868"/>
                    </a:lnTo>
                    <a:cubicBezTo>
                      <a:pt x="381" y="8298"/>
                      <a:pt x="856" y="7823"/>
                      <a:pt x="1458" y="7823"/>
                    </a:cubicBezTo>
                    <a:lnTo>
                      <a:pt x="51115" y="7823"/>
                    </a:lnTo>
                    <a:cubicBezTo>
                      <a:pt x="51906" y="7823"/>
                      <a:pt x="52571" y="7157"/>
                      <a:pt x="52571" y="6366"/>
                    </a:cubicBezTo>
                    <a:lnTo>
                      <a:pt x="5257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7" name="Google Shape;4457;p39">
                <a:extLst>
                  <a:ext uri="{FF2B5EF4-FFF2-40B4-BE49-F238E27FC236}">
                    <a16:creationId xmlns:a16="http://schemas.microsoft.com/office/drawing/2014/main" id="{376054B1-723E-4ABE-9D3B-B271F9695356}"/>
                  </a:ext>
                </a:extLst>
              </p:cNvPr>
              <p:cNvSpPr/>
              <p:nvPr/>
            </p:nvSpPr>
            <p:spPr>
              <a:xfrm>
                <a:off x="5609005" y="3232309"/>
                <a:ext cx="1737277" cy="690903"/>
              </a:xfrm>
              <a:custGeom>
                <a:avLst/>
                <a:gdLst/>
                <a:ahLst/>
                <a:cxnLst/>
                <a:rect l="l" t="t" r="r" b="b"/>
                <a:pathLst>
                  <a:path w="54060" h="19350" extrusionOk="0">
                    <a:moveTo>
                      <a:pt x="0" y="0"/>
                    </a:moveTo>
                    <a:lnTo>
                      <a:pt x="0" y="6366"/>
                    </a:lnTo>
                    <a:cubicBezTo>
                      <a:pt x="0" y="7157"/>
                      <a:pt x="665" y="7823"/>
                      <a:pt x="1457" y="7823"/>
                    </a:cubicBezTo>
                    <a:lnTo>
                      <a:pt x="52602" y="7823"/>
                    </a:lnTo>
                    <a:cubicBezTo>
                      <a:pt x="53204" y="7823"/>
                      <a:pt x="53679" y="8298"/>
                      <a:pt x="53679" y="8868"/>
                    </a:cubicBezTo>
                    <a:lnTo>
                      <a:pt x="53679" y="19350"/>
                    </a:lnTo>
                    <a:lnTo>
                      <a:pt x="54059" y="19350"/>
                    </a:lnTo>
                    <a:lnTo>
                      <a:pt x="54059" y="8868"/>
                    </a:lnTo>
                    <a:cubicBezTo>
                      <a:pt x="54059" y="8076"/>
                      <a:pt x="53426" y="7442"/>
                      <a:pt x="52602" y="7442"/>
                    </a:cubicBezTo>
                    <a:lnTo>
                      <a:pt x="1457" y="7442"/>
                    </a:lnTo>
                    <a:cubicBezTo>
                      <a:pt x="887" y="7442"/>
                      <a:pt x="412" y="6967"/>
                      <a:pt x="412" y="636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8" name="Google Shape;4460;p39">
                <a:extLst>
                  <a:ext uri="{FF2B5EF4-FFF2-40B4-BE49-F238E27FC236}">
                    <a16:creationId xmlns:a16="http://schemas.microsoft.com/office/drawing/2014/main" id="{787C3A98-0E7D-4E61-B551-713436D0EF21}"/>
                  </a:ext>
                </a:extLst>
              </p:cNvPr>
              <p:cNvSpPr/>
              <p:nvPr/>
            </p:nvSpPr>
            <p:spPr>
              <a:xfrm>
                <a:off x="4649184" y="3278083"/>
                <a:ext cx="553172" cy="645128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120" extrusionOk="0">
                    <a:moveTo>
                      <a:pt x="16975" y="1"/>
                    </a:moveTo>
                    <a:lnTo>
                      <a:pt x="16975" y="7411"/>
                    </a:lnTo>
                    <a:cubicBezTo>
                      <a:pt x="16975" y="8013"/>
                      <a:pt x="16500" y="8488"/>
                      <a:pt x="15898" y="8488"/>
                    </a:cubicBezTo>
                    <a:lnTo>
                      <a:pt x="1425" y="8488"/>
                    </a:lnTo>
                    <a:cubicBezTo>
                      <a:pt x="634" y="8488"/>
                      <a:pt x="0" y="9121"/>
                      <a:pt x="0" y="9945"/>
                    </a:cubicBezTo>
                    <a:lnTo>
                      <a:pt x="0" y="16120"/>
                    </a:lnTo>
                    <a:lnTo>
                      <a:pt x="380" y="16120"/>
                    </a:lnTo>
                    <a:lnTo>
                      <a:pt x="380" y="9945"/>
                    </a:lnTo>
                    <a:cubicBezTo>
                      <a:pt x="380" y="9343"/>
                      <a:pt x="855" y="8868"/>
                      <a:pt x="1425" y="8868"/>
                    </a:cubicBezTo>
                    <a:lnTo>
                      <a:pt x="15898" y="8868"/>
                    </a:lnTo>
                    <a:cubicBezTo>
                      <a:pt x="16690" y="8868"/>
                      <a:pt x="17355" y="8234"/>
                      <a:pt x="17355" y="7411"/>
                    </a:cubicBezTo>
                    <a:lnTo>
                      <a:pt x="17355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9" name="Google Shape;4464;p39">
                <a:extLst>
                  <a:ext uri="{FF2B5EF4-FFF2-40B4-BE49-F238E27FC236}">
                    <a16:creationId xmlns:a16="http://schemas.microsoft.com/office/drawing/2014/main" id="{8FACEF60-DFA8-4A0B-B264-4D07047105AE}"/>
                  </a:ext>
                </a:extLst>
              </p:cNvPr>
              <p:cNvSpPr/>
              <p:nvPr/>
            </p:nvSpPr>
            <p:spPr>
              <a:xfrm>
                <a:off x="5754191" y="3175668"/>
                <a:ext cx="2973555" cy="747544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1" y="1"/>
                    </a:moveTo>
                    <a:lnTo>
                      <a:pt x="1" y="4118"/>
                    </a:lnTo>
                    <a:cubicBezTo>
                      <a:pt x="1" y="4909"/>
                      <a:pt x="666" y="5574"/>
                      <a:pt x="1457" y="5574"/>
                    </a:cubicBezTo>
                    <a:lnTo>
                      <a:pt x="88896" y="5574"/>
                    </a:lnTo>
                    <a:cubicBezTo>
                      <a:pt x="89497" y="5574"/>
                      <a:pt x="89972" y="6050"/>
                      <a:pt x="89972" y="6620"/>
                    </a:cubicBezTo>
                    <a:lnTo>
                      <a:pt x="89972" y="22264"/>
                    </a:lnTo>
                    <a:lnTo>
                      <a:pt x="90352" y="22264"/>
                    </a:lnTo>
                    <a:lnTo>
                      <a:pt x="90352" y="6620"/>
                    </a:lnTo>
                    <a:cubicBezTo>
                      <a:pt x="90352" y="5828"/>
                      <a:pt x="89719" y="5194"/>
                      <a:pt x="88927" y="5194"/>
                    </a:cubicBezTo>
                    <a:lnTo>
                      <a:pt x="1457" y="5194"/>
                    </a:lnTo>
                    <a:cubicBezTo>
                      <a:pt x="856" y="5194"/>
                      <a:pt x="381" y="4688"/>
                      <a:pt x="381" y="4118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0" name="Google Shape;4467;p39">
                <a:extLst>
                  <a:ext uri="{FF2B5EF4-FFF2-40B4-BE49-F238E27FC236}">
                    <a16:creationId xmlns:a16="http://schemas.microsoft.com/office/drawing/2014/main" id="{CB506207-98DD-4701-8ECE-428FBEBD2F2A}"/>
                  </a:ext>
                </a:extLst>
              </p:cNvPr>
              <p:cNvSpPr/>
              <p:nvPr/>
            </p:nvSpPr>
            <p:spPr>
              <a:xfrm>
                <a:off x="1908348" y="3195345"/>
                <a:ext cx="2953865" cy="727866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89973" y="1"/>
                    </a:moveTo>
                    <a:lnTo>
                      <a:pt x="89973" y="4118"/>
                    </a:lnTo>
                    <a:cubicBezTo>
                      <a:pt x="89973" y="4688"/>
                      <a:pt x="89497" y="5194"/>
                      <a:pt x="88896" y="5194"/>
                    </a:cubicBezTo>
                    <a:lnTo>
                      <a:pt x="1426" y="5194"/>
                    </a:lnTo>
                    <a:cubicBezTo>
                      <a:pt x="634" y="5194"/>
                      <a:pt x="1" y="5828"/>
                      <a:pt x="1" y="6620"/>
                    </a:cubicBezTo>
                    <a:lnTo>
                      <a:pt x="1" y="22264"/>
                    </a:lnTo>
                    <a:lnTo>
                      <a:pt x="381" y="22264"/>
                    </a:lnTo>
                    <a:lnTo>
                      <a:pt x="381" y="6620"/>
                    </a:lnTo>
                    <a:cubicBezTo>
                      <a:pt x="381" y="6050"/>
                      <a:pt x="856" y="5574"/>
                      <a:pt x="1426" y="5574"/>
                    </a:cubicBezTo>
                    <a:lnTo>
                      <a:pt x="88896" y="5574"/>
                    </a:lnTo>
                    <a:cubicBezTo>
                      <a:pt x="89688" y="5574"/>
                      <a:pt x="90353" y="4909"/>
                      <a:pt x="90353" y="4118"/>
                    </a:cubicBezTo>
                    <a:lnTo>
                      <a:pt x="9035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1" name="Google Shape;4470;p39">
                <a:extLst>
                  <a:ext uri="{FF2B5EF4-FFF2-40B4-BE49-F238E27FC236}">
                    <a16:creationId xmlns:a16="http://schemas.microsoft.com/office/drawing/2014/main" id="{4B788BF1-2F1A-4AA9-816B-396F247F28D1}"/>
                  </a:ext>
                </a:extLst>
              </p:cNvPr>
              <p:cNvSpPr/>
              <p:nvPr/>
            </p:nvSpPr>
            <p:spPr>
              <a:xfrm>
                <a:off x="5397312" y="3257857"/>
                <a:ext cx="600959" cy="665356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16120" extrusionOk="0">
                    <a:moveTo>
                      <a:pt x="0" y="1"/>
                    </a:moveTo>
                    <a:lnTo>
                      <a:pt x="0" y="7411"/>
                    </a:lnTo>
                    <a:cubicBezTo>
                      <a:pt x="0" y="8234"/>
                      <a:pt x="666" y="8868"/>
                      <a:pt x="1457" y="8868"/>
                    </a:cubicBezTo>
                    <a:lnTo>
                      <a:pt x="15898" y="8868"/>
                    </a:lnTo>
                    <a:cubicBezTo>
                      <a:pt x="16500" y="8868"/>
                      <a:pt x="16975" y="9343"/>
                      <a:pt x="16975" y="9945"/>
                    </a:cubicBezTo>
                    <a:lnTo>
                      <a:pt x="16975" y="16120"/>
                    </a:lnTo>
                    <a:lnTo>
                      <a:pt x="17355" y="16120"/>
                    </a:lnTo>
                    <a:lnTo>
                      <a:pt x="17355" y="9945"/>
                    </a:lnTo>
                    <a:cubicBezTo>
                      <a:pt x="17355" y="9121"/>
                      <a:pt x="16722" y="8488"/>
                      <a:pt x="15898" y="8488"/>
                    </a:cubicBezTo>
                    <a:lnTo>
                      <a:pt x="1457" y="8488"/>
                    </a:lnTo>
                    <a:cubicBezTo>
                      <a:pt x="856" y="8488"/>
                      <a:pt x="380" y="8013"/>
                      <a:pt x="380" y="7411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2" name="Google Shape;4456;p39">
                <a:extLst>
                  <a:ext uri="{FF2B5EF4-FFF2-40B4-BE49-F238E27FC236}">
                    <a16:creationId xmlns:a16="http://schemas.microsoft.com/office/drawing/2014/main" id="{C393E57D-52E9-4738-BFC6-8381FD45A834}"/>
                  </a:ext>
                </a:extLst>
              </p:cNvPr>
              <p:cNvSpPr/>
              <p:nvPr/>
            </p:nvSpPr>
            <p:spPr>
              <a:xfrm rot="10800000">
                <a:off x="5611038" y="1644616"/>
                <a:ext cx="1718710" cy="632600"/>
              </a:xfrm>
              <a:custGeom>
                <a:avLst/>
                <a:gdLst/>
                <a:ahLst/>
                <a:cxnLst/>
                <a:rect l="l" t="t" r="r" b="b"/>
                <a:pathLst>
                  <a:path w="52572" h="19350" extrusionOk="0">
                    <a:moveTo>
                      <a:pt x="52191" y="0"/>
                    </a:moveTo>
                    <a:lnTo>
                      <a:pt x="52191" y="6366"/>
                    </a:lnTo>
                    <a:cubicBezTo>
                      <a:pt x="52191" y="6967"/>
                      <a:pt x="51685" y="7442"/>
                      <a:pt x="51115" y="7442"/>
                    </a:cubicBezTo>
                    <a:lnTo>
                      <a:pt x="1458" y="7442"/>
                    </a:lnTo>
                    <a:cubicBezTo>
                      <a:pt x="634" y="7442"/>
                      <a:pt x="1" y="8076"/>
                      <a:pt x="1" y="8868"/>
                    </a:cubicBezTo>
                    <a:lnTo>
                      <a:pt x="1" y="19350"/>
                    </a:lnTo>
                    <a:lnTo>
                      <a:pt x="381" y="19350"/>
                    </a:lnTo>
                    <a:lnTo>
                      <a:pt x="381" y="8868"/>
                    </a:lnTo>
                    <a:cubicBezTo>
                      <a:pt x="381" y="8298"/>
                      <a:pt x="856" y="7823"/>
                      <a:pt x="1458" y="7823"/>
                    </a:cubicBezTo>
                    <a:lnTo>
                      <a:pt x="51115" y="7823"/>
                    </a:lnTo>
                    <a:cubicBezTo>
                      <a:pt x="51906" y="7823"/>
                      <a:pt x="52571" y="7157"/>
                      <a:pt x="52571" y="6366"/>
                    </a:cubicBezTo>
                    <a:lnTo>
                      <a:pt x="5257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3" name="Google Shape;4457;p39">
                <a:extLst>
                  <a:ext uri="{FF2B5EF4-FFF2-40B4-BE49-F238E27FC236}">
                    <a16:creationId xmlns:a16="http://schemas.microsoft.com/office/drawing/2014/main" id="{A92177C5-4731-436C-AC53-A86F5B0575FE}"/>
                  </a:ext>
                </a:extLst>
              </p:cNvPr>
              <p:cNvSpPr/>
              <p:nvPr/>
            </p:nvSpPr>
            <p:spPr>
              <a:xfrm rot="10800000">
                <a:off x="3270123" y="1644616"/>
                <a:ext cx="1767357" cy="632600"/>
              </a:xfrm>
              <a:custGeom>
                <a:avLst/>
                <a:gdLst/>
                <a:ahLst/>
                <a:cxnLst/>
                <a:rect l="l" t="t" r="r" b="b"/>
                <a:pathLst>
                  <a:path w="54060" h="19350" extrusionOk="0">
                    <a:moveTo>
                      <a:pt x="0" y="0"/>
                    </a:moveTo>
                    <a:lnTo>
                      <a:pt x="0" y="6366"/>
                    </a:lnTo>
                    <a:cubicBezTo>
                      <a:pt x="0" y="7157"/>
                      <a:pt x="665" y="7823"/>
                      <a:pt x="1457" y="7823"/>
                    </a:cubicBezTo>
                    <a:lnTo>
                      <a:pt x="52602" y="7823"/>
                    </a:lnTo>
                    <a:cubicBezTo>
                      <a:pt x="53204" y="7823"/>
                      <a:pt x="53679" y="8298"/>
                      <a:pt x="53679" y="8868"/>
                    </a:cubicBezTo>
                    <a:lnTo>
                      <a:pt x="53679" y="19350"/>
                    </a:lnTo>
                    <a:lnTo>
                      <a:pt x="54059" y="19350"/>
                    </a:lnTo>
                    <a:lnTo>
                      <a:pt x="54059" y="8868"/>
                    </a:lnTo>
                    <a:cubicBezTo>
                      <a:pt x="54059" y="8076"/>
                      <a:pt x="53426" y="7442"/>
                      <a:pt x="52602" y="7442"/>
                    </a:cubicBezTo>
                    <a:lnTo>
                      <a:pt x="1457" y="7442"/>
                    </a:lnTo>
                    <a:cubicBezTo>
                      <a:pt x="887" y="7442"/>
                      <a:pt x="412" y="6967"/>
                      <a:pt x="412" y="636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4" name="Google Shape;4458;p39">
                <a:extLst>
                  <a:ext uri="{FF2B5EF4-FFF2-40B4-BE49-F238E27FC236}">
                    <a16:creationId xmlns:a16="http://schemas.microsoft.com/office/drawing/2014/main" id="{F70E5404-3AEB-4021-8016-9EB95C54B9CD}"/>
                  </a:ext>
                </a:extLst>
              </p:cNvPr>
              <p:cNvSpPr/>
              <p:nvPr/>
            </p:nvSpPr>
            <p:spPr>
              <a:xfrm rot="10800000">
                <a:off x="7273811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5" name="Google Shape;4459;p39">
                <a:extLst>
                  <a:ext uri="{FF2B5EF4-FFF2-40B4-BE49-F238E27FC236}">
                    <a16:creationId xmlns:a16="http://schemas.microsoft.com/office/drawing/2014/main" id="{3670EE62-8A5A-4253-A749-8E7EF9647A41}"/>
                  </a:ext>
                </a:extLst>
              </p:cNvPr>
              <p:cNvSpPr/>
              <p:nvPr/>
            </p:nvSpPr>
            <p:spPr>
              <a:xfrm rot="10800000">
                <a:off x="7273811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6" name="Google Shape;4460;p39">
                <a:extLst>
                  <a:ext uri="{FF2B5EF4-FFF2-40B4-BE49-F238E27FC236}">
                    <a16:creationId xmlns:a16="http://schemas.microsoft.com/office/drawing/2014/main" id="{8A264EBE-A676-4E60-9441-E221CE20DBDA}"/>
                  </a:ext>
                </a:extLst>
              </p:cNvPr>
              <p:cNvSpPr/>
              <p:nvPr/>
            </p:nvSpPr>
            <p:spPr>
              <a:xfrm rot="10800000">
                <a:off x="5400889" y="1644616"/>
                <a:ext cx="566333" cy="578643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120" extrusionOk="0">
                    <a:moveTo>
                      <a:pt x="16975" y="1"/>
                    </a:moveTo>
                    <a:lnTo>
                      <a:pt x="16975" y="7411"/>
                    </a:lnTo>
                    <a:cubicBezTo>
                      <a:pt x="16975" y="8013"/>
                      <a:pt x="16500" y="8488"/>
                      <a:pt x="15898" y="8488"/>
                    </a:cubicBezTo>
                    <a:lnTo>
                      <a:pt x="1425" y="8488"/>
                    </a:lnTo>
                    <a:cubicBezTo>
                      <a:pt x="634" y="8488"/>
                      <a:pt x="0" y="9121"/>
                      <a:pt x="0" y="9945"/>
                    </a:cubicBezTo>
                    <a:lnTo>
                      <a:pt x="0" y="16120"/>
                    </a:lnTo>
                    <a:lnTo>
                      <a:pt x="380" y="16120"/>
                    </a:lnTo>
                    <a:lnTo>
                      <a:pt x="380" y="9945"/>
                    </a:lnTo>
                    <a:cubicBezTo>
                      <a:pt x="380" y="9343"/>
                      <a:pt x="855" y="8868"/>
                      <a:pt x="1425" y="8868"/>
                    </a:cubicBezTo>
                    <a:lnTo>
                      <a:pt x="15898" y="8868"/>
                    </a:lnTo>
                    <a:cubicBezTo>
                      <a:pt x="16690" y="8868"/>
                      <a:pt x="17355" y="8234"/>
                      <a:pt x="17355" y="7411"/>
                    </a:cubicBezTo>
                    <a:lnTo>
                      <a:pt x="17355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7" name="Google Shape;4461;p39">
                <a:extLst>
                  <a:ext uri="{FF2B5EF4-FFF2-40B4-BE49-F238E27FC236}">
                    <a16:creationId xmlns:a16="http://schemas.microsoft.com/office/drawing/2014/main" id="{03E076A2-B8B2-49A5-A14A-9FE66BB15B6F}"/>
                  </a:ext>
                </a:extLst>
              </p:cNvPr>
              <p:cNvSpPr/>
              <p:nvPr/>
            </p:nvSpPr>
            <p:spPr>
              <a:xfrm rot="10800000">
                <a:off x="5912331" y="1595937"/>
                <a:ext cx="98372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10" extrusionOk="0">
                    <a:moveTo>
                      <a:pt x="1520" y="1"/>
                    </a:moveTo>
                    <a:cubicBezTo>
                      <a:pt x="665" y="1"/>
                      <a:pt x="0" y="666"/>
                      <a:pt x="0" y="1521"/>
                    </a:cubicBezTo>
                    <a:cubicBezTo>
                      <a:pt x="0" y="2344"/>
                      <a:pt x="665" y="3009"/>
                      <a:pt x="1520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8" name="Google Shape;4462;p39">
                <a:extLst>
                  <a:ext uri="{FF2B5EF4-FFF2-40B4-BE49-F238E27FC236}">
                    <a16:creationId xmlns:a16="http://schemas.microsoft.com/office/drawing/2014/main" id="{F905C59E-76B8-47EC-8C8C-F0569D57361D}"/>
                  </a:ext>
                </a:extLst>
              </p:cNvPr>
              <p:cNvSpPr/>
              <p:nvPr/>
            </p:nvSpPr>
            <p:spPr>
              <a:xfrm rot="10800000">
                <a:off x="3226643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39" name="Google Shape;4463;p39">
                <a:extLst>
                  <a:ext uri="{FF2B5EF4-FFF2-40B4-BE49-F238E27FC236}">
                    <a16:creationId xmlns:a16="http://schemas.microsoft.com/office/drawing/2014/main" id="{4C49608A-A0EF-4038-B543-F206D7B99F79}"/>
                  </a:ext>
                </a:extLst>
              </p:cNvPr>
              <p:cNvSpPr/>
              <p:nvPr/>
            </p:nvSpPr>
            <p:spPr>
              <a:xfrm rot="10800000">
                <a:off x="3226643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0" name="Google Shape;4464;p39">
                <a:extLst>
                  <a:ext uri="{FF2B5EF4-FFF2-40B4-BE49-F238E27FC236}">
                    <a16:creationId xmlns:a16="http://schemas.microsoft.com/office/drawing/2014/main" id="{31E3EF6F-035B-4F38-84FD-1F27CA385E59}"/>
                  </a:ext>
                </a:extLst>
              </p:cNvPr>
              <p:cNvSpPr/>
              <p:nvPr/>
            </p:nvSpPr>
            <p:spPr>
              <a:xfrm rot="10800000">
                <a:off x="1888659" y="1644616"/>
                <a:ext cx="2953864" cy="689519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1" y="1"/>
                    </a:moveTo>
                    <a:lnTo>
                      <a:pt x="1" y="4118"/>
                    </a:lnTo>
                    <a:cubicBezTo>
                      <a:pt x="1" y="4909"/>
                      <a:pt x="666" y="5574"/>
                      <a:pt x="1457" y="5574"/>
                    </a:cubicBezTo>
                    <a:lnTo>
                      <a:pt x="88896" y="5574"/>
                    </a:lnTo>
                    <a:cubicBezTo>
                      <a:pt x="89497" y="5574"/>
                      <a:pt x="89972" y="6050"/>
                      <a:pt x="89972" y="6620"/>
                    </a:cubicBezTo>
                    <a:lnTo>
                      <a:pt x="89972" y="22264"/>
                    </a:lnTo>
                    <a:lnTo>
                      <a:pt x="90352" y="22264"/>
                    </a:lnTo>
                    <a:lnTo>
                      <a:pt x="90352" y="6620"/>
                    </a:lnTo>
                    <a:cubicBezTo>
                      <a:pt x="90352" y="5828"/>
                      <a:pt x="89719" y="5194"/>
                      <a:pt x="88927" y="5194"/>
                    </a:cubicBezTo>
                    <a:lnTo>
                      <a:pt x="1457" y="5194"/>
                    </a:lnTo>
                    <a:cubicBezTo>
                      <a:pt x="856" y="5194"/>
                      <a:pt x="381" y="4688"/>
                      <a:pt x="381" y="4118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1" name="Google Shape;4465;p39">
                <a:extLst>
                  <a:ext uri="{FF2B5EF4-FFF2-40B4-BE49-F238E27FC236}">
                    <a16:creationId xmlns:a16="http://schemas.microsoft.com/office/drawing/2014/main" id="{F1BF2DB1-2A41-43ED-8D02-8AB529E4E3C2}"/>
                  </a:ext>
                </a:extLst>
              </p:cNvPr>
              <p:cNvSpPr/>
              <p:nvPr/>
            </p:nvSpPr>
            <p:spPr>
              <a:xfrm rot="10800000">
                <a:off x="1845177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2" name="Google Shape;4466;p39">
                <a:extLst>
                  <a:ext uri="{FF2B5EF4-FFF2-40B4-BE49-F238E27FC236}">
                    <a16:creationId xmlns:a16="http://schemas.microsoft.com/office/drawing/2014/main" id="{6C5DBB8D-533C-49A7-910C-CDF71286C410}"/>
                  </a:ext>
                </a:extLst>
              </p:cNvPr>
              <p:cNvSpPr/>
              <p:nvPr/>
            </p:nvSpPr>
            <p:spPr>
              <a:xfrm rot="10800000">
                <a:off x="1845177" y="1595937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3" name="Google Shape;4467;p39">
                <a:extLst>
                  <a:ext uri="{FF2B5EF4-FFF2-40B4-BE49-F238E27FC236}">
                    <a16:creationId xmlns:a16="http://schemas.microsoft.com/office/drawing/2014/main" id="{46420CFB-81E3-4DAB-9AD2-5B624050D028}"/>
                  </a:ext>
                </a:extLst>
              </p:cNvPr>
              <p:cNvSpPr/>
              <p:nvPr/>
            </p:nvSpPr>
            <p:spPr>
              <a:xfrm rot="10800000">
                <a:off x="5754191" y="1644615"/>
                <a:ext cx="2953865" cy="681280"/>
              </a:xfrm>
              <a:custGeom>
                <a:avLst/>
                <a:gdLst/>
                <a:ahLst/>
                <a:cxnLst/>
                <a:rect l="l" t="t" r="r" b="b"/>
                <a:pathLst>
                  <a:path w="90353" h="22264" extrusionOk="0">
                    <a:moveTo>
                      <a:pt x="89973" y="1"/>
                    </a:moveTo>
                    <a:lnTo>
                      <a:pt x="89973" y="4118"/>
                    </a:lnTo>
                    <a:cubicBezTo>
                      <a:pt x="89973" y="4688"/>
                      <a:pt x="89497" y="5194"/>
                      <a:pt x="88896" y="5194"/>
                    </a:cubicBezTo>
                    <a:lnTo>
                      <a:pt x="1426" y="5194"/>
                    </a:lnTo>
                    <a:cubicBezTo>
                      <a:pt x="634" y="5194"/>
                      <a:pt x="1" y="5828"/>
                      <a:pt x="1" y="6620"/>
                    </a:cubicBezTo>
                    <a:lnTo>
                      <a:pt x="1" y="22264"/>
                    </a:lnTo>
                    <a:lnTo>
                      <a:pt x="381" y="22264"/>
                    </a:lnTo>
                    <a:lnTo>
                      <a:pt x="381" y="6620"/>
                    </a:lnTo>
                    <a:cubicBezTo>
                      <a:pt x="381" y="6050"/>
                      <a:pt x="856" y="5574"/>
                      <a:pt x="1426" y="5574"/>
                    </a:cubicBezTo>
                    <a:lnTo>
                      <a:pt x="88896" y="5574"/>
                    </a:lnTo>
                    <a:cubicBezTo>
                      <a:pt x="89688" y="5574"/>
                      <a:pt x="90353" y="4909"/>
                      <a:pt x="90353" y="4118"/>
                    </a:cubicBezTo>
                    <a:lnTo>
                      <a:pt x="90353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4" name="Google Shape;4468;p39">
                <a:extLst>
                  <a:ext uri="{FF2B5EF4-FFF2-40B4-BE49-F238E27FC236}">
                    <a16:creationId xmlns:a16="http://schemas.microsoft.com/office/drawing/2014/main" id="{D224993D-5311-48D7-B4BC-BECDD3348607}"/>
                  </a:ext>
                </a:extLst>
              </p:cNvPr>
              <p:cNvSpPr/>
              <p:nvPr/>
            </p:nvSpPr>
            <p:spPr>
              <a:xfrm rot="10800000">
                <a:off x="8653134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5" name="Google Shape;4469;p39">
                <a:extLst>
                  <a:ext uri="{FF2B5EF4-FFF2-40B4-BE49-F238E27FC236}">
                    <a16:creationId xmlns:a16="http://schemas.microsoft.com/office/drawing/2014/main" id="{98A152CA-394B-4D89-97BE-8F78C8483D74}"/>
                  </a:ext>
                </a:extLst>
              </p:cNvPr>
              <p:cNvSpPr/>
              <p:nvPr/>
            </p:nvSpPr>
            <p:spPr>
              <a:xfrm rot="10800000">
                <a:off x="8653134" y="1595937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6" name="Google Shape;4470;p39">
                <a:extLst>
                  <a:ext uri="{FF2B5EF4-FFF2-40B4-BE49-F238E27FC236}">
                    <a16:creationId xmlns:a16="http://schemas.microsoft.com/office/drawing/2014/main" id="{582E40FF-F821-416D-9F5E-B93514544502}"/>
                  </a:ext>
                </a:extLst>
              </p:cNvPr>
              <p:cNvSpPr/>
              <p:nvPr/>
            </p:nvSpPr>
            <p:spPr>
              <a:xfrm rot="10800000">
                <a:off x="4618134" y="1644615"/>
                <a:ext cx="587799" cy="600528"/>
              </a:xfrm>
              <a:custGeom>
                <a:avLst/>
                <a:gdLst/>
                <a:ahLst/>
                <a:cxnLst/>
                <a:rect l="l" t="t" r="r" b="b"/>
                <a:pathLst>
                  <a:path w="17356" h="16120" extrusionOk="0">
                    <a:moveTo>
                      <a:pt x="0" y="1"/>
                    </a:moveTo>
                    <a:lnTo>
                      <a:pt x="0" y="7411"/>
                    </a:lnTo>
                    <a:cubicBezTo>
                      <a:pt x="0" y="8234"/>
                      <a:pt x="666" y="8868"/>
                      <a:pt x="1457" y="8868"/>
                    </a:cubicBezTo>
                    <a:lnTo>
                      <a:pt x="15898" y="8868"/>
                    </a:lnTo>
                    <a:cubicBezTo>
                      <a:pt x="16500" y="8868"/>
                      <a:pt x="16975" y="9343"/>
                      <a:pt x="16975" y="9945"/>
                    </a:cubicBezTo>
                    <a:lnTo>
                      <a:pt x="16975" y="16120"/>
                    </a:lnTo>
                    <a:lnTo>
                      <a:pt x="17355" y="16120"/>
                    </a:lnTo>
                    <a:lnTo>
                      <a:pt x="17355" y="9945"/>
                    </a:lnTo>
                    <a:cubicBezTo>
                      <a:pt x="17355" y="9121"/>
                      <a:pt x="16722" y="8488"/>
                      <a:pt x="15898" y="8488"/>
                    </a:cubicBezTo>
                    <a:lnTo>
                      <a:pt x="1457" y="8488"/>
                    </a:lnTo>
                    <a:cubicBezTo>
                      <a:pt x="856" y="8488"/>
                      <a:pt x="380" y="8013"/>
                      <a:pt x="380" y="7411"/>
                    </a:cubicBezTo>
                    <a:lnTo>
                      <a:pt x="380" y="1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7" name="Google Shape;4471;p39">
                <a:extLst>
                  <a:ext uri="{FF2B5EF4-FFF2-40B4-BE49-F238E27FC236}">
                    <a16:creationId xmlns:a16="http://schemas.microsoft.com/office/drawing/2014/main" id="{CD1CE8A2-FF08-4D0C-8B30-2EC1885E4898}"/>
                  </a:ext>
                </a:extLst>
              </p:cNvPr>
              <p:cNvSpPr/>
              <p:nvPr/>
            </p:nvSpPr>
            <p:spPr>
              <a:xfrm rot="10800000">
                <a:off x="4574652" y="1595937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DC8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48" name="Google Shape;4472;p39">
                <a:extLst>
                  <a:ext uri="{FF2B5EF4-FFF2-40B4-BE49-F238E27FC236}">
                    <a16:creationId xmlns:a16="http://schemas.microsoft.com/office/drawing/2014/main" id="{93E13637-221F-4CF3-9D2B-CFBD9E79C3B0}"/>
                  </a:ext>
                </a:extLst>
              </p:cNvPr>
              <p:cNvSpPr/>
              <p:nvPr/>
            </p:nvSpPr>
            <p:spPr>
              <a:xfrm rot="10800000">
                <a:off x="4574652" y="1595937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57BEC71-1C27-420F-AE69-7EE7BB2ECB73}"/>
                </a:ext>
              </a:extLst>
            </p:cNvPr>
            <p:cNvGrpSpPr/>
            <p:nvPr/>
          </p:nvGrpSpPr>
          <p:grpSpPr>
            <a:xfrm>
              <a:off x="8162380" y="363883"/>
              <a:ext cx="1071625" cy="1168921"/>
              <a:chOff x="8162387" y="363880"/>
              <a:chExt cx="1071627" cy="1168921"/>
            </a:xfrm>
          </p:grpSpPr>
          <p:sp>
            <p:nvSpPr>
              <p:cNvPr id="123" name="Google Shape;4477;p39">
                <a:extLst>
                  <a:ext uri="{FF2B5EF4-FFF2-40B4-BE49-F238E27FC236}">
                    <a16:creationId xmlns:a16="http://schemas.microsoft.com/office/drawing/2014/main" id="{0E007B47-48B5-45F4-B0A3-AA3AA49351A1}"/>
                  </a:ext>
                </a:extLst>
              </p:cNvPr>
              <p:cNvSpPr/>
              <p:nvPr/>
            </p:nvSpPr>
            <p:spPr>
              <a:xfrm rot="10800000">
                <a:off x="8194490" y="964377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5424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36" y="7791"/>
                    </a:lnTo>
                    <a:cubicBezTo>
                      <a:pt x="888" y="7981"/>
                      <a:pt x="603" y="8297"/>
                      <a:pt x="349" y="8678"/>
                    </a:cubicBezTo>
                    <a:cubicBezTo>
                      <a:pt x="128" y="9089"/>
                      <a:pt x="1" y="9501"/>
                      <a:pt x="1" y="9881"/>
                    </a:cubicBezTo>
                    <a:lnTo>
                      <a:pt x="1" y="17386"/>
                    </a:lnTo>
                    <a:lnTo>
                      <a:pt x="381" y="17386"/>
                    </a:lnTo>
                    <a:lnTo>
                      <a:pt x="381" y="9881"/>
                    </a:lnTo>
                    <a:cubicBezTo>
                      <a:pt x="381" y="9564"/>
                      <a:pt x="508" y="9216"/>
                      <a:pt x="698" y="8868"/>
                    </a:cubicBezTo>
                    <a:cubicBezTo>
                      <a:pt x="888" y="8551"/>
                      <a:pt x="1141" y="8266"/>
                      <a:pt x="1426" y="8139"/>
                    </a:cubicBezTo>
                    <a:lnTo>
                      <a:pt x="14410" y="602"/>
                    </a:lnTo>
                    <a:cubicBezTo>
                      <a:pt x="14695" y="475"/>
                      <a:pt x="15044" y="380"/>
                      <a:pt x="15424" y="380"/>
                    </a:cubicBezTo>
                    <a:cubicBezTo>
                      <a:pt x="15804" y="380"/>
                      <a:pt x="16184" y="475"/>
                      <a:pt x="16437" y="602"/>
                    </a:cubicBezTo>
                    <a:lnTo>
                      <a:pt x="29453" y="8139"/>
                    </a:lnTo>
                    <a:cubicBezTo>
                      <a:pt x="29706" y="8266"/>
                      <a:pt x="29960" y="8551"/>
                      <a:pt x="30150" y="8868"/>
                    </a:cubicBezTo>
                    <a:cubicBezTo>
                      <a:pt x="30372" y="9216"/>
                      <a:pt x="30467" y="9564"/>
                      <a:pt x="30467" y="9881"/>
                    </a:cubicBezTo>
                    <a:lnTo>
                      <a:pt x="30467" y="17386"/>
                    </a:lnTo>
                    <a:lnTo>
                      <a:pt x="30847" y="17386"/>
                    </a:lnTo>
                    <a:lnTo>
                      <a:pt x="30847" y="9881"/>
                    </a:lnTo>
                    <a:cubicBezTo>
                      <a:pt x="30847" y="9501"/>
                      <a:pt x="30720" y="9089"/>
                      <a:pt x="30498" y="8678"/>
                    </a:cubicBezTo>
                    <a:cubicBezTo>
                      <a:pt x="30277" y="8297"/>
                      <a:pt x="29960" y="7981"/>
                      <a:pt x="29643" y="7791"/>
                    </a:cubicBezTo>
                    <a:lnTo>
                      <a:pt x="16659" y="285"/>
                    </a:lnTo>
                    <a:cubicBezTo>
                      <a:pt x="16310" y="95"/>
                      <a:pt x="15899" y="0"/>
                      <a:pt x="1542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4" name="Google Shape;4478;p39">
                <a:extLst>
                  <a:ext uri="{FF2B5EF4-FFF2-40B4-BE49-F238E27FC236}">
                    <a16:creationId xmlns:a16="http://schemas.microsoft.com/office/drawing/2014/main" id="{5D84D2D0-1A19-4788-A859-2E03A42C4709}"/>
                  </a:ext>
                </a:extLst>
              </p:cNvPr>
              <p:cNvSpPr/>
              <p:nvPr/>
            </p:nvSpPr>
            <p:spPr>
              <a:xfrm rot="10800000">
                <a:off x="8162387" y="363880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59" y="8646"/>
                      <a:pt x="476" y="9184"/>
                    </a:cubicBezTo>
                    <a:cubicBezTo>
                      <a:pt x="793" y="9723"/>
                      <a:pt x="1204" y="10166"/>
                      <a:pt x="1679" y="10451"/>
                    </a:cubicBezTo>
                    <a:lnTo>
                      <a:pt x="14695" y="17957"/>
                    </a:lnTo>
                    <a:cubicBezTo>
                      <a:pt x="15170" y="18210"/>
                      <a:pt x="15772" y="18368"/>
                      <a:pt x="16374" y="18368"/>
                    </a:cubicBezTo>
                    <a:cubicBezTo>
                      <a:pt x="17007" y="18368"/>
                      <a:pt x="17609" y="18210"/>
                      <a:pt x="18084" y="17957"/>
                    </a:cubicBezTo>
                    <a:lnTo>
                      <a:pt x="31068" y="10451"/>
                    </a:lnTo>
                    <a:cubicBezTo>
                      <a:pt x="31543" y="10166"/>
                      <a:pt x="31987" y="9723"/>
                      <a:pt x="32272" y="9184"/>
                    </a:cubicBezTo>
                    <a:cubicBezTo>
                      <a:pt x="32588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633"/>
                      <a:pt x="30403" y="7823"/>
                      <a:pt x="30276" y="8044"/>
                    </a:cubicBezTo>
                    <a:cubicBezTo>
                      <a:pt x="30150" y="8234"/>
                      <a:pt x="29991" y="8393"/>
                      <a:pt x="29928" y="8456"/>
                    </a:cubicBezTo>
                    <a:lnTo>
                      <a:pt x="16912" y="15930"/>
                    </a:lnTo>
                    <a:cubicBezTo>
                      <a:pt x="16817" y="15993"/>
                      <a:pt x="16627" y="16057"/>
                      <a:pt x="16374" y="16057"/>
                    </a:cubicBezTo>
                    <a:cubicBezTo>
                      <a:pt x="16120" y="16057"/>
                      <a:pt x="15930" y="15993"/>
                      <a:pt x="15835" y="15930"/>
                    </a:cubicBezTo>
                    <a:lnTo>
                      <a:pt x="2851" y="8456"/>
                    </a:lnTo>
                    <a:cubicBezTo>
                      <a:pt x="2756" y="8393"/>
                      <a:pt x="2598" y="8266"/>
                      <a:pt x="2471" y="8044"/>
                    </a:cubicBezTo>
                    <a:cubicBezTo>
                      <a:pt x="2344" y="7823"/>
                      <a:pt x="2313" y="7633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5" name="Google Shape;4479;p39">
                <a:extLst>
                  <a:ext uri="{FF2B5EF4-FFF2-40B4-BE49-F238E27FC236}">
                    <a16:creationId xmlns:a16="http://schemas.microsoft.com/office/drawing/2014/main" id="{2B433101-667F-48B2-8C16-1C036AE086C2}"/>
                  </a:ext>
                </a:extLst>
              </p:cNvPr>
              <p:cNvSpPr/>
              <p:nvPr/>
            </p:nvSpPr>
            <p:spPr>
              <a:xfrm rot="10800000">
                <a:off x="8301133" y="522047"/>
                <a:ext cx="794134" cy="884953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9" extrusionOk="0">
                    <a:moveTo>
                      <a:pt x="12130" y="0"/>
                    </a:moveTo>
                    <a:cubicBezTo>
                      <a:pt x="11615" y="0"/>
                      <a:pt x="11100" y="111"/>
                      <a:pt x="10705" y="333"/>
                    </a:cubicBezTo>
                    <a:lnTo>
                      <a:pt x="1394" y="5716"/>
                    </a:lnTo>
                    <a:cubicBezTo>
                      <a:pt x="634" y="6160"/>
                      <a:pt x="0" y="7268"/>
                      <a:pt x="0" y="8186"/>
                    </a:cubicBezTo>
                    <a:lnTo>
                      <a:pt x="0" y="18922"/>
                    </a:lnTo>
                    <a:cubicBezTo>
                      <a:pt x="0" y="19366"/>
                      <a:pt x="159" y="19872"/>
                      <a:pt x="412" y="20316"/>
                    </a:cubicBezTo>
                    <a:cubicBezTo>
                      <a:pt x="666" y="20759"/>
                      <a:pt x="1014" y="21139"/>
                      <a:pt x="1394" y="21361"/>
                    </a:cubicBezTo>
                    <a:lnTo>
                      <a:pt x="10705" y="26744"/>
                    </a:lnTo>
                    <a:cubicBezTo>
                      <a:pt x="10800" y="26808"/>
                      <a:pt x="10926" y="26839"/>
                      <a:pt x="11021" y="26871"/>
                    </a:cubicBezTo>
                    <a:cubicBezTo>
                      <a:pt x="11148" y="26934"/>
                      <a:pt x="11275" y="26966"/>
                      <a:pt x="11370" y="26998"/>
                    </a:cubicBezTo>
                    <a:cubicBezTo>
                      <a:pt x="11607" y="27045"/>
                      <a:pt x="11868" y="27069"/>
                      <a:pt x="12130" y="27069"/>
                    </a:cubicBezTo>
                    <a:cubicBezTo>
                      <a:pt x="12391" y="27069"/>
                      <a:pt x="12652" y="27045"/>
                      <a:pt x="12890" y="26998"/>
                    </a:cubicBezTo>
                    <a:cubicBezTo>
                      <a:pt x="13080" y="26934"/>
                      <a:pt x="13238" y="26903"/>
                      <a:pt x="13396" y="26808"/>
                    </a:cubicBezTo>
                    <a:cubicBezTo>
                      <a:pt x="13428" y="26776"/>
                      <a:pt x="13491" y="26776"/>
                      <a:pt x="13555" y="26744"/>
                    </a:cubicBezTo>
                    <a:lnTo>
                      <a:pt x="22866" y="21361"/>
                    </a:lnTo>
                    <a:cubicBezTo>
                      <a:pt x="23246" y="21139"/>
                      <a:pt x="23594" y="20759"/>
                      <a:pt x="23847" y="20316"/>
                    </a:cubicBezTo>
                    <a:cubicBezTo>
                      <a:pt x="24132" y="19872"/>
                      <a:pt x="24291" y="19366"/>
                      <a:pt x="24291" y="18922"/>
                    </a:cubicBezTo>
                    <a:lnTo>
                      <a:pt x="24291" y="8186"/>
                    </a:lnTo>
                    <a:cubicBezTo>
                      <a:pt x="24291" y="7268"/>
                      <a:pt x="23626" y="6160"/>
                      <a:pt x="22866" y="5716"/>
                    </a:cubicBezTo>
                    <a:lnTo>
                      <a:pt x="13555" y="333"/>
                    </a:lnTo>
                    <a:cubicBezTo>
                      <a:pt x="13159" y="111"/>
                      <a:pt x="12644" y="0"/>
                      <a:pt x="12130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C8CA948-7EC2-434F-949B-7D3AA01BE400}"/>
                </a:ext>
              </a:extLst>
            </p:cNvPr>
            <p:cNvGrpSpPr/>
            <p:nvPr/>
          </p:nvGrpSpPr>
          <p:grpSpPr>
            <a:xfrm>
              <a:off x="1350275" y="376306"/>
              <a:ext cx="1071625" cy="1168921"/>
              <a:chOff x="1350278" y="376304"/>
              <a:chExt cx="1071627" cy="1168920"/>
            </a:xfrm>
          </p:grpSpPr>
          <p:sp>
            <p:nvSpPr>
              <p:cNvPr id="120" name="Google Shape;4486;p39">
                <a:extLst>
                  <a:ext uri="{FF2B5EF4-FFF2-40B4-BE49-F238E27FC236}">
                    <a16:creationId xmlns:a16="http://schemas.microsoft.com/office/drawing/2014/main" id="{CF3F91F7-C096-432B-B2AC-FA11899BE452}"/>
                  </a:ext>
                </a:extLst>
              </p:cNvPr>
              <p:cNvSpPr/>
              <p:nvPr/>
            </p:nvSpPr>
            <p:spPr>
              <a:xfrm rot="10800000">
                <a:off x="1382382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603" y="9089"/>
                      <a:pt x="888" y="9406"/>
                      <a:pt x="1236" y="9596"/>
                    </a:cubicBezTo>
                    <a:lnTo>
                      <a:pt x="14220" y="17101"/>
                    </a:lnTo>
                    <a:cubicBezTo>
                      <a:pt x="14537" y="17291"/>
                      <a:pt x="14980" y="17386"/>
                      <a:pt x="15424" y="17386"/>
                    </a:cubicBezTo>
                    <a:cubicBezTo>
                      <a:pt x="15899" y="17386"/>
                      <a:pt x="16310" y="17291"/>
                      <a:pt x="16627" y="17101"/>
                    </a:cubicBezTo>
                    <a:lnTo>
                      <a:pt x="29643" y="9596"/>
                    </a:lnTo>
                    <a:cubicBezTo>
                      <a:pt x="29960" y="9406"/>
                      <a:pt x="30277" y="9089"/>
                      <a:pt x="30498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67" y="0"/>
                    </a:lnTo>
                    <a:lnTo>
                      <a:pt x="30467" y="7506"/>
                    </a:lnTo>
                    <a:cubicBezTo>
                      <a:pt x="30467" y="7791"/>
                      <a:pt x="30372" y="8139"/>
                      <a:pt x="30150" y="8487"/>
                    </a:cubicBezTo>
                    <a:cubicBezTo>
                      <a:pt x="29960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4" y="16911"/>
                      <a:pt x="15804" y="17006"/>
                      <a:pt x="15424" y="17006"/>
                    </a:cubicBezTo>
                    <a:cubicBezTo>
                      <a:pt x="15044" y="17006"/>
                      <a:pt x="14695" y="16911"/>
                      <a:pt x="14410" y="16753"/>
                    </a:cubicBezTo>
                    <a:lnTo>
                      <a:pt x="1426" y="9247"/>
                    </a:lnTo>
                    <a:cubicBezTo>
                      <a:pt x="1141" y="9089"/>
                      <a:pt x="888" y="8836"/>
                      <a:pt x="698" y="8487"/>
                    </a:cubicBezTo>
                    <a:cubicBezTo>
                      <a:pt x="508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1" name="Google Shape;4487;p39">
                <a:extLst>
                  <a:ext uri="{FF2B5EF4-FFF2-40B4-BE49-F238E27FC236}">
                    <a16:creationId xmlns:a16="http://schemas.microsoft.com/office/drawing/2014/main" id="{6566BAD3-E40E-4022-989D-1D04FA3AD734}"/>
                  </a:ext>
                </a:extLst>
              </p:cNvPr>
              <p:cNvSpPr/>
              <p:nvPr/>
            </p:nvSpPr>
            <p:spPr>
              <a:xfrm rot="10800000">
                <a:off x="1350278" y="944695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6374" y="0"/>
                    </a:moveTo>
                    <a:cubicBezTo>
                      <a:pt x="15772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3" y="8646"/>
                      <a:pt x="476" y="9184"/>
                    </a:cubicBezTo>
                    <a:cubicBezTo>
                      <a:pt x="159" y="9723"/>
                      <a:pt x="1" y="10293"/>
                      <a:pt x="1" y="10863"/>
                    </a:cubicBezTo>
                    <a:lnTo>
                      <a:pt x="1" y="18368"/>
                    </a:lnTo>
                    <a:lnTo>
                      <a:pt x="2313" y="18368"/>
                    </a:lnTo>
                    <a:lnTo>
                      <a:pt x="2313" y="10863"/>
                    </a:lnTo>
                    <a:cubicBezTo>
                      <a:pt x="2313" y="10736"/>
                      <a:pt x="2344" y="10546"/>
                      <a:pt x="2471" y="10324"/>
                    </a:cubicBezTo>
                    <a:cubicBezTo>
                      <a:pt x="2598" y="10103"/>
                      <a:pt x="2756" y="9976"/>
                      <a:pt x="2851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4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29991" y="9976"/>
                      <a:pt x="30150" y="10103"/>
                      <a:pt x="30276" y="10324"/>
                    </a:cubicBezTo>
                    <a:cubicBezTo>
                      <a:pt x="30403" y="10546"/>
                      <a:pt x="30435" y="10736"/>
                      <a:pt x="30435" y="10863"/>
                    </a:cubicBezTo>
                    <a:lnTo>
                      <a:pt x="30435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2" y="9184"/>
                    </a:cubicBezTo>
                    <a:cubicBezTo>
                      <a:pt x="31987" y="8646"/>
                      <a:pt x="31543" y="8202"/>
                      <a:pt x="31068" y="7917"/>
                    </a:cubicBezTo>
                    <a:lnTo>
                      <a:pt x="18052" y="412"/>
                    </a:lnTo>
                    <a:cubicBezTo>
                      <a:pt x="17609" y="159"/>
                      <a:pt x="17007" y="0"/>
                      <a:pt x="1637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22" name="Google Shape;4488;p39">
                <a:extLst>
                  <a:ext uri="{FF2B5EF4-FFF2-40B4-BE49-F238E27FC236}">
                    <a16:creationId xmlns:a16="http://schemas.microsoft.com/office/drawing/2014/main" id="{33AFB2E0-0BD5-4E45-A49B-9FE974B0CE4F}"/>
                  </a:ext>
                </a:extLst>
              </p:cNvPr>
              <p:cNvSpPr/>
              <p:nvPr/>
            </p:nvSpPr>
            <p:spPr>
              <a:xfrm rot="10800000">
                <a:off x="1489024" y="503151"/>
                <a:ext cx="794134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46" extrusionOk="0">
                    <a:moveTo>
                      <a:pt x="12130" y="1"/>
                    </a:moveTo>
                    <a:cubicBezTo>
                      <a:pt x="11615" y="1"/>
                      <a:pt x="11100" y="112"/>
                      <a:pt x="10705" y="333"/>
                    </a:cubicBezTo>
                    <a:lnTo>
                      <a:pt x="1426" y="5685"/>
                    </a:lnTo>
                    <a:cubicBezTo>
                      <a:pt x="919" y="5970"/>
                      <a:pt x="475" y="6509"/>
                      <a:pt x="222" y="7110"/>
                    </a:cubicBezTo>
                    <a:cubicBezTo>
                      <a:pt x="222" y="7142"/>
                      <a:pt x="222" y="7174"/>
                      <a:pt x="190" y="7205"/>
                    </a:cubicBezTo>
                    <a:cubicBezTo>
                      <a:pt x="64" y="7522"/>
                      <a:pt x="0" y="7839"/>
                      <a:pt x="0" y="8155"/>
                    </a:cubicBezTo>
                    <a:lnTo>
                      <a:pt x="0" y="18891"/>
                    </a:lnTo>
                    <a:cubicBezTo>
                      <a:pt x="0" y="19810"/>
                      <a:pt x="634" y="20886"/>
                      <a:pt x="1394" y="21361"/>
                    </a:cubicBezTo>
                    <a:lnTo>
                      <a:pt x="10705" y="26713"/>
                    </a:lnTo>
                    <a:cubicBezTo>
                      <a:pt x="11100" y="26935"/>
                      <a:pt x="11615" y="27046"/>
                      <a:pt x="12130" y="27046"/>
                    </a:cubicBezTo>
                    <a:cubicBezTo>
                      <a:pt x="12644" y="27046"/>
                      <a:pt x="13159" y="26935"/>
                      <a:pt x="13555" y="26713"/>
                    </a:cubicBezTo>
                    <a:lnTo>
                      <a:pt x="22866" y="21361"/>
                    </a:lnTo>
                    <a:cubicBezTo>
                      <a:pt x="23626" y="20886"/>
                      <a:pt x="24259" y="19810"/>
                      <a:pt x="24259" y="18891"/>
                    </a:cubicBezTo>
                    <a:lnTo>
                      <a:pt x="24259" y="8155"/>
                    </a:lnTo>
                    <a:cubicBezTo>
                      <a:pt x="24291" y="7237"/>
                      <a:pt x="23657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4" y="1"/>
                      <a:pt x="1213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ECF44F5-7304-495B-93CC-51EF5D69BC41}"/>
                </a:ext>
              </a:extLst>
            </p:cNvPr>
            <p:cNvGrpSpPr/>
            <p:nvPr/>
          </p:nvGrpSpPr>
          <p:grpSpPr>
            <a:xfrm>
              <a:off x="2712919" y="345247"/>
              <a:ext cx="1070579" cy="1168921"/>
              <a:chOff x="2712922" y="345246"/>
              <a:chExt cx="1070581" cy="1168920"/>
            </a:xfrm>
          </p:grpSpPr>
          <p:sp>
            <p:nvSpPr>
              <p:cNvPr id="115" name="Google Shape;4504;p39">
                <a:extLst>
                  <a:ext uri="{FF2B5EF4-FFF2-40B4-BE49-F238E27FC236}">
                    <a16:creationId xmlns:a16="http://schemas.microsoft.com/office/drawing/2014/main" id="{8042A52D-5B72-4645-9CDD-9B6E53DCC7DA}"/>
                  </a:ext>
                </a:extLst>
              </p:cNvPr>
              <p:cNvSpPr/>
              <p:nvPr/>
            </p:nvSpPr>
            <p:spPr>
              <a:xfrm rot="10800000">
                <a:off x="2743979" y="944695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04" y="7791"/>
                    </a:lnTo>
                    <a:cubicBezTo>
                      <a:pt x="887" y="7981"/>
                      <a:pt x="570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0" y="17418"/>
                    </a:lnTo>
                    <a:lnTo>
                      <a:pt x="380" y="9913"/>
                    </a:lnTo>
                    <a:cubicBezTo>
                      <a:pt x="380" y="9596"/>
                      <a:pt x="507" y="9248"/>
                      <a:pt x="697" y="8899"/>
                    </a:cubicBezTo>
                    <a:cubicBezTo>
                      <a:pt x="887" y="8551"/>
                      <a:pt x="1141" y="8298"/>
                      <a:pt x="1394" y="8139"/>
                    </a:cubicBezTo>
                    <a:lnTo>
                      <a:pt x="14410" y="634"/>
                    </a:lnTo>
                    <a:cubicBezTo>
                      <a:pt x="14663" y="475"/>
                      <a:pt x="15043" y="380"/>
                      <a:pt x="15423" y="380"/>
                    </a:cubicBezTo>
                    <a:cubicBezTo>
                      <a:pt x="15803" y="380"/>
                      <a:pt x="16183" y="475"/>
                      <a:pt x="16437" y="634"/>
                    </a:cubicBezTo>
                    <a:lnTo>
                      <a:pt x="29453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66" y="9596"/>
                      <a:pt x="30466" y="9913"/>
                    </a:cubicBezTo>
                    <a:lnTo>
                      <a:pt x="30466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76" y="8298"/>
                      <a:pt x="29959" y="7981"/>
                      <a:pt x="29643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8" name="Google Shape;4505;p39">
                <a:extLst>
                  <a:ext uri="{FF2B5EF4-FFF2-40B4-BE49-F238E27FC236}">
                    <a16:creationId xmlns:a16="http://schemas.microsoft.com/office/drawing/2014/main" id="{6F38E7DC-CD48-4AC8-8293-9F5557A5BD84}"/>
                  </a:ext>
                </a:extLst>
              </p:cNvPr>
              <p:cNvSpPr/>
              <p:nvPr/>
            </p:nvSpPr>
            <p:spPr>
              <a:xfrm rot="10800000">
                <a:off x="2712922" y="345246"/>
                <a:ext cx="1070581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47" h="18337" extrusionOk="0">
                    <a:moveTo>
                      <a:pt x="0" y="0"/>
                    </a:moveTo>
                    <a:lnTo>
                      <a:pt x="0" y="7506"/>
                    </a:lnTo>
                    <a:cubicBezTo>
                      <a:pt x="0" y="8044"/>
                      <a:pt x="159" y="8646"/>
                      <a:pt x="475" y="9184"/>
                    </a:cubicBezTo>
                    <a:cubicBezTo>
                      <a:pt x="792" y="9723"/>
                      <a:pt x="1204" y="10166"/>
                      <a:pt x="1679" y="10419"/>
                    </a:cubicBezTo>
                    <a:lnTo>
                      <a:pt x="14695" y="17925"/>
                    </a:lnTo>
                    <a:cubicBezTo>
                      <a:pt x="15138" y="18210"/>
                      <a:pt x="15740" y="18336"/>
                      <a:pt x="16373" y="18336"/>
                    </a:cubicBezTo>
                    <a:cubicBezTo>
                      <a:pt x="17007" y="18336"/>
                      <a:pt x="17608" y="18210"/>
                      <a:pt x="18052" y="17925"/>
                    </a:cubicBezTo>
                    <a:lnTo>
                      <a:pt x="31068" y="10419"/>
                    </a:lnTo>
                    <a:cubicBezTo>
                      <a:pt x="31543" y="10134"/>
                      <a:pt x="31954" y="9691"/>
                      <a:pt x="32271" y="9152"/>
                    </a:cubicBezTo>
                    <a:cubicBezTo>
                      <a:pt x="32588" y="8646"/>
                      <a:pt x="32746" y="8044"/>
                      <a:pt x="32746" y="7506"/>
                    </a:cubicBezTo>
                    <a:lnTo>
                      <a:pt x="32746" y="0"/>
                    </a:lnTo>
                    <a:lnTo>
                      <a:pt x="30434" y="0"/>
                    </a:lnTo>
                    <a:lnTo>
                      <a:pt x="30434" y="7506"/>
                    </a:lnTo>
                    <a:cubicBezTo>
                      <a:pt x="30434" y="7601"/>
                      <a:pt x="30403" y="7791"/>
                      <a:pt x="30276" y="8012"/>
                    </a:cubicBezTo>
                    <a:cubicBezTo>
                      <a:pt x="30149" y="8234"/>
                      <a:pt x="29991" y="8361"/>
                      <a:pt x="29896" y="8424"/>
                    </a:cubicBezTo>
                    <a:lnTo>
                      <a:pt x="16912" y="15930"/>
                    </a:lnTo>
                    <a:cubicBezTo>
                      <a:pt x="16817" y="15961"/>
                      <a:pt x="16627" y="16025"/>
                      <a:pt x="16373" y="16025"/>
                    </a:cubicBezTo>
                    <a:cubicBezTo>
                      <a:pt x="16120" y="16025"/>
                      <a:pt x="15930" y="15961"/>
                      <a:pt x="15835" y="15930"/>
                    </a:cubicBezTo>
                    <a:lnTo>
                      <a:pt x="2851" y="8424"/>
                    </a:lnTo>
                    <a:cubicBezTo>
                      <a:pt x="2756" y="8361"/>
                      <a:pt x="2597" y="8234"/>
                      <a:pt x="2471" y="8012"/>
                    </a:cubicBezTo>
                    <a:cubicBezTo>
                      <a:pt x="2344" y="7791"/>
                      <a:pt x="2312" y="7601"/>
                      <a:pt x="2312" y="7506"/>
                    </a:cubicBez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9" name="Google Shape;4506;p39">
                <a:extLst>
                  <a:ext uri="{FF2B5EF4-FFF2-40B4-BE49-F238E27FC236}">
                    <a16:creationId xmlns:a16="http://schemas.microsoft.com/office/drawing/2014/main" id="{55D8C620-5D49-44F6-8B90-19EA9C40BB3A}"/>
                  </a:ext>
                </a:extLst>
              </p:cNvPr>
              <p:cNvSpPr/>
              <p:nvPr/>
            </p:nvSpPr>
            <p:spPr>
              <a:xfrm rot="10800000">
                <a:off x="2851669" y="502595"/>
                <a:ext cx="793120" cy="884757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7063" extrusionOk="0">
                    <a:moveTo>
                      <a:pt x="12130" y="1"/>
                    </a:moveTo>
                    <a:cubicBezTo>
                      <a:pt x="11616" y="1"/>
                      <a:pt x="11101" y="112"/>
                      <a:pt x="10705" y="333"/>
                    </a:cubicBezTo>
                    <a:lnTo>
                      <a:pt x="1394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335"/>
                      <a:pt x="159" y="19841"/>
                      <a:pt x="413" y="20285"/>
                    </a:cubicBezTo>
                    <a:cubicBezTo>
                      <a:pt x="666" y="20728"/>
                      <a:pt x="1014" y="21140"/>
                      <a:pt x="1394" y="21361"/>
                    </a:cubicBezTo>
                    <a:lnTo>
                      <a:pt x="10705" y="26713"/>
                    </a:lnTo>
                    <a:cubicBezTo>
                      <a:pt x="11102" y="26943"/>
                      <a:pt x="11610" y="27063"/>
                      <a:pt x="12119" y="27063"/>
                    </a:cubicBezTo>
                    <a:cubicBezTo>
                      <a:pt x="12381" y="27063"/>
                      <a:pt x="12643" y="27031"/>
                      <a:pt x="12890" y="26967"/>
                    </a:cubicBezTo>
                    <a:cubicBezTo>
                      <a:pt x="13017" y="26935"/>
                      <a:pt x="13112" y="26903"/>
                      <a:pt x="13239" y="26872"/>
                    </a:cubicBezTo>
                    <a:cubicBezTo>
                      <a:pt x="13334" y="26808"/>
                      <a:pt x="13460" y="26777"/>
                      <a:pt x="13555" y="26713"/>
                    </a:cubicBezTo>
                    <a:lnTo>
                      <a:pt x="22866" y="21361"/>
                    </a:lnTo>
                    <a:cubicBezTo>
                      <a:pt x="23246" y="21140"/>
                      <a:pt x="23594" y="20728"/>
                      <a:pt x="23848" y="20285"/>
                    </a:cubicBezTo>
                    <a:cubicBezTo>
                      <a:pt x="24101" y="19841"/>
                      <a:pt x="24260" y="19335"/>
                      <a:pt x="24260" y="18891"/>
                    </a:cubicBezTo>
                    <a:lnTo>
                      <a:pt x="24260" y="8155"/>
                    </a:lnTo>
                    <a:cubicBezTo>
                      <a:pt x="24260" y="7237"/>
                      <a:pt x="23626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8BD3BDE-370B-410F-B341-5D02FF5A497A}"/>
                </a:ext>
              </a:extLst>
            </p:cNvPr>
            <p:cNvGrpSpPr/>
            <p:nvPr/>
          </p:nvGrpSpPr>
          <p:grpSpPr>
            <a:xfrm>
              <a:off x="4074516" y="376306"/>
              <a:ext cx="1071594" cy="1168921"/>
              <a:chOff x="4074520" y="376304"/>
              <a:chExt cx="1071595" cy="1168920"/>
            </a:xfrm>
          </p:grpSpPr>
          <p:sp>
            <p:nvSpPr>
              <p:cNvPr id="112" name="Google Shape;4517;p39">
                <a:extLst>
                  <a:ext uri="{FF2B5EF4-FFF2-40B4-BE49-F238E27FC236}">
                    <a16:creationId xmlns:a16="http://schemas.microsoft.com/office/drawing/2014/main" id="{E58611EC-E0C9-43E1-A50E-59313C726086}"/>
                  </a:ext>
                </a:extLst>
              </p:cNvPr>
              <p:cNvSpPr/>
              <p:nvPr/>
            </p:nvSpPr>
            <p:spPr>
              <a:xfrm rot="10800000">
                <a:off x="4105577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571" y="9089"/>
                      <a:pt x="888" y="9406"/>
                      <a:pt x="1204" y="9596"/>
                    </a:cubicBezTo>
                    <a:lnTo>
                      <a:pt x="14220" y="17101"/>
                    </a:lnTo>
                    <a:cubicBezTo>
                      <a:pt x="14537" y="17291"/>
                      <a:pt x="14949" y="17386"/>
                      <a:pt x="15424" y="17386"/>
                    </a:cubicBezTo>
                    <a:cubicBezTo>
                      <a:pt x="15867" y="17386"/>
                      <a:pt x="16311" y="17291"/>
                      <a:pt x="16627" y="17101"/>
                    </a:cubicBezTo>
                    <a:lnTo>
                      <a:pt x="29612" y="9596"/>
                    </a:lnTo>
                    <a:cubicBezTo>
                      <a:pt x="29960" y="9406"/>
                      <a:pt x="30245" y="9089"/>
                      <a:pt x="30467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791"/>
                      <a:pt x="30340" y="8139"/>
                      <a:pt x="30150" y="8487"/>
                    </a:cubicBezTo>
                    <a:cubicBezTo>
                      <a:pt x="29960" y="8836"/>
                      <a:pt x="29707" y="9089"/>
                      <a:pt x="29422" y="9247"/>
                    </a:cubicBezTo>
                    <a:lnTo>
                      <a:pt x="16437" y="16753"/>
                    </a:lnTo>
                    <a:cubicBezTo>
                      <a:pt x="16152" y="16911"/>
                      <a:pt x="15804" y="17006"/>
                      <a:pt x="15424" y="17006"/>
                    </a:cubicBezTo>
                    <a:cubicBezTo>
                      <a:pt x="15012" y="17006"/>
                      <a:pt x="14664" y="16911"/>
                      <a:pt x="14410" y="16753"/>
                    </a:cubicBezTo>
                    <a:lnTo>
                      <a:pt x="1394" y="9247"/>
                    </a:lnTo>
                    <a:cubicBezTo>
                      <a:pt x="1141" y="9089"/>
                      <a:pt x="888" y="8836"/>
                      <a:pt x="666" y="8487"/>
                    </a:cubicBezTo>
                    <a:cubicBezTo>
                      <a:pt x="476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3" name="Google Shape;4518;p39">
                <a:extLst>
                  <a:ext uri="{FF2B5EF4-FFF2-40B4-BE49-F238E27FC236}">
                    <a16:creationId xmlns:a16="http://schemas.microsoft.com/office/drawing/2014/main" id="{8F10B202-A23B-4F4C-867D-7888D3799EC4}"/>
                  </a:ext>
                </a:extLst>
              </p:cNvPr>
              <p:cNvSpPr/>
              <p:nvPr/>
            </p:nvSpPr>
            <p:spPr>
              <a:xfrm rot="10800000">
                <a:off x="4074520" y="944695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405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710" y="7917"/>
                    </a:lnTo>
                    <a:cubicBezTo>
                      <a:pt x="1235" y="8202"/>
                      <a:pt x="792" y="8646"/>
                      <a:pt x="507" y="9184"/>
                    </a:cubicBezTo>
                    <a:cubicBezTo>
                      <a:pt x="190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75" y="10546"/>
                      <a:pt x="2502" y="10324"/>
                    </a:cubicBezTo>
                    <a:cubicBezTo>
                      <a:pt x="2629" y="10103"/>
                      <a:pt x="2787" y="9976"/>
                      <a:pt x="2850" y="9913"/>
                    </a:cubicBezTo>
                    <a:lnTo>
                      <a:pt x="15866" y="2407"/>
                    </a:lnTo>
                    <a:cubicBezTo>
                      <a:pt x="15961" y="2375"/>
                      <a:pt x="16151" y="2312"/>
                      <a:pt x="16405" y="2312"/>
                    </a:cubicBezTo>
                    <a:cubicBezTo>
                      <a:pt x="16658" y="2312"/>
                      <a:pt x="16848" y="2375"/>
                      <a:pt x="16943" y="2407"/>
                    </a:cubicBezTo>
                    <a:lnTo>
                      <a:pt x="29927" y="9913"/>
                    </a:lnTo>
                    <a:cubicBezTo>
                      <a:pt x="30022" y="9976"/>
                      <a:pt x="30181" y="10103"/>
                      <a:pt x="30308" y="10324"/>
                    </a:cubicBezTo>
                    <a:cubicBezTo>
                      <a:pt x="30434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619" y="9723"/>
                      <a:pt x="32303" y="9184"/>
                    </a:cubicBezTo>
                    <a:cubicBezTo>
                      <a:pt x="31986" y="8646"/>
                      <a:pt x="31543" y="8202"/>
                      <a:pt x="31099" y="7917"/>
                    </a:cubicBezTo>
                    <a:lnTo>
                      <a:pt x="18083" y="412"/>
                    </a:lnTo>
                    <a:cubicBezTo>
                      <a:pt x="17608" y="159"/>
                      <a:pt x="17006" y="0"/>
                      <a:pt x="16405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4" name="Google Shape;4519;p39">
                <a:extLst>
                  <a:ext uri="{FF2B5EF4-FFF2-40B4-BE49-F238E27FC236}">
                    <a16:creationId xmlns:a16="http://schemas.microsoft.com/office/drawing/2014/main" id="{70D5292D-7A2B-4E18-8C27-621FAD862B73}"/>
                  </a:ext>
                </a:extLst>
              </p:cNvPr>
              <p:cNvSpPr/>
              <p:nvPr/>
            </p:nvSpPr>
            <p:spPr>
              <a:xfrm rot="10800000">
                <a:off x="4213234" y="503151"/>
                <a:ext cx="794166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46" extrusionOk="0">
                    <a:moveTo>
                      <a:pt x="12162" y="1"/>
                    </a:moveTo>
                    <a:cubicBezTo>
                      <a:pt x="11647" y="1"/>
                      <a:pt x="11133" y="112"/>
                      <a:pt x="10737" y="333"/>
                    </a:cubicBezTo>
                    <a:lnTo>
                      <a:pt x="1426" y="5685"/>
                    </a:lnTo>
                    <a:cubicBezTo>
                      <a:pt x="951" y="5970"/>
                      <a:pt x="508" y="6509"/>
                      <a:pt x="254" y="7110"/>
                    </a:cubicBezTo>
                    <a:cubicBezTo>
                      <a:pt x="254" y="7142"/>
                      <a:pt x="223" y="7174"/>
                      <a:pt x="223" y="7205"/>
                    </a:cubicBezTo>
                    <a:cubicBezTo>
                      <a:pt x="96" y="7522"/>
                      <a:pt x="1" y="7839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10737" y="26713"/>
                    </a:lnTo>
                    <a:cubicBezTo>
                      <a:pt x="11133" y="26935"/>
                      <a:pt x="11647" y="27046"/>
                      <a:pt x="12158" y="27046"/>
                    </a:cubicBezTo>
                    <a:cubicBezTo>
                      <a:pt x="12668" y="27046"/>
                      <a:pt x="13175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87" y="333"/>
                    </a:lnTo>
                    <a:cubicBezTo>
                      <a:pt x="13191" y="112"/>
                      <a:pt x="12676" y="1"/>
                      <a:pt x="12162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0D0D623-3D19-4453-927A-D63AD4E4B1DD}"/>
                </a:ext>
              </a:extLst>
            </p:cNvPr>
            <p:cNvGrpSpPr/>
            <p:nvPr/>
          </p:nvGrpSpPr>
          <p:grpSpPr>
            <a:xfrm>
              <a:off x="6799769" y="376306"/>
              <a:ext cx="1071594" cy="1168921"/>
              <a:chOff x="6799775" y="376304"/>
              <a:chExt cx="1071595" cy="1168920"/>
            </a:xfrm>
          </p:grpSpPr>
          <p:sp>
            <p:nvSpPr>
              <p:cNvPr id="109" name="Google Shape;4530;p39">
                <a:extLst>
                  <a:ext uri="{FF2B5EF4-FFF2-40B4-BE49-F238E27FC236}">
                    <a16:creationId xmlns:a16="http://schemas.microsoft.com/office/drawing/2014/main" id="{3916E598-6562-44D1-A4D8-19AA0EADDE3B}"/>
                  </a:ext>
                </a:extLst>
              </p:cNvPr>
              <p:cNvSpPr/>
              <p:nvPr/>
            </p:nvSpPr>
            <p:spPr>
              <a:xfrm rot="10800000">
                <a:off x="6831846" y="376304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0" y="0"/>
                    </a:moveTo>
                    <a:lnTo>
                      <a:pt x="0" y="7474"/>
                    </a:lnTo>
                    <a:cubicBezTo>
                      <a:pt x="0" y="7854"/>
                      <a:pt x="127" y="8297"/>
                      <a:pt x="349" y="8677"/>
                    </a:cubicBezTo>
                    <a:cubicBezTo>
                      <a:pt x="602" y="9089"/>
                      <a:pt x="887" y="9406"/>
                      <a:pt x="1235" y="9596"/>
                    </a:cubicBezTo>
                    <a:lnTo>
                      <a:pt x="14220" y="17101"/>
                    </a:lnTo>
                    <a:cubicBezTo>
                      <a:pt x="14536" y="17291"/>
                      <a:pt x="14980" y="17386"/>
                      <a:pt x="15423" y="17386"/>
                    </a:cubicBezTo>
                    <a:cubicBezTo>
                      <a:pt x="15898" y="17386"/>
                      <a:pt x="16310" y="17291"/>
                      <a:pt x="16658" y="17101"/>
                    </a:cubicBezTo>
                    <a:lnTo>
                      <a:pt x="29643" y="9596"/>
                    </a:lnTo>
                    <a:cubicBezTo>
                      <a:pt x="29959" y="9406"/>
                      <a:pt x="30276" y="9089"/>
                      <a:pt x="30498" y="8677"/>
                    </a:cubicBezTo>
                    <a:cubicBezTo>
                      <a:pt x="30719" y="8297"/>
                      <a:pt x="30846" y="7854"/>
                      <a:pt x="30846" y="7506"/>
                    </a:cubicBezTo>
                    <a:lnTo>
                      <a:pt x="30846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791"/>
                      <a:pt x="30371" y="8139"/>
                      <a:pt x="30149" y="8487"/>
                    </a:cubicBezTo>
                    <a:cubicBezTo>
                      <a:pt x="29959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3" y="16911"/>
                      <a:pt x="15803" y="17006"/>
                      <a:pt x="15423" y="17006"/>
                    </a:cubicBezTo>
                    <a:cubicBezTo>
                      <a:pt x="15043" y="17006"/>
                      <a:pt x="14695" y="16911"/>
                      <a:pt x="14410" y="16753"/>
                    </a:cubicBezTo>
                    <a:lnTo>
                      <a:pt x="1425" y="9247"/>
                    </a:lnTo>
                    <a:cubicBezTo>
                      <a:pt x="1140" y="9089"/>
                      <a:pt x="887" y="8836"/>
                      <a:pt x="697" y="8487"/>
                    </a:cubicBezTo>
                    <a:cubicBezTo>
                      <a:pt x="507" y="8171"/>
                      <a:pt x="380" y="7791"/>
                      <a:pt x="380" y="7506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0" name="Google Shape;4531;p39">
                <a:extLst>
                  <a:ext uri="{FF2B5EF4-FFF2-40B4-BE49-F238E27FC236}">
                    <a16:creationId xmlns:a16="http://schemas.microsoft.com/office/drawing/2014/main" id="{5C0558AE-B3F1-46DD-90D3-03410E69ED5F}"/>
                  </a:ext>
                </a:extLst>
              </p:cNvPr>
              <p:cNvSpPr/>
              <p:nvPr/>
            </p:nvSpPr>
            <p:spPr>
              <a:xfrm rot="10800000">
                <a:off x="6799775" y="944695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373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2" y="8646"/>
                      <a:pt x="475" y="9184"/>
                    </a:cubicBezTo>
                    <a:cubicBezTo>
                      <a:pt x="159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44" y="10546"/>
                      <a:pt x="2470" y="10324"/>
                    </a:cubicBezTo>
                    <a:cubicBezTo>
                      <a:pt x="2597" y="10103"/>
                      <a:pt x="2755" y="9976"/>
                      <a:pt x="2850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3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30023" y="9976"/>
                      <a:pt x="30149" y="10103"/>
                      <a:pt x="30276" y="10324"/>
                    </a:cubicBezTo>
                    <a:cubicBezTo>
                      <a:pt x="30403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1" y="9184"/>
                    </a:cubicBezTo>
                    <a:cubicBezTo>
                      <a:pt x="31986" y="8646"/>
                      <a:pt x="31543" y="8202"/>
                      <a:pt x="31068" y="7917"/>
                    </a:cubicBezTo>
                    <a:lnTo>
                      <a:pt x="18083" y="412"/>
                    </a:lnTo>
                    <a:cubicBezTo>
                      <a:pt x="17608" y="159"/>
                      <a:pt x="17007" y="0"/>
                      <a:pt x="16373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11" name="Google Shape;4532;p39">
                <a:extLst>
                  <a:ext uri="{FF2B5EF4-FFF2-40B4-BE49-F238E27FC236}">
                    <a16:creationId xmlns:a16="http://schemas.microsoft.com/office/drawing/2014/main" id="{1F37026C-713C-40D5-B397-3D152C1EA623}"/>
                  </a:ext>
                </a:extLst>
              </p:cNvPr>
              <p:cNvSpPr/>
              <p:nvPr/>
            </p:nvSpPr>
            <p:spPr>
              <a:xfrm rot="10800000">
                <a:off x="6938490" y="502628"/>
                <a:ext cx="794166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62" extrusionOk="0">
                    <a:moveTo>
                      <a:pt x="12134" y="1"/>
                    </a:moveTo>
                    <a:cubicBezTo>
                      <a:pt x="11623" y="1"/>
                      <a:pt x="11117" y="112"/>
                      <a:pt x="10737" y="333"/>
                    </a:cubicBezTo>
                    <a:lnTo>
                      <a:pt x="1426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7316" y="24750"/>
                    </a:lnTo>
                    <a:lnTo>
                      <a:pt x="10705" y="26713"/>
                    </a:lnTo>
                    <a:cubicBezTo>
                      <a:pt x="11022" y="26903"/>
                      <a:pt x="11370" y="26998"/>
                      <a:pt x="11750" y="27030"/>
                    </a:cubicBezTo>
                    <a:cubicBezTo>
                      <a:pt x="11890" y="27051"/>
                      <a:pt x="12032" y="27061"/>
                      <a:pt x="12173" y="27061"/>
                    </a:cubicBezTo>
                    <a:cubicBezTo>
                      <a:pt x="12670" y="27061"/>
                      <a:pt x="13161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4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D9123F1-E2FB-45B0-ABE5-A042C67986CE}"/>
                </a:ext>
              </a:extLst>
            </p:cNvPr>
            <p:cNvGrpSpPr/>
            <p:nvPr/>
          </p:nvGrpSpPr>
          <p:grpSpPr>
            <a:xfrm>
              <a:off x="5437127" y="345247"/>
              <a:ext cx="1071625" cy="1168921"/>
              <a:chOff x="5437132" y="345246"/>
              <a:chExt cx="1071627" cy="1168920"/>
            </a:xfrm>
          </p:grpSpPr>
          <p:sp>
            <p:nvSpPr>
              <p:cNvPr id="106" name="Google Shape;4543;p39">
                <a:extLst>
                  <a:ext uri="{FF2B5EF4-FFF2-40B4-BE49-F238E27FC236}">
                    <a16:creationId xmlns:a16="http://schemas.microsoft.com/office/drawing/2014/main" id="{8A182D03-2981-4B22-9AF1-E747B4D95C1F}"/>
                  </a:ext>
                </a:extLst>
              </p:cNvPr>
              <p:cNvSpPr/>
              <p:nvPr/>
            </p:nvSpPr>
            <p:spPr>
              <a:xfrm rot="10800000">
                <a:off x="5468189" y="944695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48" y="0"/>
                      <a:pt x="14537" y="95"/>
                      <a:pt x="14188" y="285"/>
                    </a:cubicBezTo>
                    <a:lnTo>
                      <a:pt x="1204" y="7791"/>
                    </a:lnTo>
                    <a:cubicBezTo>
                      <a:pt x="856" y="7981"/>
                      <a:pt x="571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1" y="17418"/>
                    </a:lnTo>
                    <a:lnTo>
                      <a:pt x="381" y="9913"/>
                    </a:lnTo>
                    <a:cubicBezTo>
                      <a:pt x="381" y="9596"/>
                      <a:pt x="476" y="9248"/>
                      <a:pt x="666" y="8899"/>
                    </a:cubicBezTo>
                    <a:cubicBezTo>
                      <a:pt x="856" y="8551"/>
                      <a:pt x="1109" y="8298"/>
                      <a:pt x="1394" y="8139"/>
                    </a:cubicBezTo>
                    <a:lnTo>
                      <a:pt x="14378" y="634"/>
                    </a:lnTo>
                    <a:cubicBezTo>
                      <a:pt x="14663" y="475"/>
                      <a:pt x="15012" y="380"/>
                      <a:pt x="15423" y="380"/>
                    </a:cubicBezTo>
                    <a:cubicBezTo>
                      <a:pt x="15803" y="380"/>
                      <a:pt x="16152" y="475"/>
                      <a:pt x="16437" y="634"/>
                    </a:cubicBezTo>
                    <a:lnTo>
                      <a:pt x="29421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34" y="9596"/>
                      <a:pt x="30434" y="9913"/>
                    </a:cubicBezTo>
                    <a:lnTo>
                      <a:pt x="30434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44" y="8298"/>
                      <a:pt x="29959" y="7981"/>
                      <a:pt x="29611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7" name="Google Shape;4544;p39">
                <a:extLst>
                  <a:ext uri="{FF2B5EF4-FFF2-40B4-BE49-F238E27FC236}">
                    <a16:creationId xmlns:a16="http://schemas.microsoft.com/office/drawing/2014/main" id="{919C2BDC-533B-46C8-812E-BABDC0D28DDB}"/>
                  </a:ext>
                </a:extLst>
              </p:cNvPr>
              <p:cNvSpPr/>
              <p:nvPr/>
            </p:nvSpPr>
            <p:spPr>
              <a:xfrm rot="10800000">
                <a:off x="5437132" y="345246"/>
                <a:ext cx="1071627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37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91" y="8646"/>
                      <a:pt x="476" y="9184"/>
                    </a:cubicBezTo>
                    <a:cubicBezTo>
                      <a:pt x="792" y="9723"/>
                      <a:pt x="1236" y="10166"/>
                      <a:pt x="1711" y="10419"/>
                    </a:cubicBezTo>
                    <a:lnTo>
                      <a:pt x="14695" y="17925"/>
                    </a:lnTo>
                    <a:cubicBezTo>
                      <a:pt x="15170" y="18210"/>
                      <a:pt x="15772" y="18336"/>
                      <a:pt x="16374" y="18336"/>
                    </a:cubicBezTo>
                    <a:cubicBezTo>
                      <a:pt x="17007" y="18336"/>
                      <a:pt x="17609" y="18210"/>
                      <a:pt x="18084" y="17925"/>
                    </a:cubicBezTo>
                    <a:lnTo>
                      <a:pt x="31100" y="10419"/>
                    </a:lnTo>
                    <a:cubicBezTo>
                      <a:pt x="31543" y="10134"/>
                      <a:pt x="31987" y="9691"/>
                      <a:pt x="32303" y="9152"/>
                    </a:cubicBezTo>
                    <a:cubicBezTo>
                      <a:pt x="32620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601"/>
                      <a:pt x="30403" y="7791"/>
                      <a:pt x="30276" y="8012"/>
                    </a:cubicBezTo>
                    <a:cubicBezTo>
                      <a:pt x="30150" y="8234"/>
                      <a:pt x="30023" y="8361"/>
                      <a:pt x="29928" y="8424"/>
                    </a:cubicBezTo>
                    <a:lnTo>
                      <a:pt x="16912" y="15930"/>
                    </a:lnTo>
                    <a:cubicBezTo>
                      <a:pt x="16849" y="15961"/>
                      <a:pt x="16627" y="16025"/>
                      <a:pt x="16374" y="16025"/>
                    </a:cubicBezTo>
                    <a:cubicBezTo>
                      <a:pt x="16120" y="16025"/>
                      <a:pt x="15930" y="15961"/>
                      <a:pt x="15867" y="15930"/>
                    </a:cubicBezTo>
                    <a:lnTo>
                      <a:pt x="2851" y="8424"/>
                    </a:lnTo>
                    <a:cubicBezTo>
                      <a:pt x="2756" y="8361"/>
                      <a:pt x="2629" y="8234"/>
                      <a:pt x="2503" y="8012"/>
                    </a:cubicBezTo>
                    <a:cubicBezTo>
                      <a:pt x="2376" y="7791"/>
                      <a:pt x="2313" y="7601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8" name="Google Shape;4545;p39">
                <a:extLst>
                  <a:ext uri="{FF2B5EF4-FFF2-40B4-BE49-F238E27FC236}">
                    <a16:creationId xmlns:a16="http://schemas.microsoft.com/office/drawing/2014/main" id="{505CBEFA-CBE9-4825-96B1-61681D0C50EA}"/>
                  </a:ext>
                </a:extLst>
              </p:cNvPr>
              <p:cNvSpPr/>
              <p:nvPr/>
            </p:nvSpPr>
            <p:spPr>
              <a:xfrm rot="10800000">
                <a:off x="5575878" y="502628"/>
                <a:ext cx="794134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2" extrusionOk="0">
                    <a:moveTo>
                      <a:pt x="12145" y="1"/>
                    </a:moveTo>
                    <a:cubicBezTo>
                      <a:pt x="11631" y="1"/>
                      <a:pt x="11116" y="112"/>
                      <a:pt x="10736" y="333"/>
                    </a:cubicBezTo>
                    <a:lnTo>
                      <a:pt x="1426" y="5685"/>
                    </a:lnTo>
                    <a:cubicBezTo>
                      <a:pt x="634" y="6160"/>
                      <a:pt x="0" y="7237"/>
                      <a:pt x="0" y="8155"/>
                    </a:cubicBezTo>
                    <a:lnTo>
                      <a:pt x="0" y="18891"/>
                    </a:lnTo>
                    <a:cubicBezTo>
                      <a:pt x="0" y="19335"/>
                      <a:pt x="159" y="19841"/>
                      <a:pt x="412" y="20285"/>
                    </a:cubicBezTo>
                    <a:cubicBezTo>
                      <a:pt x="665" y="20728"/>
                      <a:pt x="1045" y="21140"/>
                      <a:pt x="1426" y="21361"/>
                    </a:cubicBezTo>
                    <a:lnTo>
                      <a:pt x="10736" y="26713"/>
                    </a:lnTo>
                    <a:cubicBezTo>
                      <a:pt x="10831" y="26777"/>
                      <a:pt x="10926" y="26840"/>
                      <a:pt x="11053" y="26872"/>
                    </a:cubicBezTo>
                    <a:cubicBezTo>
                      <a:pt x="11148" y="26903"/>
                      <a:pt x="11275" y="26935"/>
                      <a:pt x="11401" y="26967"/>
                    </a:cubicBezTo>
                    <a:cubicBezTo>
                      <a:pt x="11639" y="27030"/>
                      <a:pt x="11892" y="27062"/>
                      <a:pt x="12145" y="27062"/>
                    </a:cubicBezTo>
                    <a:cubicBezTo>
                      <a:pt x="12399" y="27062"/>
                      <a:pt x="12652" y="27030"/>
                      <a:pt x="12890" y="26967"/>
                    </a:cubicBezTo>
                    <a:cubicBezTo>
                      <a:pt x="13080" y="26935"/>
                      <a:pt x="13238" y="26872"/>
                      <a:pt x="13396" y="26808"/>
                    </a:cubicBezTo>
                    <a:cubicBezTo>
                      <a:pt x="13460" y="26777"/>
                      <a:pt x="13523" y="26745"/>
                      <a:pt x="13555" y="26713"/>
                    </a:cubicBezTo>
                    <a:lnTo>
                      <a:pt x="22865" y="21361"/>
                    </a:lnTo>
                    <a:cubicBezTo>
                      <a:pt x="23277" y="21140"/>
                      <a:pt x="23626" y="20728"/>
                      <a:pt x="23879" y="20285"/>
                    </a:cubicBezTo>
                    <a:cubicBezTo>
                      <a:pt x="24132" y="19841"/>
                      <a:pt x="24291" y="19335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7" y="6160"/>
                      <a:pt x="22865" y="5685"/>
                    </a:cubicBezTo>
                    <a:lnTo>
                      <a:pt x="13555" y="333"/>
                    </a:lnTo>
                    <a:cubicBezTo>
                      <a:pt x="13175" y="112"/>
                      <a:pt x="12660" y="1"/>
                      <a:pt x="12145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79D491B-2169-4EB8-B9B4-8A2B098D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452" y="579618"/>
              <a:ext cx="736976" cy="736976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580D5A1-6EA2-4D8A-A301-75059A87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823" y="604319"/>
              <a:ext cx="675664" cy="675666"/>
            </a:xfrm>
            <a:prstGeom prst="rect">
              <a:avLst/>
            </a:prstGeom>
          </p:spPr>
        </p:pic>
        <p:sp>
          <p:nvSpPr>
            <p:cNvPr id="34" name="Google Shape;4552;p39">
              <a:extLst>
                <a:ext uri="{FF2B5EF4-FFF2-40B4-BE49-F238E27FC236}">
                  <a16:creationId xmlns:a16="http://schemas.microsoft.com/office/drawing/2014/main" id="{12501994-11AA-4A2F-93F7-6969414AA6AE}"/>
                </a:ext>
              </a:extLst>
            </p:cNvPr>
            <p:cNvSpPr txBox="1"/>
            <p:nvPr/>
          </p:nvSpPr>
          <p:spPr>
            <a:xfrm>
              <a:off x="1171107" y="-10938"/>
              <a:ext cx="1417498" cy="487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kern="1200" spc="-5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AI</a:t>
              </a:r>
              <a:endParaRPr lang="ko-KR" sz="700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35" name="Google Shape;4554;p39">
              <a:extLst>
                <a:ext uri="{FF2B5EF4-FFF2-40B4-BE49-F238E27FC236}">
                  <a16:creationId xmlns:a16="http://schemas.microsoft.com/office/drawing/2014/main" id="{D27A2B93-1A72-4B3D-92E8-D4413CEBF703}"/>
                </a:ext>
              </a:extLst>
            </p:cNvPr>
            <p:cNvSpPr txBox="1"/>
            <p:nvPr/>
          </p:nvSpPr>
          <p:spPr>
            <a:xfrm>
              <a:off x="2539447" y="51017"/>
              <a:ext cx="1417500" cy="417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DATA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4556;p39">
              <a:extLst>
                <a:ext uri="{FF2B5EF4-FFF2-40B4-BE49-F238E27FC236}">
                  <a16:creationId xmlns:a16="http://schemas.microsoft.com/office/drawing/2014/main" id="{9FFD95DA-79C1-4898-954D-B480D9CED6B4}"/>
                </a:ext>
              </a:extLst>
            </p:cNvPr>
            <p:cNvSpPr txBox="1"/>
            <p:nvPr/>
          </p:nvSpPr>
          <p:spPr>
            <a:xfrm>
              <a:off x="3752443" y="51014"/>
              <a:ext cx="1566923" cy="408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Mobile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4558;p39">
              <a:extLst>
                <a:ext uri="{FF2B5EF4-FFF2-40B4-BE49-F238E27FC236}">
                  <a16:creationId xmlns:a16="http://schemas.microsoft.com/office/drawing/2014/main" id="{6FC13357-6F00-4FAA-B0A7-52193C914D68}"/>
                </a:ext>
              </a:extLst>
            </p:cNvPr>
            <p:cNvSpPr txBox="1"/>
            <p:nvPr/>
          </p:nvSpPr>
          <p:spPr>
            <a:xfrm>
              <a:off x="6505483" y="51017"/>
              <a:ext cx="1619227" cy="412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Metaverse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4560;p39">
              <a:extLst>
                <a:ext uri="{FF2B5EF4-FFF2-40B4-BE49-F238E27FC236}">
                  <a16:creationId xmlns:a16="http://schemas.microsoft.com/office/drawing/2014/main" id="{F1CD4EED-B5F9-4DEA-BC61-A5C8695ED0C9}"/>
                </a:ext>
              </a:extLst>
            </p:cNvPr>
            <p:cNvSpPr txBox="1"/>
            <p:nvPr/>
          </p:nvSpPr>
          <p:spPr>
            <a:xfrm>
              <a:off x="7989443" y="51017"/>
              <a:ext cx="1417500" cy="443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kern="1200" spc="-5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Security</a:t>
              </a:r>
              <a:endParaRPr lang="ko-KR" sz="800" dirty="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39" name="Google Shape;4562;p39">
              <a:extLst>
                <a:ext uri="{FF2B5EF4-FFF2-40B4-BE49-F238E27FC236}">
                  <a16:creationId xmlns:a16="http://schemas.microsoft.com/office/drawing/2014/main" id="{F6CECFE6-C915-4799-AF4E-B4C7478AE7C9}"/>
                </a:ext>
              </a:extLst>
            </p:cNvPr>
            <p:cNvSpPr txBox="1"/>
            <p:nvPr/>
          </p:nvSpPr>
          <p:spPr>
            <a:xfrm>
              <a:off x="5143066" y="28929"/>
              <a:ext cx="1527196" cy="434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Quantum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814DF4A8-48A3-499F-BD1A-163223D094A1}"/>
                </a:ext>
              </a:extLst>
            </p:cNvPr>
            <p:cNvGrpSpPr/>
            <p:nvPr/>
          </p:nvGrpSpPr>
          <p:grpSpPr>
            <a:xfrm>
              <a:off x="1382389" y="3646734"/>
              <a:ext cx="1071625" cy="1336666"/>
              <a:chOff x="1382391" y="3646732"/>
              <a:chExt cx="1071627" cy="1336666"/>
            </a:xfrm>
          </p:grpSpPr>
          <p:sp>
            <p:nvSpPr>
              <p:cNvPr id="101" name="Google Shape;4468;p39">
                <a:extLst>
                  <a:ext uri="{FF2B5EF4-FFF2-40B4-BE49-F238E27FC236}">
                    <a16:creationId xmlns:a16="http://schemas.microsoft.com/office/drawing/2014/main" id="{AB839612-BDEC-46A2-B318-6881D854B523}"/>
                  </a:ext>
                </a:extLst>
              </p:cNvPr>
              <p:cNvSpPr/>
              <p:nvPr/>
            </p:nvSpPr>
            <p:spPr>
              <a:xfrm>
                <a:off x="1864867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2" name="Google Shape;4469;p39">
                <a:extLst>
                  <a:ext uri="{FF2B5EF4-FFF2-40B4-BE49-F238E27FC236}">
                    <a16:creationId xmlns:a16="http://schemas.microsoft.com/office/drawing/2014/main" id="{A5C3F1F5-F58C-45CD-89EC-5D3DDD9C30C4}"/>
                  </a:ext>
                </a:extLst>
              </p:cNvPr>
              <p:cNvSpPr/>
              <p:nvPr/>
            </p:nvSpPr>
            <p:spPr>
              <a:xfrm>
                <a:off x="1864867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21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521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3" name="Google Shape;4477;p39">
                <a:extLst>
                  <a:ext uri="{FF2B5EF4-FFF2-40B4-BE49-F238E27FC236}">
                    <a16:creationId xmlns:a16="http://schemas.microsoft.com/office/drawing/2014/main" id="{B4C69F48-1134-4F75-BC1F-60B1D0C103D6}"/>
                  </a:ext>
                </a:extLst>
              </p:cNvPr>
              <p:cNvSpPr/>
              <p:nvPr/>
            </p:nvSpPr>
            <p:spPr>
              <a:xfrm>
                <a:off x="1413449" y="3814477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5424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36" y="7791"/>
                    </a:lnTo>
                    <a:cubicBezTo>
                      <a:pt x="888" y="7981"/>
                      <a:pt x="603" y="8297"/>
                      <a:pt x="349" y="8678"/>
                    </a:cubicBezTo>
                    <a:cubicBezTo>
                      <a:pt x="128" y="9089"/>
                      <a:pt x="1" y="9501"/>
                      <a:pt x="1" y="9881"/>
                    </a:cubicBezTo>
                    <a:lnTo>
                      <a:pt x="1" y="17386"/>
                    </a:lnTo>
                    <a:lnTo>
                      <a:pt x="381" y="17386"/>
                    </a:lnTo>
                    <a:lnTo>
                      <a:pt x="381" y="9881"/>
                    </a:lnTo>
                    <a:cubicBezTo>
                      <a:pt x="381" y="9564"/>
                      <a:pt x="508" y="9216"/>
                      <a:pt x="698" y="8868"/>
                    </a:cubicBezTo>
                    <a:cubicBezTo>
                      <a:pt x="888" y="8551"/>
                      <a:pt x="1141" y="8266"/>
                      <a:pt x="1426" y="8139"/>
                    </a:cubicBezTo>
                    <a:lnTo>
                      <a:pt x="14410" y="602"/>
                    </a:lnTo>
                    <a:cubicBezTo>
                      <a:pt x="14695" y="475"/>
                      <a:pt x="15044" y="380"/>
                      <a:pt x="15424" y="380"/>
                    </a:cubicBezTo>
                    <a:cubicBezTo>
                      <a:pt x="15804" y="380"/>
                      <a:pt x="16184" y="475"/>
                      <a:pt x="16437" y="602"/>
                    </a:cubicBezTo>
                    <a:lnTo>
                      <a:pt x="29453" y="8139"/>
                    </a:lnTo>
                    <a:cubicBezTo>
                      <a:pt x="29706" y="8266"/>
                      <a:pt x="29960" y="8551"/>
                      <a:pt x="30150" y="8868"/>
                    </a:cubicBezTo>
                    <a:cubicBezTo>
                      <a:pt x="30372" y="9216"/>
                      <a:pt x="30467" y="9564"/>
                      <a:pt x="30467" y="9881"/>
                    </a:cubicBezTo>
                    <a:lnTo>
                      <a:pt x="30467" y="17386"/>
                    </a:lnTo>
                    <a:lnTo>
                      <a:pt x="30847" y="17386"/>
                    </a:lnTo>
                    <a:lnTo>
                      <a:pt x="30847" y="9881"/>
                    </a:lnTo>
                    <a:cubicBezTo>
                      <a:pt x="30847" y="9501"/>
                      <a:pt x="30720" y="9089"/>
                      <a:pt x="30498" y="8678"/>
                    </a:cubicBezTo>
                    <a:cubicBezTo>
                      <a:pt x="30277" y="8297"/>
                      <a:pt x="29960" y="7981"/>
                      <a:pt x="29643" y="7791"/>
                    </a:cubicBezTo>
                    <a:lnTo>
                      <a:pt x="16659" y="285"/>
                    </a:lnTo>
                    <a:cubicBezTo>
                      <a:pt x="16310" y="95"/>
                      <a:pt x="15899" y="0"/>
                      <a:pt x="1542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4" name="Google Shape;4478;p39">
                <a:extLst>
                  <a:ext uri="{FF2B5EF4-FFF2-40B4-BE49-F238E27FC236}">
                    <a16:creationId xmlns:a16="http://schemas.microsoft.com/office/drawing/2014/main" id="{C7C8894C-AAFF-44EF-9288-F977F02A8A74}"/>
                  </a:ext>
                </a:extLst>
              </p:cNvPr>
              <p:cNvSpPr/>
              <p:nvPr/>
            </p:nvSpPr>
            <p:spPr>
              <a:xfrm>
                <a:off x="1382391" y="4382869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59" y="8646"/>
                      <a:pt x="476" y="9184"/>
                    </a:cubicBezTo>
                    <a:cubicBezTo>
                      <a:pt x="793" y="9723"/>
                      <a:pt x="1204" y="10166"/>
                      <a:pt x="1679" y="10451"/>
                    </a:cubicBezTo>
                    <a:lnTo>
                      <a:pt x="14695" y="17957"/>
                    </a:lnTo>
                    <a:cubicBezTo>
                      <a:pt x="15170" y="18210"/>
                      <a:pt x="15772" y="18368"/>
                      <a:pt x="16374" y="18368"/>
                    </a:cubicBezTo>
                    <a:cubicBezTo>
                      <a:pt x="17007" y="18368"/>
                      <a:pt x="17609" y="18210"/>
                      <a:pt x="18084" y="17957"/>
                    </a:cubicBezTo>
                    <a:lnTo>
                      <a:pt x="31068" y="10451"/>
                    </a:lnTo>
                    <a:cubicBezTo>
                      <a:pt x="31543" y="10166"/>
                      <a:pt x="31987" y="9723"/>
                      <a:pt x="32272" y="9184"/>
                    </a:cubicBezTo>
                    <a:cubicBezTo>
                      <a:pt x="32588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633"/>
                      <a:pt x="30403" y="7823"/>
                      <a:pt x="30276" y="8044"/>
                    </a:cubicBezTo>
                    <a:cubicBezTo>
                      <a:pt x="30150" y="8234"/>
                      <a:pt x="29991" y="8393"/>
                      <a:pt x="29928" y="8456"/>
                    </a:cubicBezTo>
                    <a:lnTo>
                      <a:pt x="16912" y="15930"/>
                    </a:lnTo>
                    <a:cubicBezTo>
                      <a:pt x="16817" y="15993"/>
                      <a:pt x="16627" y="16057"/>
                      <a:pt x="16374" y="16057"/>
                    </a:cubicBezTo>
                    <a:cubicBezTo>
                      <a:pt x="16120" y="16057"/>
                      <a:pt x="15930" y="15993"/>
                      <a:pt x="15835" y="15930"/>
                    </a:cubicBezTo>
                    <a:lnTo>
                      <a:pt x="2851" y="8456"/>
                    </a:lnTo>
                    <a:cubicBezTo>
                      <a:pt x="2756" y="8393"/>
                      <a:pt x="2598" y="8266"/>
                      <a:pt x="2471" y="8044"/>
                    </a:cubicBezTo>
                    <a:cubicBezTo>
                      <a:pt x="2344" y="7823"/>
                      <a:pt x="2313" y="7633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5" name="Google Shape;4479;p39">
                <a:extLst>
                  <a:ext uri="{FF2B5EF4-FFF2-40B4-BE49-F238E27FC236}">
                    <a16:creationId xmlns:a16="http://schemas.microsoft.com/office/drawing/2014/main" id="{22BF6246-BDBA-4D35-9AF7-FA36EB219606}"/>
                  </a:ext>
                </a:extLst>
              </p:cNvPr>
              <p:cNvSpPr/>
              <p:nvPr/>
            </p:nvSpPr>
            <p:spPr>
              <a:xfrm>
                <a:off x="1521138" y="3950151"/>
                <a:ext cx="794134" cy="884953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9" extrusionOk="0">
                    <a:moveTo>
                      <a:pt x="12130" y="0"/>
                    </a:moveTo>
                    <a:cubicBezTo>
                      <a:pt x="11615" y="0"/>
                      <a:pt x="11100" y="111"/>
                      <a:pt x="10705" y="333"/>
                    </a:cubicBezTo>
                    <a:lnTo>
                      <a:pt x="1394" y="5716"/>
                    </a:lnTo>
                    <a:cubicBezTo>
                      <a:pt x="634" y="6160"/>
                      <a:pt x="0" y="7268"/>
                      <a:pt x="0" y="8186"/>
                    </a:cubicBezTo>
                    <a:lnTo>
                      <a:pt x="0" y="18922"/>
                    </a:lnTo>
                    <a:cubicBezTo>
                      <a:pt x="0" y="19366"/>
                      <a:pt x="159" y="19872"/>
                      <a:pt x="412" y="20316"/>
                    </a:cubicBezTo>
                    <a:cubicBezTo>
                      <a:pt x="666" y="20759"/>
                      <a:pt x="1014" y="21139"/>
                      <a:pt x="1394" y="21361"/>
                    </a:cubicBezTo>
                    <a:lnTo>
                      <a:pt x="10705" y="26744"/>
                    </a:lnTo>
                    <a:cubicBezTo>
                      <a:pt x="10800" y="26808"/>
                      <a:pt x="10926" y="26839"/>
                      <a:pt x="11021" y="26871"/>
                    </a:cubicBezTo>
                    <a:cubicBezTo>
                      <a:pt x="11148" y="26934"/>
                      <a:pt x="11275" y="26966"/>
                      <a:pt x="11370" y="26998"/>
                    </a:cubicBezTo>
                    <a:cubicBezTo>
                      <a:pt x="11607" y="27045"/>
                      <a:pt x="11868" y="27069"/>
                      <a:pt x="12130" y="27069"/>
                    </a:cubicBezTo>
                    <a:cubicBezTo>
                      <a:pt x="12391" y="27069"/>
                      <a:pt x="12652" y="27045"/>
                      <a:pt x="12890" y="26998"/>
                    </a:cubicBezTo>
                    <a:cubicBezTo>
                      <a:pt x="13080" y="26934"/>
                      <a:pt x="13238" y="26903"/>
                      <a:pt x="13396" y="26808"/>
                    </a:cubicBezTo>
                    <a:cubicBezTo>
                      <a:pt x="13428" y="26776"/>
                      <a:pt x="13491" y="26776"/>
                      <a:pt x="13555" y="26744"/>
                    </a:cubicBezTo>
                    <a:lnTo>
                      <a:pt x="22866" y="21361"/>
                    </a:lnTo>
                    <a:cubicBezTo>
                      <a:pt x="23246" y="21139"/>
                      <a:pt x="23594" y="20759"/>
                      <a:pt x="23847" y="20316"/>
                    </a:cubicBezTo>
                    <a:cubicBezTo>
                      <a:pt x="24132" y="19872"/>
                      <a:pt x="24291" y="19366"/>
                      <a:pt x="24291" y="18922"/>
                    </a:cubicBezTo>
                    <a:lnTo>
                      <a:pt x="24291" y="8186"/>
                    </a:lnTo>
                    <a:cubicBezTo>
                      <a:pt x="24291" y="7268"/>
                      <a:pt x="23626" y="6160"/>
                      <a:pt x="22866" y="5716"/>
                    </a:cubicBezTo>
                    <a:lnTo>
                      <a:pt x="13555" y="333"/>
                    </a:lnTo>
                    <a:cubicBezTo>
                      <a:pt x="13159" y="111"/>
                      <a:pt x="12644" y="0"/>
                      <a:pt x="12130" y="0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1996E703-6F17-4C22-B9C8-B130AB5EB1F9}"/>
                </a:ext>
              </a:extLst>
            </p:cNvPr>
            <p:cNvGrpSpPr/>
            <p:nvPr/>
          </p:nvGrpSpPr>
          <p:grpSpPr>
            <a:xfrm>
              <a:off x="8194492" y="3646734"/>
              <a:ext cx="1071625" cy="1324242"/>
              <a:chOff x="8194500" y="3646732"/>
              <a:chExt cx="1071627" cy="1324242"/>
            </a:xfrm>
          </p:grpSpPr>
          <p:sp>
            <p:nvSpPr>
              <p:cNvPr id="96" name="Google Shape;4465;p39">
                <a:extLst>
                  <a:ext uri="{FF2B5EF4-FFF2-40B4-BE49-F238E27FC236}">
                    <a16:creationId xmlns:a16="http://schemas.microsoft.com/office/drawing/2014/main" id="{AD7D2CA7-9AD7-482D-9011-331D177257C9}"/>
                  </a:ext>
                </a:extLst>
              </p:cNvPr>
              <p:cNvSpPr/>
              <p:nvPr/>
            </p:nvSpPr>
            <p:spPr>
              <a:xfrm>
                <a:off x="8671810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7" name="Google Shape;4466;p39">
                <a:extLst>
                  <a:ext uri="{FF2B5EF4-FFF2-40B4-BE49-F238E27FC236}">
                    <a16:creationId xmlns:a16="http://schemas.microsoft.com/office/drawing/2014/main" id="{9594FD55-13C0-4378-861B-EEBD9222DF58}"/>
                  </a:ext>
                </a:extLst>
              </p:cNvPr>
              <p:cNvSpPr/>
              <p:nvPr/>
            </p:nvSpPr>
            <p:spPr>
              <a:xfrm>
                <a:off x="8671810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0" y="1"/>
                    </a:moveTo>
                    <a:cubicBezTo>
                      <a:pt x="697" y="1"/>
                      <a:pt x="0" y="666"/>
                      <a:pt x="0" y="1521"/>
                    </a:cubicBezTo>
                    <a:cubicBezTo>
                      <a:pt x="0" y="2344"/>
                      <a:pt x="697" y="3009"/>
                      <a:pt x="1520" y="3009"/>
                    </a:cubicBezTo>
                    <a:cubicBezTo>
                      <a:pt x="2344" y="3009"/>
                      <a:pt x="3040" y="2344"/>
                      <a:pt x="3040" y="1521"/>
                    </a:cubicBezTo>
                    <a:cubicBezTo>
                      <a:pt x="3040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8" name="Google Shape;4486;p39">
                <a:extLst>
                  <a:ext uri="{FF2B5EF4-FFF2-40B4-BE49-F238E27FC236}">
                    <a16:creationId xmlns:a16="http://schemas.microsoft.com/office/drawing/2014/main" id="{98B57097-EBCD-43B4-9848-25D62BA65EF7}"/>
                  </a:ext>
                </a:extLst>
              </p:cNvPr>
              <p:cNvSpPr/>
              <p:nvPr/>
            </p:nvSpPr>
            <p:spPr>
              <a:xfrm>
                <a:off x="8225557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603" y="9089"/>
                      <a:pt x="888" y="9406"/>
                      <a:pt x="1236" y="9596"/>
                    </a:cubicBezTo>
                    <a:lnTo>
                      <a:pt x="14220" y="17101"/>
                    </a:lnTo>
                    <a:cubicBezTo>
                      <a:pt x="14537" y="17291"/>
                      <a:pt x="14980" y="17386"/>
                      <a:pt x="15424" y="17386"/>
                    </a:cubicBezTo>
                    <a:cubicBezTo>
                      <a:pt x="15899" y="17386"/>
                      <a:pt x="16310" y="17291"/>
                      <a:pt x="16627" y="17101"/>
                    </a:cubicBezTo>
                    <a:lnTo>
                      <a:pt x="29643" y="9596"/>
                    </a:lnTo>
                    <a:cubicBezTo>
                      <a:pt x="29960" y="9406"/>
                      <a:pt x="30277" y="9089"/>
                      <a:pt x="30498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67" y="0"/>
                    </a:lnTo>
                    <a:lnTo>
                      <a:pt x="30467" y="7506"/>
                    </a:lnTo>
                    <a:cubicBezTo>
                      <a:pt x="30467" y="7791"/>
                      <a:pt x="30372" y="8139"/>
                      <a:pt x="30150" y="8487"/>
                    </a:cubicBezTo>
                    <a:cubicBezTo>
                      <a:pt x="29960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4" y="16911"/>
                      <a:pt x="15804" y="17006"/>
                      <a:pt x="15424" y="17006"/>
                    </a:cubicBezTo>
                    <a:cubicBezTo>
                      <a:pt x="15044" y="17006"/>
                      <a:pt x="14695" y="16911"/>
                      <a:pt x="14410" y="16753"/>
                    </a:cubicBezTo>
                    <a:lnTo>
                      <a:pt x="1426" y="9247"/>
                    </a:lnTo>
                    <a:cubicBezTo>
                      <a:pt x="1141" y="9089"/>
                      <a:pt x="888" y="8836"/>
                      <a:pt x="698" y="8487"/>
                    </a:cubicBezTo>
                    <a:cubicBezTo>
                      <a:pt x="508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9" name="Google Shape;4487;p39">
                <a:extLst>
                  <a:ext uri="{FF2B5EF4-FFF2-40B4-BE49-F238E27FC236}">
                    <a16:creationId xmlns:a16="http://schemas.microsoft.com/office/drawing/2014/main" id="{8391F304-F22A-4AD4-B8B7-7B3F1E9B9F18}"/>
                  </a:ext>
                </a:extLst>
              </p:cNvPr>
              <p:cNvSpPr/>
              <p:nvPr/>
            </p:nvSpPr>
            <p:spPr>
              <a:xfrm>
                <a:off x="8194500" y="3802054"/>
                <a:ext cx="1071627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69" extrusionOk="0">
                    <a:moveTo>
                      <a:pt x="16374" y="0"/>
                    </a:moveTo>
                    <a:cubicBezTo>
                      <a:pt x="15772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3" y="8646"/>
                      <a:pt x="476" y="9184"/>
                    </a:cubicBezTo>
                    <a:cubicBezTo>
                      <a:pt x="159" y="9723"/>
                      <a:pt x="1" y="10293"/>
                      <a:pt x="1" y="10863"/>
                    </a:cubicBezTo>
                    <a:lnTo>
                      <a:pt x="1" y="18368"/>
                    </a:lnTo>
                    <a:lnTo>
                      <a:pt x="2313" y="18368"/>
                    </a:lnTo>
                    <a:lnTo>
                      <a:pt x="2313" y="10863"/>
                    </a:lnTo>
                    <a:cubicBezTo>
                      <a:pt x="2313" y="10736"/>
                      <a:pt x="2344" y="10546"/>
                      <a:pt x="2471" y="10324"/>
                    </a:cubicBezTo>
                    <a:cubicBezTo>
                      <a:pt x="2598" y="10103"/>
                      <a:pt x="2756" y="9976"/>
                      <a:pt x="2851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4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29991" y="9976"/>
                      <a:pt x="30150" y="10103"/>
                      <a:pt x="30276" y="10324"/>
                    </a:cubicBezTo>
                    <a:cubicBezTo>
                      <a:pt x="30403" y="10546"/>
                      <a:pt x="30435" y="10736"/>
                      <a:pt x="30435" y="10863"/>
                    </a:cubicBezTo>
                    <a:lnTo>
                      <a:pt x="30435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2" y="9184"/>
                    </a:cubicBezTo>
                    <a:cubicBezTo>
                      <a:pt x="31987" y="8646"/>
                      <a:pt x="31543" y="8202"/>
                      <a:pt x="31068" y="7917"/>
                    </a:cubicBezTo>
                    <a:lnTo>
                      <a:pt x="18052" y="412"/>
                    </a:lnTo>
                    <a:cubicBezTo>
                      <a:pt x="17609" y="159"/>
                      <a:pt x="17007" y="0"/>
                      <a:pt x="16374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100" name="Google Shape;4488;p39">
                <a:extLst>
                  <a:ext uri="{FF2B5EF4-FFF2-40B4-BE49-F238E27FC236}">
                    <a16:creationId xmlns:a16="http://schemas.microsoft.com/office/drawing/2014/main" id="{AED3C791-5A14-4E1A-A85F-518715DAE55C}"/>
                  </a:ext>
                </a:extLst>
              </p:cNvPr>
              <p:cNvSpPr/>
              <p:nvPr/>
            </p:nvSpPr>
            <p:spPr>
              <a:xfrm>
                <a:off x="8333247" y="3969799"/>
                <a:ext cx="794134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46" extrusionOk="0">
                    <a:moveTo>
                      <a:pt x="12130" y="1"/>
                    </a:moveTo>
                    <a:cubicBezTo>
                      <a:pt x="11615" y="1"/>
                      <a:pt x="11100" y="112"/>
                      <a:pt x="10705" y="333"/>
                    </a:cubicBezTo>
                    <a:lnTo>
                      <a:pt x="1426" y="5685"/>
                    </a:lnTo>
                    <a:cubicBezTo>
                      <a:pt x="919" y="5970"/>
                      <a:pt x="475" y="6509"/>
                      <a:pt x="222" y="7110"/>
                    </a:cubicBezTo>
                    <a:cubicBezTo>
                      <a:pt x="222" y="7142"/>
                      <a:pt x="222" y="7174"/>
                      <a:pt x="190" y="7205"/>
                    </a:cubicBezTo>
                    <a:cubicBezTo>
                      <a:pt x="64" y="7522"/>
                      <a:pt x="0" y="7839"/>
                      <a:pt x="0" y="8155"/>
                    </a:cubicBezTo>
                    <a:lnTo>
                      <a:pt x="0" y="18891"/>
                    </a:lnTo>
                    <a:cubicBezTo>
                      <a:pt x="0" y="19810"/>
                      <a:pt x="634" y="20886"/>
                      <a:pt x="1394" y="21361"/>
                    </a:cubicBezTo>
                    <a:lnTo>
                      <a:pt x="10705" y="26713"/>
                    </a:lnTo>
                    <a:cubicBezTo>
                      <a:pt x="11100" y="26935"/>
                      <a:pt x="11615" y="27046"/>
                      <a:pt x="12130" y="27046"/>
                    </a:cubicBezTo>
                    <a:cubicBezTo>
                      <a:pt x="12644" y="27046"/>
                      <a:pt x="13159" y="26935"/>
                      <a:pt x="13555" y="26713"/>
                    </a:cubicBezTo>
                    <a:lnTo>
                      <a:pt x="22866" y="21361"/>
                    </a:lnTo>
                    <a:cubicBezTo>
                      <a:pt x="23626" y="20886"/>
                      <a:pt x="24259" y="19810"/>
                      <a:pt x="24259" y="18891"/>
                    </a:cubicBezTo>
                    <a:lnTo>
                      <a:pt x="24259" y="8155"/>
                    </a:lnTo>
                    <a:cubicBezTo>
                      <a:pt x="24291" y="7237"/>
                      <a:pt x="23657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4" y="1"/>
                      <a:pt x="12130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4F364F32-55BD-4097-B6CF-E5D497F16A03}"/>
                </a:ext>
              </a:extLst>
            </p:cNvPr>
            <p:cNvGrpSpPr/>
            <p:nvPr/>
          </p:nvGrpSpPr>
          <p:grpSpPr>
            <a:xfrm>
              <a:off x="6832896" y="3646734"/>
              <a:ext cx="1070579" cy="1355299"/>
              <a:chOff x="6832902" y="3646732"/>
              <a:chExt cx="1070581" cy="1355300"/>
            </a:xfrm>
          </p:grpSpPr>
          <p:sp>
            <p:nvSpPr>
              <p:cNvPr id="91" name="Google Shape;4462;p39">
                <a:extLst>
                  <a:ext uri="{FF2B5EF4-FFF2-40B4-BE49-F238E27FC236}">
                    <a16:creationId xmlns:a16="http://schemas.microsoft.com/office/drawing/2014/main" id="{9FB1A38B-5E6B-4BDA-8861-F5D0F064985C}"/>
                  </a:ext>
                </a:extLst>
              </p:cNvPr>
              <p:cNvSpPr/>
              <p:nvPr/>
            </p:nvSpPr>
            <p:spPr>
              <a:xfrm>
                <a:off x="7291358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6CA1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2" name="Google Shape;4463;p39">
                <a:extLst>
                  <a:ext uri="{FF2B5EF4-FFF2-40B4-BE49-F238E27FC236}">
                    <a16:creationId xmlns:a16="http://schemas.microsoft.com/office/drawing/2014/main" id="{50B8DFDD-A392-412B-947E-7236544CD9F0}"/>
                  </a:ext>
                </a:extLst>
              </p:cNvPr>
              <p:cNvSpPr/>
              <p:nvPr/>
            </p:nvSpPr>
            <p:spPr>
              <a:xfrm>
                <a:off x="7291358" y="3646732"/>
                <a:ext cx="98404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489" y="1"/>
                    </a:moveTo>
                    <a:cubicBezTo>
                      <a:pt x="666" y="1"/>
                      <a:pt x="1" y="666"/>
                      <a:pt x="1" y="1521"/>
                    </a:cubicBezTo>
                    <a:cubicBezTo>
                      <a:pt x="1" y="2344"/>
                      <a:pt x="666" y="3009"/>
                      <a:pt x="1489" y="3009"/>
                    </a:cubicBezTo>
                    <a:cubicBezTo>
                      <a:pt x="2313" y="3009"/>
                      <a:pt x="3009" y="2344"/>
                      <a:pt x="3009" y="1521"/>
                    </a:cubicBezTo>
                    <a:cubicBezTo>
                      <a:pt x="3009" y="666"/>
                      <a:pt x="2313" y="1"/>
                      <a:pt x="1489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3" name="Google Shape;4504;p39">
                <a:extLst>
                  <a:ext uri="{FF2B5EF4-FFF2-40B4-BE49-F238E27FC236}">
                    <a16:creationId xmlns:a16="http://schemas.microsoft.com/office/drawing/2014/main" id="{F50FC42B-6E54-44D5-BC35-8FE4E6020035}"/>
                  </a:ext>
                </a:extLst>
              </p:cNvPr>
              <p:cNvSpPr/>
              <p:nvPr/>
            </p:nvSpPr>
            <p:spPr>
              <a:xfrm>
                <a:off x="6863960" y="3833112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80" y="0"/>
                      <a:pt x="14537" y="95"/>
                      <a:pt x="14220" y="285"/>
                    </a:cubicBezTo>
                    <a:lnTo>
                      <a:pt x="1204" y="7791"/>
                    </a:lnTo>
                    <a:cubicBezTo>
                      <a:pt x="887" y="7981"/>
                      <a:pt x="570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0" y="17418"/>
                    </a:lnTo>
                    <a:lnTo>
                      <a:pt x="380" y="9913"/>
                    </a:lnTo>
                    <a:cubicBezTo>
                      <a:pt x="380" y="9596"/>
                      <a:pt x="507" y="9248"/>
                      <a:pt x="697" y="8899"/>
                    </a:cubicBezTo>
                    <a:cubicBezTo>
                      <a:pt x="887" y="8551"/>
                      <a:pt x="1141" y="8298"/>
                      <a:pt x="1394" y="8139"/>
                    </a:cubicBezTo>
                    <a:lnTo>
                      <a:pt x="14410" y="634"/>
                    </a:lnTo>
                    <a:cubicBezTo>
                      <a:pt x="14663" y="475"/>
                      <a:pt x="15043" y="380"/>
                      <a:pt x="15423" y="380"/>
                    </a:cubicBezTo>
                    <a:cubicBezTo>
                      <a:pt x="15803" y="380"/>
                      <a:pt x="16183" y="475"/>
                      <a:pt x="16437" y="634"/>
                    </a:cubicBezTo>
                    <a:lnTo>
                      <a:pt x="29453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66" y="9596"/>
                      <a:pt x="30466" y="9913"/>
                    </a:cubicBezTo>
                    <a:lnTo>
                      <a:pt x="30466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76" y="8298"/>
                      <a:pt x="29959" y="7981"/>
                      <a:pt x="29643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4" name="Google Shape;4505;p39">
                <a:extLst>
                  <a:ext uri="{FF2B5EF4-FFF2-40B4-BE49-F238E27FC236}">
                    <a16:creationId xmlns:a16="http://schemas.microsoft.com/office/drawing/2014/main" id="{61AB9E24-63D7-4735-B237-6BAE43D226A6}"/>
                  </a:ext>
                </a:extLst>
              </p:cNvPr>
              <p:cNvSpPr/>
              <p:nvPr/>
            </p:nvSpPr>
            <p:spPr>
              <a:xfrm>
                <a:off x="6832902" y="4402550"/>
                <a:ext cx="1070581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47" h="18337" extrusionOk="0">
                    <a:moveTo>
                      <a:pt x="0" y="0"/>
                    </a:moveTo>
                    <a:lnTo>
                      <a:pt x="0" y="7506"/>
                    </a:lnTo>
                    <a:cubicBezTo>
                      <a:pt x="0" y="8044"/>
                      <a:pt x="159" y="8646"/>
                      <a:pt x="475" y="9184"/>
                    </a:cubicBezTo>
                    <a:cubicBezTo>
                      <a:pt x="792" y="9723"/>
                      <a:pt x="1204" y="10166"/>
                      <a:pt x="1679" y="10419"/>
                    </a:cubicBezTo>
                    <a:lnTo>
                      <a:pt x="14695" y="17925"/>
                    </a:lnTo>
                    <a:cubicBezTo>
                      <a:pt x="15138" y="18210"/>
                      <a:pt x="15740" y="18336"/>
                      <a:pt x="16373" y="18336"/>
                    </a:cubicBezTo>
                    <a:cubicBezTo>
                      <a:pt x="17007" y="18336"/>
                      <a:pt x="17608" y="18210"/>
                      <a:pt x="18052" y="17925"/>
                    </a:cubicBezTo>
                    <a:lnTo>
                      <a:pt x="31068" y="10419"/>
                    </a:lnTo>
                    <a:cubicBezTo>
                      <a:pt x="31543" y="10134"/>
                      <a:pt x="31954" y="9691"/>
                      <a:pt x="32271" y="9152"/>
                    </a:cubicBezTo>
                    <a:cubicBezTo>
                      <a:pt x="32588" y="8646"/>
                      <a:pt x="32746" y="8044"/>
                      <a:pt x="32746" y="7506"/>
                    </a:cubicBezTo>
                    <a:lnTo>
                      <a:pt x="32746" y="0"/>
                    </a:lnTo>
                    <a:lnTo>
                      <a:pt x="30434" y="0"/>
                    </a:lnTo>
                    <a:lnTo>
                      <a:pt x="30434" y="7506"/>
                    </a:lnTo>
                    <a:cubicBezTo>
                      <a:pt x="30434" y="7601"/>
                      <a:pt x="30403" y="7791"/>
                      <a:pt x="30276" y="8012"/>
                    </a:cubicBezTo>
                    <a:cubicBezTo>
                      <a:pt x="30149" y="8234"/>
                      <a:pt x="29991" y="8361"/>
                      <a:pt x="29896" y="8424"/>
                    </a:cubicBezTo>
                    <a:lnTo>
                      <a:pt x="16912" y="15930"/>
                    </a:lnTo>
                    <a:cubicBezTo>
                      <a:pt x="16817" y="15961"/>
                      <a:pt x="16627" y="16025"/>
                      <a:pt x="16373" y="16025"/>
                    </a:cubicBezTo>
                    <a:cubicBezTo>
                      <a:pt x="16120" y="16025"/>
                      <a:pt x="15930" y="15961"/>
                      <a:pt x="15835" y="15930"/>
                    </a:cubicBezTo>
                    <a:lnTo>
                      <a:pt x="2851" y="8424"/>
                    </a:lnTo>
                    <a:cubicBezTo>
                      <a:pt x="2756" y="8361"/>
                      <a:pt x="2597" y="8234"/>
                      <a:pt x="2471" y="8012"/>
                    </a:cubicBezTo>
                    <a:cubicBezTo>
                      <a:pt x="2344" y="7791"/>
                      <a:pt x="2312" y="7601"/>
                      <a:pt x="2312" y="7506"/>
                    </a:cubicBezTo>
                    <a:lnTo>
                      <a:pt x="2312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5" name="Google Shape;4506;p39">
                <a:extLst>
                  <a:ext uri="{FF2B5EF4-FFF2-40B4-BE49-F238E27FC236}">
                    <a16:creationId xmlns:a16="http://schemas.microsoft.com/office/drawing/2014/main" id="{76F42E84-2647-4277-9C82-68E436C48D40}"/>
                  </a:ext>
                </a:extLst>
              </p:cNvPr>
              <p:cNvSpPr/>
              <p:nvPr/>
            </p:nvSpPr>
            <p:spPr>
              <a:xfrm>
                <a:off x="6971616" y="3969799"/>
                <a:ext cx="793120" cy="884757"/>
              </a:xfrm>
              <a:custGeom>
                <a:avLst/>
                <a:gdLst/>
                <a:ahLst/>
                <a:cxnLst/>
                <a:rect l="l" t="t" r="r" b="b"/>
                <a:pathLst>
                  <a:path w="24260" h="27063" extrusionOk="0">
                    <a:moveTo>
                      <a:pt x="12130" y="1"/>
                    </a:moveTo>
                    <a:cubicBezTo>
                      <a:pt x="11616" y="1"/>
                      <a:pt x="11101" y="112"/>
                      <a:pt x="10705" y="333"/>
                    </a:cubicBezTo>
                    <a:lnTo>
                      <a:pt x="1394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335"/>
                      <a:pt x="159" y="19841"/>
                      <a:pt x="413" y="20285"/>
                    </a:cubicBezTo>
                    <a:cubicBezTo>
                      <a:pt x="666" y="20728"/>
                      <a:pt x="1014" y="21140"/>
                      <a:pt x="1394" y="21361"/>
                    </a:cubicBezTo>
                    <a:lnTo>
                      <a:pt x="10705" y="26713"/>
                    </a:lnTo>
                    <a:cubicBezTo>
                      <a:pt x="11102" y="26943"/>
                      <a:pt x="11610" y="27063"/>
                      <a:pt x="12119" y="27063"/>
                    </a:cubicBezTo>
                    <a:cubicBezTo>
                      <a:pt x="12381" y="27063"/>
                      <a:pt x="12643" y="27031"/>
                      <a:pt x="12890" y="26967"/>
                    </a:cubicBezTo>
                    <a:cubicBezTo>
                      <a:pt x="13017" y="26935"/>
                      <a:pt x="13112" y="26903"/>
                      <a:pt x="13239" y="26872"/>
                    </a:cubicBezTo>
                    <a:cubicBezTo>
                      <a:pt x="13334" y="26808"/>
                      <a:pt x="13460" y="26777"/>
                      <a:pt x="13555" y="26713"/>
                    </a:cubicBezTo>
                    <a:lnTo>
                      <a:pt x="22866" y="21361"/>
                    </a:lnTo>
                    <a:cubicBezTo>
                      <a:pt x="23246" y="21140"/>
                      <a:pt x="23594" y="20728"/>
                      <a:pt x="23848" y="20285"/>
                    </a:cubicBezTo>
                    <a:cubicBezTo>
                      <a:pt x="24101" y="19841"/>
                      <a:pt x="24260" y="19335"/>
                      <a:pt x="24260" y="18891"/>
                    </a:cubicBezTo>
                    <a:lnTo>
                      <a:pt x="24260" y="8155"/>
                    </a:lnTo>
                    <a:cubicBezTo>
                      <a:pt x="24260" y="7237"/>
                      <a:pt x="23626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BF626CD-E9F2-4497-8E8C-63B3070FECF8}"/>
                </a:ext>
              </a:extLst>
            </p:cNvPr>
            <p:cNvGrpSpPr/>
            <p:nvPr/>
          </p:nvGrpSpPr>
          <p:grpSpPr>
            <a:xfrm>
              <a:off x="5470285" y="3646734"/>
              <a:ext cx="1071594" cy="1324242"/>
              <a:chOff x="5470290" y="3646732"/>
              <a:chExt cx="1071595" cy="1324242"/>
            </a:xfrm>
          </p:grpSpPr>
          <p:sp>
            <p:nvSpPr>
              <p:cNvPr id="86" name="Google Shape;4471;p39">
                <a:extLst>
                  <a:ext uri="{FF2B5EF4-FFF2-40B4-BE49-F238E27FC236}">
                    <a16:creationId xmlns:a16="http://schemas.microsoft.com/office/drawing/2014/main" id="{B0466996-B785-4C1E-8B04-8D2DC10CE164}"/>
                  </a:ext>
                </a:extLst>
              </p:cNvPr>
              <p:cNvSpPr/>
              <p:nvPr/>
            </p:nvSpPr>
            <p:spPr>
              <a:xfrm>
                <a:off x="5942302" y="3646732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DC8E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7" name="Google Shape;4472;p39">
                <a:extLst>
                  <a:ext uri="{FF2B5EF4-FFF2-40B4-BE49-F238E27FC236}">
                    <a16:creationId xmlns:a16="http://schemas.microsoft.com/office/drawing/2014/main" id="{158D1CF0-3CFC-4232-85EC-1353202882B3}"/>
                  </a:ext>
                </a:extLst>
              </p:cNvPr>
              <p:cNvSpPr/>
              <p:nvPr/>
            </p:nvSpPr>
            <p:spPr>
              <a:xfrm>
                <a:off x="5942302" y="3646732"/>
                <a:ext cx="99451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010" extrusionOk="0">
                    <a:moveTo>
                      <a:pt x="1521" y="1"/>
                    </a:moveTo>
                    <a:cubicBezTo>
                      <a:pt x="698" y="1"/>
                      <a:pt x="1" y="666"/>
                      <a:pt x="1" y="1521"/>
                    </a:cubicBezTo>
                    <a:cubicBezTo>
                      <a:pt x="1" y="2344"/>
                      <a:pt x="698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8" name="Google Shape;4517;p39">
                <a:extLst>
                  <a:ext uri="{FF2B5EF4-FFF2-40B4-BE49-F238E27FC236}">
                    <a16:creationId xmlns:a16="http://schemas.microsoft.com/office/drawing/2014/main" id="{E6E8EF59-7465-464D-AF70-3533A0E1D7DE}"/>
                  </a:ext>
                </a:extLst>
              </p:cNvPr>
              <p:cNvSpPr/>
              <p:nvPr/>
            </p:nvSpPr>
            <p:spPr>
              <a:xfrm>
                <a:off x="5502362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1" y="0"/>
                    </a:moveTo>
                    <a:lnTo>
                      <a:pt x="1" y="7474"/>
                    </a:lnTo>
                    <a:cubicBezTo>
                      <a:pt x="1" y="7854"/>
                      <a:pt x="128" y="8297"/>
                      <a:pt x="349" y="8677"/>
                    </a:cubicBezTo>
                    <a:cubicBezTo>
                      <a:pt x="571" y="9089"/>
                      <a:pt x="888" y="9406"/>
                      <a:pt x="1204" y="9596"/>
                    </a:cubicBezTo>
                    <a:lnTo>
                      <a:pt x="14220" y="17101"/>
                    </a:lnTo>
                    <a:cubicBezTo>
                      <a:pt x="14537" y="17291"/>
                      <a:pt x="14949" y="17386"/>
                      <a:pt x="15424" y="17386"/>
                    </a:cubicBezTo>
                    <a:cubicBezTo>
                      <a:pt x="15867" y="17386"/>
                      <a:pt x="16311" y="17291"/>
                      <a:pt x="16627" y="17101"/>
                    </a:cubicBezTo>
                    <a:lnTo>
                      <a:pt x="29612" y="9596"/>
                    </a:lnTo>
                    <a:cubicBezTo>
                      <a:pt x="29960" y="9406"/>
                      <a:pt x="30245" y="9089"/>
                      <a:pt x="30467" y="8677"/>
                    </a:cubicBezTo>
                    <a:cubicBezTo>
                      <a:pt x="30720" y="8297"/>
                      <a:pt x="30847" y="7854"/>
                      <a:pt x="30847" y="7506"/>
                    </a:cubicBezTo>
                    <a:lnTo>
                      <a:pt x="30847" y="0"/>
                    </a:lnTo>
                    <a:lnTo>
                      <a:pt x="30435" y="0"/>
                    </a:lnTo>
                    <a:lnTo>
                      <a:pt x="30435" y="7506"/>
                    </a:lnTo>
                    <a:cubicBezTo>
                      <a:pt x="30435" y="7791"/>
                      <a:pt x="30340" y="8139"/>
                      <a:pt x="30150" y="8487"/>
                    </a:cubicBezTo>
                    <a:cubicBezTo>
                      <a:pt x="29960" y="8836"/>
                      <a:pt x="29707" y="9089"/>
                      <a:pt x="29422" y="9247"/>
                    </a:cubicBezTo>
                    <a:lnTo>
                      <a:pt x="16437" y="16753"/>
                    </a:lnTo>
                    <a:cubicBezTo>
                      <a:pt x="16152" y="16911"/>
                      <a:pt x="15804" y="17006"/>
                      <a:pt x="15424" y="17006"/>
                    </a:cubicBezTo>
                    <a:cubicBezTo>
                      <a:pt x="15012" y="17006"/>
                      <a:pt x="14664" y="16911"/>
                      <a:pt x="14410" y="16753"/>
                    </a:cubicBezTo>
                    <a:lnTo>
                      <a:pt x="1394" y="9247"/>
                    </a:lnTo>
                    <a:cubicBezTo>
                      <a:pt x="1141" y="9089"/>
                      <a:pt x="888" y="8836"/>
                      <a:pt x="666" y="8487"/>
                    </a:cubicBezTo>
                    <a:cubicBezTo>
                      <a:pt x="476" y="8171"/>
                      <a:pt x="381" y="7791"/>
                      <a:pt x="381" y="7506"/>
                    </a:cubicBez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9" name="Google Shape;4518;p39">
                <a:extLst>
                  <a:ext uri="{FF2B5EF4-FFF2-40B4-BE49-F238E27FC236}">
                    <a16:creationId xmlns:a16="http://schemas.microsoft.com/office/drawing/2014/main" id="{86585AAC-9048-4645-AA30-4E579EF74325}"/>
                  </a:ext>
                </a:extLst>
              </p:cNvPr>
              <p:cNvSpPr/>
              <p:nvPr/>
            </p:nvSpPr>
            <p:spPr>
              <a:xfrm>
                <a:off x="5470290" y="3802054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405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710" y="7917"/>
                    </a:lnTo>
                    <a:cubicBezTo>
                      <a:pt x="1235" y="8202"/>
                      <a:pt x="792" y="8646"/>
                      <a:pt x="507" y="9184"/>
                    </a:cubicBezTo>
                    <a:cubicBezTo>
                      <a:pt x="190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75" y="10546"/>
                      <a:pt x="2502" y="10324"/>
                    </a:cubicBezTo>
                    <a:cubicBezTo>
                      <a:pt x="2629" y="10103"/>
                      <a:pt x="2787" y="9976"/>
                      <a:pt x="2850" y="9913"/>
                    </a:cubicBezTo>
                    <a:lnTo>
                      <a:pt x="15866" y="2407"/>
                    </a:lnTo>
                    <a:cubicBezTo>
                      <a:pt x="15961" y="2375"/>
                      <a:pt x="16151" y="2312"/>
                      <a:pt x="16405" y="2312"/>
                    </a:cubicBezTo>
                    <a:cubicBezTo>
                      <a:pt x="16658" y="2312"/>
                      <a:pt x="16848" y="2375"/>
                      <a:pt x="16943" y="2407"/>
                    </a:cubicBezTo>
                    <a:lnTo>
                      <a:pt x="29927" y="9913"/>
                    </a:lnTo>
                    <a:cubicBezTo>
                      <a:pt x="30022" y="9976"/>
                      <a:pt x="30181" y="10103"/>
                      <a:pt x="30308" y="10324"/>
                    </a:cubicBezTo>
                    <a:cubicBezTo>
                      <a:pt x="30434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619" y="9723"/>
                      <a:pt x="32303" y="9184"/>
                    </a:cubicBezTo>
                    <a:cubicBezTo>
                      <a:pt x="31986" y="8646"/>
                      <a:pt x="31543" y="8202"/>
                      <a:pt x="31099" y="7917"/>
                    </a:cubicBezTo>
                    <a:lnTo>
                      <a:pt x="18083" y="412"/>
                    </a:lnTo>
                    <a:cubicBezTo>
                      <a:pt x="17608" y="159"/>
                      <a:pt x="17006" y="0"/>
                      <a:pt x="16405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90" name="Google Shape;4519;p39">
                <a:extLst>
                  <a:ext uri="{FF2B5EF4-FFF2-40B4-BE49-F238E27FC236}">
                    <a16:creationId xmlns:a16="http://schemas.microsoft.com/office/drawing/2014/main" id="{2FE7AE73-9F5B-4AA7-BE11-54610EA05842}"/>
                  </a:ext>
                </a:extLst>
              </p:cNvPr>
              <p:cNvSpPr/>
              <p:nvPr/>
            </p:nvSpPr>
            <p:spPr>
              <a:xfrm>
                <a:off x="5609005" y="3969799"/>
                <a:ext cx="794166" cy="884201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46" extrusionOk="0">
                    <a:moveTo>
                      <a:pt x="12162" y="1"/>
                    </a:moveTo>
                    <a:cubicBezTo>
                      <a:pt x="11647" y="1"/>
                      <a:pt x="11133" y="112"/>
                      <a:pt x="10737" y="333"/>
                    </a:cubicBezTo>
                    <a:lnTo>
                      <a:pt x="1426" y="5685"/>
                    </a:lnTo>
                    <a:cubicBezTo>
                      <a:pt x="951" y="5970"/>
                      <a:pt x="508" y="6509"/>
                      <a:pt x="254" y="7110"/>
                    </a:cubicBezTo>
                    <a:cubicBezTo>
                      <a:pt x="254" y="7142"/>
                      <a:pt x="223" y="7174"/>
                      <a:pt x="223" y="7205"/>
                    </a:cubicBezTo>
                    <a:cubicBezTo>
                      <a:pt x="96" y="7522"/>
                      <a:pt x="1" y="7839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10737" y="26713"/>
                    </a:lnTo>
                    <a:cubicBezTo>
                      <a:pt x="11133" y="26935"/>
                      <a:pt x="11647" y="27046"/>
                      <a:pt x="12158" y="27046"/>
                    </a:cubicBezTo>
                    <a:cubicBezTo>
                      <a:pt x="12668" y="27046"/>
                      <a:pt x="13175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87" y="333"/>
                    </a:lnTo>
                    <a:cubicBezTo>
                      <a:pt x="13191" y="112"/>
                      <a:pt x="12676" y="1"/>
                      <a:pt x="12162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A0866AEB-73C8-47AE-995C-59B93C4ECB8A}"/>
                </a:ext>
              </a:extLst>
            </p:cNvPr>
            <p:cNvGrpSpPr/>
            <p:nvPr/>
          </p:nvGrpSpPr>
          <p:grpSpPr>
            <a:xfrm>
              <a:off x="2745032" y="3646734"/>
              <a:ext cx="1071594" cy="1324242"/>
              <a:chOff x="2745035" y="3646732"/>
              <a:chExt cx="1071595" cy="1324242"/>
            </a:xfrm>
          </p:grpSpPr>
          <p:sp>
            <p:nvSpPr>
              <p:cNvPr id="81" name="Google Shape;4458;p39">
                <a:extLst>
                  <a:ext uri="{FF2B5EF4-FFF2-40B4-BE49-F238E27FC236}">
                    <a16:creationId xmlns:a16="http://schemas.microsoft.com/office/drawing/2014/main" id="{2B02845D-A7A6-43C8-9E99-1A7C9376F438}"/>
                  </a:ext>
                </a:extLst>
              </p:cNvPr>
              <p:cNvSpPr/>
              <p:nvPr/>
            </p:nvSpPr>
            <p:spPr>
              <a:xfrm>
                <a:off x="3243176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2" name="Google Shape;4459;p39">
                <a:extLst>
                  <a:ext uri="{FF2B5EF4-FFF2-40B4-BE49-F238E27FC236}">
                    <a16:creationId xmlns:a16="http://schemas.microsoft.com/office/drawing/2014/main" id="{448FDF34-CF15-4326-BBBD-BB2F79760BEB}"/>
                  </a:ext>
                </a:extLst>
              </p:cNvPr>
              <p:cNvSpPr/>
              <p:nvPr/>
            </p:nvSpPr>
            <p:spPr>
              <a:xfrm>
                <a:off x="3243176" y="3646732"/>
                <a:ext cx="99418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010" extrusionOk="0">
                    <a:moveTo>
                      <a:pt x="1521" y="1"/>
                    </a:moveTo>
                    <a:cubicBezTo>
                      <a:pt x="697" y="1"/>
                      <a:pt x="1" y="666"/>
                      <a:pt x="1" y="1521"/>
                    </a:cubicBezTo>
                    <a:cubicBezTo>
                      <a:pt x="1" y="2344"/>
                      <a:pt x="697" y="3009"/>
                      <a:pt x="1521" y="3009"/>
                    </a:cubicBezTo>
                    <a:cubicBezTo>
                      <a:pt x="2344" y="3009"/>
                      <a:pt x="3041" y="2344"/>
                      <a:pt x="3041" y="1521"/>
                    </a:cubicBezTo>
                    <a:cubicBezTo>
                      <a:pt x="3041" y="666"/>
                      <a:pt x="2344" y="1"/>
                      <a:pt x="1521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3" name="Google Shape;4530;p39">
                <a:extLst>
                  <a:ext uri="{FF2B5EF4-FFF2-40B4-BE49-F238E27FC236}">
                    <a16:creationId xmlns:a16="http://schemas.microsoft.com/office/drawing/2014/main" id="{9B91CC5E-28CF-4A5D-A9CB-81AFF6CE66D8}"/>
                  </a:ext>
                </a:extLst>
              </p:cNvPr>
              <p:cNvSpPr/>
              <p:nvPr/>
            </p:nvSpPr>
            <p:spPr>
              <a:xfrm>
                <a:off x="2776093" y="4402550"/>
                <a:ext cx="1008466" cy="568424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387" extrusionOk="0">
                    <a:moveTo>
                      <a:pt x="0" y="0"/>
                    </a:moveTo>
                    <a:lnTo>
                      <a:pt x="0" y="7474"/>
                    </a:lnTo>
                    <a:cubicBezTo>
                      <a:pt x="0" y="7854"/>
                      <a:pt x="127" y="8297"/>
                      <a:pt x="349" y="8677"/>
                    </a:cubicBezTo>
                    <a:cubicBezTo>
                      <a:pt x="602" y="9089"/>
                      <a:pt x="887" y="9406"/>
                      <a:pt x="1235" y="9596"/>
                    </a:cubicBezTo>
                    <a:lnTo>
                      <a:pt x="14220" y="17101"/>
                    </a:lnTo>
                    <a:cubicBezTo>
                      <a:pt x="14536" y="17291"/>
                      <a:pt x="14980" y="17386"/>
                      <a:pt x="15423" y="17386"/>
                    </a:cubicBezTo>
                    <a:cubicBezTo>
                      <a:pt x="15898" y="17386"/>
                      <a:pt x="16310" y="17291"/>
                      <a:pt x="16658" y="17101"/>
                    </a:cubicBezTo>
                    <a:lnTo>
                      <a:pt x="29643" y="9596"/>
                    </a:lnTo>
                    <a:cubicBezTo>
                      <a:pt x="29959" y="9406"/>
                      <a:pt x="30276" y="9089"/>
                      <a:pt x="30498" y="8677"/>
                    </a:cubicBezTo>
                    <a:cubicBezTo>
                      <a:pt x="30719" y="8297"/>
                      <a:pt x="30846" y="7854"/>
                      <a:pt x="30846" y="7506"/>
                    </a:cubicBezTo>
                    <a:lnTo>
                      <a:pt x="30846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791"/>
                      <a:pt x="30371" y="8139"/>
                      <a:pt x="30149" y="8487"/>
                    </a:cubicBezTo>
                    <a:cubicBezTo>
                      <a:pt x="29959" y="8836"/>
                      <a:pt x="29706" y="9089"/>
                      <a:pt x="29453" y="9247"/>
                    </a:cubicBezTo>
                    <a:lnTo>
                      <a:pt x="16437" y="16753"/>
                    </a:lnTo>
                    <a:cubicBezTo>
                      <a:pt x="16183" y="16911"/>
                      <a:pt x="15803" y="17006"/>
                      <a:pt x="15423" y="17006"/>
                    </a:cubicBezTo>
                    <a:cubicBezTo>
                      <a:pt x="15043" y="17006"/>
                      <a:pt x="14695" y="16911"/>
                      <a:pt x="14410" y="16753"/>
                    </a:cubicBezTo>
                    <a:lnTo>
                      <a:pt x="1425" y="9247"/>
                    </a:lnTo>
                    <a:cubicBezTo>
                      <a:pt x="1140" y="9089"/>
                      <a:pt x="887" y="8836"/>
                      <a:pt x="697" y="8487"/>
                    </a:cubicBezTo>
                    <a:cubicBezTo>
                      <a:pt x="507" y="8171"/>
                      <a:pt x="380" y="7791"/>
                      <a:pt x="380" y="7506"/>
                    </a:cubicBez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4" name="Google Shape;4531;p39">
                <a:extLst>
                  <a:ext uri="{FF2B5EF4-FFF2-40B4-BE49-F238E27FC236}">
                    <a16:creationId xmlns:a16="http://schemas.microsoft.com/office/drawing/2014/main" id="{6851688C-BE03-4121-905B-6BE69F4AF24B}"/>
                  </a:ext>
                </a:extLst>
              </p:cNvPr>
              <p:cNvSpPr/>
              <p:nvPr/>
            </p:nvSpPr>
            <p:spPr>
              <a:xfrm>
                <a:off x="2745035" y="3802054"/>
                <a:ext cx="1071595" cy="600529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8369" extrusionOk="0">
                    <a:moveTo>
                      <a:pt x="16373" y="0"/>
                    </a:moveTo>
                    <a:cubicBezTo>
                      <a:pt x="15771" y="0"/>
                      <a:pt x="15170" y="127"/>
                      <a:pt x="14695" y="412"/>
                    </a:cubicBezTo>
                    <a:lnTo>
                      <a:pt x="1679" y="7917"/>
                    </a:lnTo>
                    <a:cubicBezTo>
                      <a:pt x="1204" y="8202"/>
                      <a:pt x="792" y="8646"/>
                      <a:pt x="475" y="9184"/>
                    </a:cubicBezTo>
                    <a:cubicBezTo>
                      <a:pt x="159" y="9723"/>
                      <a:pt x="0" y="10293"/>
                      <a:pt x="0" y="10863"/>
                    </a:cubicBezTo>
                    <a:lnTo>
                      <a:pt x="0" y="18368"/>
                    </a:lnTo>
                    <a:lnTo>
                      <a:pt x="2312" y="18368"/>
                    </a:lnTo>
                    <a:lnTo>
                      <a:pt x="2312" y="10863"/>
                    </a:lnTo>
                    <a:cubicBezTo>
                      <a:pt x="2312" y="10736"/>
                      <a:pt x="2344" y="10546"/>
                      <a:pt x="2470" y="10324"/>
                    </a:cubicBezTo>
                    <a:cubicBezTo>
                      <a:pt x="2597" y="10103"/>
                      <a:pt x="2755" y="9976"/>
                      <a:pt x="2850" y="9913"/>
                    </a:cubicBezTo>
                    <a:lnTo>
                      <a:pt x="15835" y="2407"/>
                    </a:lnTo>
                    <a:cubicBezTo>
                      <a:pt x="15930" y="2375"/>
                      <a:pt x="16120" y="2312"/>
                      <a:pt x="16373" y="2312"/>
                    </a:cubicBezTo>
                    <a:cubicBezTo>
                      <a:pt x="16627" y="2312"/>
                      <a:pt x="16817" y="2375"/>
                      <a:pt x="16912" y="2407"/>
                    </a:cubicBezTo>
                    <a:lnTo>
                      <a:pt x="29928" y="9913"/>
                    </a:lnTo>
                    <a:cubicBezTo>
                      <a:pt x="30023" y="9976"/>
                      <a:pt x="30149" y="10103"/>
                      <a:pt x="30276" y="10324"/>
                    </a:cubicBezTo>
                    <a:cubicBezTo>
                      <a:pt x="30403" y="10546"/>
                      <a:pt x="30466" y="10736"/>
                      <a:pt x="30466" y="10863"/>
                    </a:cubicBezTo>
                    <a:lnTo>
                      <a:pt x="30466" y="18368"/>
                    </a:lnTo>
                    <a:lnTo>
                      <a:pt x="32778" y="18368"/>
                    </a:lnTo>
                    <a:lnTo>
                      <a:pt x="32778" y="10863"/>
                    </a:lnTo>
                    <a:cubicBezTo>
                      <a:pt x="32778" y="10293"/>
                      <a:pt x="32588" y="9723"/>
                      <a:pt x="32271" y="9184"/>
                    </a:cubicBezTo>
                    <a:cubicBezTo>
                      <a:pt x="31986" y="8646"/>
                      <a:pt x="31543" y="8202"/>
                      <a:pt x="31068" y="7917"/>
                    </a:cubicBezTo>
                    <a:lnTo>
                      <a:pt x="18083" y="412"/>
                    </a:lnTo>
                    <a:cubicBezTo>
                      <a:pt x="17608" y="159"/>
                      <a:pt x="17007" y="0"/>
                      <a:pt x="16373" y="0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5" name="Google Shape;4532;p39">
                <a:extLst>
                  <a:ext uri="{FF2B5EF4-FFF2-40B4-BE49-F238E27FC236}">
                    <a16:creationId xmlns:a16="http://schemas.microsoft.com/office/drawing/2014/main" id="{B0399452-0BF3-499E-BCF7-706188847C85}"/>
                  </a:ext>
                </a:extLst>
              </p:cNvPr>
              <p:cNvSpPr/>
              <p:nvPr/>
            </p:nvSpPr>
            <p:spPr>
              <a:xfrm>
                <a:off x="2883749" y="3969799"/>
                <a:ext cx="794166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2" h="27062" extrusionOk="0">
                    <a:moveTo>
                      <a:pt x="12134" y="1"/>
                    </a:moveTo>
                    <a:cubicBezTo>
                      <a:pt x="11623" y="1"/>
                      <a:pt x="11117" y="112"/>
                      <a:pt x="10737" y="333"/>
                    </a:cubicBezTo>
                    <a:lnTo>
                      <a:pt x="1426" y="5685"/>
                    </a:lnTo>
                    <a:cubicBezTo>
                      <a:pt x="634" y="6160"/>
                      <a:pt x="1" y="7237"/>
                      <a:pt x="1" y="8155"/>
                    </a:cubicBezTo>
                    <a:lnTo>
                      <a:pt x="1" y="18891"/>
                    </a:lnTo>
                    <a:cubicBezTo>
                      <a:pt x="1" y="19810"/>
                      <a:pt x="634" y="20886"/>
                      <a:pt x="1426" y="21361"/>
                    </a:cubicBezTo>
                    <a:lnTo>
                      <a:pt x="7316" y="24750"/>
                    </a:lnTo>
                    <a:lnTo>
                      <a:pt x="10705" y="26713"/>
                    </a:lnTo>
                    <a:cubicBezTo>
                      <a:pt x="11022" y="26903"/>
                      <a:pt x="11370" y="26998"/>
                      <a:pt x="11750" y="27030"/>
                    </a:cubicBezTo>
                    <a:cubicBezTo>
                      <a:pt x="11890" y="27051"/>
                      <a:pt x="12032" y="27061"/>
                      <a:pt x="12173" y="27061"/>
                    </a:cubicBezTo>
                    <a:cubicBezTo>
                      <a:pt x="12670" y="27061"/>
                      <a:pt x="13161" y="26935"/>
                      <a:pt x="13555" y="26713"/>
                    </a:cubicBezTo>
                    <a:lnTo>
                      <a:pt x="22866" y="21361"/>
                    </a:lnTo>
                    <a:cubicBezTo>
                      <a:pt x="23658" y="20886"/>
                      <a:pt x="24291" y="19810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8" y="6160"/>
                      <a:pt x="22866" y="5685"/>
                    </a:cubicBezTo>
                    <a:lnTo>
                      <a:pt x="13555" y="333"/>
                    </a:lnTo>
                    <a:cubicBezTo>
                      <a:pt x="13159" y="112"/>
                      <a:pt x="12645" y="1"/>
                      <a:pt x="12134" y="1"/>
                    </a:cubicBezTo>
                    <a:close/>
                  </a:path>
                </a:pathLst>
              </a:custGeom>
              <a:solidFill>
                <a:srgbClr val="304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D323BB34-3593-44F0-BEEA-99C6238BBB3D}"/>
                </a:ext>
              </a:extLst>
            </p:cNvPr>
            <p:cNvGrpSpPr/>
            <p:nvPr/>
          </p:nvGrpSpPr>
          <p:grpSpPr>
            <a:xfrm>
              <a:off x="4107642" y="3646734"/>
              <a:ext cx="1071625" cy="1355299"/>
              <a:chOff x="4107646" y="3646732"/>
              <a:chExt cx="1071627" cy="1355300"/>
            </a:xfrm>
          </p:grpSpPr>
          <p:sp>
            <p:nvSpPr>
              <p:cNvPr id="77" name="Google Shape;4461;p39">
                <a:extLst>
                  <a:ext uri="{FF2B5EF4-FFF2-40B4-BE49-F238E27FC236}">
                    <a16:creationId xmlns:a16="http://schemas.microsoft.com/office/drawing/2014/main" id="{7261D95C-8CE0-439D-90C6-03D2B33DAB8C}"/>
                  </a:ext>
                </a:extLst>
              </p:cNvPr>
              <p:cNvSpPr/>
              <p:nvPr/>
            </p:nvSpPr>
            <p:spPr>
              <a:xfrm>
                <a:off x="4605702" y="3646732"/>
                <a:ext cx="98372" cy="98404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10" extrusionOk="0">
                    <a:moveTo>
                      <a:pt x="1520" y="1"/>
                    </a:moveTo>
                    <a:cubicBezTo>
                      <a:pt x="665" y="1"/>
                      <a:pt x="0" y="666"/>
                      <a:pt x="0" y="1521"/>
                    </a:cubicBezTo>
                    <a:cubicBezTo>
                      <a:pt x="0" y="2344"/>
                      <a:pt x="665" y="3009"/>
                      <a:pt x="1520" y="3009"/>
                    </a:cubicBezTo>
                    <a:cubicBezTo>
                      <a:pt x="2344" y="3009"/>
                      <a:pt x="3009" y="2344"/>
                      <a:pt x="3009" y="1521"/>
                    </a:cubicBezTo>
                    <a:cubicBezTo>
                      <a:pt x="3009" y="666"/>
                      <a:pt x="2344" y="1"/>
                      <a:pt x="1520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8" name="Google Shape;4543;p39">
                <a:extLst>
                  <a:ext uri="{FF2B5EF4-FFF2-40B4-BE49-F238E27FC236}">
                    <a16:creationId xmlns:a16="http://schemas.microsoft.com/office/drawing/2014/main" id="{13FC7AF1-15E8-4198-8EE7-B3CC90392414}"/>
                  </a:ext>
                </a:extLst>
              </p:cNvPr>
              <p:cNvSpPr/>
              <p:nvPr/>
            </p:nvSpPr>
            <p:spPr>
              <a:xfrm>
                <a:off x="4139750" y="3833112"/>
                <a:ext cx="1008466" cy="569471"/>
              </a:xfrm>
              <a:custGeom>
                <a:avLst/>
                <a:gdLst/>
                <a:ahLst/>
                <a:cxnLst/>
                <a:rect l="l" t="t" r="r" b="b"/>
                <a:pathLst>
                  <a:path w="30847" h="17419" extrusionOk="0">
                    <a:moveTo>
                      <a:pt x="15423" y="0"/>
                    </a:moveTo>
                    <a:cubicBezTo>
                      <a:pt x="14948" y="0"/>
                      <a:pt x="14537" y="95"/>
                      <a:pt x="14188" y="285"/>
                    </a:cubicBezTo>
                    <a:lnTo>
                      <a:pt x="1204" y="7791"/>
                    </a:lnTo>
                    <a:cubicBezTo>
                      <a:pt x="856" y="7981"/>
                      <a:pt x="571" y="8298"/>
                      <a:pt x="349" y="8709"/>
                    </a:cubicBezTo>
                    <a:cubicBezTo>
                      <a:pt x="127" y="9089"/>
                      <a:pt x="0" y="9533"/>
                      <a:pt x="0" y="9913"/>
                    </a:cubicBezTo>
                    <a:lnTo>
                      <a:pt x="0" y="17418"/>
                    </a:lnTo>
                    <a:lnTo>
                      <a:pt x="381" y="17418"/>
                    </a:lnTo>
                    <a:lnTo>
                      <a:pt x="381" y="9913"/>
                    </a:lnTo>
                    <a:cubicBezTo>
                      <a:pt x="381" y="9596"/>
                      <a:pt x="476" y="9248"/>
                      <a:pt x="666" y="8899"/>
                    </a:cubicBezTo>
                    <a:cubicBezTo>
                      <a:pt x="856" y="8551"/>
                      <a:pt x="1109" y="8298"/>
                      <a:pt x="1394" y="8139"/>
                    </a:cubicBezTo>
                    <a:lnTo>
                      <a:pt x="14378" y="634"/>
                    </a:lnTo>
                    <a:cubicBezTo>
                      <a:pt x="14663" y="475"/>
                      <a:pt x="15012" y="380"/>
                      <a:pt x="15423" y="380"/>
                    </a:cubicBezTo>
                    <a:cubicBezTo>
                      <a:pt x="15803" y="380"/>
                      <a:pt x="16152" y="475"/>
                      <a:pt x="16437" y="634"/>
                    </a:cubicBezTo>
                    <a:lnTo>
                      <a:pt x="29421" y="8139"/>
                    </a:lnTo>
                    <a:cubicBezTo>
                      <a:pt x="29706" y="8298"/>
                      <a:pt x="29959" y="8551"/>
                      <a:pt x="30149" y="8899"/>
                    </a:cubicBezTo>
                    <a:cubicBezTo>
                      <a:pt x="30339" y="9248"/>
                      <a:pt x="30434" y="9596"/>
                      <a:pt x="30434" y="9913"/>
                    </a:cubicBezTo>
                    <a:lnTo>
                      <a:pt x="30434" y="17418"/>
                    </a:lnTo>
                    <a:lnTo>
                      <a:pt x="30846" y="17418"/>
                    </a:lnTo>
                    <a:lnTo>
                      <a:pt x="30846" y="9913"/>
                    </a:lnTo>
                    <a:cubicBezTo>
                      <a:pt x="30846" y="9533"/>
                      <a:pt x="30719" y="9089"/>
                      <a:pt x="30498" y="8709"/>
                    </a:cubicBezTo>
                    <a:cubicBezTo>
                      <a:pt x="30244" y="8298"/>
                      <a:pt x="29959" y="7981"/>
                      <a:pt x="29611" y="7791"/>
                    </a:cubicBezTo>
                    <a:lnTo>
                      <a:pt x="16627" y="285"/>
                    </a:lnTo>
                    <a:cubicBezTo>
                      <a:pt x="16310" y="95"/>
                      <a:pt x="15867" y="0"/>
                      <a:pt x="15423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9" name="Google Shape;4544;p39">
                <a:extLst>
                  <a:ext uri="{FF2B5EF4-FFF2-40B4-BE49-F238E27FC236}">
                    <a16:creationId xmlns:a16="http://schemas.microsoft.com/office/drawing/2014/main" id="{6D04EF73-78B9-406A-8865-23661E98BB61}"/>
                  </a:ext>
                </a:extLst>
              </p:cNvPr>
              <p:cNvSpPr/>
              <p:nvPr/>
            </p:nvSpPr>
            <p:spPr>
              <a:xfrm>
                <a:off x="4107646" y="4402550"/>
                <a:ext cx="1071627" cy="599482"/>
              </a:xfrm>
              <a:custGeom>
                <a:avLst/>
                <a:gdLst/>
                <a:ahLst/>
                <a:cxnLst/>
                <a:rect l="l" t="t" r="r" b="b"/>
                <a:pathLst>
                  <a:path w="32779" h="18337" extrusionOk="0">
                    <a:moveTo>
                      <a:pt x="1" y="0"/>
                    </a:moveTo>
                    <a:lnTo>
                      <a:pt x="1" y="7506"/>
                    </a:lnTo>
                    <a:cubicBezTo>
                      <a:pt x="1" y="8044"/>
                      <a:pt x="191" y="8646"/>
                      <a:pt x="476" y="9184"/>
                    </a:cubicBezTo>
                    <a:cubicBezTo>
                      <a:pt x="792" y="9723"/>
                      <a:pt x="1236" y="10166"/>
                      <a:pt x="1711" y="10419"/>
                    </a:cubicBezTo>
                    <a:lnTo>
                      <a:pt x="14695" y="17925"/>
                    </a:lnTo>
                    <a:cubicBezTo>
                      <a:pt x="15170" y="18210"/>
                      <a:pt x="15772" y="18336"/>
                      <a:pt x="16374" y="18336"/>
                    </a:cubicBezTo>
                    <a:cubicBezTo>
                      <a:pt x="17007" y="18336"/>
                      <a:pt x="17609" y="18210"/>
                      <a:pt x="18084" y="17925"/>
                    </a:cubicBezTo>
                    <a:lnTo>
                      <a:pt x="31100" y="10419"/>
                    </a:lnTo>
                    <a:cubicBezTo>
                      <a:pt x="31543" y="10134"/>
                      <a:pt x="31987" y="9691"/>
                      <a:pt x="32303" y="9152"/>
                    </a:cubicBezTo>
                    <a:cubicBezTo>
                      <a:pt x="32620" y="8646"/>
                      <a:pt x="32778" y="8044"/>
                      <a:pt x="32778" y="7506"/>
                    </a:cubicBezTo>
                    <a:lnTo>
                      <a:pt x="32778" y="0"/>
                    </a:lnTo>
                    <a:lnTo>
                      <a:pt x="30466" y="0"/>
                    </a:lnTo>
                    <a:lnTo>
                      <a:pt x="30466" y="7506"/>
                    </a:lnTo>
                    <a:cubicBezTo>
                      <a:pt x="30466" y="7601"/>
                      <a:pt x="30403" y="7791"/>
                      <a:pt x="30276" y="8012"/>
                    </a:cubicBezTo>
                    <a:cubicBezTo>
                      <a:pt x="30150" y="8234"/>
                      <a:pt x="30023" y="8361"/>
                      <a:pt x="29928" y="8424"/>
                    </a:cubicBezTo>
                    <a:lnTo>
                      <a:pt x="16912" y="15930"/>
                    </a:lnTo>
                    <a:cubicBezTo>
                      <a:pt x="16849" y="15961"/>
                      <a:pt x="16627" y="16025"/>
                      <a:pt x="16374" y="16025"/>
                    </a:cubicBezTo>
                    <a:cubicBezTo>
                      <a:pt x="16120" y="16025"/>
                      <a:pt x="15930" y="15961"/>
                      <a:pt x="15867" y="15930"/>
                    </a:cubicBezTo>
                    <a:lnTo>
                      <a:pt x="2851" y="8424"/>
                    </a:lnTo>
                    <a:cubicBezTo>
                      <a:pt x="2756" y="8361"/>
                      <a:pt x="2629" y="8234"/>
                      <a:pt x="2503" y="8012"/>
                    </a:cubicBezTo>
                    <a:cubicBezTo>
                      <a:pt x="2376" y="7791"/>
                      <a:pt x="2313" y="7601"/>
                      <a:pt x="2313" y="7506"/>
                    </a:cubicBezTo>
                    <a:lnTo>
                      <a:pt x="2313" y="0"/>
                    </a:ln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80" name="Google Shape;4545;p39">
                <a:extLst>
                  <a:ext uri="{FF2B5EF4-FFF2-40B4-BE49-F238E27FC236}">
                    <a16:creationId xmlns:a16="http://schemas.microsoft.com/office/drawing/2014/main" id="{3CEBA154-9020-4031-AF51-EF228F388678}"/>
                  </a:ext>
                </a:extLst>
              </p:cNvPr>
              <p:cNvSpPr/>
              <p:nvPr/>
            </p:nvSpPr>
            <p:spPr>
              <a:xfrm>
                <a:off x="4246393" y="3969799"/>
                <a:ext cx="794134" cy="884724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27062" extrusionOk="0">
                    <a:moveTo>
                      <a:pt x="12145" y="1"/>
                    </a:moveTo>
                    <a:cubicBezTo>
                      <a:pt x="11631" y="1"/>
                      <a:pt x="11116" y="112"/>
                      <a:pt x="10736" y="333"/>
                    </a:cubicBezTo>
                    <a:lnTo>
                      <a:pt x="1426" y="5685"/>
                    </a:lnTo>
                    <a:cubicBezTo>
                      <a:pt x="634" y="6160"/>
                      <a:pt x="0" y="7237"/>
                      <a:pt x="0" y="8155"/>
                    </a:cubicBezTo>
                    <a:lnTo>
                      <a:pt x="0" y="18891"/>
                    </a:lnTo>
                    <a:cubicBezTo>
                      <a:pt x="0" y="19335"/>
                      <a:pt x="159" y="19841"/>
                      <a:pt x="412" y="20285"/>
                    </a:cubicBezTo>
                    <a:cubicBezTo>
                      <a:pt x="665" y="20728"/>
                      <a:pt x="1045" y="21140"/>
                      <a:pt x="1426" y="21361"/>
                    </a:cubicBezTo>
                    <a:lnTo>
                      <a:pt x="10736" y="26713"/>
                    </a:lnTo>
                    <a:cubicBezTo>
                      <a:pt x="10831" y="26777"/>
                      <a:pt x="10926" y="26840"/>
                      <a:pt x="11053" y="26872"/>
                    </a:cubicBezTo>
                    <a:cubicBezTo>
                      <a:pt x="11148" y="26903"/>
                      <a:pt x="11275" y="26935"/>
                      <a:pt x="11401" y="26967"/>
                    </a:cubicBezTo>
                    <a:cubicBezTo>
                      <a:pt x="11639" y="27030"/>
                      <a:pt x="11892" y="27062"/>
                      <a:pt x="12145" y="27062"/>
                    </a:cubicBezTo>
                    <a:cubicBezTo>
                      <a:pt x="12399" y="27062"/>
                      <a:pt x="12652" y="27030"/>
                      <a:pt x="12890" y="26967"/>
                    </a:cubicBezTo>
                    <a:cubicBezTo>
                      <a:pt x="13080" y="26935"/>
                      <a:pt x="13238" y="26872"/>
                      <a:pt x="13396" y="26808"/>
                    </a:cubicBezTo>
                    <a:cubicBezTo>
                      <a:pt x="13460" y="26777"/>
                      <a:pt x="13523" y="26745"/>
                      <a:pt x="13555" y="26713"/>
                    </a:cubicBezTo>
                    <a:lnTo>
                      <a:pt x="22865" y="21361"/>
                    </a:lnTo>
                    <a:cubicBezTo>
                      <a:pt x="23277" y="21140"/>
                      <a:pt x="23626" y="20728"/>
                      <a:pt x="23879" y="20285"/>
                    </a:cubicBezTo>
                    <a:cubicBezTo>
                      <a:pt x="24132" y="19841"/>
                      <a:pt x="24291" y="19335"/>
                      <a:pt x="24291" y="18891"/>
                    </a:cubicBezTo>
                    <a:lnTo>
                      <a:pt x="24291" y="8155"/>
                    </a:lnTo>
                    <a:cubicBezTo>
                      <a:pt x="24291" y="7237"/>
                      <a:pt x="23657" y="6160"/>
                      <a:pt x="22865" y="5685"/>
                    </a:cubicBezTo>
                    <a:lnTo>
                      <a:pt x="13555" y="333"/>
                    </a:lnTo>
                    <a:cubicBezTo>
                      <a:pt x="13175" y="112"/>
                      <a:pt x="12660" y="1"/>
                      <a:pt x="12145" y="1"/>
                    </a:cubicBezTo>
                    <a:close/>
                  </a:path>
                </a:pathLst>
              </a:custGeom>
              <a:solidFill>
                <a:srgbClr val="F2A3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sp>
          <p:nvSpPr>
            <p:cNvPr id="46" name="Google Shape;4552;p39">
              <a:extLst>
                <a:ext uri="{FF2B5EF4-FFF2-40B4-BE49-F238E27FC236}">
                  <a16:creationId xmlns:a16="http://schemas.microsoft.com/office/drawing/2014/main" id="{8EE86F57-95D2-4902-AF32-EB2E9B86C2CD}"/>
                </a:ext>
              </a:extLst>
            </p:cNvPr>
            <p:cNvSpPr txBox="1"/>
            <p:nvPr/>
          </p:nvSpPr>
          <p:spPr>
            <a:xfrm>
              <a:off x="1140204" y="4784169"/>
              <a:ext cx="1555512" cy="532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Cloud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4554;p39">
              <a:extLst>
                <a:ext uri="{FF2B5EF4-FFF2-40B4-BE49-F238E27FC236}">
                  <a16:creationId xmlns:a16="http://schemas.microsoft.com/office/drawing/2014/main" id="{475D8FFE-A34C-46F8-AC21-46D3B458ABAD}"/>
                </a:ext>
              </a:extLst>
            </p:cNvPr>
            <p:cNvSpPr txBox="1"/>
            <p:nvPr/>
          </p:nvSpPr>
          <p:spPr>
            <a:xfrm>
              <a:off x="2561361" y="4815177"/>
              <a:ext cx="1516766" cy="462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IoT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556;p39">
              <a:extLst>
                <a:ext uri="{FF2B5EF4-FFF2-40B4-BE49-F238E27FC236}">
                  <a16:creationId xmlns:a16="http://schemas.microsoft.com/office/drawing/2014/main" id="{6067A369-A452-4FAA-AD82-DC4B177A0313}"/>
                </a:ext>
              </a:extLst>
            </p:cNvPr>
            <p:cNvSpPr txBox="1"/>
            <p:nvPr/>
          </p:nvSpPr>
          <p:spPr>
            <a:xfrm>
              <a:off x="3899492" y="4803231"/>
              <a:ext cx="1487927" cy="473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Network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558;p39">
              <a:extLst>
                <a:ext uri="{FF2B5EF4-FFF2-40B4-BE49-F238E27FC236}">
                  <a16:creationId xmlns:a16="http://schemas.microsoft.com/office/drawing/2014/main" id="{FFE900CA-74A1-4057-BD4B-0F02D1FC4778}"/>
                </a:ext>
              </a:extLst>
            </p:cNvPr>
            <p:cNvSpPr txBox="1"/>
            <p:nvPr/>
          </p:nvSpPr>
          <p:spPr>
            <a:xfrm>
              <a:off x="6716158" y="4774151"/>
              <a:ext cx="1417500" cy="503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Media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560;p39">
              <a:extLst>
                <a:ext uri="{FF2B5EF4-FFF2-40B4-BE49-F238E27FC236}">
                  <a16:creationId xmlns:a16="http://schemas.microsoft.com/office/drawing/2014/main" id="{57AA4165-267C-4092-886D-A797C0016F24}"/>
                </a:ext>
              </a:extLst>
            </p:cNvPr>
            <p:cNvSpPr txBox="1"/>
            <p:nvPr/>
          </p:nvSpPr>
          <p:spPr>
            <a:xfrm>
              <a:off x="7950998" y="4794854"/>
              <a:ext cx="1520118" cy="493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kumimoji="1" lang="en-US" sz="10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Blockchain</a:t>
              </a:r>
              <a:endParaRPr kumimoji="1" lang="ko-KR" altLang="en-US" sz="10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562;p39">
              <a:extLst>
                <a:ext uri="{FF2B5EF4-FFF2-40B4-BE49-F238E27FC236}">
                  <a16:creationId xmlns:a16="http://schemas.microsoft.com/office/drawing/2014/main" id="{99E93750-17A0-46C0-BEF3-71CD5622B027}"/>
                </a:ext>
              </a:extLst>
            </p:cNvPr>
            <p:cNvSpPr txBox="1"/>
            <p:nvPr/>
          </p:nvSpPr>
          <p:spPr>
            <a:xfrm>
              <a:off x="5235904" y="4817440"/>
              <a:ext cx="1648163" cy="462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base" latinLnBrk="1">
                <a:spcAft>
                  <a:spcPts val="0"/>
                </a:spcAft>
              </a:pPr>
              <a:r>
                <a:rPr kumimoji="1" lang="en-US" sz="900" b="1" spc="-5" dirty="0">
                  <a:solidFill>
                    <a:srgbClr val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Frequencies</a:t>
              </a:r>
              <a:endParaRPr kumimoji="1" lang="ko-KR" altLang="en-US" sz="900" b="1" spc="-5" dirty="0">
                <a:solidFill>
                  <a:srgbClr val="00000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92514544-BB5A-4730-894B-E8E01BCC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215" y="4056909"/>
              <a:ext cx="706593" cy="706595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07E269B-04CB-46FC-B107-33C73280F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44" y="558962"/>
              <a:ext cx="706498" cy="706498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8A37FF99-FD1F-4A4E-9ABB-699F2765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823" y="4011220"/>
              <a:ext cx="726650" cy="726650"/>
            </a:xfrm>
            <a:prstGeom prst="rect">
              <a:avLst/>
            </a:prstGeom>
          </p:spPr>
        </p:pic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8AA57028-ED4E-4650-8B5F-C3D124CD7A30}"/>
                </a:ext>
              </a:extLst>
            </p:cNvPr>
            <p:cNvGrpSpPr/>
            <p:nvPr/>
          </p:nvGrpSpPr>
          <p:grpSpPr>
            <a:xfrm>
              <a:off x="2931894" y="726734"/>
              <a:ext cx="622556" cy="452132"/>
              <a:chOff x="2931897" y="726731"/>
              <a:chExt cx="480449" cy="348927"/>
            </a:xfrm>
          </p:grpSpPr>
          <p:sp>
            <p:nvSpPr>
              <p:cNvPr id="68" name="Google Shape;4533;p39">
                <a:extLst>
                  <a:ext uri="{FF2B5EF4-FFF2-40B4-BE49-F238E27FC236}">
                    <a16:creationId xmlns:a16="http://schemas.microsoft.com/office/drawing/2014/main" id="{6328C7B0-B183-4E02-92C9-A4E2C1FAEE0B}"/>
                  </a:ext>
                </a:extLst>
              </p:cNvPr>
              <p:cNvSpPr/>
              <p:nvPr/>
            </p:nvSpPr>
            <p:spPr>
              <a:xfrm>
                <a:off x="2935002" y="753604"/>
                <a:ext cx="452497" cy="217471"/>
              </a:xfrm>
              <a:custGeom>
                <a:avLst/>
                <a:gdLst/>
                <a:ahLst/>
                <a:cxnLst/>
                <a:rect l="l" t="t" r="r" b="b"/>
                <a:pathLst>
                  <a:path w="13841" h="6652" extrusionOk="0">
                    <a:moveTo>
                      <a:pt x="13583" y="0"/>
                    </a:moveTo>
                    <a:cubicBezTo>
                      <a:pt x="13509" y="0"/>
                      <a:pt x="13449" y="35"/>
                      <a:pt x="13429" y="96"/>
                    </a:cubicBezTo>
                    <a:lnTo>
                      <a:pt x="11338" y="3992"/>
                    </a:lnTo>
                    <a:lnTo>
                      <a:pt x="10262" y="3517"/>
                    </a:lnTo>
                    <a:cubicBezTo>
                      <a:pt x="10198" y="3517"/>
                      <a:pt x="10135" y="3517"/>
                      <a:pt x="10072" y="3548"/>
                    </a:cubicBezTo>
                    <a:lnTo>
                      <a:pt x="8362" y="4625"/>
                    </a:lnTo>
                    <a:lnTo>
                      <a:pt x="7285" y="3200"/>
                    </a:lnTo>
                    <a:cubicBezTo>
                      <a:pt x="7262" y="3154"/>
                      <a:pt x="7222" y="3124"/>
                      <a:pt x="7164" y="3124"/>
                    </a:cubicBezTo>
                    <a:cubicBezTo>
                      <a:pt x="7143" y="3124"/>
                      <a:pt x="7120" y="3128"/>
                      <a:pt x="7095" y="3137"/>
                    </a:cubicBezTo>
                    <a:cubicBezTo>
                      <a:pt x="7032" y="3137"/>
                      <a:pt x="6968" y="3168"/>
                      <a:pt x="6936" y="3232"/>
                    </a:cubicBezTo>
                    <a:lnTo>
                      <a:pt x="5511" y="6240"/>
                    </a:lnTo>
                    <a:lnTo>
                      <a:pt x="191" y="6240"/>
                    </a:lnTo>
                    <a:cubicBezTo>
                      <a:pt x="96" y="6240"/>
                      <a:pt x="1" y="6335"/>
                      <a:pt x="1" y="6462"/>
                    </a:cubicBezTo>
                    <a:cubicBezTo>
                      <a:pt x="1" y="6557"/>
                      <a:pt x="96" y="6652"/>
                      <a:pt x="191" y="6652"/>
                    </a:cubicBezTo>
                    <a:lnTo>
                      <a:pt x="5638" y="6652"/>
                    </a:lnTo>
                    <a:cubicBezTo>
                      <a:pt x="5701" y="6652"/>
                      <a:pt x="5796" y="6620"/>
                      <a:pt x="5828" y="6525"/>
                    </a:cubicBezTo>
                    <a:lnTo>
                      <a:pt x="7158" y="3707"/>
                    </a:lnTo>
                    <a:lnTo>
                      <a:pt x="8140" y="5005"/>
                    </a:lnTo>
                    <a:cubicBezTo>
                      <a:pt x="8181" y="5067"/>
                      <a:pt x="8248" y="5101"/>
                      <a:pt x="8308" y="5101"/>
                    </a:cubicBezTo>
                    <a:cubicBezTo>
                      <a:pt x="8340" y="5101"/>
                      <a:pt x="8371" y="5091"/>
                      <a:pt x="8393" y="5069"/>
                    </a:cubicBezTo>
                    <a:lnTo>
                      <a:pt x="10198" y="3960"/>
                    </a:lnTo>
                    <a:lnTo>
                      <a:pt x="11338" y="4435"/>
                    </a:lnTo>
                    <a:cubicBezTo>
                      <a:pt x="11362" y="4443"/>
                      <a:pt x="11388" y="4447"/>
                      <a:pt x="11414" y="4447"/>
                    </a:cubicBezTo>
                    <a:cubicBezTo>
                      <a:pt x="11491" y="4447"/>
                      <a:pt x="11568" y="4411"/>
                      <a:pt x="11592" y="4340"/>
                    </a:cubicBezTo>
                    <a:lnTo>
                      <a:pt x="13777" y="287"/>
                    </a:lnTo>
                    <a:cubicBezTo>
                      <a:pt x="13840" y="191"/>
                      <a:pt x="13809" y="65"/>
                      <a:pt x="13714" y="33"/>
                    </a:cubicBezTo>
                    <a:cubicBezTo>
                      <a:pt x="13669" y="11"/>
                      <a:pt x="13624" y="0"/>
                      <a:pt x="13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69" name="Google Shape;4534;p39">
                <a:extLst>
                  <a:ext uri="{FF2B5EF4-FFF2-40B4-BE49-F238E27FC236}">
                    <a16:creationId xmlns:a16="http://schemas.microsoft.com/office/drawing/2014/main" id="{DBC5A47B-0F8C-49AF-9655-6BAA47999761}"/>
                  </a:ext>
                </a:extLst>
              </p:cNvPr>
              <p:cNvSpPr/>
              <p:nvPr/>
            </p:nvSpPr>
            <p:spPr>
              <a:xfrm>
                <a:off x="2931897" y="726731"/>
                <a:ext cx="480449" cy="311658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9533" extrusionOk="0">
                    <a:moveTo>
                      <a:pt x="14315" y="380"/>
                    </a:moveTo>
                    <a:lnTo>
                      <a:pt x="14315" y="9121"/>
                    </a:lnTo>
                    <a:lnTo>
                      <a:pt x="413" y="9152"/>
                    </a:lnTo>
                    <a:lnTo>
                      <a:pt x="413" y="412"/>
                    </a:lnTo>
                    <a:lnTo>
                      <a:pt x="14315" y="380"/>
                    </a:lnTo>
                    <a:close/>
                    <a:moveTo>
                      <a:pt x="413" y="0"/>
                    </a:moveTo>
                    <a:cubicBezTo>
                      <a:pt x="191" y="0"/>
                      <a:pt x="1" y="158"/>
                      <a:pt x="1" y="380"/>
                    </a:cubicBezTo>
                    <a:lnTo>
                      <a:pt x="1" y="9121"/>
                    </a:lnTo>
                    <a:cubicBezTo>
                      <a:pt x="1" y="9374"/>
                      <a:pt x="191" y="9532"/>
                      <a:pt x="413" y="9532"/>
                    </a:cubicBezTo>
                    <a:lnTo>
                      <a:pt x="14315" y="9532"/>
                    </a:lnTo>
                    <a:cubicBezTo>
                      <a:pt x="14537" y="9532"/>
                      <a:pt x="14695" y="9374"/>
                      <a:pt x="14695" y="9121"/>
                    </a:cubicBezTo>
                    <a:lnTo>
                      <a:pt x="14695" y="380"/>
                    </a:lnTo>
                    <a:cubicBezTo>
                      <a:pt x="14695" y="158"/>
                      <a:pt x="14537" y="0"/>
                      <a:pt x="14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0" name="Google Shape;4535;p39">
                <a:extLst>
                  <a:ext uri="{FF2B5EF4-FFF2-40B4-BE49-F238E27FC236}">
                    <a16:creationId xmlns:a16="http://schemas.microsoft.com/office/drawing/2014/main" id="{8A4EB9AB-9ADD-4757-AFDD-37A28F0402E4}"/>
                  </a:ext>
                </a:extLst>
              </p:cNvPr>
              <p:cNvSpPr/>
              <p:nvPr/>
            </p:nvSpPr>
            <p:spPr>
              <a:xfrm>
                <a:off x="3165910" y="1005598"/>
                <a:ext cx="13469" cy="13110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01" extrusionOk="0">
                    <a:moveTo>
                      <a:pt x="201" y="1"/>
                    </a:moveTo>
                    <a:cubicBezTo>
                      <a:pt x="98" y="1"/>
                      <a:pt x="0" y="86"/>
                      <a:pt x="0" y="211"/>
                    </a:cubicBezTo>
                    <a:cubicBezTo>
                      <a:pt x="0" y="306"/>
                      <a:pt x="64" y="369"/>
                      <a:pt x="159" y="401"/>
                    </a:cubicBezTo>
                    <a:lnTo>
                      <a:pt x="190" y="401"/>
                    </a:lnTo>
                    <a:cubicBezTo>
                      <a:pt x="254" y="401"/>
                      <a:pt x="317" y="401"/>
                      <a:pt x="349" y="369"/>
                    </a:cubicBezTo>
                    <a:cubicBezTo>
                      <a:pt x="380" y="306"/>
                      <a:pt x="412" y="274"/>
                      <a:pt x="412" y="211"/>
                    </a:cubicBezTo>
                    <a:cubicBezTo>
                      <a:pt x="412" y="147"/>
                      <a:pt x="349" y="52"/>
                      <a:pt x="285" y="21"/>
                    </a:cubicBezTo>
                    <a:cubicBezTo>
                      <a:pt x="258" y="7"/>
                      <a:pt x="230" y="1"/>
                      <a:pt x="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1" name="Google Shape;4536;p39">
                <a:extLst>
                  <a:ext uri="{FF2B5EF4-FFF2-40B4-BE49-F238E27FC236}">
                    <a16:creationId xmlns:a16="http://schemas.microsoft.com/office/drawing/2014/main" id="{7DE31658-1894-40FE-BA8B-5EE67B8EF451}"/>
                  </a:ext>
                </a:extLst>
              </p:cNvPr>
              <p:cNvSpPr/>
              <p:nvPr/>
            </p:nvSpPr>
            <p:spPr>
              <a:xfrm>
                <a:off x="2935002" y="986571"/>
                <a:ext cx="475284" cy="13502"/>
              </a:xfrm>
              <a:custGeom>
                <a:avLst/>
                <a:gdLst/>
                <a:ahLst/>
                <a:cxnLst/>
                <a:rect l="l" t="t" r="r" b="b"/>
                <a:pathLst>
                  <a:path w="14538" h="413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cubicBezTo>
                      <a:pt x="1" y="318"/>
                      <a:pt x="96" y="413"/>
                      <a:pt x="191" y="413"/>
                    </a:cubicBezTo>
                    <a:lnTo>
                      <a:pt x="14315" y="413"/>
                    </a:lnTo>
                    <a:cubicBezTo>
                      <a:pt x="14442" y="413"/>
                      <a:pt x="14537" y="318"/>
                      <a:pt x="14537" y="191"/>
                    </a:cubicBezTo>
                    <a:cubicBezTo>
                      <a:pt x="14537" y="96"/>
                      <a:pt x="14442" y="1"/>
                      <a:pt x="143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2" name="Google Shape;4537;p39">
                <a:extLst>
                  <a:ext uri="{FF2B5EF4-FFF2-40B4-BE49-F238E27FC236}">
                    <a16:creationId xmlns:a16="http://schemas.microsoft.com/office/drawing/2014/main" id="{FD0587A9-6B15-482C-A190-BD9D4A8EAFF2}"/>
                  </a:ext>
                </a:extLst>
              </p:cNvPr>
              <p:cNvSpPr/>
              <p:nvPr/>
            </p:nvSpPr>
            <p:spPr>
              <a:xfrm>
                <a:off x="3199027" y="1026978"/>
                <a:ext cx="13502" cy="4662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426" extrusionOk="0">
                    <a:moveTo>
                      <a:pt x="222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1235"/>
                    </a:lnTo>
                    <a:cubicBezTo>
                      <a:pt x="1" y="1330"/>
                      <a:pt x="96" y="1425"/>
                      <a:pt x="222" y="1425"/>
                    </a:cubicBezTo>
                    <a:cubicBezTo>
                      <a:pt x="317" y="1425"/>
                      <a:pt x="412" y="1362"/>
                      <a:pt x="412" y="1235"/>
                    </a:cubicBezTo>
                    <a:lnTo>
                      <a:pt x="412" y="222"/>
                    </a:lnTo>
                    <a:cubicBezTo>
                      <a:pt x="412" y="95"/>
                      <a:pt x="317" y="0"/>
                      <a:pt x="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3" name="Google Shape;4538;p39">
                <a:extLst>
                  <a:ext uri="{FF2B5EF4-FFF2-40B4-BE49-F238E27FC236}">
                    <a16:creationId xmlns:a16="http://schemas.microsoft.com/office/drawing/2014/main" id="{0B93DA5A-DA1C-4207-AB95-6F791F13813D}"/>
                  </a:ext>
                </a:extLst>
              </p:cNvPr>
              <p:cNvSpPr/>
              <p:nvPr/>
            </p:nvSpPr>
            <p:spPr>
              <a:xfrm>
                <a:off x="3132759" y="1026978"/>
                <a:ext cx="13502" cy="4662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426" extrusionOk="0">
                    <a:moveTo>
                      <a:pt x="191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1235"/>
                    </a:lnTo>
                    <a:cubicBezTo>
                      <a:pt x="1" y="1330"/>
                      <a:pt x="96" y="1425"/>
                      <a:pt x="191" y="1425"/>
                    </a:cubicBezTo>
                    <a:cubicBezTo>
                      <a:pt x="317" y="1425"/>
                      <a:pt x="412" y="1362"/>
                      <a:pt x="412" y="1235"/>
                    </a:cubicBezTo>
                    <a:lnTo>
                      <a:pt x="412" y="222"/>
                    </a:lnTo>
                    <a:cubicBezTo>
                      <a:pt x="412" y="95"/>
                      <a:pt x="317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4" name="Google Shape;4539;p39">
                <a:extLst>
                  <a:ext uri="{FF2B5EF4-FFF2-40B4-BE49-F238E27FC236}">
                    <a16:creationId xmlns:a16="http://schemas.microsoft.com/office/drawing/2014/main" id="{B3039BFA-A7B5-439C-AC6B-0ED7EC86E7CD}"/>
                  </a:ext>
                </a:extLst>
              </p:cNvPr>
              <p:cNvSpPr/>
              <p:nvPr/>
            </p:nvSpPr>
            <p:spPr>
              <a:xfrm>
                <a:off x="3045797" y="1062156"/>
                <a:ext cx="253694" cy="13502"/>
              </a:xfrm>
              <a:custGeom>
                <a:avLst/>
                <a:gdLst/>
                <a:ahLst/>
                <a:cxnLst/>
                <a:rect l="l" t="t" r="r" b="b"/>
                <a:pathLst>
                  <a:path w="7760" h="413" extrusionOk="0">
                    <a:moveTo>
                      <a:pt x="191" y="1"/>
                    </a:moveTo>
                    <a:cubicBezTo>
                      <a:pt x="64" y="1"/>
                      <a:pt x="1" y="96"/>
                      <a:pt x="1" y="222"/>
                    </a:cubicBezTo>
                    <a:cubicBezTo>
                      <a:pt x="1" y="318"/>
                      <a:pt x="96" y="413"/>
                      <a:pt x="191" y="413"/>
                    </a:cubicBezTo>
                    <a:lnTo>
                      <a:pt x="7538" y="413"/>
                    </a:lnTo>
                    <a:cubicBezTo>
                      <a:pt x="7664" y="413"/>
                      <a:pt x="7759" y="318"/>
                      <a:pt x="7759" y="222"/>
                    </a:cubicBezTo>
                    <a:cubicBezTo>
                      <a:pt x="7759" y="96"/>
                      <a:pt x="7664" y="1"/>
                      <a:pt x="7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5" name="Google Shape;4540;p39">
                <a:extLst>
                  <a:ext uri="{FF2B5EF4-FFF2-40B4-BE49-F238E27FC236}">
                    <a16:creationId xmlns:a16="http://schemas.microsoft.com/office/drawing/2014/main" id="{3AE8730A-8F73-466F-9D4C-2C1D85C90AD5}"/>
                  </a:ext>
                </a:extLst>
              </p:cNvPr>
              <p:cNvSpPr/>
              <p:nvPr/>
            </p:nvSpPr>
            <p:spPr>
              <a:xfrm>
                <a:off x="2990939" y="771388"/>
                <a:ext cx="141853" cy="139662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4272" extrusionOk="0">
                    <a:moveTo>
                      <a:pt x="2136" y="0"/>
                    </a:moveTo>
                    <a:cubicBezTo>
                      <a:pt x="2025" y="0"/>
                      <a:pt x="1915" y="9"/>
                      <a:pt x="1805" y="28"/>
                    </a:cubicBezTo>
                    <a:cubicBezTo>
                      <a:pt x="1710" y="28"/>
                      <a:pt x="1615" y="154"/>
                      <a:pt x="1647" y="249"/>
                    </a:cubicBezTo>
                    <a:cubicBezTo>
                      <a:pt x="1679" y="376"/>
                      <a:pt x="1774" y="439"/>
                      <a:pt x="1869" y="439"/>
                    </a:cubicBezTo>
                    <a:cubicBezTo>
                      <a:pt x="1974" y="418"/>
                      <a:pt x="2079" y="408"/>
                      <a:pt x="2183" y="408"/>
                    </a:cubicBezTo>
                    <a:cubicBezTo>
                      <a:pt x="2548" y="408"/>
                      <a:pt x="2896" y="534"/>
                      <a:pt x="3167" y="756"/>
                    </a:cubicBezTo>
                    <a:cubicBezTo>
                      <a:pt x="3547" y="1041"/>
                      <a:pt x="3800" y="1421"/>
                      <a:pt x="3864" y="1896"/>
                    </a:cubicBezTo>
                    <a:cubicBezTo>
                      <a:pt x="3927" y="2339"/>
                      <a:pt x="3800" y="2814"/>
                      <a:pt x="3515" y="3163"/>
                    </a:cubicBezTo>
                    <a:cubicBezTo>
                      <a:pt x="3177" y="3615"/>
                      <a:pt x="2659" y="3854"/>
                      <a:pt x="2135" y="3854"/>
                    </a:cubicBezTo>
                    <a:cubicBezTo>
                      <a:pt x="1777" y="3854"/>
                      <a:pt x="1417" y="3742"/>
                      <a:pt x="1109" y="3511"/>
                    </a:cubicBezTo>
                    <a:cubicBezTo>
                      <a:pt x="728" y="3226"/>
                      <a:pt x="475" y="2814"/>
                      <a:pt x="412" y="2339"/>
                    </a:cubicBezTo>
                    <a:cubicBezTo>
                      <a:pt x="412" y="2257"/>
                      <a:pt x="341" y="2175"/>
                      <a:pt x="239" y="2175"/>
                    </a:cubicBezTo>
                    <a:cubicBezTo>
                      <a:pt x="223" y="2175"/>
                      <a:pt x="207" y="2177"/>
                      <a:pt x="190" y="2181"/>
                    </a:cubicBezTo>
                    <a:cubicBezTo>
                      <a:pt x="63" y="2181"/>
                      <a:pt x="0" y="2276"/>
                      <a:pt x="0" y="2403"/>
                    </a:cubicBezTo>
                    <a:cubicBezTo>
                      <a:pt x="95" y="2973"/>
                      <a:pt x="380" y="3479"/>
                      <a:pt x="855" y="3828"/>
                    </a:cubicBezTo>
                    <a:cubicBezTo>
                      <a:pt x="1235" y="4144"/>
                      <a:pt x="1679" y="4271"/>
                      <a:pt x="2122" y="4271"/>
                    </a:cubicBezTo>
                    <a:cubicBezTo>
                      <a:pt x="2787" y="4271"/>
                      <a:pt x="3420" y="3986"/>
                      <a:pt x="3832" y="3416"/>
                    </a:cubicBezTo>
                    <a:cubicBezTo>
                      <a:pt x="4180" y="2973"/>
                      <a:pt x="4339" y="2403"/>
                      <a:pt x="4244" y="1833"/>
                    </a:cubicBezTo>
                    <a:cubicBezTo>
                      <a:pt x="4180" y="1263"/>
                      <a:pt x="3895" y="788"/>
                      <a:pt x="3420" y="439"/>
                    </a:cubicBezTo>
                    <a:cubicBezTo>
                      <a:pt x="3062" y="158"/>
                      <a:pt x="2601" y="0"/>
                      <a:pt x="2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  <p:sp>
            <p:nvSpPr>
              <p:cNvPr id="76" name="Google Shape;4541;p39">
                <a:extLst>
                  <a:ext uri="{FF2B5EF4-FFF2-40B4-BE49-F238E27FC236}">
                    <a16:creationId xmlns:a16="http://schemas.microsoft.com/office/drawing/2014/main" id="{7BE1126A-ACB0-4170-A390-A51CF284B24E}"/>
                  </a:ext>
                </a:extLst>
              </p:cNvPr>
              <p:cNvSpPr/>
              <p:nvPr/>
            </p:nvSpPr>
            <p:spPr>
              <a:xfrm>
                <a:off x="2972305" y="756546"/>
                <a:ext cx="90101" cy="9549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921" extrusionOk="0">
                    <a:moveTo>
                      <a:pt x="2027" y="450"/>
                    </a:moveTo>
                    <a:lnTo>
                      <a:pt x="2312" y="2287"/>
                    </a:lnTo>
                    <a:lnTo>
                      <a:pt x="443" y="2508"/>
                    </a:lnTo>
                    <a:cubicBezTo>
                      <a:pt x="443" y="2033"/>
                      <a:pt x="602" y="1590"/>
                      <a:pt x="887" y="1210"/>
                    </a:cubicBezTo>
                    <a:cubicBezTo>
                      <a:pt x="1172" y="830"/>
                      <a:pt x="1552" y="545"/>
                      <a:pt x="2027" y="450"/>
                    </a:cubicBezTo>
                    <a:close/>
                    <a:moveTo>
                      <a:pt x="2193" y="0"/>
                    </a:moveTo>
                    <a:cubicBezTo>
                      <a:pt x="2180" y="0"/>
                      <a:pt x="2166" y="2"/>
                      <a:pt x="2154" y="6"/>
                    </a:cubicBezTo>
                    <a:cubicBezTo>
                      <a:pt x="1520" y="101"/>
                      <a:pt x="950" y="450"/>
                      <a:pt x="538" y="957"/>
                    </a:cubicBezTo>
                    <a:cubicBezTo>
                      <a:pt x="158" y="1463"/>
                      <a:pt x="0" y="2097"/>
                      <a:pt x="63" y="2762"/>
                    </a:cubicBezTo>
                    <a:cubicBezTo>
                      <a:pt x="95" y="2857"/>
                      <a:pt x="158" y="2920"/>
                      <a:pt x="285" y="2920"/>
                    </a:cubicBezTo>
                    <a:lnTo>
                      <a:pt x="2565" y="2667"/>
                    </a:lnTo>
                    <a:cubicBezTo>
                      <a:pt x="2629" y="2667"/>
                      <a:pt x="2692" y="2635"/>
                      <a:pt x="2724" y="2603"/>
                    </a:cubicBezTo>
                    <a:cubicBezTo>
                      <a:pt x="2755" y="2540"/>
                      <a:pt x="2755" y="2477"/>
                      <a:pt x="2755" y="2445"/>
                    </a:cubicBezTo>
                    <a:lnTo>
                      <a:pt x="2375" y="165"/>
                    </a:lnTo>
                    <a:cubicBezTo>
                      <a:pt x="2375" y="83"/>
                      <a:pt x="2280" y="0"/>
                      <a:pt x="21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ko-KR" altLang="en-US" sz="105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E1032772-5093-4A7D-A50F-79D601CDB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1615" y="588440"/>
              <a:ext cx="712512" cy="712514"/>
            </a:xfrm>
            <a:prstGeom prst="rect">
              <a:avLst/>
            </a:prstGeom>
          </p:spPr>
        </p:pic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0B07F98A-30B8-46E1-9A0E-2FD5CF36F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898" y="627454"/>
              <a:ext cx="663688" cy="663689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E672097B-E411-4913-BD20-A2FD2D05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909" y="4056909"/>
              <a:ext cx="666250" cy="666250"/>
            </a:xfrm>
            <a:prstGeom prst="rect">
              <a:avLst/>
            </a:prstGeom>
          </p:spPr>
        </p:pic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1221D290-0E72-4F19-87F4-7402DC4E8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894" y="4053341"/>
              <a:ext cx="695921" cy="695921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FFEA5FC4-230D-4A9F-8F6F-044F60800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597" y="4087720"/>
              <a:ext cx="627165" cy="627164"/>
            </a:xfrm>
            <a:prstGeom prst="rect">
              <a:avLst/>
            </a:prstGeom>
          </p:spPr>
        </p:pic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E8732A83-548A-452A-A48E-CE56509FF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863" y="4087720"/>
              <a:ext cx="628752" cy="628752"/>
            </a:xfrm>
            <a:prstGeom prst="rect">
              <a:avLst/>
            </a:prstGeom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875EACF0-A422-499C-9076-BE464B51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330" y="2314572"/>
              <a:ext cx="658100" cy="653038"/>
            </a:xfrm>
            <a:prstGeom prst="rect">
              <a:avLst/>
            </a:prstGeom>
          </p:spPr>
        </p:pic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606EE029-0E07-4E66-B0CD-2CBE05FA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088" y="2314572"/>
              <a:ext cx="658100" cy="653038"/>
            </a:xfrm>
            <a:prstGeom prst="rect">
              <a:avLst/>
            </a:prstGeom>
          </p:spPr>
        </p:pic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98C9B039-A057-4C98-B301-441EEBC4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633" y="2314572"/>
              <a:ext cx="658102" cy="65304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70C90275-CAD6-47CE-9F3B-53048DF4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788" y="2314570"/>
              <a:ext cx="658100" cy="653038"/>
            </a:xfrm>
            <a:prstGeom prst="rect">
              <a:avLst/>
            </a:prstGeom>
          </p:spPr>
        </p:pic>
        <p:sp>
          <p:nvSpPr>
            <p:cNvPr id="66" name="TextBox 175">
              <a:extLst>
                <a:ext uri="{FF2B5EF4-FFF2-40B4-BE49-F238E27FC236}">
                  <a16:creationId xmlns:a16="http://schemas.microsoft.com/office/drawing/2014/main" id="{09A0B7DB-CBF5-4280-9E66-060E7399DA18}"/>
                </a:ext>
              </a:extLst>
            </p:cNvPr>
            <p:cNvSpPr txBox="1"/>
            <p:nvPr/>
          </p:nvSpPr>
          <p:spPr>
            <a:xfrm>
              <a:off x="8441247" y="2353892"/>
              <a:ext cx="577021" cy="69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 latinLnBrk="1">
                <a:spcAft>
                  <a:spcPts val="0"/>
                </a:spcAft>
              </a:pPr>
              <a:r>
                <a:rPr kumimoji="1" lang="ko-KR" sz="1600" kern="1200">
                  <a:solidFill>
                    <a:srgbClr val="000000"/>
                  </a:solidFill>
                  <a:effectLst/>
                  <a:latin typeface="굴림" panose="020B0600000101010101" pitchFamily="50" charset="-127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…</a:t>
              </a:r>
              <a:endParaRPr lang="ko-KR" sz="80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  <p:sp>
          <p:nvSpPr>
            <p:cNvPr id="67" name="TextBox 176">
              <a:extLst>
                <a:ext uri="{FF2B5EF4-FFF2-40B4-BE49-F238E27FC236}">
                  <a16:creationId xmlns:a16="http://schemas.microsoft.com/office/drawing/2014/main" id="{DBB3072A-3E70-4033-BE8E-F23BECDFECB5}"/>
                </a:ext>
              </a:extLst>
            </p:cNvPr>
            <p:cNvSpPr txBox="1"/>
            <p:nvPr/>
          </p:nvSpPr>
          <p:spPr>
            <a:xfrm>
              <a:off x="1616702" y="2353892"/>
              <a:ext cx="577021" cy="699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base" latinLnBrk="1">
                <a:spcAft>
                  <a:spcPts val="0"/>
                </a:spcAft>
              </a:pPr>
              <a:r>
                <a:rPr kumimoji="1" lang="ko-KR" sz="1600" kern="1200">
                  <a:solidFill>
                    <a:srgbClr val="000000"/>
                  </a:solidFill>
                  <a:effectLst/>
                  <a:latin typeface="굴림" panose="020B0600000101010101" pitchFamily="50" charset="-127"/>
                  <a:ea typeface="나눔바른고딕" panose="020B0603020101020101" pitchFamily="50" charset="-127"/>
                  <a:cs typeface="Times New Roman" panose="02020603050405020304" pitchFamily="18" charset="0"/>
                </a:rPr>
                <a:t>…</a:t>
              </a:r>
              <a:endParaRPr lang="ko-KR" sz="800">
                <a:effectLst/>
                <a:latin typeface="굴림" panose="020B0600000101010101" pitchFamily="50" charset="-127"/>
                <a:ea typeface="굴림" panose="020B0600000101010101" pitchFamily="50" charset="-127"/>
                <a:cs typeface="굴림" panose="020B0600000101010101" pitchFamily="50" charset="-127"/>
              </a:endParaRPr>
            </a:p>
          </p:txBody>
        </p:sp>
      </p:grpSp>
      <p:graphicFrame>
        <p:nvGraphicFramePr>
          <p:cNvPr id="159" name="표 158">
            <a:extLst>
              <a:ext uri="{FF2B5EF4-FFF2-40B4-BE49-F238E27FC236}">
                <a16:creationId xmlns:a16="http://schemas.microsoft.com/office/drawing/2014/main" id="{B3CE1715-2BEF-4D45-A6CA-BF0EA4EDB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72375"/>
              </p:ext>
            </p:extLst>
          </p:nvPr>
        </p:nvGraphicFramePr>
        <p:xfrm>
          <a:off x="678274" y="2995342"/>
          <a:ext cx="5209620" cy="88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70">
                  <a:extLst>
                    <a:ext uri="{9D8B030D-6E8A-4147-A177-3AD203B41FA5}">
                      <a16:colId xmlns:a16="http://schemas.microsoft.com/office/drawing/2014/main" val="3947144920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887919040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1999043905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1143555609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4210607309"/>
                    </a:ext>
                  </a:extLst>
                </a:gridCol>
                <a:gridCol w="868270">
                  <a:extLst>
                    <a:ext uri="{9D8B030D-6E8A-4147-A177-3AD203B41FA5}">
                      <a16:colId xmlns:a16="http://schemas.microsoft.com/office/drawing/2014/main" val="385567618"/>
                    </a:ext>
                  </a:extLst>
                </a:gridCol>
              </a:tblGrid>
              <a:tr h="25752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International Standards</a:t>
                      </a:r>
                      <a:endParaRPr lang="ko-KR" altLang="en-US" sz="12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98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86912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Domestic Standards</a:t>
                      </a:r>
                      <a:endParaRPr lang="ko-KR" altLang="en-US" sz="12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8C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kern="1200" dirty="0">
                        <a:solidFill>
                          <a:schemeClr val="lt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Standards base Product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Development</a:t>
                      </a: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5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Total</a:t>
                      </a:r>
                      <a:endParaRPr lang="ko-KR" altLang="en-US" sz="10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14547"/>
                  </a:ext>
                </a:extLst>
              </a:tr>
              <a:tr h="368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Publication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NWI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Approval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Publication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NWI</a:t>
                      </a:r>
                      <a:endParaRPr lang="ko-KR" altLang="en-US" sz="900" b="1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900" b="1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Approval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98946"/>
                  </a:ext>
                </a:extLst>
              </a:tr>
              <a:tr h="2575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4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5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3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나눔스퀘어" panose="020B0600000101010101" pitchFamily="50" charset="-127"/>
                          <a:cs typeface="+mn-cs"/>
                        </a:rPr>
                        <a:t>14</a:t>
                      </a:r>
                      <a:endParaRPr lang="ko-KR" altLang="en-US" sz="1100" kern="12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10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나눔스퀘어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59640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7F9B23F6-691B-419D-AD33-5047801CFC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3000" y="1062939"/>
            <a:ext cx="620493" cy="407628"/>
          </a:xfrm>
          <a:prstGeom prst="rect">
            <a:avLst/>
          </a:prstGeom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893F68D3-ED76-4367-B386-4B5FF3D79B9F}"/>
              </a:ext>
            </a:extLst>
          </p:cNvPr>
          <p:cNvSpPr txBox="1"/>
          <p:nvPr/>
        </p:nvSpPr>
        <p:spPr>
          <a:xfrm>
            <a:off x="298252" y="4442740"/>
            <a:ext cx="10887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altLang="ko-KR" b="1" dirty="0">
                <a:solidFill>
                  <a:srgbClr val="FF0000"/>
                </a:solidFill>
              </a:rPr>
              <a:t>Multi-stackerhoders : </a:t>
            </a:r>
            <a:r>
              <a:rPr lang="fr-FR" altLang="ko-KR" b="1" dirty="0"/>
              <a:t>Robust Collaboration and Cooperation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ko-KR" b="1" dirty="0">
                <a:solidFill>
                  <a:srgbClr val="FF0000"/>
                </a:solidFill>
              </a:rPr>
              <a:t>Domestic</a:t>
            </a:r>
            <a:r>
              <a:rPr lang="fr-FR" altLang="ko-KR" b="1" dirty="0"/>
              <a:t> : 38 Fora, National Standards Committees(ITU, ISO/IEC),  R&amp;D+Standards Experts, Goverments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FF0000"/>
                </a:solidFill>
              </a:rPr>
              <a:t>International</a:t>
            </a:r>
            <a:r>
              <a:rPr lang="fr-FR" altLang="ko-KR" b="1" dirty="0"/>
              <a:t> :</a:t>
            </a:r>
            <a:r>
              <a:rPr lang="en-US" altLang="ko-KR" b="1" kern="100" dirty="0">
                <a:latin typeface="Arial Black" panose="020B0A04020102020204" pitchFamily="34" charset="0"/>
                <a:ea typeface="나눔스퀘어 Bold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b="1" dirty="0"/>
              <a:t>TTA overseas partnerships with 29 organizations including GSC members</a:t>
            </a:r>
            <a:endParaRPr lang="ko-KR" altLang="en-US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9820B0D-0D31-45B2-9E9A-764649198D84}"/>
              </a:ext>
            </a:extLst>
          </p:cNvPr>
          <p:cNvSpPr txBox="1"/>
          <p:nvPr/>
        </p:nvSpPr>
        <p:spPr>
          <a:xfrm>
            <a:off x="146916" y="5684140"/>
            <a:ext cx="11124499" cy="7386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altLang="ko-KR" sz="1800" b="1" dirty="0"/>
              <a:t>How to keep the Value of Global </a:t>
            </a:r>
            <a:r>
              <a:rPr lang="en-GB" altLang="ko-KR" b="1" dirty="0"/>
              <a:t>S</a:t>
            </a:r>
            <a:r>
              <a:rPr lang="en-GB" altLang="ko-KR" sz="1800" b="1" dirty="0"/>
              <a:t>tandards in the environment of global geopolitical fragmentation???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2400" b="1" dirty="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rPr>
              <a:t>IT3C: International Trustworthiness + Communication, Collaboration, Cooperation</a:t>
            </a:r>
            <a:endParaRPr lang="ko-KR" altLang="en-US" sz="2400" b="1" dirty="0">
              <a:solidFill>
                <a:schemeClr val="accent1"/>
              </a:solidFill>
              <a:latin typeface="+mj-lt"/>
              <a:ea typeface="+mj-ea"/>
              <a:cs typeface="Poppins" pitchFamily="2" charset="77"/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5218E2BC-C437-4909-B953-781EED20F981}"/>
              </a:ext>
            </a:extLst>
          </p:cNvPr>
          <p:cNvSpPr/>
          <p:nvPr/>
        </p:nvSpPr>
        <p:spPr>
          <a:xfrm>
            <a:off x="886382" y="1933158"/>
            <a:ext cx="2632070" cy="326499"/>
          </a:xfrm>
          <a:prstGeom prst="rect">
            <a:avLst/>
          </a:prstGeom>
          <a:solidFill>
            <a:srgbClr val="145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altLang="ko-KR" sz="1400" b="1" kern="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50800">
                    <a:prstClr val="black">
                      <a:alpha val="14000"/>
                    </a:prstClr>
                  </a:glo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Major TTA Activities</a:t>
            </a:r>
            <a:endParaRPr lang="ko-KR" altLang="en-US" sz="1400" b="1" kern="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>
                <a:glow rad="50800">
                  <a:prstClr val="black">
                    <a:alpha val="14000"/>
                  </a:prstClr>
                </a:glo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7" name="그림 166">
            <a:extLst>
              <a:ext uri="{FF2B5EF4-FFF2-40B4-BE49-F238E27FC236}">
                <a16:creationId xmlns:a16="http://schemas.microsoft.com/office/drawing/2014/main" id="{FAD57DEC-EB39-428C-8F41-A9357EE14B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71043" y="5360136"/>
            <a:ext cx="1078709" cy="10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8" y="188943"/>
            <a:ext cx="11245293" cy="520235"/>
          </a:xfrm>
        </p:spPr>
        <p:txBody>
          <a:bodyPr/>
          <a:lstStyle/>
          <a:p>
            <a:r>
              <a:rPr lang="fr-FR" sz="2400" dirty="0"/>
              <a:t>Korean National Standardization in ICT sector </a:t>
            </a:r>
            <a:r>
              <a:rPr lang="fr-FR" sz="2400" dirty="0">
                <a:solidFill>
                  <a:srgbClr val="FF0000"/>
                </a:solidFill>
              </a:rPr>
              <a:t>toward</a:t>
            </a:r>
            <a:r>
              <a:rPr lang="fr-FR" sz="2400" dirty="0"/>
              <a:t> Global Standardization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324FBB-7CE6-4020-A9FA-DB7FE89F2D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360" y="1800000"/>
            <a:ext cx="9858564" cy="187223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8" name="텍스트 개체 틀 117">
            <a:extLst>
              <a:ext uri="{FF2B5EF4-FFF2-40B4-BE49-F238E27FC236}">
                <a16:creationId xmlns:a16="http://schemas.microsoft.com/office/drawing/2014/main" id="{E7141009-5738-47B2-9506-FD311C792B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360" y="3921978"/>
            <a:ext cx="9858564" cy="2073786"/>
          </a:xfrm>
        </p:spPr>
        <p:txBody>
          <a:bodyPr/>
          <a:lstStyle/>
          <a:p>
            <a:endParaRPr lang="en-GB"/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7B4A78A-5600-4781-9DED-A07C986CD8EF}"/>
              </a:ext>
            </a:extLst>
          </p:cNvPr>
          <p:cNvGrpSpPr/>
          <p:nvPr/>
        </p:nvGrpSpPr>
        <p:grpSpPr>
          <a:xfrm>
            <a:off x="506797" y="1300265"/>
            <a:ext cx="10811932" cy="5039485"/>
            <a:chOff x="341313" y="889001"/>
            <a:chExt cx="8469312" cy="5638799"/>
          </a:xfrm>
        </p:grpSpPr>
        <p:grpSp>
          <p:nvGrpSpPr>
            <p:cNvPr id="120" name="Group 49">
              <a:extLst>
                <a:ext uri="{FF2B5EF4-FFF2-40B4-BE49-F238E27FC236}">
                  <a16:creationId xmlns:a16="http://schemas.microsoft.com/office/drawing/2014/main" id="{C61CDC46-E3D7-4C6D-ACCA-19FD6994F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175" y="1316038"/>
              <a:ext cx="8045450" cy="5211762"/>
              <a:chOff x="482" y="773"/>
              <a:chExt cx="5068" cy="3283"/>
            </a:xfrm>
          </p:grpSpPr>
          <p:sp>
            <p:nvSpPr>
              <p:cNvPr id="224" name="AutoShape 50">
                <a:extLst>
                  <a:ext uri="{FF2B5EF4-FFF2-40B4-BE49-F238E27FC236}">
                    <a16:creationId xmlns:a16="http://schemas.microsoft.com/office/drawing/2014/main" id="{445B9723-B30E-4530-8727-1AA877E4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1877"/>
                <a:ext cx="3382" cy="2179"/>
              </a:xfrm>
              <a:prstGeom prst="roundRect">
                <a:avLst>
                  <a:gd name="adj" fmla="val 3056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225" name="AutoShape 51">
                <a:extLst>
                  <a:ext uri="{FF2B5EF4-FFF2-40B4-BE49-F238E27FC236}">
                    <a16:creationId xmlns:a16="http://schemas.microsoft.com/office/drawing/2014/main" id="{CE3489B3-5282-4EEA-B05A-9FE53EDDA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8" y="773"/>
                <a:ext cx="3382" cy="1087"/>
              </a:xfrm>
              <a:prstGeom prst="roundRect">
                <a:avLst>
                  <a:gd name="adj" fmla="val 5060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400" dirty="0"/>
              </a:p>
            </p:txBody>
          </p:sp>
          <p:sp>
            <p:nvSpPr>
              <p:cNvPr id="226" name="AutoShape 52">
                <a:extLst>
                  <a:ext uri="{FF2B5EF4-FFF2-40B4-BE49-F238E27FC236}">
                    <a16:creationId xmlns:a16="http://schemas.microsoft.com/office/drawing/2014/main" id="{9F731322-149E-463F-89DB-94DCD02C3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1877"/>
                <a:ext cx="1666" cy="2179"/>
              </a:xfrm>
              <a:prstGeom prst="roundRect">
                <a:avLst>
                  <a:gd name="adj" fmla="val 5157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227" name="AutoShape 53">
                <a:extLst>
                  <a:ext uri="{FF2B5EF4-FFF2-40B4-BE49-F238E27FC236}">
                    <a16:creationId xmlns:a16="http://schemas.microsoft.com/office/drawing/2014/main" id="{A2FC07D9-4574-4D6A-97C0-5E88BDECA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" y="773"/>
                <a:ext cx="1666" cy="1087"/>
              </a:xfrm>
              <a:prstGeom prst="roundRect">
                <a:avLst>
                  <a:gd name="adj" fmla="val 5060"/>
                </a:avLst>
              </a:prstGeom>
              <a:solidFill>
                <a:srgbClr val="E1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id="{D36C5C7B-3ABB-4D9B-8F3E-3CF0B62C12A1}"/>
                </a:ext>
              </a:extLst>
            </p:cNvPr>
            <p:cNvGrpSpPr/>
            <p:nvPr/>
          </p:nvGrpSpPr>
          <p:grpSpPr>
            <a:xfrm>
              <a:off x="341313" y="889001"/>
              <a:ext cx="8469312" cy="5638794"/>
              <a:chOff x="341313" y="889001"/>
              <a:chExt cx="8469312" cy="5638794"/>
            </a:xfrm>
          </p:grpSpPr>
          <p:grpSp>
            <p:nvGrpSpPr>
              <p:cNvPr id="122" name="Group 54">
                <a:extLst>
                  <a:ext uri="{FF2B5EF4-FFF2-40B4-BE49-F238E27FC236}">
                    <a16:creationId xmlns:a16="http://schemas.microsoft.com/office/drawing/2014/main" id="{B4EFBE0F-ADEB-4A16-9B43-FFA938F25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588" y="889001"/>
                <a:ext cx="8047037" cy="379413"/>
                <a:chOff x="481" y="528"/>
                <a:chExt cx="5069" cy="239"/>
              </a:xfrm>
            </p:grpSpPr>
            <p:sp>
              <p:nvSpPr>
                <p:cNvPr id="217" name="AutoShape 55">
                  <a:extLst>
                    <a:ext uri="{FF2B5EF4-FFF2-40B4-BE49-F238E27FC236}">
                      <a16:creationId xmlns:a16="http://schemas.microsoft.com/office/drawing/2014/main" id="{D7A42E3E-C378-4522-A7AC-15B91529B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8" y="528"/>
                  <a:ext cx="3382" cy="239"/>
                </a:xfrm>
                <a:prstGeom prst="roundRect">
                  <a:avLst>
                    <a:gd name="adj" fmla="val 23579"/>
                  </a:avLst>
                </a:prstGeom>
                <a:gradFill rotWithShape="1">
                  <a:gsLst>
                    <a:gs pos="0">
                      <a:srgbClr val="1A4759"/>
                    </a:gs>
                    <a:gs pos="100000">
                      <a:srgbClr val="3899C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8" name="AutoShape 56">
                  <a:extLst>
                    <a:ext uri="{FF2B5EF4-FFF2-40B4-BE49-F238E27FC236}">
                      <a16:creationId xmlns:a16="http://schemas.microsoft.com/office/drawing/2014/main" id="{5BDEB49A-D885-4D0F-B10E-C3DCBAB74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5" y="543"/>
                  <a:ext cx="3353" cy="100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grpSp>
              <p:nvGrpSpPr>
                <p:cNvPr id="219" name="Group 57">
                  <a:extLst>
                    <a:ext uri="{FF2B5EF4-FFF2-40B4-BE49-F238E27FC236}">
                      <a16:creationId xmlns:a16="http://schemas.microsoft.com/office/drawing/2014/main" id="{C27D86C7-52D1-4A7A-B58F-F1ECB365AC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1" y="528"/>
                  <a:ext cx="1667" cy="239"/>
                  <a:chOff x="578" y="528"/>
                  <a:chExt cx="1570" cy="239"/>
                </a:xfrm>
              </p:grpSpPr>
              <p:sp>
                <p:nvSpPr>
                  <p:cNvPr id="221" name="AutoShape 58">
                    <a:extLst>
                      <a:ext uri="{FF2B5EF4-FFF2-40B4-BE49-F238E27FC236}">
                        <a16:creationId xmlns:a16="http://schemas.microsoft.com/office/drawing/2014/main" id="{08689CCD-2A33-426F-8DDA-B8054BC0D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8" y="528"/>
                    <a:ext cx="1570" cy="239"/>
                  </a:xfrm>
                  <a:prstGeom prst="roundRect">
                    <a:avLst>
                      <a:gd name="adj" fmla="val 23579"/>
                    </a:avLst>
                  </a:prstGeom>
                  <a:gradFill rotWithShape="1">
                    <a:gsLst>
                      <a:gs pos="0">
                        <a:srgbClr val="1A4759"/>
                      </a:gs>
                      <a:gs pos="100000">
                        <a:srgbClr val="3899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eaLnBrk="0" hangingPunct="0"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1400"/>
                  </a:p>
                </p:txBody>
              </p:sp>
              <p:sp>
                <p:nvSpPr>
                  <p:cNvPr id="222" name="AutoShape 59">
                    <a:extLst>
                      <a:ext uri="{FF2B5EF4-FFF2-40B4-BE49-F238E27FC236}">
                        <a16:creationId xmlns:a16="http://schemas.microsoft.com/office/drawing/2014/main" id="{F3D188F5-9BA6-4AED-9F3B-BD09674690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1" y="543"/>
                    <a:ext cx="1525" cy="100"/>
                  </a:xfrm>
                  <a:prstGeom prst="roundRect">
                    <a:avLst>
                      <a:gd name="adj" fmla="val 32000"/>
                    </a:avLst>
                  </a:prstGeom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2857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23" name="Text Box 60">
                    <a:extLst>
                      <a:ext uri="{FF2B5EF4-FFF2-40B4-BE49-F238E27FC236}">
                        <a16:creationId xmlns:a16="http://schemas.microsoft.com/office/drawing/2014/main" id="{0F00AD9C-0057-484B-BF8E-94BEB0C37D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9" y="530"/>
                    <a:ext cx="1129" cy="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altLang="ko-KR" sz="1400" b="1" dirty="0">
                        <a:solidFill>
                          <a:schemeClr val="bg1"/>
                        </a:solidFill>
                        <a:ea typeface="HY헤드라인M" pitchFamily="18" charset="-127"/>
                      </a:rPr>
                      <a:t>Standards development</a:t>
                    </a:r>
                  </a:p>
                </p:txBody>
              </p:sp>
            </p:grpSp>
            <p:sp>
              <p:nvSpPr>
                <p:cNvPr id="220" name="Text Box 61">
                  <a:extLst>
                    <a:ext uri="{FF2B5EF4-FFF2-40B4-BE49-F238E27FC236}">
                      <a16:creationId xmlns:a16="http://schemas.microsoft.com/office/drawing/2014/main" id="{DB092197-46CA-4157-A117-7F51CAEB43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2" y="530"/>
                  <a:ext cx="2016" cy="2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400" b="1">
                      <a:solidFill>
                        <a:schemeClr val="bg1"/>
                      </a:solidFill>
                      <a:ea typeface="HY헤드라인M" pitchFamily="18" charset="-127"/>
                    </a:rPr>
                    <a:t>International cooperation and responding</a:t>
                  </a:r>
                </a:p>
              </p:txBody>
            </p:sp>
          </p:grpSp>
          <p:grpSp>
            <p:nvGrpSpPr>
              <p:cNvPr id="123" name="Group 62">
                <a:extLst>
                  <a:ext uri="{FF2B5EF4-FFF2-40B4-BE49-F238E27FC236}">
                    <a16:creationId xmlns:a16="http://schemas.microsoft.com/office/drawing/2014/main" id="{D832C290-261B-45A5-B7B8-37C3CBD86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1313" y="1133473"/>
                <a:ext cx="406400" cy="5394322"/>
                <a:chOff x="215" y="658"/>
                <a:chExt cx="256" cy="3398"/>
              </a:xfrm>
            </p:grpSpPr>
            <p:sp>
              <p:nvSpPr>
                <p:cNvPr id="211" name="AutoShape 63">
                  <a:extLst>
                    <a:ext uri="{FF2B5EF4-FFF2-40B4-BE49-F238E27FC236}">
                      <a16:creationId xmlns:a16="http://schemas.microsoft.com/office/drawing/2014/main" id="{BF4F4FEA-8BE6-4914-802C-9B96C1B92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" y="1877"/>
                  <a:ext cx="256" cy="2179"/>
                </a:xfrm>
                <a:prstGeom prst="roundRect">
                  <a:avLst>
                    <a:gd name="adj" fmla="val 21486"/>
                  </a:avLst>
                </a:prstGeom>
                <a:solidFill>
                  <a:srgbClr val="2C4B78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2" name="AutoShape 64">
                  <a:extLst>
                    <a:ext uri="{FF2B5EF4-FFF2-40B4-BE49-F238E27FC236}">
                      <a16:creationId xmlns:a16="http://schemas.microsoft.com/office/drawing/2014/main" id="{2B6EC3E7-5257-40E0-A24F-C00E06954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" y="738"/>
                  <a:ext cx="256" cy="1122"/>
                </a:xfrm>
                <a:prstGeom prst="roundRect">
                  <a:avLst>
                    <a:gd name="adj" fmla="val 21486"/>
                  </a:avLst>
                </a:prstGeom>
                <a:solidFill>
                  <a:srgbClr val="2C4B78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213" name="Text Box 65">
                  <a:extLst>
                    <a:ext uri="{FF2B5EF4-FFF2-40B4-BE49-F238E27FC236}">
                      <a16:creationId xmlns:a16="http://schemas.microsoft.com/office/drawing/2014/main" id="{00BEF036-F52A-4BDF-BB60-D955DBA0A3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88" y="1185"/>
                  <a:ext cx="1244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altLang="ko-KR" sz="14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Government sector</a:t>
                  </a:r>
                </a:p>
              </p:txBody>
            </p:sp>
            <p:sp>
              <p:nvSpPr>
                <p:cNvPr id="214" name="AutoShape 66">
                  <a:extLst>
                    <a:ext uri="{FF2B5EF4-FFF2-40B4-BE49-F238E27FC236}">
                      <a16:creationId xmlns:a16="http://schemas.microsoft.com/office/drawing/2014/main" id="{32873D2D-8E86-46AA-8581-DC084A9B4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" y="738"/>
                  <a:ext cx="225" cy="134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5" name="AutoShape 67">
                  <a:extLst>
                    <a:ext uri="{FF2B5EF4-FFF2-40B4-BE49-F238E27FC236}">
                      <a16:creationId xmlns:a16="http://schemas.microsoft.com/office/drawing/2014/main" id="{29E21886-F58A-4D1A-8AE9-027B19A1E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" y="1887"/>
                  <a:ext cx="225" cy="89"/>
                </a:xfrm>
                <a:prstGeom prst="roundRect">
                  <a:avLst>
                    <a:gd name="adj" fmla="val 32000"/>
                  </a:avLst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6" name="Text Box 68">
                  <a:extLst>
                    <a:ext uri="{FF2B5EF4-FFF2-40B4-BE49-F238E27FC236}">
                      <a16:creationId xmlns:a16="http://schemas.microsoft.com/office/drawing/2014/main" id="{961AF12A-5D0C-428C-90F1-8DF882A065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46" y="2867"/>
                  <a:ext cx="779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14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Private sector</a:t>
                  </a:r>
                </a:p>
              </p:txBody>
            </p:sp>
          </p:grpSp>
          <p:sp>
            <p:nvSpPr>
              <p:cNvPr id="124" name="AutoShape 70">
                <a:extLst>
                  <a:ext uri="{FF2B5EF4-FFF2-40B4-BE49-F238E27FC236}">
                    <a16:creationId xmlns:a16="http://schemas.microsoft.com/office/drawing/2014/main" id="{28F65375-3F60-4B55-9985-F6833BB7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138" y="2307759"/>
                <a:ext cx="201930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25" name="Text Box 71">
                <a:extLst>
                  <a:ext uri="{FF2B5EF4-FFF2-40B4-BE49-F238E27FC236}">
                    <a16:creationId xmlns:a16="http://schemas.microsoft.com/office/drawing/2014/main" id="{FCA0EAC1-8D55-41A1-96BC-FDFC95D4B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0500" y="2268409"/>
                <a:ext cx="1476396" cy="2607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Radio Research Agency</a:t>
                </a:r>
              </a:p>
            </p:txBody>
          </p:sp>
          <p:sp>
            <p:nvSpPr>
              <p:cNvPr id="126" name="AutoShape 72">
                <a:extLst>
                  <a:ext uri="{FF2B5EF4-FFF2-40B4-BE49-F238E27FC236}">
                    <a16:creationId xmlns:a16="http://schemas.microsoft.com/office/drawing/2014/main" id="{82D678D4-679B-4565-A053-CF671ABCC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50" y="2519363"/>
                <a:ext cx="1819275" cy="266700"/>
              </a:xfrm>
              <a:prstGeom prst="roundRect">
                <a:avLst>
                  <a:gd name="adj" fmla="val 27380"/>
                </a:avLst>
              </a:prstGeom>
              <a:solidFill>
                <a:srgbClr val="84E3F0"/>
              </a:solidFill>
              <a:ln w="28575" algn="ctr">
                <a:solidFill>
                  <a:srgbClr val="84E3F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27" name="Text Box 73">
                <a:extLst>
                  <a:ext uri="{FF2B5EF4-FFF2-40B4-BE49-F238E27FC236}">
                    <a16:creationId xmlns:a16="http://schemas.microsoft.com/office/drawing/2014/main" id="{B2AF3270-5FCE-46CD-817C-CA812A614D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498" y="2525713"/>
                <a:ext cx="1639882" cy="262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1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IT National Standards Council</a:t>
                </a:r>
              </a:p>
            </p:txBody>
          </p:sp>
          <p:grpSp>
            <p:nvGrpSpPr>
              <p:cNvPr id="128" name="Group 76">
                <a:extLst>
                  <a:ext uri="{FF2B5EF4-FFF2-40B4-BE49-F238E27FC236}">
                    <a16:creationId xmlns:a16="http://schemas.microsoft.com/office/drawing/2014/main" id="{F69AB383-82C7-4021-B724-8F40D4DCFE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3450" y="2014538"/>
                <a:ext cx="1308100" cy="433387"/>
                <a:chOff x="2735" y="1574"/>
                <a:chExt cx="1080" cy="284"/>
              </a:xfrm>
            </p:grpSpPr>
            <p:sp>
              <p:nvSpPr>
                <p:cNvPr id="209" name="AutoShape 77">
                  <a:extLst>
                    <a:ext uri="{FF2B5EF4-FFF2-40B4-BE49-F238E27FC236}">
                      <a16:creationId xmlns:a16="http://schemas.microsoft.com/office/drawing/2014/main" id="{71732EF8-BDC1-4A76-B1B2-25CAAA6D5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10" name="Text Box 78">
                  <a:extLst>
                    <a:ext uri="{FF2B5EF4-FFF2-40B4-BE49-F238E27FC236}">
                      <a16:creationId xmlns:a16="http://schemas.microsoft.com/office/drawing/2014/main" id="{679BD896-4C23-4AC0-A739-3D4824E215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7" y="1610"/>
                  <a:ext cx="335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1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APT</a:t>
                  </a:r>
                </a:p>
              </p:txBody>
            </p:sp>
          </p:grpSp>
          <p:grpSp>
            <p:nvGrpSpPr>
              <p:cNvPr id="129" name="Group 79">
                <a:extLst>
                  <a:ext uri="{FF2B5EF4-FFF2-40B4-BE49-F238E27FC236}">
                    <a16:creationId xmlns:a16="http://schemas.microsoft.com/office/drawing/2014/main" id="{D5FE9B2A-61BC-47AA-A7DC-8E1E723ED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99338" y="2540000"/>
                <a:ext cx="1308100" cy="450850"/>
                <a:chOff x="2735" y="1574"/>
                <a:chExt cx="1080" cy="284"/>
              </a:xfrm>
            </p:grpSpPr>
            <p:sp>
              <p:nvSpPr>
                <p:cNvPr id="207" name="AutoShape 80">
                  <a:extLst>
                    <a:ext uri="{FF2B5EF4-FFF2-40B4-BE49-F238E27FC236}">
                      <a16:creationId xmlns:a16="http://schemas.microsoft.com/office/drawing/2014/main" id="{5792152A-2693-40BE-BD16-EFFF7F3640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8" name="Text Box 81">
                  <a:extLst>
                    <a:ext uri="{FF2B5EF4-FFF2-40B4-BE49-F238E27FC236}">
                      <a16:creationId xmlns:a16="http://schemas.microsoft.com/office/drawing/2014/main" id="{AACAA16A-D006-4FEF-AFDC-58E79E0C72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1610"/>
                  <a:ext cx="307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100" dirty="0">
                      <a:solidFill>
                        <a:schemeClr val="bg1"/>
                      </a:solidFill>
                      <a:latin typeface="HY헤드라인M" pitchFamily="18" charset="-127"/>
                      <a:ea typeface="HY헤드라인M" pitchFamily="18" charset="-127"/>
                    </a:rPr>
                    <a:t>ITU</a:t>
                  </a:r>
                </a:p>
              </p:txBody>
            </p:sp>
          </p:grpSp>
          <p:sp>
            <p:nvSpPr>
              <p:cNvPr id="130" name="AutoShape 82">
                <a:extLst>
                  <a:ext uri="{FF2B5EF4-FFF2-40B4-BE49-F238E27FC236}">
                    <a16:creationId xmlns:a16="http://schemas.microsoft.com/office/drawing/2014/main" id="{8F068E11-0F72-4062-B6CA-598B040D8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4575" y="3106738"/>
                <a:ext cx="1308100" cy="450850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C49A82"/>
                  </a:gs>
                  <a:gs pos="100000">
                    <a:srgbClr val="9C67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31" name="Text Box 83">
                <a:extLst>
                  <a:ext uri="{FF2B5EF4-FFF2-40B4-BE49-F238E27FC236}">
                    <a16:creationId xmlns:a16="http://schemas.microsoft.com/office/drawing/2014/main" id="{9ED68A1E-3FAA-4474-BF1B-889C954EE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2115" y="3116263"/>
                <a:ext cx="910486" cy="387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Fora/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Consortiums </a:t>
                </a:r>
              </a:p>
            </p:txBody>
          </p:sp>
          <p:grpSp>
            <p:nvGrpSpPr>
              <p:cNvPr id="132" name="Group 84">
                <a:extLst>
                  <a:ext uri="{FF2B5EF4-FFF2-40B4-BE49-F238E27FC236}">
                    <a16:creationId xmlns:a16="http://schemas.microsoft.com/office/drawing/2014/main" id="{A7C14759-F3DA-4110-9660-7096DE398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5712" y="4206875"/>
                <a:ext cx="1357312" cy="450850"/>
                <a:chOff x="2719" y="1574"/>
                <a:chExt cx="1121" cy="284"/>
              </a:xfrm>
            </p:grpSpPr>
            <p:sp>
              <p:nvSpPr>
                <p:cNvPr id="205" name="AutoShape 85">
                  <a:extLst>
                    <a:ext uri="{FF2B5EF4-FFF2-40B4-BE49-F238E27FC236}">
                      <a16:creationId xmlns:a16="http://schemas.microsoft.com/office/drawing/2014/main" id="{0E85F3D4-594E-456E-BBAB-48A12952F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" y="1574"/>
                  <a:ext cx="1080" cy="284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C49A82"/>
                    </a:gs>
                    <a:gs pos="100000">
                      <a:srgbClr val="9C674A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6" name="Text Box 86">
                  <a:extLst>
                    <a:ext uri="{FF2B5EF4-FFF2-40B4-BE49-F238E27FC236}">
                      <a16:creationId xmlns:a16="http://schemas.microsoft.com/office/drawing/2014/main" id="{31FCD6C1-2E7B-48B7-B78C-07E74330F5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19" y="1610"/>
                  <a:ext cx="1121" cy="1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12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GSC/CJK/3GPPs/oneM2M</a:t>
                  </a:r>
                </a:p>
              </p:txBody>
            </p:sp>
          </p:grpSp>
          <p:sp>
            <p:nvSpPr>
              <p:cNvPr id="133" name="AutoShape 87">
                <a:extLst>
                  <a:ext uri="{FF2B5EF4-FFF2-40B4-BE49-F238E27FC236}">
                    <a16:creationId xmlns:a16="http://schemas.microsoft.com/office/drawing/2014/main" id="{1FA70C55-38A5-4CBE-8DB4-CC8A3F5F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450" y="5759450"/>
                <a:ext cx="4470400" cy="6524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grpSp>
            <p:nvGrpSpPr>
              <p:cNvPr id="134" name="Group 88">
                <a:extLst>
                  <a:ext uri="{FF2B5EF4-FFF2-40B4-BE49-F238E27FC236}">
                    <a16:creationId xmlns:a16="http://schemas.microsoft.com/office/drawing/2014/main" id="{828D7A42-85AF-4B4C-B8F2-764EBB50DF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0869" y="5861050"/>
                <a:ext cx="971756" cy="450850"/>
                <a:chOff x="1044" y="3696"/>
                <a:chExt cx="601" cy="284"/>
              </a:xfrm>
            </p:grpSpPr>
            <p:sp>
              <p:nvSpPr>
                <p:cNvPr id="203" name="AutoShape 89">
                  <a:extLst>
                    <a:ext uri="{FF2B5EF4-FFF2-40B4-BE49-F238E27FC236}">
                      <a16:creationId xmlns:a16="http://schemas.microsoft.com/office/drawing/2014/main" id="{36FC7BD7-396B-47A7-AADC-F22EB9429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1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4" name="Text Box 90">
                  <a:extLst>
                    <a:ext uri="{FF2B5EF4-FFF2-40B4-BE49-F238E27FC236}">
                      <a16:creationId xmlns:a16="http://schemas.microsoft.com/office/drawing/2014/main" id="{42B3267E-AB48-435F-B058-1035E00EDF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1" y="3754"/>
                  <a:ext cx="546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Manufacturers</a:t>
                  </a:r>
                </a:p>
              </p:txBody>
            </p:sp>
          </p:grpSp>
          <p:sp>
            <p:nvSpPr>
              <p:cNvPr id="135" name="AutoShape 91">
                <a:extLst>
                  <a:ext uri="{FF2B5EF4-FFF2-40B4-BE49-F238E27FC236}">
                    <a16:creationId xmlns:a16="http://schemas.microsoft.com/office/drawing/2014/main" id="{ABD55C14-17F0-4C67-9BCE-BC6AF125F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3950" y="5861050"/>
                <a:ext cx="971550" cy="450850"/>
              </a:xfrm>
              <a:prstGeom prst="roundRect">
                <a:avLst>
                  <a:gd name="adj" fmla="val 16625"/>
                </a:avLst>
              </a:prstGeom>
              <a:solidFill>
                <a:srgbClr val="F9F9F9"/>
              </a:solidFill>
              <a:ln w="28575" algn="ctr">
                <a:solidFill>
                  <a:srgbClr val="C1B89F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36" name="Text Box 92">
                <a:extLst>
                  <a:ext uri="{FF2B5EF4-FFF2-40B4-BE49-F238E27FC236}">
                    <a16:creationId xmlns:a16="http://schemas.microsoft.com/office/drawing/2014/main" id="{ECE05B27-997B-453E-A635-61C1736C54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621" y="5851526"/>
                <a:ext cx="984370" cy="44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Communication 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service </a:t>
                </a:r>
              </a:p>
              <a:p>
                <a:pPr algn="ctr" eaLnBrk="1" hangingPunct="1">
                  <a:lnSpc>
                    <a:spcPct val="70000"/>
                  </a:lnSpc>
                </a:pPr>
                <a:r>
                  <a:rPr lang="en-US" altLang="ko-KR" sz="10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providers</a:t>
                </a:r>
              </a:p>
            </p:txBody>
          </p:sp>
          <p:grpSp>
            <p:nvGrpSpPr>
              <p:cNvPr id="137" name="Group 93">
                <a:extLst>
                  <a:ext uri="{FF2B5EF4-FFF2-40B4-BE49-F238E27FC236}">
                    <a16:creationId xmlns:a16="http://schemas.microsoft.com/office/drawing/2014/main" id="{15E461C6-4090-4F45-9E8D-F80D82C0F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4400" y="5861050"/>
                <a:ext cx="971550" cy="450850"/>
                <a:chOff x="1044" y="3696"/>
                <a:chExt cx="600" cy="284"/>
              </a:xfrm>
            </p:grpSpPr>
            <p:sp>
              <p:nvSpPr>
                <p:cNvPr id="201" name="AutoShape 94">
                  <a:extLst>
                    <a:ext uri="{FF2B5EF4-FFF2-40B4-BE49-F238E27FC236}">
                      <a16:creationId xmlns:a16="http://schemas.microsoft.com/office/drawing/2014/main" id="{A884A513-0AFF-41D7-B7F8-4586D8D20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0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2" name="Text Box 95">
                  <a:extLst>
                    <a:ext uri="{FF2B5EF4-FFF2-40B4-BE49-F238E27FC236}">
                      <a16:creationId xmlns:a16="http://schemas.microsoft.com/office/drawing/2014/main" id="{2B3E0844-E200-46B2-812A-56B7AB3710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8" y="3750"/>
                  <a:ext cx="492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Laboratories</a:t>
                  </a:r>
                </a:p>
              </p:txBody>
            </p:sp>
          </p:grpSp>
          <p:grpSp>
            <p:nvGrpSpPr>
              <p:cNvPr id="138" name="Group 96">
                <a:extLst>
                  <a:ext uri="{FF2B5EF4-FFF2-40B4-BE49-F238E27FC236}">
                    <a16:creationId xmlns:a16="http://schemas.microsoft.com/office/drawing/2014/main" id="{3FFC3DDE-B995-4B25-8452-7082C1AC1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4056" y="5795967"/>
                <a:ext cx="3720647" cy="585788"/>
                <a:chOff x="1044" y="3655"/>
                <a:chExt cx="2293" cy="369"/>
              </a:xfrm>
            </p:grpSpPr>
            <p:sp>
              <p:nvSpPr>
                <p:cNvPr id="199" name="AutoShape 97">
                  <a:extLst>
                    <a:ext uri="{FF2B5EF4-FFF2-40B4-BE49-F238E27FC236}">
                      <a16:creationId xmlns:a16="http://schemas.microsoft.com/office/drawing/2014/main" id="{F2A90F79-55A3-4A0E-9F90-A5FA1CCCF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4" y="3696"/>
                  <a:ext cx="601" cy="284"/>
                </a:xfrm>
                <a:prstGeom prst="roundRect">
                  <a:avLst>
                    <a:gd name="adj" fmla="val 16625"/>
                  </a:avLst>
                </a:prstGeom>
                <a:solidFill>
                  <a:srgbClr val="F9F9F9"/>
                </a:solidFill>
                <a:ln w="28575" algn="ctr">
                  <a:solidFill>
                    <a:srgbClr val="C1B89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200" name="Text Box 98">
                  <a:extLst>
                    <a:ext uri="{FF2B5EF4-FFF2-40B4-BE49-F238E27FC236}">
                      <a16:creationId xmlns:a16="http://schemas.microsoft.com/office/drawing/2014/main" id="{86D16D1D-D311-4CE5-9458-A549783B24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" y="3750"/>
                  <a:ext cx="53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000" b="1" dirty="0"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Academia etc.</a:t>
                  </a:r>
                </a:p>
              </p:txBody>
            </p:sp>
            <p:sp>
              <p:nvSpPr>
                <p:cNvPr id="116" name="Text Box 98">
                  <a:extLst>
                    <a:ext uri="{FF2B5EF4-FFF2-40B4-BE49-F238E27FC236}">
                      <a16:creationId xmlns:a16="http://schemas.microsoft.com/office/drawing/2014/main" id="{382FFBC4-B35F-4F52-B701-4A2E22995F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4" y="3655"/>
                  <a:ext cx="1173" cy="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ko-KR" sz="14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나눔스퀘어 Bold" panose="020B0600000101010101" pitchFamily="50" charset="-127"/>
                      <a:cs typeface="Times New Roman" panose="02020603050405020304" pitchFamily="18" charset="0"/>
                    </a:rPr>
                    <a:t>Overseas Partnerships 29</a:t>
                  </a:r>
                  <a:endPara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139" name="Freeform 99">
                <a:extLst>
                  <a:ext uri="{FF2B5EF4-FFF2-40B4-BE49-F238E27FC236}">
                    <a16:creationId xmlns:a16="http://schemas.microsoft.com/office/drawing/2014/main" id="{0D16B980-96B7-4AA8-8058-4773914A4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1557338"/>
                <a:ext cx="428625" cy="737721"/>
              </a:xfrm>
              <a:custGeom>
                <a:avLst/>
                <a:gdLst>
                  <a:gd name="T0" fmla="*/ 0 w 180"/>
                  <a:gd name="T1" fmla="*/ 276 h 276"/>
                  <a:gd name="T2" fmla="*/ 0 w 180"/>
                  <a:gd name="T3" fmla="*/ 0 h 276"/>
                  <a:gd name="T4" fmla="*/ 180 w 180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80"/>
                  <a:gd name="T10" fmla="*/ 0 h 276"/>
                  <a:gd name="T11" fmla="*/ 180 w 180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" h="276">
                    <a:moveTo>
                      <a:pt x="0" y="276"/>
                    </a:moveTo>
                    <a:lnTo>
                      <a:pt x="0" y="0"/>
                    </a:lnTo>
                    <a:lnTo>
                      <a:pt x="180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0" name="Line 101">
                <a:extLst>
                  <a:ext uri="{FF2B5EF4-FFF2-40B4-BE49-F238E27FC236}">
                    <a16:creationId xmlns:a16="http://schemas.microsoft.com/office/drawing/2014/main" id="{122A5578-F67A-412B-B5B2-32DE6730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0914" y="1763713"/>
                <a:ext cx="5083" cy="283882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triangl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1" name="Freeform 102">
                <a:extLst>
                  <a:ext uri="{FF2B5EF4-FFF2-40B4-BE49-F238E27FC236}">
                    <a16:creationId xmlns:a16="http://schemas.microsoft.com/office/drawing/2014/main" id="{9041268F-9099-41FC-8A37-49251486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263" y="1700213"/>
                <a:ext cx="138112" cy="817562"/>
              </a:xfrm>
              <a:custGeom>
                <a:avLst/>
                <a:gdLst>
                  <a:gd name="T0" fmla="*/ 90 w 90"/>
                  <a:gd name="T1" fmla="*/ 0 h 348"/>
                  <a:gd name="T2" fmla="*/ 90 w 90"/>
                  <a:gd name="T3" fmla="*/ 348 h 348"/>
                  <a:gd name="T4" fmla="*/ 0 w 90"/>
                  <a:gd name="T5" fmla="*/ 348 h 348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348"/>
                  <a:gd name="T11" fmla="*/ 90 w 90"/>
                  <a:gd name="T12" fmla="*/ 348 h 3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348">
                    <a:moveTo>
                      <a:pt x="90" y="0"/>
                    </a:moveTo>
                    <a:lnTo>
                      <a:pt x="90" y="348"/>
                    </a:lnTo>
                    <a:lnTo>
                      <a:pt x="0" y="34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2" name="Freeform 103">
                <a:extLst>
                  <a:ext uri="{FF2B5EF4-FFF2-40B4-BE49-F238E27FC236}">
                    <a16:creationId xmlns:a16="http://schemas.microsoft.com/office/drawing/2014/main" id="{10FED481-5CCA-48AF-AF0F-DC5C4C69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2746375"/>
                <a:ext cx="771525" cy="1912933"/>
              </a:xfrm>
              <a:custGeom>
                <a:avLst/>
                <a:gdLst>
                  <a:gd name="T0" fmla="*/ 0 w 486"/>
                  <a:gd name="T1" fmla="*/ 1080 h 1080"/>
                  <a:gd name="T2" fmla="*/ 0 w 486"/>
                  <a:gd name="T3" fmla="*/ 0 h 1080"/>
                  <a:gd name="T4" fmla="*/ 486 w 486"/>
                  <a:gd name="T5" fmla="*/ 0 h 1080"/>
                  <a:gd name="T6" fmla="*/ 0 60000 65536"/>
                  <a:gd name="T7" fmla="*/ 0 60000 65536"/>
                  <a:gd name="T8" fmla="*/ 0 60000 65536"/>
                  <a:gd name="T9" fmla="*/ 0 w 486"/>
                  <a:gd name="T10" fmla="*/ 0 h 1080"/>
                  <a:gd name="T11" fmla="*/ 486 w 486"/>
                  <a:gd name="T12" fmla="*/ 1080 h 1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6" h="1080">
                    <a:moveTo>
                      <a:pt x="0" y="1080"/>
                    </a:moveTo>
                    <a:lnTo>
                      <a:pt x="0" y="0"/>
                    </a:lnTo>
                    <a:lnTo>
                      <a:pt x="48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3" name="Freeform 104">
                <a:extLst>
                  <a:ext uri="{FF2B5EF4-FFF2-40B4-BE49-F238E27FC236}">
                    <a16:creationId xmlns:a16="http://schemas.microsoft.com/office/drawing/2014/main" id="{8C01A368-B238-4D8E-9AFC-5F5E1EF86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038" y="3346450"/>
                <a:ext cx="676275" cy="1287461"/>
              </a:xfrm>
              <a:custGeom>
                <a:avLst/>
                <a:gdLst>
                  <a:gd name="T0" fmla="*/ 0 w 426"/>
                  <a:gd name="T1" fmla="*/ 702 h 702"/>
                  <a:gd name="T2" fmla="*/ 0 w 426"/>
                  <a:gd name="T3" fmla="*/ 0 h 702"/>
                  <a:gd name="T4" fmla="*/ 426 w 426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426"/>
                  <a:gd name="T10" fmla="*/ 0 h 702"/>
                  <a:gd name="T11" fmla="*/ 426 w 426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" h="702">
                    <a:moveTo>
                      <a:pt x="0" y="702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4" name="Line 105">
                <a:extLst>
                  <a:ext uri="{FF2B5EF4-FFF2-40B4-BE49-F238E27FC236}">
                    <a16:creationId xmlns:a16="http://schemas.microsoft.com/office/drawing/2014/main" id="{C9C1BA05-6661-46B7-A805-06AD07BFC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9625" y="5222875"/>
                <a:ext cx="0" cy="52387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5" name="Line 106">
                <a:extLst>
                  <a:ext uri="{FF2B5EF4-FFF2-40B4-BE49-F238E27FC236}">
                    <a16:creationId xmlns:a16="http://schemas.microsoft.com/office/drawing/2014/main" id="{51021EA8-33AB-4142-B230-10894D479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7263" y="5289594"/>
                <a:ext cx="0" cy="45715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46" name="Freeform 107">
                <a:extLst>
                  <a:ext uri="{FF2B5EF4-FFF2-40B4-BE49-F238E27FC236}">
                    <a16:creationId xmlns:a16="http://schemas.microsoft.com/office/drawing/2014/main" id="{951FB411-02BE-4043-BA52-9BC15E3B3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563" y="2393950"/>
                <a:ext cx="2305050" cy="142875"/>
              </a:xfrm>
              <a:custGeom>
                <a:avLst/>
                <a:gdLst>
                  <a:gd name="T0" fmla="*/ 0 w 1356"/>
                  <a:gd name="T1" fmla="*/ 0 h 84"/>
                  <a:gd name="T2" fmla="*/ 1356 w 1356"/>
                  <a:gd name="T3" fmla="*/ 0 h 84"/>
                  <a:gd name="T4" fmla="*/ 1356 w 1356"/>
                  <a:gd name="T5" fmla="*/ 84 h 84"/>
                  <a:gd name="T6" fmla="*/ 0 60000 65536"/>
                  <a:gd name="T7" fmla="*/ 0 60000 65536"/>
                  <a:gd name="T8" fmla="*/ 0 60000 65536"/>
                  <a:gd name="T9" fmla="*/ 0 w 1356"/>
                  <a:gd name="T10" fmla="*/ 0 h 84"/>
                  <a:gd name="T11" fmla="*/ 1356 w 1356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6" h="84">
                    <a:moveTo>
                      <a:pt x="0" y="0"/>
                    </a:moveTo>
                    <a:lnTo>
                      <a:pt x="1356" y="0"/>
                    </a:lnTo>
                    <a:lnTo>
                      <a:pt x="1356" y="84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7" name="Freeform 108">
                <a:extLst>
                  <a:ext uri="{FF2B5EF4-FFF2-40B4-BE49-F238E27FC236}">
                    <a16:creationId xmlns:a16="http://schemas.microsoft.com/office/drawing/2014/main" id="{DB3733B5-62E2-46A5-A59D-02A90A0A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050" y="4133850"/>
                <a:ext cx="431800" cy="574675"/>
              </a:xfrm>
              <a:custGeom>
                <a:avLst/>
                <a:gdLst>
                  <a:gd name="T0" fmla="*/ 272 w 272"/>
                  <a:gd name="T1" fmla="*/ 0 h 362"/>
                  <a:gd name="T2" fmla="*/ 272 w 272"/>
                  <a:gd name="T3" fmla="*/ 362 h 362"/>
                  <a:gd name="T4" fmla="*/ 0 w 272"/>
                  <a:gd name="T5" fmla="*/ 362 h 362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362"/>
                  <a:gd name="T11" fmla="*/ 272 w 272"/>
                  <a:gd name="T12" fmla="*/ 362 h 3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362">
                    <a:moveTo>
                      <a:pt x="272" y="0"/>
                    </a:moveTo>
                    <a:lnTo>
                      <a:pt x="272" y="362"/>
                    </a:lnTo>
                    <a:lnTo>
                      <a:pt x="0" y="362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8" name="Freeform 109">
                <a:extLst>
                  <a:ext uri="{FF2B5EF4-FFF2-40B4-BE49-F238E27FC236}">
                    <a16:creationId xmlns:a16="http://schemas.microsoft.com/office/drawing/2014/main" id="{EAEE62FC-3E2A-4660-9D87-EA4288090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4108450"/>
                <a:ext cx="542925" cy="704850"/>
              </a:xfrm>
              <a:custGeom>
                <a:avLst/>
                <a:gdLst>
                  <a:gd name="T0" fmla="*/ 0 w 342"/>
                  <a:gd name="T1" fmla="*/ 444 h 444"/>
                  <a:gd name="T2" fmla="*/ 342 w 342"/>
                  <a:gd name="T3" fmla="*/ 444 h 444"/>
                  <a:gd name="T4" fmla="*/ 342 w 342"/>
                  <a:gd name="T5" fmla="*/ 0 h 444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444"/>
                  <a:gd name="T11" fmla="*/ 342 w 342"/>
                  <a:gd name="T12" fmla="*/ 444 h 4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444">
                    <a:moveTo>
                      <a:pt x="0" y="444"/>
                    </a:moveTo>
                    <a:lnTo>
                      <a:pt x="342" y="444"/>
                    </a:lnTo>
                    <a:lnTo>
                      <a:pt x="342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49" name="Freeform 110">
                <a:extLst>
                  <a:ext uri="{FF2B5EF4-FFF2-40B4-BE49-F238E27FC236}">
                    <a16:creationId xmlns:a16="http://schemas.microsoft.com/office/drawing/2014/main" id="{E991BEF5-0D43-4DF9-9537-FF10892B2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113" y="4670425"/>
                <a:ext cx="3467100" cy="247650"/>
              </a:xfrm>
              <a:custGeom>
                <a:avLst/>
                <a:gdLst>
                  <a:gd name="T0" fmla="*/ 0 w 2208"/>
                  <a:gd name="T1" fmla="*/ 156 h 156"/>
                  <a:gd name="T2" fmla="*/ 2208 w 2208"/>
                  <a:gd name="T3" fmla="*/ 156 h 156"/>
                  <a:gd name="T4" fmla="*/ 2208 w 2208"/>
                  <a:gd name="T5" fmla="*/ 0 h 156"/>
                  <a:gd name="T6" fmla="*/ 0 60000 65536"/>
                  <a:gd name="T7" fmla="*/ 0 60000 65536"/>
                  <a:gd name="T8" fmla="*/ 0 60000 65536"/>
                  <a:gd name="T9" fmla="*/ 0 w 2208"/>
                  <a:gd name="T10" fmla="*/ 0 h 156"/>
                  <a:gd name="T11" fmla="*/ 2208 w 2208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" h="156">
                    <a:moveTo>
                      <a:pt x="0" y="156"/>
                    </a:moveTo>
                    <a:lnTo>
                      <a:pt x="2208" y="156"/>
                    </a:lnTo>
                    <a:lnTo>
                      <a:pt x="2208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0" name="Freeform 111">
                <a:extLst>
                  <a:ext uri="{FF2B5EF4-FFF2-40B4-BE49-F238E27FC236}">
                    <a16:creationId xmlns:a16="http://schemas.microsoft.com/office/drawing/2014/main" id="{306C64B8-05AD-4C88-8CD5-A2411FCF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3763" y="3413125"/>
                <a:ext cx="1419225" cy="485775"/>
              </a:xfrm>
              <a:custGeom>
                <a:avLst/>
                <a:gdLst>
                  <a:gd name="T0" fmla="*/ 0 w 894"/>
                  <a:gd name="T1" fmla="*/ 312 h 312"/>
                  <a:gd name="T2" fmla="*/ 660 w 894"/>
                  <a:gd name="T3" fmla="*/ 312 h 312"/>
                  <a:gd name="T4" fmla="*/ 660 w 894"/>
                  <a:gd name="T5" fmla="*/ 0 h 312"/>
                  <a:gd name="T6" fmla="*/ 894 w 894"/>
                  <a:gd name="T7" fmla="*/ 0 h 3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4"/>
                  <a:gd name="T13" fmla="*/ 0 h 312"/>
                  <a:gd name="T14" fmla="*/ 894 w 894"/>
                  <a:gd name="T15" fmla="*/ 312 h 3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4" h="312">
                    <a:moveTo>
                      <a:pt x="0" y="312"/>
                    </a:moveTo>
                    <a:lnTo>
                      <a:pt x="660" y="312"/>
                    </a:lnTo>
                    <a:lnTo>
                      <a:pt x="660" y="0"/>
                    </a:lnTo>
                    <a:lnTo>
                      <a:pt x="894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1" name="Line 112">
                <a:extLst>
                  <a:ext uri="{FF2B5EF4-FFF2-40B4-BE49-F238E27FC236}">
                    <a16:creationId xmlns:a16="http://schemas.microsoft.com/office/drawing/2014/main" id="{2D8CA6F0-DAC2-4E13-BE26-FB1CB1BAF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763" y="3308350"/>
                <a:ext cx="1419225" cy="1588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2" name="Line 113">
                <a:extLst>
                  <a:ext uri="{FF2B5EF4-FFF2-40B4-BE49-F238E27FC236}">
                    <a16:creationId xmlns:a16="http://schemas.microsoft.com/office/drawing/2014/main" id="{E745A3E2-F945-480F-9786-583D3AFD3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3763" y="2698750"/>
                <a:ext cx="1438275" cy="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3" name="Line 114">
                <a:extLst>
                  <a:ext uri="{FF2B5EF4-FFF2-40B4-BE49-F238E27FC236}">
                    <a16:creationId xmlns:a16="http://schemas.microsoft.com/office/drawing/2014/main" id="{93F52FD0-EE98-4600-8720-D23B522B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78613" y="2451100"/>
                <a:ext cx="0" cy="847725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4" name="Line 115">
                <a:extLst>
                  <a:ext uri="{FF2B5EF4-FFF2-40B4-BE49-F238E27FC236}">
                    <a16:creationId xmlns:a16="http://schemas.microsoft.com/office/drawing/2014/main" id="{36934B6C-BE18-49CE-8B34-09CE1533E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8613" y="2803525"/>
                <a:ext cx="733425" cy="0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5" name="Freeform 116">
                <a:extLst>
                  <a:ext uri="{FF2B5EF4-FFF2-40B4-BE49-F238E27FC236}">
                    <a16:creationId xmlns:a16="http://schemas.microsoft.com/office/drawing/2014/main" id="{4703D98E-40BF-4279-8C6B-58BAEAF7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682" y="1842620"/>
                <a:ext cx="3185526" cy="661035"/>
              </a:xfrm>
              <a:custGeom>
                <a:avLst/>
                <a:gdLst>
                  <a:gd name="T0" fmla="*/ 0 w 2190"/>
                  <a:gd name="T1" fmla="*/ 0 h 528"/>
                  <a:gd name="T2" fmla="*/ 2190 w 2190"/>
                  <a:gd name="T3" fmla="*/ 0 h 528"/>
                  <a:gd name="T4" fmla="*/ 2190 w 2190"/>
                  <a:gd name="T5" fmla="*/ 528 h 528"/>
                  <a:gd name="T6" fmla="*/ 0 60000 65536"/>
                  <a:gd name="T7" fmla="*/ 0 60000 65536"/>
                  <a:gd name="T8" fmla="*/ 0 60000 65536"/>
                  <a:gd name="T9" fmla="*/ 0 w 2190"/>
                  <a:gd name="T10" fmla="*/ 0 h 528"/>
                  <a:gd name="T11" fmla="*/ 2190 w 219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0" h="528">
                    <a:moveTo>
                      <a:pt x="0" y="0"/>
                    </a:moveTo>
                    <a:lnTo>
                      <a:pt x="2190" y="0"/>
                    </a:lnTo>
                    <a:lnTo>
                      <a:pt x="2190" y="52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6" name="Line 117">
                <a:extLst>
                  <a:ext uri="{FF2B5EF4-FFF2-40B4-BE49-F238E27FC236}">
                    <a16:creationId xmlns:a16="http://schemas.microsoft.com/office/drawing/2014/main" id="{278DCF39-4789-43FE-A570-D6AEF9524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7758" y="1852613"/>
                <a:ext cx="855" cy="179387"/>
              </a:xfrm>
              <a:prstGeom prst="line">
                <a:avLst/>
              </a:pr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1400"/>
              </a:p>
            </p:txBody>
          </p:sp>
          <p:sp>
            <p:nvSpPr>
              <p:cNvPr id="157" name="Freeform 118">
                <a:extLst>
                  <a:ext uri="{FF2B5EF4-FFF2-40B4-BE49-F238E27FC236}">
                    <a16:creationId xmlns:a16="http://schemas.microsoft.com/office/drawing/2014/main" id="{0BC06748-E2DB-4CE9-8D43-405EAC1C5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6788" y="2222500"/>
                <a:ext cx="628650" cy="314325"/>
              </a:xfrm>
              <a:custGeom>
                <a:avLst/>
                <a:gdLst>
                  <a:gd name="T0" fmla="*/ 0 w 402"/>
                  <a:gd name="T1" fmla="*/ 0 h 198"/>
                  <a:gd name="T2" fmla="*/ 402 w 402"/>
                  <a:gd name="T3" fmla="*/ 0 h 198"/>
                  <a:gd name="T4" fmla="*/ 402 w 402"/>
                  <a:gd name="T5" fmla="*/ 198 h 198"/>
                  <a:gd name="T6" fmla="*/ 0 60000 65536"/>
                  <a:gd name="T7" fmla="*/ 0 60000 65536"/>
                  <a:gd name="T8" fmla="*/ 0 60000 65536"/>
                  <a:gd name="T9" fmla="*/ 0 w 402"/>
                  <a:gd name="T10" fmla="*/ 0 h 198"/>
                  <a:gd name="T11" fmla="*/ 402 w 402"/>
                  <a:gd name="T12" fmla="*/ 198 h 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2" h="198">
                    <a:moveTo>
                      <a:pt x="0" y="0"/>
                    </a:moveTo>
                    <a:lnTo>
                      <a:pt x="402" y="0"/>
                    </a:lnTo>
                    <a:lnTo>
                      <a:pt x="402" y="19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58" name="Text Box 119">
                <a:extLst>
                  <a:ext uri="{FF2B5EF4-FFF2-40B4-BE49-F238E27FC236}">
                    <a16:creationId xmlns:a16="http://schemas.microsoft.com/office/drawing/2014/main" id="{6F923A19-1CAD-4AB5-AE5F-61CAF2E9D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5015" y="1695323"/>
                <a:ext cx="913630" cy="44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Notification of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standards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review results</a:t>
                </a:r>
              </a:p>
            </p:txBody>
          </p:sp>
          <p:sp>
            <p:nvSpPr>
              <p:cNvPr id="159" name="Text Box 120">
                <a:extLst>
                  <a:ext uri="{FF2B5EF4-FFF2-40B4-BE49-F238E27FC236}">
                    <a16:creationId xmlns:a16="http://schemas.microsoft.com/office/drawing/2014/main" id="{83835AE9-B298-4281-91C9-AC4C125BE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0988" y="2557463"/>
                <a:ext cx="514350" cy="67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Request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for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National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latin typeface="Arial Narrow" panose="020B0606020202030204" pitchFamily="34" charset="0"/>
                    <a:ea typeface="돋움" panose="020B0600000101010101" pitchFamily="50" charset="-127"/>
                  </a:rPr>
                  <a:t>review</a:t>
                </a:r>
              </a:p>
            </p:txBody>
          </p:sp>
          <p:sp>
            <p:nvSpPr>
              <p:cNvPr id="160" name="Text Box 121">
                <a:extLst>
                  <a:ext uri="{FF2B5EF4-FFF2-40B4-BE49-F238E27FC236}">
                    <a16:creationId xmlns:a16="http://schemas.microsoft.com/office/drawing/2014/main" id="{9EC483B6-26C2-4491-8A67-5F04B3095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3033" y="3959225"/>
                <a:ext cx="855467" cy="44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suggesting draft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to be adopted</a:t>
                </a:r>
              </a:p>
            </p:txBody>
          </p:sp>
          <p:sp>
            <p:nvSpPr>
              <p:cNvPr id="161" name="Text Box 122">
                <a:extLst>
                  <a:ext uri="{FF2B5EF4-FFF2-40B4-BE49-F238E27FC236}">
                    <a16:creationId xmlns:a16="http://schemas.microsoft.com/office/drawing/2014/main" id="{633400B7-BB54-4F96-8092-3E899F42F3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113" y="2084388"/>
                <a:ext cx="1869390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Commissioning of </a:t>
                </a:r>
                <a:r>
                  <a:rPr lang="en-US" altLang="ko-KR" sz="700" b="1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draft </a:t>
                </a:r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national standards </a:t>
                </a:r>
              </a:p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development rights</a:t>
                </a:r>
              </a:p>
            </p:txBody>
          </p:sp>
          <p:sp>
            <p:nvSpPr>
              <p:cNvPr id="162" name="Text Box 123">
                <a:extLst>
                  <a:ext uri="{FF2B5EF4-FFF2-40B4-BE49-F238E27FC236}">
                    <a16:creationId xmlns:a16="http://schemas.microsoft.com/office/drawing/2014/main" id="{C066BE5E-99B4-41BA-9382-AF3A6546D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8900" y="2368550"/>
                <a:ext cx="1103839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Operational supervision</a:t>
                </a:r>
              </a:p>
            </p:txBody>
          </p:sp>
          <p:sp>
            <p:nvSpPr>
              <p:cNvPr id="163" name="Text Box 124">
                <a:extLst>
                  <a:ext uri="{FF2B5EF4-FFF2-40B4-BE49-F238E27FC236}">
                    <a16:creationId xmlns:a16="http://schemas.microsoft.com/office/drawing/2014/main" id="{86DF4C36-EA02-4BAB-943B-EFBC31182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763" y="2573339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Operational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4" name="Text Box 125">
                <a:extLst>
                  <a:ext uri="{FF2B5EF4-FFF2-40B4-BE49-F238E27FC236}">
                    <a16:creationId xmlns:a16="http://schemas.microsoft.com/office/drawing/2014/main" id="{5E23CF93-3D85-4D1C-A92A-679B77567E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563" y="3173412"/>
                <a:ext cx="591376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Selection /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5" name="Text Box 126">
                <a:extLst>
                  <a:ext uri="{FF2B5EF4-FFF2-40B4-BE49-F238E27FC236}">
                    <a16:creationId xmlns:a16="http://schemas.microsoft.com/office/drawing/2014/main" id="{8269FC78-DCC8-406A-B474-F53E437DE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2867" y="4125913"/>
                <a:ext cx="847607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Forum standards</a:t>
                </a:r>
              </a:p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proposal</a:t>
                </a:r>
              </a:p>
            </p:txBody>
          </p:sp>
          <p:sp>
            <p:nvSpPr>
              <p:cNvPr id="166" name="Text Box 127">
                <a:extLst>
                  <a:ext uri="{FF2B5EF4-FFF2-40B4-BE49-F238E27FC236}">
                    <a16:creationId xmlns:a16="http://schemas.microsoft.com/office/drawing/2014/main" id="{ECC57802-85FB-4C9F-9A2D-6D0835A94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4125913"/>
                <a:ext cx="591376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Selection /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Support</a:t>
                </a:r>
              </a:p>
            </p:txBody>
          </p:sp>
          <p:sp>
            <p:nvSpPr>
              <p:cNvPr id="167" name="Text Box 128">
                <a:extLst>
                  <a:ext uri="{FF2B5EF4-FFF2-40B4-BE49-F238E27FC236}">
                    <a16:creationId xmlns:a16="http://schemas.microsoft.com/office/drawing/2014/main" id="{88786269-A08F-4F29-9C22-B4884E452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3288" y="2525713"/>
                <a:ext cx="636963" cy="557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documents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query</a:t>
                </a:r>
              </a:p>
            </p:txBody>
          </p:sp>
          <p:sp>
            <p:nvSpPr>
              <p:cNvPr id="168" name="Text Box 129">
                <a:extLst>
                  <a:ext uri="{FF2B5EF4-FFF2-40B4-BE49-F238E27FC236}">
                    <a16:creationId xmlns:a16="http://schemas.microsoft.com/office/drawing/2014/main" id="{B91B59D8-92A8-42C7-800C-F8D9885F9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5425" y="1847149"/>
                <a:ext cx="1886682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Reflection of national position / Participation</a:t>
                </a:r>
              </a:p>
            </p:txBody>
          </p:sp>
          <p:sp>
            <p:nvSpPr>
              <p:cNvPr id="169" name="Text Box 130">
                <a:extLst>
                  <a:ext uri="{FF2B5EF4-FFF2-40B4-BE49-F238E27FC236}">
                    <a16:creationId xmlns:a16="http://schemas.microsoft.com/office/drawing/2014/main" id="{25809FB4-11A7-4733-A490-974C5046D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5513" y="2049462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APT joint 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  <a:p>
                <a:pPr algn="l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0" name="Text Box 131">
                <a:extLst>
                  <a:ext uri="{FF2B5EF4-FFF2-40B4-BE49-F238E27FC236}">
                    <a16:creationId xmlns:a16="http://schemas.microsoft.com/office/drawing/2014/main" id="{056EF892-CF51-4276-AF72-BEEDD4BBF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6650" y="3594100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1" name="Text Box 132">
                <a:extLst>
                  <a:ext uri="{FF2B5EF4-FFF2-40B4-BE49-F238E27FC236}">
                    <a16:creationId xmlns:a16="http://schemas.microsoft.com/office/drawing/2014/main" id="{A3B259B6-A305-428D-948A-005855560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3464" y="4716463"/>
                <a:ext cx="2221512" cy="213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Collaboration between standardization organizations</a:t>
                </a:r>
              </a:p>
            </p:txBody>
          </p:sp>
          <p:sp>
            <p:nvSpPr>
              <p:cNvPr id="172" name="Text Box 133">
                <a:extLst>
                  <a:ext uri="{FF2B5EF4-FFF2-40B4-BE49-F238E27FC236}">
                    <a16:creationId xmlns:a16="http://schemas.microsoft.com/office/drawing/2014/main" id="{6395A8D1-9A41-4C3C-8163-D52E32E3A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775" y="5278438"/>
                <a:ext cx="1375790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TTA standards establishment /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  <a:p>
                <a:pPr algn="r" eaLnBrk="1" hangingPunct="1"/>
                <a:r>
                  <a:rPr lang="en-US" altLang="en-US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Provision</a:t>
                </a:r>
                <a:endParaRPr lang="en-US" altLang="ko-KR" sz="700">
                  <a:solidFill>
                    <a:srgbClr val="4D4D4D"/>
                  </a:solidFill>
                  <a:ea typeface="돋움" panose="020B0600000101010101" pitchFamily="50" charset="-127"/>
                </a:endParaRPr>
              </a:p>
            </p:txBody>
          </p:sp>
          <p:sp>
            <p:nvSpPr>
              <p:cNvPr id="173" name="Text Box 134">
                <a:extLst>
                  <a:ext uri="{FF2B5EF4-FFF2-40B4-BE49-F238E27FC236}">
                    <a16:creationId xmlns:a16="http://schemas.microsoft.com/office/drawing/2014/main" id="{6E346BA4-FD06-47C4-AA78-025491322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1388" y="5316539"/>
                <a:ext cx="1015809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 draft 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proposal participation</a:t>
                </a:r>
              </a:p>
            </p:txBody>
          </p:sp>
          <p:sp>
            <p:nvSpPr>
              <p:cNvPr id="174" name="Text Box 135">
                <a:extLst>
                  <a:ext uri="{FF2B5EF4-FFF2-40B4-BE49-F238E27FC236}">
                    <a16:creationId xmlns:a16="http://schemas.microsoft.com/office/drawing/2014/main" id="{25029648-6E7F-4E4C-9AC8-771C7A53C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1225" y="3136900"/>
                <a:ext cx="635391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Standards</a:t>
                </a:r>
              </a:p>
              <a:p>
                <a:pPr algn="l" eaLnBrk="1" hangingPunct="1"/>
                <a:r>
                  <a:rPr lang="en-US" altLang="ko-KR" sz="700">
                    <a:solidFill>
                      <a:srgbClr val="4D4D4D"/>
                    </a:solidFill>
                    <a:ea typeface="돋움" panose="020B0600000101010101" pitchFamily="50" charset="-127"/>
                  </a:rPr>
                  <a:t>contribution</a:t>
                </a:r>
              </a:p>
            </p:txBody>
          </p:sp>
          <p:sp>
            <p:nvSpPr>
              <p:cNvPr id="175" name="AutoShape 136">
                <a:extLst>
                  <a:ext uri="{FF2B5EF4-FFF2-40B4-BE49-F238E27FC236}">
                    <a16:creationId xmlns:a16="http://schemas.microsoft.com/office/drawing/2014/main" id="{63661805-2ECA-4550-9E55-52A968FB3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2587159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76" name="Text Box 137">
                <a:extLst>
                  <a:ext uri="{FF2B5EF4-FFF2-40B4-BE49-F238E27FC236}">
                    <a16:creationId xmlns:a16="http://schemas.microsoft.com/office/drawing/2014/main" id="{D23C4334-C361-4A74-AEB2-032B9E7ED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200" y="2597150"/>
                <a:ext cx="1331775" cy="27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Korea ITU Committee</a:t>
                </a:r>
              </a:p>
            </p:txBody>
          </p:sp>
          <p:sp>
            <p:nvSpPr>
              <p:cNvPr id="177" name="AutoShape 138">
                <a:extLst>
                  <a:ext uri="{FF2B5EF4-FFF2-40B4-BE49-F238E27FC236}">
                    <a16:creationId xmlns:a16="http://schemas.microsoft.com/office/drawing/2014/main" id="{087278DC-FFBF-4254-A724-E29E846F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3153896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78" name="Text Box 139">
                <a:extLst>
                  <a:ext uri="{FF2B5EF4-FFF2-40B4-BE49-F238E27FC236}">
                    <a16:creationId xmlns:a16="http://schemas.microsoft.com/office/drawing/2014/main" id="{7C7D7FA5-D663-4AC9-950B-09C1FE92B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7682" y="3127376"/>
                <a:ext cx="1476396" cy="387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International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Standardization Experts</a:t>
                </a:r>
              </a:p>
            </p:txBody>
          </p:sp>
          <p:sp>
            <p:nvSpPr>
              <p:cNvPr id="179" name="AutoShape 140">
                <a:extLst>
                  <a:ext uri="{FF2B5EF4-FFF2-40B4-BE49-F238E27FC236}">
                    <a16:creationId xmlns:a16="http://schemas.microsoft.com/office/drawing/2014/main" id="{78230681-8729-4CA4-AC82-1FAC3607E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200" y="3720633"/>
                <a:ext cx="1733550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9DAE4A">
                      <a:gamma/>
                      <a:shade val="46275"/>
                      <a:invGamma/>
                    </a:srgbClr>
                  </a:gs>
                  <a:gs pos="100000">
                    <a:srgbClr val="9DAE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80" name="Text Box 141">
                <a:extLst>
                  <a:ext uri="{FF2B5EF4-FFF2-40B4-BE49-F238E27FC236}">
                    <a16:creationId xmlns:a16="http://schemas.microsoft.com/office/drawing/2014/main" id="{2528B669-C039-4AF1-B598-F3EDBCF2A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087" y="3708400"/>
                <a:ext cx="1162002" cy="3870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en-US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IT Standardization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altLang="en-US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Strategy Forum</a:t>
                </a:r>
                <a:endParaRPr lang="en-US" altLang="ko-KR" sz="1100" b="1" dirty="0">
                  <a:solidFill>
                    <a:schemeClr val="bg1"/>
                  </a:solidFill>
                  <a:latin typeface="Arial Narrow" pitchFamily="34" charset="0"/>
                  <a:ea typeface="HY헤드라인M" pitchFamily="18" charset="-127"/>
                </a:endParaRPr>
              </a:p>
            </p:txBody>
          </p:sp>
          <p:grpSp>
            <p:nvGrpSpPr>
              <p:cNvPr id="181" name="Group 142">
                <a:extLst>
                  <a:ext uri="{FF2B5EF4-FFF2-40B4-BE49-F238E27FC236}">
                    <a16:creationId xmlns:a16="http://schemas.microsoft.com/office/drawing/2014/main" id="{D182ADCA-FCFA-4B33-83B2-F054F4DB9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5838" y="4598986"/>
                <a:ext cx="2333625" cy="671513"/>
                <a:chOff x="1421" y="2841"/>
                <a:chExt cx="1470" cy="423"/>
              </a:xfrm>
            </p:grpSpPr>
            <p:sp>
              <p:nvSpPr>
                <p:cNvPr id="194" name="AutoShape 143">
                  <a:extLst>
                    <a:ext uri="{FF2B5EF4-FFF2-40B4-BE49-F238E27FC236}">
                      <a16:creationId xmlns:a16="http://schemas.microsoft.com/office/drawing/2014/main" id="{634C8A49-4C44-4063-ACEC-AB47566E87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1" y="2875"/>
                  <a:ext cx="1470" cy="225"/>
                </a:xfrm>
                <a:prstGeom prst="bevel">
                  <a:avLst>
                    <a:gd name="adj" fmla="val 4134"/>
                  </a:avLst>
                </a:prstGeom>
                <a:gradFill rotWithShape="1">
                  <a:gsLst>
                    <a:gs pos="0">
                      <a:srgbClr val="3CBCBC">
                        <a:gamma/>
                        <a:shade val="46275"/>
                        <a:invGamma/>
                      </a:srgbClr>
                    </a:gs>
                    <a:gs pos="100000">
                      <a:srgbClr val="3CBCBC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 sz="1400"/>
                </a:p>
              </p:txBody>
            </p:sp>
            <p:sp>
              <p:nvSpPr>
                <p:cNvPr id="195" name="Text Box 144">
                  <a:extLst>
                    <a:ext uri="{FF2B5EF4-FFF2-40B4-BE49-F238E27FC236}">
                      <a16:creationId xmlns:a16="http://schemas.microsoft.com/office/drawing/2014/main" id="{05729F5F-86B8-4B84-B425-6E6102750C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0" y="2841"/>
                  <a:ext cx="1065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ko-KR" sz="11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Telecommunications </a:t>
                  </a:r>
                </a:p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ko-KR" sz="1100" b="1" dirty="0">
                      <a:solidFill>
                        <a:schemeClr val="bg1"/>
                      </a:solidFill>
                      <a:latin typeface="Arial Narrow" pitchFamily="34" charset="0"/>
                      <a:ea typeface="HY헤드라인M" pitchFamily="18" charset="-127"/>
                    </a:rPr>
                    <a:t>Technology Association</a:t>
                  </a:r>
                </a:p>
              </p:txBody>
            </p:sp>
            <p:pic>
              <p:nvPicPr>
                <p:cNvPr id="196" name="Picture 145" descr="로고2">
                  <a:extLst>
                    <a:ext uri="{FF2B5EF4-FFF2-40B4-BE49-F238E27FC236}">
                      <a16:creationId xmlns:a16="http://schemas.microsoft.com/office/drawing/2014/main" id="{37D2F1DD-7CE7-422E-B526-358EEEE305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17" y="2867"/>
                  <a:ext cx="275" cy="163"/>
                </a:xfrm>
                <a:prstGeom prst="rect">
                  <a:avLst/>
                </a:prstGeom>
                <a:noFill/>
                <a:effectLst>
                  <a:outerShdw dist="17961" dir="2700000" algn="ctr" rotWithShape="0">
                    <a:schemeClr val="tx1"/>
                  </a:outerShdw>
                </a:effectLst>
              </p:spPr>
            </p:pic>
            <p:sp>
              <p:nvSpPr>
                <p:cNvPr id="197" name="AutoShape 146">
                  <a:extLst>
                    <a:ext uri="{FF2B5EF4-FFF2-40B4-BE49-F238E27FC236}">
                      <a16:creationId xmlns:a16="http://schemas.microsoft.com/office/drawing/2014/main" id="{F51A7029-C4CD-4A7B-BDFB-DB0566980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1" y="3096"/>
                  <a:ext cx="1350" cy="168"/>
                </a:xfrm>
                <a:prstGeom prst="roundRect">
                  <a:avLst>
                    <a:gd name="adj" fmla="val 27380"/>
                  </a:avLst>
                </a:prstGeom>
                <a:solidFill>
                  <a:srgbClr val="84E3F0"/>
                </a:solidFill>
                <a:ln w="28575" algn="ctr">
                  <a:solidFill>
                    <a:srgbClr val="84E3F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sz="1400"/>
                </a:p>
              </p:txBody>
            </p:sp>
            <p:sp>
              <p:nvSpPr>
                <p:cNvPr id="198" name="Text Box 147">
                  <a:extLst>
                    <a:ext uri="{FF2B5EF4-FFF2-40B4-BE49-F238E27FC236}">
                      <a16:creationId xmlns:a16="http://schemas.microsoft.com/office/drawing/2014/main" id="{0278A6E4-05D1-4333-9FB8-268BCE5AA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90" y="3096"/>
                  <a:ext cx="1131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r>
                    <a:rPr lang="en-US" altLang="en-US" sz="1000" b="1" dirty="0">
                      <a:solidFill>
                        <a:srgbClr val="0000FF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TTA Standardization Committee</a:t>
                  </a:r>
                  <a:r>
                    <a:rPr lang="en-US" altLang="ko-KR" sz="1000" b="1" dirty="0">
                      <a:solidFill>
                        <a:srgbClr val="0000FF"/>
                      </a:solidFill>
                      <a:latin typeface="Arial Narrow" panose="020B0606020202030204" pitchFamily="34" charset="0"/>
                      <a:ea typeface="HY헤드라인M" panose="02030600000101010101" pitchFamily="18" charset="-127"/>
                    </a:rPr>
                    <a:t>s</a:t>
                  </a:r>
                  <a:endParaRPr lang="en-US" altLang="en-US" sz="1000" b="1" dirty="0">
                    <a:solidFill>
                      <a:srgbClr val="0000FF"/>
                    </a:solidFill>
                    <a:latin typeface="Arial Narrow" panose="020B0606020202030204" pitchFamily="34" charset="0"/>
                    <a:ea typeface="HY헤드라인M" panose="02030600000101010101" pitchFamily="18" charset="-127"/>
                  </a:endParaRPr>
                </a:p>
              </p:txBody>
            </p:sp>
          </p:grpSp>
          <p:sp>
            <p:nvSpPr>
              <p:cNvPr id="182" name="Freeform 148">
                <a:extLst>
                  <a:ext uri="{FF2B5EF4-FFF2-40B4-BE49-F238E27FC236}">
                    <a16:creationId xmlns:a16="http://schemas.microsoft.com/office/drawing/2014/main" id="{4699D35E-F234-40AD-8D4C-949159345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175" y="1700213"/>
                <a:ext cx="1223963" cy="2185987"/>
              </a:xfrm>
              <a:custGeom>
                <a:avLst/>
                <a:gdLst>
                  <a:gd name="T0" fmla="*/ 90 w 90"/>
                  <a:gd name="T1" fmla="*/ 0 h 348"/>
                  <a:gd name="T2" fmla="*/ 90 w 90"/>
                  <a:gd name="T3" fmla="*/ 348 h 348"/>
                  <a:gd name="T4" fmla="*/ 0 w 90"/>
                  <a:gd name="T5" fmla="*/ 348 h 348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348"/>
                  <a:gd name="T11" fmla="*/ 90 w 90"/>
                  <a:gd name="T12" fmla="*/ 348 h 3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348">
                    <a:moveTo>
                      <a:pt x="90" y="0"/>
                    </a:moveTo>
                    <a:lnTo>
                      <a:pt x="90" y="348"/>
                    </a:lnTo>
                    <a:lnTo>
                      <a:pt x="0" y="348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3" name="Text Box 149">
                <a:extLst>
                  <a:ext uri="{FF2B5EF4-FFF2-40B4-BE49-F238E27FC236}">
                    <a16:creationId xmlns:a16="http://schemas.microsoft.com/office/drawing/2014/main" id="{EFED44EB-1669-4741-B7A2-C678F97B1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594" y="3584575"/>
                <a:ext cx="1231169" cy="32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R&amp;D project for developing</a:t>
                </a:r>
              </a:p>
              <a:p>
                <a:pPr algn="r" eaLnBrk="1" hangingPunct="1"/>
                <a:r>
                  <a:rPr lang="en-US" altLang="ko-KR" sz="700" dirty="0">
                    <a:solidFill>
                      <a:srgbClr val="4D4D4D"/>
                    </a:solidFill>
                    <a:ea typeface="돋움" panose="020B0600000101010101" pitchFamily="50" charset="-127"/>
                  </a:rPr>
                  <a:t>draft standards</a:t>
                </a:r>
              </a:p>
            </p:txBody>
          </p:sp>
          <p:sp>
            <p:nvSpPr>
              <p:cNvPr id="184" name="AutoShape 150">
                <a:extLst>
                  <a:ext uri="{FF2B5EF4-FFF2-40B4-BE49-F238E27FC236}">
                    <a16:creationId xmlns:a16="http://schemas.microsoft.com/office/drawing/2014/main" id="{24EEC1A1-1A2E-42F0-923D-2E414BCDA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13" y="3598863"/>
                <a:ext cx="693737" cy="15875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 algn="ctr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5" name="Text Box 153">
                <a:extLst>
                  <a:ext uri="{FF2B5EF4-FFF2-40B4-BE49-F238E27FC236}">
                    <a16:creationId xmlns:a16="http://schemas.microsoft.com/office/drawing/2014/main" id="{8EADE04C-7348-45F5-A255-B4FED4F0A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014" y="3734095"/>
                <a:ext cx="471132" cy="1336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ETRI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KISA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NIA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NIDA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KORPA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ko-KR" sz="1100" b="1" dirty="0" err="1">
                    <a:latin typeface="Arial Narrow" panose="020B0606020202030204" pitchFamily="34" charset="0"/>
                    <a:ea typeface="HY헤드라인M" panose="02030600000101010101" pitchFamily="18" charset="-127"/>
                  </a:rPr>
                  <a:t>etc</a:t>
                </a:r>
                <a:endParaRPr lang="en-US" altLang="ko-KR" sz="1100" b="1" dirty="0">
                  <a:latin typeface="Arial Narrow" panose="020B0606020202030204" pitchFamily="34" charset="0"/>
                  <a:ea typeface="HY헤드라인M" panose="02030600000101010101" pitchFamily="18" charset="-127"/>
                </a:endParaRPr>
              </a:p>
            </p:txBody>
          </p:sp>
          <p:sp>
            <p:nvSpPr>
              <p:cNvPr id="186" name="Freeform 159">
                <a:extLst>
                  <a:ext uri="{FF2B5EF4-FFF2-40B4-BE49-F238E27FC236}">
                    <a16:creationId xmlns:a16="http://schemas.microsoft.com/office/drawing/2014/main" id="{B898A84D-3DFB-4418-852C-F44725D743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78050" y="4300538"/>
                <a:ext cx="431800" cy="2197100"/>
              </a:xfrm>
              <a:custGeom>
                <a:avLst/>
                <a:gdLst>
                  <a:gd name="T0" fmla="*/ 0 w 2208"/>
                  <a:gd name="T1" fmla="*/ 156 h 156"/>
                  <a:gd name="T2" fmla="*/ 2208 w 2208"/>
                  <a:gd name="T3" fmla="*/ 156 h 156"/>
                  <a:gd name="T4" fmla="*/ 2208 w 2208"/>
                  <a:gd name="T5" fmla="*/ 0 h 156"/>
                  <a:gd name="T6" fmla="*/ 0 60000 65536"/>
                  <a:gd name="T7" fmla="*/ 0 60000 65536"/>
                  <a:gd name="T8" fmla="*/ 0 60000 65536"/>
                  <a:gd name="T9" fmla="*/ 0 w 2208"/>
                  <a:gd name="T10" fmla="*/ 0 h 156"/>
                  <a:gd name="T11" fmla="*/ 2208 w 2208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" h="156">
                    <a:moveTo>
                      <a:pt x="0" y="156"/>
                    </a:moveTo>
                    <a:lnTo>
                      <a:pt x="2208" y="156"/>
                    </a:lnTo>
                    <a:lnTo>
                      <a:pt x="2208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  <p:sp>
            <p:nvSpPr>
              <p:cNvPr id="187" name="AutoShape 162">
                <a:extLst>
                  <a:ext uri="{FF2B5EF4-FFF2-40B4-BE49-F238E27FC236}">
                    <a16:creationId xmlns:a16="http://schemas.microsoft.com/office/drawing/2014/main" id="{C3E7F1FE-FB6B-4C39-B869-F113442C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725" y="1366838"/>
                <a:ext cx="1223963" cy="33337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C49A82"/>
                  </a:gs>
                  <a:gs pos="100000">
                    <a:srgbClr val="9C674A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88" name="Text Box 163">
                <a:extLst>
                  <a:ext uri="{FF2B5EF4-FFF2-40B4-BE49-F238E27FC236}">
                    <a16:creationId xmlns:a16="http://schemas.microsoft.com/office/drawing/2014/main" id="{630F00DA-54FE-42DC-80A0-489D97B09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60977" y="1362075"/>
                <a:ext cx="611812" cy="278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100" dirty="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</a:rPr>
                  <a:t>ISO/IEC</a:t>
                </a:r>
              </a:p>
            </p:txBody>
          </p:sp>
          <p:sp>
            <p:nvSpPr>
              <p:cNvPr id="189" name="AutoShape 74">
                <a:extLst>
                  <a:ext uri="{FF2B5EF4-FFF2-40B4-BE49-F238E27FC236}">
                    <a16:creationId xmlns:a16="http://schemas.microsoft.com/office/drawing/2014/main" id="{100D1DDE-26DC-49A0-85B6-3FAFDA6B2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5838" y="1387008"/>
                <a:ext cx="2797175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90" name="Text Box 75">
                <a:extLst>
                  <a:ext uri="{FF2B5EF4-FFF2-40B4-BE49-F238E27FC236}">
                    <a16:creationId xmlns:a16="http://schemas.microsoft.com/office/drawing/2014/main" id="{20BA11C9-2784-4914-B5DF-7760AD243C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8063" y="1431926"/>
                <a:ext cx="2798762" cy="260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Ministry of Science and ICT(MSIT)</a:t>
                </a:r>
              </a:p>
            </p:txBody>
          </p:sp>
          <p:sp>
            <p:nvSpPr>
              <p:cNvPr id="191" name="AutoShape 167">
                <a:extLst>
                  <a:ext uri="{FF2B5EF4-FFF2-40B4-BE49-F238E27FC236}">
                    <a16:creationId xmlns:a16="http://schemas.microsoft.com/office/drawing/2014/main" id="{5F1C4798-C52A-4B10-935C-68870526B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9682" y="1387924"/>
                <a:ext cx="1217613" cy="356535"/>
              </a:xfrm>
              <a:prstGeom prst="bevel">
                <a:avLst>
                  <a:gd name="adj" fmla="val 4134"/>
                </a:avLst>
              </a:prstGeom>
              <a:gradFill rotWithShape="1">
                <a:gsLst>
                  <a:gs pos="0">
                    <a:srgbClr val="3CBCBC">
                      <a:gamma/>
                      <a:shade val="46275"/>
                      <a:invGamma/>
                    </a:srgbClr>
                  </a:gs>
                  <a:gs pos="100000">
                    <a:srgbClr val="3CBCB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ko-KR" altLang="en-US" sz="1400"/>
              </a:p>
            </p:txBody>
          </p:sp>
          <p:sp>
            <p:nvSpPr>
              <p:cNvPr id="192" name="Text Box 168">
                <a:extLst>
                  <a:ext uri="{FF2B5EF4-FFF2-40B4-BE49-F238E27FC236}">
                    <a16:creationId xmlns:a16="http://schemas.microsoft.com/office/drawing/2014/main" id="{EEC19097-3029-4675-ADF3-FEB04616F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0394" y="1437314"/>
                <a:ext cx="1156187" cy="260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altLang="ko-KR" sz="1100" b="1" dirty="0">
                    <a:solidFill>
                      <a:schemeClr val="bg1"/>
                    </a:solidFill>
                    <a:latin typeface="Arial Narrow" pitchFamily="34" charset="0"/>
                    <a:ea typeface="HY헤드라인M" pitchFamily="18" charset="-127"/>
                  </a:rPr>
                  <a:t>MOTIE (KATS)</a:t>
                </a:r>
              </a:p>
            </p:txBody>
          </p:sp>
          <p:sp>
            <p:nvSpPr>
              <p:cNvPr id="193" name="Freeform 171">
                <a:extLst>
                  <a:ext uri="{FF2B5EF4-FFF2-40B4-BE49-F238E27FC236}">
                    <a16:creationId xmlns:a16="http://schemas.microsoft.com/office/drawing/2014/main" id="{1D5ECF8D-3040-4454-941D-0308B237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1640862"/>
                <a:ext cx="506412" cy="1665901"/>
              </a:xfrm>
              <a:custGeom>
                <a:avLst/>
                <a:gdLst>
                  <a:gd name="T0" fmla="*/ 0 w 426"/>
                  <a:gd name="T1" fmla="*/ 702 h 702"/>
                  <a:gd name="T2" fmla="*/ 0 w 426"/>
                  <a:gd name="T3" fmla="*/ 0 h 702"/>
                  <a:gd name="T4" fmla="*/ 426 w 426"/>
                  <a:gd name="T5" fmla="*/ 0 h 702"/>
                  <a:gd name="T6" fmla="*/ 0 60000 65536"/>
                  <a:gd name="T7" fmla="*/ 0 60000 65536"/>
                  <a:gd name="T8" fmla="*/ 0 60000 65536"/>
                  <a:gd name="T9" fmla="*/ 0 w 426"/>
                  <a:gd name="T10" fmla="*/ 0 h 702"/>
                  <a:gd name="T11" fmla="*/ 426 w 426"/>
                  <a:gd name="T12" fmla="*/ 702 h 7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" h="702">
                    <a:moveTo>
                      <a:pt x="0" y="702"/>
                    </a:moveTo>
                    <a:lnTo>
                      <a:pt x="0" y="0"/>
                    </a:lnTo>
                    <a:lnTo>
                      <a:pt x="426" y="0"/>
                    </a:lnTo>
                  </a:path>
                </a:pathLst>
              </a:custGeom>
              <a:noFill/>
              <a:ln w="19050">
                <a:solidFill>
                  <a:srgbClr val="336699"/>
                </a:solidFill>
                <a:prstDash val="sysDot"/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 sz="1400"/>
              </a:p>
            </p:txBody>
          </p:sp>
        </p:grpSp>
      </p:grp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68C0E1FE-E786-4079-9F81-6C9E98D1CE8F}"/>
              </a:ext>
            </a:extLst>
          </p:cNvPr>
          <p:cNvSpPr/>
          <p:nvPr/>
        </p:nvSpPr>
        <p:spPr>
          <a:xfrm>
            <a:off x="5568037" y="806140"/>
            <a:ext cx="5565043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Bahnschrift SemiBold" panose="020B0502040204020203" pitchFamily="34" charset="0"/>
              </a:rPr>
              <a:t>“Partnerships are essential to making the Agenda a reality”</a:t>
            </a:r>
            <a:endParaRPr lang="en-GB" sz="1600" dirty="0">
              <a:latin typeface="Bahnschrift SemiBold" panose="020B0502040204020203" pitchFamily="34" charset="0"/>
            </a:endParaRPr>
          </a:p>
        </p:txBody>
      </p:sp>
      <p:pic>
        <p:nvPicPr>
          <p:cNvPr id="5" name="그래픽 4" descr="악수 단색으로 채워진">
            <a:extLst>
              <a:ext uri="{FF2B5EF4-FFF2-40B4-BE49-F238E27FC236}">
                <a16:creationId xmlns:a16="http://schemas.microsoft.com/office/drawing/2014/main" id="{C0B21B50-B1D4-4F1C-9FE7-6B856AF0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9012" y="49861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342001"/>
            <a:ext cx="10700777" cy="983460"/>
          </a:xfrm>
        </p:spPr>
        <p:txBody>
          <a:bodyPr/>
          <a:lstStyle/>
          <a:p>
            <a:r>
              <a:rPr lang="fr-FR" b="1" dirty="0"/>
              <a:t>Standards Development/Distribution Process for DT</a:t>
            </a:r>
            <a:br>
              <a:rPr lang="fr-FR" b="1" dirty="0"/>
            </a:br>
            <a:r>
              <a:rPr lang="fr-FR" sz="2800" b="1" dirty="0">
                <a:solidFill>
                  <a:srgbClr val="C00000"/>
                </a:solidFill>
              </a:rPr>
              <a:t>    - TTA AI Navigator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8B4671-B5FB-4497-B365-C3AD50762926}"/>
              </a:ext>
            </a:extLst>
          </p:cNvPr>
          <p:cNvGrpSpPr/>
          <p:nvPr/>
        </p:nvGrpSpPr>
        <p:grpSpPr>
          <a:xfrm>
            <a:off x="5379436" y="1644184"/>
            <a:ext cx="2907372" cy="2825267"/>
            <a:chOff x="7414970" y="1818077"/>
            <a:chExt cx="2113899" cy="2438809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3107EE4D-5443-41F3-B1C4-964C0AF47E17}"/>
                </a:ext>
              </a:extLst>
            </p:cNvPr>
            <p:cNvSpPr/>
            <p:nvPr/>
          </p:nvSpPr>
          <p:spPr>
            <a:xfrm>
              <a:off x="7414970" y="1818077"/>
              <a:ext cx="2113899" cy="243880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7816FB-15A7-496F-9435-C7440C5823E1}"/>
                </a:ext>
              </a:extLst>
            </p:cNvPr>
            <p:cNvSpPr txBox="1"/>
            <p:nvPr/>
          </p:nvSpPr>
          <p:spPr>
            <a:xfrm>
              <a:off x="7991348" y="1945955"/>
              <a:ext cx="1399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AI Mechanism</a:t>
              </a:r>
              <a:endParaRPr lang="ko-KR" altLang="en-US" sz="1600" b="1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865352B4-F033-4596-9FB1-F1DB7FAACE59}"/>
                </a:ext>
              </a:extLst>
            </p:cNvPr>
            <p:cNvSpPr/>
            <p:nvPr/>
          </p:nvSpPr>
          <p:spPr>
            <a:xfrm>
              <a:off x="7944819" y="2643498"/>
              <a:ext cx="1092843" cy="1224120"/>
            </a:xfrm>
            <a:prstGeom prst="ellipse">
              <a:avLst/>
            </a:prstGeom>
            <a:noFill/>
            <a:ln>
              <a:solidFill>
                <a:srgbClr val="344A7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98D30ED4-C9FE-4330-ABC0-E28F53BAF21A}"/>
                </a:ext>
              </a:extLst>
            </p:cNvPr>
            <p:cNvGrpSpPr/>
            <p:nvPr/>
          </p:nvGrpSpPr>
          <p:grpSpPr>
            <a:xfrm>
              <a:off x="8077297" y="2814493"/>
              <a:ext cx="806386" cy="911430"/>
              <a:chOff x="693935" y="3528529"/>
              <a:chExt cx="1276119" cy="1287671"/>
            </a:xfrm>
            <a:solidFill>
              <a:srgbClr val="AD5327"/>
            </a:solidFill>
          </p:grpSpPr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8B22CE3C-9A38-412B-ACF8-6AF90101B019}"/>
                  </a:ext>
                </a:extLst>
              </p:cNvPr>
              <p:cNvSpPr/>
              <p:nvPr/>
            </p:nvSpPr>
            <p:spPr>
              <a:xfrm>
                <a:off x="1199251" y="3528529"/>
                <a:ext cx="639612" cy="405815"/>
              </a:xfrm>
              <a:custGeom>
                <a:avLst/>
                <a:gdLst>
                  <a:gd name="connsiteX0" fmla="*/ 105006 w 639612"/>
                  <a:gd name="connsiteY0" fmla="*/ 0 h 405815"/>
                  <a:gd name="connsiteX1" fmla="*/ 611095 w 639612"/>
                  <a:gd name="connsiteY1" fmla="*/ 269085 h 405815"/>
                  <a:gd name="connsiteX2" fmla="*/ 639612 w 639612"/>
                  <a:gd name="connsiteY2" fmla="*/ 321623 h 405815"/>
                  <a:gd name="connsiteX3" fmla="*/ 526668 w 639612"/>
                  <a:gd name="connsiteY3" fmla="*/ 405815 h 405815"/>
                  <a:gd name="connsiteX4" fmla="*/ 494957 w 639612"/>
                  <a:gd name="connsiteY4" fmla="*/ 347392 h 405815"/>
                  <a:gd name="connsiteX5" fmla="*/ 199781 w 639612"/>
                  <a:gd name="connsiteY5" fmla="*/ 149611 h 405815"/>
                  <a:gd name="connsiteX6" fmla="*/ 130117 w 639612"/>
                  <a:gd name="connsiteY6" fmla="*/ 142588 h 405815"/>
                  <a:gd name="connsiteX7" fmla="*/ 0 w 639612"/>
                  <a:gd name="connsiteY7" fmla="*/ 10586 h 405815"/>
                  <a:gd name="connsiteX8" fmla="*/ 105006 w 639612"/>
                  <a:gd name="connsiteY8" fmla="*/ 0 h 40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9612" h="405815">
                    <a:moveTo>
                      <a:pt x="105006" y="0"/>
                    </a:moveTo>
                    <a:cubicBezTo>
                      <a:pt x="315676" y="0"/>
                      <a:pt x="501416" y="106738"/>
                      <a:pt x="611095" y="269085"/>
                    </a:cubicBezTo>
                    <a:lnTo>
                      <a:pt x="639612" y="321623"/>
                    </a:lnTo>
                    <a:lnTo>
                      <a:pt x="526668" y="405815"/>
                    </a:lnTo>
                    <a:lnTo>
                      <a:pt x="494957" y="347392"/>
                    </a:lnTo>
                    <a:cubicBezTo>
                      <a:pt x="427349" y="247319"/>
                      <a:pt x="322233" y="174668"/>
                      <a:pt x="199781" y="149611"/>
                    </a:cubicBezTo>
                    <a:lnTo>
                      <a:pt x="130117" y="142588"/>
                    </a:lnTo>
                    <a:lnTo>
                      <a:pt x="0" y="10586"/>
                    </a:lnTo>
                    <a:lnTo>
                      <a:pt x="10500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12E2694E-197C-42FC-A37D-E775C546CEB8}"/>
                  </a:ext>
                </a:extLst>
              </p:cNvPr>
              <p:cNvSpPr/>
              <p:nvPr/>
            </p:nvSpPr>
            <p:spPr>
              <a:xfrm>
                <a:off x="693935" y="3788058"/>
                <a:ext cx="320418" cy="810337"/>
              </a:xfrm>
              <a:custGeom>
                <a:avLst/>
                <a:gdLst>
                  <a:gd name="connsiteX0" fmla="*/ 112117 w 320418"/>
                  <a:gd name="connsiteY0" fmla="*/ 0 h 810337"/>
                  <a:gd name="connsiteX1" fmla="*/ 234545 w 320418"/>
                  <a:gd name="connsiteY1" fmla="*/ 70683 h 810337"/>
                  <a:gd name="connsiteX2" fmla="*/ 220371 w 320418"/>
                  <a:gd name="connsiteY2" fmla="*/ 87863 h 810337"/>
                  <a:gd name="connsiteX3" fmla="*/ 140057 w 320418"/>
                  <a:gd name="connsiteY3" fmla="*/ 350793 h 810337"/>
                  <a:gd name="connsiteX4" fmla="*/ 277794 w 320418"/>
                  <a:gd name="connsiteY4" fmla="*/ 683321 h 810337"/>
                  <a:gd name="connsiteX5" fmla="*/ 320418 w 320418"/>
                  <a:gd name="connsiteY5" fmla="*/ 718489 h 810337"/>
                  <a:gd name="connsiteX6" fmla="*/ 212672 w 320418"/>
                  <a:gd name="connsiteY6" fmla="*/ 810337 h 810337"/>
                  <a:gd name="connsiteX7" fmla="*/ 178759 w 320418"/>
                  <a:gd name="connsiteY7" fmla="*/ 782356 h 810337"/>
                  <a:gd name="connsiteX8" fmla="*/ 0 w 320418"/>
                  <a:gd name="connsiteY8" fmla="*/ 350793 h 810337"/>
                  <a:gd name="connsiteX9" fmla="*/ 104233 w 320418"/>
                  <a:gd name="connsiteY9" fmla="*/ 9556 h 810337"/>
                  <a:gd name="connsiteX10" fmla="*/ 112117 w 320418"/>
                  <a:gd name="connsiteY10" fmla="*/ 0 h 81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418" h="810337">
                    <a:moveTo>
                      <a:pt x="112117" y="0"/>
                    </a:moveTo>
                    <a:lnTo>
                      <a:pt x="234545" y="70683"/>
                    </a:lnTo>
                    <a:lnTo>
                      <a:pt x="220371" y="87863"/>
                    </a:lnTo>
                    <a:cubicBezTo>
                      <a:pt x="169665" y="162918"/>
                      <a:pt x="140057" y="253398"/>
                      <a:pt x="140057" y="350793"/>
                    </a:cubicBezTo>
                    <a:cubicBezTo>
                      <a:pt x="140057" y="480653"/>
                      <a:pt x="192693" y="598219"/>
                      <a:pt x="277794" y="683321"/>
                    </a:cubicBezTo>
                    <a:lnTo>
                      <a:pt x="320418" y="718489"/>
                    </a:lnTo>
                    <a:lnTo>
                      <a:pt x="212672" y="810337"/>
                    </a:lnTo>
                    <a:lnTo>
                      <a:pt x="178759" y="782356"/>
                    </a:lnTo>
                    <a:cubicBezTo>
                      <a:pt x="68312" y="671910"/>
                      <a:pt x="0" y="519329"/>
                      <a:pt x="0" y="350793"/>
                    </a:cubicBezTo>
                    <a:cubicBezTo>
                      <a:pt x="0" y="224391"/>
                      <a:pt x="38426" y="106964"/>
                      <a:pt x="104233" y="9556"/>
                    </a:cubicBezTo>
                    <a:lnTo>
                      <a:pt x="1121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EE9D548C-5745-48A3-90A0-54AB550823F2}"/>
                  </a:ext>
                </a:extLst>
              </p:cNvPr>
              <p:cNvSpPr/>
              <p:nvPr/>
            </p:nvSpPr>
            <p:spPr>
              <a:xfrm>
                <a:off x="1241205" y="4195217"/>
                <a:ext cx="663678" cy="553956"/>
              </a:xfrm>
              <a:custGeom>
                <a:avLst/>
                <a:gdLst>
                  <a:gd name="connsiteX0" fmla="*/ 527635 w 663678"/>
                  <a:gd name="connsiteY0" fmla="*/ 0 h 553956"/>
                  <a:gd name="connsiteX1" fmla="*/ 663678 w 663678"/>
                  <a:gd name="connsiteY1" fmla="*/ 39818 h 553956"/>
                  <a:gd name="connsiteX2" fmla="*/ 660974 w 663678"/>
                  <a:gd name="connsiteY2" fmla="*/ 66635 h 553956"/>
                  <a:gd name="connsiteX3" fmla="*/ 63052 w 663678"/>
                  <a:gd name="connsiteY3" fmla="*/ 553956 h 553956"/>
                  <a:gd name="connsiteX4" fmla="*/ 0 w 663678"/>
                  <a:gd name="connsiteY4" fmla="*/ 547600 h 553956"/>
                  <a:gd name="connsiteX5" fmla="*/ 0 w 663678"/>
                  <a:gd name="connsiteY5" fmla="*/ 407543 h 553956"/>
                  <a:gd name="connsiteX6" fmla="*/ 63052 w 663678"/>
                  <a:gd name="connsiteY6" fmla="*/ 413899 h 553956"/>
                  <a:gd name="connsiteX7" fmla="*/ 523763 w 663678"/>
                  <a:gd name="connsiteY7" fmla="*/ 38409 h 553956"/>
                  <a:gd name="connsiteX8" fmla="*/ 527635 w 663678"/>
                  <a:gd name="connsiteY8" fmla="*/ 0 h 55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3678" h="553956">
                    <a:moveTo>
                      <a:pt x="527635" y="0"/>
                    </a:moveTo>
                    <a:lnTo>
                      <a:pt x="663678" y="39818"/>
                    </a:lnTo>
                    <a:lnTo>
                      <a:pt x="660974" y="66635"/>
                    </a:lnTo>
                    <a:cubicBezTo>
                      <a:pt x="604064" y="344749"/>
                      <a:pt x="357990" y="553956"/>
                      <a:pt x="63052" y="553956"/>
                    </a:cubicBezTo>
                    <a:lnTo>
                      <a:pt x="0" y="547600"/>
                    </a:lnTo>
                    <a:lnTo>
                      <a:pt x="0" y="407543"/>
                    </a:lnTo>
                    <a:lnTo>
                      <a:pt x="63052" y="413899"/>
                    </a:lnTo>
                    <a:cubicBezTo>
                      <a:pt x="290307" y="413899"/>
                      <a:pt x="479912" y="252701"/>
                      <a:pt x="523763" y="38409"/>
                    </a:cubicBezTo>
                    <a:lnTo>
                      <a:pt x="5276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grpSp>
            <p:nvGrpSpPr>
              <p:cNvPr id="68" name="그룹 67">
                <a:extLst>
                  <a:ext uri="{FF2B5EF4-FFF2-40B4-BE49-F238E27FC236}">
                    <a16:creationId xmlns:a16="http://schemas.microsoft.com/office/drawing/2014/main" id="{B7E29B21-12F1-4613-9BFC-933FA7FD1408}"/>
                  </a:ext>
                </a:extLst>
              </p:cNvPr>
              <p:cNvGrpSpPr/>
              <p:nvPr/>
            </p:nvGrpSpPr>
            <p:grpSpPr>
              <a:xfrm>
                <a:off x="762671" y="3659098"/>
                <a:ext cx="1207383" cy="1157102"/>
                <a:chOff x="7149206" y="3532055"/>
                <a:chExt cx="1207383" cy="1157102"/>
              </a:xfrm>
              <a:grpFill/>
            </p:grpSpPr>
            <p:sp>
              <p:nvSpPr>
                <p:cNvPr id="69" name="이등변 삼각형 68">
                  <a:extLst>
                    <a:ext uri="{FF2B5EF4-FFF2-40B4-BE49-F238E27FC236}">
                      <a16:creationId xmlns:a16="http://schemas.microsoft.com/office/drawing/2014/main" id="{98258CE0-6FAA-4ACA-A267-0B905531CB21}"/>
                    </a:ext>
                  </a:extLst>
                </p:cNvPr>
                <p:cNvSpPr/>
                <p:nvPr/>
              </p:nvSpPr>
              <p:spPr>
                <a:xfrm rot="1800000">
                  <a:off x="7149206" y="3532055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70" name="이등변 삼각형 69">
                  <a:extLst>
                    <a:ext uri="{FF2B5EF4-FFF2-40B4-BE49-F238E27FC236}">
                      <a16:creationId xmlns:a16="http://schemas.microsoft.com/office/drawing/2014/main" id="{27BB2A1E-9447-426B-960E-7D14802DA436}"/>
                    </a:ext>
                  </a:extLst>
                </p:cNvPr>
                <p:cNvSpPr/>
                <p:nvPr/>
              </p:nvSpPr>
              <p:spPr>
                <a:xfrm rot="8792729">
                  <a:off x="8068590" y="3744081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  <p:sp>
              <p:nvSpPr>
                <p:cNvPr id="71" name="이등변 삼각형 70">
                  <a:extLst>
                    <a:ext uri="{FF2B5EF4-FFF2-40B4-BE49-F238E27FC236}">
                      <a16:creationId xmlns:a16="http://schemas.microsoft.com/office/drawing/2014/main" id="{8EDD68E1-4810-4D95-ABAA-61C2A4CAED2D}"/>
                    </a:ext>
                  </a:extLst>
                </p:cNvPr>
                <p:cNvSpPr/>
                <p:nvPr/>
              </p:nvSpPr>
              <p:spPr>
                <a:xfrm rot="16200000">
                  <a:off x="7399967" y="4453054"/>
                  <a:ext cx="287999" cy="18420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나눔바른고딕" panose="020B0603020101020101" pitchFamily="50" charset="-127"/>
                    <a:ea typeface="나눔바른고딕" panose="020B0603020101020101" pitchFamily="50" charset="-127"/>
                  </a:endParaRPr>
                </a:p>
              </p:txBody>
            </p:sp>
          </p:grpSp>
        </p:grp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D1D1B99F-6B3C-4233-B0A0-3E9D0CEBCDB0}"/>
                </a:ext>
              </a:extLst>
            </p:cNvPr>
            <p:cNvSpPr/>
            <p:nvPr/>
          </p:nvSpPr>
          <p:spPr bwMode="auto">
            <a:xfrm>
              <a:off x="7608819" y="3171835"/>
              <a:ext cx="708738" cy="794055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91682A26-0006-48BE-BD23-3E6764964DD3}"/>
                </a:ext>
              </a:extLst>
            </p:cNvPr>
            <p:cNvSpPr/>
            <p:nvPr/>
          </p:nvSpPr>
          <p:spPr bwMode="auto">
            <a:xfrm>
              <a:off x="8608696" y="3140808"/>
              <a:ext cx="708738" cy="794055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02D5745E-26D0-42D3-83E8-649FD0DFF50F}"/>
                </a:ext>
              </a:extLst>
            </p:cNvPr>
            <p:cNvSpPr/>
            <p:nvPr/>
          </p:nvSpPr>
          <p:spPr bwMode="auto">
            <a:xfrm>
              <a:off x="8136047" y="2237159"/>
              <a:ext cx="708737" cy="794056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7" name="TextBox 167">
              <a:extLst>
                <a:ext uri="{FF2B5EF4-FFF2-40B4-BE49-F238E27FC236}">
                  <a16:creationId xmlns:a16="http://schemas.microsoft.com/office/drawing/2014/main" id="{2CB4F935-A1DD-4E59-BB29-F0D6A41530A9}"/>
                </a:ext>
              </a:extLst>
            </p:cNvPr>
            <p:cNvSpPr txBox="1"/>
            <p:nvPr/>
          </p:nvSpPr>
          <p:spPr>
            <a:xfrm>
              <a:off x="7786943" y="2376636"/>
              <a:ext cx="143180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Natural Language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Processing</a:t>
              </a:r>
            </a:p>
          </p:txBody>
        </p:sp>
        <p:sp>
          <p:nvSpPr>
            <p:cNvPr id="48" name="TextBox 164">
              <a:extLst>
                <a:ext uri="{FF2B5EF4-FFF2-40B4-BE49-F238E27FC236}">
                  <a16:creationId xmlns:a16="http://schemas.microsoft.com/office/drawing/2014/main" id="{BD7E4EDA-6005-462D-BD48-9941FAA99CBA}"/>
                </a:ext>
              </a:extLst>
            </p:cNvPr>
            <p:cNvSpPr txBox="1"/>
            <p:nvPr/>
          </p:nvSpPr>
          <p:spPr>
            <a:xfrm>
              <a:off x="8440903" y="3303418"/>
              <a:ext cx="104432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Relationship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Analysis</a:t>
              </a:r>
            </a:p>
          </p:txBody>
        </p:sp>
        <p:sp>
          <p:nvSpPr>
            <p:cNvPr id="49" name="TextBox 161">
              <a:extLst>
                <a:ext uri="{FF2B5EF4-FFF2-40B4-BE49-F238E27FC236}">
                  <a16:creationId xmlns:a16="http://schemas.microsoft.com/office/drawing/2014/main" id="{A851C417-202C-4E54-BDA1-9ACA60B5713D}"/>
                </a:ext>
              </a:extLst>
            </p:cNvPr>
            <p:cNvSpPr txBox="1"/>
            <p:nvPr/>
          </p:nvSpPr>
          <p:spPr>
            <a:xfrm>
              <a:off x="7447534" y="3320242"/>
              <a:ext cx="103130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100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Data</a:t>
              </a:r>
            </a:p>
            <a:p>
              <a:r>
                <a:rPr lang="en-US" altLang="ko-KR" sz="1200" b="1" dirty="0">
                  <a:solidFill>
                    <a:schemeClr val="tx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Comparison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02A37783-4C60-4DFA-8FCA-4771EB91A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261850" y="3089918"/>
              <a:ext cx="368626" cy="271165"/>
            </a:xfrm>
            <a:prstGeom prst="rect">
              <a:avLst/>
            </a:prstGeom>
          </p:spPr>
        </p:pic>
      </p:grpSp>
      <p:sp>
        <p:nvSpPr>
          <p:cNvPr id="51" name="화살표: 톱니 모양의 오른쪽 50">
            <a:extLst>
              <a:ext uri="{FF2B5EF4-FFF2-40B4-BE49-F238E27FC236}">
                <a16:creationId xmlns:a16="http://schemas.microsoft.com/office/drawing/2014/main" id="{9F9E7A36-1BDE-4950-87FA-FEDD3CD8BE1B}"/>
              </a:ext>
            </a:extLst>
          </p:cNvPr>
          <p:cNvSpPr/>
          <p:nvPr/>
        </p:nvSpPr>
        <p:spPr>
          <a:xfrm>
            <a:off x="8447503" y="2464576"/>
            <a:ext cx="794743" cy="885650"/>
          </a:xfrm>
          <a:prstGeom prst="notchedRightArrow">
            <a:avLst>
              <a:gd name="adj1" fmla="val 50000"/>
              <a:gd name="adj2" fmla="val 34312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B72C26-6E76-451D-A637-F21E5E6F1339}"/>
              </a:ext>
            </a:extLst>
          </p:cNvPr>
          <p:cNvGrpSpPr/>
          <p:nvPr/>
        </p:nvGrpSpPr>
        <p:grpSpPr>
          <a:xfrm>
            <a:off x="9143870" y="1144203"/>
            <a:ext cx="2907372" cy="3530010"/>
            <a:chOff x="9357425" y="1144203"/>
            <a:chExt cx="2051233" cy="2905351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A1AD30E-A9B6-4B0B-A7C1-ED9222116D25}"/>
                </a:ext>
              </a:extLst>
            </p:cNvPr>
            <p:cNvSpPr/>
            <p:nvPr/>
          </p:nvSpPr>
          <p:spPr>
            <a:xfrm>
              <a:off x="9399647" y="1144203"/>
              <a:ext cx="1747024" cy="28670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BED30D-6D6A-45E7-8876-C2608E5EBAAF}"/>
                </a:ext>
              </a:extLst>
            </p:cNvPr>
            <p:cNvSpPr txBox="1"/>
            <p:nvPr/>
          </p:nvSpPr>
          <p:spPr>
            <a:xfrm>
              <a:off x="9645412" y="1144203"/>
              <a:ext cx="1220133" cy="335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/>
                <a:t>User Services</a:t>
              </a:r>
              <a:endParaRPr lang="ko-KR" altLang="en-US" sz="2000" b="1" dirty="0"/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D500A4B5-CF15-4035-8B93-E623E0271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580961" y="1396533"/>
              <a:ext cx="400256" cy="46177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7BE2D1-A680-4C8E-8E02-3D2A739223AA}"/>
                </a:ext>
              </a:extLst>
            </p:cNvPr>
            <p:cNvSpPr txBox="1"/>
            <p:nvPr/>
          </p:nvSpPr>
          <p:spPr>
            <a:xfrm>
              <a:off x="9357425" y="1819560"/>
              <a:ext cx="929625" cy="25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Search Engine</a:t>
              </a:r>
              <a:endParaRPr lang="ko-KR" altLang="en-US" sz="1400" b="1" dirty="0"/>
            </a:p>
          </p:txBody>
        </p: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A996D325-16BB-4DCA-8310-8FCE70B9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9427" y="1444438"/>
              <a:ext cx="890075" cy="42032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44DD84-EEE2-42C9-8F1E-65807646F9A6}"/>
                </a:ext>
              </a:extLst>
            </p:cNvPr>
            <p:cNvSpPr txBox="1"/>
            <p:nvPr/>
          </p:nvSpPr>
          <p:spPr>
            <a:xfrm>
              <a:off x="10245894" y="1900367"/>
              <a:ext cx="1162764" cy="25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Data Visualization</a:t>
              </a:r>
              <a:endParaRPr lang="ko-KR" altLang="en-US" sz="1400" b="1" dirty="0"/>
            </a:p>
          </p:txBody>
        </p:sp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91AE185-0E7B-4581-9D7B-64E1296D8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80316" y="2154619"/>
              <a:ext cx="1225593" cy="61326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D1847A-BAE5-49FD-9586-F58EAE310EA1}"/>
                </a:ext>
              </a:extLst>
            </p:cNvPr>
            <p:cNvSpPr txBox="1"/>
            <p:nvPr/>
          </p:nvSpPr>
          <p:spPr>
            <a:xfrm>
              <a:off x="9485346" y="2712547"/>
              <a:ext cx="1657214" cy="28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Data Relationship chart</a:t>
              </a:r>
              <a:endParaRPr lang="ko-KR" altLang="en-US" sz="1600" b="1" dirty="0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4EC8A8B2-EAFE-46D5-86F9-3494FD51E4BA}"/>
                </a:ext>
              </a:extLst>
            </p:cNvPr>
            <p:cNvGrpSpPr/>
            <p:nvPr/>
          </p:nvGrpSpPr>
          <p:grpSpPr>
            <a:xfrm>
              <a:off x="9580961" y="3017263"/>
              <a:ext cx="560906" cy="841954"/>
              <a:chOff x="8117170" y="907896"/>
              <a:chExt cx="1222177" cy="1577586"/>
            </a:xfrm>
          </p:grpSpPr>
          <p:pic>
            <p:nvPicPr>
              <p:cNvPr id="63" name="그림 62">
                <a:extLst>
                  <a:ext uri="{FF2B5EF4-FFF2-40B4-BE49-F238E27FC236}">
                    <a16:creationId xmlns:a16="http://schemas.microsoft.com/office/drawing/2014/main" id="{A55DB06C-A1F8-4DC0-A9A1-3768015C5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7170" y="907896"/>
                <a:ext cx="950333" cy="1417293"/>
              </a:xfrm>
              <a:prstGeom prst="rect">
                <a:avLst/>
              </a:prstGeom>
            </p:spPr>
          </p:pic>
          <p:pic>
            <p:nvPicPr>
              <p:cNvPr id="64" name="그림 63">
                <a:extLst>
                  <a:ext uri="{FF2B5EF4-FFF2-40B4-BE49-F238E27FC236}">
                    <a16:creationId xmlns:a16="http://schemas.microsoft.com/office/drawing/2014/main" id="{FC66D6EE-E134-40FC-9F74-02C0BC15E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89014" y="1068189"/>
                <a:ext cx="950333" cy="1417293"/>
              </a:xfrm>
              <a:prstGeom prst="rect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CDA5FBD-2127-444B-B0E8-06B7109CCF11}"/>
                </a:ext>
              </a:extLst>
            </p:cNvPr>
            <p:cNvSpPr txBox="1"/>
            <p:nvPr/>
          </p:nvSpPr>
          <p:spPr>
            <a:xfrm>
              <a:off x="9513350" y="3765956"/>
              <a:ext cx="1597306" cy="283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Standards information</a:t>
              </a:r>
              <a:endParaRPr lang="ko-KR" altLang="en-US" sz="1600" b="1" dirty="0"/>
            </a:p>
          </p:txBody>
        </p:sp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3AAE2DDF-C1E3-468C-A8D3-B4D03D0D7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88348" y="3103882"/>
              <a:ext cx="825004" cy="701549"/>
            </a:xfrm>
            <a:prstGeom prst="rect">
              <a:avLst/>
            </a:prstGeom>
          </p:spPr>
        </p:pic>
      </p:grp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5881289B-63FA-47EE-8233-CBE320BB0FEF}"/>
              </a:ext>
            </a:extLst>
          </p:cNvPr>
          <p:cNvCxnSpPr>
            <a:cxnSpLocks/>
            <a:endCxn id="83" idx="1"/>
          </p:cNvCxnSpPr>
          <p:nvPr/>
        </p:nvCxnSpPr>
        <p:spPr>
          <a:xfrm flipV="1">
            <a:off x="4308476" y="5231397"/>
            <a:ext cx="5512056" cy="7892"/>
          </a:xfrm>
          <a:prstGeom prst="straightConnector1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413CB1A-3E20-462B-8D0E-1A049BE8CF4A}"/>
              </a:ext>
            </a:extLst>
          </p:cNvPr>
          <p:cNvSpPr txBox="1"/>
          <p:nvPr/>
        </p:nvSpPr>
        <p:spPr>
          <a:xfrm>
            <a:off x="4226256" y="5341068"/>
            <a:ext cx="798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1(‘22.9-’23.8), Big Data Implementation</a:t>
            </a:r>
            <a:r>
              <a:rPr lang="en-US" altLang="ko-KR" sz="1000" dirty="0"/>
              <a:t>: data indexing, Linkage interface, Automation tool for external data, AI performance evaluation criteria</a:t>
            </a:r>
            <a:endParaRPr lang="ko-KR" altLang="en-US" sz="1000" dirty="0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85F0179E-7792-4672-B761-50E00EFB4E09}"/>
              </a:ext>
            </a:extLst>
          </p:cNvPr>
          <p:cNvCxnSpPr>
            <a:cxnSpLocks/>
          </p:cNvCxnSpPr>
          <p:nvPr/>
        </p:nvCxnSpPr>
        <p:spPr>
          <a:xfrm flipV="1">
            <a:off x="4343701" y="5769764"/>
            <a:ext cx="6156302" cy="9864"/>
          </a:xfrm>
          <a:prstGeom prst="straightConnector1">
            <a:avLst/>
          </a:prstGeom>
          <a:ln w="76200">
            <a:solidFill>
              <a:srgbClr val="EC8C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B79CECA-50A7-4F5F-9317-A2ACF9566294}"/>
              </a:ext>
            </a:extLst>
          </p:cNvPr>
          <p:cNvSpPr txBox="1"/>
          <p:nvPr/>
        </p:nvSpPr>
        <p:spPr>
          <a:xfrm>
            <a:off x="4231202" y="5886353"/>
            <a:ext cx="6978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2(‘23.9-’25.8), AI Mechanism Development</a:t>
            </a:r>
            <a:r>
              <a:rPr lang="en-US" altLang="ko-KR" sz="1000" dirty="0"/>
              <a:t>: Data Analysis, Natural Language Processing, Visualization, UI utilization services</a:t>
            </a:r>
            <a:endParaRPr lang="ko-KR" altLang="en-US" sz="1000" dirty="0"/>
          </a:p>
        </p:txBody>
      </p: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149098CB-6E32-42FD-9425-9EDEE5032C43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4317531" y="6260955"/>
            <a:ext cx="6783790" cy="473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6B4B6A9-23DC-411B-A91C-E7357EE6267B}"/>
              </a:ext>
            </a:extLst>
          </p:cNvPr>
          <p:cNvSpPr txBox="1"/>
          <p:nvPr/>
        </p:nvSpPr>
        <p:spPr>
          <a:xfrm>
            <a:off x="4226256" y="6364512"/>
            <a:ext cx="5349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/>
              <a:t>Stage 3(‘25.9-’26.8), System Upgrade</a:t>
            </a:r>
            <a:r>
              <a:rPr lang="en-US" altLang="ko-KR" sz="1000" dirty="0"/>
              <a:t>: System Performance optimization, Customized user services</a:t>
            </a:r>
            <a:endParaRPr lang="ko-KR" altLang="en-US" sz="1000" dirty="0"/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A9407A4D-05FE-4EE5-A5BF-AA6DA5B0FF90}"/>
              </a:ext>
            </a:extLst>
          </p:cNvPr>
          <p:cNvGrpSpPr/>
          <p:nvPr/>
        </p:nvGrpSpPr>
        <p:grpSpPr>
          <a:xfrm>
            <a:off x="9820532" y="5075612"/>
            <a:ext cx="1609736" cy="282743"/>
            <a:chOff x="8897031" y="4777913"/>
            <a:chExt cx="1609736" cy="282743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986EEA0F-2D18-4024-8876-10B7D7EAD83D}"/>
                </a:ext>
              </a:extLst>
            </p:cNvPr>
            <p:cNvSpPr/>
            <p:nvPr/>
          </p:nvSpPr>
          <p:spPr>
            <a:xfrm>
              <a:off x="8939633" y="4777913"/>
              <a:ext cx="1475317" cy="279200"/>
            </a:xfrm>
            <a:prstGeom prst="rect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A23FE78-B2E1-4BCD-A50D-5FF9D6045E4E}"/>
                </a:ext>
              </a:extLst>
            </p:cNvPr>
            <p:cNvSpPr txBox="1"/>
            <p:nvPr/>
          </p:nvSpPr>
          <p:spPr>
            <a:xfrm>
              <a:off x="8897031" y="4806740"/>
              <a:ext cx="16097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/>
                <a:t>Integrated Search Engine</a:t>
              </a:r>
              <a:r>
                <a:rPr lang="ko-KR" altLang="en-US" sz="1050" b="1" dirty="0"/>
                <a:t> </a:t>
              </a: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4061DFDE-45F7-4BEE-97C1-A1B8EB665322}"/>
              </a:ext>
            </a:extLst>
          </p:cNvPr>
          <p:cNvGrpSpPr/>
          <p:nvPr/>
        </p:nvGrpSpPr>
        <p:grpSpPr>
          <a:xfrm>
            <a:off x="10518678" y="5615181"/>
            <a:ext cx="974788" cy="285388"/>
            <a:chOff x="9697644" y="5207721"/>
            <a:chExt cx="974788" cy="28538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A913EC4-AB7C-4997-854F-908A7466EFFA}"/>
                </a:ext>
              </a:extLst>
            </p:cNvPr>
            <p:cNvSpPr txBox="1"/>
            <p:nvPr/>
          </p:nvSpPr>
          <p:spPr>
            <a:xfrm>
              <a:off x="9737692" y="5239193"/>
              <a:ext cx="9092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/>
                <a:t>Refined Data</a:t>
              </a:r>
              <a:endParaRPr lang="ko-KR" altLang="en-US" sz="1050" b="1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9FD8DB86-7483-4297-B14D-55EFA0008868}"/>
                </a:ext>
              </a:extLst>
            </p:cNvPr>
            <p:cNvSpPr/>
            <p:nvPr/>
          </p:nvSpPr>
          <p:spPr>
            <a:xfrm>
              <a:off x="9697644" y="5207721"/>
              <a:ext cx="974788" cy="278981"/>
            </a:xfrm>
            <a:prstGeom prst="rect">
              <a:avLst/>
            </a:prstGeom>
            <a:ln w="38100">
              <a:solidFill>
                <a:srgbClr val="EC8C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CA3F1089-F999-41C3-BFCA-1937AD4FDB13}"/>
              </a:ext>
            </a:extLst>
          </p:cNvPr>
          <p:cNvGrpSpPr/>
          <p:nvPr/>
        </p:nvGrpSpPr>
        <p:grpSpPr>
          <a:xfrm>
            <a:off x="11091860" y="6050571"/>
            <a:ext cx="928993" cy="422863"/>
            <a:chOff x="10463923" y="5664531"/>
            <a:chExt cx="928993" cy="422863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DFE75E2A-F6BF-40AD-9BAD-5F38FDB0F916}"/>
                </a:ext>
              </a:extLst>
            </p:cNvPr>
            <p:cNvSpPr/>
            <p:nvPr/>
          </p:nvSpPr>
          <p:spPr>
            <a:xfrm>
              <a:off x="10463923" y="5664531"/>
              <a:ext cx="928993" cy="400110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1C9B43E-8DAF-4471-83DF-7989369A63E1}"/>
                </a:ext>
              </a:extLst>
            </p:cNvPr>
            <p:cNvSpPr txBox="1"/>
            <p:nvPr/>
          </p:nvSpPr>
          <p:spPr>
            <a:xfrm>
              <a:off x="10473384" y="5671896"/>
              <a:ext cx="8999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/>
                <a:t>Customized</a:t>
              </a:r>
            </a:p>
            <a:p>
              <a:pPr algn="ctr"/>
              <a:r>
                <a:rPr lang="en-US" altLang="ko-KR" sz="1050" b="1" dirty="0"/>
                <a:t>User service</a:t>
              </a:r>
              <a:endParaRPr lang="ko-KR" altLang="en-US" sz="1050" b="1" dirty="0"/>
            </a:p>
          </p:txBody>
        </p:sp>
      </p:grpSp>
      <p:sp>
        <p:nvSpPr>
          <p:cNvPr id="86" name="타원 85">
            <a:extLst>
              <a:ext uri="{FF2B5EF4-FFF2-40B4-BE49-F238E27FC236}">
                <a16:creationId xmlns:a16="http://schemas.microsoft.com/office/drawing/2014/main" id="{9C631630-EEAF-44D2-9B86-1E680535FEBE}"/>
              </a:ext>
            </a:extLst>
          </p:cNvPr>
          <p:cNvSpPr/>
          <p:nvPr/>
        </p:nvSpPr>
        <p:spPr>
          <a:xfrm>
            <a:off x="1547939" y="2635872"/>
            <a:ext cx="2100822" cy="2100822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1A0FCC-4736-4256-AC24-6117B1E62982}"/>
              </a:ext>
            </a:extLst>
          </p:cNvPr>
          <p:cNvSpPr txBox="1"/>
          <p:nvPr/>
        </p:nvSpPr>
        <p:spPr>
          <a:xfrm>
            <a:off x="1820867" y="3261835"/>
            <a:ext cx="155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One-Stop </a:t>
            </a:r>
          </a:p>
          <a:p>
            <a:pPr algn="ctr"/>
            <a:r>
              <a:rPr lang="en-US" altLang="ko-KR" sz="2400" b="1" dirty="0"/>
              <a:t>Navigation</a:t>
            </a: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B78A0F95-9139-493B-AA52-F92B52043F93}"/>
              </a:ext>
            </a:extLst>
          </p:cNvPr>
          <p:cNvSpPr/>
          <p:nvPr/>
        </p:nvSpPr>
        <p:spPr>
          <a:xfrm>
            <a:off x="3932948" y="3851252"/>
            <a:ext cx="906208" cy="906208"/>
          </a:xfrm>
          <a:prstGeom prst="ellipse">
            <a:avLst/>
          </a:prstGeom>
          <a:noFill/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TTA publication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BCCE10A6-D2D5-4952-9E3F-785070767002}"/>
              </a:ext>
            </a:extLst>
          </p:cNvPr>
          <p:cNvSpPr/>
          <p:nvPr/>
        </p:nvSpPr>
        <p:spPr>
          <a:xfrm>
            <a:off x="3195000" y="4821132"/>
            <a:ext cx="906208" cy="906208"/>
          </a:xfrm>
          <a:prstGeom prst="ellipse">
            <a:avLst/>
          </a:prstGeom>
          <a:noFill/>
          <a:ln w="603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Consulting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B1F6FAC5-3F8A-45E7-BA17-BB529BF26F36}"/>
              </a:ext>
            </a:extLst>
          </p:cNvPr>
          <p:cNvSpPr/>
          <p:nvPr/>
        </p:nvSpPr>
        <p:spPr>
          <a:xfrm>
            <a:off x="2083900" y="5088110"/>
            <a:ext cx="906208" cy="906208"/>
          </a:xfrm>
          <a:prstGeom prst="ellipse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Expert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Pool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7888DA5B-11CA-44E6-830D-A19259791E58}"/>
              </a:ext>
            </a:extLst>
          </p:cNvPr>
          <p:cNvSpPr/>
          <p:nvPr/>
        </p:nvSpPr>
        <p:spPr>
          <a:xfrm>
            <a:off x="998630" y="4674213"/>
            <a:ext cx="906208" cy="906208"/>
          </a:xfrm>
          <a:prstGeom prst="ellipse">
            <a:avLst/>
          </a:pr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Forum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95BC8C1F-0793-4CD9-9BD1-2A02EF9F94F4}"/>
              </a:ext>
            </a:extLst>
          </p:cNvPr>
          <p:cNvSpPr/>
          <p:nvPr/>
        </p:nvSpPr>
        <p:spPr>
          <a:xfrm>
            <a:off x="321869" y="3768005"/>
            <a:ext cx="906208" cy="906208"/>
          </a:xfrm>
          <a:prstGeom prst="ellipse">
            <a:avLst/>
          </a:prstGeom>
          <a:noFill/>
          <a:ln w="60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Terminology&amp; Dictionary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E588E136-CB36-4F27-9E44-B999CCD64255}"/>
              </a:ext>
            </a:extLst>
          </p:cNvPr>
          <p:cNvSpPr/>
          <p:nvPr/>
        </p:nvSpPr>
        <p:spPr>
          <a:xfrm>
            <a:off x="367839" y="2502415"/>
            <a:ext cx="906208" cy="906208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ITU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8D753E80-F514-4104-A631-746BE124AD4A}"/>
              </a:ext>
            </a:extLst>
          </p:cNvPr>
          <p:cNvSpPr/>
          <p:nvPr/>
        </p:nvSpPr>
        <p:spPr>
          <a:xfrm>
            <a:off x="1199646" y="1644184"/>
            <a:ext cx="906208" cy="906208"/>
          </a:xfrm>
          <a:prstGeom prst="ellipse">
            <a:avLst/>
          </a:prstGeom>
          <a:noFill/>
          <a:ln w="603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ISO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66FBF7FA-F17D-4905-846B-875022F6FA8B}"/>
              </a:ext>
            </a:extLst>
          </p:cNvPr>
          <p:cNvSpPr/>
          <p:nvPr/>
        </p:nvSpPr>
        <p:spPr>
          <a:xfrm>
            <a:off x="2205748" y="1360595"/>
            <a:ext cx="996829" cy="906208"/>
          </a:xfrm>
          <a:prstGeom prst="ellipse">
            <a:avLst/>
          </a:prstGeom>
          <a:noFill/>
          <a:ln w="60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Training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(Academy)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06D7E3D4-E5E6-422D-9C95-8052CD4CBD15}"/>
              </a:ext>
            </a:extLst>
          </p:cNvPr>
          <p:cNvSpPr/>
          <p:nvPr/>
        </p:nvSpPr>
        <p:spPr>
          <a:xfrm>
            <a:off x="3387904" y="1803470"/>
            <a:ext cx="906208" cy="906208"/>
          </a:xfrm>
          <a:prstGeom prst="ellipse">
            <a:avLst/>
          </a:prstGeom>
          <a:noFill/>
          <a:ln w="603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Road Map</a:t>
            </a: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C865D7A0-82F9-4232-A535-734CC0391E72}"/>
              </a:ext>
            </a:extLst>
          </p:cNvPr>
          <p:cNvSpPr/>
          <p:nvPr/>
        </p:nvSpPr>
        <p:spPr>
          <a:xfrm>
            <a:off x="1320017" y="2441822"/>
            <a:ext cx="2520991" cy="25209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화살표: 톱니 모양의 오른쪽 102">
            <a:extLst>
              <a:ext uri="{FF2B5EF4-FFF2-40B4-BE49-F238E27FC236}">
                <a16:creationId xmlns:a16="http://schemas.microsoft.com/office/drawing/2014/main" id="{346B7165-A09C-4DE0-B9B3-6953E6F1FD16}"/>
              </a:ext>
            </a:extLst>
          </p:cNvPr>
          <p:cNvSpPr/>
          <p:nvPr/>
        </p:nvSpPr>
        <p:spPr>
          <a:xfrm rot="911982">
            <a:off x="1289037" y="2926548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화살표: 톱니 모양의 오른쪽 103">
            <a:extLst>
              <a:ext uri="{FF2B5EF4-FFF2-40B4-BE49-F238E27FC236}">
                <a16:creationId xmlns:a16="http://schemas.microsoft.com/office/drawing/2014/main" id="{6AC25D56-D507-4478-A04F-5647AA02AB5A}"/>
              </a:ext>
            </a:extLst>
          </p:cNvPr>
          <p:cNvSpPr/>
          <p:nvPr/>
        </p:nvSpPr>
        <p:spPr>
          <a:xfrm rot="2437837">
            <a:off x="1830733" y="2383076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화살표: 톱니 모양의 오른쪽 105">
            <a:extLst>
              <a:ext uri="{FF2B5EF4-FFF2-40B4-BE49-F238E27FC236}">
                <a16:creationId xmlns:a16="http://schemas.microsoft.com/office/drawing/2014/main" id="{1D5B902E-E756-45D4-930F-0131D65E4D1D}"/>
              </a:ext>
            </a:extLst>
          </p:cNvPr>
          <p:cNvSpPr/>
          <p:nvPr/>
        </p:nvSpPr>
        <p:spPr>
          <a:xfrm rot="5400000">
            <a:off x="2450303" y="2282278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화살표: 톱니 모양의 오른쪽 106">
            <a:extLst>
              <a:ext uri="{FF2B5EF4-FFF2-40B4-BE49-F238E27FC236}">
                <a16:creationId xmlns:a16="http://schemas.microsoft.com/office/drawing/2014/main" id="{B231C64B-11C4-4129-9125-194A4374F59A}"/>
              </a:ext>
            </a:extLst>
          </p:cNvPr>
          <p:cNvSpPr/>
          <p:nvPr/>
        </p:nvSpPr>
        <p:spPr>
          <a:xfrm rot="7581972">
            <a:off x="3163346" y="259544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화살표: 톱니 모양의 오른쪽 107">
            <a:extLst>
              <a:ext uri="{FF2B5EF4-FFF2-40B4-BE49-F238E27FC236}">
                <a16:creationId xmlns:a16="http://schemas.microsoft.com/office/drawing/2014/main" id="{D56F658E-6BB4-40EA-A027-48E6AA42FFE2}"/>
              </a:ext>
            </a:extLst>
          </p:cNvPr>
          <p:cNvSpPr/>
          <p:nvPr/>
        </p:nvSpPr>
        <p:spPr>
          <a:xfrm rot="10557935">
            <a:off x="3484405" y="3132463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화살표: 톱니 모양의 오른쪽 108">
            <a:extLst>
              <a:ext uri="{FF2B5EF4-FFF2-40B4-BE49-F238E27FC236}">
                <a16:creationId xmlns:a16="http://schemas.microsoft.com/office/drawing/2014/main" id="{42615352-AEDD-4E33-A7C2-984EE5E4B27B}"/>
              </a:ext>
            </a:extLst>
          </p:cNvPr>
          <p:cNvSpPr/>
          <p:nvPr/>
        </p:nvSpPr>
        <p:spPr>
          <a:xfrm rot="12064578">
            <a:off x="3509628" y="382616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화살표: 톱니 모양의 오른쪽 109">
            <a:extLst>
              <a:ext uri="{FF2B5EF4-FFF2-40B4-BE49-F238E27FC236}">
                <a16:creationId xmlns:a16="http://schemas.microsoft.com/office/drawing/2014/main" id="{196488D1-C782-4820-A55E-C20E7D8D86CE}"/>
              </a:ext>
            </a:extLst>
          </p:cNvPr>
          <p:cNvSpPr/>
          <p:nvPr/>
        </p:nvSpPr>
        <p:spPr>
          <a:xfrm rot="14157376">
            <a:off x="3038563" y="4436147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화살표: 톱니 모양의 오른쪽 110">
            <a:extLst>
              <a:ext uri="{FF2B5EF4-FFF2-40B4-BE49-F238E27FC236}">
                <a16:creationId xmlns:a16="http://schemas.microsoft.com/office/drawing/2014/main" id="{112A3B45-3B26-4DEA-A4CE-AB947B604A1E}"/>
              </a:ext>
            </a:extLst>
          </p:cNvPr>
          <p:cNvSpPr/>
          <p:nvPr/>
        </p:nvSpPr>
        <p:spPr>
          <a:xfrm rot="16200000">
            <a:off x="2325361" y="4602259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화살표: 톱니 모양의 오른쪽 111">
            <a:extLst>
              <a:ext uri="{FF2B5EF4-FFF2-40B4-BE49-F238E27FC236}">
                <a16:creationId xmlns:a16="http://schemas.microsoft.com/office/drawing/2014/main" id="{CC28844B-365C-4564-B0F5-E2FE03BF43E9}"/>
              </a:ext>
            </a:extLst>
          </p:cNvPr>
          <p:cNvSpPr/>
          <p:nvPr/>
        </p:nvSpPr>
        <p:spPr>
          <a:xfrm rot="18477237">
            <a:off x="1629179" y="4303349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화살표: 톱니 모양의 오른쪽 112">
            <a:extLst>
              <a:ext uri="{FF2B5EF4-FFF2-40B4-BE49-F238E27FC236}">
                <a16:creationId xmlns:a16="http://schemas.microsoft.com/office/drawing/2014/main" id="{6FA65B6D-2990-4E62-A10A-137486E7D6C4}"/>
              </a:ext>
            </a:extLst>
          </p:cNvPr>
          <p:cNvSpPr/>
          <p:nvPr/>
        </p:nvSpPr>
        <p:spPr>
          <a:xfrm rot="20905211">
            <a:off x="1197529" y="3756313"/>
            <a:ext cx="470517" cy="476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6B3DC014-043B-4E30-B057-A7B0D752123D}"/>
              </a:ext>
            </a:extLst>
          </p:cNvPr>
          <p:cNvSpPr/>
          <p:nvPr/>
        </p:nvSpPr>
        <p:spPr>
          <a:xfrm>
            <a:off x="4077184" y="2807732"/>
            <a:ext cx="906208" cy="90620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Committee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Portal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EC8BF09-36CE-4545-BEBD-74E3A251CB7D}"/>
              </a:ext>
            </a:extLst>
          </p:cNvPr>
          <p:cNvSpPr txBox="1"/>
          <p:nvPr/>
        </p:nvSpPr>
        <p:spPr>
          <a:xfrm>
            <a:off x="344807" y="64722"/>
            <a:ext cx="610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800" b="1" dirty="0">
                <a:solidFill>
                  <a:srgbClr val="FF0000"/>
                </a:solidFill>
              </a:rPr>
              <a:t>(Only FYI)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80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20" y="4520418"/>
            <a:ext cx="8240910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A73216-0CD3-87F2-9458-6EBA5075779F}"/>
              </a:ext>
            </a:extLst>
          </p:cNvPr>
          <p:cNvSpPr/>
          <p:nvPr/>
        </p:nvSpPr>
        <p:spPr>
          <a:xfrm>
            <a:off x="7589520" y="5953760"/>
            <a:ext cx="3545840" cy="76708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Contact me: </a:t>
            </a:r>
          </a:p>
          <a:p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Kyoung</a:t>
            </a:r>
            <a:r>
              <a:rPr lang="en-GB" dirty="0"/>
              <a:t> Cheol Koo, </a:t>
            </a:r>
            <a:r>
              <a:rPr lang="en-GB" dirty="0">
                <a:hlinkClick r:id="rId3"/>
              </a:rPr>
              <a:t>kckoo@tta.or.kr</a:t>
            </a:r>
            <a:endParaRPr lang="en-GB" dirty="0"/>
          </a:p>
          <a:p>
            <a:r>
              <a:rPr lang="en-GB" dirty="0" err="1">
                <a:latin typeface="+mj-lt"/>
              </a:rPr>
              <a:t>Dr.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Dae</a:t>
            </a:r>
            <a:r>
              <a:rPr lang="en-GB" dirty="0" err="1"/>
              <a:t>jung</a:t>
            </a:r>
            <a:r>
              <a:rPr lang="en-GB" dirty="0"/>
              <a:t> Kim, </a:t>
            </a:r>
            <a:r>
              <a:rPr lang="en-GB" dirty="0">
                <a:hlinkClick r:id="rId4"/>
              </a:rPr>
              <a:t>kdj@tta.or.kr</a:t>
            </a:r>
            <a:endParaRPr lang="en-GB" dirty="0"/>
          </a:p>
          <a:p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26CEA4A94C0448BD951F0E9C27DBE" ma:contentTypeVersion="1" ma:contentTypeDescription="Create a new document." ma:contentTypeScope="" ma:versionID="f59dc8860f6c68c5af64c3e058b9a5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7a7266940aab2202ac67b957d0a6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B423AA-694F-45E8-89A9-4D6A1E1D2E76}"/>
</file>

<file path=customXml/itemProps2.xml><?xml version="1.0" encoding="utf-8"?>
<ds:datastoreItem xmlns:ds="http://schemas.openxmlformats.org/officeDocument/2006/customXml" ds:itemID="{5C9A1125-5B9B-41FC-AC00-8DEBC621D7C1}"/>
</file>

<file path=customXml/itemProps3.xml><?xml version="1.0" encoding="utf-8"?>
<ds:datastoreItem xmlns:ds="http://schemas.openxmlformats.org/officeDocument/2006/customXml" ds:itemID="{CB1560FC-647B-41C1-8EF3-A61447C01E0F}"/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1217</TotalTime>
  <Words>599</Words>
  <Application>Microsoft Office PowerPoint</Application>
  <PresentationFormat>Widescreen</PresentationFormat>
  <Paragraphs>203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Standardization Activities &amp; Challenges for Digital Transformation</vt:lpstr>
      <vt:lpstr>PowerPoint Presentation</vt:lpstr>
      <vt:lpstr>PowerPoint Presentation</vt:lpstr>
      <vt:lpstr>Korean National Standardization in ICT sector toward Global Standardization</vt:lpstr>
      <vt:lpstr>Standards Development/Distribution Process for DT     - TTA AI Navigator System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Frederique Cheron</cp:lastModifiedBy>
  <cp:revision>88</cp:revision>
  <cp:lastPrinted>2023-04-18T07:42:12Z</cp:lastPrinted>
  <dcterms:created xsi:type="dcterms:W3CDTF">2023-04-04T07:54:51Z</dcterms:created>
  <dcterms:modified xsi:type="dcterms:W3CDTF">2023-04-25T16:59:34Z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0x01010068326CEA4A94C0448BD951F0E9C27DBE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