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35" r:id="rId5"/>
  </p:sldMasterIdLst>
  <p:notesMasterIdLst>
    <p:notesMasterId r:id="rId12"/>
  </p:notesMasterIdLst>
  <p:sldIdLst>
    <p:sldId id="3863" r:id="rId6"/>
    <p:sldId id="256" r:id="rId7"/>
    <p:sldId id="267" r:id="rId8"/>
    <p:sldId id="268" r:id="rId9"/>
    <p:sldId id="269" r:id="rId10"/>
    <p:sldId id="26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E33ADB-39CB-D605-2B40-7F4A6BB58EBD}" name="Susan M. Miller" initials="SMM" userId="S::smiller@atis.org::fd6effc0-67e6-4acc-8a90-ead857b79f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9"/>
    <a:srgbClr val="004987"/>
    <a:srgbClr val="8FAADC"/>
    <a:srgbClr val="0074D8"/>
    <a:srgbClr val="FF7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A84AC-122F-41EC-907E-2E00436E4A2A}" v="1" dt="2023-04-25T17:04:57.097"/>
    <p1510:client id="{2FC7C99E-9190-FAB1-9C13-A8122B1ADC00}" v="7" dt="2023-04-25T17:04:13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S::frederique.cheron@etsi.org::5ca4738b-16d1-4833-9c93-4417d0e8d66e" providerId="AD" clId="Web-{2FC7C99E-9190-FAB1-9C13-A8122B1ADC00}"/>
    <pc:docChg chg="modSld">
      <pc:chgData name="Frederique Cheron" userId="S::frederique.cheron@etsi.org::5ca4738b-16d1-4833-9c93-4417d0e8d66e" providerId="AD" clId="Web-{2FC7C99E-9190-FAB1-9C13-A8122B1ADC00}" dt="2023-04-25T17:04:12.316" v="5" actId="20577"/>
      <pc:docMkLst>
        <pc:docMk/>
      </pc:docMkLst>
      <pc:sldChg chg="modSp">
        <pc:chgData name="Frederique Cheron" userId="S::frederique.cheron@etsi.org::5ca4738b-16d1-4833-9c93-4417d0e8d66e" providerId="AD" clId="Web-{2FC7C99E-9190-FAB1-9C13-A8122B1ADC00}" dt="2023-04-25T17:04:12.316" v="5" actId="20577"/>
        <pc:sldMkLst>
          <pc:docMk/>
          <pc:sldMk cId="1869165538" sldId="256"/>
        </pc:sldMkLst>
        <pc:spChg chg="mod">
          <ac:chgData name="Frederique Cheron" userId="S::frederique.cheron@etsi.org::5ca4738b-16d1-4833-9c93-4417d0e8d66e" providerId="AD" clId="Web-{2FC7C99E-9190-FAB1-9C13-A8122B1ADC00}" dt="2023-04-25T17:04:12.316" v="5" actId="20577"/>
          <ac:spMkLst>
            <pc:docMk/>
            <pc:sldMk cId="1869165538" sldId="256"/>
            <ac:spMk id="4" creationId="{D45ED2B2-A75B-FB73-B5BE-D5A7CD094EAF}"/>
          </ac:spMkLst>
        </pc:spChg>
      </pc:sldChg>
    </pc:docChg>
  </pc:docChgLst>
  <pc:docChgLst>
    <pc:chgData name="Frederique Cheron" userId="5ca4738b-16d1-4833-9c93-4417d0e8d66e" providerId="ADAL" clId="{10FA84AC-122F-41EC-907E-2E00436E4A2A}"/>
    <pc:docChg chg="undo custSel modSld">
      <pc:chgData name="Frederique Cheron" userId="5ca4738b-16d1-4833-9c93-4417d0e8d66e" providerId="ADAL" clId="{10FA84AC-122F-41EC-907E-2E00436E4A2A}" dt="2023-04-25T17:07:17.547" v="27" actId="1076"/>
      <pc:docMkLst>
        <pc:docMk/>
      </pc:docMkLst>
      <pc:sldChg chg="mod modShow">
        <pc:chgData name="Frederique Cheron" userId="5ca4738b-16d1-4833-9c93-4417d0e8d66e" providerId="ADAL" clId="{10FA84AC-122F-41EC-907E-2E00436E4A2A}" dt="2023-04-25T17:06:12.250" v="15" actId="729"/>
        <pc:sldMkLst>
          <pc:docMk/>
          <pc:sldMk cId="1869165538" sldId="256"/>
        </pc:sldMkLst>
      </pc:sldChg>
      <pc:sldChg chg="modSp mod">
        <pc:chgData name="Frederique Cheron" userId="5ca4738b-16d1-4833-9c93-4417d0e8d66e" providerId="ADAL" clId="{10FA84AC-122F-41EC-907E-2E00436E4A2A}" dt="2023-04-25T17:07:17.547" v="27" actId="1076"/>
        <pc:sldMkLst>
          <pc:docMk/>
          <pc:sldMk cId="2830514788" sldId="3863"/>
        </pc:sldMkLst>
        <pc:spChg chg="mod">
          <ac:chgData name="Frederique Cheron" userId="5ca4738b-16d1-4833-9c93-4417d0e8d66e" providerId="ADAL" clId="{10FA84AC-122F-41EC-907E-2E00436E4A2A}" dt="2023-04-25T17:06:02.231" v="14" actId="20577"/>
          <ac:spMkLst>
            <pc:docMk/>
            <pc:sldMk cId="2830514788" sldId="3863"/>
            <ac:spMk id="6" creationId="{7BDFAF33-1A08-CF28-494D-71665FCB79AE}"/>
          </ac:spMkLst>
        </pc:spChg>
        <pc:spChg chg="mod">
          <ac:chgData name="Frederique Cheron" userId="5ca4738b-16d1-4833-9c93-4417d0e8d66e" providerId="ADAL" clId="{10FA84AC-122F-41EC-907E-2E00436E4A2A}" dt="2023-04-25T17:07:13.362" v="26" actId="207"/>
          <ac:spMkLst>
            <pc:docMk/>
            <pc:sldMk cId="2830514788" sldId="3863"/>
            <ac:spMk id="8" creationId="{DAB110AD-A8A2-10C7-FA99-F89F38C516CD}"/>
          </ac:spMkLst>
        </pc:spChg>
        <pc:spChg chg="mod">
          <ac:chgData name="Frederique Cheron" userId="5ca4738b-16d1-4833-9c93-4417d0e8d66e" providerId="ADAL" clId="{10FA84AC-122F-41EC-907E-2E00436E4A2A}" dt="2023-04-25T17:07:07.285" v="25" actId="14100"/>
          <ac:spMkLst>
            <pc:docMk/>
            <pc:sldMk cId="2830514788" sldId="3863"/>
            <ac:spMk id="9" creationId="{8BC9C577-9808-FB94-25FA-C94B75C8E693}"/>
          </ac:spMkLst>
        </pc:spChg>
        <pc:picChg chg="mod">
          <ac:chgData name="Frederique Cheron" userId="5ca4738b-16d1-4833-9c93-4417d0e8d66e" providerId="ADAL" clId="{10FA84AC-122F-41EC-907E-2E00436E4A2A}" dt="2023-04-25T17:05:13.247" v="4" actId="1076"/>
          <ac:picMkLst>
            <pc:docMk/>
            <pc:sldMk cId="2830514788" sldId="3863"/>
            <ac:picMk id="7" creationId="{E6B8C354-17DB-4FEF-851F-E6E0D40156DF}"/>
          </ac:picMkLst>
        </pc:picChg>
        <pc:picChg chg="mod">
          <ac:chgData name="Frederique Cheron" userId="5ca4738b-16d1-4833-9c93-4417d0e8d66e" providerId="ADAL" clId="{10FA84AC-122F-41EC-907E-2E00436E4A2A}" dt="2023-04-25T17:07:17.547" v="27" actId="1076"/>
          <ac:picMkLst>
            <pc:docMk/>
            <pc:sldMk cId="2830514788" sldId="3863"/>
            <ac:picMk id="11" creationId="{9C470ED5-E511-3447-3BB3-959BAC6142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3E5CDE-7030-4B48-B179-26DF2A749EB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335B1D4-7FE0-49F4-8FB9-9EE690A9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713" y="125233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2713" y="30861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088" y="5068957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aseline="0">
                <a:solidFill>
                  <a:srgbClr val="0074D8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211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AD83B3-BF70-F500-9FB2-4CF64FBD6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4700" y="1881709"/>
            <a:ext cx="6942138" cy="49762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8AEF-E9FD-A7B8-C614-079C62A8C1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1881640"/>
            <a:ext cx="3543300" cy="1789112"/>
          </a:xfrm>
        </p:spPr>
        <p:txBody>
          <a:bodyPr/>
          <a:lstStyle>
            <a:lvl1pPr marL="0" indent="0" algn="r">
              <a:buNone/>
              <a:defRPr>
                <a:solidFill>
                  <a:srgbClr val="004987"/>
                </a:solidFill>
              </a:defRPr>
            </a:lvl1pPr>
            <a:lvl2pPr marL="457200" indent="0" algn="r">
              <a:buNone/>
              <a:defRPr>
                <a:solidFill>
                  <a:srgbClr val="004987"/>
                </a:solidFill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534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023B8A-81EA-169A-76A3-7CA2186AB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237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5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396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10057-4AB0-61EB-6FB8-852F51C3F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62" b="81478"/>
          <a:stretch/>
        </p:blipFill>
        <p:spPr>
          <a:xfrm>
            <a:off x="5471252" y="4277412"/>
            <a:ext cx="624748" cy="20313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607328-23F8-BBFB-F345-11A96F7AB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ADA5E-3B33-75B0-1273-FE0B2E059F3E}"/>
              </a:ext>
            </a:extLst>
          </p:cNvPr>
          <p:cNvSpPr/>
          <p:nvPr userDrawn="1"/>
        </p:nvSpPr>
        <p:spPr>
          <a:xfrm>
            <a:off x="6096000" y="4277412"/>
            <a:ext cx="6096000" cy="203132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D70CD3-179A-58BC-F7D4-1609169C4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455" y="452237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9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6A2E3B-316B-0F7C-1126-24136ED72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754593"/>
            <a:ext cx="6143625" cy="3616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349A765-9593-FABA-168C-F3F058E30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557995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sz="20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sz="18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sz="16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90C665F-2EAD-1243-004C-B51F8BE1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3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6D22F-BC25-2686-C668-71C286BC8A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2360613"/>
            <a:ext cx="4210050" cy="2921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aseline="0">
                <a:latin typeface="Segoe UI Semilight" panose="020B04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ED0BDBF-7FB2-2B29-CEB1-68559F81D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417" y="1752600"/>
            <a:ext cx="4505671" cy="60801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 baseline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3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21895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864895"/>
            <a:ext cx="10133076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6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516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479884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9DB463-ED11-EFE5-9F1E-FF8CD98EFD6D}"/>
              </a:ext>
            </a:extLst>
          </p:cNvPr>
          <p:cNvSpPr txBox="1">
            <a:spLocks/>
          </p:cNvSpPr>
          <p:nvPr userDrawn="1"/>
        </p:nvSpPr>
        <p:spPr>
          <a:xfrm>
            <a:off x="3088105" y="372978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1EFFDE-2060-DECE-859B-359D85D36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8105" y="4800598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30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FC53864-2BB5-5653-1C1D-EBE209627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200" y="192505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00305A4-4341-B214-3B4C-DC56E199DA2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86200" y="2225675"/>
            <a:ext cx="8305800" cy="34051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1664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2B31A-F69F-4454-475D-42B5FC596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7810" y="693626"/>
            <a:ext cx="7772400" cy="40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1F109688-C23D-4420-BBC7-3DC66DC5FC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17124" y="6172200"/>
            <a:ext cx="1216152" cy="228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814454A7-3838-ED43-80AB-4051B03E9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CBBF9-B86F-A3C1-0952-2CBC5C4C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97831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6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8A4A0C6-7CED-AE45-75B1-4C2B3ECF9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29803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3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57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7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31F857-47AA-DCC9-8A2A-C6FF394DB245}"/>
              </a:ext>
            </a:extLst>
          </p:cNvPr>
          <p:cNvSpPr/>
          <p:nvPr userDrawn="1"/>
        </p:nvSpPr>
        <p:spPr>
          <a:xfrm>
            <a:off x="10250905" y="5690937"/>
            <a:ext cx="1768642" cy="99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2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65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85F7EA-D184-0A8F-E25C-22B5DC6A6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987056"/>
            <a:ext cx="1642427" cy="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29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BE335-B3E8-EDCB-DB69-EF64524D23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0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301D6D-EDE7-D28D-352A-FDF5330012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2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5D1FF5-BA3F-558F-77BE-3C7926242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3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EE6DC8-EF50-E794-82CA-8CF27BD74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DF113-0113-316C-EEA4-FBC88F6F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58207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4987"/>
                </a:solidFill>
                <a:latin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119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8C730-93C2-8D6C-7F64-0338B4BF6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68" y="5996469"/>
            <a:ext cx="1723062" cy="17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3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7FD6C-4804-1ED2-798F-ADBB2CEE9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2" y="4468835"/>
            <a:ext cx="1642427" cy="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37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C71FEA-2138-6E29-054D-3CFFBD9D33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0" y="194076"/>
            <a:ext cx="111252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Singl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325C9-4C06-1A56-F7CC-4A309FA539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506538"/>
            <a:ext cx="11239500" cy="505777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8C45BE-2D23-AA7E-ECAD-E509BE3002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Dual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2E8434-2592-2BB1-68DE-D4EFDA319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1497013"/>
            <a:ext cx="5319712" cy="50673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E0EAF-D434-7CC5-84E9-517DE1DE2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225" y="1497013"/>
            <a:ext cx="5319713" cy="50673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B081F-6AA5-DD97-D4CA-4B23F7EC24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2BD1-20C2-8FAC-1C1C-770B66E01C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497013"/>
            <a:ext cx="11242675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153916"/>
          </a:xfrm>
          <a:prstGeom prst="rect">
            <a:avLst/>
          </a:prstGeom>
        </p:spPr>
        <p:txBody>
          <a:bodyPr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8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725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70DBE5-7089-1059-5451-7DA6CCD8A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25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0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83268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075D8C-62A8-DB94-C64E-7EBC406B5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5E4978-917F-C6E0-72D3-BF9135DD1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352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D6829-DF01-8CEC-A2AF-3997CEAD257C}"/>
              </a:ext>
            </a:extLst>
          </p:cNvPr>
          <p:cNvSpPr/>
          <p:nvPr userDrawn="1"/>
        </p:nvSpPr>
        <p:spPr>
          <a:xfrm>
            <a:off x="6073140" y="1762813"/>
            <a:ext cx="45719" cy="4942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F431A6-D9EF-043F-CCA3-37BBC0AC8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45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48E99-92DD-042A-076F-7F584F8E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93EE8-9924-05E8-0FD6-B6F51215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26B5-B8F2-ACDE-AC52-A8DE5612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5296" y="6621669"/>
            <a:ext cx="2743200" cy="14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B5A4-E701-BE42-88A1-5DC8B05DA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33" r:id="rId5"/>
    <p:sldLayoutId id="2147483734" r:id="rId6"/>
    <p:sldLayoutId id="2147483716" r:id="rId7"/>
    <p:sldLayoutId id="214748372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  <p:sldLayoutId id="2147483727" r:id="rId18"/>
    <p:sldLayoutId id="2147483728" r:id="rId19"/>
    <p:sldLayoutId id="2147483729" r:id="rId20"/>
    <p:sldLayoutId id="2147483731" r:id="rId21"/>
    <p:sldLayoutId id="2147483732" r:id="rId22"/>
    <p:sldLayoutId id="2147483730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4D8"/>
        </a:buClr>
        <a:buFont typeface="System Font Regular"/>
        <a:buChar char="&gt;"/>
        <a:defRPr sz="2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4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0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1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EDC0-E8D8-E02D-8D64-ED151DFA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22DBE-9FE1-CA91-4FAC-82D5369DE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C181-D140-76B2-BBE6-EA09748AB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5A0FE-B04D-62FD-D7E4-FC4C66FA57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8C354-17DB-4FEF-851F-E6E0D401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110AD-A8A2-10C7-FA99-F89F38C516CD}"/>
              </a:ext>
            </a:extLst>
          </p:cNvPr>
          <p:cNvSpPr txBox="1"/>
          <p:nvPr/>
        </p:nvSpPr>
        <p:spPr>
          <a:xfrm>
            <a:off x="385460" y="2340537"/>
            <a:ext cx="4412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</a:rPr>
              <a:t>Regional Needs and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Global Standards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9C577-9808-FB94-25FA-C94B75C8E693}"/>
              </a:ext>
            </a:extLst>
          </p:cNvPr>
          <p:cNvSpPr txBox="1"/>
          <p:nvPr/>
        </p:nvSpPr>
        <p:spPr>
          <a:xfrm>
            <a:off x="1930300" y="4293390"/>
            <a:ext cx="416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Iain Sharp, Principal Technologist, ATIS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70ED5-E511-3447-3BB3-959BAC61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0" y="5147012"/>
            <a:ext cx="2762636" cy="12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FAF33-1A08-CF28-494D-71665FCB79AE}"/>
              </a:ext>
            </a:extLst>
          </p:cNvPr>
          <p:cNvSpPr txBox="1"/>
          <p:nvPr/>
        </p:nvSpPr>
        <p:spPr>
          <a:xfrm>
            <a:off x="487908" y="6319294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2023-04-26</a:t>
            </a:r>
          </a:p>
        </p:txBody>
      </p:sp>
    </p:spTree>
    <p:extLst>
      <p:ext uri="{BB962C8B-B14F-4D97-AF65-F5344CB8AC3E}">
        <p14:creationId xmlns:p14="http://schemas.microsoft.com/office/powerpoint/2010/main" val="283051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7411-1574-3555-4E65-42C335AD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Regional Needs and Global Standards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5792-ABC3-47D6-71D8-52CF52F62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713" y="3274943"/>
            <a:ext cx="8229600" cy="685800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Iain Sharp, Principal Technologist, ATIS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D2B2-A75B-FB73-B5BE-D5A7CD094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ea typeface="Tahoma"/>
                <a:cs typeface="Tahoma"/>
              </a:rPr>
              <a:t>April 26, 2023</a:t>
            </a:r>
          </a:p>
        </p:txBody>
      </p:sp>
    </p:spTree>
    <p:extLst>
      <p:ext uri="{BB962C8B-B14F-4D97-AF65-F5344CB8AC3E}">
        <p14:creationId xmlns:p14="http://schemas.microsoft.com/office/powerpoint/2010/main" val="186916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AA3DD4-DA6D-7653-7783-6D4B70916A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4255364"/>
            <a:ext cx="11239500" cy="1687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Standards are essential for global markets.</a:t>
            </a:r>
          </a:p>
          <a:p>
            <a:r>
              <a:rPr lang="en-GB" dirty="0"/>
              <a:t>Global scale benefits users, network operators, and equipment vendors – and ultimately the global economy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412F6A-80B0-703B-4FDA-DC0BAD63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Value of Global Standards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0F6D8-1B5B-0697-8399-CE285D81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2" y="2394164"/>
            <a:ext cx="447696" cy="310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B71B8-EBF8-144B-A4A6-478423FC0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3" y="2363432"/>
            <a:ext cx="410201" cy="372647"/>
          </a:xfrm>
          <a:prstGeom prst="rect">
            <a:avLst/>
          </a:prstGeom>
        </p:spPr>
      </p:pic>
      <p:pic>
        <p:nvPicPr>
          <p:cNvPr id="17" name="Picture 2" descr="Image result for 3gpp logo">
            <a:extLst>
              <a:ext uri="{FF2B5EF4-FFF2-40B4-BE49-F238E27FC236}">
                <a16:creationId xmlns:a16="http://schemas.microsoft.com/office/drawing/2014/main" id="{A62C4B61-EBA9-2DE6-990A-30401366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43" y="1799802"/>
            <a:ext cx="868462" cy="5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4B4908-B307-0212-4ABF-A00640A17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22" y="2704960"/>
            <a:ext cx="773607" cy="77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54BAFA-F6C6-238B-1CED-DF28C18C5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40" y="2892716"/>
            <a:ext cx="548729" cy="506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B1582F-9C3C-708A-3B63-925BB4EB22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1023" r="34185" b="198"/>
          <a:stretch/>
        </p:blipFill>
        <p:spPr>
          <a:xfrm>
            <a:off x="3851397" y="3431670"/>
            <a:ext cx="157788" cy="211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0F8A3-6AA2-0B4C-35E4-F7805E490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3" y="1787180"/>
            <a:ext cx="1128452" cy="329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4A0D9E-EF45-23E6-671D-38C939C07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90" y="2175591"/>
            <a:ext cx="368975" cy="308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A049C6-6743-B2C4-E878-7AFB7FF23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9" y="1836402"/>
            <a:ext cx="926830" cy="4933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3306DF-16B0-EFFA-4FA3-4EEA4BB460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09" y="2974939"/>
            <a:ext cx="562239" cy="56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6FB57A-BFF0-F2DE-FFA4-201F624140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9" y="1825308"/>
            <a:ext cx="1266877" cy="3269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66D2A-32EC-E4E2-85A6-BBD14C42D7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33" y="2332023"/>
            <a:ext cx="641896" cy="641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87B22A-4BE4-3EE6-7815-45EE91FD07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2512" y="2958290"/>
            <a:ext cx="642724" cy="375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E1E0DF-A543-4259-D07D-ECBF021592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21" y="1727136"/>
            <a:ext cx="521977" cy="5219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95CDC6-E633-73CF-5FD4-C4B5D1533D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21" y="2466902"/>
            <a:ext cx="376919" cy="590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A952C5-D639-0557-A014-062E073EC3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36" y="3024463"/>
            <a:ext cx="1228227" cy="2940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4C23CC-F55D-D432-3EDF-799537D670FA}"/>
              </a:ext>
            </a:extLst>
          </p:cNvPr>
          <p:cNvSpPr txBox="1"/>
          <p:nvPr/>
        </p:nvSpPr>
        <p:spPr>
          <a:xfrm>
            <a:off x="5217024" y="3251539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…and more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994C3E-0F5C-BD4F-2C3E-187F571AA822}"/>
              </a:ext>
            </a:extLst>
          </p:cNvPr>
          <p:cNvSpPr txBox="1"/>
          <p:nvPr/>
        </p:nvSpPr>
        <p:spPr>
          <a:xfrm>
            <a:off x="9950594" y="31280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…and more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29084-5E94-12C3-8AA1-C98E8CD6145C}"/>
              </a:ext>
            </a:extLst>
          </p:cNvPr>
          <p:cNvSpPr txBox="1"/>
          <p:nvPr/>
        </p:nvSpPr>
        <p:spPr>
          <a:xfrm rot="16200000">
            <a:off x="-281090" y="2415482"/>
            <a:ext cx="178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Communications</a:t>
            </a:r>
            <a:br>
              <a:rPr lang="en-GB" b="1" dirty="0"/>
            </a:br>
            <a:r>
              <a:rPr lang="en-GB" b="1" dirty="0"/>
              <a:t>Standards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5FC506-0C97-1A1B-13A2-CD8B1E5F00C4}"/>
              </a:ext>
            </a:extLst>
          </p:cNvPr>
          <p:cNvSpPr txBox="1"/>
          <p:nvPr/>
        </p:nvSpPr>
        <p:spPr>
          <a:xfrm rot="16200000">
            <a:off x="11003660" y="2352922"/>
            <a:ext cx="113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Electrical</a:t>
            </a:r>
            <a:br>
              <a:rPr lang="en-GB" b="1" dirty="0"/>
            </a:br>
            <a:r>
              <a:rPr lang="en-GB" b="1" dirty="0"/>
              <a:t>Standards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051F6CBC-8880-FC08-1ED0-C83569BF208D}"/>
              </a:ext>
            </a:extLst>
          </p:cNvPr>
          <p:cNvSpPr/>
          <p:nvPr/>
        </p:nvSpPr>
        <p:spPr>
          <a:xfrm>
            <a:off x="999435" y="1696403"/>
            <a:ext cx="6308278" cy="2017116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CD9D2C07-E7BA-24AE-D597-451D3193D579}"/>
              </a:ext>
            </a:extLst>
          </p:cNvPr>
          <p:cNvSpPr/>
          <p:nvPr/>
        </p:nvSpPr>
        <p:spPr>
          <a:xfrm rot="10800000">
            <a:off x="7671624" y="1696403"/>
            <a:ext cx="3553284" cy="2017114"/>
          </a:xfrm>
          <a:prstGeom prst="homePlat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5D7917-31E1-4E4B-365C-7A6967DDE95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4" b="10407"/>
          <a:stretch/>
        </p:blipFill>
        <p:spPr>
          <a:xfrm>
            <a:off x="5965047" y="1844139"/>
            <a:ext cx="2861743" cy="18721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9728B8-0624-C0C8-88DD-9D7FC58B6B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49933" y="2228255"/>
            <a:ext cx="769231" cy="769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FF966-554D-40E3-38B4-42C8FBA229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73" y="1801050"/>
            <a:ext cx="1249253" cy="5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A2442-054E-8AB3-65CC-56EE27808D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Regions differ:</a:t>
            </a:r>
          </a:p>
          <a:p>
            <a:pPr lvl="1"/>
            <a:r>
              <a:rPr lang="en-GB" dirty="0"/>
              <a:t>Geography</a:t>
            </a:r>
          </a:p>
          <a:p>
            <a:pPr lvl="1"/>
            <a:r>
              <a:rPr lang="en-GB" dirty="0"/>
              <a:t>Demographics</a:t>
            </a:r>
          </a:p>
          <a:p>
            <a:pPr lvl="1"/>
            <a:r>
              <a:rPr lang="en-GB" dirty="0"/>
              <a:t>Level of development</a:t>
            </a:r>
          </a:p>
          <a:p>
            <a:pPr lvl="1"/>
            <a:r>
              <a:rPr lang="en-GB" dirty="0"/>
              <a:t>Political systems</a:t>
            </a:r>
          </a:p>
          <a:p>
            <a:pPr lvl="1"/>
            <a:r>
              <a:rPr lang="en-GB" dirty="0"/>
              <a:t>Economic systems</a:t>
            </a:r>
          </a:p>
          <a:p>
            <a:pPr lvl="1"/>
            <a:r>
              <a:rPr lang="en-GB" dirty="0"/>
              <a:t>Legislation</a:t>
            </a:r>
          </a:p>
          <a:p>
            <a:r>
              <a:rPr lang="en-GB" dirty="0"/>
              <a:t>Sometimes a regional solution (or a regional extension to a global standard) is the best fit.</a:t>
            </a:r>
          </a:p>
          <a:p>
            <a:r>
              <a:rPr lang="en-GB" dirty="0"/>
              <a:t>Global standards can evolve out of regional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CC228-A458-0C10-221B-4743E5C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Regional Needs</a:t>
            </a:r>
          </a:p>
        </p:txBody>
      </p:sp>
    </p:spTree>
    <p:extLst>
      <p:ext uri="{BB962C8B-B14F-4D97-AF65-F5344CB8AC3E}">
        <p14:creationId xmlns:p14="http://schemas.microsoft.com/office/powerpoint/2010/main" val="343295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A2B40-9216-B430-E758-DE2DE3605B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Shared regional needs that can be fulfilled by a common technical solution.</a:t>
            </a:r>
          </a:p>
          <a:p>
            <a:r>
              <a:rPr lang="en-GB" dirty="0"/>
              <a:t>Global industry excitement about the market potential.</a:t>
            </a:r>
          </a:p>
          <a:p>
            <a:r>
              <a:rPr lang="en-GB" dirty="0"/>
              <a:t>Strong, fair, and transparent representation from all regions at all stages of developing the standard.</a:t>
            </a:r>
          </a:p>
          <a:p>
            <a:r>
              <a:rPr lang="en-GB" dirty="0"/>
              <a:t>Flexibility to extend global standards to accommodate regional variations.</a:t>
            </a:r>
          </a:p>
          <a:p>
            <a:r>
              <a:rPr lang="en-GB" dirty="0"/>
              <a:t>Government acknowledgement of global benefits over regional interests.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172D0-1B9F-6EF0-5CDB-7F6BB1BE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184955"/>
            <a:ext cx="10515600" cy="953650"/>
          </a:xfrm>
        </p:spPr>
        <p:txBody>
          <a:bodyPr>
            <a:noAutofit/>
          </a:bodyPr>
          <a:lstStyle/>
          <a:p>
            <a:r>
              <a:rPr lang="en-GB" sz="5400" dirty="0"/>
              <a:t>Contributing Factors to Successful Global Standards</a:t>
            </a:r>
          </a:p>
        </p:txBody>
      </p:sp>
    </p:spTree>
    <p:extLst>
      <p:ext uri="{BB962C8B-B14F-4D97-AF65-F5344CB8AC3E}">
        <p14:creationId xmlns:p14="http://schemas.microsoft.com/office/powerpoint/2010/main" val="123068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322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IS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2D30F7-415F-DA43-BD08-A77057FBC7E9}" vid="{04682A99-9E69-6A4F-ADB6-BE19CFCCCCE9}"/>
    </a:ext>
  </a:extLst>
</a:theme>
</file>

<file path=ppt/theme/theme2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26CEA4A94C0448BD951F0E9C27DBE" ma:contentTypeVersion="1" ma:contentTypeDescription="Create a new document." ma:contentTypeScope="" ma:versionID="f59dc8860f6c68c5af64c3e058b9a5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3FE20A-7127-42CB-8A79-3334C1E98752}"/>
</file>

<file path=customXml/itemProps2.xml><?xml version="1.0" encoding="utf-8"?>
<ds:datastoreItem xmlns:ds="http://schemas.openxmlformats.org/officeDocument/2006/customXml" ds:itemID="{DD82728D-DE7E-4727-9465-C38F577487DB}"/>
</file>

<file path=customXml/itemProps3.xml><?xml version="1.0" encoding="utf-8"?>
<ds:datastoreItem xmlns:ds="http://schemas.openxmlformats.org/officeDocument/2006/customXml" ds:itemID="{DF739AE5-BE13-497C-B1B2-0483E40151F4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</TotalTime>
  <Words>177</Words>
  <Application>Microsoft Office PowerPoint</Application>
  <PresentationFormat>Widescreen</PresentationFormat>
  <Paragraphs>29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Poppins</vt:lpstr>
      <vt:lpstr>Segoe UI Semibold</vt:lpstr>
      <vt:lpstr>Segoe UI Semilight</vt:lpstr>
      <vt:lpstr>System Font Regular</vt:lpstr>
      <vt:lpstr>Tahoma</vt:lpstr>
      <vt:lpstr>Custom Design</vt:lpstr>
      <vt:lpstr>Office Theme</vt:lpstr>
      <vt:lpstr>PowerPoint Presentation</vt:lpstr>
      <vt:lpstr>Regional Needs and Global Standards</vt:lpstr>
      <vt:lpstr>Value of Global Standards</vt:lpstr>
      <vt:lpstr>Regional Needs</vt:lpstr>
      <vt:lpstr>Contributing Factors to Successful Global Standards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Mahr</dc:creator>
  <cp:lastModifiedBy>Frederique Cheron</cp:lastModifiedBy>
  <cp:revision>30</cp:revision>
  <cp:lastPrinted>2022-06-21T15:40:54Z</cp:lastPrinted>
  <dcterms:created xsi:type="dcterms:W3CDTF">2022-11-07T20:34:28Z</dcterms:created>
  <dcterms:modified xsi:type="dcterms:W3CDTF">2023-04-25T17:07:18Z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0x01010068326CEA4A94C0448BD951F0E9C27DBE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Order">
    <vt:r8>73244200</vt:r8>
  </property>
</Properties>
</file>