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2"/>
    <p:sldMasterId id="2147484195" r:id="rId3"/>
    <p:sldMasterId id="2147484354" r:id="rId4"/>
    <p:sldMasterId id="2147484379" r:id="rId5"/>
    <p:sldMasterId id="2147484382" r:id="rId6"/>
    <p:sldMasterId id="2147484388" r:id="rId7"/>
    <p:sldMasterId id="2147484461" r:id="rId8"/>
  </p:sldMasterIdLst>
  <p:notesMasterIdLst>
    <p:notesMasterId r:id="rId20"/>
  </p:notesMasterIdLst>
  <p:handoutMasterIdLst>
    <p:handoutMasterId r:id="rId21"/>
  </p:handoutMasterIdLst>
  <p:sldIdLst>
    <p:sldId id="280" r:id="rId9"/>
    <p:sldId id="286" r:id="rId10"/>
    <p:sldId id="284" r:id="rId11"/>
    <p:sldId id="295" r:id="rId12"/>
    <p:sldId id="298" r:id="rId13"/>
    <p:sldId id="308" r:id="rId14"/>
    <p:sldId id="304" r:id="rId15"/>
    <p:sldId id="306" r:id="rId16"/>
    <p:sldId id="296" r:id="rId17"/>
    <p:sldId id="305" r:id="rId18"/>
    <p:sldId id="281" r:id="rId19"/>
  </p:sldIdLst>
  <p:sldSz cx="12188825" cy="6858000"/>
  <p:notesSz cx="7772400" cy="100584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4B8D"/>
    <a:srgbClr val="0097F4"/>
    <a:srgbClr val="3C7CBA"/>
    <a:srgbClr val="59BBF7"/>
    <a:srgbClr val="0068C4"/>
    <a:srgbClr val="4999D8"/>
    <a:srgbClr val="0086EA"/>
    <a:srgbClr val="006D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43" autoAdjust="0"/>
    <p:restoredTop sz="94494"/>
  </p:normalViewPr>
  <p:slideViewPr>
    <p:cSldViewPr>
      <p:cViewPr varScale="1">
        <p:scale>
          <a:sx n="86" d="100"/>
          <a:sy n="86" d="100"/>
        </p:scale>
        <p:origin x="1152" y="20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8" Type="http://schemas.openxmlformats.org/officeDocument/2006/relationships/slideMaster" Target="slideMasters/slideMaster7.xml"/><Relationship Id="rId26" Type="http://schemas.openxmlformats.org/officeDocument/2006/relationships/customXml" Target="../customXml/item2.xml"/><Relationship Id="rId21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25" Type="http://schemas.openxmlformats.org/officeDocument/2006/relationships/tableStyles" Target="tableStyles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7" Type="http://schemas.openxmlformats.org/officeDocument/2006/relationships/slideMaster" Target="slideMasters/slideMaster6.xml"/><Relationship Id="rId20" Type="http://schemas.openxmlformats.org/officeDocument/2006/relationships/notesMaster" Target="notesMasters/notesMaster1.xml"/><Relationship Id="rId16" Type="http://schemas.openxmlformats.org/officeDocument/2006/relationships/slide" Target="slides/slide8.xml"/><Relationship Id="rId2" Type="http://schemas.openxmlformats.org/officeDocument/2006/relationships/slideMaster" Target="slideMasters/slideMaster1.xml"/><Relationship Id="rId24" Type="http://schemas.openxmlformats.org/officeDocument/2006/relationships/theme" Target="theme/theme1.xml"/><Relationship Id="rId11" Type="http://schemas.openxmlformats.org/officeDocument/2006/relationships/slide" Target="slides/slide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23" Type="http://schemas.openxmlformats.org/officeDocument/2006/relationships/viewProps" Target="viewProps.xml"/><Relationship Id="rId15" Type="http://schemas.openxmlformats.org/officeDocument/2006/relationships/slide" Target="slides/slide7.xml"/><Relationship Id="rId5" Type="http://schemas.openxmlformats.org/officeDocument/2006/relationships/slideMaster" Target="slideMasters/slideMaster4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9" Type="http://schemas.openxmlformats.org/officeDocument/2006/relationships/slide" Target="slides/slide1.xml"/><Relationship Id="rId22" Type="http://schemas.openxmlformats.org/officeDocument/2006/relationships/presProps" Target="presProps.xml"/><Relationship Id="rId14" Type="http://schemas.openxmlformats.org/officeDocument/2006/relationships/slide" Target="slides/slide6.xml"/><Relationship Id="rId4" Type="http://schemas.openxmlformats.org/officeDocument/2006/relationships/slideMaster" Target="slideMasters/slideMaster3.xml"/><Relationship Id="rId27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D4D4786C-B122-4F5D-8D88-A90CA55BDE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E5304F5-02CA-4EB7-9BFA-E7973D8E77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fld id="{11B66467-382A-EC40-90EE-23722549E876}" type="datetimeFigureOut">
              <a:rPr lang="en-US"/>
              <a:pPr>
                <a:defRPr/>
              </a:pPr>
              <a:t>9/21/17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2F2FD2B-95B4-41C3-BF7B-31DE276F98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A70BCCD-E3DF-476A-B975-216CC2AB59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fld id="{20A8B187-E058-2A4B-8F60-196B76E442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534988" y="763588"/>
            <a:ext cx="6702425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D0646B4C-C011-4AB8-8C96-CE42C8EFDA0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xmlns="" id="{A7BA419F-913E-4296-A227-5A420BA23EF3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xmlns="" id="{B5FC9999-BB5B-427F-97C1-A906D10F339D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xmlns="" id="{235A0ABC-9093-41C1-8C8B-33677D4E0312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xmlns="" id="{D3A90D4A-0905-414D-9843-D5EAAB5D028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fld id="{EA8AC052-55B2-8B44-B28B-A2520FB0B4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MS PGothic" panose="020B0600070205080204" pitchFamily="34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699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MS PGothic" charset="-128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</a:pPr>
            <a:fld id="{089D46F5-40F9-C844-A18D-26BEE399273D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>
                <a:buFont typeface="Times New Roman" charset="0"/>
                <a:buNone/>
              </a:pPr>
              <a:t>3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2771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MS PGothic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</a:pPr>
            <a:fld id="{020283DC-78A2-7A49-B1C0-BB25824F65E5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>
                <a:buFont typeface="Times New Roman" charset="0"/>
                <a:buNone/>
              </a:pPr>
              <a:t>5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4819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MS PGothic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</a:pPr>
            <a:fld id="{F433A398-DDEE-7247-A350-80FFB34EE995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>
                <a:buFont typeface="Times New Roman" charset="0"/>
                <a:buNone/>
              </a:pPr>
              <a:t>6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867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MS PGothic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</a:pPr>
            <a:fld id="{B33D91E1-35C6-1949-8ED5-781B2F67A972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>
                <a:buFont typeface="Times New Roman" charset="0"/>
                <a:buNone/>
              </a:pPr>
              <a:t>7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A0DABF76-4746-40EF-997C-2FC5AA53E02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Pg  </a:t>
            </a:r>
            <a:fld id="{3E3A6446-7007-C347-8BEA-FE2164CF51CE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587169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b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>
            <a:extLst/>
          </p:cNvPr>
          <p:cNvSpPr>
            <a:spLocks/>
          </p:cNvSpPr>
          <p:nvPr/>
        </p:nvSpPr>
        <p:spPr bwMode="auto">
          <a:xfrm>
            <a:off x="0" y="5041900"/>
            <a:ext cx="12188825" cy="18161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  <a:extLst/>
        </p:spPr>
        <p:txBody>
          <a:bodyPr lIns="25392" tIns="25392" rIns="25392" bIns="25392" anchor="ctr"/>
          <a:lstStyle/>
          <a:p>
            <a:pPr marL="171392" eaLnBrk="1">
              <a:defRPr/>
            </a:pPr>
            <a:endParaRPr lang="en-US" sz="1799" dirty="0">
              <a:latin typeface="+mj-lt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Tytuł 7"/>
          <p:cNvSpPr>
            <a:spLocks noGrp="1"/>
          </p:cNvSpPr>
          <p:nvPr>
            <p:ph type="title"/>
          </p:nvPr>
        </p:nvSpPr>
        <p:spPr>
          <a:xfrm>
            <a:off x="659224" y="437075"/>
            <a:ext cx="3206327" cy="799899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240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b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>
            <a:extLst/>
          </p:cNvPr>
          <p:cNvSpPr>
            <a:spLocks/>
          </p:cNvSpPr>
          <p:nvPr/>
        </p:nvSpPr>
        <p:spPr bwMode="auto">
          <a:xfrm>
            <a:off x="-38100" y="5041900"/>
            <a:ext cx="12271375" cy="1892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  <a:extLst/>
        </p:spPr>
        <p:txBody>
          <a:bodyPr lIns="25392" tIns="25392" rIns="25392" bIns="25392" anchor="ctr"/>
          <a:lstStyle/>
          <a:p>
            <a:pPr marL="171392" eaLnBrk="1">
              <a:defRPr/>
            </a:pPr>
            <a:endParaRPr lang="en-US" sz="1799" dirty="0">
              <a:latin typeface="+mj-lt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Symbol zastępczy tekstu 3"/>
          <p:cNvSpPr>
            <a:spLocks noGrp="1"/>
          </p:cNvSpPr>
          <p:nvPr>
            <p:ph type="body" sz="quarter" idx="10"/>
          </p:nvPr>
        </p:nvSpPr>
        <p:spPr>
          <a:xfrm>
            <a:off x="3128161" y="6043038"/>
            <a:ext cx="5938852" cy="54018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199" b="1" baseline="0">
                <a:solidFill>
                  <a:schemeClr val="tx1"/>
                </a:solidFill>
                <a:latin typeface="Aleo" panose="020F0502020204030203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4494424" y="5237696"/>
            <a:ext cx="3206327" cy="799899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20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b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">
            <a:extLst/>
          </p:cNvPr>
          <p:cNvSpPr>
            <a:spLocks/>
          </p:cNvSpPr>
          <p:nvPr/>
        </p:nvSpPr>
        <p:spPr bwMode="auto">
          <a:xfrm>
            <a:off x="6113463" y="0"/>
            <a:ext cx="6081712" cy="6858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  <a:extLst/>
        </p:spPr>
        <p:txBody>
          <a:bodyPr lIns="25392" tIns="25392" rIns="25392" bIns="25392" anchor="ctr"/>
          <a:lstStyle/>
          <a:p>
            <a:pPr marL="171392" eaLnBrk="1">
              <a:defRPr/>
            </a:pPr>
            <a:r>
              <a:rPr lang="en-US" sz="1799" dirty="0">
                <a:latin typeface="+mj-lt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659224" y="437075"/>
            <a:ext cx="3206327" cy="799899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707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bg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">
            <a:extLst/>
          </p:cNvPr>
          <p:cNvSpPr>
            <a:spLocks/>
          </p:cNvSpPr>
          <p:nvPr/>
        </p:nvSpPr>
        <p:spPr bwMode="auto">
          <a:xfrm>
            <a:off x="4360863" y="-7938"/>
            <a:ext cx="7859712" cy="6900863"/>
          </a:xfrm>
          <a:custGeom>
            <a:avLst/>
            <a:gdLst>
              <a:gd name="T0" fmla="*/ 7862094 w 21600"/>
              <a:gd name="T1" fmla="*/ 6900069 h 21600"/>
              <a:gd name="T2" fmla="*/ 7862094 w 21600"/>
              <a:gd name="T3" fmla="*/ 6900069 h 21600"/>
              <a:gd name="T4" fmla="*/ 7862094 w 21600"/>
              <a:gd name="T5" fmla="*/ 6900069 h 21600"/>
              <a:gd name="T6" fmla="*/ 7862094 w 21600"/>
              <a:gd name="T7" fmla="*/ 69000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9246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7"/>
                </a:lnTo>
                <a:lnTo>
                  <a:pt x="9246" y="23"/>
                </a:lnTo>
                <a:close/>
              </a:path>
            </a:pathLst>
          </a:cu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  <a:extLst/>
        </p:spPr>
        <p:txBody>
          <a:bodyPr lIns="25392" tIns="25392" rIns="25392" bIns="25392" anchor="ctr"/>
          <a:lstStyle/>
          <a:p>
            <a:pPr marL="171392" eaLnBrk="1">
              <a:defRPr/>
            </a:pPr>
            <a:endParaRPr lang="en-US" sz="1799" dirty="0">
              <a:latin typeface="+mj-lt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659224" y="437075"/>
            <a:ext cx="3206327" cy="799899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349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bg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">
            <a:extLst/>
          </p:cNvPr>
          <p:cNvSpPr>
            <a:spLocks/>
          </p:cNvSpPr>
          <p:nvPr/>
        </p:nvSpPr>
        <p:spPr bwMode="auto">
          <a:xfrm>
            <a:off x="0" y="1917700"/>
            <a:ext cx="12182475" cy="2235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  <a:extLst/>
        </p:spPr>
        <p:txBody>
          <a:bodyPr lIns="25392" tIns="25392" rIns="25392" bIns="25392" anchor="ctr"/>
          <a:lstStyle/>
          <a:p>
            <a:pPr marL="171392" eaLnBrk="1">
              <a:defRPr/>
            </a:pPr>
            <a:endParaRPr lang="en-US" sz="1799" dirty="0">
              <a:latin typeface="+mj-lt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659224" y="437075"/>
            <a:ext cx="3206327" cy="799899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439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placehol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/>
          </p:cNvPr>
          <p:cNvSpPr/>
          <p:nvPr userDrawn="1"/>
        </p:nvSpPr>
        <p:spPr bwMode="auto">
          <a:xfrm>
            <a:off x="0" y="0"/>
            <a:ext cx="12188825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 algn="ctr">
              <a:defRPr/>
            </a:pPr>
            <a:endParaRPr lang="pl-PL" sz="1999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eo" panose="020F0502020204030203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8825" cy="685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>
                <a:sym typeface="Helvetica" panose="020B0604020202020204" pitchFamily="34" charset="0"/>
              </a:rPr>
              <a:t>Click icon to add picture</a:t>
            </a:r>
            <a:endParaRPr lang="en-US" noProof="0" dirty="0">
              <a:sym typeface="Helvetica" panose="020B0604020202020204" pitchFamily="34" charset="0"/>
            </a:endParaRPr>
          </a:p>
        </p:txBody>
      </p:sp>
      <p:sp>
        <p:nvSpPr>
          <p:cNvPr id="3" name="Tytuł 7"/>
          <p:cNvSpPr>
            <a:spLocks noGrp="1"/>
          </p:cNvSpPr>
          <p:nvPr>
            <p:ph type="title"/>
          </p:nvPr>
        </p:nvSpPr>
        <p:spPr>
          <a:xfrm>
            <a:off x="659225" y="437075"/>
            <a:ext cx="4930196" cy="1507464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10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placehol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/>
          </p:cNvPr>
          <p:cNvSpPr/>
          <p:nvPr userDrawn="1"/>
        </p:nvSpPr>
        <p:spPr bwMode="auto">
          <a:xfrm>
            <a:off x="0" y="0"/>
            <a:ext cx="12188825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 algn="ctr">
              <a:defRPr/>
            </a:pPr>
            <a:endParaRPr lang="pl-PL" sz="1999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eo" panose="020F0502020204030203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8825" cy="6858000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US" noProof="0">
                <a:sym typeface="Helvetica" panose="020B0604020202020204" pitchFamily="34" charset="0"/>
              </a:rPr>
              <a:t>Click icon to add picture</a:t>
            </a:r>
            <a:endParaRPr lang="en-US" noProof="0" dirty="0">
              <a:sym typeface="Helvetica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-6348" y="4819650"/>
            <a:ext cx="12195173" cy="1803400"/>
          </a:xfrm>
          <a:prstGeom prst="rect">
            <a:avLst/>
          </a:prstGeom>
          <a:solidFill>
            <a:srgbClr val="FFFFFF">
              <a:alpha val="89999"/>
            </a:srgbClr>
          </a:solidFill>
          <a:ln w="12700" cap="flat" cmpd="sng">
            <a:solidFill>
              <a:srgbClr val="FFFFFF"/>
            </a:solidFill>
            <a:prstDash val="solid"/>
            <a:miter lim="0"/>
            <a:headEnd/>
            <a:tailEnd/>
          </a:ln>
          <a:effectLst/>
          <a:extLst>
            <a:ext uri="{AF507438-7753-43e0-B8FC-AC1667EBCBE1}"/>
          </a:extLst>
        </p:spPr>
        <p:txBody>
          <a:bodyPr lIns="0" tIns="0" rIns="0" bIns="0" anchor="ctr"/>
          <a:lstStyle>
            <a:lvl1pPr>
              <a:defRPr lang="en-US" sz="1999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Arial" panose="020B0604020202020204" pitchFamily="34" charset="0"/>
                <a:sym typeface="Gill Sans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1698182" y="5166087"/>
            <a:ext cx="8786112" cy="1015278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defRPr sz="1999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ytuł 7"/>
          <p:cNvSpPr>
            <a:spLocks noGrp="1"/>
          </p:cNvSpPr>
          <p:nvPr>
            <p:ph type="title"/>
          </p:nvPr>
        </p:nvSpPr>
        <p:spPr>
          <a:xfrm>
            <a:off x="659225" y="437075"/>
            <a:ext cx="4930196" cy="1507464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667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placehol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/>
          </p:cNvPr>
          <p:cNvSpPr/>
          <p:nvPr userDrawn="1"/>
        </p:nvSpPr>
        <p:spPr bwMode="auto">
          <a:xfrm>
            <a:off x="6484938" y="0"/>
            <a:ext cx="5703887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 algn="ctr">
              <a:defRPr/>
            </a:pPr>
            <a:endParaRPr lang="pl-PL" sz="1999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eo" panose="020F0502020204030203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095936" y="0"/>
            <a:ext cx="6092889" cy="6858000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US" noProof="0">
                <a:sym typeface="Helvetica" panose="020B0604020202020204" pitchFamily="34" charset="0"/>
              </a:rPr>
              <a:t>Click icon to add picture</a:t>
            </a:r>
            <a:endParaRPr lang="en-US" noProof="0" dirty="0">
              <a:sym typeface="Helvetica" panose="020B0604020202020204" pitchFamily="34" charset="0"/>
            </a:endParaRPr>
          </a:p>
        </p:txBody>
      </p:sp>
      <p:sp>
        <p:nvSpPr>
          <p:cNvPr id="3" name="Tytuł 7"/>
          <p:cNvSpPr>
            <a:spLocks noGrp="1"/>
          </p:cNvSpPr>
          <p:nvPr>
            <p:ph type="title"/>
          </p:nvPr>
        </p:nvSpPr>
        <p:spPr>
          <a:xfrm>
            <a:off x="659225" y="437075"/>
            <a:ext cx="4930196" cy="1507464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047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placehol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/>
          </p:cNvPr>
          <p:cNvSpPr/>
          <p:nvPr userDrawn="1"/>
        </p:nvSpPr>
        <p:spPr bwMode="auto">
          <a:xfrm>
            <a:off x="0" y="0"/>
            <a:ext cx="6092825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 algn="ctr">
              <a:defRPr/>
            </a:pPr>
            <a:endParaRPr lang="pl-PL" sz="1999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eo" panose="020F0502020204030203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2889" cy="6858000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US" noProof="0">
                <a:sym typeface="Helvetica" panose="020B0604020202020204" pitchFamily="34" charset="0"/>
              </a:rPr>
              <a:t>Click icon to add picture</a:t>
            </a:r>
            <a:endParaRPr lang="en-US" noProof="0" dirty="0">
              <a:sym typeface="Helvetica" panose="020B0604020202020204" pitchFamily="34" charset="0"/>
            </a:endParaRPr>
          </a:p>
        </p:txBody>
      </p:sp>
      <p:sp>
        <p:nvSpPr>
          <p:cNvPr id="3" name="Tytuł 7"/>
          <p:cNvSpPr>
            <a:spLocks noGrp="1"/>
          </p:cNvSpPr>
          <p:nvPr>
            <p:ph type="title"/>
          </p:nvPr>
        </p:nvSpPr>
        <p:spPr>
          <a:xfrm>
            <a:off x="659225" y="437075"/>
            <a:ext cx="4930196" cy="1507464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358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placehol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">
            <a:extLst/>
          </p:cNvPr>
          <p:cNvSpPr>
            <a:spLocks/>
          </p:cNvSpPr>
          <p:nvPr/>
        </p:nvSpPr>
        <p:spPr bwMode="auto">
          <a:xfrm>
            <a:off x="4360863" y="-7938"/>
            <a:ext cx="7859712" cy="6900863"/>
          </a:xfrm>
          <a:custGeom>
            <a:avLst/>
            <a:gdLst>
              <a:gd name="T0" fmla="*/ 7862094 w 21600"/>
              <a:gd name="T1" fmla="*/ 6900069 h 21600"/>
              <a:gd name="T2" fmla="*/ 7862094 w 21600"/>
              <a:gd name="T3" fmla="*/ 6900069 h 21600"/>
              <a:gd name="T4" fmla="*/ 7862094 w 21600"/>
              <a:gd name="T5" fmla="*/ 6900069 h 21600"/>
              <a:gd name="T6" fmla="*/ 7862094 w 21600"/>
              <a:gd name="T7" fmla="*/ 69000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9246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7"/>
                </a:lnTo>
                <a:lnTo>
                  <a:pt x="9246" y="23"/>
                </a:lnTo>
                <a:close/>
              </a:path>
            </a:pathLst>
          </a:cu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  <a:extLst/>
        </p:spPr>
        <p:txBody>
          <a:bodyPr lIns="25392" tIns="25392" rIns="25392" bIns="25392" anchor="ctr"/>
          <a:lstStyle/>
          <a:p>
            <a:pPr marL="171392" eaLnBrk="1">
              <a:defRPr/>
            </a:pPr>
            <a:endParaRPr lang="en-US" sz="1799" dirty="0">
              <a:latin typeface="+mj-lt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659224" y="437075"/>
            <a:ext cx="3206327" cy="799899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927757" y="2445664"/>
            <a:ext cx="2254352" cy="2602586"/>
          </a:xfrm>
          <a:custGeom>
            <a:avLst/>
            <a:gdLst>
              <a:gd name="connsiteX0" fmla="*/ 2255043 w 4509878"/>
              <a:gd name="connsiteY0" fmla="*/ 0 h 5205172"/>
              <a:gd name="connsiteX1" fmla="*/ 4509878 w 4509878"/>
              <a:gd name="connsiteY1" fmla="*/ 1301353 h 5205172"/>
              <a:gd name="connsiteX2" fmla="*/ 4509878 w 4509878"/>
              <a:gd name="connsiteY2" fmla="*/ 3904060 h 5205172"/>
              <a:gd name="connsiteX3" fmla="*/ 2254835 w 4509878"/>
              <a:gd name="connsiteY3" fmla="*/ 5205172 h 5205172"/>
              <a:gd name="connsiteX4" fmla="*/ 0 w 4509878"/>
              <a:gd name="connsiteY4" fmla="*/ 3903819 h 5205172"/>
              <a:gd name="connsiteX5" fmla="*/ 0 w 4509878"/>
              <a:gd name="connsiteY5" fmla="*/ 1301353 h 520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9878" h="5205172">
                <a:moveTo>
                  <a:pt x="2255043" y="0"/>
                </a:moveTo>
                <a:lnTo>
                  <a:pt x="4509878" y="1301353"/>
                </a:lnTo>
                <a:lnTo>
                  <a:pt x="4509878" y="3904060"/>
                </a:lnTo>
                <a:lnTo>
                  <a:pt x="2254835" y="5205172"/>
                </a:lnTo>
                <a:lnTo>
                  <a:pt x="0" y="3903819"/>
                </a:lnTo>
                <a:lnTo>
                  <a:pt x="0" y="130135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pPr lvl="0"/>
            <a:r>
              <a:rPr lang="en-US" noProof="0">
                <a:sym typeface="Helvetica" panose="020B0604020202020204" pitchFamily="34" charset="0"/>
              </a:rPr>
              <a:t>Click icon to add picture</a:t>
            </a:r>
            <a:endParaRPr lang="en-US" noProof="0" dirty="0">
              <a:sym typeface="Helvetica" panose="020B0604020202020204" pitchFamily="34" charset="0"/>
            </a:endParaRP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1"/>
          </p:nvPr>
        </p:nvSpPr>
        <p:spPr>
          <a:xfrm>
            <a:off x="3417801" y="2444750"/>
            <a:ext cx="2254352" cy="2602586"/>
          </a:xfrm>
          <a:custGeom>
            <a:avLst/>
            <a:gdLst>
              <a:gd name="connsiteX0" fmla="*/ 2255043 w 4509878"/>
              <a:gd name="connsiteY0" fmla="*/ 0 h 5205172"/>
              <a:gd name="connsiteX1" fmla="*/ 4509878 w 4509878"/>
              <a:gd name="connsiteY1" fmla="*/ 1301353 h 5205172"/>
              <a:gd name="connsiteX2" fmla="*/ 4509878 w 4509878"/>
              <a:gd name="connsiteY2" fmla="*/ 3904060 h 5205172"/>
              <a:gd name="connsiteX3" fmla="*/ 2254835 w 4509878"/>
              <a:gd name="connsiteY3" fmla="*/ 5205172 h 5205172"/>
              <a:gd name="connsiteX4" fmla="*/ 0 w 4509878"/>
              <a:gd name="connsiteY4" fmla="*/ 3903819 h 5205172"/>
              <a:gd name="connsiteX5" fmla="*/ 0 w 4509878"/>
              <a:gd name="connsiteY5" fmla="*/ 1301353 h 520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9878" h="5205172">
                <a:moveTo>
                  <a:pt x="2255043" y="0"/>
                </a:moveTo>
                <a:lnTo>
                  <a:pt x="4509878" y="1301353"/>
                </a:lnTo>
                <a:lnTo>
                  <a:pt x="4509878" y="3904060"/>
                </a:lnTo>
                <a:lnTo>
                  <a:pt x="2254835" y="5205172"/>
                </a:lnTo>
                <a:lnTo>
                  <a:pt x="0" y="3903819"/>
                </a:lnTo>
                <a:lnTo>
                  <a:pt x="0" y="130135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pPr lvl="0"/>
            <a:r>
              <a:rPr lang="en-US" noProof="0">
                <a:sym typeface="Helvetica" panose="020B0604020202020204" pitchFamily="34" charset="0"/>
              </a:rPr>
              <a:t>Click icon to add picture</a:t>
            </a:r>
            <a:endParaRPr lang="en-US" noProof="0" dirty="0">
              <a:sym typeface="Helvetica" panose="020B0604020202020204" pitchFamily="34" charset="0"/>
            </a:endParaRPr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2"/>
          </p:nvPr>
        </p:nvSpPr>
        <p:spPr>
          <a:xfrm>
            <a:off x="5903999" y="2444750"/>
            <a:ext cx="2254352" cy="2602586"/>
          </a:xfrm>
          <a:custGeom>
            <a:avLst/>
            <a:gdLst>
              <a:gd name="connsiteX0" fmla="*/ 2255043 w 4509878"/>
              <a:gd name="connsiteY0" fmla="*/ 0 h 5205172"/>
              <a:gd name="connsiteX1" fmla="*/ 4509878 w 4509878"/>
              <a:gd name="connsiteY1" fmla="*/ 1301353 h 5205172"/>
              <a:gd name="connsiteX2" fmla="*/ 4509878 w 4509878"/>
              <a:gd name="connsiteY2" fmla="*/ 3904060 h 5205172"/>
              <a:gd name="connsiteX3" fmla="*/ 2254835 w 4509878"/>
              <a:gd name="connsiteY3" fmla="*/ 5205172 h 5205172"/>
              <a:gd name="connsiteX4" fmla="*/ 0 w 4509878"/>
              <a:gd name="connsiteY4" fmla="*/ 3903819 h 5205172"/>
              <a:gd name="connsiteX5" fmla="*/ 0 w 4509878"/>
              <a:gd name="connsiteY5" fmla="*/ 1301353 h 520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9878" h="5205172">
                <a:moveTo>
                  <a:pt x="2255043" y="0"/>
                </a:moveTo>
                <a:lnTo>
                  <a:pt x="4509878" y="1301353"/>
                </a:lnTo>
                <a:lnTo>
                  <a:pt x="4509878" y="3904060"/>
                </a:lnTo>
                <a:lnTo>
                  <a:pt x="2254835" y="5205172"/>
                </a:lnTo>
                <a:lnTo>
                  <a:pt x="0" y="3903819"/>
                </a:lnTo>
                <a:lnTo>
                  <a:pt x="0" y="130135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pPr lvl="0"/>
            <a:r>
              <a:rPr lang="en-US" noProof="0">
                <a:sym typeface="Helvetica" panose="020B0604020202020204" pitchFamily="34" charset="0"/>
              </a:rPr>
              <a:t>Click icon to add picture</a:t>
            </a:r>
            <a:endParaRPr lang="en-US" noProof="0" dirty="0">
              <a:sym typeface="Helvetica" panose="020B0604020202020204" pitchFamily="34" charset="0"/>
            </a:endParaRP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3"/>
          </p:nvPr>
        </p:nvSpPr>
        <p:spPr>
          <a:xfrm>
            <a:off x="8398681" y="2444750"/>
            <a:ext cx="2254352" cy="2602586"/>
          </a:xfrm>
          <a:custGeom>
            <a:avLst/>
            <a:gdLst>
              <a:gd name="connsiteX0" fmla="*/ 2255043 w 4509878"/>
              <a:gd name="connsiteY0" fmla="*/ 0 h 5205172"/>
              <a:gd name="connsiteX1" fmla="*/ 4509878 w 4509878"/>
              <a:gd name="connsiteY1" fmla="*/ 1301353 h 5205172"/>
              <a:gd name="connsiteX2" fmla="*/ 4509878 w 4509878"/>
              <a:gd name="connsiteY2" fmla="*/ 3904060 h 5205172"/>
              <a:gd name="connsiteX3" fmla="*/ 2254835 w 4509878"/>
              <a:gd name="connsiteY3" fmla="*/ 5205172 h 5205172"/>
              <a:gd name="connsiteX4" fmla="*/ 0 w 4509878"/>
              <a:gd name="connsiteY4" fmla="*/ 3903819 h 5205172"/>
              <a:gd name="connsiteX5" fmla="*/ 0 w 4509878"/>
              <a:gd name="connsiteY5" fmla="*/ 1301353 h 520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9878" h="5205172">
                <a:moveTo>
                  <a:pt x="2255043" y="0"/>
                </a:moveTo>
                <a:lnTo>
                  <a:pt x="4509878" y="1301353"/>
                </a:lnTo>
                <a:lnTo>
                  <a:pt x="4509878" y="3904060"/>
                </a:lnTo>
                <a:lnTo>
                  <a:pt x="2254835" y="5205172"/>
                </a:lnTo>
                <a:lnTo>
                  <a:pt x="0" y="3903819"/>
                </a:lnTo>
                <a:lnTo>
                  <a:pt x="0" y="130135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pPr lvl="0"/>
            <a:r>
              <a:rPr lang="en-US" noProof="0">
                <a:sym typeface="Helvetica" panose="020B0604020202020204" pitchFamily="34" charset="0"/>
              </a:rPr>
              <a:t>Click icon to add picture</a:t>
            </a:r>
            <a:endParaRPr lang="en-US" noProof="0" dirty="0"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47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59570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1600" cy="59570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16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2">
            <a:extLst/>
          </p:cNvPr>
          <p:cNvSpPr>
            <a:spLocks noGrp="1" noChangeArrowheads="1"/>
          </p:cNvSpPr>
          <p:nvPr>
            <p:ph type="sldNum" idx="12"/>
          </p:nvPr>
        </p:nvSpPr>
        <p:spPr>
          <a:xfrm>
            <a:off x="365125" y="6308725"/>
            <a:ext cx="2527300" cy="354013"/>
          </a:xfrm>
        </p:spPr>
        <p:txBody>
          <a:bodyPr/>
          <a:lstStyle>
            <a:lvl1pPr>
              <a:defRPr sz="1400" b="0" i="0"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r>
              <a:rPr lang="en-US" altLang="en-US"/>
              <a:t>Pg  </a:t>
            </a:r>
            <a:fld id="{4EE25D32-14E7-D948-BD9B-643374C4AC73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11734457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e placehol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>
            <a:extLst/>
          </p:cNvPr>
          <p:cNvSpPr>
            <a:spLocks/>
          </p:cNvSpPr>
          <p:nvPr/>
        </p:nvSpPr>
        <p:spPr bwMode="auto">
          <a:xfrm>
            <a:off x="3738563" y="2451100"/>
            <a:ext cx="60325" cy="365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15066" y="18404"/>
                </a:lnTo>
                <a:cubicBezTo>
                  <a:pt x="15066" y="18404"/>
                  <a:pt x="14154" y="21599"/>
                  <a:pt x="11451" y="21599"/>
                </a:cubicBezTo>
                <a:cubicBezTo>
                  <a:pt x="8897" y="21599"/>
                  <a:pt x="7509" y="18366"/>
                  <a:pt x="7509" y="18366"/>
                </a:cubicBezTo>
                <a:cubicBezTo>
                  <a:pt x="7509" y="18366"/>
                  <a:pt x="0" y="0"/>
                  <a:pt x="0" y="0"/>
                </a:cubicBezTo>
                <a:close/>
              </a:path>
            </a:pathLst>
          </a:custGeom>
          <a:solidFill>
            <a:srgbClr val="EEEEEE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19044" tIns="19044" rIns="19044" bIns="19044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>
              <a:defRPr/>
            </a:pPr>
            <a:endParaRPr lang="en-US" sz="1499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4"/>
          </p:nvPr>
        </p:nvSpPr>
        <p:spPr>
          <a:xfrm>
            <a:off x="3154867" y="2585236"/>
            <a:ext cx="5665636" cy="2874153"/>
          </a:xfrm>
          <a:custGeom>
            <a:avLst/>
            <a:gdLst>
              <a:gd name="connsiteX0" fmla="*/ 0 w 11334748"/>
              <a:gd name="connsiteY0" fmla="*/ 0 h 5748306"/>
              <a:gd name="connsiteX1" fmla="*/ 11328924 w 11334748"/>
              <a:gd name="connsiteY1" fmla="*/ 0 h 5748306"/>
              <a:gd name="connsiteX2" fmla="*/ 11328924 w 11334748"/>
              <a:gd name="connsiteY2" fmla="*/ 4405281 h 5748306"/>
              <a:gd name="connsiteX3" fmla="*/ 11334748 w 11334748"/>
              <a:gd name="connsiteY3" fmla="*/ 4405281 h 5748306"/>
              <a:gd name="connsiteX4" fmla="*/ 11334748 w 11334748"/>
              <a:gd name="connsiteY4" fmla="*/ 4510967 h 5748306"/>
              <a:gd name="connsiteX5" fmla="*/ 11334748 w 11334748"/>
              <a:gd name="connsiteY5" fmla="*/ 4734843 h 5748306"/>
              <a:gd name="connsiteX6" fmla="*/ 11334748 w 11334748"/>
              <a:gd name="connsiteY6" fmla="*/ 4936779 h 5748306"/>
              <a:gd name="connsiteX7" fmla="*/ 11334748 w 11334748"/>
              <a:gd name="connsiteY7" fmla="*/ 5114337 h 5748306"/>
              <a:gd name="connsiteX8" fmla="*/ 11334748 w 11334748"/>
              <a:gd name="connsiteY8" fmla="*/ 5265078 h 5748306"/>
              <a:gd name="connsiteX9" fmla="*/ 11334748 w 11334748"/>
              <a:gd name="connsiteY9" fmla="*/ 5329630 h 5748306"/>
              <a:gd name="connsiteX10" fmla="*/ 11334748 w 11334748"/>
              <a:gd name="connsiteY10" fmla="*/ 5386564 h 5748306"/>
              <a:gd name="connsiteX11" fmla="*/ 11334748 w 11334748"/>
              <a:gd name="connsiteY11" fmla="*/ 5435576 h 5748306"/>
              <a:gd name="connsiteX12" fmla="*/ 11334748 w 11334748"/>
              <a:gd name="connsiteY12" fmla="*/ 5476359 h 5748306"/>
              <a:gd name="connsiteX13" fmla="*/ 11334748 w 11334748"/>
              <a:gd name="connsiteY13" fmla="*/ 5508610 h 5748306"/>
              <a:gd name="connsiteX14" fmla="*/ 11334748 w 11334748"/>
              <a:gd name="connsiteY14" fmla="*/ 5532023 h 5748306"/>
              <a:gd name="connsiteX15" fmla="*/ 11334748 w 11334748"/>
              <a:gd name="connsiteY15" fmla="*/ 5546295 h 5748306"/>
              <a:gd name="connsiteX16" fmla="*/ 11334748 w 11334748"/>
              <a:gd name="connsiteY16" fmla="*/ 5551120 h 5748306"/>
              <a:gd name="connsiteX17" fmla="*/ 11137440 w 11334748"/>
              <a:gd name="connsiteY17" fmla="*/ 5748306 h 5748306"/>
              <a:gd name="connsiteX18" fmla="*/ 197832 w 11334748"/>
              <a:gd name="connsiteY18" fmla="*/ 5748306 h 5748306"/>
              <a:gd name="connsiteX19" fmla="*/ 524 w 11334748"/>
              <a:gd name="connsiteY19" fmla="*/ 5551120 h 5748306"/>
              <a:gd name="connsiteX20" fmla="*/ 524 w 11334748"/>
              <a:gd name="connsiteY20" fmla="*/ 4416873 h 5748306"/>
              <a:gd name="connsiteX21" fmla="*/ 0 w 11334748"/>
              <a:gd name="connsiteY21" fmla="*/ 4416873 h 574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334748" h="5748306">
                <a:moveTo>
                  <a:pt x="0" y="0"/>
                </a:moveTo>
                <a:lnTo>
                  <a:pt x="11328924" y="0"/>
                </a:lnTo>
                <a:lnTo>
                  <a:pt x="11328924" y="4405281"/>
                </a:lnTo>
                <a:lnTo>
                  <a:pt x="11334748" y="4405281"/>
                </a:lnTo>
                <a:lnTo>
                  <a:pt x="11334748" y="4510967"/>
                </a:lnTo>
                <a:lnTo>
                  <a:pt x="11334748" y="4734843"/>
                </a:lnTo>
                <a:lnTo>
                  <a:pt x="11334748" y="4936779"/>
                </a:lnTo>
                <a:lnTo>
                  <a:pt x="11334748" y="5114337"/>
                </a:lnTo>
                <a:lnTo>
                  <a:pt x="11334748" y="5265078"/>
                </a:lnTo>
                <a:lnTo>
                  <a:pt x="11334748" y="5329630"/>
                </a:lnTo>
                <a:lnTo>
                  <a:pt x="11334748" y="5386564"/>
                </a:lnTo>
                <a:lnTo>
                  <a:pt x="11334748" y="5435576"/>
                </a:lnTo>
                <a:lnTo>
                  <a:pt x="11334748" y="5476359"/>
                </a:lnTo>
                <a:lnTo>
                  <a:pt x="11334748" y="5508610"/>
                </a:lnTo>
                <a:lnTo>
                  <a:pt x="11334748" y="5532023"/>
                </a:lnTo>
                <a:lnTo>
                  <a:pt x="11334748" y="5546295"/>
                </a:lnTo>
                <a:lnTo>
                  <a:pt x="11334748" y="5551120"/>
                </a:lnTo>
                <a:cubicBezTo>
                  <a:pt x="11334748" y="5660160"/>
                  <a:pt x="11246588" y="5748306"/>
                  <a:pt x="11137440" y="5748306"/>
                </a:cubicBezTo>
                <a:lnTo>
                  <a:pt x="197832" y="5748306"/>
                </a:lnTo>
                <a:cubicBezTo>
                  <a:pt x="88682" y="5748306"/>
                  <a:pt x="524" y="5660160"/>
                  <a:pt x="524" y="5551120"/>
                </a:cubicBezTo>
                <a:lnTo>
                  <a:pt x="524" y="4416873"/>
                </a:lnTo>
                <a:lnTo>
                  <a:pt x="0" y="4416873"/>
                </a:lnTo>
                <a:close/>
              </a:path>
            </a:pathLst>
          </a:custGeom>
          <a:ln w="3175">
            <a:solidFill>
              <a:srgbClr val="E4E4E4"/>
            </a:solidFill>
          </a:ln>
        </p:spPr>
        <p:txBody>
          <a:bodyPr wrap="square">
            <a:noAutofit/>
          </a:bodyPr>
          <a:lstStyle/>
          <a:p>
            <a:pPr lvl="0"/>
            <a:r>
              <a:rPr lang="en-US" noProof="0">
                <a:sym typeface="Helvetica" panose="020B0604020202020204" pitchFamily="34" charset="0"/>
              </a:rPr>
              <a:t>Click icon to add picture</a:t>
            </a:r>
            <a:endParaRPr lang="en-US" noProof="0" dirty="0">
              <a:sym typeface="Helvetica" panose="020B0604020202020204" pitchFamily="34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3155129" y="1936750"/>
            <a:ext cx="5665636" cy="671513"/>
          </a:xfrm>
          <a:custGeom>
            <a:avLst/>
            <a:gdLst>
              <a:gd name="connsiteX0" fmla="*/ 197308 w 11334223"/>
              <a:gd name="connsiteY0" fmla="*/ 0 h 1343025"/>
              <a:gd name="connsiteX1" fmla="*/ 11136915 w 11334223"/>
              <a:gd name="connsiteY1" fmla="*/ 0 h 1343025"/>
              <a:gd name="connsiteX2" fmla="*/ 11334223 w 11334223"/>
              <a:gd name="connsiteY2" fmla="*/ 197186 h 1343025"/>
              <a:gd name="connsiteX3" fmla="*/ 11334223 w 11334223"/>
              <a:gd name="connsiteY3" fmla="*/ 202011 h 1343025"/>
              <a:gd name="connsiteX4" fmla="*/ 11334223 w 11334223"/>
              <a:gd name="connsiteY4" fmla="*/ 216283 h 1343025"/>
              <a:gd name="connsiteX5" fmla="*/ 11334223 w 11334223"/>
              <a:gd name="connsiteY5" fmla="*/ 239696 h 1343025"/>
              <a:gd name="connsiteX6" fmla="*/ 11334223 w 11334223"/>
              <a:gd name="connsiteY6" fmla="*/ 271947 h 1343025"/>
              <a:gd name="connsiteX7" fmla="*/ 11334223 w 11334223"/>
              <a:gd name="connsiteY7" fmla="*/ 312730 h 1343025"/>
              <a:gd name="connsiteX8" fmla="*/ 11334223 w 11334223"/>
              <a:gd name="connsiteY8" fmla="*/ 361742 h 1343025"/>
              <a:gd name="connsiteX9" fmla="*/ 11334223 w 11334223"/>
              <a:gd name="connsiteY9" fmla="*/ 418676 h 1343025"/>
              <a:gd name="connsiteX10" fmla="*/ 11334223 w 11334223"/>
              <a:gd name="connsiteY10" fmla="*/ 483228 h 1343025"/>
              <a:gd name="connsiteX11" fmla="*/ 11334223 w 11334223"/>
              <a:gd name="connsiteY11" fmla="*/ 633969 h 1343025"/>
              <a:gd name="connsiteX12" fmla="*/ 11334223 w 11334223"/>
              <a:gd name="connsiteY12" fmla="*/ 811527 h 1343025"/>
              <a:gd name="connsiteX13" fmla="*/ 11334223 w 11334223"/>
              <a:gd name="connsiteY13" fmla="*/ 1013463 h 1343025"/>
              <a:gd name="connsiteX14" fmla="*/ 11334223 w 11334223"/>
              <a:gd name="connsiteY14" fmla="*/ 1237339 h 1343025"/>
              <a:gd name="connsiteX15" fmla="*/ 11334223 w 11334223"/>
              <a:gd name="connsiteY15" fmla="*/ 1343025 h 1343025"/>
              <a:gd name="connsiteX16" fmla="*/ 0 w 11334223"/>
              <a:gd name="connsiteY16" fmla="*/ 1343025 h 1343025"/>
              <a:gd name="connsiteX17" fmla="*/ 0 w 11334223"/>
              <a:gd name="connsiteY17" fmla="*/ 197186 h 1343025"/>
              <a:gd name="connsiteX18" fmla="*/ 197308 w 11334223"/>
              <a:gd name="connsiteY18" fmla="*/ 0 h 134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334223" h="1343025">
                <a:moveTo>
                  <a:pt x="197308" y="0"/>
                </a:moveTo>
                <a:lnTo>
                  <a:pt x="11136915" y="0"/>
                </a:lnTo>
                <a:cubicBezTo>
                  <a:pt x="11246065" y="0"/>
                  <a:pt x="11334223" y="88146"/>
                  <a:pt x="11334223" y="197186"/>
                </a:cubicBezTo>
                <a:lnTo>
                  <a:pt x="11334223" y="202011"/>
                </a:lnTo>
                <a:lnTo>
                  <a:pt x="11334223" y="216283"/>
                </a:lnTo>
                <a:lnTo>
                  <a:pt x="11334223" y="239696"/>
                </a:lnTo>
                <a:lnTo>
                  <a:pt x="11334223" y="271947"/>
                </a:lnTo>
                <a:lnTo>
                  <a:pt x="11334223" y="312730"/>
                </a:lnTo>
                <a:lnTo>
                  <a:pt x="11334223" y="361742"/>
                </a:lnTo>
                <a:lnTo>
                  <a:pt x="11334223" y="418676"/>
                </a:lnTo>
                <a:lnTo>
                  <a:pt x="11334223" y="483228"/>
                </a:lnTo>
                <a:lnTo>
                  <a:pt x="11334223" y="633969"/>
                </a:lnTo>
                <a:lnTo>
                  <a:pt x="11334223" y="811527"/>
                </a:lnTo>
                <a:lnTo>
                  <a:pt x="11334223" y="1013463"/>
                </a:lnTo>
                <a:lnTo>
                  <a:pt x="11334223" y="1237339"/>
                </a:lnTo>
                <a:lnTo>
                  <a:pt x="11334223" y="1343025"/>
                </a:lnTo>
                <a:lnTo>
                  <a:pt x="0" y="1343025"/>
                </a:lnTo>
                <a:lnTo>
                  <a:pt x="0" y="197186"/>
                </a:lnTo>
                <a:cubicBezTo>
                  <a:pt x="0" y="88146"/>
                  <a:pt x="88158" y="0"/>
                  <a:pt x="197308" y="0"/>
                </a:cubicBezTo>
                <a:close/>
              </a:path>
            </a:pathLst>
          </a:custGeom>
          <a:solidFill>
            <a:srgbClr val="CFCFCF"/>
          </a:solidFill>
          <a:ln w="3175">
            <a:solidFill>
              <a:srgbClr val="CFCFCF"/>
            </a:solidFill>
          </a:ln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ytuł 7"/>
          <p:cNvSpPr>
            <a:spLocks noGrp="1"/>
          </p:cNvSpPr>
          <p:nvPr>
            <p:ph type="title"/>
          </p:nvPr>
        </p:nvSpPr>
        <p:spPr>
          <a:xfrm>
            <a:off x="659224" y="437075"/>
            <a:ext cx="3206327" cy="799899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155128" y="2101850"/>
            <a:ext cx="5665374" cy="506389"/>
          </a:xfrm>
          <a:custGeom>
            <a:avLst/>
            <a:gdLst>
              <a:gd name="connsiteX0" fmla="*/ 501668 w 11333700"/>
              <a:gd name="connsiteY0" fmla="*/ 0 h 1012778"/>
              <a:gd name="connsiteX1" fmla="*/ 1587390 w 11333700"/>
              <a:gd name="connsiteY1" fmla="*/ 0 h 1012778"/>
              <a:gd name="connsiteX2" fmla="*/ 1834550 w 11333700"/>
              <a:gd name="connsiteY2" fmla="*/ 45437 h 1012778"/>
              <a:gd name="connsiteX3" fmla="*/ 1947373 w 11333700"/>
              <a:gd name="connsiteY3" fmla="*/ 310928 h 1012778"/>
              <a:gd name="connsiteX4" fmla="*/ 11228806 w 11333700"/>
              <a:gd name="connsiteY4" fmla="*/ 310928 h 1012778"/>
              <a:gd name="connsiteX5" fmla="*/ 11333700 w 11333700"/>
              <a:gd name="connsiteY5" fmla="*/ 310928 h 1012778"/>
              <a:gd name="connsiteX6" fmla="*/ 11333700 w 11333700"/>
              <a:gd name="connsiteY6" fmla="*/ 481327 h 1012778"/>
              <a:gd name="connsiteX7" fmla="*/ 11333700 w 11333700"/>
              <a:gd name="connsiteY7" fmla="*/ 683263 h 1012778"/>
              <a:gd name="connsiteX8" fmla="*/ 11333700 w 11333700"/>
              <a:gd name="connsiteY8" fmla="*/ 907139 h 1012778"/>
              <a:gd name="connsiteX9" fmla="*/ 11333700 w 11333700"/>
              <a:gd name="connsiteY9" fmla="*/ 1012778 h 1012778"/>
              <a:gd name="connsiteX10" fmla="*/ 0 w 11333700"/>
              <a:gd name="connsiteY10" fmla="*/ 1012778 h 1012778"/>
              <a:gd name="connsiteX11" fmla="*/ 0 w 11333700"/>
              <a:gd name="connsiteY11" fmla="*/ 310928 h 1012778"/>
              <a:gd name="connsiteX12" fmla="*/ 110724 w 11333700"/>
              <a:gd name="connsiteY12" fmla="*/ 310928 h 1012778"/>
              <a:gd name="connsiteX13" fmla="*/ 254507 w 11333700"/>
              <a:gd name="connsiteY13" fmla="*/ 45437 h 1012778"/>
              <a:gd name="connsiteX14" fmla="*/ 501668 w 11333700"/>
              <a:gd name="connsiteY14" fmla="*/ 0 h 1012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333700" h="1012778">
                <a:moveTo>
                  <a:pt x="501668" y="0"/>
                </a:moveTo>
                <a:lnTo>
                  <a:pt x="1587390" y="0"/>
                </a:lnTo>
                <a:cubicBezTo>
                  <a:pt x="1780500" y="0"/>
                  <a:pt x="1818808" y="0"/>
                  <a:pt x="1834550" y="45437"/>
                </a:cubicBezTo>
                <a:lnTo>
                  <a:pt x="1947373" y="310928"/>
                </a:lnTo>
                <a:cubicBezTo>
                  <a:pt x="1947373" y="310928"/>
                  <a:pt x="10197535" y="310928"/>
                  <a:pt x="11228806" y="310928"/>
                </a:cubicBezTo>
                <a:lnTo>
                  <a:pt x="11333700" y="310928"/>
                </a:lnTo>
                <a:lnTo>
                  <a:pt x="11333700" y="481327"/>
                </a:lnTo>
                <a:lnTo>
                  <a:pt x="11333700" y="683263"/>
                </a:lnTo>
                <a:lnTo>
                  <a:pt x="11333700" y="907139"/>
                </a:lnTo>
                <a:lnTo>
                  <a:pt x="11333700" y="1012778"/>
                </a:lnTo>
                <a:lnTo>
                  <a:pt x="0" y="1012778"/>
                </a:lnTo>
                <a:lnTo>
                  <a:pt x="0" y="310928"/>
                </a:lnTo>
                <a:lnTo>
                  <a:pt x="110724" y="310928"/>
                </a:lnTo>
                <a:lnTo>
                  <a:pt x="254507" y="45437"/>
                </a:lnTo>
                <a:cubicBezTo>
                  <a:pt x="273399" y="0"/>
                  <a:pt x="270250" y="0"/>
                  <a:pt x="501668" y="0"/>
                </a:cubicBezTo>
                <a:close/>
              </a:path>
            </a:pathLst>
          </a:custGeom>
          <a:solidFill>
            <a:srgbClr val="E4E4E4"/>
          </a:solidFill>
          <a:ln w="3175">
            <a:solidFill>
              <a:srgbClr val="E4E4E4"/>
            </a:solidFill>
          </a:ln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3643951" y="2057400"/>
            <a:ext cx="5042169" cy="483386"/>
          </a:xfrm>
          <a:custGeom>
            <a:avLst/>
            <a:gdLst>
              <a:gd name="connsiteX0" fmla="*/ 140494 w 10086965"/>
              <a:gd name="connsiteY0" fmla="*/ 647700 h 966772"/>
              <a:gd name="connsiteX1" fmla="*/ 280988 w 10086965"/>
              <a:gd name="connsiteY1" fmla="*/ 788194 h 966772"/>
              <a:gd name="connsiteX2" fmla="*/ 272181 w 10086965"/>
              <a:gd name="connsiteY2" fmla="*/ 836691 h 966772"/>
              <a:gd name="connsiteX3" fmla="*/ 233610 w 10086965"/>
              <a:gd name="connsiteY3" fmla="*/ 798029 h 966772"/>
              <a:gd name="connsiteX4" fmla="*/ 234156 w 10086965"/>
              <a:gd name="connsiteY4" fmla="*/ 788194 h 966772"/>
              <a:gd name="connsiteX5" fmla="*/ 140494 w 10086965"/>
              <a:gd name="connsiteY5" fmla="*/ 694545 h 966772"/>
              <a:gd name="connsiteX6" fmla="*/ 46818 w 10086965"/>
              <a:gd name="connsiteY6" fmla="*/ 788194 h 966772"/>
              <a:gd name="connsiteX7" fmla="*/ 140494 w 10086965"/>
              <a:gd name="connsiteY7" fmla="*/ 881870 h 966772"/>
              <a:gd name="connsiteX8" fmla="*/ 198799 w 10086965"/>
              <a:gd name="connsiteY8" fmla="*/ 861420 h 966772"/>
              <a:gd name="connsiteX9" fmla="*/ 198786 w 10086965"/>
              <a:gd name="connsiteY9" fmla="*/ 861550 h 966772"/>
              <a:gd name="connsiteX10" fmla="*/ 231958 w 10086965"/>
              <a:gd name="connsiteY10" fmla="*/ 894723 h 966772"/>
              <a:gd name="connsiteX11" fmla="*/ 140494 w 10086965"/>
              <a:gd name="connsiteY11" fmla="*/ 928688 h 966772"/>
              <a:gd name="connsiteX12" fmla="*/ 0 w 10086965"/>
              <a:gd name="connsiteY12" fmla="*/ 788194 h 966772"/>
              <a:gd name="connsiteX13" fmla="*/ 140494 w 10086965"/>
              <a:gd name="connsiteY13" fmla="*/ 647700 h 966772"/>
              <a:gd name="connsiteX14" fmla="*/ 590292 w 10086965"/>
              <a:gd name="connsiteY14" fmla="*/ 609600 h 966772"/>
              <a:gd name="connsiteX15" fmla="*/ 9859789 w 10086965"/>
              <a:gd name="connsiteY15" fmla="*/ 609600 h 966772"/>
              <a:gd name="connsiteX16" fmla="*/ 9903981 w 10086965"/>
              <a:gd name="connsiteY16" fmla="*/ 662534 h 966772"/>
              <a:gd name="connsiteX17" fmla="*/ 9903981 w 10086965"/>
              <a:gd name="connsiteY17" fmla="*/ 913805 h 966772"/>
              <a:gd name="connsiteX18" fmla="*/ 9859789 w 10086965"/>
              <a:gd name="connsiteY18" fmla="*/ 966772 h 966772"/>
              <a:gd name="connsiteX19" fmla="*/ 590292 w 10086965"/>
              <a:gd name="connsiteY19" fmla="*/ 966772 h 966772"/>
              <a:gd name="connsiteX20" fmla="*/ 546100 w 10086965"/>
              <a:gd name="connsiteY20" fmla="*/ 913805 h 966772"/>
              <a:gd name="connsiteX21" fmla="*/ 546100 w 10086965"/>
              <a:gd name="connsiteY21" fmla="*/ 662534 h 966772"/>
              <a:gd name="connsiteX22" fmla="*/ 590292 w 10086965"/>
              <a:gd name="connsiteY22" fmla="*/ 609600 h 966772"/>
              <a:gd name="connsiteX23" fmla="*/ 9996489 w 10086965"/>
              <a:gd name="connsiteY23" fmla="*/ 0 h 966772"/>
              <a:gd name="connsiteX24" fmla="*/ 10086965 w 10086965"/>
              <a:gd name="connsiteY24" fmla="*/ 90496 h 966772"/>
              <a:gd name="connsiteX25" fmla="*/ 9996489 w 10086965"/>
              <a:gd name="connsiteY25" fmla="*/ 180966 h 966772"/>
              <a:gd name="connsiteX26" fmla="*/ 9906001 w 10086965"/>
              <a:gd name="connsiteY26" fmla="*/ 90496 h 966772"/>
              <a:gd name="connsiteX27" fmla="*/ 9996489 w 10086965"/>
              <a:gd name="connsiteY27" fmla="*/ 0 h 966772"/>
              <a:gd name="connsiteX28" fmla="*/ 9704381 w 10086965"/>
              <a:gd name="connsiteY28" fmla="*/ 0 h 966772"/>
              <a:gd name="connsiteX29" fmla="*/ 9794865 w 10086965"/>
              <a:gd name="connsiteY29" fmla="*/ 90496 h 966772"/>
              <a:gd name="connsiteX30" fmla="*/ 9704381 w 10086965"/>
              <a:gd name="connsiteY30" fmla="*/ 180966 h 966772"/>
              <a:gd name="connsiteX31" fmla="*/ 9613901 w 10086965"/>
              <a:gd name="connsiteY31" fmla="*/ 90496 h 966772"/>
              <a:gd name="connsiteX32" fmla="*/ 9704381 w 10086965"/>
              <a:gd name="connsiteY32" fmla="*/ 0 h 966772"/>
              <a:gd name="connsiteX33" fmla="*/ 9425004 w 10086965"/>
              <a:gd name="connsiteY33" fmla="*/ 0 h 966772"/>
              <a:gd name="connsiteX34" fmla="*/ 9515477 w 10086965"/>
              <a:gd name="connsiteY34" fmla="*/ 90496 h 966772"/>
              <a:gd name="connsiteX35" fmla="*/ 9425004 w 10086965"/>
              <a:gd name="connsiteY35" fmla="*/ 180966 h 966772"/>
              <a:gd name="connsiteX36" fmla="*/ 9334500 w 10086965"/>
              <a:gd name="connsiteY36" fmla="*/ 90496 h 966772"/>
              <a:gd name="connsiteX37" fmla="*/ 9425004 w 10086965"/>
              <a:gd name="connsiteY37" fmla="*/ 0 h 96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86965" h="966772">
                <a:moveTo>
                  <a:pt x="140494" y="647700"/>
                </a:moveTo>
                <a:cubicBezTo>
                  <a:pt x="218091" y="647700"/>
                  <a:pt x="280988" y="710597"/>
                  <a:pt x="280988" y="788194"/>
                </a:cubicBezTo>
                <a:cubicBezTo>
                  <a:pt x="280988" y="805275"/>
                  <a:pt x="277762" y="821523"/>
                  <a:pt x="272181" y="836691"/>
                </a:cubicBezTo>
                <a:lnTo>
                  <a:pt x="233610" y="798029"/>
                </a:lnTo>
                <a:cubicBezTo>
                  <a:pt x="233948" y="794803"/>
                  <a:pt x="234156" y="791537"/>
                  <a:pt x="234156" y="788194"/>
                </a:cubicBezTo>
                <a:cubicBezTo>
                  <a:pt x="234156" y="736498"/>
                  <a:pt x="192164" y="694545"/>
                  <a:pt x="140494" y="694545"/>
                </a:cubicBezTo>
                <a:cubicBezTo>
                  <a:pt x="88784" y="694545"/>
                  <a:pt x="46818" y="736498"/>
                  <a:pt x="46818" y="788194"/>
                </a:cubicBezTo>
                <a:cubicBezTo>
                  <a:pt x="46818" y="839995"/>
                  <a:pt x="88784" y="881870"/>
                  <a:pt x="140494" y="881870"/>
                </a:cubicBezTo>
                <a:cubicBezTo>
                  <a:pt x="162517" y="881870"/>
                  <a:pt x="182785" y="874182"/>
                  <a:pt x="198799" y="861420"/>
                </a:cubicBezTo>
                <a:cubicBezTo>
                  <a:pt x="198799" y="861420"/>
                  <a:pt x="198786" y="861550"/>
                  <a:pt x="198786" y="861550"/>
                </a:cubicBezTo>
                <a:lnTo>
                  <a:pt x="231958" y="894723"/>
                </a:lnTo>
                <a:cubicBezTo>
                  <a:pt x="207332" y="915797"/>
                  <a:pt x="175474" y="928688"/>
                  <a:pt x="140494" y="928688"/>
                </a:cubicBezTo>
                <a:cubicBezTo>
                  <a:pt x="62871" y="928688"/>
                  <a:pt x="0" y="865804"/>
                  <a:pt x="0" y="788194"/>
                </a:cubicBezTo>
                <a:cubicBezTo>
                  <a:pt x="0" y="710597"/>
                  <a:pt x="62871" y="647700"/>
                  <a:pt x="140494" y="647700"/>
                </a:cubicBezTo>
                <a:close/>
                <a:moveTo>
                  <a:pt x="590292" y="609600"/>
                </a:moveTo>
                <a:lnTo>
                  <a:pt x="9859789" y="609600"/>
                </a:lnTo>
                <a:cubicBezTo>
                  <a:pt x="9884485" y="609600"/>
                  <a:pt x="9903981" y="633314"/>
                  <a:pt x="9903981" y="662534"/>
                </a:cubicBezTo>
                <a:cubicBezTo>
                  <a:pt x="9903981" y="662534"/>
                  <a:pt x="9903981" y="913805"/>
                  <a:pt x="9903981" y="913805"/>
                </a:cubicBezTo>
                <a:cubicBezTo>
                  <a:pt x="9903981" y="943042"/>
                  <a:pt x="9884485" y="966772"/>
                  <a:pt x="9859789" y="966772"/>
                </a:cubicBezTo>
                <a:lnTo>
                  <a:pt x="590292" y="966772"/>
                </a:lnTo>
                <a:cubicBezTo>
                  <a:pt x="566030" y="966772"/>
                  <a:pt x="546100" y="943042"/>
                  <a:pt x="546100" y="913805"/>
                </a:cubicBezTo>
                <a:lnTo>
                  <a:pt x="546100" y="662534"/>
                </a:lnTo>
                <a:cubicBezTo>
                  <a:pt x="546100" y="633314"/>
                  <a:pt x="566030" y="609600"/>
                  <a:pt x="590292" y="609600"/>
                </a:cubicBezTo>
                <a:close/>
                <a:moveTo>
                  <a:pt x="9996489" y="0"/>
                </a:moveTo>
                <a:cubicBezTo>
                  <a:pt x="10046505" y="0"/>
                  <a:pt x="10086965" y="40535"/>
                  <a:pt x="10086965" y="90496"/>
                </a:cubicBezTo>
                <a:cubicBezTo>
                  <a:pt x="10086965" y="140456"/>
                  <a:pt x="10046505" y="180966"/>
                  <a:pt x="9996489" y="180966"/>
                </a:cubicBezTo>
                <a:cubicBezTo>
                  <a:pt x="9946525" y="180966"/>
                  <a:pt x="9906001" y="140456"/>
                  <a:pt x="9906001" y="90496"/>
                </a:cubicBezTo>
                <a:cubicBezTo>
                  <a:pt x="9906001" y="40535"/>
                  <a:pt x="9946525" y="0"/>
                  <a:pt x="9996489" y="0"/>
                </a:cubicBezTo>
                <a:close/>
                <a:moveTo>
                  <a:pt x="9704381" y="0"/>
                </a:moveTo>
                <a:cubicBezTo>
                  <a:pt x="9754357" y="0"/>
                  <a:pt x="9794865" y="40535"/>
                  <a:pt x="9794865" y="90496"/>
                </a:cubicBezTo>
                <a:cubicBezTo>
                  <a:pt x="9794865" y="140456"/>
                  <a:pt x="9754357" y="180966"/>
                  <a:pt x="9704381" y="180966"/>
                </a:cubicBezTo>
                <a:cubicBezTo>
                  <a:pt x="9654401" y="180966"/>
                  <a:pt x="9613901" y="140456"/>
                  <a:pt x="9613901" y="90496"/>
                </a:cubicBezTo>
                <a:cubicBezTo>
                  <a:pt x="9613901" y="40535"/>
                  <a:pt x="9654401" y="0"/>
                  <a:pt x="9704381" y="0"/>
                </a:cubicBezTo>
                <a:close/>
                <a:moveTo>
                  <a:pt x="9425004" y="0"/>
                </a:moveTo>
                <a:cubicBezTo>
                  <a:pt x="9474940" y="0"/>
                  <a:pt x="9515477" y="40535"/>
                  <a:pt x="9515477" y="90496"/>
                </a:cubicBezTo>
                <a:cubicBezTo>
                  <a:pt x="9515477" y="140456"/>
                  <a:pt x="9474940" y="180966"/>
                  <a:pt x="9425004" y="180966"/>
                </a:cubicBezTo>
                <a:cubicBezTo>
                  <a:pt x="9375060" y="180966"/>
                  <a:pt x="9334500" y="140456"/>
                  <a:pt x="9334500" y="90496"/>
                </a:cubicBezTo>
                <a:cubicBezTo>
                  <a:pt x="9334500" y="40535"/>
                  <a:pt x="9375060" y="0"/>
                  <a:pt x="9425004" y="0"/>
                </a:cubicBezTo>
                <a:close/>
              </a:path>
            </a:pathLst>
          </a:custGeom>
          <a:solidFill>
            <a:srgbClr val="EEEEEE"/>
          </a:solidFill>
          <a:ln w="3175">
            <a:solidFill>
              <a:srgbClr val="EEEEEE"/>
            </a:solidFill>
          </a:ln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9017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e placehol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7"/>
          <p:cNvSpPr>
            <a:spLocks noGrp="1"/>
          </p:cNvSpPr>
          <p:nvPr>
            <p:ph type="title"/>
          </p:nvPr>
        </p:nvSpPr>
        <p:spPr>
          <a:xfrm>
            <a:off x="659224" y="437075"/>
            <a:ext cx="3206327" cy="799899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37982" y="2585235"/>
            <a:ext cx="5113901" cy="2594260"/>
          </a:xfrm>
          <a:custGeom>
            <a:avLst/>
            <a:gdLst>
              <a:gd name="connsiteX0" fmla="*/ 0 w 11334748"/>
              <a:gd name="connsiteY0" fmla="*/ 0 h 5748306"/>
              <a:gd name="connsiteX1" fmla="*/ 11328924 w 11334748"/>
              <a:gd name="connsiteY1" fmla="*/ 0 h 5748306"/>
              <a:gd name="connsiteX2" fmla="*/ 11328924 w 11334748"/>
              <a:gd name="connsiteY2" fmla="*/ 4405281 h 5748306"/>
              <a:gd name="connsiteX3" fmla="*/ 11334748 w 11334748"/>
              <a:gd name="connsiteY3" fmla="*/ 4405281 h 5748306"/>
              <a:gd name="connsiteX4" fmla="*/ 11334748 w 11334748"/>
              <a:gd name="connsiteY4" fmla="*/ 4510967 h 5748306"/>
              <a:gd name="connsiteX5" fmla="*/ 11334748 w 11334748"/>
              <a:gd name="connsiteY5" fmla="*/ 4734843 h 5748306"/>
              <a:gd name="connsiteX6" fmla="*/ 11334748 w 11334748"/>
              <a:gd name="connsiteY6" fmla="*/ 4936779 h 5748306"/>
              <a:gd name="connsiteX7" fmla="*/ 11334748 w 11334748"/>
              <a:gd name="connsiteY7" fmla="*/ 5114337 h 5748306"/>
              <a:gd name="connsiteX8" fmla="*/ 11334748 w 11334748"/>
              <a:gd name="connsiteY8" fmla="*/ 5265078 h 5748306"/>
              <a:gd name="connsiteX9" fmla="*/ 11334748 w 11334748"/>
              <a:gd name="connsiteY9" fmla="*/ 5329630 h 5748306"/>
              <a:gd name="connsiteX10" fmla="*/ 11334748 w 11334748"/>
              <a:gd name="connsiteY10" fmla="*/ 5386564 h 5748306"/>
              <a:gd name="connsiteX11" fmla="*/ 11334748 w 11334748"/>
              <a:gd name="connsiteY11" fmla="*/ 5435576 h 5748306"/>
              <a:gd name="connsiteX12" fmla="*/ 11334748 w 11334748"/>
              <a:gd name="connsiteY12" fmla="*/ 5476359 h 5748306"/>
              <a:gd name="connsiteX13" fmla="*/ 11334748 w 11334748"/>
              <a:gd name="connsiteY13" fmla="*/ 5508610 h 5748306"/>
              <a:gd name="connsiteX14" fmla="*/ 11334748 w 11334748"/>
              <a:gd name="connsiteY14" fmla="*/ 5532023 h 5748306"/>
              <a:gd name="connsiteX15" fmla="*/ 11334748 w 11334748"/>
              <a:gd name="connsiteY15" fmla="*/ 5546295 h 5748306"/>
              <a:gd name="connsiteX16" fmla="*/ 11334748 w 11334748"/>
              <a:gd name="connsiteY16" fmla="*/ 5551120 h 5748306"/>
              <a:gd name="connsiteX17" fmla="*/ 11137440 w 11334748"/>
              <a:gd name="connsiteY17" fmla="*/ 5748306 h 5748306"/>
              <a:gd name="connsiteX18" fmla="*/ 197832 w 11334748"/>
              <a:gd name="connsiteY18" fmla="*/ 5748306 h 5748306"/>
              <a:gd name="connsiteX19" fmla="*/ 524 w 11334748"/>
              <a:gd name="connsiteY19" fmla="*/ 5551120 h 5748306"/>
              <a:gd name="connsiteX20" fmla="*/ 524 w 11334748"/>
              <a:gd name="connsiteY20" fmla="*/ 4416873 h 5748306"/>
              <a:gd name="connsiteX21" fmla="*/ 0 w 11334748"/>
              <a:gd name="connsiteY21" fmla="*/ 4416873 h 574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334748" h="5748306">
                <a:moveTo>
                  <a:pt x="0" y="0"/>
                </a:moveTo>
                <a:lnTo>
                  <a:pt x="11328924" y="0"/>
                </a:lnTo>
                <a:lnTo>
                  <a:pt x="11328924" y="4405281"/>
                </a:lnTo>
                <a:lnTo>
                  <a:pt x="11334748" y="4405281"/>
                </a:lnTo>
                <a:lnTo>
                  <a:pt x="11334748" y="4510967"/>
                </a:lnTo>
                <a:lnTo>
                  <a:pt x="11334748" y="4734843"/>
                </a:lnTo>
                <a:lnTo>
                  <a:pt x="11334748" y="4936779"/>
                </a:lnTo>
                <a:lnTo>
                  <a:pt x="11334748" y="5114337"/>
                </a:lnTo>
                <a:lnTo>
                  <a:pt x="11334748" y="5265078"/>
                </a:lnTo>
                <a:lnTo>
                  <a:pt x="11334748" y="5329630"/>
                </a:lnTo>
                <a:lnTo>
                  <a:pt x="11334748" y="5386564"/>
                </a:lnTo>
                <a:lnTo>
                  <a:pt x="11334748" y="5435576"/>
                </a:lnTo>
                <a:lnTo>
                  <a:pt x="11334748" y="5476359"/>
                </a:lnTo>
                <a:lnTo>
                  <a:pt x="11334748" y="5508610"/>
                </a:lnTo>
                <a:lnTo>
                  <a:pt x="11334748" y="5532023"/>
                </a:lnTo>
                <a:lnTo>
                  <a:pt x="11334748" y="5546295"/>
                </a:lnTo>
                <a:lnTo>
                  <a:pt x="11334748" y="5551120"/>
                </a:lnTo>
                <a:cubicBezTo>
                  <a:pt x="11334748" y="5660160"/>
                  <a:pt x="11246588" y="5748306"/>
                  <a:pt x="11137440" y="5748306"/>
                </a:cubicBezTo>
                <a:lnTo>
                  <a:pt x="197832" y="5748306"/>
                </a:lnTo>
                <a:cubicBezTo>
                  <a:pt x="88682" y="5748306"/>
                  <a:pt x="524" y="5660160"/>
                  <a:pt x="524" y="5551120"/>
                </a:cubicBezTo>
                <a:lnTo>
                  <a:pt x="524" y="4416873"/>
                </a:lnTo>
                <a:lnTo>
                  <a:pt x="0" y="4416873"/>
                </a:lnTo>
                <a:close/>
              </a:path>
            </a:pathLst>
          </a:custGeom>
          <a:ln w="3175">
            <a:solidFill>
              <a:srgbClr val="E4E4E4"/>
            </a:solidFill>
          </a:ln>
        </p:spPr>
        <p:txBody>
          <a:bodyPr wrap="square">
            <a:noAutofit/>
          </a:bodyPr>
          <a:lstStyle/>
          <a:p>
            <a:pPr lvl="0"/>
            <a:r>
              <a:rPr lang="en-US" noProof="0">
                <a:sym typeface="Helvetica" panose="020B0604020202020204" pitchFamily="34" charset="0"/>
              </a:rPr>
              <a:t>Click icon to add picture</a:t>
            </a:r>
            <a:endParaRPr lang="en-US" noProof="0" dirty="0">
              <a:sym typeface="Helvetica" panose="020B0604020202020204" pitchFamily="34" charset="0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236942" y="2585235"/>
            <a:ext cx="5113901" cy="2594260"/>
          </a:xfrm>
          <a:custGeom>
            <a:avLst/>
            <a:gdLst>
              <a:gd name="connsiteX0" fmla="*/ 0 w 11334748"/>
              <a:gd name="connsiteY0" fmla="*/ 0 h 5748306"/>
              <a:gd name="connsiteX1" fmla="*/ 11328924 w 11334748"/>
              <a:gd name="connsiteY1" fmla="*/ 0 h 5748306"/>
              <a:gd name="connsiteX2" fmla="*/ 11328924 w 11334748"/>
              <a:gd name="connsiteY2" fmla="*/ 4405281 h 5748306"/>
              <a:gd name="connsiteX3" fmla="*/ 11334748 w 11334748"/>
              <a:gd name="connsiteY3" fmla="*/ 4405281 h 5748306"/>
              <a:gd name="connsiteX4" fmla="*/ 11334748 w 11334748"/>
              <a:gd name="connsiteY4" fmla="*/ 4510967 h 5748306"/>
              <a:gd name="connsiteX5" fmla="*/ 11334748 w 11334748"/>
              <a:gd name="connsiteY5" fmla="*/ 4734843 h 5748306"/>
              <a:gd name="connsiteX6" fmla="*/ 11334748 w 11334748"/>
              <a:gd name="connsiteY6" fmla="*/ 4936779 h 5748306"/>
              <a:gd name="connsiteX7" fmla="*/ 11334748 w 11334748"/>
              <a:gd name="connsiteY7" fmla="*/ 5114337 h 5748306"/>
              <a:gd name="connsiteX8" fmla="*/ 11334748 w 11334748"/>
              <a:gd name="connsiteY8" fmla="*/ 5265078 h 5748306"/>
              <a:gd name="connsiteX9" fmla="*/ 11334748 w 11334748"/>
              <a:gd name="connsiteY9" fmla="*/ 5329630 h 5748306"/>
              <a:gd name="connsiteX10" fmla="*/ 11334748 w 11334748"/>
              <a:gd name="connsiteY10" fmla="*/ 5386564 h 5748306"/>
              <a:gd name="connsiteX11" fmla="*/ 11334748 w 11334748"/>
              <a:gd name="connsiteY11" fmla="*/ 5435576 h 5748306"/>
              <a:gd name="connsiteX12" fmla="*/ 11334748 w 11334748"/>
              <a:gd name="connsiteY12" fmla="*/ 5476359 h 5748306"/>
              <a:gd name="connsiteX13" fmla="*/ 11334748 w 11334748"/>
              <a:gd name="connsiteY13" fmla="*/ 5508610 h 5748306"/>
              <a:gd name="connsiteX14" fmla="*/ 11334748 w 11334748"/>
              <a:gd name="connsiteY14" fmla="*/ 5532023 h 5748306"/>
              <a:gd name="connsiteX15" fmla="*/ 11334748 w 11334748"/>
              <a:gd name="connsiteY15" fmla="*/ 5546295 h 5748306"/>
              <a:gd name="connsiteX16" fmla="*/ 11334748 w 11334748"/>
              <a:gd name="connsiteY16" fmla="*/ 5551120 h 5748306"/>
              <a:gd name="connsiteX17" fmla="*/ 11137440 w 11334748"/>
              <a:gd name="connsiteY17" fmla="*/ 5748306 h 5748306"/>
              <a:gd name="connsiteX18" fmla="*/ 197832 w 11334748"/>
              <a:gd name="connsiteY18" fmla="*/ 5748306 h 5748306"/>
              <a:gd name="connsiteX19" fmla="*/ 524 w 11334748"/>
              <a:gd name="connsiteY19" fmla="*/ 5551120 h 5748306"/>
              <a:gd name="connsiteX20" fmla="*/ 524 w 11334748"/>
              <a:gd name="connsiteY20" fmla="*/ 4416873 h 5748306"/>
              <a:gd name="connsiteX21" fmla="*/ 0 w 11334748"/>
              <a:gd name="connsiteY21" fmla="*/ 4416873 h 574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334748" h="5748306">
                <a:moveTo>
                  <a:pt x="0" y="0"/>
                </a:moveTo>
                <a:lnTo>
                  <a:pt x="11328924" y="0"/>
                </a:lnTo>
                <a:lnTo>
                  <a:pt x="11328924" y="4405281"/>
                </a:lnTo>
                <a:lnTo>
                  <a:pt x="11334748" y="4405281"/>
                </a:lnTo>
                <a:lnTo>
                  <a:pt x="11334748" y="4510967"/>
                </a:lnTo>
                <a:lnTo>
                  <a:pt x="11334748" y="4734843"/>
                </a:lnTo>
                <a:lnTo>
                  <a:pt x="11334748" y="4936779"/>
                </a:lnTo>
                <a:lnTo>
                  <a:pt x="11334748" y="5114337"/>
                </a:lnTo>
                <a:lnTo>
                  <a:pt x="11334748" y="5265078"/>
                </a:lnTo>
                <a:lnTo>
                  <a:pt x="11334748" y="5329630"/>
                </a:lnTo>
                <a:lnTo>
                  <a:pt x="11334748" y="5386564"/>
                </a:lnTo>
                <a:lnTo>
                  <a:pt x="11334748" y="5435576"/>
                </a:lnTo>
                <a:lnTo>
                  <a:pt x="11334748" y="5476359"/>
                </a:lnTo>
                <a:lnTo>
                  <a:pt x="11334748" y="5508610"/>
                </a:lnTo>
                <a:lnTo>
                  <a:pt x="11334748" y="5532023"/>
                </a:lnTo>
                <a:lnTo>
                  <a:pt x="11334748" y="5546295"/>
                </a:lnTo>
                <a:lnTo>
                  <a:pt x="11334748" y="5551120"/>
                </a:lnTo>
                <a:cubicBezTo>
                  <a:pt x="11334748" y="5660160"/>
                  <a:pt x="11246588" y="5748306"/>
                  <a:pt x="11137440" y="5748306"/>
                </a:cubicBezTo>
                <a:lnTo>
                  <a:pt x="197832" y="5748306"/>
                </a:lnTo>
                <a:cubicBezTo>
                  <a:pt x="88682" y="5748306"/>
                  <a:pt x="524" y="5660160"/>
                  <a:pt x="524" y="5551120"/>
                </a:cubicBezTo>
                <a:lnTo>
                  <a:pt x="524" y="4416873"/>
                </a:lnTo>
                <a:lnTo>
                  <a:pt x="0" y="4416873"/>
                </a:lnTo>
                <a:close/>
              </a:path>
            </a:pathLst>
          </a:custGeom>
          <a:ln w="3175">
            <a:solidFill>
              <a:srgbClr val="E4E4E4"/>
            </a:solidFill>
          </a:ln>
        </p:spPr>
        <p:txBody>
          <a:bodyPr wrap="square">
            <a:noAutofit/>
          </a:bodyPr>
          <a:lstStyle/>
          <a:p>
            <a:pPr lvl="0"/>
            <a:r>
              <a:rPr lang="en-US" noProof="0">
                <a:sym typeface="Helvetica" panose="020B0604020202020204" pitchFamily="34" charset="0"/>
              </a:rPr>
              <a:t>Click icon to add picture</a:t>
            </a:r>
            <a:endParaRPr lang="en-US" noProof="0" dirty="0"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330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e placehol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7"/>
          <p:cNvSpPr>
            <a:spLocks noGrp="1"/>
          </p:cNvSpPr>
          <p:nvPr>
            <p:ph type="title"/>
          </p:nvPr>
        </p:nvSpPr>
        <p:spPr>
          <a:xfrm>
            <a:off x="659224" y="437075"/>
            <a:ext cx="3206327" cy="799899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371242" y="2177435"/>
            <a:ext cx="6334857" cy="3213645"/>
          </a:xfrm>
          <a:custGeom>
            <a:avLst/>
            <a:gdLst>
              <a:gd name="connsiteX0" fmla="*/ 0 w 11334748"/>
              <a:gd name="connsiteY0" fmla="*/ 0 h 5748306"/>
              <a:gd name="connsiteX1" fmla="*/ 11328924 w 11334748"/>
              <a:gd name="connsiteY1" fmla="*/ 0 h 5748306"/>
              <a:gd name="connsiteX2" fmla="*/ 11328924 w 11334748"/>
              <a:gd name="connsiteY2" fmla="*/ 4405281 h 5748306"/>
              <a:gd name="connsiteX3" fmla="*/ 11334748 w 11334748"/>
              <a:gd name="connsiteY3" fmla="*/ 4405281 h 5748306"/>
              <a:gd name="connsiteX4" fmla="*/ 11334748 w 11334748"/>
              <a:gd name="connsiteY4" fmla="*/ 4510967 h 5748306"/>
              <a:gd name="connsiteX5" fmla="*/ 11334748 w 11334748"/>
              <a:gd name="connsiteY5" fmla="*/ 4734843 h 5748306"/>
              <a:gd name="connsiteX6" fmla="*/ 11334748 w 11334748"/>
              <a:gd name="connsiteY6" fmla="*/ 4936779 h 5748306"/>
              <a:gd name="connsiteX7" fmla="*/ 11334748 w 11334748"/>
              <a:gd name="connsiteY7" fmla="*/ 5114337 h 5748306"/>
              <a:gd name="connsiteX8" fmla="*/ 11334748 w 11334748"/>
              <a:gd name="connsiteY8" fmla="*/ 5265078 h 5748306"/>
              <a:gd name="connsiteX9" fmla="*/ 11334748 w 11334748"/>
              <a:gd name="connsiteY9" fmla="*/ 5329630 h 5748306"/>
              <a:gd name="connsiteX10" fmla="*/ 11334748 w 11334748"/>
              <a:gd name="connsiteY10" fmla="*/ 5386564 h 5748306"/>
              <a:gd name="connsiteX11" fmla="*/ 11334748 w 11334748"/>
              <a:gd name="connsiteY11" fmla="*/ 5435576 h 5748306"/>
              <a:gd name="connsiteX12" fmla="*/ 11334748 w 11334748"/>
              <a:gd name="connsiteY12" fmla="*/ 5476359 h 5748306"/>
              <a:gd name="connsiteX13" fmla="*/ 11334748 w 11334748"/>
              <a:gd name="connsiteY13" fmla="*/ 5508610 h 5748306"/>
              <a:gd name="connsiteX14" fmla="*/ 11334748 w 11334748"/>
              <a:gd name="connsiteY14" fmla="*/ 5532023 h 5748306"/>
              <a:gd name="connsiteX15" fmla="*/ 11334748 w 11334748"/>
              <a:gd name="connsiteY15" fmla="*/ 5546295 h 5748306"/>
              <a:gd name="connsiteX16" fmla="*/ 11334748 w 11334748"/>
              <a:gd name="connsiteY16" fmla="*/ 5551120 h 5748306"/>
              <a:gd name="connsiteX17" fmla="*/ 11137440 w 11334748"/>
              <a:gd name="connsiteY17" fmla="*/ 5748306 h 5748306"/>
              <a:gd name="connsiteX18" fmla="*/ 197832 w 11334748"/>
              <a:gd name="connsiteY18" fmla="*/ 5748306 h 5748306"/>
              <a:gd name="connsiteX19" fmla="*/ 524 w 11334748"/>
              <a:gd name="connsiteY19" fmla="*/ 5551120 h 5748306"/>
              <a:gd name="connsiteX20" fmla="*/ 524 w 11334748"/>
              <a:gd name="connsiteY20" fmla="*/ 4416873 h 5748306"/>
              <a:gd name="connsiteX21" fmla="*/ 0 w 11334748"/>
              <a:gd name="connsiteY21" fmla="*/ 4416873 h 574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334748" h="5748306">
                <a:moveTo>
                  <a:pt x="0" y="0"/>
                </a:moveTo>
                <a:lnTo>
                  <a:pt x="11328924" y="0"/>
                </a:lnTo>
                <a:lnTo>
                  <a:pt x="11328924" y="4405281"/>
                </a:lnTo>
                <a:lnTo>
                  <a:pt x="11334748" y="4405281"/>
                </a:lnTo>
                <a:lnTo>
                  <a:pt x="11334748" y="4510967"/>
                </a:lnTo>
                <a:lnTo>
                  <a:pt x="11334748" y="4734843"/>
                </a:lnTo>
                <a:lnTo>
                  <a:pt x="11334748" y="4936779"/>
                </a:lnTo>
                <a:lnTo>
                  <a:pt x="11334748" y="5114337"/>
                </a:lnTo>
                <a:lnTo>
                  <a:pt x="11334748" y="5265078"/>
                </a:lnTo>
                <a:lnTo>
                  <a:pt x="11334748" y="5329630"/>
                </a:lnTo>
                <a:lnTo>
                  <a:pt x="11334748" y="5386564"/>
                </a:lnTo>
                <a:lnTo>
                  <a:pt x="11334748" y="5435576"/>
                </a:lnTo>
                <a:lnTo>
                  <a:pt x="11334748" y="5476359"/>
                </a:lnTo>
                <a:lnTo>
                  <a:pt x="11334748" y="5508610"/>
                </a:lnTo>
                <a:lnTo>
                  <a:pt x="11334748" y="5532023"/>
                </a:lnTo>
                <a:lnTo>
                  <a:pt x="11334748" y="5546295"/>
                </a:lnTo>
                <a:lnTo>
                  <a:pt x="11334748" y="5551120"/>
                </a:lnTo>
                <a:cubicBezTo>
                  <a:pt x="11334748" y="5660160"/>
                  <a:pt x="11246588" y="5748306"/>
                  <a:pt x="11137440" y="5748306"/>
                </a:cubicBezTo>
                <a:lnTo>
                  <a:pt x="197832" y="5748306"/>
                </a:lnTo>
                <a:cubicBezTo>
                  <a:pt x="88682" y="5748306"/>
                  <a:pt x="524" y="5660160"/>
                  <a:pt x="524" y="5551120"/>
                </a:cubicBezTo>
                <a:lnTo>
                  <a:pt x="524" y="4416873"/>
                </a:lnTo>
                <a:lnTo>
                  <a:pt x="0" y="4416873"/>
                </a:lnTo>
                <a:close/>
              </a:path>
            </a:pathLst>
          </a:custGeom>
          <a:ln w="3175">
            <a:solidFill>
              <a:srgbClr val="E4E4E4"/>
            </a:solidFill>
          </a:ln>
        </p:spPr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935434" y="1785870"/>
            <a:ext cx="2958329" cy="1506781"/>
          </a:xfrm>
          <a:custGeom>
            <a:avLst/>
            <a:gdLst>
              <a:gd name="connsiteX0" fmla="*/ 0 w 11334748"/>
              <a:gd name="connsiteY0" fmla="*/ 0 h 5748306"/>
              <a:gd name="connsiteX1" fmla="*/ 11328924 w 11334748"/>
              <a:gd name="connsiteY1" fmla="*/ 0 h 5748306"/>
              <a:gd name="connsiteX2" fmla="*/ 11328924 w 11334748"/>
              <a:gd name="connsiteY2" fmla="*/ 4405281 h 5748306"/>
              <a:gd name="connsiteX3" fmla="*/ 11334748 w 11334748"/>
              <a:gd name="connsiteY3" fmla="*/ 4405281 h 5748306"/>
              <a:gd name="connsiteX4" fmla="*/ 11334748 w 11334748"/>
              <a:gd name="connsiteY4" fmla="*/ 4510967 h 5748306"/>
              <a:gd name="connsiteX5" fmla="*/ 11334748 w 11334748"/>
              <a:gd name="connsiteY5" fmla="*/ 4734843 h 5748306"/>
              <a:gd name="connsiteX6" fmla="*/ 11334748 w 11334748"/>
              <a:gd name="connsiteY6" fmla="*/ 4936779 h 5748306"/>
              <a:gd name="connsiteX7" fmla="*/ 11334748 w 11334748"/>
              <a:gd name="connsiteY7" fmla="*/ 5114337 h 5748306"/>
              <a:gd name="connsiteX8" fmla="*/ 11334748 w 11334748"/>
              <a:gd name="connsiteY8" fmla="*/ 5265078 h 5748306"/>
              <a:gd name="connsiteX9" fmla="*/ 11334748 w 11334748"/>
              <a:gd name="connsiteY9" fmla="*/ 5329630 h 5748306"/>
              <a:gd name="connsiteX10" fmla="*/ 11334748 w 11334748"/>
              <a:gd name="connsiteY10" fmla="*/ 5386564 h 5748306"/>
              <a:gd name="connsiteX11" fmla="*/ 11334748 w 11334748"/>
              <a:gd name="connsiteY11" fmla="*/ 5435576 h 5748306"/>
              <a:gd name="connsiteX12" fmla="*/ 11334748 w 11334748"/>
              <a:gd name="connsiteY12" fmla="*/ 5476359 h 5748306"/>
              <a:gd name="connsiteX13" fmla="*/ 11334748 w 11334748"/>
              <a:gd name="connsiteY13" fmla="*/ 5508610 h 5748306"/>
              <a:gd name="connsiteX14" fmla="*/ 11334748 w 11334748"/>
              <a:gd name="connsiteY14" fmla="*/ 5532023 h 5748306"/>
              <a:gd name="connsiteX15" fmla="*/ 11334748 w 11334748"/>
              <a:gd name="connsiteY15" fmla="*/ 5546295 h 5748306"/>
              <a:gd name="connsiteX16" fmla="*/ 11334748 w 11334748"/>
              <a:gd name="connsiteY16" fmla="*/ 5551120 h 5748306"/>
              <a:gd name="connsiteX17" fmla="*/ 11137440 w 11334748"/>
              <a:gd name="connsiteY17" fmla="*/ 5748306 h 5748306"/>
              <a:gd name="connsiteX18" fmla="*/ 197832 w 11334748"/>
              <a:gd name="connsiteY18" fmla="*/ 5748306 h 5748306"/>
              <a:gd name="connsiteX19" fmla="*/ 524 w 11334748"/>
              <a:gd name="connsiteY19" fmla="*/ 5551120 h 5748306"/>
              <a:gd name="connsiteX20" fmla="*/ 524 w 11334748"/>
              <a:gd name="connsiteY20" fmla="*/ 4416873 h 5748306"/>
              <a:gd name="connsiteX21" fmla="*/ 0 w 11334748"/>
              <a:gd name="connsiteY21" fmla="*/ 4416873 h 574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334748" h="5748306">
                <a:moveTo>
                  <a:pt x="0" y="0"/>
                </a:moveTo>
                <a:lnTo>
                  <a:pt x="11328924" y="0"/>
                </a:lnTo>
                <a:lnTo>
                  <a:pt x="11328924" y="4405281"/>
                </a:lnTo>
                <a:lnTo>
                  <a:pt x="11334748" y="4405281"/>
                </a:lnTo>
                <a:lnTo>
                  <a:pt x="11334748" y="4510967"/>
                </a:lnTo>
                <a:lnTo>
                  <a:pt x="11334748" y="4734843"/>
                </a:lnTo>
                <a:lnTo>
                  <a:pt x="11334748" y="4936779"/>
                </a:lnTo>
                <a:lnTo>
                  <a:pt x="11334748" y="5114337"/>
                </a:lnTo>
                <a:lnTo>
                  <a:pt x="11334748" y="5265078"/>
                </a:lnTo>
                <a:lnTo>
                  <a:pt x="11334748" y="5329630"/>
                </a:lnTo>
                <a:lnTo>
                  <a:pt x="11334748" y="5386564"/>
                </a:lnTo>
                <a:lnTo>
                  <a:pt x="11334748" y="5435576"/>
                </a:lnTo>
                <a:lnTo>
                  <a:pt x="11334748" y="5476359"/>
                </a:lnTo>
                <a:lnTo>
                  <a:pt x="11334748" y="5508610"/>
                </a:lnTo>
                <a:lnTo>
                  <a:pt x="11334748" y="5532023"/>
                </a:lnTo>
                <a:lnTo>
                  <a:pt x="11334748" y="5546295"/>
                </a:lnTo>
                <a:lnTo>
                  <a:pt x="11334748" y="5551120"/>
                </a:lnTo>
                <a:cubicBezTo>
                  <a:pt x="11334748" y="5660160"/>
                  <a:pt x="11246588" y="5748306"/>
                  <a:pt x="11137440" y="5748306"/>
                </a:cubicBezTo>
                <a:lnTo>
                  <a:pt x="197832" y="5748306"/>
                </a:lnTo>
                <a:cubicBezTo>
                  <a:pt x="88682" y="5748306"/>
                  <a:pt x="524" y="5660160"/>
                  <a:pt x="524" y="5551120"/>
                </a:cubicBezTo>
                <a:lnTo>
                  <a:pt x="524" y="4416873"/>
                </a:lnTo>
                <a:lnTo>
                  <a:pt x="0" y="4416873"/>
                </a:lnTo>
                <a:close/>
              </a:path>
            </a:pathLst>
          </a:custGeom>
          <a:ln w="3175">
            <a:solidFill>
              <a:srgbClr val="E4E4E4"/>
            </a:solidFill>
          </a:ln>
        </p:spPr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7948924" y="3902309"/>
            <a:ext cx="2958329" cy="1500748"/>
          </a:xfrm>
          <a:custGeom>
            <a:avLst/>
            <a:gdLst>
              <a:gd name="connsiteX0" fmla="*/ 0 w 11334748"/>
              <a:gd name="connsiteY0" fmla="*/ 0 h 5748306"/>
              <a:gd name="connsiteX1" fmla="*/ 11328924 w 11334748"/>
              <a:gd name="connsiteY1" fmla="*/ 0 h 5748306"/>
              <a:gd name="connsiteX2" fmla="*/ 11328924 w 11334748"/>
              <a:gd name="connsiteY2" fmla="*/ 4405281 h 5748306"/>
              <a:gd name="connsiteX3" fmla="*/ 11334748 w 11334748"/>
              <a:gd name="connsiteY3" fmla="*/ 4405281 h 5748306"/>
              <a:gd name="connsiteX4" fmla="*/ 11334748 w 11334748"/>
              <a:gd name="connsiteY4" fmla="*/ 4510967 h 5748306"/>
              <a:gd name="connsiteX5" fmla="*/ 11334748 w 11334748"/>
              <a:gd name="connsiteY5" fmla="*/ 4734843 h 5748306"/>
              <a:gd name="connsiteX6" fmla="*/ 11334748 w 11334748"/>
              <a:gd name="connsiteY6" fmla="*/ 4936779 h 5748306"/>
              <a:gd name="connsiteX7" fmla="*/ 11334748 w 11334748"/>
              <a:gd name="connsiteY7" fmla="*/ 5114337 h 5748306"/>
              <a:gd name="connsiteX8" fmla="*/ 11334748 w 11334748"/>
              <a:gd name="connsiteY8" fmla="*/ 5265078 h 5748306"/>
              <a:gd name="connsiteX9" fmla="*/ 11334748 w 11334748"/>
              <a:gd name="connsiteY9" fmla="*/ 5329630 h 5748306"/>
              <a:gd name="connsiteX10" fmla="*/ 11334748 w 11334748"/>
              <a:gd name="connsiteY10" fmla="*/ 5386564 h 5748306"/>
              <a:gd name="connsiteX11" fmla="*/ 11334748 w 11334748"/>
              <a:gd name="connsiteY11" fmla="*/ 5435576 h 5748306"/>
              <a:gd name="connsiteX12" fmla="*/ 11334748 w 11334748"/>
              <a:gd name="connsiteY12" fmla="*/ 5476359 h 5748306"/>
              <a:gd name="connsiteX13" fmla="*/ 11334748 w 11334748"/>
              <a:gd name="connsiteY13" fmla="*/ 5508610 h 5748306"/>
              <a:gd name="connsiteX14" fmla="*/ 11334748 w 11334748"/>
              <a:gd name="connsiteY14" fmla="*/ 5532023 h 5748306"/>
              <a:gd name="connsiteX15" fmla="*/ 11334748 w 11334748"/>
              <a:gd name="connsiteY15" fmla="*/ 5546295 h 5748306"/>
              <a:gd name="connsiteX16" fmla="*/ 11334748 w 11334748"/>
              <a:gd name="connsiteY16" fmla="*/ 5551120 h 5748306"/>
              <a:gd name="connsiteX17" fmla="*/ 11137440 w 11334748"/>
              <a:gd name="connsiteY17" fmla="*/ 5748306 h 5748306"/>
              <a:gd name="connsiteX18" fmla="*/ 197832 w 11334748"/>
              <a:gd name="connsiteY18" fmla="*/ 5748306 h 5748306"/>
              <a:gd name="connsiteX19" fmla="*/ 524 w 11334748"/>
              <a:gd name="connsiteY19" fmla="*/ 5551120 h 5748306"/>
              <a:gd name="connsiteX20" fmla="*/ 524 w 11334748"/>
              <a:gd name="connsiteY20" fmla="*/ 4416873 h 5748306"/>
              <a:gd name="connsiteX21" fmla="*/ 0 w 11334748"/>
              <a:gd name="connsiteY21" fmla="*/ 4416873 h 574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334748" h="5748306">
                <a:moveTo>
                  <a:pt x="0" y="0"/>
                </a:moveTo>
                <a:lnTo>
                  <a:pt x="11328924" y="0"/>
                </a:lnTo>
                <a:lnTo>
                  <a:pt x="11328924" y="4405281"/>
                </a:lnTo>
                <a:lnTo>
                  <a:pt x="11334748" y="4405281"/>
                </a:lnTo>
                <a:lnTo>
                  <a:pt x="11334748" y="4510967"/>
                </a:lnTo>
                <a:lnTo>
                  <a:pt x="11334748" y="4734843"/>
                </a:lnTo>
                <a:lnTo>
                  <a:pt x="11334748" y="4936779"/>
                </a:lnTo>
                <a:lnTo>
                  <a:pt x="11334748" y="5114337"/>
                </a:lnTo>
                <a:lnTo>
                  <a:pt x="11334748" y="5265078"/>
                </a:lnTo>
                <a:lnTo>
                  <a:pt x="11334748" y="5329630"/>
                </a:lnTo>
                <a:lnTo>
                  <a:pt x="11334748" y="5386564"/>
                </a:lnTo>
                <a:lnTo>
                  <a:pt x="11334748" y="5435576"/>
                </a:lnTo>
                <a:lnTo>
                  <a:pt x="11334748" y="5476359"/>
                </a:lnTo>
                <a:lnTo>
                  <a:pt x="11334748" y="5508610"/>
                </a:lnTo>
                <a:lnTo>
                  <a:pt x="11334748" y="5532023"/>
                </a:lnTo>
                <a:lnTo>
                  <a:pt x="11334748" y="5546295"/>
                </a:lnTo>
                <a:lnTo>
                  <a:pt x="11334748" y="5551120"/>
                </a:lnTo>
                <a:cubicBezTo>
                  <a:pt x="11334748" y="5660160"/>
                  <a:pt x="11246588" y="5748306"/>
                  <a:pt x="11137440" y="5748306"/>
                </a:cubicBezTo>
                <a:lnTo>
                  <a:pt x="197832" y="5748306"/>
                </a:lnTo>
                <a:cubicBezTo>
                  <a:pt x="88682" y="5748306"/>
                  <a:pt x="524" y="5660160"/>
                  <a:pt x="524" y="5551120"/>
                </a:cubicBezTo>
                <a:lnTo>
                  <a:pt x="524" y="4416873"/>
                </a:lnTo>
                <a:lnTo>
                  <a:pt x="0" y="4416873"/>
                </a:lnTo>
                <a:close/>
              </a:path>
            </a:pathLst>
          </a:custGeom>
          <a:ln w="3175">
            <a:solidFill>
              <a:srgbClr val="E4E4E4"/>
            </a:solidFill>
          </a:ln>
        </p:spPr>
      </p:sp>
    </p:spTree>
    <p:extLst>
      <p:ext uri="{BB962C8B-B14F-4D97-AF65-F5344CB8AC3E}">
        <p14:creationId xmlns:p14="http://schemas.microsoft.com/office/powerpoint/2010/main" val="9497631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e placehol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7"/>
          <p:cNvSpPr>
            <a:spLocks noGrp="1"/>
          </p:cNvSpPr>
          <p:nvPr>
            <p:ph type="title"/>
          </p:nvPr>
        </p:nvSpPr>
        <p:spPr>
          <a:xfrm>
            <a:off x="659224" y="437075"/>
            <a:ext cx="3206327" cy="799899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231037" y="2324101"/>
            <a:ext cx="1756905" cy="3121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>
                <a:sym typeface="Helvetica" panose="020B0604020202020204" pitchFamily="34" charset="0"/>
              </a:rPr>
              <a:t>Click icon to add picture</a:t>
            </a:r>
            <a:endParaRPr lang="en-US" noProof="0" dirty="0"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147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e placehol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7"/>
          <p:cNvSpPr>
            <a:spLocks noGrp="1"/>
          </p:cNvSpPr>
          <p:nvPr>
            <p:ph type="title"/>
          </p:nvPr>
        </p:nvSpPr>
        <p:spPr>
          <a:xfrm>
            <a:off x="659224" y="437075"/>
            <a:ext cx="3206327" cy="799899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291315" y="2324101"/>
            <a:ext cx="1756905" cy="3121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>
                <a:sym typeface="Helvetica" panose="020B0604020202020204" pitchFamily="34" charset="0"/>
              </a:rPr>
              <a:t>Click icon to add picture</a:t>
            </a:r>
            <a:endParaRPr lang="en-US" noProof="0" dirty="0">
              <a:sym typeface="Helvetica" panose="020B0604020202020204" pitchFamily="34" charset="0"/>
            </a:endParaRP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104944" y="2324101"/>
            <a:ext cx="1756905" cy="3121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>
                <a:sym typeface="Helvetica" panose="020B0604020202020204" pitchFamily="34" charset="0"/>
              </a:rPr>
              <a:t>Click icon to add picture</a:t>
            </a:r>
            <a:endParaRPr lang="en-US" noProof="0" dirty="0"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2294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e placehold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7"/>
          <p:cNvSpPr>
            <a:spLocks noGrp="1"/>
          </p:cNvSpPr>
          <p:nvPr>
            <p:ph type="title"/>
          </p:nvPr>
        </p:nvSpPr>
        <p:spPr>
          <a:xfrm>
            <a:off x="659224" y="437075"/>
            <a:ext cx="3206327" cy="799899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242194" y="2324101"/>
            <a:ext cx="1756905" cy="3121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>
                <a:sym typeface="Helvetica" panose="020B0604020202020204" pitchFamily="34" charset="0"/>
              </a:rPr>
              <a:t>Click icon to add picture</a:t>
            </a:r>
            <a:endParaRPr lang="en-US" noProof="0" dirty="0">
              <a:sym typeface="Helvetica" panose="020B0604020202020204" pitchFamily="34" charset="0"/>
            </a:endParaRP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55823" y="2324101"/>
            <a:ext cx="1756905" cy="3121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>
                <a:sym typeface="Helvetica" panose="020B0604020202020204" pitchFamily="34" charset="0"/>
              </a:rPr>
              <a:t>Click icon to add picture</a:t>
            </a:r>
            <a:endParaRPr lang="en-US" noProof="0" dirty="0">
              <a:sym typeface="Helvetica" panose="020B0604020202020204" pitchFamily="34" charset="0"/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69452" y="2324101"/>
            <a:ext cx="1756905" cy="3121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>
                <a:sym typeface="Helvetica" panose="020B0604020202020204" pitchFamily="34" charset="0"/>
              </a:rPr>
              <a:t>Click icon to add picture</a:t>
            </a:r>
            <a:endParaRPr lang="en-US" noProof="0" dirty="0"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2019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>
            <a:extLst/>
          </p:cNvPr>
          <p:cNvSpPr>
            <a:spLocks/>
          </p:cNvSpPr>
          <p:nvPr userDrawn="1"/>
        </p:nvSpPr>
        <p:spPr bwMode="auto">
          <a:xfrm>
            <a:off x="4370388" y="-6350"/>
            <a:ext cx="7818437" cy="6864350"/>
          </a:xfrm>
          <a:custGeom>
            <a:avLst/>
            <a:gdLst>
              <a:gd name="connsiteX0" fmla="*/ 15641484 w 15641484"/>
              <a:gd name="connsiteY0" fmla="*/ 0 h 13730264"/>
              <a:gd name="connsiteX1" fmla="*/ 15641484 w 15641484"/>
              <a:gd name="connsiteY1" fmla="*/ 13730264 h 13730264"/>
              <a:gd name="connsiteX2" fmla="*/ 0 w 15641484"/>
              <a:gd name="connsiteY2" fmla="*/ 13730264 h 13730264"/>
              <a:gd name="connsiteX3" fmla="*/ 6713211 w 15641484"/>
              <a:gd name="connsiteY3" fmla="*/ 14671 h 137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41484" h="13730264">
                <a:moveTo>
                  <a:pt x="15641484" y="0"/>
                </a:moveTo>
                <a:lnTo>
                  <a:pt x="15641484" y="13730264"/>
                </a:lnTo>
                <a:lnTo>
                  <a:pt x="0" y="13730264"/>
                </a:lnTo>
                <a:lnTo>
                  <a:pt x="6713211" y="14671"/>
                </a:lnTo>
                <a:close/>
              </a:path>
            </a:pathLst>
          </a:cu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  <a:extLst/>
        </p:spPr>
        <p:txBody>
          <a:bodyPr lIns="25392" tIns="25392" rIns="25392" bIns="25392" anchor="ctr"/>
          <a:lstStyle/>
          <a:p>
            <a:pPr marL="171392" eaLnBrk="1">
              <a:defRPr/>
            </a:pPr>
            <a:endParaRPr lang="en-US" sz="1799" dirty="0">
              <a:latin typeface="+mj-lt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1762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/>
          </p:cNvPr>
          <p:cNvSpPr>
            <a:spLocks/>
          </p:cNvSpPr>
          <p:nvPr userDrawn="1"/>
        </p:nvSpPr>
        <p:spPr bwMode="auto">
          <a:xfrm>
            <a:off x="4370388" y="-6350"/>
            <a:ext cx="7818437" cy="6864350"/>
          </a:xfrm>
          <a:custGeom>
            <a:avLst/>
            <a:gdLst>
              <a:gd name="connsiteX0" fmla="*/ 15641484 w 15641484"/>
              <a:gd name="connsiteY0" fmla="*/ 0 h 13730264"/>
              <a:gd name="connsiteX1" fmla="*/ 15641484 w 15641484"/>
              <a:gd name="connsiteY1" fmla="*/ 13730264 h 13730264"/>
              <a:gd name="connsiteX2" fmla="*/ 0 w 15641484"/>
              <a:gd name="connsiteY2" fmla="*/ 13730264 h 13730264"/>
              <a:gd name="connsiteX3" fmla="*/ 6713211 w 15641484"/>
              <a:gd name="connsiteY3" fmla="*/ 14671 h 137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41484" h="13730264">
                <a:moveTo>
                  <a:pt x="15641484" y="0"/>
                </a:moveTo>
                <a:lnTo>
                  <a:pt x="15641484" y="13730264"/>
                </a:lnTo>
                <a:lnTo>
                  <a:pt x="0" y="13730264"/>
                </a:lnTo>
                <a:lnTo>
                  <a:pt x="6713211" y="14671"/>
                </a:lnTo>
                <a:close/>
              </a:path>
            </a:pathLst>
          </a:cu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  <a:extLst/>
        </p:spPr>
        <p:txBody>
          <a:bodyPr lIns="25392" tIns="25392" rIns="25392" bIns="25392" anchor="ctr"/>
          <a:lstStyle/>
          <a:p>
            <a:pPr marL="171392" eaLnBrk="1">
              <a:defRPr/>
            </a:pPr>
            <a:endParaRPr lang="en-US" sz="1799" dirty="0">
              <a:latin typeface="+mj-lt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3071491" y="3899778"/>
            <a:ext cx="6044629" cy="79989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31271" y="4660975"/>
            <a:ext cx="2418720" cy="438150"/>
          </a:xfrm>
          <a:prstGeom prst="rect">
            <a:avLst/>
          </a:prstGeom>
        </p:spPr>
        <p:txBody>
          <a:bodyPr/>
          <a:lstStyle>
            <a:lvl1pPr marL="0" marR="0" indent="0" algn="ctr" defTabSz="22852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199">
                <a:solidFill>
                  <a:schemeClr val="tx1"/>
                </a:solidFill>
                <a:latin typeface="Lato Regular" panose="020F0502020204030203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66053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-pack-bg">
    <p:bg>
      <p:bgPr>
        <a:solidFill>
          <a:srgbClr val="7D3C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>
            <a:extLst/>
          </p:cNvPr>
          <p:cNvSpPr/>
          <p:nvPr userDrawn="1"/>
        </p:nvSpPr>
        <p:spPr>
          <a:xfrm>
            <a:off x="4329113" y="0"/>
            <a:ext cx="7859712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247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8"/>
                </a:lnTo>
                <a:lnTo>
                  <a:pt x="9247" y="23"/>
                </a:lnTo>
                <a:close/>
              </a:path>
            </a:pathLst>
          </a:cu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25392" tIns="25392" rIns="25392" bIns="25392" anchor="ctr"/>
          <a:lstStyle/>
          <a:p>
            <a:pPr marL="171392" eaLnBrk="1">
              <a:defRPr/>
            </a:pPr>
            <a:endParaRPr sz="1799" dirty="0">
              <a:latin typeface="+mj-lt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5229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">
            <a:extLst/>
          </p:cNvPr>
          <p:cNvSpPr>
            <a:spLocks/>
          </p:cNvSpPr>
          <p:nvPr userDrawn="1"/>
        </p:nvSpPr>
        <p:spPr bwMode="auto">
          <a:xfrm>
            <a:off x="4329113" y="0"/>
            <a:ext cx="7859712" cy="6900863"/>
          </a:xfrm>
          <a:custGeom>
            <a:avLst/>
            <a:gdLst>
              <a:gd name="T0" fmla="*/ 7862094 w 21600"/>
              <a:gd name="T1" fmla="*/ 6900069 h 21600"/>
              <a:gd name="T2" fmla="*/ 7862094 w 21600"/>
              <a:gd name="T3" fmla="*/ 6900069 h 21600"/>
              <a:gd name="T4" fmla="*/ 7862094 w 21600"/>
              <a:gd name="T5" fmla="*/ 6900069 h 21600"/>
              <a:gd name="T6" fmla="*/ 7862094 w 21600"/>
              <a:gd name="T7" fmla="*/ 69000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9246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7"/>
                </a:lnTo>
                <a:lnTo>
                  <a:pt x="9246" y="23"/>
                </a:lnTo>
                <a:close/>
              </a:path>
            </a:pathLst>
          </a:cu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  <a:extLst/>
        </p:spPr>
        <p:txBody>
          <a:bodyPr lIns="25392" tIns="25392" rIns="25392" bIns="25392" anchor="ctr"/>
          <a:lstStyle/>
          <a:p>
            <a:pPr marL="171392" eaLnBrk="1">
              <a:defRPr/>
            </a:pPr>
            <a:endParaRPr lang="en-US" sz="1799" dirty="0">
              <a:latin typeface="+mj-lt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Symbol zastępczy tekstu 3"/>
          <p:cNvSpPr>
            <a:spLocks noGrp="1"/>
          </p:cNvSpPr>
          <p:nvPr>
            <p:ph type="body" sz="quarter" idx="10"/>
          </p:nvPr>
        </p:nvSpPr>
        <p:spPr>
          <a:xfrm>
            <a:off x="814311" y="3573400"/>
            <a:ext cx="3947364" cy="54018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199" b="0" baseline="0">
                <a:solidFill>
                  <a:schemeClr val="tx1">
                    <a:alpha val="95000"/>
                  </a:schemeClr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974081" y="2819348"/>
            <a:ext cx="3126177" cy="799899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>
              <a:defRPr b="0" baseline="0">
                <a:solidFill>
                  <a:schemeClr val="tx1">
                    <a:alpha val="95000"/>
                  </a:schemeClr>
                </a:solidFill>
                <a:latin typeface="Aleo bold" panose="020F080202020403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5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133972" y="1988840"/>
            <a:ext cx="8105949" cy="3175794"/>
          </a:xfrm>
        </p:spPr>
        <p:txBody>
          <a:bodyPr/>
          <a:lstStyle/>
          <a:p>
            <a:pPr lvl="1"/>
            <a:endParaRPr lang="en-IN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>
            <a:extLst/>
          </p:cNvPr>
          <p:cNvSpPr>
            <a:spLocks noGrp="1" noChangeArrowheads="1"/>
          </p:cNvSpPr>
          <p:nvPr>
            <p:ph type="sldNum" idx="12"/>
          </p:nvPr>
        </p:nvSpPr>
        <p:spPr>
          <a:xfrm>
            <a:off x="365125" y="6308725"/>
            <a:ext cx="2527300" cy="354013"/>
          </a:xfrm>
        </p:spPr>
        <p:txBody>
          <a:bodyPr/>
          <a:lstStyle>
            <a:lvl1pPr>
              <a:defRPr sz="1400" b="0" i="0"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r>
              <a:rPr lang="en-US" altLang="en-US"/>
              <a:t>Pg  </a:t>
            </a:r>
            <a:fld id="{07EFBFDA-9266-7E4F-95C7-169E113B5F4F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17598016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bg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/>
          </p:cNvPr>
          <p:cNvSpPr/>
          <p:nvPr userDrawn="1"/>
        </p:nvSpPr>
        <p:spPr bwMode="auto">
          <a:xfrm>
            <a:off x="0" y="2514600"/>
            <a:ext cx="12188825" cy="2262188"/>
          </a:xfrm>
          <a:prstGeom prst="rect">
            <a:avLst/>
          </a:pr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25392" tIns="25392" rIns="25392" bIns="25392" anchor="ctr"/>
          <a:lstStyle/>
          <a:p>
            <a:pPr marL="171392" algn="ctr" defTabSz="412611" eaLnBrk="1">
              <a:defRPr/>
            </a:pPr>
            <a:endParaRPr lang="pl-PL" sz="2799" dirty="0">
              <a:solidFill>
                <a:srgbClr val="000000"/>
              </a:solidFill>
              <a:latin typeface="+mj-lt"/>
              <a:ea typeface="Gill Sans" charset="0"/>
              <a:cs typeface="Arial" panose="020B0604020202020204" pitchFamily="34" charset="0"/>
              <a:sym typeface="Gill Sans" charset="0"/>
            </a:endParaRPr>
          </a:p>
        </p:txBody>
      </p:sp>
      <p:sp>
        <p:nvSpPr>
          <p:cNvPr id="3" name="Tytuł 7"/>
          <p:cNvSpPr>
            <a:spLocks noGrp="1"/>
          </p:cNvSpPr>
          <p:nvPr>
            <p:ph type="title"/>
          </p:nvPr>
        </p:nvSpPr>
        <p:spPr>
          <a:xfrm>
            <a:off x="659224" y="437075"/>
            <a:ext cx="3203121" cy="799899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b="0" spc="50" baseline="0">
                <a:solidFill>
                  <a:schemeClr val="tx1"/>
                </a:solidFill>
                <a:latin typeface="Aleo bold" panose="020F080202020403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7963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bg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659224" y="437074"/>
            <a:ext cx="3206327" cy="729174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4598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1966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44233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bg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659224" y="437074"/>
            <a:ext cx="3206327" cy="729174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4598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1493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51929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ior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56551" y="489703"/>
            <a:ext cx="1282723" cy="729174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sz="4598" b="1" spc="25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Text Placeholder 5"/>
          <p:cNvSpPr>
            <a:spLocks noGrp="1" noChangeAspect="1"/>
          </p:cNvSpPr>
          <p:nvPr>
            <p:ph type="body" sz="quarter" idx="20"/>
          </p:nvPr>
        </p:nvSpPr>
        <p:spPr>
          <a:xfrm>
            <a:off x="702136" y="2443163"/>
            <a:ext cx="3524522" cy="3713797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solidFill>
              <a:srgbClr val="FFFFFF">
                <a:alpha val="9000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4" name="Text Placeholder 5"/>
          <p:cNvSpPr>
            <a:spLocks noGrp="1" noChangeAspect="1"/>
          </p:cNvSpPr>
          <p:nvPr>
            <p:ph type="body" sz="quarter" idx="21"/>
          </p:nvPr>
        </p:nvSpPr>
        <p:spPr>
          <a:xfrm>
            <a:off x="702136" y="1716881"/>
            <a:ext cx="3524522" cy="7739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Text Placeholder 7"/>
          <p:cNvSpPr>
            <a:spLocks noGrp="1" noChangeAspect="1"/>
          </p:cNvSpPr>
          <p:nvPr>
            <p:ph type="body" sz="quarter" idx="22"/>
          </p:nvPr>
        </p:nvSpPr>
        <p:spPr>
          <a:xfrm>
            <a:off x="701755" y="3701385"/>
            <a:ext cx="3525282" cy="21600"/>
          </a:xfrm>
          <a:prstGeom prst="rect">
            <a:avLst/>
          </a:prstGeom>
          <a:solidFill>
            <a:srgbClr val="F0F0F0"/>
          </a:solidFill>
          <a:ln w="0">
            <a:solidFill>
              <a:srgbClr val="F0F0F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6" name="Text Placeholder 7"/>
          <p:cNvSpPr>
            <a:spLocks noGrp="1" noChangeAspect="1"/>
          </p:cNvSpPr>
          <p:nvPr>
            <p:ph type="body" sz="quarter" idx="23"/>
          </p:nvPr>
        </p:nvSpPr>
        <p:spPr>
          <a:xfrm>
            <a:off x="701755" y="4923690"/>
            <a:ext cx="3525282" cy="21600"/>
          </a:xfrm>
          <a:prstGeom prst="rect">
            <a:avLst/>
          </a:prstGeom>
          <a:solidFill>
            <a:srgbClr val="F0F0F0"/>
          </a:solidFill>
          <a:ln w="0">
            <a:solidFill>
              <a:srgbClr val="F0F0F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7" name="Text Placeholder 5"/>
          <p:cNvSpPr>
            <a:spLocks noGrp="1" noChangeAspect="1"/>
          </p:cNvSpPr>
          <p:nvPr>
            <p:ph type="body" sz="quarter" idx="24"/>
          </p:nvPr>
        </p:nvSpPr>
        <p:spPr>
          <a:xfrm>
            <a:off x="4332153" y="2443163"/>
            <a:ext cx="3524522" cy="3713797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solidFill>
              <a:srgbClr val="FFFFFF">
                <a:alpha val="9000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8" name="Text Placeholder 5"/>
          <p:cNvSpPr>
            <a:spLocks noGrp="1" noChangeAspect="1"/>
          </p:cNvSpPr>
          <p:nvPr>
            <p:ph type="body" sz="quarter" idx="25"/>
          </p:nvPr>
        </p:nvSpPr>
        <p:spPr>
          <a:xfrm>
            <a:off x="4332153" y="1716881"/>
            <a:ext cx="3524522" cy="77390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9" name="Text Placeholder 7"/>
          <p:cNvSpPr>
            <a:spLocks noGrp="1" noChangeAspect="1"/>
          </p:cNvSpPr>
          <p:nvPr>
            <p:ph type="body" sz="quarter" idx="26"/>
          </p:nvPr>
        </p:nvSpPr>
        <p:spPr>
          <a:xfrm>
            <a:off x="4331772" y="3701385"/>
            <a:ext cx="3525282" cy="21600"/>
          </a:xfrm>
          <a:prstGeom prst="rect">
            <a:avLst/>
          </a:prstGeom>
          <a:solidFill>
            <a:srgbClr val="F0F0F0"/>
          </a:solidFill>
          <a:ln w="0">
            <a:solidFill>
              <a:srgbClr val="F0F0F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0" name="Text Placeholder 7"/>
          <p:cNvSpPr>
            <a:spLocks noGrp="1" noChangeAspect="1"/>
          </p:cNvSpPr>
          <p:nvPr>
            <p:ph type="body" sz="quarter" idx="27"/>
          </p:nvPr>
        </p:nvSpPr>
        <p:spPr>
          <a:xfrm>
            <a:off x="4331772" y="4923690"/>
            <a:ext cx="3525282" cy="21600"/>
          </a:xfrm>
          <a:prstGeom prst="rect">
            <a:avLst/>
          </a:prstGeom>
          <a:solidFill>
            <a:srgbClr val="F0F0F0"/>
          </a:solidFill>
          <a:ln w="0">
            <a:solidFill>
              <a:srgbClr val="F0F0F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1" name="Text Placeholder 5"/>
          <p:cNvSpPr>
            <a:spLocks noGrp="1" noChangeAspect="1"/>
          </p:cNvSpPr>
          <p:nvPr>
            <p:ph type="body" sz="quarter" idx="28"/>
          </p:nvPr>
        </p:nvSpPr>
        <p:spPr>
          <a:xfrm>
            <a:off x="7961789" y="2443163"/>
            <a:ext cx="3524522" cy="3713797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solidFill>
              <a:srgbClr val="FFFFFF">
                <a:alpha val="9000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2" name="Text Placeholder 5"/>
          <p:cNvSpPr>
            <a:spLocks noGrp="1" noChangeAspect="1"/>
          </p:cNvSpPr>
          <p:nvPr>
            <p:ph type="body" sz="quarter" idx="29"/>
          </p:nvPr>
        </p:nvSpPr>
        <p:spPr>
          <a:xfrm>
            <a:off x="7961789" y="1716881"/>
            <a:ext cx="3524522" cy="77390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3" name="Text Placeholder 7"/>
          <p:cNvSpPr>
            <a:spLocks noGrp="1" noChangeAspect="1"/>
          </p:cNvSpPr>
          <p:nvPr>
            <p:ph type="body" sz="quarter" idx="30"/>
          </p:nvPr>
        </p:nvSpPr>
        <p:spPr>
          <a:xfrm>
            <a:off x="7961408" y="3701385"/>
            <a:ext cx="3525282" cy="21600"/>
          </a:xfrm>
          <a:prstGeom prst="rect">
            <a:avLst/>
          </a:prstGeom>
          <a:solidFill>
            <a:srgbClr val="F0F0F0"/>
          </a:solidFill>
          <a:ln w="0">
            <a:solidFill>
              <a:srgbClr val="F0F0F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4" name="Text Placeholder 7"/>
          <p:cNvSpPr>
            <a:spLocks noGrp="1" noChangeAspect="1"/>
          </p:cNvSpPr>
          <p:nvPr>
            <p:ph type="body" sz="quarter" idx="31"/>
          </p:nvPr>
        </p:nvSpPr>
        <p:spPr>
          <a:xfrm>
            <a:off x="7961408" y="4923690"/>
            <a:ext cx="3525282" cy="21600"/>
          </a:xfrm>
          <a:prstGeom prst="rect">
            <a:avLst/>
          </a:prstGeom>
          <a:solidFill>
            <a:srgbClr val="F0F0F0"/>
          </a:solidFill>
          <a:ln w="0">
            <a:solidFill>
              <a:srgbClr val="F0F0F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60937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_team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659224" y="437074"/>
            <a:ext cx="3206327" cy="729174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4598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10"/>
          <p:cNvSpPr>
            <a:spLocks noGrp="1" noChangeAspect="1"/>
          </p:cNvSpPr>
          <p:nvPr>
            <p:ph type="pic" sz="quarter" idx="16"/>
          </p:nvPr>
        </p:nvSpPr>
        <p:spPr>
          <a:xfrm>
            <a:off x="10011452" y="4486620"/>
            <a:ext cx="917155" cy="918000"/>
          </a:xfrm>
          <a:prstGeom prst="ellipse">
            <a:avLst/>
          </a:prstGeom>
          <a:ln w="63500">
            <a:solidFill>
              <a:srgbClr val="ABABAB"/>
            </a:solidFill>
          </a:ln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Picture Placeholder 10"/>
          <p:cNvSpPr>
            <a:spLocks noGrp="1" noChangeAspect="1"/>
          </p:cNvSpPr>
          <p:nvPr>
            <p:ph type="pic" sz="quarter" idx="15"/>
          </p:nvPr>
        </p:nvSpPr>
        <p:spPr>
          <a:xfrm>
            <a:off x="7031531" y="4486620"/>
            <a:ext cx="917155" cy="918000"/>
          </a:xfrm>
          <a:prstGeom prst="ellipse">
            <a:avLst/>
          </a:prstGeom>
          <a:ln w="63500">
            <a:solidFill>
              <a:srgbClr val="ABABAB"/>
            </a:solidFill>
          </a:ln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10"/>
          <p:cNvSpPr>
            <a:spLocks noGrp="1" noChangeAspect="1"/>
          </p:cNvSpPr>
          <p:nvPr>
            <p:ph type="pic" sz="quarter" idx="14"/>
          </p:nvPr>
        </p:nvSpPr>
        <p:spPr>
          <a:xfrm>
            <a:off x="4132676" y="4486620"/>
            <a:ext cx="917155" cy="918000"/>
          </a:xfrm>
          <a:prstGeom prst="ellipse">
            <a:avLst/>
          </a:prstGeom>
          <a:ln w="63500">
            <a:solidFill>
              <a:srgbClr val="ABABAB"/>
            </a:solidFill>
          </a:ln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10"/>
          <p:cNvSpPr>
            <a:spLocks noGrp="1" noChangeAspect="1"/>
          </p:cNvSpPr>
          <p:nvPr>
            <p:ph type="pic" sz="quarter" idx="13"/>
          </p:nvPr>
        </p:nvSpPr>
        <p:spPr>
          <a:xfrm>
            <a:off x="1155532" y="4486620"/>
            <a:ext cx="917155" cy="918000"/>
          </a:xfrm>
          <a:prstGeom prst="ellipse">
            <a:avLst/>
          </a:prstGeom>
          <a:ln w="63500">
            <a:solidFill>
              <a:srgbClr val="ABABAB"/>
            </a:solidFill>
          </a:ln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10"/>
          <p:cNvSpPr>
            <a:spLocks noGrp="1" noChangeAspect="1"/>
          </p:cNvSpPr>
          <p:nvPr>
            <p:ph type="pic" sz="quarter" idx="12"/>
          </p:nvPr>
        </p:nvSpPr>
        <p:spPr>
          <a:xfrm>
            <a:off x="8522110" y="2956875"/>
            <a:ext cx="917155" cy="918000"/>
          </a:xfrm>
          <a:prstGeom prst="ellipse">
            <a:avLst/>
          </a:prstGeom>
          <a:ln w="63500">
            <a:solidFill>
              <a:srgbClr val="ABABAB"/>
            </a:solidFill>
          </a:ln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9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2636308" y="2956875"/>
            <a:ext cx="917155" cy="918000"/>
          </a:xfrm>
          <a:prstGeom prst="ellipse">
            <a:avLst/>
          </a:prstGeom>
          <a:ln w="63500">
            <a:solidFill>
              <a:srgbClr val="ABABAB"/>
            </a:solidFill>
          </a:ln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0" name="Picture Placeholder 10"/>
          <p:cNvSpPr>
            <a:spLocks noGrp="1" noChangeAspect="1"/>
          </p:cNvSpPr>
          <p:nvPr>
            <p:ph type="pic" sz="quarter" idx="10"/>
          </p:nvPr>
        </p:nvSpPr>
        <p:spPr>
          <a:xfrm>
            <a:off x="5566614" y="1613474"/>
            <a:ext cx="917155" cy="918000"/>
          </a:xfrm>
          <a:prstGeom prst="ellipse">
            <a:avLst/>
          </a:prstGeom>
          <a:ln w="63500">
            <a:solidFill>
              <a:srgbClr val="ABABAB"/>
            </a:solidFill>
          </a:ln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115536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bg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659224" y="437074"/>
            <a:ext cx="3206327" cy="729174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4598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7252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Roadma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6"/>
          <p:cNvSpPr>
            <a:spLocks noGrp="1"/>
          </p:cNvSpPr>
          <p:nvPr>
            <p:ph type="body" sz="quarter" idx="10"/>
          </p:nvPr>
        </p:nvSpPr>
        <p:spPr>
          <a:xfrm>
            <a:off x="656551" y="489703"/>
            <a:ext cx="1282723" cy="729302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sz="4599" b="1" spc="25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570028" y="1699420"/>
            <a:ext cx="3914130" cy="1476375"/>
          </a:xfrm>
          <a:prstGeom prst="rect">
            <a:avLst/>
          </a:prstGeom>
          <a:ln w="0">
            <a:noFill/>
          </a:ln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 noChangeAspect="1"/>
          </p:cNvSpPr>
          <p:nvPr>
            <p:ph type="body" sz="quarter" idx="12"/>
          </p:nvPr>
        </p:nvSpPr>
        <p:spPr>
          <a:xfrm>
            <a:off x="6094412" y="1699607"/>
            <a:ext cx="1475616" cy="147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7570028" y="3174266"/>
            <a:ext cx="3914130" cy="1476375"/>
          </a:xfrm>
          <a:prstGeom prst="rect">
            <a:avLst/>
          </a:prstGeom>
          <a:ln w="0">
            <a:noFill/>
          </a:ln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0" name="Text Placeholder 7"/>
          <p:cNvSpPr>
            <a:spLocks noGrp="1" noChangeAspect="1"/>
          </p:cNvSpPr>
          <p:nvPr>
            <p:ph type="body" sz="quarter" idx="14"/>
          </p:nvPr>
        </p:nvSpPr>
        <p:spPr>
          <a:xfrm>
            <a:off x="6094412" y="3174453"/>
            <a:ext cx="1475616" cy="14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7570028" y="4648924"/>
            <a:ext cx="3914130" cy="1476375"/>
          </a:xfrm>
          <a:prstGeom prst="rect">
            <a:avLst/>
          </a:prstGeom>
          <a:ln w="0">
            <a:noFill/>
          </a:ln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2" name="Text Placeholder 7"/>
          <p:cNvSpPr>
            <a:spLocks noGrp="1" noChangeAspect="1"/>
          </p:cNvSpPr>
          <p:nvPr>
            <p:ph type="body" sz="quarter" idx="16"/>
          </p:nvPr>
        </p:nvSpPr>
        <p:spPr>
          <a:xfrm>
            <a:off x="6094412" y="4649112"/>
            <a:ext cx="1475616" cy="14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3706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3" name="Slide Number Placeholder 2">
            <a:extLst/>
          </p:cNvPr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altLang="en-US"/>
              <a:t>Pg.  </a:t>
            </a:r>
            <a:fld id="{B746418C-1562-9D42-BCEF-5CE48F29C1FB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840771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494012" y="2852935"/>
            <a:ext cx="8105949" cy="2967633"/>
          </a:xfrm>
        </p:spPr>
        <p:txBody>
          <a:bodyPr/>
          <a:lstStyle/>
          <a:p>
            <a:pPr lvl="1"/>
            <a:endParaRPr lang="en-IN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2453988" y="1412776"/>
            <a:ext cx="5156200" cy="1296144"/>
          </a:xfrm>
        </p:spPr>
        <p:txBody>
          <a:bodyPr/>
          <a:lstStyle>
            <a:lvl2pPr marL="742950" marR="0" indent="-285750" algn="l" defTabSz="457200" rtl="0" eaLnBrk="0" fontAlgn="base" latinLnBrk="0" hangingPunct="0">
              <a:lnSpc>
                <a:spcPct val="94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Rectangle 2">
            <a:extLst/>
          </p:cNvPr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altLang="en-US"/>
              <a:t>Pg  </a:t>
            </a:r>
            <a:fld id="{EE9B819C-F3BB-C942-B98B-2621104512A2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1204644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6815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c P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 userDrawn="1"/>
        </p:nvGrpSpPr>
        <p:grpSpPr bwMode="auto">
          <a:xfrm>
            <a:off x="720725" y="-1588"/>
            <a:ext cx="11607800" cy="6902451"/>
            <a:chOff x="4630060" y="-3834"/>
            <a:chExt cx="16424861" cy="13803971"/>
          </a:xfrm>
        </p:grpSpPr>
        <p:sp>
          <p:nvSpPr>
            <p:cNvPr id="3" name="AutoShape 1">
              <a:extLst/>
            </p:cNvPr>
            <p:cNvSpPr>
              <a:spLocks/>
            </p:cNvSpPr>
            <p:nvPr userDrawn="1"/>
          </p:nvSpPr>
          <p:spPr bwMode="auto">
            <a:xfrm>
              <a:off x="8725045" y="-3834"/>
              <a:ext cx="12329876" cy="13803971"/>
            </a:xfrm>
            <a:custGeom>
              <a:avLst/>
              <a:gdLst>
                <a:gd name="T0" fmla="*/ 7862094 w 21600"/>
                <a:gd name="T1" fmla="*/ 6900069 h 21600"/>
                <a:gd name="T2" fmla="*/ 7862094 w 21600"/>
                <a:gd name="T3" fmla="*/ 6900069 h 21600"/>
                <a:gd name="T4" fmla="*/ 7862094 w 21600"/>
                <a:gd name="T5" fmla="*/ 6900069 h 21600"/>
                <a:gd name="T6" fmla="*/ 7862094 w 21600"/>
                <a:gd name="T7" fmla="*/ 6900069 h 21600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11798 w 21600"/>
                <a:gd name="connsiteY0" fmla="*/ 0 h 21606"/>
                <a:gd name="connsiteX1" fmla="*/ 21530 w 21600"/>
                <a:gd name="connsiteY1" fmla="*/ 6 h 21606"/>
                <a:gd name="connsiteX2" fmla="*/ 21600 w 21600"/>
                <a:gd name="connsiteY2" fmla="*/ 21606 h 21606"/>
                <a:gd name="connsiteX3" fmla="*/ 0 w 21600"/>
                <a:gd name="connsiteY3" fmla="*/ 21553 h 21606"/>
                <a:gd name="connsiteX4" fmla="*/ 11798 w 21600"/>
                <a:gd name="connsiteY4" fmla="*/ 0 h 21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1606">
                  <a:moveTo>
                    <a:pt x="11798" y="0"/>
                  </a:moveTo>
                  <a:lnTo>
                    <a:pt x="21530" y="6"/>
                  </a:lnTo>
                  <a:cubicBezTo>
                    <a:pt x="21553" y="7206"/>
                    <a:pt x="21577" y="14406"/>
                    <a:pt x="21600" y="21606"/>
                  </a:cubicBezTo>
                  <a:lnTo>
                    <a:pt x="0" y="21553"/>
                  </a:lnTo>
                  <a:lnTo>
                    <a:pt x="11798" y="0"/>
                  </a:lnTo>
                  <a:close/>
                </a:path>
              </a:pathLst>
            </a:custGeom>
            <a:solidFill>
              <a:schemeClr val="tx1">
                <a:lumMod val="75000"/>
                <a:alpha val="9000"/>
              </a:schemeClr>
            </a:solidFill>
            <a:ln>
              <a:noFill/>
            </a:ln>
            <a:effectLst/>
            <a:extLst/>
          </p:spPr>
          <p:txBody>
            <a:bodyPr lIns="38100" tIns="38100" rIns="38100" bIns="38100" anchor="ctr"/>
            <a:lstStyle/>
            <a:p>
              <a:pPr defTabSz="228523">
                <a:defRPr/>
              </a:pPr>
              <a:endParaRPr lang="en-US" sz="1499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4" name="Picture 6" descr="droppedImage.pdf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07"/>
            <a:stretch>
              <a:fillRect/>
            </a:stretch>
          </p:blipFill>
          <p:spPr bwMode="auto">
            <a:xfrm>
              <a:off x="16334550" y="902367"/>
              <a:ext cx="3399655" cy="3390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6"/>
            <p:cNvGrpSpPr>
              <a:grpSpLocks/>
            </p:cNvGrpSpPr>
            <p:nvPr userDrawn="1"/>
          </p:nvGrpSpPr>
          <p:grpSpPr bwMode="auto">
            <a:xfrm>
              <a:off x="4630060" y="9755187"/>
              <a:ext cx="13092022" cy="2290529"/>
              <a:chOff x="1344613" y="4179316"/>
              <a:chExt cx="21704300" cy="3797300"/>
            </a:xfrm>
          </p:grpSpPr>
          <p:grpSp>
            <p:nvGrpSpPr>
              <p:cNvPr id="6" name="Group 7"/>
              <p:cNvGrpSpPr>
                <a:grpSpLocks/>
              </p:cNvGrpSpPr>
              <p:nvPr userDrawn="1"/>
            </p:nvGrpSpPr>
            <p:grpSpPr bwMode="auto">
              <a:xfrm>
                <a:off x="1344613" y="4179316"/>
                <a:ext cx="3797300" cy="3797300"/>
                <a:chOff x="1774599" y="9001126"/>
                <a:chExt cx="3797300" cy="3797300"/>
              </a:xfrm>
            </p:grpSpPr>
            <p:sp>
              <p:nvSpPr>
                <p:cNvPr id="19" name="AutoShape 11">
                  <a:extLst/>
                </p:cNvPr>
                <p:cNvSpPr>
                  <a:spLocks/>
                </p:cNvSpPr>
                <p:nvPr userDrawn="1"/>
              </p:nvSpPr>
              <p:spPr bwMode="auto">
                <a:xfrm>
                  <a:off x="1774599" y="9001577"/>
                  <a:ext cx="3798435" cy="3794797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8" y="6724"/>
                        <a:pt x="20638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ffectLst/>
                <a:extLst/>
              </p:spPr>
              <p:txBody>
                <a:bodyPr lIns="0" tIns="0" rIns="0" bIns="0" anchor="ctr"/>
                <a:lstStyle>
                  <a:lvl1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1pPr>
                  <a:lvl2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2pPr>
                  <a:lvl3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3pPr>
                  <a:lvl4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4pPr>
                  <a:lvl5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5pPr>
                  <a:lvl6pPr marL="18288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6pPr>
                  <a:lvl7pPr marL="22860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7pPr>
                  <a:lvl8pPr marL="27432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8pPr>
                  <a:lvl9pPr marL="32004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9pPr>
                </a:lstStyle>
                <a:p>
                  <a:pPr>
                    <a:defRPr/>
                  </a:pPr>
                  <a:endParaRPr lang="en-US" sz="1999" dirty="0">
                    <a:solidFill>
                      <a:srgbClr val="66C8BD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Lato" panose="020F0502020204030203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" name="Freeform 8">
                  <a:extLst/>
                </p:cNvPr>
                <p:cNvSpPr>
                  <a:spLocks/>
                </p:cNvSpPr>
                <p:nvPr userDrawn="1"/>
              </p:nvSpPr>
              <p:spPr bwMode="auto">
                <a:xfrm>
                  <a:off x="3271629" y="10027908"/>
                  <a:ext cx="2290234" cy="2689519"/>
                </a:xfrm>
                <a:custGeom>
                  <a:avLst/>
                  <a:gdLst>
                    <a:gd name="connsiteX0" fmla="*/ 1374243 w 2287577"/>
                    <a:gd name="connsiteY0" fmla="*/ 0 h 2692837"/>
                    <a:gd name="connsiteX1" fmla="*/ 2279558 w 2287577"/>
                    <a:gd name="connsiteY1" fmla="*/ 642877 h 2692837"/>
                    <a:gd name="connsiteX2" fmla="*/ 927594 w 2287577"/>
                    <a:gd name="connsiteY2" fmla="*/ 2692837 h 2692837"/>
                    <a:gd name="connsiteX3" fmla="*/ 0 w 2287577"/>
                    <a:gd name="connsiteY3" fmla="*/ 2119804 h 2692837"/>
                    <a:gd name="connsiteX4" fmla="*/ 6179 w 2287577"/>
                    <a:gd name="connsiteY4" fmla="*/ 2110143 h 2692837"/>
                    <a:gd name="connsiteX5" fmla="*/ 15371 w 2287577"/>
                    <a:gd name="connsiteY5" fmla="*/ 2113358 h 2692837"/>
                    <a:gd name="connsiteX6" fmla="*/ 1313529 w 2287577"/>
                    <a:gd name="connsiteY6" fmla="*/ 1783865 h 2692837"/>
                    <a:gd name="connsiteX7" fmla="*/ 1403390 w 2287577"/>
                    <a:gd name="connsiteY7" fmla="*/ 32247 h 2692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87577" h="2692837">
                      <a:moveTo>
                        <a:pt x="1374243" y="0"/>
                      </a:moveTo>
                      <a:lnTo>
                        <a:pt x="2279558" y="642877"/>
                      </a:lnTo>
                      <a:cubicBezTo>
                        <a:pt x="2409044" y="2311565"/>
                        <a:pt x="927594" y="2692837"/>
                        <a:pt x="927594" y="2692837"/>
                      </a:cubicBezTo>
                      <a:lnTo>
                        <a:pt x="0" y="2119804"/>
                      </a:lnTo>
                      <a:lnTo>
                        <a:pt x="6179" y="2110143"/>
                      </a:lnTo>
                      <a:lnTo>
                        <a:pt x="15371" y="2113358"/>
                      </a:lnTo>
                      <a:cubicBezTo>
                        <a:pt x="460592" y="2245156"/>
                        <a:pt x="962070" y="2135325"/>
                        <a:pt x="1313529" y="1783865"/>
                      </a:cubicBezTo>
                      <a:cubicBezTo>
                        <a:pt x="1792791" y="1304604"/>
                        <a:pt x="1822745" y="546379"/>
                        <a:pt x="1403390" y="32247"/>
                      </a:cubicBezTo>
                      <a:close/>
                    </a:path>
                  </a:pathLst>
                </a:custGeom>
                <a:solidFill>
                  <a:schemeClr val="tx2">
                    <a:lumMod val="75000"/>
                    <a:alpha val="50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 lIns="0" tIns="0" rIns="0" bIns="0" anchor="ctr"/>
                <a:lstStyle/>
                <a:p>
                  <a:pPr>
                    <a:defRPr/>
                  </a:pPr>
                  <a:endParaRPr lang="en-US" sz="1799" dirty="0">
                    <a:latin typeface="Lato" panose="020F0502020204030203" pitchFamily="34" charset="0"/>
                    <a:ea typeface="Microsoft YaHei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" name="AutoShape 13">
                  <a:extLst/>
                </p:cNvPr>
                <p:cNvSpPr>
                  <a:spLocks/>
                </p:cNvSpPr>
                <p:nvPr userDrawn="1"/>
              </p:nvSpPr>
              <p:spPr bwMode="auto">
                <a:xfrm>
                  <a:off x="2351813" y="9559481"/>
                  <a:ext cx="2617940" cy="2615830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9" y="6724"/>
                        <a:pt x="20639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/>
              </p:spPr>
              <p:txBody>
                <a:bodyPr lIns="0" tIns="0" rIns="0" bIns="0" anchor="ctr"/>
                <a:lstStyle>
                  <a:lvl1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1pPr>
                  <a:lvl2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2pPr>
                  <a:lvl3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3pPr>
                  <a:lvl4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4pPr>
                  <a:lvl5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5pPr>
                  <a:lvl6pPr marL="18288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6pPr>
                  <a:lvl7pPr marL="22860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7pPr>
                  <a:lvl8pPr marL="27432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8pPr>
                  <a:lvl9pPr marL="32004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9pPr>
                </a:lstStyle>
                <a:p>
                  <a:pPr>
                    <a:defRPr/>
                  </a:pPr>
                  <a:endParaRPr lang="en-US" sz="1999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Lato" panose="020F0502020204030203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7" name="Group 8"/>
              <p:cNvGrpSpPr>
                <a:grpSpLocks/>
              </p:cNvGrpSpPr>
              <p:nvPr userDrawn="1"/>
            </p:nvGrpSpPr>
            <p:grpSpPr bwMode="auto">
              <a:xfrm>
                <a:off x="7313613" y="4179316"/>
                <a:ext cx="3797300" cy="3797300"/>
                <a:chOff x="7448608" y="8868229"/>
                <a:chExt cx="3797300" cy="3797300"/>
              </a:xfrm>
            </p:grpSpPr>
            <p:sp>
              <p:nvSpPr>
                <p:cNvPr id="16" name="AutoShape 11">
                  <a:extLst/>
                </p:cNvPr>
                <p:cNvSpPr>
                  <a:spLocks/>
                </p:cNvSpPr>
                <p:nvPr userDrawn="1"/>
              </p:nvSpPr>
              <p:spPr bwMode="auto">
                <a:xfrm>
                  <a:off x="7449110" y="8868680"/>
                  <a:ext cx="3783540" cy="3794797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8" y="6724"/>
                        <a:pt x="20638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ffectLst/>
                <a:extLst/>
              </p:spPr>
              <p:txBody>
                <a:bodyPr lIns="0" tIns="0" rIns="0" bIns="0" anchor="ctr"/>
                <a:lstStyle>
                  <a:lvl1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1pPr>
                  <a:lvl2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2pPr>
                  <a:lvl3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3pPr>
                  <a:lvl4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4pPr>
                  <a:lvl5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5pPr>
                  <a:lvl6pPr marL="18288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6pPr>
                  <a:lvl7pPr marL="22860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7pPr>
                  <a:lvl8pPr marL="27432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8pPr>
                  <a:lvl9pPr marL="32004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9pPr>
                </a:lstStyle>
                <a:p>
                  <a:pPr>
                    <a:defRPr/>
                  </a:pPr>
                  <a:endParaRPr lang="en-US" sz="1999" dirty="0">
                    <a:solidFill>
                      <a:srgbClr val="66C8BD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Lato" panose="020F0502020204030203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" name="Freeform 12">
                  <a:extLst/>
                </p:cNvPr>
                <p:cNvSpPr>
                  <a:spLocks/>
                </p:cNvSpPr>
                <p:nvPr userDrawn="1"/>
              </p:nvSpPr>
              <p:spPr bwMode="auto">
                <a:xfrm>
                  <a:off x="8946140" y="9895011"/>
                  <a:ext cx="2275336" cy="2689519"/>
                </a:xfrm>
                <a:custGeom>
                  <a:avLst/>
                  <a:gdLst>
                    <a:gd name="connsiteX0" fmla="*/ 1374243 w 2287577"/>
                    <a:gd name="connsiteY0" fmla="*/ 0 h 2692837"/>
                    <a:gd name="connsiteX1" fmla="*/ 2279558 w 2287577"/>
                    <a:gd name="connsiteY1" fmla="*/ 642877 h 2692837"/>
                    <a:gd name="connsiteX2" fmla="*/ 927594 w 2287577"/>
                    <a:gd name="connsiteY2" fmla="*/ 2692837 h 2692837"/>
                    <a:gd name="connsiteX3" fmla="*/ 0 w 2287577"/>
                    <a:gd name="connsiteY3" fmla="*/ 2119804 h 2692837"/>
                    <a:gd name="connsiteX4" fmla="*/ 6179 w 2287577"/>
                    <a:gd name="connsiteY4" fmla="*/ 2110143 h 2692837"/>
                    <a:gd name="connsiteX5" fmla="*/ 15371 w 2287577"/>
                    <a:gd name="connsiteY5" fmla="*/ 2113358 h 2692837"/>
                    <a:gd name="connsiteX6" fmla="*/ 1313529 w 2287577"/>
                    <a:gd name="connsiteY6" fmla="*/ 1783865 h 2692837"/>
                    <a:gd name="connsiteX7" fmla="*/ 1403390 w 2287577"/>
                    <a:gd name="connsiteY7" fmla="*/ 32247 h 2692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87577" h="2692837">
                      <a:moveTo>
                        <a:pt x="1374243" y="0"/>
                      </a:moveTo>
                      <a:lnTo>
                        <a:pt x="2279558" y="642877"/>
                      </a:lnTo>
                      <a:cubicBezTo>
                        <a:pt x="2409044" y="2311565"/>
                        <a:pt x="927594" y="2692837"/>
                        <a:pt x="927594" y="2692837"/>
                      </a:cubicBezTo>
                      <a:lnTo>
                        <a:pt x="0" y="2119804"/>
                      </a:lnTo>
                      <a:lnTo>
                        <a:pt x="6179" y="2110143"/>
                      </a:lnTo>
                      <a:lnTo>
                        <a:pt x="15371" y="2113358"/>
                      </a:lnTo>
                      <a:cubicBezTo>
                        <a:pt x="460592" y="2245156"/>
                        <a:pt x="962070" y="2135325"/>
                        <a:pt x="1313529" y="1783865"/>
                      </a:cubicBezTo>
                      <a:cubicBezTo>
                        <a:pt x="1792791" y="1304604"/>
                        <a:pt x="1822745" y="546379"/>
                        <a:pt x="1403390" y="32247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 lIns="0" tIns="0" rIns="0" bIns="0" anchor="ctr"/>
                <a:lstStyle/>
                <a:p>
                  <a:pPr>
                    <a:defRPr/>
                  </a:pPr>
                  <a:endParaRPr lang="en-US" sz="1799" dirty="0">
                    <a:latin typeface="Lato" panose="020F0502020204030203" pitchFamily="34" charset="0"/>
                    <a:ea typeface="Microsoft YaHei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AutoShape 13">
                  <a:extLst/>
                </p:cNvPr>
                <p:cNvSpPr>
                  <a:spLocks/>
                </p:cNvSpPr>
                <p:nvPr userDrawn="1"/>
              </p:nvSpPr>
              <p:spPr bwMode="auto">
                <a:xfrm>
                  <a:off x="8026322" y="9426584"/>
                  <a:ext cx="2614217" cy="2615830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9" y="6724"/>
                        <a:pt x="20639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  <a:extLst/>
              </p:spPr>
              <p:txBody>
                <a:bodyPr lIns="0" tIns="0" rIns="0" bIns="0" anchor="ctr"/>
                <a:lstStyle>
                  <a:lvl1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1pPr>
                  <a:lvl2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2pPr>
                  <a:lvl3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3pPr>
                  <a:lvl4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4pPr>
                  <a:lvl5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5pPr>
                  <a:lvl6pPr marL="18288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6pPr>
                  <a:lvl7pPr marL="22860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7pPr>
                  <a:lvl8pPr marL="27432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8pPr>
                  <a:lvl9pPr marL="32004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9pPr>
                </a:lstStyle>
                <a:p>
                  <a:pPr>
                    <a:defRPr/>
                  </a:pPr>
                  <a:endParaRPr lang="en-US" sz="1999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Lato" panose="020F0502020204030203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8" name="Group 9"/>
              <p:cNvGrpSpPr>
                <a:grpSpLocks/>
              </p:cNvGrpSpPr>
              <p:nvPr userDrawn="1"/>
            </p:nvGrpSpPr>
            <p:grpSpPr bwMode="auto">
              <a:xfrm>
                <a:off x="13282613" y="4179316"/>
                <a:ext cx="3797300" cy="3797300"/>
                <a:chOff x="12986999" y="8868229"/>
                <a:chExt cx="3797300" cy="3797300"/>
              </a:xfrm>
            </p:grpSpPr>
            <p:sp>
              <p:nvSpPr>
                <p:cNvPr id="13" name="AutoShape 11">
                  <a:extLst/>
                </p:cNvPr>
                <p:cNvSpPr>
                  <a:spLocks/>
                </p:cNvSpPr>
                <p:nvPr userDrawn="1"/>
              </p:nvSpPr>
              <p:spPr bwMode="auto">
                <a:xfrm>
                  <a:off x="12988003" y="8868680"/>
                  <a:ext cx="3794713" cy="3794797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8" y="6724"/>
                        <a:pt x="20638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  <a:extLst/>
              </p:spPr>
              <p:txBody>
                <a:bodyPr lIns="0" tIns="0" rIns="0" bIns="0" anchor="ctr"/>
                <a:lstStyle>
                  <a:lvl1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1pPr>
                  <a:lvl2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2pPr>
                  <a:lvl3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3pPr>
                  <a:lvl4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4pPr>
                  <a:lvl5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5pPr>
                  <a:lvl6pPr marL="18288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6pPr>
                  <a:lvl7pPr marL="22860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7pPr>
                  <a:lvl8pPr marL="27432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8pPr>
                  <a:lvl9pPr marL="32004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9pPr>
                </a:lstStyle>
                <a:p>
                  <a:pPr>
                    <a:defRPr/>
                  </a:pPr>
                  <a:endParaRPr lang="en-US" sz="1999" dirty="0">
                    <a:solidFill>
                      <a:srgbClr val="66C8BD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Lato" panose="020F0502020204030203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" name="Freeform 16">
                  <a:extLst/>
                </p:cNvPr>
                <p:cNvSpPr>
                  <a:spLocks/>
                </p:cNvSpPr>
                <p:nvPr userDrawn="1"/>
              </p:nvSpPr>
              <p:spPr bwMode="auto">
                <a:xfrm>
                  <a:off x="14485033" y="9895011"/>
                  <a:ext cx="2286509" cy="2689519"/>
                </a:xfrm>
                <a:custGeom>
                  <a:avLst/>
                  <a:gdLst>
                    <a:gd name="connsiteX0" fmla="*/ 1374243 w 2287577"/>
                    <a:gd name="connsiteY0" fmla="*/ 0 h 2692837"/>
                    <a:gd name="connsiteX1" fmla="*/ 2279558 w 2287577"/>
                    <a:gd name="connsiteY1" fmla="*/ 642877 h 2692837"/>
                    <a:gd name="connsiteX2" fmla="*/ 927594 w 2287577"/>
                    <a:gd name="connsiteY2" fmla="*/ 2692837 h 2692837"/>
                    <a:gd name="connsiteX3" fmla="*/ 0 w 2287577"/>
                    <a:gd name="connsiteY3" fmla="*/ 2119804 h 2692837"/>
                    <a:gd name="connsiteX4" fmla="*/ 6179 w 2287577"/>
                    <a:gd name="connsiteY4" fmla="*/ 2110143 h 2692837"/>
                    <a:gd name="connsiteX5" fmla="*/ 15371 w 2287577"/>
                    <a:gd name="connsiteY5" fmla="*/ 2113358 h 2692837"/>
                    <a:gd name="connsiteX6" fmla="*/ 1313529 w 2287577"/>
                    <a:gd name="connsiteY6" fmla="*/ 1783865 h 2692837"/>
                    <a:gd name="connsiteX7" fmla="*/ 1403390 w 2287577"/>
                    <a:gd name="connsiteY7" fmla="*/ 32247 h 2692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87577" h="2692837">
                      <a:moveTo>
                        <a:pt x="1374243" y="0"/>
                      </a:moveTo>
                      <a:lnTo>
                        <a:pt x="2279558" y="642877"/>
                      </a:lnTo>
                      <a:cubicBezTo>
                        <a:pt x="2409044" y="2311565"/>
                        <a:pt x="927594" y="2692837"/>
                        <a:pt x="927594" y="2692837"/>
                      </a:cubicBezTo>
                      <a:lnTo>
                        <a:pt x="0" y="2119804"/>
                      </a:lnTo>
                      <a:lnTo>
                        <a:pt x="6179" y="2110143"/>
                      </a:lnTo>
                      <a:lnTo>
                        <a:pt x="15371" y="2113358"/>
                      </a:lnTo>
                      <a:cubicBezTo>
                        <a:pt x="460592" y="2245156"/>
                        <a:pt x="962070" y="2135325"/>
                        <a:pt x="1313529" y="1783865"/>
                      </a:cubicBezTo>
                      <a:cubicBezTo>
                        <a:pt x="1792791" y="1304604"/>
                        <a:pt x="1822745" y="546379"/>
                        <a:pt x="1403390" y="32247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  <a:alpha val="50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 lIns="0" tIns="0" rIns="0" bIns="0" anchor="ctr"/>
                <a:lstStyle/>
                <a:p>
                  <a:pPr>
                    <a:defRPr/>
                  </a:pPr>
                  <a:endParaRPr lang="en-US" sz="1799" dirty="0">
                    <a:latin typeface="Lato" panose="020F0502020204030203" pitchFamily="34" charset="0"/>
                    <a:ea typeface="Microsoft YaHei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" name="AutoShape 13">
                  <a:extLst/>
                </p:cNvPr>
                <p:cNvSpPr>
                  <a:spLocks/>
                </p:cNvSpPr>
                <p:nvPr userDrawn="1"/>
              </p:nvSpPr>
              <p:spPr bwMode="auto">
                <a:xfrm>
                  <a:off x="13565217" y="9426584"/>
                  <a:ext cx="2614217" cy="2615830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9" y="6724"/>
                        <a:pt x="20639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  <a:extLst/>
              </p:spPr>
              <p:txBody>
                <a:bodyPr lIns="0" tIns="0" rIns="0" bIns="0" anchor="ctr"/>
                <a:lstStyle>
                  <a:lvl1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1pPr>
                  <a:lvl2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2pPr>
                  <a:lvl3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3pPr>
                  <a:lvl4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4pPr>
                  <a:lvl5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5pPr>
                  <a:lvl6pPr marL="18288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6pPr>
                  <a:lvl7pPr marL="22860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7pPr>
                  <a:lvl8pPr marL="27432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8pPr>
                  <a:lvl9pPr marL="32004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9pPr>
                </a:lstStyle>
                <a:p>
                  <a:pPr>
                    <a:defRPr/>
                  </a:pPr>
                  <a:endParaRPr lang="en-US" sz="1999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Lato" panose="020F0502020204030203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9" name="Group 10"/>
              <p:cNvGrpSpPr>
                <a:grpSpLocks/>
              </p:cNvGrpSpPr>
              <p:nvPr userDrawn="1"/>
            </p:nvGrpSpPr>
            <p:grpSpPr bwMode="auto">
              <a:xfrm>
                <a:off x="19251613" y="4179316"/>
                <a:ext cx="3797300" cy="3797300"/>
                <a:chOff x="18828205" y="9201735"/>
                <a:chExt cx="3797300" cy="3797300"/>
              </a:xfrm>
            </p:grpSpPr>
            <p:sp>
              <p:nvSpPr>
                <p:cNvPr id="10" name="AutoShape 11">
                  <a:extLst/>
                </p:cNvPr>
                <p:cNvSpPr>
                  <a:spLocks/>
                </p:cNvSpPr>
                <p:nvPr userDrawn="1"/>
              </p:nvSpPr>
              <p:spPr bwMode="auto">
                <a:xfrm>
                  <a:off x="18814815" y="9202186"/>
                  <a:ext cx="3809606" cy="3794797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8" y="6724"/>
                        <a:pt x="20638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/>
              </p:spPr>
              <p:txBody>
                <a:bodyPr lIns="0" tIns="0" rIns="0" bIns="0" anchor="ctr"/>
                <a:lstStyle>
                  <a:lvl1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1pPr>
                  <a:lvl2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2pPr>
                  <a:lvl3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3pPr>
                  <a:lvl4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4pPr>
                  <a:lvl5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5pPr>
                  <a:lvl6pPr marL="18288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6pPr>
                  <a:lvl7pPr marL="22860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7pPr>
                  <a:lvl8pPr marL="27432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8pPr>
                  <a:lvl9pPr marL="32004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9pPr>
                </a:lstStyle>
                <a:p>
                  <a:pPr>
                    <a:defRPr/>
                  </a:pPr>
                  <a:endParaRPr lang="en-US" sz="1999" dirty="0">
                    <a:solidFill>
                      <a:srgbClr val="66C8BD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Lato" panose="020F0502020204030203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" name="Freeform 20">
                  <a:extLst/>
                </p:cNvPr>
                <p:cNvSpPr>
                  <a:spLocks/>
                </p:cNvSpPr>
                <p:nvPr userDrawn="1"/>
              </p:nvSpPr>
              <p:spPr bwMode="auto">
                <a:xfrm>
                  <a:off x="20323016" y="10228517"/>
                  <a:ext cx="2290234" cy="2689519"/>
                </a:xfrm>
                <a:custGeom>
                  <a:avLst/>
                  <a:gdLst>
                    <a:gd name="connsiteX0" fmla="*/ 1374243 w 2287577"/>
                    <a:gd name="connsiteY0" fmla="*/ 0 h 2692837"/>
                    <a:gd name="connsiteX1" fmla="*/ 2279558 w 2287577"/>
                    <a:gd name="connsiteY1" fmla="*/ 642877 h 2692837"/>
                    <a:gd name="connsiteX2" fmla="*/ 927594 w 2287577"/>
                    <a:gd name="connsiteY2" fmla="*/ 2692837 h 2692837"/>
                    <a:gd name="connsiteX3" fmla="*/ 0 w 2287577"/>
                    <a:gd name="connsiteY3" fmla="*/ 2119804 h 2692837"/>
                    <a:gd name="connsiteX4" fmla="*/ 6179 w 2287577"/>
                    <a:gd name="connsiteY4" fmla="*/ 2110143 h 2692837"/>
                    <a:gd name="connsiteX5" fmla="*/ 15371 w 2287577"/>
                    <a:gd name="connsiteY5" fmla="*/ 2113358 h 2692837"/>
                    <a:gd name="connsiteX6" fmla="*/ 1313529 w 2287577"/>
                    <a:gd name="connsiteY6" fmla="*/ 1783865 h 2692837"/>
                    <a:gd name="connsiteX7" fmla="*/ 1403390 w 2287577"/>
                    <a:gd name="connsiteY7" fmla="*/ 32247 h 2692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87577" h="2692837">
                      <a:moveTo>
                        <a:pt x="1374243" y="0"/>
                      </a:moveTo>
                      <a:lnTo>
                        <a:pt x="2279558" y="642877"/>
                      </a:lnTo>
                      <a:cubicBezTo>
                        <a:pt x="2409044" y="2311565"/>
                        <a:pt x="927594" y="2692837"/>
                        <a:pt x="927594" y="2692837"/>
                      </a:cubicBezTo>
                      <a:lnTo>
                        <a:pt x="0" y="2119804"/>
                      </a:lnTo>
                      <a:lnTo>
                        <a:pt x="6179" y="2110143"/>
                      </a:lnTo>
                      <a:lnTo>
                        <a:pt x="15371" y="2113358"/>
                      </a:lnTo>
                      <a:cubicBezTo>
                        <a:pt x="460592" y="2245156"/>
                        <a:pt x="962070" y="2135325"/>
                        <a:pt x="1313529" y="1783865"/>
                      </a:cubicBezTo>
                      <a:cubicBezTo>
                        <a:pt x="1792791" y="1304604"/>
                        <a:pt x="1822745" y="546379"/>
                        <a:pt x="1403390" y="32247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 lIns="0" tIns="0" rIns="0" bIns="0" anchor="ctr"/>
                <a:lstStyle/>
                <a:p>
                  <a:pPr>
                    <a:defRPr/>
                  </a:pPr>
                  <a:endParaRPr lang="en-US" sz="1799" dirty="0">
                    <a:latin typeface="Lato" panose="020F0502020204030203" pitchFamily="34" charset="0"/>
                    <a:ea typeface="Microsoft YaHei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" name="AutoShape 13">
                  <a:extLst/>
                </p:cNvPr>
                <p:cNvSpPr>
                  <a:spLocks/>
                </p:cNvSpPr>
                <p:nvPr userDrawn="1"/>
              </p:nvSpPr>
              <p:spPr bwMode="auto">
                <a:xfrm>
                  <a:off x="19392027" y="9760090"/>
                  <a:ext cx="2629113" cy="2615830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9" y="6724"/>
                        <a:pt x="20639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/>
              </p:spPr>
              <p:txBody>
                <a:bodyPr lIns="0" tIns="0" rIns="0" bIns="0" anchor="ctr"/>
                <a:lstStyle>
                  <a:lvl1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1pPr>
                  <a:lvl2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2pPr>
                  <a:lvl3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3pPr>
                  <a:lvl4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4pPr>
                  <a:lvl5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5pPr>
                  <a:lvl6pPr marL="18288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6pPr>
                  <a:lvl7pPr marL="22860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7pPr>
                  <a:lvl8pPr marL="27432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8pPr>
                  <a:lvl9pPr marL="32004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9pPr>
                </a:lstStyle>
                <a:p>
                  <a:pPr>
                    <a:defRPr/>
                  </a:pPr>
                  <a:endParaRPr lang="en-US" sz="1999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Lato" panose="020F0502020204030203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pic>
        <p:nvPicPr>
          <p:cNvPr id="22" name="Picture 2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1038225"/>
            <a:ext cx="5137150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485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352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7"/>
          <p:cNvSpPr>
            <a:spLocks noGrp="1"/>
          </p:cNvSpPr>
          <p:nvPr>
            <p:ph type="title"/>
          </p:nvPr>
        </p:nvSpPr>
        <p:spPr>
          <a:xfrm>
            <a:off x="659224" y="437075"/>
            <a:ext cx="3206327" cy="799899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248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2.xml"/><Relationship Id="rId3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.xml"/><Relationship Id="rId20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30.xml"/><Relationship Id="rId25" Type="http://schemas.openxmlformats.org/officeDocument/2006/relationships/theme" Target="../theme/theme3.xml"/><Relationship Id="rId26" Type="http://schemas.openxmlformats.org/officeDocument/2006/relationships/image" Target="../media/image3.png"/><Relationship Id="rId10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25.xml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Relationship Id="rId3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5" Type="http://schemas.openxmlformats.org/officeDocument/2006/relationships/theme" Target="../theme/theme5.xml"/><Relationship Id="rId1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4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4037013" y="6356350"/>
            <a:ext cx="41132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A0DABF76-4746-40EF-997C-2FC5AA53E02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65125" y="6315075"/>
            <a:ext cx="25273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b="0" i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r>
              <a:rPr lang="en-US" altLang="en-US"/>
              <a:t>Pg  </a:t>
            </a:r>
            <a:fld id="{DAD61A52-F927-1E48-8CFA-1AAC6DE28E7F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 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664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7638"/>
            <a:ext cx="10966450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pic>
        <p:nvPicPr>
          <p:cNvPr id="1030" name="Picture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388" y="6237288"/>
            <a:ext cx="10985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1" name="Straight Connector 9"/>
          <p:cNvCxnSpPr>
            <a:cxnSpLocks noChangeShapeType="1"/>
          </p:cNvCxnSpPr>
          <p:nvPr userDrawn="1"/>
        </p:nvCxnSpPr>
        <p:spPr bwMode="auto">
          <a:xfrm>
            <a:off x="365125" y="6092825"/>
            <a:ext cx="11580813" cy="0"/>
          </a:xfrm>
          <a:prstGeom prst="line">
            <a:avLst/>
          </a:prstGeom>
          <a:noFill/>
          <a:ln w="9525">
            <a:solidFill>
              <a:srgbClr val="006DA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3" r:id="rId1"/>
    <p:sldLayoutId id="2147484633" r:id="rId2"/>
    <p:sldLayoutId id="2147484634" r:id="rId3"/>
    <p:sldLayoutId id="2147484635" r:id="rId4"/>
    <p:sldLayoutId id="2147484636" r:id="rId5"/>
  </p:sldLayoutIdLst>
  <p:hf hdr="0" ftr="0" dt="0"/>
  <p:txStyles>
    <p:titleStyle>
      <a:lvl1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ern="1200">
          <a:solidFill>
            <a:srgbClr val="FFFFFF"/>
          </a:solidFill>
          <a:latin typeface="+mj-lt"/>
          <a:ea typeface="Microsoft YaHei" charset="-122"/>
          <a:cs typeface="Microsoft YaHei" charset="0"/>
        </a:defRPr>
      </a:lvl1pPr>
      <a:lvl2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2pPr>
      <a:lvl3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3pPr>
      <a:lvl4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4pPr>
      <a:lvl5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5pPr>
      <a:lvl6pPr marL="25146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6pPr>
      <a:lvl7pPr marL="29718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7pPr>
      <a:lvl8pPr marL="34290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8pPr>
      <a:lvl9pPr marL="38862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9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1pPr>
      <a:lvl2pPr marL="7429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2pPr>
      <a:lvl3pPr marL="11430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3pPr>
      <a:lvl4pPr marL="16002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4pPr>
      <a:lvl5pPr marL="20574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624" r:id="rId1"/>
  </p:sldLayoutIdLst>
  <p:hf hdr="0" ftr="0" dt="0"/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kern="1200">
          <a:solidFill>
            <a:srgbClr val="000000"/>
          </a:solidFill>
          <a:latin typeface="+mj-lt"/>
          <a:ea typeface="+mj-ea"/>
          <a:cs typeface="Microsoft YaHei" charset="0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 kern="1200">
          <a:solidFill>
            <a:srgbClr val="000000"/>
          </a:solidFill>
          <a:latin typeface="+mn-lt"/>
          <a:ea typeface="+mn-ea"/>
          <a:cs typeface="Microsoft YaHei" charset="0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000000"/>
          </a:solidFill>
          <a:latin typeface="+mn-lt"/>
          <a:ea typeface="+mn-ea"/>
          <a:cs typeface="Microsoft YaHei" charset="0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 kern="1200">
          <a:solidFill>
            <a:srgbClr val="000000"/>
          </a:solidFill>
          <a:latin typeface="+mn-lt"/>
          <a:ea typeface="+mn-ea"/>
          <a:cs typeface="Microsoft YaHei" charset="0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Microsoft YaHei" charset="0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Microsoft YaHei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utoShape 1">
            <a:extLst>
              <a:ext uri="{FF2B5EF4-FFF2-40B4-BE49-F238E27FC236}">
                <a16:creationId xmlns:a16="http://schemas.microsoft.com/office/drawing/2014/main" xmlns="" id="{9F2F2D87-BDDB-4ABB-929A-12C44260A310}"/>
              </a:ext>
            </a:extLst>
          </p:cNvPr>
          <p:cNvSpPr>
            <a:spLocks/>
          </p:cNvSpPr>
          <p:nvPr/>
        </p:nvSpPr>
        <p:spPr bwMode="auto">
          <a:xfrm>
            <a:off x="4360863" y="-7938"/>
            <a:ext cx="7859712" cy="6900863"/>
          </a:xfrm>
          <a:custGeom>
            <a:avLst/>
            <a:gdLst>
              <a:gd name="T0" fmla="*/ 7862094 w 21600"/>
              <a:gd name="T1" fmla="*/ 6900069 h 21600"/>
              <a:gd name="T2" fmla="*/ 7862094 w 21600"/>
              <a:gd name="T3" fmla="*/ 6900069 h 21600"/>
              <a:gd name="T4" fmla="*/ 7862094 w 21600"/>
              <a:gd name="T5" fmla="*/ 6900069 h 21600"/>
              <a:gd name="T6" fmla="*/ 7862094 w 21600"/>
              <a:gd name="T7" fmla="*/ 69000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9246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7"/>
                </a:lnTo>
                <a:lnTo>
                  <a:pt x="9246" y="23"/>
                </a:lnTo>
                <a:close/>
              </a:path>
            </a:pathLst>
          </a:custGeom>
          <a:solidFill>
            <a:schemeClr val="tx1">
              <a:lumMod val="75000"/>
              <a:alpha val="9000"/>
            </a:schemeClr>
          </a:solidFill>
          <a:ln>
            <a:noFill/>
          </a:ln>
          <a:effectLst/>
          <a:extLst/>
        </p:spPr>
        <p:txBody>
          <a:bodyPr lIns="19044" tIns="19044" rIns="19044" bIns="19044" anchor="ctr"/>
          <a:lstStyle/>
          <a:p>
            <a:pPr defTabSz="228523">
              <a:defRPr/>
            </a:pPr>
            <a:endParaRPr lang="en-US" sz="1499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051" name="Picture 6" descr="droppedImage.pdf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07"/>
          <a:stretch>
            <a:fillRect/>
          </a:stretch>
        </p:blipFill>
        <p:spPr bwMode="auto">
          <a:xfrm>
            <a:off x="9655175" y="311150"/>
            <a:ext cx="2232025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37" r:id="rId1"/>
    <p:sldLayoutId id="2147484638" r:id="rId2"/>
    <p:sldLayoutId id="2147484639" r:id="rId3"/>
    <p:sldLayoutId id="2147484640" r:id="rId4"/>
    <p:sldLayoutId id="2147484641" r:id="rId5"/>
    <p:sldLayoutId id="2147484642" r:id="rId6"/>
    <p:sldLayoutId id="2147484643" r:id="rId7"/>
    <p:sldLayoutId id="2147484644" r:id="rId8"/>
    <p:sldLayoutId id="2147484645" r:id="rId9"/>
    <p:sldLayoutId id="2147484646" r:id="rId10"/>
    <p:sldLayoutId id="2147484647" r:id="rId11"/>
    <p:sldLayoutId id="2147484648" r:id="rId12"/>
    <p:sldLayoutId id="2147484649" r:id="rId13"/>
    <p:sldLayoutId id="2147484650" r:id="rId14"/>
    <p:sldLayoutId id="2147484651" r:id="rId15"/>
    <p:sldLayoutId id="2147484652" r:id="rId16"/>
    <p:sldLayoutId id="2147484653" r:id="rId17"/>
    <p:sldLayoutId id="2147484654" r:id="rId18"/>
    <p:sldLayoutId id="2147484655" r:id="rId19"/>
    <p:sldLayoutId id="2147484656" r:id="rId20"/>
    <p:sldLayoutId id="2147484657" r:id="rId21"/>
    <p:sldLayoutId id="2147484658" r:id="rId22"/>
    <p:sldLayoutId id="2147484659" r:id="rId23"/>
    <p:sldLayoutId id="2147484660" r:id="rId24"/>
  </p:sldLayoutIdLst>
  <p:txStyles>
    <p:titleStyle>
      <a:lvl1pPr algn="l" defTabSz="227013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4D4D4D"/>
          </a:solidFill>
          <a:latin typeface="Aleo" panose="020F0502020204030203" pitchFamily="34" charset="0"/>
          <a:ea typeface="+mj-ea"/>
          <a:cs typeface="+mj-cs"/>
          <a:sym typeface="Helvetica" charset="0"/>
        </a:defRPr>
      </a:lvl1pPr>
      <a:lvl2pPr algn="l" defTabSz="227013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4D4D4D"/>
          </a:solidFill>
          <a:latin typeface="Aleo"/>
          <a:ea typeface="Helvetica" panose="020B0604020202020204" pitchFamily="34" charset="0"/>
          <a:cs typeface="Helvetica" panose="020B0604020202020204" pitchFamily="34" charset="0"/>
          <a:sym typeface="Helvetica" charset="0"/>
        </a:defRPr>
      </a:lvl2pPr>
      <a:lvl3pPr algn="l" defTabSz="227013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4D4D4D"/>
          </a:solidFill>
          <a:latin typeface="Aleo"/>
          <a:ea typeface="Helvetica" panose="020B0604020202020204" pitchFamily="34" charset="0"/>
          <a:cs typeface="Helvetica" panose="020B0604020202020204" pitchFamily="34" charset="0"/>
          <a:sym typeface="Helvetica" charset="0"/>
        </a:defRPr>
      </a:lvl3pPr>
      <a:lvl4pPr algn="l" defTabSz="227013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4D4D4D"/>
          </a:solidFill>
          <a:latin typeface="Aleo"/>
          <a:ea typeface="Helvetica" panose="020B0604020202020204" pitchFamily="34" charset="0"/>
          <a:cs typeface="Helvetica" panose="020B0604020202020204" pitchFamily="34" charset="0"/>
          <a:sym typeface="Helvetica" charset="0"/>
        </a:defRPr>
      </a:lvl4pPr>
      <a:lvl5pPr algn="l" defTabSz="227013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4D4D4D"/>
          </a:solidFill>
          <a:latin typeface="Aleo"/>
          <a:ea typeface="Helvetica" panose="020B0604020202020204" pitchFamily="34" charset="0"/>
          <a:cs typeface="Helvetica" panose="020B0604020202020204" pitchFamily="34" charset="0"/>
          <a:sym typeface="Helvetica" charset="0"/>
        </a:defRPr>
      </a:lvl5pPr>
      <a:lvl6pPr marL="228523" algn="l" defTabSz="228523" rtl="0" eaLnBrk="1" fontAlgn="base" hangingPunct="1">
        <a:spcBef>
          <a:spcPct val="0"/>
        </a:spcBef>
        <a:spcAft>
          <a:spcPct val="0"/>
        </a:spcAft>
        <a:defRPr sz="6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6pPr>
      <a:lvl7pPr marL="457047" algn="l" defTabSz="228523" rtl="0" eaLnBrk="1" fontAlgn="base" hangingPunct="1">
        <a:spcBef>
          <a:spcPct val="0"/>
        </a:spcBef>
        <a:spcAft>
          <a:spcPct val="0"/>
        </a:spcAft>
        <a:defRPr sz="6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7pPr>
      <a:lvl8pPr marL="685570" algn="l" defTabSz="228523" rtl="0" eaLnBrk="1" fontAlgn="base" hangingPunct="1">
        <a:spcBef>
          <a:spcPct val="0"/>
        </a:spcBef>
        <a:spcAft>
          <a:spcPct val="0"/>
        </a:spcAft>
        <a:defRPr sz="6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8pPr>
      <a:lvl9pPr marL="914093" algn="l" defTabSz="228523" rtl="0" eaLnBrk="1" fontAlgn="base" hangingPunct="1">
        <a:spcBef>
          <a:spcPct val="0"/>
        </a:spcBef>
        <a:spcAft>
          <a:spcPct val="0"/>
        </a:spcAft>
        <a:defRPr sz="6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9pPr>
    </p:titleStyle>
    <p:bodyStyle>
      <a:lvl1pPr algn="l" defTabSz="227013" rtl="0" eaLnBrk="0" fontAlgn="base" hangingPunct="0">
        <a:spcBef>
          <a:spcPct val="0"/>
        </a:spcBef>
        <a:spcAft>
          <a:spcPct val="0"/>
        </a:spcAft>
        <a:defRPr sz="1700" kern="1200">
          <a:solidFill>
            <a:srgbClr val="4D4D4D"/>
          </a:solidFill>
          <a:latin typeface="Lato Light" panose="020F0302020204030203" pitchFamily="34" charset="0"/>
          <a:ea typeface="+mn-ea"/>
          <a:cs typeface="+mn-cs"/>
          <a:sym typeface="Helvetica" charset="0"/>
        </a:defRPr>
      </a:lvl1pPr>
      <a:lvl2pPr marL="112713" algn="l" defTabSz="227013" rtl="0" eaLnBrk="0" fontAlgn="base" hangingPunct="0">
        <a:spcBef>
          <a:spcPct val="0"/>
        </a:spcBef>
        <a:spcAft>
          <a:spcPct val="0"/>
        </a:spcAft>
        <a:defRPr sz="1700" kern="1200">
          <a:solidFill>
            <a:srgbClr val="4D4D4D"/>
          </a:solidFill>
          <a:latin typeface="Lato Light" panose="020F0302020204030203" pitchFamily="34" charset="0"/>
          <a:ea typeface="+mn-ea"/>
          <a:cs typeface="+mn-cs"/>
          <a:sym typeface="Helvetica" charset="0"/>
        </a:defRPr>
      </a:lvl2pPr>
      <a:lvl3pPr marL="227013" algn="l" defTabSz="227013" rtl="0" eaLnBrk="0" fontAlgn="base" hangingPunct="0">
        <a:spcBef>
          <a:spcPct val="0"/>
        </a:spcBef>
        <a:spcAft>
          <a:spcPct val="0"/>
        </a:spcAft>
        <a:defRPr sz="1700" kern="1200">
          <a:solidFill>
            <a:srgbClr val="4D4D4D"/>
          </a:solidFill>
          <a:latin typeface="Lato Light" panose="020F0302020204030203" pitchFamily="34" charset="0"/>
          <a:ea typeface="+mn-ea"/>
          <a:cs typeface="+mn-cs"/>
          <a:sym typeface="Helvetica" charset="0"/>
        </a:defRPr>
      </a:lvl3pPr>
      <a:lvl4pPr marL="341313" algn="l" defTabSz="227013" rtl="0" eaLnBrk="0" fontAlgn="base" hangingPunct="0">
        <a:spcBef>
          <a:spcPct val="0"/>
        </a:spcBef>
        <a:spcAft>
          <a:spcPct val="0"/>
        </a:spcAft>
        <a:defRPr sz="1700" kern="1200">
          <a:solidFill>
            <a:srgbClr val="4D4D4D"/>
          </a:solidFill>
          <a:latin typeface="Lato Light" panose="020F0302020204030203" pitchFamily="34" charset="0"/>
          <a:ea typeface="+mn-ea"/>
          <a:cs typeface="+mn-cs"/>
          <a:sym typeface="Helvetica" charset="0"/>
        </a:defRPr>
      </a:lvl4pPr>
      <a:lvl5pPr marL="455613" algn="l" defTabSz="227013" rtl="0" eaLnBrk="0" fontAlgn="base" hangingPunct="0">
        <a:spcBef>
          <a:spcPct val="0"/>
        </a:spcBef>
        <a:spcAft>
          <a:spcPct val="0"/>
        </a:spcAft>
        <a:defRPr sz="1700" kern="1200">
          <a:solidFill>
            <a:srgbClr val="4D4D4D"/>
          </a:solidFill>
          <a:latin typeface="Lato Light" panose="020F0302020204030203" pitchFamily="34" charset="0"/>
          <a:ea typeface="+mn-ea"/>
          <a:cs typeface="+mn-cs"/>
          <a:sym typeface="Helvetica" charset="0"/>
        </a:defRPr>
      </a:lvl5pPr>
      <a:lvl6pPr marL="1256878" indent="-114261" algn="l" defTabSz="457047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401" indent="-114261" algn="l" defTabSz="457047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3925" indent="-114261" algn="l" defTabSz="457047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2448" indent="-114261" algn="l" defTabSz="457047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4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523" algn="l" defTabSz="45704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047" algn="l" defTabSz="45704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570" algn="l" defTabSz="45704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093" algn="l" defTabSz="45704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2617" algn="l" defTabSz="45704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140" algn="l" defTabSz="45704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99663" algn="l" defTabSz="45704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186" algn="l" defTabSz="45704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625" r:id="rId1"/>
    <p:sldLayoutId id="2147484626" r:id="rId2"/>
  </p:sldLayoutIdLst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leo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leo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leo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leo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leo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leo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leo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leo"/>
        </a:defRPr>
      </a:lvl9pPr>
    </p:titleStyle>
    <p:bodyStyle>
      <a:lvl1pPr marL="227013" indent="-227013" algn="l" defTabSz="9128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31" indent="-228512" algn="l" defTabSz="9140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654" indent="-228512" algn="l" defTabSz="9140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678" indent="-228512" algn="l" defTabSz="9140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702" indent="-228512" algn="l" defTabSz="9140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23" algn="l" defTabSz="9140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048" algn="l" defTabSz="9140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070" algn="l" defTabSz="9140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095" algn="l" defTabSz="9140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119" algn="l" defTabSz="9140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142" algn="l" defTabSz="9140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166" algn="l" defTabSz="9140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189" algn="l" defTabSz="9140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627" r:id="rId1"/>
    <p:sldLayoutId id="2147484628" r:id="rId2"/>
    <p:sldLayoutId id="2147484629" r:id="rId3"/>
    <p:sldLayoutId id="2147484630" r:id="rId4"/>
  </p:sldLayoutIdLst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leo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leo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leo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leo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leo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leo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leo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leo"/>
        </a:defRPr>
      </a:lvl9pPr>
    </p:titleStyle>
    <p:bodyStyle>
      <a:lvl1pPr marL="227013" indent="-227013" algn="l" defTabSz="9128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31" indent="-228512" algn="l" defTabSz="9140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654" indent="-228512" algn="l" defTabSz="9140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678" indent="-228512" algn="l" defTabSz="9140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702" indent="-228512" algn="l" defTabSz="9140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23" algn="l" defTabSz="9140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048" algn="l" defTabSz="9140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070" algn="l" defTabSz="9140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095" algn="l" defTabSz="9140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119" algn="l" defTabSz="9140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142" algn="l" defTabSz="9140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166" algn="l" defTabSz="9140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189" algn="l" defTabSz="9140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631" r:id="rId1"/>
  </p:sldLayoutIdLst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leo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leo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leo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leo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leo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leo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leo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leo"/>
        </a:defRPr>
      </a:lvl9pPr>
    </p:titleStyle>
    <p:bodyStyle>
      <a:lvl1pPr marL="227013" indent="-227013" algn="l" defTabSz="9128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31" indent="-228512" algn="l" defTabSz="9140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654" indent="-228512" algn="l" defTabSz="9140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678" indent="-228512" algn="l" defTabSz="9140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702" indent="-228512" algn="l" defTabSz="9140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23" algn="l" defTabSz="9140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048" algn="l" defTabSz="9140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070" algn="l" defTabSz="9140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095" algn="l" defTabSz="9140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119" algn="l" defTabSz="9140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142" algn="l" defTabSz="9140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166" algn="l" defTabSz="9140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189" algn="l" defTabSz="9140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632" r:id="rId1"/>
  </p:sldLayoutIdLst>
  <p:timing>
    <p:tnLst>
      <p:par>
        <p:cTn id="1" dur="indefinite" restart="never" nodeType="tmRoot"/>
      </p:par>
    </p:tnLst>
  </p:timing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leo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leo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leo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leo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leo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leo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leo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leo"/>
        </a:defRPr>
      </a:lvl9pPr>
    </p:titleStyle>
    <p:bodyStyle>
      <a:lvl1pPr marL="227013" indent="-227013" algn="l" defTabSz="9128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626" name="Straight Connector 4"/>
          <p:cNvCxnSpPr>
            <a:cxnSpLocks noChangeShapeType="1"/>
          </p:cNvCxnSpPr>
          <p:nvPr/>
        </p:nvCxnSpPr>
        <p:spPr bwMode="auto">
          <a:xfrm>
            <a:off x="549275" y="5876925"/>
            <a:ext cx="11099800" cy="0"/>
          </a:xfrm>
          <a:prstGeom prst="line">
            <a:avLst/>
          </a:prstGeom>
          <a:noFill/>
          <a:ln w="127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2C84AD5-1648-48E4-B911-171E14172CC4}"/>
              </a:ext>
            </a:extLst>
          </p:cNvPr>
          <p:cNvSpPr txBox="1"/>
          <p:nvPr/>
        </p:nvSpPr>
        <p:spPr>
          <a:xfrm>
            <a:off x="8677275" y="6137275"/>
            <a:ext cx="14398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HOSTED BY</a:t>
            </a:r>
          </a:p>
        </p:txBody>
      </p:sp>
      <p:pic>
        <p:nvPicPr>
          <p:cNvPr id="2662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700" y="6021388"/>
            <a:ext cx="16033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7"/>
          <p:cNvSpPr txBox="1">
            <a:spLocks noChangeArrowheads="1"/>
          </p:cNvSpPr>
          <p:nvPr/>
        </p:nvSpPr>
        <p:spPr bwMode="auto">
          <a:xfrm>
            <a:off x="4557713" y="6137275"/>
            <a:ext cx="35290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ECB2D07E-9504-4AC5-9B0D-B1572B697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676226"/>
              </p:ext>
            </p:extLst>
          </p:nvPr>
        </p:nvGraphicFramePr>
        <p:xfrm>
          <a:off x="549275" y="404813"/>
          <a:ext cx="7386638" cy="1511300"/>
        </p:xfrm>
        <a:graphic>
          <a:graphicData uri="http://schemas.openxmlformats.org/drawingml/2006/table">
            <a:tbl>
              <a:tblPr firstRow="1" bandRow="1"/>
              <a:tblGrid>
                <a:gridCol w="16306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559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7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/>
                        <a:t>Document No: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/>
                        <a:t>GSC-21_039</a:t>
                      </a:r>
                      <a:endParaRPr lang="en-US" sz="1800" dirty="0"/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6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Source: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TIA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6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Contact: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Stephanie Montgomery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21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Agenda Item: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2.09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6647" name="Subtitle 2"/>
          <p:cNvSpPr txBox="1">
            <a:spLocks/>
          </p:cNvSpPr>
          <p:nvPr/>
        </p:nvSpPr>
        <p:spPr bwMode="auto">
          <a:xfrm>
            <a:off x="1557338" y="2708275"/>
            <a:ext cx="91440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 marL="685800" indent="-228600"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 algn="ctr" defTabSz="9144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3600" b="1">
                <a:solidFill>
                  <a:srgbClr val="006DA7"/>
                </a:solidFill>
                <a:latin typeface="Verdana" charset="0"/>
              </a:rPr>
              <a:t>TIA Overview &amp; Outlook</a:t>
            </a:r>
          </a:p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altLang="en-US" sz="2800" b="1">
                <a:solidFill>
                  <a:srgbClr val="006DA7"/>
                </a:solidFill>
                <a:latin typeface="Verdana" charset="0"/>
              </a:rPr>
              <a:t>Stephanie Montgomery, Vice President, Technology and Standards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48"/>
          <p:cNvGrpSpPr>
            <a:grpSpLocks noChangeAspect="1"/>
          </p:cNvGrpSpPr>
          <p:nvPr/>
        </p:nvGrpSpPr>
        <p:grpSpPr bwMode="auto">
          <a:xfrm>
            <a:off x="3989388" y="1412875"/>
            <a:ext cx="6965950" cy="4525963"/>
            <a:chOff x="14456046" y="2529703"/>
            <a:chExt cx="12909929" cy="9526260"/>
          </a:xfrm>
        </p:grpSpPr>
        <p:sp>
          <p:nvSpPr>
            <p:cNvPr id="98" name="Arrow: Striped Right 97">
              <a:extLst>
                <a:ext uri="{FF2B5EF4-FFF2-40B4-BE49-F238E27FC236}">
                  <a16:creationId xmlns:a16="http://schemas.microsoft.com/office/drawing/2014/main" xmlns="" id="{5A5EF560-BC3A-4CC4-9D53-760883BE0300}"/>
                </a:ext>
              </a:extLst>
            </p:cNvPr>
            <p:cNvSpPr/>
            <p:nvPr/>
          </p:nvSpPr>
          <p:spPr>
            <a:xfrm>
              <a:off x="14953839" y="2529703"/>
              <a:ext cx="12412136" cy="3606387"/>
            </a:xfrm>
            <a:prstGeom prst="stripedRightArrow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206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xmlns="" id="{5FD025AB-4A11-4183-9D17-1991A5C78691}"/>
                </a:ext>
              </a:extLst>
            </p:cNvPr>
            <p:cNvSpPr/>
            <p:nvPr/>
          </p:nvSpPr>
          <p:spPr>
            <a:xfrm>
              <a:off x="19033485" y="5424274"/>
              <a:ext cx="6248706" cy="663168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206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xmlns="" id="{6E55592C-CD97-499D-9F59-64EF2529DD16}"/>
                </a:ext>
              </a:extLst>
            </p:cNvPr>
            <p:cNvSpPr/>
            <p:nvPr/>
          </p:nvSpPr>
          <p:spPr>
            <a:xfrm>
              <a:off x="14456046" y="6534132"/>
              <a:ext cx="4987309" cy="4517244"/>
            </a:xfrm>
            <a:prstGeom prst="rect">
              <a:avLst/>
            </a:prstGeom>
            <a:solidFill>
              <a:srgbClr val="004B8D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206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9952" name="Rectangle 94"/>
            <p:cNvSpPr>
              <a:spLocks noChangeArrowheads="1"/>
            </p:cNvSpPr>
            <p:nvPr/>
          </p:nvSpPr>
          <p:spPr bwMode="auto">
            <a:xfrm>
              <a:off x="14504284" y="6888028"/>
              <a:ext cx="4939071" cy="3498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altLang="en-US" b="1">
                  <a:latin typeface="Trebuchet MS" charset="0"/>
                </a:rPr>
                <a:t>Connectivity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altLang="en-US" b="1">
                  <a:latin typeface="Trebuchet MS" charset="0"/>
                </a:rPr>
                <a:t>Virtualization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altLang="en-US" b="1">
                  <a:latin typeface="Trebuchet MS" charset="0"/>
                </a:rPr>
                <a:t>Internet of Things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altLang="en-US" b="1">
                  <a:latin typeface="Trebuchet MS" charset="0"/>
                </a:rPr>
                <a:t>Operationalizing </a:t>
              </a:r>
            </a:p>
          </p:txBody>
        </p:sp>
        <p:sp>
          <p:nvSpPr>
            <p:cNvPr id="39953" name="Rectangle 96"/>
            <p:cNvSpPr>
              <a:spLocks noChangeArrowheads="1"/>
            </p:cNvSpPr>
            <p:nvPr/>
          </p:nvSpPr>
          <p:spPr bwMode="auto">
            <a:xfrm>
              <a:off x="18998010" y="5584350"/>
              <a:ext cx="6284181" cy="6220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altLang="en-US" b="1">
                  <a:latin typeface="Trebuchet MS" charset="0"/>
                </a:rPr>
                <a:t>Network Performance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altLang="en-US" b="1">
                  <a:latin typeface="Trebuchet MS" charset="0"/>
                </a:rPr>
                <a:t>NFV, Open Source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altLang="en-US" b="1">
                  <a:latin typeface="Trebuchet MS" charset="0"/>
                </a:rPr>
                <a:t>Network Management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altLang="en-US" b="1">
                  <a:latin typeface="Trebuchet MS" charset="0"/>
                </a:rPr>
                <a:t>Quality, SON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altLang="en-US" b="1">
                  <a:latin typeface="Trebuchet MS" charset="0"/>
                </a:rPr>
                <a:t>Network Security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altLang="en-US" b="1">
                  <a:latin typeface="Trebuchet MS" charset="0"/>
                </a:rPr>
                <a:t>Sustainability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altLang="en-US" b="1">
                  <a:latin typeface="Trebuchet MS" charset="0"/>
                </a:rPr>
                <a:t>Customer experience</a:t>
              </a:r>
            </a:p>
          </p:txBody>
        </p:sp>
        <p:sp>
          <p:nvSpPr>
            <p:cNvPr id="39954" name="Rectangle 98"/>
            <p:cNvSpPr>
              <a:spLocks noChangeArrowheads="1"/>
            </p:cNvSpPr>
            <p:nvPr/>
          </p:nvSpPr>
          <p:spPr bwMode="auto">
            <a:xfrm>
              <a:off x="15804534" y="3872566"/>
              <a:ext cx="10412719" cy="777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altLang="en-US" b="1">
                  <a:solidFill>
                    <a:srgbClr val="002060"/>
                  </a:solidFill>
                  <a:latin typeface="Trebuchet MS" charset="0"/>
                </a:rPr>
                <a:t>Accelerate the introduction of new technologies</a:t>
              </a:r>
            </a:p>
          </p:txBody>
        </p:sp>
      </p:grpSp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204FC150-E810-C446-AD21-D0F97D5F4255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10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39940" name="Content Placeholder 3"/>
          <p:cNvSpPr>
            <a:spLocks noGrp="1" noChangeArrowheads="1"/>
          </p:cNvSpPr>
          <p:nvPr>
            <p:ph idx="11"/>
          </p:nvPr>
        </p:nvSpPr>
        <p:spPr>
          <a:xfrm>
            <a:off x="622300" y="620713"/>
            <a:ext cx="10953750" cy="647700"/>
          </a:xfrm>
        </p:spPr>
        <p:txBody>
          <a:bodyPr/>
          <a:lstStyle/>
          <a:p>
            <a:r>
              <a:rPr lang="en-US" altLang="en-US"/>
              <a:t>TIA Overview &amp; Outlook</a:t>
            </a:r>
          </a:p>
        </p:txBody>
      </p:sp>
      <p:sp>
        <p:nvSpPr>
          <p:cNvPr id="39941" name="Content Placeholder 4"/>
          <p:cNvSpPr txBox="1">
            <a:spLocks/>
          </p:cNvSpPr>
          <p:nvPr/>
        </p:nvSpPr>
        <p:spPr bwMode="auto">
          <a:xfrm>
            <a:off x="441325" y="1365250"/>
            <a:ext cx="1051401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eaLnBrk="1" hangingPunct="1">
              <a:lnSpc>
                <a:spcPct val="104000"/>
              </a:lnSpc>
              <a:spcAft>
                <a:spcPct val="0"/>
              </a:spcAft>
              <a:buClr>
                <a:srgbClr val="0070C0"/>
              </a:buClr>
              <a:buSzPct val="110000"/>
            </a:pPr>
            <a:r>
              <a:rPr lang="en-US" altLang="en-US" sz="2200" b="1">
                <a:solidFill>
                  <a:srgbClr val="002060"/>
                </a:solidFill>
              </a:rPr>
              <a:t>PRIORITIES: ORGANIZATION &amp; INNOVATION</a:t>
            </a:r>
          </a:p>
        </p:txBody>
      </p:sp>
      <p:sp>
        <p:nvSpPr>
          <p:cNvPr id="39942" name="Rectangle 2"/>
          <p:cNvSpPr>
            <a:spLocks noChangeArrowheads="1"/>
          </p:cNvSpPr>
          <p:nvPr/>
        </p:nvSpPr>
        <p:spPr bwMode="auto">
          <a:xfrm>
            <a:off x="549275" y="2043113"/>
            <a:ext cx="5435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 marL="1085850" indent="-342900"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10000"/>
              <a:buFont typeface="Wingdings" charset="2"/>
              <a:buChar char="ü"/>
            </a:pPr>
            <a:r>
              <a:rPr lang="en-US" altLang="en-US" sz="2200" b="1">
                <a:solidFill>
                  <a:srgbClr val="002060"/>
                </a:solidFill>
                <a:latin typeface="Verdana" charset="0"/>
              </a:rPr>
              <a:t>Macro &amp; Long-Term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10000"/>
              <a:buFont typeface="Wingdings" charset="2"/>
              <a:buChar char="§"/>
            </a:pPr>
            <a:r>
              <a:rPr lang="en-US" altLang="en-US" sz="2000">
                <a:solidFill>
                  <a:srgbClr val="002060"/>
                </a:solidFill>
                <a:latin typeface="Verdana" charset="0"/>
              </a:rPr>
              <a:t> Excellence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10000"/>
              <a:buFont typeface="Wingdings" charset="2"/>
              <a:buChar char="§"/>
            </a:pPr>
            <a:r>
              <a:rPr lang="en-US" altLang="en-US" sz="2000">
                <a:solidFill>
                  <a:srgbClr val="002060"/>
                </a:solidFill>
                <a:latin typeface="Verdana" charset="0"/>
              </a:rPr>
              <a:t> Partnership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10000"/>
              <a:buFont typeface="Wingdings" charset="2"/>
              <a:buChar char="§"/>
            </a:pPr>
            <a:r>
              <a:rPr lang="en-US" altLang="en-US" sz="2000">
                <a:solidFill>
                  <a:srgbClr val="002060"/>
                </a:solidFill>
                <a:latin typeface="Verdana" charset="0"/>
              </a:rPr>
              <a:t> Solutions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041A231D-A94B-014E-9DCA-48858880C8D4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11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1846263" y="2133600"/>
            <a:ext cx="813752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en-US" altLang="en-US" sz="3600" b="1">
                <a:solidFill>
                  <a:srgbClr val="006DA7"/>
                </a:solidFill>
                <a:latin typeface="Verdana" charset="0"/>
              </a:rPr>
              <a:t>Thank you</a:t>
            </a:r>
          </a:p>
        </p:txBody>
      </p:sp>
      <p:sp>
        <p:nvSpPr>
          <p:cNvPr id="40964" name="Rectangle 5"/>
          <p:cNvSpPr>
            <a:spLocks noChangeArrowheads="1"/>
          </p:cNvSpPr>
          <p:nvPr/>
        </p:nvSpPr>
        <p:spPr bwMode="auto">
          <a:xfrm>
            <a:off x="1198563" y="3068638"/>
            <a:ext cx="9694862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15900" indent="-214313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>
                <a:solidFill>
                  <a:srgbClr val="0097F4"/>
                </a:solidFill>
                <a:latin typeface="Verdana" charset="0"/>
              </a:rPr>
              <a:t>For more information, please contact:  Stephanie Montgomery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>
                <a:solidFill>
                  <a:srgbClr val="004B8D"/>
                </a:solidFill>
                <a:latin typeface="Verdana" charset="0"/>
              </a:rPr>
              <a:t>Email address: </a:t>
            </a:r>
            <a:r>
              <a:rPr lang="en-US" altLang="en-US" sz="2200" u="sng">
                <a:solidFill>
                  <a:srgbClr val="004B8D"/>
                </a:solidFill>
                <a:latin typeface="Verdana" charset="0"/>
              </a:rPr>
              <a:t>Smontgomery@tiaonline.org  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>
              <a:solidFill>
                <a:srgbClr val="006DA7"/>
              </a:solidFill>
              <a:latin typeface="Verdana" charset="0"/>
            </a:endParaRPr>
          </a:p>
          <a:p>
            <a:pPr algn="ctr"/>
            <a:r>
              <a:rPr lang="en-US" altLang="en-US" sz="2200">
                <a:solidFill>
                  <a:srgbClr val="0097F4"/>
                </a:solidFill>
                <a:latin typeface="Verdana" charset="0"/>
              </a:rPr>
              <a:t>Affiliation Name:  </a:t>
            </a:r>
          </a:p>
          <a:p>
            <a:pPr algn="ctr"/>
            <a:r>
              <a:rPr lang="en-US" altLang="en-US" sz="2200">
                <a:solidFill>
                  <a:srgbClr val="004B8D"/>
                </a:solidFill>
                <a:latin typeface="Verdana" charset="0"/>
              </a:rPr>
              <a:t>Tiaonline.org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>
              <a:solidFill>
                <a:srgbClr val="006DA7"/>
              </a:solidFill>
              <a:latin typeface="Verdana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>
              <a:solidFill>
                <a:srgbClr val="006DA7"/>
              </a:solidFill>
              <a:latin typeface="Verdana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>
              <a:solidFill>
                <a:srgbClr val="006DA7"/>
              </a:solidFill>
              <a:latin typeface="Verdana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40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>
                <a:solidFill>
                  <a:srgbClr val="000000"/>
                </a:solidFill>
              </a:rPr>
              <a:t> 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>
            <a:extLst>
              <a:ext uri="{FF2B5EF4-FFF2-40B4-BE49-F238E27FC236}">
                <a16:creationId xmlns:a16="http://schemas.microsoft.com/office/drawing/2014/main" xmlns="" id="{8306DEFC-B6F6-4059-A8BD-C29F94640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275" y="1417638"/>
            <a:ext cx="11026775" cy="4522787"/>
          </a:xfrm>
        </p:spPr>
        <p:txBody>
          <a:bodyPr/>
          <a:lstStyle/>
          <a:p>
            <a:pPr marL="0" indent="0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Times New Roman" panose="02020603050405020304" pitchFamily="18" charset="0"/>
              <a:buNone/>
              <a:defRPr/>
            </a:pPr>
            <a:r>
              <a:rPr lang="en-US" altLang="en-US" sz="2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SUMMARY</a:t>
            </a:r>
          </a:p>
          <a:p>
            <a:pPr marL="1257300" lvl="2" indent="-342900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TIA Works</a:t>
            </a:r>
          </a:p>
          <a:p>
            <a:pPr marL="2171700" lvl="4" indent="-342900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altLang="en-US" sz="2100" dirty="0">
                <a:solidFill>
                  <a:srgbClr val="0068C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Structure &amp; Membership</a:t>
            </a:r>
          </a:p>
          <a:p>
            <a:pPr marL="2171700" lvl="4" indent="-342900" eaLnBrk="1" hangingPunct="1">
              <a:lnSpc>
                <a:spcPct val="104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altLang="en-US" sz="2100" dirty="0">
                <a:solidFill>
                  <a:srgbClr val="0068C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Operating Areas</a:t>
            </a:r>
          </a:p>
          <a:p>
            <a:pPr marL="1257300" lvl="2" indent="-342900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Always Evolving: Recent Organizational Changes</a:t>
            </a:r>
          </a:p>
          <a:p>
            <a:pPr marL="1257300" lvl="2" indent="-342900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Mission </a:t>
            </a:r>
          </a:p>
          <a:p>
            <a:pPr marL="1257300" lvl="2" indent="-342900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Organization &amp; Innovation Agenda</a:t>
            </a:r>
          </a:p>
          <a:p>
            <a:pPr marL="2171700" lvl="4" indent="-342900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altLang="en-US" sz="2100" dirty="0">
                <a:solidFill>
                  <a:srgbClr val="0068C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Priorities for 2017 – 2019</a:t>
            </a:r>
          </a:p>
          <a:p>
            <a:pPr marL="2171700" lvl="4" indent="-342900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altLang="en-US" sz="2100" dirty="0">
                <a:solidFill>
                  <a:srgbClr val="0068C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Macro &amp; Long-Term</a:t>
            </a:r>
          </a:p>
          <a:p>
            <a:pPr marL="914400" lvl="2" indent="0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Times New Roman" panose="02020603050405020304" pitchFamily="18" charset="0"/>
              <a:buNone/>
              <a:defRPr/>
            </a:pPr>
            <a:endParaRPr lang="en-US" alt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D67AD4BA-18A8-3446-BB1D-77BD9FE7EEC6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2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27652" name="Content Placeholder 3"/>
          <p:cNvSpPr>
            <a:spLocks noGrp="1" noChangeArrowheads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TIA Overview &amp; Outlook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C572CE07-43B1-394B-97EF-D73477C2709C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3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28675" name="Content Placeholder 3"/>
          <p:cNvSpPr>
            <a:spLocks noGrp="1" noChangeArrowheads="1"/>
          </p:cNvSpPr>
          <p:nvPr>
            <p:ph idx="11"/>
          </p:nvPr>
        </p:nvSpPr>
        <p:spPr>
          <a:xfrm>
            <a:off x="558800" y="620713"/>
            <a:ext cx="11026775" cy="647700"/>
          </a:xfrm>
        </p:spPr>
        <p:txBody>
          <a:bodyPr/>
          <a:lstStyle/>
          <a:p>
            <a:r>
              <a:rPr lang="en-US" altLang="en-US"/>
              <a:t>TIA Overview &amp; Outlook</a:t>
            </a:r>
          </a:p>
        </p:txBody>
      </p:sp>
      <p:sp>
        <p:nvSpPr>
          <p:cNvPr id="28676" name="Content Placeholder 4"/>
          <p:cNvSpPr txBox="1">
            <a:spLocks/>
          </p:cNvSpPr>
          <p:nvPr/>
        </p:nvSpPr>
        <p:spPr bwMode="auto">
          <a:xfrm>
            <a:off x="566738" y="3073400"/>
            <a:ext cx="1051401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1240" rIns="0" bIns="0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57300" indent="-3429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10000"/>
            </a:pPr>
            <a:r>
              <a:rPr lang="en-US" altLang="en-US" sz="2200" b="1">
                <a:solidFill>
                  <a:srgbClr val="002060"/>
                </a:solidFill>
              </a:rPr>
              <a:t>MEMBERSHIP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10000"/>
              <a:buFont typeface="Wingdings" charset="2"/>
              <a:buChar char="§"/>
            </a:pPr>
            <a:r>
              <a:rPr lang="en-US" altLang="en-US" sz="2100">
                <a:solidFill>
                  <a:srgbClr val="002060"/>
                </a:solidFill>
              </a:rPr>
              <a:t>250+ members/500 standards participants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10000"/>
              <a:buFont typeface="Wingdings" charset="2"/>
              <a:buChar char="§"/>
            </a:pPr>
            <a:r>
              <a:rPr lang="en-US" altLang="en-US" sz="2100">
                <a:solidFill>
                  <a:srgbClr val="002060"/>
                </a:solidFill>
              </a:rPr>
              <a:t>Membership: Global, primarily U.S.</a:t>
            </a:r>
          </a:p>
        </p:txBody>
      </p:sp>
      <p:sp>
        <p:nvSpPr>
          <p:cNvPr id="28677" name="Content Placeholder 4"/>
          <p:cNvSpPr txBox="1">
            <a:spLocks/>
          </p:cNvSpPr>
          <p:nvPr/>
        </p:nvSpPr>
        <p:spPr bwMode="auto">
          <a:xfrm>
            <a:off x="582613" y="1579563"/>
            <a:ext cx="10120312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1240" rIns="0" bIns="0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85725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57300" indent="-3429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10000"/>
            </a:pPr>
            <a:r>
              <a:rPr lang="en-US" altLang="en-US" sz="2200" b="1">
                <a:solidFill>
                  <a:srgbClr val="002060"/>
                </a:solidFill>
              </a:rPr>
              <a:t>MISSION</a:t>
            </a:r>
          </a:p>
          <a:p>
            <a:pPr lvl="1" indent="0" eaLnBrk="1" hangingPunct="1">
              <a:lnSpc>
                <a:spcPct val="104000"/>
              </a:lnSpc>
              <a:buClr>
                <a:srgbClr val="0070C0"/>
              </a:buClr>
              <a:buSzPct val="110000"/>
            </a:pPr>
            <a:r>
              <a:rPr lang="en-US" altLang="en-US" sz="2000">
                <a:solidFill>
                  <a:srgbClr val="002060"/>
                </a:solidFill>
              </a:rPr>
              <a:t>Advance global communications. Operate at the intersection of vision &amp; reality to </a:t>
            </a:r>
            <a:r>
              <a:rPr lang="en-US" altLang="en-US" sz="2000" b="1">
                <a:solidFill>
                  <a:srgbClr val="0097F4"/>
                </a:solidFill>
              </a:rPr>
              <a:t>accelerate our members’ business growth </a:t>
            </a:r>
            <a:r>
              <a:rPr lang="en-US" altLang="en-US" sz="2000">
                <a:solidFill>
                  <a:srgbClr val="002060"/>
                </a:solidFill>
              </a:rPr>
              <a:t>through policy, technology, innovation enablement, and business connections.</a:t>
            </a:r>
          </a:p>
        </p:txBody>
      </p:sp>
      <p:grpSp>
        <p:nvGrpSpPr>
          <p:cNvPr id="28678" name="Group 7"/>
          <p:cNvGrpSpPr>
            <a:grpSpLocks/>
          </p:cNvGrpSpPr>
          <p:nvPr/>
        </p:nvGrpSpPr>
        <p:grpSpPr bwMode="auto">
          <a:xfrm>
            <a:off x="168275" y="2420938"/>
            <a:ext cx="11807825" cy="5418137"/>
            <a:chOff x="429505" y="2619865"/>
            <a:chExt cx="10912267" cy="5417647"/>
          </a:xfrm>
        </p:grpSpPr>
        <p:grpSp>
          <p:nvGrpSpPr>
            <p:cNvPr id="28679" name="Group 51"/>
            <p:cNvGrpSpPr>
              <a:grpSpLocks noChangeAspect="1"/>
            </p:cNvGrpSpPr>
            <p:nvPr/>
          </p:nvGrpSpPr>
          <p:grpSpPr bwMode="auto">
            <a:xfrm>
              <a:off x="429505" y="2619865"/>
              <a:ext cx="10912267" cy="5417647"/>
              <a:chOff x="365067" y="-667870"/>
              <a:chExt cx="23586313" cy="11621729"/>
            </a:xfrm>
          </p:grpSpPr>
          <p:sp>
            <p:nvSpPr>
              <p:cNvPr id="28681" name="Arrow: Right 52"/>
              <p:cNvSpPr>
                <a:spLocks noChangeArrowheads="1"/>
              </p:cNvSpPr>
              <p:nvPr/>
            </p:nvSpPr>
            <p:spPr bwMode="auto">
              <a:xfrm>
                <a:off x="365067" y="5026777"/>
                <a:ext cx="23586313" cy="232434"/>
              </a:xfrm>
              <a:prstGeom prst="rightArrow">
                <a:avLst>
                  <a:gd name="adj1" fmla="val 30000"/>
                  <a:gd name="adj2" fmla="val 100066"/>
                </a:avLst>
              </a:prstGeom>
              <a:solidFill>
                <a:srgbClr val="ABABAB"/>
              </a:solidFill>
              <a:ln w="12700">
                <a:solidFill>
                  <a:srgbClr val="ABABAB">
                    <a:alpha val="0"/>
                  </a:srgbClr>
                </a:solidFill>
                <a:miter lim="800000"/>
                <a:headEnd/>
                <a:tailEnd/>
              </a:ln>
            </p:spPr>
            <p:txBody>
              <a:bodyPr tIns="182880" bIns="182880" anchor="ctr"/>
              <a:lstStyle/>
              <a:p>
                <a:endParaRPr lang="en-US" altLang="en-US"/>
              </a:p>
            </p:txBody>
          </p:sp>
          <p:sp>
            <p:nvSpPr>
              <p:cNvPr id="28682" name="Straight Connector 53"/>
              <p:cNvSpPr>
                <a:spLocks noChangeShapeType="1"/>
              </p:cNvSpPr>
              <p:nvPr/>
            </p:nvSpPr>
            <p:spPr bwMode="auto">
              <a:xfrm>
                <a:off x="375432" y="10953859"/>
                <a:ext cx="4531843" cy="0"/>
              </a:xfrm>
              <a:prstGeom prst="line">
                <a:avLst/>
              </a:prstGeom>
              <a:noFill/>
              <a:ln w="12700">
                <a:solidFill>
                  <a:srgbClr val="0068C4">
                    <a:alpha val="0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tIns="182880" bIns="182880" anchor="ctr"/>
              <a:lstStyle/>
              <a:p>
                <a:endParaRPr lang="en-US"/>
              </a:p>
            </p:txBody>
          </p:sp>
          <p:sp>
            <p:nvSpPr>
              <p:cNvPr id="28683" name="Straight Connector 54"/>
              <p:cNvSpPr>
                <a:spLocks noChangeShapeType="1"/>
              </p:cNvSpPr>
              <p:nvPr/>
            </p:nvSpPr>
            <p:spPr bwMode="auto">
              <a:xfrm>
                <a:off x="398091" y="-667870"/>
                <a:ext cx="4486524" cy="0"/>
              </a:xfrm>
              <a:prstGeom prst="line">
                <a:avLst/>
              </a:prstGeom>
              <a:noFill/>
              <a:ln w="12700">
                <a:solidFill>
                  <a:srgbClr val="0068C4">
                    <a:alpha val="0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tIns="182880" bIns="182880" anchor="ctr"/>
              <a:lstStyle/>
              <a:p>
                <a:endParaRPr lang="en-US"/>
              </a:p>
            </p:txBody>
          </p:sp>
          <p:sp>
            <p:nvSpPr>
              <p:cNvPr id="28684" name="Oval 55"/>
              <p:cNvSpPr>
                <a:spLocks noChangeArrowheads="1"/>
              </p:cNvSpPr>
              <p:nvPr/>
            </p:nvSpPr>
            <p:spPr bwMode="auto">
              <a:xfrm>
                <a:off x="1301490" y="3803132"/>
                <a:ext cx="3104707" cy="3138457"/>
              </a:xfrm>
              <a:prstGeom prst="ellipse">
                <a:avLst/>
              </a:prstGeom>
              <a:solidFill>
                <a:srgbClr val="006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tIns="182880" bIns="182880" anchor="ctr"/>
              <a:lstStyle/>
              <a:p>
                <a:endParaRPr lang="en-US" altLang="en-US"/>
              </a:p>
            </p:txBody>
          </p:sp>
          <p:sp>
            <p:nvSpPr>
              <p:cNvPr id="28685" name="Flowchart: Delay 56"/>
              <p:cNvSpPr>
                <a:spLocks noChangeArrowheads="1"/>
              </p:cNvSpPr>
              <p:nvPr/>
            </p:nvSpPr>
            <p:spPr bwMode="auto">
              <a:xfrm rot="2700000">
                <a:off x="2346879" y="4852610"/>
                <a:ext cx="906177" cy="906177"/>
              </a:xfrm>
              <a:prstGeom prst="flowChartDelay">
                <a:avLst/>
              </a:prstGeom>
              <a:solidFill>
                <a:srgbClr val="004E93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182880" bIns="182880" anchor="ctr"/>
              <a:lstStyle/>
              <a:p>
                <a:endParaRPr lang="en-US" altLang="en-US"/>
              </a:p>
            </p:txBody>
          </p:sp>
          <p:sp>
            <p:nvSpPr>
              <p:cNvPr id="28686" name="Straight Connector 58"/>
              <p:cNvSpPr>
                <a:spLocks noChangeShapeType="1"/>
              </p:cNvSpPr>
              <p:nvPr/>
            </p:nvSpPr>
            <p:spPr bwMode="auto">
              <a:xfrm>
                <a:off x="3094537" y="-667870"/>
                <a:ext cx="4531843" cy="0"/>
              </a:xfrm>
              <a:prstGeom prst="line">
                <a:avLst/>
              </a:prstGeom>
              <a:noFill/>
              <a:ln w="12700">
                <a:solidFill>
                  <a:srgbClr val="3C7CBA">
                    <a:alpha val="0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tIns="182880" bIns="182880" anchor="ctr"/>
              <a:lstStyle/>
              <a:p>
                <a:endParaRPr lang="en-US"/>
              </a:p>
            </p:txBody>
          </p:sp>
          <p:sp>
            <p:nvSpPr>
              <p:cNvPr id="28687" name="Straight Connector 59"/>
              <p:cNvSpPr>
                <a:spLocks noChangeShapeType="1"/>
              </p:cNvSpPr>
              <p:nvPr/>
            </p:nvSpPr>
            <p:spPr bwMode="auto">
              <a:xfrm>
                <a:off x="3117197" y="-667870"/>
                <a:ext cx="4486524" cy="0"/>
              </a:xfrm>
              <a:prstGeom prst="line">
                <a:avLst/>
              </a:prstGeom>
              <a:noFill/>
              <a:ln w="12700">
                <a:solidFill>
                  <a:srgbClr val="3C7CBA">
                    <a:alpha val="0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tIns="182880" bIns="182880" anchor="ctr"/>
              <a:lstStyle/>
              <a:p>
                <a:endParaRPr lang="en-US"/>
              </a:p>
            </p:txBody>
          </p:sp>
          <p:sp>
            <p:nvSpPr>
              <p:cNvPr id="28688" name="Oval 60"/>
              <p:cNvSpPr>
                <a:spLocks noChangeArrowheads="1"/>
              </p:cNvSpPr>
              <p:nvPr/>
            </p:nvSpPr>
            <p:spPr bwMode="auto">
              <a:xfrm>
                <a:off x="4020597" y="3803132"/>
                <a:ext cx="3104707" cy="3138457"/>
              </a:xfrm>
              <a:prstGeom prst="ellipse">
                <a:avLst/>
              </a:prstGeom>
              <a:solidFill>
                <a:srgbClr val="3C7C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tIns="182880" bIns="182880" anchor="ctr"/>
              <a:lstStyle/>
              <a:p>
                <a:endParaRPr lang="en-US" altLang="en-US"/>
              </a:p>
            </p:txBody>
          </p:sp>
          <p:sp>
            <p:nvSpPr>
              <p:cNvPr id="28689" name="Flowchart: Delay 61"/>
              <p:cNvSpPr>
                <a:spLocks noChangeArrowheads="1"/>
              </p:cNvSpPr>
              <p:nvPr/>
            </p:nvSpPr>
            <p:spPr bwMode="auto">
              <a:xfrm rot="2700000">
                <a:off x="5065985" y="4852610"/>
                <a:ext cx="906177" cy="906177"/>
              </a:xfrm>
              <a:prstGeom prst="flowChartDelay">
                <a:avLst/>
              </a:prstGeom>
              <a:solidFill>
                <a:srgbClr val="2D5D8B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182880" bIns="182880" anchor="ctr"/>
              <a:lstStyle/>
              <a:p>
                <a:endParaRPr lang="en-US" alt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xmlns="" id="{5BB71AFD-1F76-4E3E-AC6B-4862CD2C5EFF}"/>
                  </a:ext>
                </a:extLst>
              </p:cNvPr>
              <p:cNvSpPr/>
              <p:nvPr/>
            </p:nvSpPr>
            <p:spPr>
              <a:xfrm>
                <a:off x="4217901" y="4000571"/>
                <a:ext cx="2768331" cy="2747946"/>
              </a:xfrm>
              <a:custGeom>
                <a:avLst/>
                <a:gdLst>
                  <a:gd name="connsiteX0" fmla="*/ 0 w 2282721"/>
                  <a:gd name="connsiteY0" fmla="*/ 1141360 h 2282720"/>
                  <a:gd name="connsiteX1" fmla="*/ 1141361 w 2282721"/>
                  <a:gd name="connsiteY1" fmla="*/ 0 h 2282720"/>
                  <a:gd name="connsiteX2" fmla="*/ 2282722 w 2282721"/>
                  <a:gd name="connsiteY2" fmla="*/ 1141360 h 2282720"/>
                  <a:gd name="connsiteX3" fmla="*/ 1141361 w 2282721"/>
                  <a:gd name="connsiteY3" fmla="*/ 2282720 h 2282720"/>
                  <a:gd name="connsiteX4" fmla="*/ 0 w 2282721"/>
                  <a:gd name="connsiteY4" fmla="*/ 1141360 h 2282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2721" h="2282720">
                    <a:moveTo>
                      <a:pt x="0" y="1141360"/>
                    </a:moveTo>
                    <a:cubicBezTo>
                      <a:pt x="0" y="511004"/>
                      <a:pt x="511005" y="0"/>
                      <a:pt x="1141361" y="0"/>
                    </a:cubicBezTo>
                    <a:cubicBezTo>
                      <a:pt x="1771717" y="0"/>
                      <a:pt x="2282722" y="511004"/>
                      <a:pt x="2282722" y="1141360"/>
                    </a:cubicBezTo>
                    <a:cubicBezTo>
                      <a:pt x="2282722" y="1771716"/>
                      <a:pt x="1771717" y="2282720"/>
                      <a:pt x="1141361" y="2282720"/>
                    </a:cubicBezTo>
                    <a:cubicBezTo>
                      <a:pt x="511005" y="2282720"/>
                      <a:pt x="0" y="1771716"/>
                      <a:pt x="0" y="1141360"/>
                    </a:cubicBezTo>
                    <a:close/>
                  </a:path>
                </a:pathLst>
              </a:custGeom>
              <a:solidFill>
                <a:srgbClr val="4999D8">
                  <a:hueOff val="0"/>
                  <a:satOff val="0"/>
                  <a:lumOff val="0"/>
                  <a:alphaOff val="0"/>
                </a:srgbClr>
              </a:solidFill>
              <a:ln>
                <a:noFill/>
              </a:ln>
              <a:effectLst/>
            </p:spPr>
            <p:txBody>
              <a:bodyPr tIns="182880" bIns="182880" spcCol="1270" anchor="ctr"/>
              <a:lstStyle/>
              <a:p>
                <a:pPr algn="ctr" defTabSz="1244600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kern="0" dirty="0">
                    <a:solidFill>
                      <a:srgbClr val="FFFFFF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Network Service Providers</a:t>
                </a:r>
              </a:p>
            </p:txBody>
          </p:sp>
          <p:sp>
            <p:nvSpPr>
              <p:cNvPr id="28691" name="Straight Connector 63"/>
              <p:cNvSpPr>
                <a:spLocks noChangeShapeType="1"/>
              </p:cNvSpPr>
              <p:nvPr/>
            </p:nvSpPr>
            <p:spPr bwMode="auto">
              <a:xfrm>
                <a:off x="5813643" y="10953859"/>
                <a:ext cx="4531843" cy="0"/>
              </a:xfrm>
              <a:prstGeom prst="line">
                <a:avLst/>
              </a:prstGeom>
              <a:noFill/>
              <a:ln w="12700">
                <a:solidFill>
                  <a:srgbClr val="004B8D">
                    <a:alpha val="0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tIns="182880" bIns="182880" anchor="ctr"/>
              <a:lstStyle/>
              <a:p>
                <a:endParaRPr lang="en-US"/>
              </a:p>
            </p:txBody>
          </p:sp>
          <p:sp>
            <p:nvSpPr>
              <p:cNvPr id="28692" name="Straight Connector 64"/>
              <p:cNvSpPr>
                <a:spLocks noChangeShapeType="1"/>
              </p:cNvSpPr>
              <p:nvPr/>
            </p:nvSpPr>
            <p:spPr bwMode="auto">
              <a:xfrm>
                <a:off x="5836302" y="-667870"/>
                <a:ext cx="4486524" cy="0"/>
              </a:xfrm>
              <a:prstGeom prst="line">
                <a:avLst/>
              </a:prstGeom>
              <a:noFill/>
              <a:ln w="12700">
                <a:solidFill>
                  <a:srgbClr val="004B8D">
                    <a:alpha val="0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tIns="182880" bIns="182880" anchor="ctr"/>
              <a:lstStyle/>
              <a:p>
                <a:endParaRPr lang="en-US"/>
              </a:p>
            </p:txBody>
          </p:sp>
          <p:sp>
            <p:nvSpPr>
              <p:cNvPr id="28693" name="Oval 65"/>
              <p:cNvSpPr>
                <a:spLocks noChangeArrowheads="1"/>
              </p:cNvSpPr>
              <p:nvPr/>
            </p:nvSpPr>
            <p:spPr bwMode="auto">
              <a:xfrm>
                <a:off x="6739702" y="3803132"/>
                <a:ext cx="3104707" cy="3138457"/>
              </a:xfrm>
              <a:prstGeom prst="ellipse">
                <a:avLst/>
              </a:prstGeom>
              <a:solidFill>
                <a:srgbClr val="004B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tIns="182880" bIns="182880" anchor="ctr"/>
              <a:lstStyle/>
              <a:p>
                <a:endParaRPr lang="en-US" altLang="en-US"/>
              </a:p>
            </p:txBody>
          </p:sp>
          <p:sp>
            <p:nvSpPr>
              <p:cNvPr id="28694" name="Flowchart: Delay 66"/>
              <p:cNvSpPr>
                <a:spLocks noChangeArrowheads="1"/>
              </p:cNvSpPr>
              <p:nvPr/>
            </p:nvSpPr>
            <p:spPr bwMode="auto">
              <a:xfrm rot="2700000">
                <a:off x="7785091" y="4852610"/>
                <a:ext cx="906177" cy="906177"/>
              </a:xfrm>
              <a:prstGeom prst="flowChartDelay">
                <a:avLst/>
              </a:prstGeom>
              <a:solidFill>
                <a:srgbClr val="00386A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182880" bIns="182880" anchor="ctr"/>
              <a:lstStyle/>
              <a:p>
                <a:endParaRPr lang="en-US" alt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xmlns="" id="{99CB0566-EF84-48DD-9DBA-856981A1008F}"/>
                  </a:ext>
                </a:extLst>
              </p:cNvPr>
              <p:cNvSpPr/>
              <p:nvPr/>
            </p:nvSpPr>
            <p:spPr>
              <a:xfrm>
                <a:off x="6938667" y="4000571"/>
                <a:ext cx="2765161" cy="2747946"/>
              </a:xfrm>
              <a:custGeom>
                <a:avLst/>
                <a:gdLst>
                  <a:gd name="connsiteX0" fmla="*/ 0 w 2282721"/>
                  <a:gd name="connsiteY0" fmla="*/ 1141360 h 2282720"/>
                  <a:gd name="connsiteX1" fmla="*/ 1141361 w 2282721"/>
                  <a:gd name="connsiteY1" fmla="*/ 0 h 2282720"/>
                  <a:gd name="connsiteX2" fmla="*/ 2282722 w 2282721"/>
                  <a:gd name="connsiteY2" fmla="*/ 1141360 h 2282720"/>
                  <a:gd name="connsiteX3" fmla="*/ 1141361 w 2282721"/>
                  <a:gd name="connsiteY3" fmla="*/ 2282720 h 2282720"/>
                  <a:gd name="connsiteX4" fmla="*/ 0 w 2282721"/>
                  <a:gd name="connsiteY4" fmla="*/ 1141360 h 2282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2721" h="2282720">
                    <a:moveTo>
                      <a:pt x="0" y="1141360"/>
                    </a:moveTo>
                    <a:cubicBezTo>
                      <a:pt x="0" y="511004"/>
                      <a:pt x="511005" y="0"/>
                      <a:pt x="1141361" y="0"/>
                    </a:cubicBezTo>
                    <a:cubicBezTo>
                      <a:pt x="1771717" y="0"/>
                      <a:pt x="2282722" y="511004"/>
                      <a:pt x="2282722" y="1141360"/>
                    </a:cubicBezTo>
                    <a:cubicBezTo>
                      <a:pt x="2282722" y="1771716"/>
                      <a:pt x="1771717" y="2282720"/>
                      <a:pt x="1141361" y="2282720"/>
                    </a:cubicBezTo>
                    <a:cubicBezTo>
                      <a:pt x="511005" y="2282720"/>
                      <a:pt x="0" y="1771716"/>
                      <a:pt x="0" y="1141360"/>
                    </a:cubicBezTo>
                    <a:close/>
                  </a:path>
                </a:pathLst>
              </a:custGeom>
              <a:solidFill>
                <a:srgbClr val="0068C4">
                  <a:hueOff val="0"/>
                  <a:satOff val="0"/>
                  <a:lumOff val="0"/>
                  <a:alphaOff val="0"/>
                </a:srgbClr>
              </a:solidFill>
              <a:ln>
                <a:noFill/>
              </a:ln>
              <a:effectLst/>
            </p:spPr>
            <p:txBody>
              <a:bodyPr tIns="182880" bIns="182880" spcCol="1270" anchor="ctr"/>
              <a:lstStyle/>
              <a:p>
                <a:pPr algn="ctr" defTabSz="1244600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kern="0" dirty="0">
                    <a:solidFill>
                      <a:srgbClr val="FFFFFF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Suppliers</a:t>
                </a:r>
              </a:p>
            </p:txBody>
          </p:sp>
          <p:sp>
            <p:nvSpPr>
              <p:cNvPr id="28696" name="Straight Connector 68"/>
              <p:cNvSpPr>
                <a:spLocks noChangeShapeType="1"/>
              </p:cNvSpPr>
              <p:nvPr/>
            </p:nvSpPr>
            <p:spPr bwMode="auto">
              <a:xfrm>
                <a:off x="8532749" y="-667870"/>
                <a:ext cx="4531843" cy="0"/>
              </a:xfrm>
              <a:prstGeom prst="line">
                <a:avLst/>
              </a:prstGeom>
              <a:noFill/>
              <a:ln w="12700">
                <a:solidFill>
                  <a:srgbClr val="0086EA">
                    <a:alpha val="0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tIns="182880" bIns="182880" anchor="ctr"/>
              <a:lstStyle/>
              <a:p>
                <a:endParaRPr lang="en-US"/>
              </a:p>
            </p:txBody>
          </p:sp>
          <p:sp>
            <p:nvSpPr>
              <p:cNvPr id="28697" name="Straight Connector 69"/>
              <p:cNvSpPr>
                <a:spLocks noChangeShapeType="1"/>
              </p:cNvSpPr>
              <p:nvPr/>
            </p:nvSpPr>
            <p:spPr bwMode="auto">
              <a:xfrm>
                <a:off x="8555408" y="-667870"/>
                <a:ext cx="4486524" cy="0"/>
              </a:xfrm>
              <a:prstGeom prst="line">
                <a:avLst/>
              </a:prstGeom>
              <a:noFill/>
              <a:ln w="12700">
                <a:solidFill>
                  <a:srgbClr val="0086EA">
                    <a:alpha val="0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tIns="182880" bIns="182880" anchor="ctr"/>
              <a:lstStyle/>
              <a:p>
                <a:endParaRPr lang="en-US"/>
              </a:p>
            </p:txBody>
          </p:sp>
          <p:sp>
            <p:nvSpPr>
              <p:cNvPr id="28698" name="Oval 70"/>
              <p:cNvSpPr>
                <a:spLocks noChangeArrowheads="1"/>
              </p:cNvSpPr>
              <p:nvPr/>
            </p:nvSpPr>
            <p:spPr bwMode="auto">
              <a:xfrm>
                <a:off x="9458809" y="3803132"/>
                <a:ext cx="3104707" cy="3138457"/>
              </a:xfrm>
              <a:prstGeom prst="ellipse">
                <a:avLst/>
              </a:prstGeom>
              <a:solidFill>
                <a:srgbClr val="0086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tIns="182880" bIns="182880" anchor="ctr"/>
              <a:lstStyle/>
              <a:p>
                <a:endParaRPr lang="en-US" altLang="en-US"/>
              </a:p>
            </p:txBody>
          </p:sp>
          <p:sp>
            <p:nvSpPr>
              <p:cNvPr id="28699" name="Flowchart: Delay 71"/>
              <p:cNvSpPr>
                <a:spLocks noChangeArrowheads="1"/>
              </p:cNvSpPr>
              <p:nvPr/>
            </p:nvSpPr>
            <p:spPr bwMode="auto">
              <a:xfrm rot="2700000">
                <a:off x="10504197" y="4852610"/>
                <a:ext cx="906177" cy="906177"/>
              </a:xfrm>
              <a:prstGeom prst="flowChartDelay">
                <a:avLst/>
              </a:prstGeom>
              <a:solidFill>
                <a:srgbClr val="0064B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182880" bIns="182880" anchor="ctr"/>
              <a:lstStyle/>
              <a:p>
                <a:endParaRPr lang="en-US" alt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xmlns="" id="{DB763D99-1B50-4EB3-B07B-BBF6E51445A8}"/>
                  </a:ext>
                </a:extLst>
              </p:cNvPr>
              <p:cNvSpPr/>
              <p:nvPr/>
            </p:nvSpPr>
            <p:spPr>
              <a:xfrm>
                <a:off x="9656260" y="4000571"/>
                <a:ext cx="2768333" cy="2747946"/>
              </a:xfrm>
              <a:custGeom>
                <a:avLst/>
                <a:gdLst>
                  <a:gd name="connsiteX0" fmla="*/ 0 w 2282721"/>
                  <a:gd name="connsiteY0" fmla="*/ 1141360 h 2282720"/>
                  <a:gd name="connsiteX1" fmla="*/ 1141361 w 2282721"/>
                  <a:gd name="connsiteY1" fmla="*/ 0 h 2282720"/>
                  <a:gd name="connsiteX2" fmla="*/ 2282722 w 2282721"/>
                  <a:gd name="connsiteY2" fmla="*/ 1141360 h 2282720"/>
                  <a:gd name="connsiteX3" fmla="*/ 1141361 w 2282721"/>
                  <a:gd name="connsiteY3" fmla="*/ 2282720 h 2282720"/>
                  <a:gd name="connsiteX4" fmla="*/ 0 w 2282721"/>
                  <a:gd name="connsiteY4" fmla="*/ 1141360 h 2282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2721" h="2282720">
                    <a:moveTo>
                      <a:pt x="0" y="1141360"/>
                    </a:moveTo>
                    <a:cubicBezTo>
                      <a:pt x="0" y="511004"/>
                      <a:pt x="511005" y="0"/>
                      <a:pt x="1141361" y="0"/>
                    </a:cubicBezTo>
                    <a:cubicBezTo>
                      <a:pt x="1771717" y="0"/>
                      <a:pt x="2282722" y="511004"/>
                      <a:pt x="2282722" y="1141360"/>
                    </a:cubicBezTo>
                    <a:cubicBezTo>
                      <a:pt x="2282722" y="1771716"/>
                      <a:pt x="1771717" y="2282720"/>
                      <a:pt x="1141361" y="2282720"/>
                    </a:cubicBezTo>
                    <a:cubicBezTo>
                      <a:pt x="511005" y="2282720"/>
                      <a:pt x="0" y="1771716"/>
                      <a:pt x="0" y="1141360"/>
                    </a:cubicBezTo>
                    <a:close/>
                  </a:path>
                </a:pathLst>
              </a:custGeom>
              <a:solidFill>
                <a:srgbClr val="0097F4">
                  <a:hueOff val="0"/>
                  <a:satOff val="0"/>
                  <a:lumOff val="0"/>
                  <a:alphaOff val="0"/>
                </a:srgbClr>
              </a:solidFill>
              <a:ln>
                <a:noFill/>
              </a:ln>
              <a:effectLst/>
            </p:spPr>
            <p:txBody>
              <a:bodyPr tIns="182880" bIns="182880" spcCol="1270" anchor="ctr"/>
              <a:lstStyle/>
              <a:p>
                <a:pPr algn="ctr" defTabSz="1244600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kern="0" dirty="0">
                    <a:solidFill>
                      <a:srgbClr val="FFFFFF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Services &amp; Solutions Providers</a:t>
                </a:r>
              </a:p>
            </p:txBody>
          </p:sp>
          <p:sp>
            <p:nvSpPr>
              <p:cNvPr id="28701" name="Straight Connector 73"/>
              <p:cNvSpPr>
                <a:spLocks noChangeShapeType="1"/>
              </p:cNvSpPr>
              <p:nvPr/>
            </p:nvSpPr>
            <p:spPr bwMode="auto">
              <a:xfrm>
                <a:off x="11251855" y="10953859"/>
                <a:ext cx="4531843" cy="0"/>
              </a:xfrm>
              <a:prstGeom prst="line">
                <a:avLst/>
              </a:prstGeom>
              <a:noFill/>
              <a:ln w="12700">
                <a:solidFill>
                  <a:srgbClr val="0068C4">
                    <a:alpha val="0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tIns="182880" bIns="182880" anchor="ctr"/>
              <a:lstStyle/>
              <a:p>
                <a:endParaRPr lang="en-US"/>
              </a:p>
            </p:txBody>
          </p:sp>
          <p:sp>
            <p:nvSpPr>
              <p:cNvPr id="28702" name="Straight Connector 74"/>
              <p:cNvSpPr>
                <a:spLocks noChangeShapeType="1"/>
              </p:cNvSpPr>
              <p:nvPr/>
            </p:nvSpPr>
            <p:spPr bwMode="auto">
              <a:xfrm>
                <a:off x="11274514" y="-667870"/>
                <a:ext cx="4486524" cy="0"/>
              </a:xfrm>
              <a:prstGeom prst="line">
                <a:avLst/>
              </a:prstGeom>
              <a:noFill/>
              <a:ln w="12700">
                <a:solidFill>
                  <a:srgbClr val="0068C4">
                    <a:alpha val="0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tIns="182880" bIns="182880" anchor="ctr"/>
              <a:lstStyle/>
              <a:p>
                <a:endParaRPr lang="en-US"/>
              </a:p>
            </p:txBody>
          </p:sp>
          <p:sp>
            <p:nvSpPr>
              <p:cNvPr id="28703" name="Oval 75"/>
              <p:cNvSpPr>
                <a:spLocks noChangeArrowheads="1"/>
              </p:cNvSpPr>
              <p:nvPr/>
            </p:nvSpPr>
            <p:spPr bwMode="auto">
              <a:xfrm>
                <a:off x="12177913" y="3803132"/>
                <a:ext cx="3104707" cy="3138457"/>
              </a:xfrm>
              <a:prstGeom prst="ellipse">
                <a:avLst/>
              </a:prstGeom>
              <a:solidFill>
                <a:srgbClr val="006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tIns="182880" bIns="182880" anchor="ctr"/>
              <a:lstStyle/>
              <a:p>
                <a:endParaRPr lang="en-US" altLang="en-US"/>
              </a:p>
            </p:txBody>
          </p:sp>
          <p:sp>
            <p:nvSpPr>
              <p:cNvPr id="28704" name="Flowchart: Delay 76"/>
              <p:cNvSpPr>
                <a:spLocks noChangeArrowheads="1"/>
              </p:cNvSpPr>
              <p:nvPr/>
            </p:nvSpPr>
            <p:spPr bwMode="auto">
              <a:xfrm rot="2700000">
                <a:off x="13223302" y="4852610"/>
                <a:ext cx="906177" cy="906177"/>
              </a:xfrm>
              <a:prstGeom prst="flowChartDelay">
                <a:avLst/>
              </a:prstGeom>
              <a:solidFill>
                <a:srgbClr val="004E93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182880" bIns="182880" anchor="ctr"/>
              <a:lstStyle/>
              <a:p>
                <a:endParaRPr lang="en-US" alt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xmlns="" id="{F89906E5-04BA-4040-9655-9E0A7B3D2C8B}"/>
                  </a:ext>
                </a:extLst>
              </p:cNvPr>
              <p:cNvSpPr/>
              <p:nvPr/>
            </p:nvSpPr>
            <p:spPr>
              <a:xfrm>
                <a:off x="12373856" y="3973330"/>
                <a:ext cx="2765161" cy="2744540"/>
              </a:xfrm>
              <a:custGeom>
                <a:avLst/>
                <a:gdLst>
                  <a:gd name="connsiteX0" fmla="*/ 0 w 2282721"/>
                  <a:gd name="connsiteY0" fmla="*/ 1141360 h 2282720"/>
                  <a:gd name="connsiteX1" fmla="*/ 1141361 w 2282721"/>
                  <a:gd name="connsiteY1" fmla="*/ 0 h 2282720"/>
                  <a:gd name="connsiteX2" fmla="*/ 2282722 w 2282721"/>
                  <a:gd name="connsiteY2" fmla="*/ 1141360 h 2282720"/>
                  <a:gd name="connsiteX3" fmla="*/ 1141361 w 2282721"/>
                  <a:gd name="connsiteY3" fmla="*/ 2282720 h 2282720"/>
                  <a:gd name="connsiteX4" fmla="*/ 0 w 2282721"/>
                  <a:gd name="connsiteY4" fmla="*/ 1141360 h 2282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2721" h="2282720">
                    <a:moveTo>
                      <a:pt x="0" y="1141360"/>
                    </a:moveTo>
                    <a:cubicBezTo>
                      <a:pt x="0" y="511004"/>
                      <a:pt x="511005" y="0"/>
                      <a:pt x="1141361" y="0"/>
                    </a:cubicBezTo>
                    <a:cubicBezTo>
                      <a:pt x="1771717" y="0"/>
                      <a:pt x="2282722" y="511004"/>
                      <a:pt x="2282722" y="1141360"/>
                    </a:cubicBezTo>
                    <a:cubicBezTo>
                      <a:pt x="2282722" y="1771716"/>
                      <a:pt x="1771717" y="2282720"/>
                      <a:pt x="1141361" y="2282720"/>
                    </a:cubicBezTo>
                    <a:cubicBezTo>
                      <a:pt x="511005" y="2282720"/>
                      <a:pt x="0" y="1771716"/>
                      <a:pt x="0" y="1141360"/>
                    </a:cubicBezTo>
                    <a:close/>
                  </a:path>
                </a:pathLst>
              </a:custGeom>
              <a:solidFill>
                <a:srgbClr val="0086EA">
                  <a:hueOff val="0"/>
                  <a:satOff val="0"/>
                  <a:lumOff val="0"/>
                  <a:alphaOff val="0"/>
                </a:srgbClr>
              </a:solidFill>
              <a:ln>
                <a:noFill/>
              </a:ln>
              <a:effectLst/>
            </p:spPr>
            <p:txBody>
              <a:bodyPr tIns="182880" bIns="182880" spcCol="1270" anchor="ctr"/>
              <a:lstStyle/>
              <a:p>
                <a:pPr algn="ctr" defTabSz="1111250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kern="0" dirty="0">
                    <a:solidFill>
                      <a:srgbClr val="FFFFFF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Cloud &amp; Datacenters</a:t>
                </a:r>
              </a:p>
            </p:txBody>
          </p:sp>
          <p:sp>
            <p:nvSpPr>
              <p:cNvPr id="28706" name="Straight Connector 78"/>
              <p:cNvSpPr>
                <a:spLocks noChangeShapeType="1"/>
              </p:cNvSpPr>
              <p:nvPr/>
            </p:nvSpPr>
            <p:spPr bwMode="auto">
              <a:xfrm>
                <a:off x="13970961" y="-667870"/>
                <a:ext cx="4531843" cy="0"/>
              </a:xfrm>
              <a:prstGeom prst="line">
                <a:avLst/>
              </a:prstGeom>
              <a:noFill/>
              <a:ln w="12700">
                <a:solidFill>
                  <a:srgbClr val="3C7CBA">
                    <a:alpha val="0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tIns="182880" bIns="182880" anchor="ctr"/>
              <a:lstStyle/>
              <a:p>
                <a:endParaRPr lang="en-US"/>
              </a:p>
            </p:txBody>
          </p:sp>
          <p:sp>
            <p:nvSpPr>
              <p:cNvPr id="28707" name="Straight Connector 79"/>
              <p:cNvSpPr>
                <a:spLocks noChangeShapeType="1"/>
              </p:cNvSpPr>
              <p:nvPr/>
            </p:nvSpPr>
            <p:spPr bwMode="auto">
              <a:xfrm>
                <a:off x="13993620" y="-667870"/>
                <a:ext cx="4486524" cy="0"/>
              </a:xfrm>
              <a:prstGeom prst="line">
                <a:avLst/>
              </a:prstGeom>
              <a:noFill/>
              <a:ln w="12700">
                <a:solidFill>
                  <a:srgbClr val="3C7CBA">
                    <a:alpha val="0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tIns="182880" bIns="182880" anchor="ctr"/>
              <a:lstStyle/>
              <a:p>
                <a:endParaRPr lang="en-US"/>
              </a:p>
            </p:txBody>
          </p:sp>
          <p:sp>
            <p:nvSpPr>
              <p:cNvPr id="28708" name="Oval 80"/>
              <p:cNvSpPr>
                <a:spLocks noChangeArrowheads="1"/>
              </p:cNvSpPr>
              <p:nvPr/>
            </p:nvSpPr>
            <p:spPr bwMode="auto">
              <a:xfrm>
                <a:off x="14897020" y="3803132"/>
                <a:ext cx="3104707" cy="3138457"/>
              </a:xfrm>
              <a:prstGeom prst="ellipse">
                <a:avLst/>
              </a:prstGeom>
              <a:solidFill>
                <a:srgbClr val="3C7C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tIns="182880" bIns="182880" anchor="ctr"/>
              <a:lstStyle/>
              <a:p>
                <a:endParaRPr lang="en-US" altLang="en-US"/>
              </a:p>
            </p:txBody>
          </p:sp>
          <p:sp>
            <p:nvSpPr>
              <p:cNvPr id="28709" name="Flowchart: Delay 81"/>
              <p:cNvSpPr>
                <a:spLocks noChangeArrowheads="1"/>
              </p:cNvSpPr>
              <p:nvPr/>
            </p:nvSpPr>
            <p:spPr bwMode="auto">
              <a:xfrm rot="2700000">
                <a:off x="15942408" y="4852610"/>
                <a:ext cx="906177" cy="906177"/>
              </a:xfrm>
              <a:prstGeom prst="flowChartDelay">
                <a:avLst/>
              </a:prstGeom>
              <a:solidFill>
                <a:srgbClr val="2D5D8B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182880" bIns="182880" anchor="ctr"/>
              <a:lstStyle/>
              <a:p>
                <a:endParaRPr lang="en-US" alt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xmlns="" id="{831B372C-D506-4170-9E56-D5F32942ECF6}"/>
                  </a:ext>
                </a:extLst>
              </p:cNvPr>
              <p:cNvSpPr/>
              <p:nvPr/>
            </p:nvSpPr>
            <p:spPr>
              <a:xfrm>
                <a:off x="15094622" y="4000571"/>
                <a:ext cx="2768331" cy="2747946"/>
              </a:xfrm>
              <a:custGeom>
                <a:avLst/>
                <a:gdLst>
                  <a:gd name="connsiteX0" fmla="*/ 0 w 2282721"/>
                  <a:gd name="connsiteY0" fmla="*/ 1141360 h 2282720"/>
                  <a:gd name="connsiteX1" fmla="*/ 1141361 w 2282721"/>
                  <a:gd name="connsiteY1" fmla="*/ 0 h 2282720"/>
                  <a:gd name="connsiteX2" fmla="*/ 2282722 w 2282721"/>
                  <a:gd name="connsiteY2" fmla="*/ 1141360 h 2282720"/>
                  <a:gd name="connsiteX3" fmla="*/ 1141361 w 2282721"/>
                  <a:gd name="connsiteY3" fmla="*/ 2282720 h 2282720"/>
                  <a:gd name="connsiteX4" fmla="*/ 0 w 2282721"/>
                  <a:gd name="connsiteY4" fmla="*/ 1141360 h 2282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2721" h="2282720">
                    <a:moveTo>
                      <a:pt x="0" y="1141360"/>
                    </a:moveTo>
                    <a:cubicBezTo>
                      <a:pt x="0" y="511004"/>
                      <a:pt x="511005" y="0"/>
                      <a:pt x="1141361" y="0"/>
                    </a:cubicBezTo>
                    <a:cubicBezTo>
                      <a:pt x="1771717" y="0"/>
                      <a:pt x="2282722" y="511004"/>
                      <a:pt x="2282722" y="1141360"/>
                    </a:cubicBezTo>
                    <a:cubicBezTo>
                      <a:pt x="2282722" y="1771716"/>
                      <a:pt x="1771717" y="2282720"/>
                      <a:pt x="1141361" y="2282720"/>
                    </a:cubicBezTo>
                    <a:cubicBezTo>
                      <a:pt x="511005" y="2282720"/>
                      <a:pt x="0" y="1771716"/>
                      <a:pt x="0" y="1141360"/>
                    </a:cubicBezTo>
                    <a:close/>
                  </a:path>
                </a:pathLst>
              </a:custGeom>
              <a:solidFill>
                <a:srgbClr val="4999D8">
                  <a:hueOff val="0"/>
                  <a:satOff val="0"/>
                  <a:lumOff val="0"/>
                  <a:alphaOff val="0"/>
                </a:srgbClr>
              </a:solidFill>
              <a:ln>
                <a:noFill/>
              </a:ln>
              <a:effectLst/>
            </p:spPr>
            <p:txBody>
              <a:bodyPr tIns="182880" bIns="182880" spcCol="1270" anchor="ctr"/>
              <a:lstStyle/>
              <a:p>
                <a:pPr algn="ctr" defTabSz="1244600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kern="0" dirty="0">
                    <a:solidFill>
                      <a:srgbClr val="FFFFFF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Over-the-Top Content Providers</a:t>
                </a:r>
              </a:p>
            </p:txBody>
          </p:sp>
          <p:sp>
            <p:nvSpPr>
              <p:cNvPr id="28711" name="Straight Connector 83"/>
              <p:cNvSpPr>
                <a:spLocks noChangeShapeType="1"/>
              </p:cNvSpPr>
              <p:nvPr/>
            </p:nvSpPr>
            <p:spPr bwMode="auto">
              <a:xfrm>
                <a:off x="16690067" y="10953859"/>
                <a:ext cx="4531843" cy="0"/>
              </a:xfrm>
              <a:prstGeom prst="line">
                <a:avLst/>
              </a:prstGeom>
              <a:noFill/>
              <a:ln w="12700">
                <a:solidFill>
                  <a:srgbClr val="004B8D">
                    <a:alpha val="0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tIns="182880" bIns="182880" anchor="ctr"/>
              <a:lstStyle/>
              <a:p>
                <a:endParaRPr lang="en-US"/>
              </a:p>
            </p:txBody>
          </p:sp>
          <p:sp>
            <p:nvSpPr>
              <p:cNvPr id="28712" name="Straight Connector 84"/>
              <p:cNvSpPr>
                <a:spLocks noChangeShapeType="1"/>
              </p:cNvSpPr>
              <p:nvPr/>
            </p:nvSpPr>
            <p:spPr bwMode="auto">
              <a:xfrm>
                <a:off x="16712726" y="-667870"/>
                <a:ext cx="4486524" cy="0"/>
              </a:xfrm>
              <a:prstGeom prst="line">
                <a:avLst/>
              </a:prstGeom>
              <a:noFill/>
              <a:ln w="12700">
                <a:solidFill>
                  <a:srgbClr val="004B8D">
                    <a:alpha val="0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tIns="182880" bIns="182880" anchor="ctr"/>
              <a:lstStyle/>
              <a:p>
                <a:endParaRPr lang="en-US"/>
              </a:p>
            </p:txBody>
          </p:sp>
          <p:sp>
            <p:nvSpPr>
              <p:cNvPr id="28713" name="Oval 85"/>
              <p:cNvSpPr>
                <a:spLocks noChangeArrowheads="1"/>
              </p:cNvSpPr>
              <p:nvPr/>
            </p:nvSpPr>
            <p:spPr bwMode="auto">
              <a:xfrm>
                <a:off x="17616127" y="3803132"/>
                <a:ext cx="3104707" cy="3138457"/>
              </a:xfrm>
              <a:prstGeom prst="ellipse">
                <a:avLst/>
              </a:prstGeom>
              <a:solidFill>
                <a:srgbClr val="004B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tIns="182880" bIns="182880" anchor="ctr"/>
              <a:lstStyle/>
              <a:p>
                <a:endParaRPr lang="en-US" altLang="en-US"/>
              </a:p>
            </p:txBody>
          </p:sp>
          <p:sp>
            <p:nvSpPr>
              <p:cNvPr id="28714" name="Flowchart: Delay 86"/>
              <p:cNvSpPr>
                <a:spLocks noChangeArrowheads="1"/>
              </p:cNvSpPr>
              <p:nvPr/>
            </p:nvSpPr>
            <p:spPr bwMode="auto">
              <a:xfrm rot="2700000">
                <a:off x="18661514" y="4852610"/>
                <a:ext cx="906177" cy="906177"/>
              </a:xfrm>
              <a:prstGeom prst="flowChartDelay">
                <a:avLst/>
              </a:prstGeom>
              <a:solidFill>
                <a:srgbClr val="00386A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182880" bIns="182880" anchor="ctr"/>
              <a:lstStyle/>
              <a:p>
                <a:endParaRPr lang="en-US" alt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xmlns="" id="{759988C2-8F2F-489B-A142-8D24BEC20923}"/>
                  </a:ext>
                </a:extLst>
              </p:cNvPr>
              <p:cNvSpPr/>
              <p:nvPr/>
            </p:nvSpPr>
            <p:spPr>
              <a:xfrm>
                <a:off x="17815388" y="4000571"/>
                <a:ext cx="2765161" cy="2747946"/>
              </a:xfrm>
              <a:custGeom>
                <a:avLst/>
                <a:gdLst>
                  <a:gd name="connsiteX0" fmla="*/ 0 w 2282721"/>
                  <a:gd name="connsiteY0" fmla="*/ 1141360 h 2282720"/>
                  <a:gd name="connsiteX1" fmla="*/ 1141361 w 2282721"/>
                  <a:gd name="connsiteY1" fmla="*/ 0 h 2282720"/>
                  <a:gd name="connsiteX2" fmla="*/ 2282722 w 2282721"/>
                  <a:gd name="connsiteY2" fmla="*/ 1141360 h 2282720"/>
                  <a:gd name="connsiteX3" fmla="*/ 1141361 w 2282721"/>
                  <a:gd name="connsiteY3" fmla="*/ 2282720 h 2282720"/>
                  <a:gd name="connsiteX4" fmla="*/ 0 w 2282721"/>
                  <a:gd name="connsiteY4" fmla="*/ 1141360 h 2282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2721" h="2282720">
                    <a:moveTo>
                      <a:pt x="0" y="1141360"/>
                    </a:moveTo>
                    <a:cubicBezTo>
                      <a:pt x="0" y="511004"/>
                      <a:pt x="511005" y="0"/>
                      <a:pt x="1141361" y="0"/>
                    </a:cubicBezTo>
                    <a:cubicBezTo>
                      <a:pt x="1771717" y="0"/>
                      <a:pt x="2282722" y="511004"/>
                      <a:pt x="2282722" y="1141360"/>
                    </a:cubicBezTo>
                    <a:cubicBezTo>
                      <a:pt x="2282722" y="1771716"/>
                      <a:pt x="1771717" y="2282720"/>
                      <a:pt x="1141361" y="2282720"/>
                    </a:cubicBezTo>
                    <a:cubicBezTo>
                      <a:pt x="511005" y="2282720"/>
                      <a:pt x="0" y="1771716"/>
                      <a:pt x="0" y="1141360"/>
                    </a:cubicBezTo>
                    <a:close/>
                  </a:path>
                </a:pathLst>
              </a:custGeom>
              <a:solidFill>
                <a:srgbClr val="0068C4">
                  <a:hueOff val="0"/>
                  <a:satOff val="0"/>
                  <a:lumOff val="0"/>
                  <a:alphaOff val="0"/>
                </a:srgbClr>
              </a:solidFill>
              <a:ln>
                <a:noFill/>
              </a:ln>
              <a:effectLst/>
            </p:spPr>
            <p:txBody>
              <a:bodyPr tIns="182880" bIns="182880" spcCol="1270" anchor="ctr"/>
              <a:lstStyle/>
              <a:p>
                <a:pPr algn="ctr" defTabSz="1200150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kern="0" dirty="0">
                    <a:solidFill>
                      <a:srgbClr val="FFFFFF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Intelligence</a:t>
                </a:r>
              </a:p>
            </p:txBody>
          </p:sp>
          <p:sp>
            <p:nvSpPr>
              <p:cNvPr id="28716" name="Straight Connector 88"/>
              <p:cNvSpPr>
                <a:spLocks noChangeShapeType="1"/>
              </p:cNvSpPr>
              <p:nvPr/>
            </p:nvSpPr>
            <p:spPr bwMode="auto">
              <a:xfrm>
                <a:off x="19409172" y="-667870"/>
                <a:ext cx="4531843" cy="0"/>
              </a:xfrm>
              <a:prstGeom prst="line">
                <a:avLst/>
              </a:prstGeom>
              <a:noFill/>
              <a:ln w="12700">
                <a:solidFill>
                  <a:srgbClr val="0086EA">
                    <a:alpha val="0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tIns="182880" bIns="182880" anchor="ctr"/>
              <a:lstStyle/>
              <a:p>
                <a:endParaRPr lang="en-US"/>
              </a:p>
            </p:txBody>
          </p:sp>
          <p:sp>
            <p:nvSpPr>
              <p:cNvPr id="28717" name="Straight Connector 89"/>
              <p:cNvSpPr>
                <a:spLocks noChangeShapeType="1"/>
              </p:cNvSpPr>
              <p:nvPr/>
            </p:nvSpPr>
            <p:spPr bwMode="auto">
              <a:xfrm>
                <a:off x="19431832" y="-667870"/>
                <a:ext cx="4486524" cy="0"/>
              </a:xfrm>
              <a:prstGeom prst="line">
                <a:avLst/>
              </a:prstGeom>
              <a:noFill/>
              <a:ln w="12700">
                <a:solidFill>
                  <a:srgbClr val="0086EA">
                    <a:alpha val="0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tIns="182880" bIns="182880" anchor="ctr"/>
              <a:lstStyle/>
              <a:p>
                <a:endParaRPr lang="en-US"/>
              </a:p>
            </p:txBody>
          </p:sp>
          <p:sp>
            <p:nvSpPr>
              <p:cNvPr id="28718" name="Oval 90"/>
              <p:cNvSpPr>
                <a:spLocks noChangeArrowheads="1"/>
              </p:cNvSpPr>
              <p:nvPr/>
            </p:nvSpPr>
            <p:spPr bwMode="auto">
              <a:xfrm>
                <a:off x="20335232" y="3803132"/>
                <a:ext cx="3104707" cy="3138457"/>
              </a:xfrm>
              <a:prstGeom prst="ellipse">
                <a:avLst/>
              </a:prstGeom>
              <a:solidFill>
                <a:srgbClr val="0086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tIns="182880" bIns="182880" anchor="ctr"/>
              <a:lstStyle/>
              <a:p>
                <a:endParaRPr lang="en-US" altLang="en-US"/>
              </a:p>
            </p:txBody>
          </p:sp>
          <p:sp>
            <p:nvSpPr>
              <p:cNvPr id="28719" name="Flowchart: Delay 91"/>
              <p:cNvSpPr>
                <a:spLocks noChangeArrowheads="1"/>
              </p:cNvSpPr>
              <p:nvPr/>
            </p:nvSpPr>
            <p:spPr bwMode="auto">
              <a:xfrm rot="2700000">
                <a:off x="21380620" y="4852610"/>
                <a:ext cx="906177" cy="906177"/>
              </a:xfrm>
              <a:prstGeom prst="flowChartDelay">
                <a:avLst/>
              </a:prstGeom>
              <a:solidFill>
                <a:srgbClr val="0064B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182880" bIns="182880" anchor="ctr"/>
              <a:lstStyle/>
              <a:p>
                <a:endParaRPr lang="en-US" alt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xmlns="" id="{0A3C1076-F628-4B3A-BC3A-F4510232D105}"/>
                  </a:ext>
                </a:extLst>
              </p:cNvPr>
              <p:cNvSpPr/>
              <p:nvPr/>
            </p:nvSpPr>
            <p:spPr>
              <a:xfrm>
                <a:off x="20532982" y="4000571"/>
                <a:ext cx="2768333" cy="2747946"/>
              </a:xfrm>
              <a:custGeom>
                <a:avLst/>
                <a:gdLst>
                  <a:gd name="connsiteX0" fmla="*/ 0 w 2282721"/>
                  <a:gd name="connsiteY0" fmla="*/ 1141360 h 2282720"/>
                  <a:gd name="connsiteX1" fmla="*/ 1141361 w 2282721"/>
                  <a:gd name="connsiteY1" fmla="*/ 0 h 2282720"/>
                  <a:gd name="connsiteX2" fmla="*/ 2282722 w 2282721"/>
                  <a:gd name="connsiteY2" fmla="*/ 1141360 h 2282720"/>
                  <a:gd name="connsiteX3" fmla="*/ 1141361 w 2282721"/>
                  <a:gd name="connsiteY3" fmla="*/ 2282720 h 2282720"/>
                  <a:gd name="connsiteX4" fmla="*/ 0 w 2282721"/>
                  <a:gd name="connsiteY4" fmla="*/ 1141360 h 2282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2721" h="2282720">
                    <a:moveTo>
                      <a:pt x="0" y="1141360"/>
                    </a:moveTo>
                    <a:cubicBezTo>
                      <a:pt x="0" y="511004"/>
                      <a:pt x="511005" y="0"/>
                      <a:pt x="1141361" y="0"/>
                    </a:cubicBezTo>
                    <a:cubicBezTo>
                      <a:pt x="1771717" y="0"/>
                      <a:pt x="2282722" y="511004"/>
                      <a:pt x="2282722" y="1141360"/>
                    </a:cubicBezTo>
                    <a:cubicBezTo>
                      <a:pt x="2282722" y="1771716"/>
                      <a:pt x="1771717" y="2282720"/>
                      <a:pt x="1141361" y="2282720"/>
                    </a:cubicBezTo>
                    <a:cubicBezTo>
                      <a:pt x="511005" y="2282720"/>
                      <a:pt x="0" y="1771716"/>
                      <a:pt x="0" y="1141360"/>
                    </a:cubicBezTo>
                    <a:close/>
                  </a:path>
                </a:pathLst>
              </a:custGeom>
              <a:solidFill>
                <a:srgbClr val="0097F4">
                  <a:hueOff val="0"/>
                  <a:satOff val="0"/>
                  <a:lumOff val="0"/>
                  <a:alphaOff val="0"/>
                </a:srgbClr>
              </a:solidFill>
              <a:ln>
                <a:noFill/>
              </a:ln>
              <a:effectLst/>
            </p:spPr>
            <p:txBody>
              <a:bodyPr tIns="182880" bIns="182880" spcCol="1270" anchor="ctr"/>
              <a:lstStyle/>
              <a:p>
                <a:pPr algn="ctr" defTabSz="1244600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kern="0" dirty="0">
                    <a:solidFill>
                      <a:srgbClr val="FFFFFF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End Users</a:t>
                </a:r>
              </a:p>
            </p:txBody>
          </p:sp>
        </p:grp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B313337D-9B08-4DD9-B86A-060A26BC13D4}"/>
                </a:ext>
              </a:extLst>
            </p:cNvPr>
            <p:cNvSpPr/>
            <p:nvPr/>
          </p:nvSpPr>
          <p:spPr>
            <a:xfrm>
              <a:off x="931252" y="4783431"/>
              <a:ext cx="1279309" cy="1279409"/>
            </a:xfrm>
            <a:custGeom>
              <a:avLst/>
              <a:gdLst>
                <a:gd name="connsiteX0" fmla="*/ 0 w 2282721"/>
                <a:gd name="connsiteY0" fmla="*/ 1141360 h 2282720"/>
                <a:gd name="connsiteX1" fmla="*/ 1141361 w 2282721"/>
                <a:gd name="connsiteY1" fmla="*/ 0 h 2282720"/>
                <a:gd name="connsiteX2" fmla="*/ 2282722 w 2282721"/>
                <a:gd name="connsiteY2" fmla="*/ 1141360 h 2282720"/>
                <a:gd name="connsiteX3" fmla="*/ 1141361 w 2282721"/>
                <a:gd name="connsiteY3" fmla="*/ 2282720 h 2282720"/>
                <a:gd name="connsiteX4" fmla="*/ 0 w 2282721"/>
                <a:gd name="connsiteY4" fmla="*/ 1141360 h 228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2721" h="2282720">
                  <a:moveTo>
                    <a:pt x="0" y="1141360"/>
                  </a:moveTo>
                  <a:cubicBezTo>
                    <a:pt x="0" y="511004"/>
                    <a:pt x="511005" y="0"/>
                    <a:pt x="1141361" y="0"/>
                  </a:cubicBezTo>
                  <a:cubicBezTo>
                    <a:pt x="1771717" y="0"/>
                    <a:pt x="2282722" y="511004"/>
                    <a:pt x="2282722" y="1141360"/>
                  </a:cubicBezTo>
                  <a:cubicBezTo>
                    <a:pt x="2282722" y="1771716"/>
                    <a:pt x="1771717" y="2282720"/>
                    <a:pt x="1141361" y="2282720"/>
                  </a:cubicBezTo>
                  <a:cubicBezTo>
                    <a:pt x="511005" y="2282720"/>
                    <a:pt x="0" y="1771716"/>
                    <a:pt x="0" y="1141360"/>
                  </a:cubicBezTo>
                  <a:close/>
                </a:path>
              </a:pathLst>
            </a:custGeom>
            <a:solidFill>
              <a:srgbClr val="0097F4"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</p:spPr>
          <p:txBody>
            <a:bodyPr tIns="182880" bIns="182880" spcCol="1270" anchor="ctr"/>
            <a:lstStyle/>
            <a:p>
              <a:pPr algn="ctr" defTabSz="124460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Components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DB0C71FF-8B85-7645-83A6-F7EA25AE3FA7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4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30723" name="Content Placeholder 3"/>
          <p:cNvSpPr>
            <a:spLocks noGrp="1" noChangeArrowheads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TIA Overview &amp; Outlook</a:t>
            </a:r>
          </a:p>
        </p:txBody>
      </p:sp>
      <p:sp>
        <p:nvSpPr>
          <p:cNvPr id="30724" name="Content Placeholder 4"/>
          <p:cNvSpPr>
            <a:spLocks noGrp="1" noChangeArrowheads="1"/>
          </p:cNvSpPr>
          <p:nvPr>
            <p:ph sz="half" idx="12"/>
          </p:nvPr>
        </p:nvSpPr>
        <p:spPr>
          <a:xfrm>
            <a:off x="584200" y="1263650"/>
            <a:ext cx="10514013" cy="431800"/>
          </a:xfrm>
        </p:spPr>
        <p:txBody>
          <a:bodyPr/>
          <a:lstStyle/>
          <a:p>
            <a:pPr marL="0" indent="0" eaLnBrk="1" hangingPunct="1">
              <a:lnSpc>
                <a:spcPct val="104000"/>
              </a:lnSpc>
              <a:buClr>
                <a:srgbClr val="0070C0"/>
              </a:buClr>
              <a:buSzPct val="110000"/>
            </a:pPr>
            <a:r>
              <a:rPr lang="en-US" altLang="en-US" sz="2200" b="1">
                <a:solidFill>
                  <a:srgbClr val="002060"/>
                </a:solidFill>
              </a:rPr>
              <a:t>OPERATING AREAS: </a:t>
            </a:r>
            <a:r>
              <a:rPr lang="en-US" altLang="en-US" sz="2200" b="1" u="sng">
                <a:solidFill>
                  <a:srgbClr val="0097F4"/>
                </a:solidFill>
              </a:rPr>
              <a:t>POLICY</a:t>
            </a:r>
            <a:r>
              <a:rPr lang="en-US" altLang="en-US" sz="2200" b="1">
                <a:solidFill>
                  <a:srgbClr val="002060"/>
                </a:solidFill>
              </a:rPr>
              <a:t>, STANDARDS &amp; NETWORKING</a:t>
            </a:r>
          </a:p>
        </p:txBody>
      </p:sp>
      <p:pic>
        <p:nvPicPr>
          <p:cNvPr id="30725" name="Picture 1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1695450"/>
            <a:ext cx="10296525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xmlns="" id="{1686F6BD-6FF1-4DCF-AD5F-010658231420}"/>
              </a:ext>
            </a:extLst>
          </p:cNvPr>
          <p:cNvSpPr/>
          <p:nvPr/>
        </p:nvSpPr>
        <p:spPr bwMode="auto">
          <a:xfrm rot="5400000">
            <a:off x="11260931" y="3915569"/>
            <a:ext cx="504825" cy="395288"/>
          </a:xfrm>
          <a:prstGeom prst="triangle">
            <a:avLst/>
          </a:prstGeom>
          <a:solidFill>
            <a:schemeClr val="bg1">
              <a:lumMod val="65000"/>
            </a:schemeClr>
          </a:solidFill>
          <a:ln w="571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9221"/>
          <p:cNvSpPr>
            <a:spLocks noChangeArrowheads="1"/>
          </p:cNvSpPr>
          <p:nvPr/>
        </p:nvSpPr>
        <p:spPr bwMode="auto">
          <a:xfrm>
            <a:off x="549275" y="1695450"/>
            <a:ext cx="11026775" cy="849313"/>
          </a:xfrm>
          <a:prstGeom prst="rect">
            <a:avLst/>
          </a:prstGeom>
          <a:solidFill>
            <a:srgbClr val="004B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pic>
        <p:nvPicPr>
          <p:cNvPr id="3174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" r="56880" b="3835"/>
          <a:stretch>
            <a:fillRect/>
          </a:stretch>
        </p:blipFill>
        <p:spPr bwMode="auto">
          <a:xfrm>
            <a:off x="549275" y="1738313"/>
            <a:ext cx="300037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13650C9E-2A9B-3E4F-86CA-B28F01E953EB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5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31749" name="Content Placeholder 3"/>
          <p:cNvSpPr>
            <a:spLocks noGrp="1" noChangeArrowheads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TIA Overview &amp; Outlook</a:t>
            </a:r>
          </a:p>
        </p:txBody>
      </p:sp>
      <p:sp>
        <p:nvSpPr>
          <p:cNvPr id="31750" name="Content Placeholder 4"/>
          <p:cNvSpPr txBox="1">
            <a:spLocks/>
          </p:cNvSpPr>
          <p:nvPr/>
        </p:nvSpPr>
        <p:spPr bwMode="auto">
          <a:xfrm>
            <a:off x="584200" y="1263650"/>
            <a:ext cx="105140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1240" rIns="0" bIns="0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</a:pPr>
            <a:r>
              <a:rPr lang="en-US" altLang="en-US" sz="2200" b="1">
                <a:solidFill>
                  <a:srgbClr val="002060"/>
                </a:solidFill>
              </a:rPr>
              <a:t>OPERATING AREAS: POLICY, </a:t>
            </a:r>
            <a:r>
              <a:rPr lang="en-US" altLang="en-US" sz="2200" b="1" u="sng">
                <a:solidFill>
                  <a:srgbClr val="0097F4"/>
                </a:solidFill>
              </a:rPr>
              <a:t>STANDARDS</a:t>
            </a:r>
            <a:r>
              <a:rPr lang="en-US" altLang="en-US" sz="2200" b="1">
                <a:solidFill>
                  <a:srgbClr val="002060"/>
                </a:solidFill>
              </a:rPr>
              <a:t> &amp; NETWORKING</a:t>
            </a:r>
          </a:p>
        </p:txBody>
      </p:sp>
      <p:sp>
        <p:nvSpPr>
          <p:cNvPr id="31751" name="Rectangle 229"/>
          <p:cNvSpPr>
            <a:spLocks noChangeArrowheads="1"/>
          </p:cNvSpPr>
          <p:nvPr/>
        </p:nvSpPr>
        <p:spPr bwMode="auto">
          <a:xfrm>
            <a:off x="3778250" y="2633663"/>
            <a:ext cx="4227513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85750"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spcBef>
                <a:spcPts val="250"/>
              </a:spcBef>
              <a:spcAft>
                <a:spcPts val="50"/>
              </a:spcAft>
              <a:buFont typeface="Wingdings" charset="2"/>
              <a:buChar char="§"/>
            </a:pPr>
            <a:r>
              <a:rPr lang="en-US" altLang="en-US" sz="1400">
                <a:solidFill>
                  <a:srgbClr val="002060"/>
                </a:solidFill>
                <a:latin typeface="Verdana" charset="0"/>
              </a:rPr>
              <a:t>Private Radio Equipment &amp; Cell Towers</a:t>
            </a:r>
          </a:p>
          <a:p>
            <a:pPr>
              <a:spcBef>
                <a:spcPts val="250"/>
              </a:spcBef>
              <a:spcAft>
                <a:spcPts val="50"/>
              </a:spcAft>
              <a:buFont typeface="Wingdings" charset="2"/>
              <a:buChar char="§"/>
            </a:pPr>
            <a:r>
              <a:rPr lang="en-US" altLang="en-US" sz="1400">
                <a:solidFill>
                  <a:srgbClr val="002060"/>
                </a:solidFill>
                <a:latin typeface="Verdana" charset="0"/>
              </a:rPr>
              <a:t>Data Terminals</a:t>
            </a:r>
          </a:p>
          <a:p>
            <a:pPr>
              <a:spcBef>
                <a:spcPts val="250"/>
              </a:spcBef>
              <a:spcAft>
                <a:spcPts val="50"/>
              </a:spcAft>
              <a:buFont typeface="Wingdings" charset="2"/>
              <a:buChar char="§"/>
            </a:pPr>
            <a:r>
              <a:rPr lang="en-US" altLang="en-US" sz="1400">
                <a:solidFill>
                  <a:srgbClr val="002060"/>
                </a:solidFill>
                <a:latin typeface="Verdana" charset="0"/>
              </a:rPr>
              <a:t>Satellites </a:t>
            </a:r>
          </a:p>
          <a:p>
            <a:pPr>
              <a:spcBef>
                <a:spcPts val="250"/>
              </a:spcBef>
              <a:spcAft>
                <a:spcPts val="50"/>
              </a:spcAft>
              <a:buFont typeface="Wingdings" charset="2"/>
              <a:buChar char="§"/>
            </a:pPr>
            <a:r>
              <a:rPr lang="en-US" altLang="en-US" sz="1400">
                <a:solidFill>
                  <a:srgbClr val="002060"/>
                </a:solidFill>
                <a:latin typeface="Verdana" charset="0"/>
              </a:rPr>
              <a:t>Telephone Terminal Equipment</a:t>
            </a:r>
          </a:p>
          <a:p>
            <a:pPr>
              <a:spcBef>
                <a:spcPts val="250"/>
              </a:spcBef>
              <a:spcAft>
                <a:spcPts val="50"/>
              </a:spcAft>
              <a:buFont typeface="Wingdings" charset="2"/>
              <a:buChar char="§"/>
            </a:pPr>
            <a:r>
              <a:rPr lang="en-US" altLang="en-US" sz="1400">
                <a:solidFill>
                  <a:srgbClr val="002060"/>
                </a:solidFill>
                <a:latin typeface="Verdana" charset="0"/>
              </a:rPr>
              <a:t>Accessibility</a:t>
            </a:r>
          </a:p>
          <a:p>
            <a:pPr>
              <a:spcBef>
                <a:spcPts val="250"/>
              </a:spcBef>
              <a:spcAft>
                <a:spcPts val="50"/>
              </a:spcAft>
              <a:buFont typeface="Wingdings" charset="2"/>
              <a:buChar char="§"/>
            </a:pPr>
            <a:r>
              <a:rPr lang="en-US" altLang="en-US" sz="1400">
                <a:solidFill>
                  <a:srgbClr val="002060"/>
                </a:solidFill>
                <a:latin typeface="Verdana" charset="0"/>
              </a:rPr>
              <a:t>Video &amp; VoIP</a:t>
            </a:r>
          </a:p>
          <a:p>
            <a:pPr>
              <a:spcBef>
                <a:spcPts val="250"/>
              </a:spcBef>
              <a:spcAft>
                <a:spcPts val="50"/>
              </a:spcAft>
              <a:buFont typeface="Wingdings" charset="2"/>
              <a:buChar char="§"/>
            </a:pPr>
            <a:r>
              <a:rPr lang="en-US" altLang="en-US" sz="1400">
                <a:solidFill>
                  <a:srgbClr val="002060"/>
                </a:solidFill>
                <a:latin typeface="Verdana" charset="0"/>
              </a:rPr>
              <a:t>Structured Cabling</a:t>
            </a:r>
          </a:p>
          <a:p>
            <a:pPr>
              <a:spcBef>
                <a:spcPts val="250"/>
              </a:spcBef>
              <a:spcAft>
                <a:spcPts val="50"/>
              </a:spcAft>
              <a:buFont typeface="Wingdings" charset="2"/>
              <a:buChar char="§"/>
            </a:pPr>
            <a:r>
              <a:rPr lang="en-US" altLang="en-US" sz="1400">
                <a:solidFill>
                  <a:srgbClr val="002060"/>
                </a:solidFill>
                <a:latin typeface="Verdana" charset="0"/>
              </a:rPr>
              <a:t>Data Centers</a:t>
            </a:r>
          </a:p>
          <a:p>
            <a:pPr>
              <a:spcBef>
                <a:spcPts val="250"/>
              </a:spcBef>
              <a:spcAft>
                <a:spcPts val="50"/>
              </a:spcAft>
              <a:buFont typeface="Wingdings" charset="2"/>
              <a:buChar char="§"/>
            </a:pPr>
            <a:r>
              <a:rPr lang="en-US" altLang="en-US" sz="1400">
                <a:solidFill>
                  <a:srgbClr val="002060"/>
                </a:solidFill>
                <a:latin typeface="Verdana" charset="0"/>
              </a:rPr>
              <a:t>Mobile Device Communications</a:t>
            </a:r>
          </a:p>
          <a:p>
            <a:pPr>
              <a:spcBef>
                <a:spcPts val="250"/>
              </a:spcBef>
              <a:spcAft>
                <a:spcPts val="50"/>
              </a:spcAft>
              <a:buFont typeface="Wingdings" charset="2"/>
              <a:buChar char="§"/>
            </a:pPr>
            <a:r>
              <a:rPr lang="en-US" altLang="en-US" sz="1400">
                <a:solidFill>
                  <a:srgbClr val="002060"/>
                </a:solidFill>
                <a:latin typeface="Verdana" charset="0"/>
              </a:rPr>
              <a:t>Multimedia Multicast, </a:t>
            </a:r>
          </a:p>
          <a:p>
            <a:pPr>
              <a:spcBef>
                <a:spcPts val="250"/>
              </a:spcBef>
              <a:spcAft>
                <a:spcPts val="50"/>
              </a:spcAft>
              <a:buFont typeface="Wingdings" charset="2"/>
              <a:buChar char="§"/>
            </a:pPr>
            <a:r>
              <a:rPr lang="en-US" altLang="en-US" sz="1400">
                <a:solidFill>
                  <a:srgbClr val="002060"/>
                </a:solidFill>
                <a:latin typeface="Verdana" charset="0"/>
              </a:rPr>
              <a:t>Vehicular Telematics, </a:t>
            </a:r>
          </a:p>
          <a:p>
            <a:pPr>
              <a:spcBef>
                <a:spcPts val="250"/>
              </a:spcBef>
              <a:spcAft>
                <a:spcPts val="50"/>
              </a:spcAft>
              <a:buFont typeface="Wingdings" charset="2"/>
              <a:buChar char="§"/>
            </a:pPr>
            <a:r>
              <a:rPr lang="en-US" altLang="en-US" sz="1400">
                <a:solidFill>
                  <a:srgbClr val="002060"/>
                </a:solidFill>
                <a:latin typeface="Verdana" charset="0"/>
              </a:rPr>
              <a:t>Smart Device Communications</a:t>
            </a:r>
          </a:p>
          <a:p>
            <a:pPr>
              <a:spcBef>
                <a:spcPts val="250"/>
              </a:spcBef>
              <a:spcAft>
                <a:spcPts val="50"/>
              </a:spcAft>
              <a:buFont typeface="Wingdings" charset="2"/>
              <a:buChar char="§"/>
            </a:pPr>
            <a:r>
              <a:rPr lang="en-US" altLang="en-US" sz="1400">
                <a:solidFill>
                  <a:srgbClr val="002060"/>
                </a:solidFill>
                <a:latin typeface="Verdana" charset="0"/>
              </a:rPr>
              <a:t>Smart Utility Mesh Networks</a:t>
            </a:r>
            <a:endParaRPr lang="en-US" altLang="en-US" sz="1400">
              <a:solidFill>
                <a:srgbClr val="002060"/>
              </a:solidFill>
            </a:endParaRPr>
          </a:p>
        </p:txBody>
      </p:sp>
      <p:sp>
        <p:nvSpPr>
          <p:cNvPr id="31752" name="Rectangle 9222"/>
          <p:cNvSpPr>
            <a:spLocks noChangeArrowheads="1"/>
          </p:cNvSpPr>
          <p:nvPr/>
        </p:nvSpPr>
        <p:spPr bwMode="auto">
          <a:xfrm>
            <a:off x="3983038" y="1782763"/>
            <a:ext cx="7200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ts val="200"/>
              </a:spcBef>
            </a:pPr>
            <a:r>
              <a:rPr lang="en-US" altLang="en-US" sz="1400" b="1">
                <a:latin typeface="Trebuchet MS" charset="0"/>
              </a:rPr>
              <a:t>TIA’S STANDARDS AND TECHNOLOGY DEPARTMENT + 12 ENGINEERING COMMITTEES </a:t>
            </a:r>
          </a:p>
        </p:txBody>
      </p:sp>
      <p:sp>
        <p:nvSpPr>
          <p:cNvPr id="31753" name="Rectangle 9223"/>
          <p:cNvSpPr>
            <a:spLocks noChangeArrowheads="1"/>
          </p:cNvSpPr>
          <p:nvPr/>
        </p:nvSpPr>
        <p:spPr bwMode="auto">
          <a:xfrm>
            <a:off x="3549650" y="2159000"/>
            <a:ext cx="4251325" cy="471488"/>
          </a:xfrm>
          <a:prstGeom prst="rect">
            <a:avLst/>
          </a:prstGeom>
          <a:solidFill>
            <a:srgbClr val="4999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ts val="600"/>
              </a:spcBef>
            </a:pPr>
            <a:r>
              <a:rPr lang="en-US" altLang="en-US" b="1">
                <a:latin typeface="Trebuchet MS" charset="0"/>
              </a:rPr>
              <a:t>GUIDELINE DEVELOPMENT AREAS</a:t>
            </a:r>
            <a:endParaRPr lang="en-US" altLang="en-US">
              <a:latin typeface="Trebuchet MS" charset="0"/>
            </a:endParaRPr>
          </a:p>
        </p:txBody>
      </p:sp>
      <p:grpSp>
        <p:nvGrpSpPr>
          <p:cNvPr id="31754" name="Group 286"/>
          <p:cNvGrpSpPr>
            <a:grpSpLocks noChangeAspect="1"/>
          </p:cNvGrpSpPr>
          <p:nvPr/>
        </p:nvGrpSpPr>
        <p:grpSpPr bwMode="auto">
          <a:xfrm>
            <a:off x="7251700" y="2790825"/>
            <a:ext cx="4318000" cy="2781300"/>
            <a:chOff x="3057935" y="710203"/>
            <a:chExt cx="12786781" cy="8063714"/>
          </a:xfrm>
        </p:grpSpPr>
        <p:sp>
          <p:nvSpPr>
            <p:cNvPr id="288" name="AutoShape 56">
              <a:extLst>
                <a:ext uri="{FF2B5EF4-FFF2-40B4-BE49-F238E27FC236}">
                  <a16:creationId xmlns:a16="http://schemas.microsoft.com/office/drawing/2014/main" xmlns="" id="{C6D3D9C3-71EB-4C7B-8275-7D0AA9EB0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0198" y="710203"/>
              <a:ext cx="9284518" cy="8063714"/>
            </a:xfrm>
            <a:custGeom>
              <a:avLst/>
              <a:gdLst/>
              <a:ahLst/>
              <a:cxnLst/>
              <a:rect l="0" t="0" r="r" b="b"/>
              <a:pathLst>
                <a:path w="21498" h="21561">
                  <a:moveTo>
                    <a:pt x="8940" y="3383"/>
                  </a:moveTo>
                  <a:lnTo>
                    <a:pt x="10573" y="118"/>
                  </a:lnTo>
                  <a:cubicBezTo>
                    <a:pt x="10651" y="-39"/>
                    <a:pt x="10847" y="-39"/>
                    <a:pt x="10925" y="118"/>
                  </a:cubicBezTo>
                  <a:lnTo>
                    <a:pt x="21471" y="21208"/>
                  </a:lnTo>
                  <a:cubicBezTo>
                    <a:pt x="21549" y="21365"/>
                    <a:pt x="21451" y="21561"/>
                    <a:pt x="21294" y="21561"/>
                  </a:cubicBezTo>
                  <a:lnTo>
                    <a:pt x="204" y="21561"/>
                  </a:lnTo>
                  <a:cubicBezTo>
                    <a:pt x="47" y="21561"/>
                    <a:pt x="-51" y="21365"/>
                    <a:pt x="27" y="21208"/>
                  </a:cubicBezTo>
                  <a:lnTo>
                    <a:pt x="8520" y="4233"/>
                  </a:lnTo>
                </a:path>
              </a:pathLst>
            </a:custGeom>
            <a:noFill/>
            <a:ln w="63500" cap="flat">
              <a:solidFill>
                <a:srgbClr val="ACACAC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91404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 kern="0">
                <a:solidFill>
                  <a:srgbClr val="333333"/>
                </a:solidFill>
                <a:latin typeface="Lato"/>
                <a:ea typeface="Microsoft YaHei" panose="020B0503020204020204" pitchFamily="34" charset="-122"/>
                <a:sym typeface="Helvetica Light"/>
              </a:endParaRPr>
            </a:p>
          </p:txBody>
        </p:sp>
        <p:sp>
          <p:nvSpPr>
            <p:cNvPr id="289" name="Isosceles Triangle 288">
              <a:extLst>
                <a:ext uri="{FF2B5EF4-FFF2-40B4-BE49-F238E27FC236}">
                  <a16:creationId xmlns:a16="http://schemas.microsoft.com/office/drawing/2014/main" xmlns="" id="{F08EBE77-051E-4C6C-BCE4-906D351048E9}"/>
                </a:ext>
              </a:extLst>
            </p:cNvPr>
            <p:cNvSpPr/>
            <p:nvPr/>
          </p:nvSpPr>
          <p:spPr>
            <a:xfrm rot="1813387">
              <a:off x="10198790" y="2150811"/>
              <a:ext cx="188041" cy="142678"/>
            </a:xfrm>
            <a:prstGeom prst="triangle">
              <a:avLst/>
            </a:prstGeom>
            <a:solidFill>
              <a:srgbClr val="ACACAC"/>
            </a:solidFill>
            <a:ln w="635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defTabSz="91404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 kern="0">
                <a:solidFill>
                  <a:srgbClr val="333333"/>
                </a:solidFill>
                <a:latin typeface="Lato"/>
                <a:ea typeface="Microsoft YaHei" panose="020B0503020204020204" pitchFamily="34" charset="-122"/>
                <a:sym typeface="Helvetica Light"/>
              </a:endParaRPr>
            </a:p>
          </p:txBody>
        </p:sp>
        <p:grpSp>
          <p:nvGrpSpPr>
            <p:cNvPr id="31760" name="Group 289"/>
            <p:cNvGrpSpPr>
              <a:grpSpLocks/>
            </p:cNvGrpSpPr>
            <p:nvPr/>
          </p:nvGrpSpPr>
          <p:grpSpPr bwMode="auto">
            <a:xfrm>
              <a:off x="3057935" y="1120823"/>
              <a:ext cx="12470607" cy="7539578"/>
              <a:chOff x="468211" y="1058735"/>
              <a:chExt cx="12470607" cy="7539578"/>
            </a:xfrm>
          </p:grpSpPr>
          <p:sp>
            <p:nvSpPr>
              <p:cNvPr id="293" name="TextBox 292">
                <a:extLst>
                  <a:ext uri="{FF2B5EF4-FFF2-40B4-BE49-F238E27FC236}">
                    <a16:creationId xmlns:a16="http://schemas.microsoft.com/office/drawing/2014/main" xmlns="" id="{FB7DB81E-67CD-473A-A532-67808CEEECBF}"/>
                  </a:ext>
                </a:extLst>
              </p:cNvPr>
              <p:cNvSpPr txBox="1"/>
              <p:nvPr/>
            </p:nvSpPr>
            <p:spPr>
              <a:xfrm>
                <a:off x="1257983" y="5646514"/>
                <a:ext cx="3300118" cy="79624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 defTabSz="91404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kern="0" dirty="0">
                    <a:solidFill>
                      <a:srgbClr val="004B8D"/>
                    </a:solidFill>
                    <a:latin typeface="+mn-lt"/>
                    <a:ea typeface="Microsoft YaHei" panose="020B0503020204020204" pitchFamily="34" charset="-122"/>
                    <a:sym typeface="Helvetica Light"/>
                  </a:rPr>
                  <a:t>Balanced</a:t>
                </a:r>
              </a:p>
            </p:txBody>
          </p:sp>
          <p:sp>
            <p:nvSpPr>
              <p:cNvPr id="294" name="AutoShape 55">
                <a:extLst>
                  <a:ext uri="{FF2B5EF4-FFF2-40B4-BE49-F238E27FC236}">
                    <a16:creationId xmlns:a16="http://schemas.microsoft.com/office/drawing/2014/main" xmlns="" id="{A60B72F0-D2CE-4C75-A880-505108F5B5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7235" y="1057746"/>
                <a:ext cx="8682791" cy="7534417"/>
              </a:xfrm>
              <a:custGeom>
                <a:avLst/>
                <a:gdLst/>
                <a:ahLst/>
                <a:cxnLst/>
                <a:rect l="0" t="0" r="r" b="b"/>
                <a:pathLst>
                  <a:path w="21498" h="21561">
                    <a:moveTo>
                      <a:pt x="27" y="21208"/>
                    </a:moveTo>
                    <a:lnTo>
                      <a:pt x="10573" y="118"/>
                    </a:lnTo>
                    <a:cubicBezTo>
                      <a:pt x="10651" y="-39"/>
                      <a:pt x="10847" y="-39"/>
                      <a:pt x="10925" y="118"/>
                    </a:cubicBezTo>
                    <a:lnTo>
                      <a:pt x="21471" y="21208"/>
                    </a:lnTo>
                    <a:cubicBezTo>
                      <a:pt x="21549" y="21365"/>
                      <a:pt x="21451" y="21561"/>
                      <a:pt x="21294" y="21561"/>
                    </a:cubicBezTo>
                    <a:lnTo>
                      <a:pt x="204" y="21561"/>
                    </a:lnTo>
                    <a:cubicBezTo>
                      <a:pt x="47" y="21561"/>
                      <a:pt x="-51" y="21365"/>
                      <a:pt x="27" y="21208"/>
                    </a:cubicBezTo>
                    <a:close/>
                    <a:moveTo>
                      <a:pt x="27" y="21208"/>
                    </a:moveTo>
                  </a:path>
                </a:pathLst>
              </a:custGeom>
              <a:solidFill>
                <a:srgbClr val="333333">
                  <a:lumMod val="60000"/>
                  <a:lumOff val="40000"/>
                  <a:alpha val="1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91404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799" kern="0">
                  <a:solidFill>
                    <a:srgbClr val="F4F4F4"/>
                  </a:solidFill>
                  <a:latin typeface="Lato Regular" panose="020F0502020204030203" pitchFamily="34" charset="0"/>
                  <a:ea typeface="+mn-ea"/>
                  <a:sym typeface="Helvetica Light"/>
                </a:endParaRPr>
              </a:p>
            </p:txBody>
          </p:sp>
          <p:sp>
            <p:nvSpPr>
              <p:cNvPr id="295" name="AutoShape 60">
                <a:extLst>
                  <a:ext uri="{FF2B5EF4-FFF2-40B4-BE49-F238E27FC236}">
                    <a16:creationId xmlns:a16="http://schemas.microsoft.com/office/drawing/2014/main" xmlns="" id="{678B3FFB-4040-420B-8E59-6217578295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9318" y="1955247"/>
                <a:ext cx="7850708" cy="6641520"/>
              </a:xfrm>
              <a:custGeom>
                <a:avLst/>
                <a:gdLst>
                  <a:gd name="connsiteX0" fmla="*/ 21318 w 21543"/>
                  <a:gd name="connsiteY0" fmla="*/ 21600 h 21600"/>
                  <a:gd name="connsiteX1" fmla="*/ 2006 w 21543"/>
                  <a:gd name="connsiteY1" fmla="*/ 21600 h 21600"/>
                  <a:gd name="connsiteX2" fmla="*/ 0 w 21543"/>
                  <a:gd name="connsiteY2" fmla="*/ 20199 h 21600"/>
                  <a:gd name="connsiteX3" fmla="*/ 19253 w 21543"/>
                  <a:gd name="connsiteY3" fmla="*/ 20199 h 21600"/>
                  <a:gd name="connsiteX4" fmla="*/ 19414 w 21543"/>
                  <a:gd name="connsiteY4" fmla="*/ 19868 h 21600"/>
                  <a:gd name="connsiteX5" fmla="*/ 17261 w 21543"/>
                  <a:gd name="connsiteY5" fmla="*/ 15454 h 21600"/>
                  <a:gd name="connsiteX6" fmla="*/ 5708 w 21543"/>
                  <a:gd name="connsiteY6" fmla="*/ 15454 h 21600"/>
                  <a:gd name="connsiteX7" fmla="*/ 2934 w 21543"/>
                  <a:gd name="connsiteY7" fmla="*/ 13522 h 21600"/>
                  <a:gd name="connsiteX8" fmla="*/ 16319 w 21543"/>
                  <a:gd name="connsiteY8" fmla="*/ 13522 h 21600"/>
                  <a:gd name="connsiteX9" fmla="*/ 14147 w 21543"/>
                  <a:gd name="connsiteY9" fmla="*/ 9068 h 21600"/>
                  <a:gd name="connsiteX10" fmla="*/ 8876 w 21543"/>
                  <a:gd name="connsiteY10" fmla="*/ 9043 h 21600"/>
                  <a:gd name="connsiteX11" fmla="*/ 6071 w 21543"/>
                  <a:gd name="connsiteY11" fmla="*/ 7090 h 21600"/>
                  <a:gd name="connsiteX12" fmla="*/ 12468 w 21543"/>
                  <a:gd name="connsiteY12" fmla="*/ 5645 h 21600"/>
                  <a:gd name="connsiteX13" fmla="*/ 9788 w 21543"/>
                  <a:gd name="connsiteY13" fmla="*/ 129 h 21600"/>
                  <a:gd name="connsiteX14" fmla="*/ 9644 w 21543"/>
                  <a:gd name="connsiteY14" fmla="*/ 20 h 21600"/>
                  <a:gd name="connsiteX15" fmla="*/ 9653 w 21543"/>
                  <a:gd name="connsiteY15" fmla="*/ 0 h 21600"/>
                  <a:gd name="connsiteX16" fmla="*/ 11816 w 21543"/>
                  <a:gd name="connsiteY16" fmla="*/ 1315 h 21600"/>
                  <a:gd name="connsiteX17" fmla="*/ 21513 w 21543"/>
                  <a:gd name="connsiteY17" fmla="*/ 21199 h 21600"/>
                  <a:gd name="connsiteX18" fmla="*/ 21318 w 21543"/>
                  <a:gd name="connsiteY18" fmla="*/ 21600 h 21600"/>
                  <a:gd name="connsiteX19" fmla="*/ 21318 w 21543"/>
                  <a:gd name="connsiteY19" fmla="*/ 21600 h 21600"/>
                  <a:gd name="connsiteX0" fmla="*/ 21318 w 21543"/>
                  <a:gd name="connsiteY0" fmla="*/ 21600 h 21600"/>
                  <a:gd name="connsiteX1" fmla="*/ 2006 w 21543"/>
                  <a:gd name="connsiteY1" fmla="*/ 21600 h 21600"/>
                  <a:gd name="connsiteX2" fmla="*/ 0 w 21543"/>
                  <a:gd name="connsiteY2" fmla="*/ 20199 h 21600"/>
                  <a:gd name="connsiteX3" fmla="*/ 19253 w 21543"/>
                  <a:gd name="connsiteY3" fmla="*/ 20199 h 21600"/>
                  <a:gd name="connsiteX4" fmla="*/ 19414 w 21543"/>
                  <a:gd name="connsiteY4" fmla="*/ 19868 h 21600"/>
                  <a:gd name="connsiteX5" fmla="*/ 17261 w 21543"/>
                  <a:gd name="connsiteY5" fmla="*/ 15454 h 21600"/>
                  <a:gd name="connsiteX6" fmla="*/ 5708 w 21543"/>
                  <a:gd name="connsiteY6" fmla="*/ 15454 h 21600"/>
                  <a:gd name="connsiteX7" fmla="*/ 2934 w 21543"/>
                  <a:gd name="connsiteY7" fmla="*/ 13522 h 21600"/>
                  <a:gd name="connsiteX8" fmla="*/ 16319 w 21543"/>
                  <a:gd name="connsiteY8" fmla="*/ 13522 h 21600"/>
                  <a:gd name="connsiteX9" fmla="*/ 14147 w 21543"/>
                  <a:gd name="connsiteY9" fmla="*/ 9068 h 21600"/>
                  <a:gd name="connsiteX10" fmla="*/ 8876 w 21543"/>
                  <a:gd name="connsiteY10" fmla="*/ 9043 h 21600"/>
                  <a:gd name="connsiteX11" fmla="*/ 6904 w 21543"/>
                  <a:gd name="connsiteY11" fmla="*/ 5628 h 21600"/>
                  <a:gd name="connsiteX12" fmla="*/ 12468 w 21543"/>
                  <a:gd name="connsiteY12" fmla="*/ 5645 h 21600"/>
                  <a:gd name="connsiteX13" fmla="*/ 9788 w 21543"/>
                  <a:gd name="connsiteY13" fmla="*/ 129 h 21600"/>
                  <a:gd name="connsiteX14" fmla="*/ 9644 w 21543"/>
                  <a:gd name="connsiteY14" fmla="*/ 20 h 21600"/>
                  <a:gd name="connsiteX15" fmla="*/ 9653 w 21543"/>
                  <a:gd name="connsiteY15" fmla="*/ 0 h 21600"/>
                  <a:gd name="connsiteX16" fmla="*/ 11816 w 21543"/>
                  <a:gd name="connsiteY16" fmla="*/ 1315 h 21600"/>
                  <a:gd name="connsiteX17" fmla="*/ 21513 w 21543"/>
                  <a:gd name="connsiteY17" fmla="*/ 21199 h 21600"/>
                  <a:gd name="connsiteX18" fmla="*/ 21318 w 21543"/>
                  <a:gd name="connsiteY18" fmla="*/ 21600 h 21600"/>
                  <a:gd name="connsiteX19" fmla="*/ 21318 w 21543"/>
                  <a:gd name="connsiteY19" fmla="*/ 21600 h 21600"/>
                  <a:gd name="connsiteX0" fmla="*/ 21318 w 21543"/>
                  <a:gd name="connsiteY0" fmla="*/ 21600 h 21600"/>
                  <a:gd name="connsiteX1" fmla="*/ 2006 w 21543"/>
                  <a:gd name="connsiteY1" fmla="*/ 21600 h 21600"/>
                  <a:gd name="connsiteX2" fmla="*/ 0 w 21543"/>
                  <a:gd name="connsiteY2" fmla="*/ 20199 h 21600"/>
                  <a:gd name="connsiteX3" fmla="*/ 19253 w 21543"/>
                  <a:gd name="connsiteY3" fmla="*/ 20199 h 21600"/>
                  <a:gd name="connsiteX4" fmla="*/ 19414 w 21543"/>
                  <a:gd name="connsiteY4" fmla="*/ 19868 h 21600"/>
                  <a:gd name="connsiteX5" fmla="*/ 17261 w 21543"/>
                  <a:gd name="connsiteY5" fmla="*/ 15454 h 21600"/>
                  <a:gd name="connsiteX6" fmla="*/ 5708 w 21543"/>
                  <a:gd name="connsiteY6" fmla="*/ 15454 h 21600"/>
                  <a:gd name="connsiteX7" fmla="*/ 2934 w 21543"/>
                  <a:gd name="connsiteY7" fmla="*/ 13522 h 21600"/>
                  <a:gd name="connsiteX8" fmla="*/ 16319 w 21543"/>
                  <a:gd name="connsiteY8" fmla="*/ 13522 h 21600"/>
                  <a:gd name="connsiteX9" fmla="*/ 14147 w 21543"/>
                  <a:gd name="connsiteY9" fmla="*/ 9068 h 21600"/>
                  <a:gd name="connsiteX10" fmla="*/ 7968 w 21543"/>
                  <a:gd name="connsiteY10" fmla="*/ 6946 h 21600"/>
                  <a:gd name="connsiteX11" fmla="*/ 6904 w 21543"/>
                  <a:gd name="connsiteY11" fmla="*/ 5628 h 21600"/>
                  <a:gd name="connsiteX12" fmla="*/ 12468 w 21543"/>
                  <a:gd name="connsiteY12" fmla="*/ 5645 h 21600"/>
                  <a:gd name="connsiteX13" fmla="*/ 9788 w 21543"/>
                  <a:gd name="connsiteY13" fmla="*/ 129 h 21600"/>
                  <a:gd name="connsiteX14" fmla="*/ 9644 w 21543"/>
                  <a:gd name="connsiteY14" fmla="*/ 20 h 21600"/>
                  <a:gd name="connsiteX15" fmla="*/ 9653 w 21543"/>
                  <a:gd name="connsiteY15" fmla="*/ 0 h 21600"/>
                  <a:gd name="connsiteX16" fmla="*/ 11816 w 21543"/>
                  <a:gd name="connsiteY16" fmla="*/ 1315 h 21600"/>
                  <a:gd name="connsiteX17" fmla="*/ 21513 w 21543"/>
                  <a:gd name="connsiteY17" fmla="*/ 21199 h 21600"/>
                  <a:gd name="connsiteX18" fmla="*/ 21318 w 21543"/>
                  <a:gd name="connsiteY18" fmla="*/ 21600 h 21600"/>
                  <a:gd name="connsiteX19" fmla="*/ 21318 w 21543"/>
                  <a:gd name="connsiteY19" fmla="*/ 21600 h 21600"/>
                  <a:gd name="connsiteX0" fmla="*/ 21318 w 21543"/>
                  <a:gd name="connsiteY0" fmla="*/ 21600 h 21600"/>
                  <a:gd name="connsiteX1" fmla="*/ 2006 w 21543"/>
                  <a:gd name="connsiteY1" fmla="*/ 21600 h 21600"/>
                  <a:gd name="connsiteX2" fmla="*/ 0 w 21543"/>
                  <a:gd name="connsiteY2" fmla="*/ 20199 h 21600"/>
                  <a:gd name="connsiteX3" fmla="*/ 19253 w 21543"/>
                  <a:gd name="connsiteY3" fmla="*/ 20199 h 21600"/>
                  <a:gd name="connsiteX4" fmla="*/ 19414 w 21543"/>
                  <a:gd name="connsiteY4" fmla="*/ 19868 h 21600"/>
                  <a:gd name="connsiteX5" fmla="*/ 17261 w 21543"/>
                  <a:gd name="connsiteY5" fmla="*/ 15454 h 21600"/>
                  <a:gd name="connsiteX6" fmla="*/ 5708 w 21543"/>
                  <a:gd name="connsiteY6" fmla="*/ 15454 h 21600"/>
                  <a:gd name="connsiteX7" fmla="*/ 2934 w 21543"/>
                  <a:gd name="connsiteY7" fmla="*/ 13522 h 21600"/>
                  <a:gd name="connsiteX8" fmla="*/ 16319 w 21543"/>
                  <a:gd name="connsiteY8" fmla="*/ 13522 h 21600"/>
                  <a:gd name="connsiteX9" fmla="*/ 13135 w 21543"/>
                  <a:gd name="connsiteY9" fmla="*/ 6989 h 21600"/>
                  <a:gd name="connsiteX10" fmla="*/ 7968 w 21543"/>
                  <a:gd name="connsiteY10" fmla="*/ 6946 h 21600"/>
                  <a:gd name="connsiteX11" fmla="*/ 6904 w 21543"/>
                  <a:gd name="connsiteY11" fmla="*/ 5628 h 21600"/>
                  <a:gd name="connsiteX12" fmla="*/ 12468 w 21543"/>
                  <a:gd name="connsiteY12" fmla="*/ 5645 h 21600"/>
                  <a:gd name="connsiteX13" fmla="*/ 9788 w 21543"/>
                  <a:gd name="connsiteY13" fmla="*/ 129 h 21600"/>
                  <a:gd name="connsiteX14" fmla="*/ 9644 w 21543"/>
                  <a:gd name="connsiteY14" fmla="*/ 20 h 21600"/>
                  <a:gd name="connsiteX15" fmla="*/ 9653 w 21543"/>
                  <a:gd name="connsiteY15" fmla="*/ 0 h 21600"/>
                  <a:gd name="connsiteX16" fmla="*/ 11816 w 21543"/>
                  <a:gd name="connsiteY16" fmla="*/ 1315 h 21600"/>
                  <a:gd name="connsiteX17" fmla="*/ 21513 w 21543"/>
                  <a:gd name="connsiteY17" fmla="*/ 21199 h 21600"/>
                  <a:gd name="connsiteX18" fmla="*/ 21318 w 21543"/>
                  <a:gd name="connsiteY18" fmla="*/ 21600 h 21600"/>
                  <a:gd name="connsiteX19" fmla="*/ 21318 w 21543"/>
                  <a:gd name="connsiteY19" fmla="*/ 21600 h 21600"/>
                  <a:gd name="connsiteX0" fmla="*/ 21318 w 21543"/>
                  <a:gd name="connsiteY0" fmla="*/ 21600 h 21600"/>
                  <a:gd name="connsiteX1" fmla="*/ 2006 w 21543"/>
                  <a:gd name="connsiteY1" fmla="*/ 21600 h 21600"/>
                  <a:gd name="connsiteX2" fmla="*/ 0 w 21543"/>
                  <a:gd name="connsiteY2" fmla="*/ 20199 h 21600"/>
                  <a:gd name="connsiteX3" fmla="*/ 19253 w 21543"/>
                  <a:gd name="connsiteY3" fmla="*/ 20199 h 21600"/>
                  <a:gd name="connsiteX4" fmla="*/ 19414 w 21543"/>
                  <a:gd name="connsiteY4" fmla="*/ 19868 h 21600"/>
                  <a:gd name="connsiteX5" fmla="*/ 17261 w 21543"/>
                  <a:gd name="connsiteY5" fmla="*/ 15454 h 21600"/>
                  <a:gd name="connsiteX6" fmla="*/ 5708 w 21543"/>
                  <a:gd name="connsiteY6" fmla="*/ 15454 h 21600"/>
                  <a:gd name="connsiteX7" fmla="*/ 2934 w 21543"/>
                  <a:gd name="connsiteY7" fmla="*/ 13522 h 21600"/>
                  <a:gd name="connsiteX8" fmla="*/ 16319 w 21543"/>
                  <a:gd name="connsiteY8" fmla="*/ 13522 h 21600"/>
                  <a:gd name="connsiteX9" fmla="*/ 13135 w 21543"/>
                  <a:gd name="connsiteY9" fmla="*/ 6989 h 21600"/>
                  <a:gd name="connsiteX10" fmla="*/ 7998 w 21543"/>
                  <a:gd name="connsiteY10" fmla="*/ 6946 h 21600"/>
                  <a:gd name="connsiteX11" fmla="*/ 6904 w 21543"/>
                  <a:gd name="connsiteY11" fmla="*/ 5628 h 21600"/>
                  <a:gd name="connsiteX12" fmla="*/ 12468 w 21543"/>
                  <a:gd name="connsiteY12" fmla="*/ 5645 h 21600"/>
                  <a:gd name="connsiteX13" fmla="*/ 9788 w 21543"/>
                  <a:gd name="connsiteY13" fmla="*/ 129 h 21600"/>
                  <a:gd name="connsiteX14" fmla="*/ 9644 w 21543"/>
                  <a:gd name="connsiteY14" fmla="*/ 20 h 21600"/>
                  <a:gd name="connsiteX15" fmla="*/ 9653 w 21543"/>
                  <a:gd name="connsiteY15" fmla="*/ 0 h 21600"/>
                  <a:gd name="connsiteX16" fmla="*/ 11816 w 21543"/>
                  <a:gd name="connsiteY16" fmla="*/ 1315 h 21600"/>
                  <a:gd name="connsiteX17" fmla="*/ 21513 w 21543"/>
                  <a:gd name="connsiteY17" fmla="*/ 21199 h 21600"/>
                  <a:gd name="connsiteX18" fmla="*/ 21318 w 21543"/>
                  <a:gd name="connsiteY18" fmla="*/ 21600 h 21600"/>
                  <a:gd name="connsiteX19" fmla="*/ 21318 w 21543"/>
                  <a:gd name="connsiteY19" fmla="*/ 21600 h 21600"/>
                  <a:gd name="connsiteX0" fmla="*/ 21318 w 21543"/>
                  <a:gd name="connsiteY0" fmla="*/ 21600 h 21600"/>
                  <a:gd name="connsiteX1" fmla="*/ 2006 w 21543"/>
                  <a:gd name="connsiteY1" fmla="*/ 21600 h 21600"/>
                  <a:gd name="connsiteX2" fmla="*/ 0 w 21543"/>
                  <a:gd name="connsiteY2" fmla="*/ 20199 h 21600"/>
                  <a:gd name="connsiteX3" fmla="*/ 19253 w 21543"/>
                  <a:gd name="connsiteY3" fmla="*/ 20199 h 21600"/>
                  <a:gd name="connsiteX4" fmla="*/ 19414 w 21543"/>
                  <a:gd name="connsiteY4" fmla="*/ 19868 h 21600"/>
                  <a:gd name="connsiteX5" fmla="*/ 17261 w 21543"/>
                  <a:gd name="connsiteY5" fmla="*/ 15454 h 21600"/>
                  <a:gd name="connsiteX6" fmla="*/ 5708 w 21543"/>
                  <a:gd name="connsiteY6" fmla="*/ 15454 h 21600"/>
                  <a:gd name="connsiteX7" fmla="*/ 2934 w 21543"/>
                  <a:gd name="connsiteY7" fmla="*/ 13522 h 21600"/>
                  <a:gd name="connsiteX8" fmla="*/ 16319 w 21543"/>
                  <a:gd name="connsiteY8" fmla="*/ 13522 h 21600"/>
                  <a:gd name="connsiteX9" fmla="*/ 13135 w 21543"/>
                  <a:gd name="connsiteY9" fmla="*/ 6989 h 21600"/>
                  <a:gd name="connsiteX10" fmla="*/ 8817 w 21543"/>
                  <a:gd name="connsiteY10" fmla="*/ 6928 h 21600"/>
                  <a:gd name="connsiteX11" fmla="*/ 6904 w 21543"/>
                  <a:gd name="connsiteY11" fmla="*/ 5628 h 21600"/>
                  <a:gd name="connsiteX12" fmla="*/ 12468 w 21543"/>
                  <a:gd name="connsiteY12" fmla="*/ 5645 h 21600"/>
                  <a:gd name="connsiteX13" fmla="*/ 9788 w 21543"/>
                  <a:gd name="connsiteY13" fmla="*/ 129 h 21600"/>
                  <a:gd name="connsiteX14" fmla="*/ 9644 w 21543"/>
                  <a:gd name="connsiteY14" fmla="*/ 20 h 21600"/>
                  <a:gd name="connsiteX15" fmla="*/ 9653 w 21543"/>
                  <a:gd name="connsiteY15" fmla="*/ 0 h 21600"/>
                  <a:gd name="connsiteX16" fmla="*/ 11816 w 21543"/>
                  <a:gd name="connsiteY16" fmla="*/ 1315 h 21600"/>
                  <a:gd name="connsiteX17" fmla="*/ 21513 w 21543"/>
                  <a:gd name="connsiteY17" fmla="*/ 21199 h 21600"/>
                  <a:gd name="connsiteX18" fmla="*/ 21318 w 21543"/>
                  <a:gd name="connsiteY18" fmla="*/ 21600 h 21600"/>
                  <a:gd name="connsiteX19" fmla="*/ 21318 w 21543"/>
                  <a:gd name="connsiteY19" fmla="*/ 21600 h 21600"/>
                  <a:gd name="connsiteX0" fmla="*/ 21318 w 21543"/>
                  <a:gd name="connsiteY0" fmla="*/ 21600 h 21600"/>
                  <a:gd name="connsiteX1" fmla="*/ 2006 w 21543"/>
                  <a:gd name="connsiteY1" fmla="*/ 21600 h 21600"/>
                  <a:gd name="connsiteX2" fmla="*/ 0 w 21543"/>
                  <a:gd name="connsiteY2" fmla="*/ 20199 h 21600"/>
                  <a:gd name="connsiteX3" fmla="*/ 19253 w 21543"/>
                  <a:gd name="connsiteY3" fmla="*/ 20199 h 21600"/>
                  <a:gd name="connsiteX4" fmla="*/ 19414 w 21543"/>
                  <a:gd name="connsiteY4" fmla="*/ 19868 h 21600"/>
                  <a:gd name="connsiteX5" fmla="*/ 17261 w 21543"/>
                  <a:gd name="connsiteY5" fmla="*/ 15454 h 21600"/>
                  <a:gd name="connsiteX6" fmla="*/ 5708 w 21543"/>
                  <a:gd name="connsiteY6" fmla="*/ 15454 h 21600"/>
                  <a:gd name="connsiteX7" fmla="*/ 2934 w 21543"/>
                  <a:gd name="connsiteY7" fmla="*/ 13522 h 21600"/>
                  <a:gd name="connsiteX8" fmla="*/ 16319 w 21543"/>
                  <a:gd name="connsiteY8" fmla="*/ 13522 h 21600"/>
                  <a:gd name="connsiteX9" fmla="*/ 13135 w 21543"/>
                  <a:gd name="connsiteY9" fmla="*/ 6989 h 21600"/>
                  <a:gd name="connsiteX10" fmla="*/ 8850 w 21543"/>
                  <a:gd name="connsiteY10" fmla="*/ 6972 h 21600"/>
                  <a:gd name="connsiteX11" fmla="*/ 6904 w 21543"/>
                  <a:gd name="connsiteY11" fmla="*/ 5628 h 21600"/>
                  <a:gd name="connsiteX12" fmla="*/ 12468 w 21543"/>
                  <a:gd name="connsiteY12" fmla="*/ 5645 h 21600"/>
                  <a:gd name="connsiteX13" fmla="*/ 9788 w 21543"/>
                  <a:gd name="connsiteY13" fmla="*/ 129 h 21600"/>
                  <a:gd name="connsiteX14" fmla="*/ 9644 w 21543"/>
                  <a:gd name="connsiteY14" fmla="*/ 20 h 21600"/>
                  <a:gd name="connsiteX15" fmla="*/ 9653 w 21543"/>
                  <a:gd name="connsiteY15" fmla="*/ 0 h 21600"/>
                  <a:gd name="connsiteX16" fmla="*/ 11816 w 21543"/>
                  <a:gd name="connsiteY16" fmla="*/ 1315 h 21600"/>
                  <a:gd name="connsiteX17" fmla="*/ 21513 w 21543"/>
                  <a:gd name="connsiteY17" fmla="*/ 21199 h 21600"/>
                  <a:gd name="connsiteX18" fmla="*/ 21318 w 21543"/>
                  <a:gd name="connsiteY18" fmla="*/ 21600 h 21600"/>
                  <a:gd name="connsiteX19" fmla="*/ 21318 w 21543"/>
                  <a:gd name="connsiteY19" fmla="*/ 21600 h 21600"/>
                  <a:gd name="connsiteX0" fmla="*/ 21318 w 21543"/>
                  <a:gd name="connsiteY0" fmla="*/ 21600 h 21600"/>
                  <a:gd name="connsiteX1" fmla="*/ 2006 w 21543"/>
                  <a:gd name="connsiteY1" fmla="*/ 21600 h 21600"/>
                  <a:gd name="connsiteX2" fmla="*/ 0 w 21543"/>
                  <a:gd name="connsiteY2" fmla="*/ 20199 h 21600"/>
                  <a:gd name="connsiteX3" fmla="*/ 19253 w 21543"/>
                  <a:gd name="connsiteY3" fmla="*/ 20199 h 21600"/>
                  <a:gd name="connsiteX4" fmla="*/ 19414 w 21543"/>
                  <a:gd name="connsiteY4" fmla="*/ 19868 h 21600"/>
                  <a:gd name="connsiteX5" fmla="*/ 17261 w 21543"/>
                  <a:gd name="connsiteY5" fmla="*/ 15454 h 21600"/>
                  <a:gd name="connsiteX6" fmla="*/ 5708 w 21543"/>
                  <a:gd name="connsiteY6" fmla="*/ 15454 h 21600"/>
                  <a:gd name="connsiteX7" fmla="*/ 2934 w 21543"/>
                  <a:gd name="connsiteY7" fmla="*/ 13522 h 21600"/>
                  <a:gd name="connsiteX8" fmla="*/ 16319 w 21543"/>
                  <a:gd name="connsiteY8" fmla="*/ 13522 h 21600"/>
                  <a:gd name="connsiteX9" fmla="*/ 13130 w 21543"/>
                  <a:gd name="connsiteY9" fmla="*/ 6972 h 21600"/>
                  <a:gd name="connsiteX10" fmla="*/ 8850 w 21543"/>
                  <a:gd name="connsiteY10" fmla="*/ 6972 h 21600"/>
                  <a:gd name="connsiteX11" fmla="*/ 6904 w 21543"/>
                  <a:gd name="connsiteY11" fmla="*/ 5628 h 21600"/>
                  <a:gd name="connsiteX12" fmla="*/ 12468 w 21543"/>
                  <a:gd name="connsiteY12" fmla="*/ 5645 h 21600"/>
                  <a:gd name="connsiteX13" fmla="*/ 9788 w 21543"/>
                  <a:gd name="connsiteY13" fmla="*/ 129 h 21600"/>
                  <a:gd name="connsiteX14" fmla="*/ 9644 w 21543"/>
                  <a:gd name="connsiteY14" fmla="*/ 20 h 21600"/>
                  <a:gd name="connsiteX15" fmla="*/ 9653 w 21543"/>
                  <a:gd name="connsiteY15" fmla="*/ 0 h 21600"/>
                  <a:gd name="connsiteX16" fmla="*/ 11816 w 21543"/>
                  <a:gd name="connsiteY16" fmla="*/ 1315 h 21600"/>
                  <a:gd name="connsiteX17" fmla="*/ 21513 w 21543"/>
                  <a:gd name="connsiteY17" fmla="*/ 21199 h 21600"/>
                  <a:gd name="connsiteX18" fmla="*/ 21318 w 21543"/>
                  <a:gd name="connsiteY18" fmla="*/ 21600 h 21600"/>
                  <a:gd name="connsiteX19" fmla="*/ 21318 w 21543"/>
                  <a:gd name="connsiteY19" fmla="*/ 21600 h 21600"/>
                  <a:gd name="connsiteX0" fmla="*/ 21318 w 21543"/>
                  <a:gd name="connsiteY0" fmla="*/ 21600 h 21600"/>
                  <a:gd name="connsiteX1" fmla="*/ 2006 w 21543"/>
                  <a:gd name="connsiteY1" fmla="*/ 21600 h 21600"/>
                  <a:gd name="connsiteX2" fmla="*/ 0 w 21543"/>
                  <a:gd name="connsiteY2" fmla="*/ 20199 h 21600"/>
                  <a:gd name="connsiteX3" fmla="*/ 19253 w 21543"/>
                  <a:gd name="connsiteY3" fmla="*/ 20199 h 21600"/>
                  <a:gd name="connsiteX4" fmla="*/ 19414 w 21543"/>
                  <a:gd name="connsiteY4" fmla="*/ 19868 h 21600"/>
                  <a:gd name="connsiteX5" fmla="*/ 17261 w 21543"/>
                  <a:gd name="connsiteY5" fmla="*/ 15454 h 21600"/>
                  <a:gd name="connsiteX6" fmla="*/ 5708 w 21543"/>
                  <a:gd name="connsiteY6" fmla="*/ 15454 h 21600"/>
                  <a:gd name="connsiteX7" fmla="*/ 2934 w 21543"/>
                  <a:gd name="connsiteY7" fmla="*/ 13522 h 21600"/>
                  <a:gd name="connsiteX8" fmla="*/ 16319 w 21543"/>
                  <a:gd name="connsiteY8" fmla="*/ 13522 h 21600"/>
                  <a:gd name="connsiteX9" fmla="*/ 13130 w 21543"/>
                  <a:gd name="connsiteY9" fmla="*/ 6972 h 21600"/>
                  <a:gd name="connsiteX10" fmla="*/ 8850 w 21543"/>
                  <a:gd name="connsiteY10" fmla="*/ 6972 h 21600"/>
                  <a:gd name="connsiteX11" fmla="*/ 6904 w 21543"/>
                  <a:gd name="connsiteY11" fmla="*/ 5628 h 21600"/>
                  <a:gd name="connsiteX12" fmla="*/ 12482 w 21543"/>
                  <a:gd name="connsiteY12" fmla="*/ 5623 h 21600"/>
                  <a:gd name="connsiteX13" fmla="*/ 9788 w 21543"/>
                  <a:gd name="connsiteY13" fmla="*/ 129 h 21600"/>
                  <a:gd name="connsiteX14" fmla="*/ 9644 w 21543"/>
                  <a:gd name="connsiteY14" fmla="*/ 20 h 21600"/>
                  <a:gd name="connsiteX15" fmla="*/ 9653 w 21543"/>
                  <a:gd name="connsiteY15" fmla="*/ 0 h 21600"/>
                  <a:gd name="connsiteX16" fmla="*/ 11816 w 21543"/>
                  <a:gd name="connsiteY16" fmla="*/ 1315 h 21600"/>
                  <a:gd name="connsiteX17" fmla="*/ 21513 w 21543"/>
                  <a:gd name="connsiteY17" fmla="*/ 21199 h 21600"/>
                  <a:gd name="connsiteX18" fmla="*/ 21318 w 21543"/>
                  <a:gd name="connsiteY18" fmla="*/ 21600 h 21600"/>
                  <a:gd name="connsiteX19" fmla="*/ 21318 w 21543"/>
                  <a:gd name="connsiteY19" fmla="*/ 21600 h 21600"/>
                  <a:gd name="connsiteX0" fmla="*/ 21276 w 21501"/>
                  <a:gd name="connsiteY0" fmla="*/ 21600 h 21600"/>
                  <a:gd name="connsiteX1" fmla="*/ 1964 w 21501"/>
                  <a:gd name="connsiteY1" fmla="*/ 21600 h 21600"/>
                  <a:gd name="connsiteX2" fmla="*/ 0 w 21501"/>
                  <a:gd name="connsiteY2" fmla="*/ 20260 h 21600"/>
                  <a:gd name="connsiteX3" fmla="*/ 19211 w 21501"/>
                  <a:gd name="connsiteY3" fmla="*/ 20199 h 21600"/>
                  <a:gd name="connsiteX4" fmla="*/ 19372 w 21501"/>
                  <a:gd name="connsiteY4" fmla="*/ 19868 h 21600"/>
                  <a:gd name="connsiteX5" fmla="*/ 17219 w 21501"/>
                  <a:gd name="connsiteY5" fmla="*/ 15454 h 21600"/>
                  <a:gd name="connsiteX6" fmla="*/ 5666 w 21501"/>
                  <a:gd name="connsiteY6" fmla="*/ 15454 h 21600"/>
                  <a:gd name="connsiteX7" fmla="*/ 2892 w 21501"/>
                  <a:gd name="connsiteY7" fmla="*/ 13522 h 21600"/>
                  <a:gd name="connsiteX8" fmla="*/ 16277 w 21501"/>
                  <a:gd name="connsiteY8" fmla="*/ 13522 h 21600"/>
                  <a:gd name="connsiteX9" fmla="*/ 13088 w 21501"/>
                  <a:gd name="connsiteY9" fmla="*/ 6972 h 21600"/>
                  <a:gd name="connsiteX10" fmla="*/ 8808 w 21501"/>
                  <a:gd name="connsiteY10" fmla="*/ 6972 h 21600"/>
                  <a:gd name="connsiteX11" fmla="*/ 6862 w 21501"/>
                  <a:gd name="connsiteY11" fmla="*/ 5628 h 21600"/>
                  <a:gd name="connsiteX12" fmla="*/ 12440 w 21501"/>
                  <a:gd name="connsiteY12" fmla="*/ 5623 h 21600"/>
                  <a:gd name="connsiteX13" fmla="*/ 9746 w 21501"/>
                  <a:gd name="connsiteY13" fmla="*/ 129 h 21600"/>
                  <a:gd name="connsiteX14" fmla="*/ 9602 w 21501"/>
                  <a:gd name="connsiteY14" fmla="*/ 20 h 21600"/>
                  <a:gd name="connsiteX15" fmla="*/ 9611 w 21501"/>
                  <a:gd name="connsiteY15" fmla="*/ 0 h 21600"/>
                  <a:gd name="connsiteX16" fmla="*/ 11774 w 21501"/>
                  <a:gd name="connsiteY16" fmla="*/ 1315 h 21600"/>
                  <a:gd name="connsiteX17" fmla="*/ 21471 w 21501"/>
                  <a:gd name="connsiteY17" fmla="*/ 21199 h 21600"/>
                  <a:gd name="connsiteX18" fmla="*/ 21276 w 21501"/>
                  <a:gd name="connsiteY18" fmla="*/ 21600 h 21600"/>
                  <a:gd name="connsiteX19" fmla="*/ 21276 w 21501"/>
                  <a:gd name="connsiteY19" fmla="*/ 21600 h 21600"/>
                  <a:gd name="connsiteX0" fmla="*/ 21276 w 21501"/>
                  <a:gd name="connsiteY0" fmla="*/ 21600 h 21600"/>
                  <a:gd name="connsiteX1" fmla="*/ 1964 w 21501"/>
                  <a:gd name="connsiteY1" fmla="*/ 21600 h 21600"/>
                  <a:gd name="connsiteX2" fmla="*/ 0 w 21501"/>
                  <a:gd name="connsiteY2" fmla="*/ 20260 h 21600"/>
                  <a:gd name="connsiteX3" fmla="*/ 19267 w 21501"/>
                  <a:gd name="connsiteY3" fmla="*/ 20260 h 21600"/>
                  <a:gd name="connsiteX4" fmla="*/ 19372 w 21501"/>
                  <a:gd name="connsiteY4" fmla="*/ 19868 h 21600"/>
                  <a:gd name="connsiteX5" fmla="*/ 17219 w 21501"/>
                  <a:gd name="connsiteY5" fmla="*/ 15454 h 21600"/>
                  <a:gd name="connsiteX6" fmla="*/ 5666 w 21501"/>
                  <a:gd name="connsiteY6" fmla="*/ 15454 h 21600"/>
                  <a:gd name="connsiteX7" fmla="*/ 2892 w 21501"/>
                  <a:gd name="connsiteY7" fmla="*/ 13522 h 21600"/>
                  <a:gd name="connsiteX8" fmla="*/ 16277 w 21501"/>
                  <a:gd name="connsiteY8" fmla="*/ 13522 h 21600"/>
                  <a:gd name="connsiteX9" fmla="*/ 13088 w 21501"/>
                  <a:gd name="connsiteY9" fmla="*/ 6972 h 21600"/>
                  <a:gd name="connsiteX10" fmla="*/ 8808 w 21501"/>
                  <a:gd name="connsiteY10" fmla="*/ 6972 h 21600"/>
                  <a:gd name="connsiteX11" fmla="*/ 6862 w 21501"/>
                  <a:gd name="connsiteY11" fmla="*/ 5628 h 21600"/>
                  <a:gd name="connsiteX12" fmla="*/ 12440 w 21501"/>
                  <a:gd name="connsiteY12" fmla="*/ 5623 h 21600"/>
                  <a:gd name="connsiteX13" fmla="*/ 9746 w 21501"/>
                  <a:gd name="connsiteY13" fmla="*/ 129 h 21600"/>
                  <a:gd name="connsiteX14" fmla="*/ 9602 w 21501"/>
                  <a:gd name="connsiteY14" fmla="*/ 20 h 21600"/>
                  <a:gd name="connsiteX15" fmla="*/ 9611 w 21501"/>
                  <a:gd name="connsiteY15" fmla="*/ 0 h 21600"/>
                  <a:gd name="connsiteX16" fmla="*/ 11774 w 21501"/>
                  <a:gd name="connsiteY16" fmla="*/ 1315 h 21600"/>
                  <a:gd name="connsiteX17" fmla="*/ 21471 w 21501"/>
                  <a:gd name="connsiteY17" fmla="*/ 21199 h 21600"/>
                  <a:gd name="connsiteX18" fmla="*/ 21276 w 21501"/>
                  <a:gd name="connsiteY18" fmla="*/ 21600 h 21600"/>
                  <a:gd name="connsiteX19" fmla="*/ 21276 w 21501"/>
                  <a:gd name="connsiteY19" fmla="*/ 21600 h 21600"/>
                  <a:gd name="connsiteX0" fmla="*/ 21276 w 21501"/>
                  <a:gd name="connsiteY0" fmla="*/ 21600 h 21600"/>
                  <a:gd name="connsiteX1" fmla="*/ 1964 w 21501"/>
                  <a:gd name="connsiteY1" fmla="*/ 21600 h 21600"/>
                  <a:gd name="connsiteX2" fmla="*/ 0 w 21501"/>
                  <a:gd name="connsiteY2" fmla="*/ 20260 h 21600"/>
                  <a:gd name="connsiteX3" fmla="*/ 19267 w 21501"/>
                  <a:gd name="connsiteY3" fmla="*/ 20260 h 21600"/>
                  <a:gd name="connsiteX4" fmla="*/ 19437 w 21501"/>
                  <a:gd name="connsiteY4" fmla="*/ 19956 h 21600"/>
                  <a:gd name="connsiteX5" fmla="*/ 17219 w 21501"/>
                  <a:gd name="connsiteY5" fmla="*/ 15454 h 21600"/>
                  <a:gd name="connsiteX6" fmla="*/ 5666 w 21501"/>
                  <a:gd name="connsiteY6" fmla="*/ 15454 h 21600"/>
                  <a:gd name="connsiteX7" fmla="*/ 2892 w 21501"/>
                  <a:gd name="connsiteY7" fmla="*/ 13522 h 21600"/>
                  <a:gd name="connsiteX8" fmla="*/ 16277 w 21501"/>
                  <a:gd name="connsiteY8" fmla="*/ 13522 h 21600"/>
                  <a:gd name="connsiteX9" fmla="*/ 13088 w 21501"/>
                  <a:gd name="connsiteY9" fmla="*/ 6972 h 21600"/>
                  <a:gd name="connsiteX10" fmla="*/ 8808 w 21501"/>
                  <a:gd name="connsiteY10" fmla="*/ 6972 h 21600"/>
                  <a:gd name="connsiteX11" fmla="*/ 6862 w 21501"/>
                  <a:gd name="connsiteY11" fmla="*/ 5628 h 21600"/>
                  <a:gd name="connsiteX12" fmla="*/ 12440 w 21501"/>
                  <a:gd name="connsiteY12" fmla="*/ 5623 h 21600"/>
                  <a:gd name="connsiteX13" fmla="*/ 9746 w 21501"/>
                  <a:gd name="connsiteY13" fmla="*/ 129 h 21600"/>
                  <a:gd name="connsiteX14" fmla="*/ 9602 w 21501"/>
                  <a:gd name="connsiteY14" fmla="*/ 20 h 21600"/>
                  <a:gd name="connsiteX15" fmla="*/ 9611 w 21501"/>
                  <a:gd name="connsiteY15" fmla="*/ 0 h 21600"/>
                  <a:gd name="connsiteX16" fmla="*/ 11774 w 21501"/>
                  <a:gd name="connsiteY16" fmla="*/ 1315 h 21600"/>
                  <a:gd name="connsiteX17" fmla="*/ 21471 w 21501"/>
                  <a:gd name="connsiteY17" fmla="*/ 21199 h 21600"/>
                  <a:gd name="connsiteX18" fmla="*/ 21276 w 21501"/>
                  <a:gd name="connsiteY18" fmla="*/ 21600 h 21600"/>
                  <a:gd name="connsiteX19" fmla="*/ 21276 w 21501"/>
                  <a:gd name="connsiteY19" fmla="*/ 21600 h 21600"/>
                  <a:gd name="connsiteX0" fmla="*/ 21276 w 21501"/>
                  <a:gd name="connsiteY0" fmla="*/ 21600 h 21600"/>
                  <a:gd name="connsiteX1" fmla="*/ 1964 w 21501"/>
                  <a:gd name="connsiteY1" fmla="*/ 21600 h 21600"/>
                  <a:gd name="connsiteX2" fmla="*/ 0 w 21501"/>
                  <a:gd name="connsiteY2" fmla="*/ 20260 h 21600"/>
                  <a:gd name="connsiteX3" fmla="*/ 19267 w 21501"/>
                  <a:gd name="connsiteY3" fmla="*/ 20260 h 21600"/>
                  <a:gd name="connsiteX4" fmla="*/ 19437 w 21501"/>
                  <a:gd name="connsiteY4" fmla="*/ 19956 h 21600"/>
                  <a:gd name="connsiteX5" fmla="*/ 17914 w 21501"/>
                  <a:gd name="connsiteY5" fmla="*/ 16834 h 21600"/>
                  <a:gd name="connsiteX6" fmla="*/ 5666 w 21501"/>
                  <a:gd name="connsiteY6" fmla="*/ 15454 h 21600"/>
                  <a:gd name="connsiteX7" fmla="*/ 2892 w 21501"/>
                  <a:gd name="connsiteY7" fmla="*/ 13522 h 21600"/>
                  <a:gd name="connsiteX8" fmla="*/ 16277 w 21501"/>
                  <a:gd name="connsiteY8" fmla="*/ 13522 h 21600"/>
                  <a:gd name="connsiteX9" fmla="*/ 13088 w 21501"/>
                  <a:gd name="connsiteY9" fmla="*/ 6972 h 21600"/>
                  <a:gd name="connsiteX10" fmla="*/ 8808 w 21501"/>
                  <a:gd name="connsiteY10" fmla="*/ 6972 h 21600"/>
                  <a:gd name="connsiteX11" fmla="*/ 6862 w 21501"/>
                  <a:gd name="connsiteY11" fmla="*/ 5628 h 21600"/>
                  <a:gd name="connsiteX12" fmla="*/ 12440 w 21501"/>
                  <a:gd name="connsiteY12" fmla="*/ 5623 h 21600"/>
                  <a:gd name="connsiteX13" fmla="*/ 9746 w 21501"/>
                  <a:gd name="connsiteY13" fmla="*/ 129 h 21600"/>
                  <a:gd name="connsiteX14" fmla="*/ 9602 w 21501"/>
                  <a:gd name="connsiteY14" fmla="*/ 20 h 21600"/>
                  <a:gd name="connsiteX15" fmla="*/ 9611 w 21501"/>
                  <a:gd name="connsiteY15" fmla="*/ 0 h 21600"/>
                  <a:gd name="connsiteX16" fmla="*/ 11774 w 21501"/>
                  <a:gd name="connsiteY16" fmla="*/ 1315 h 21600"/>
                  <a:gd name="connsiteX17" fmla="*/ 21471 w 21501"/>
                  <a:gd name="connsiteY17" fmla="*/ 21199 h 21600"/>
                  <a:gd name="connsiteX18" fmla="*/ 21276 w 21501"/>
                  <a:gd name="connsiteY18" fmla="*/ 21600 h 21600"/>
                  <a:gd name="connsiteX19" fmla="*/ 21276 w 21501"/>
                  <a:gd name="connsiteY19" fmla="*/ 21600 h 21600"/>
                  <a:gd name="connsiteX0" fmla="*/ 21276 w 21501"/>
                  <a:gd name="connsiteY0" fmla="*/ 21600 h 21600"/>
                  <a:gd name="connsiteX1" fmla="*/ 1964 w 21501"/>
                  <a:gd name="connsiteY1" fmla="*/ 21600 h 21600"/>
                  <a:gd name="connsiteX2" fmla="*/ 0 w 21501"/>
                  <a:gd name="connsiteY2" fmla="*/ 20260 h 21600"/>
                  <a:gd name="connsiteX3" fmla="*/ 19267 w 21501"/>
                  <a:gd name="connsiteY3" fmla="*/ 20260 h 21600"/>
                  <a:gd name="connsiteX4" fmla="*/ 19437 w 21501"/>
                  <a:gd name="connsiteY4" fmla="*/ 19956 h 21600"/>
                  <a:gd name="connsiteX5" fmla="*/ 17914 w 21501"/>
                  <a:gd name="connsiteY5" fmla="*/ 16834 h 21600"/>
                  <a:gd name="connsiteX6" fmla="*/ 5666 w 21501"/>
                  <a:gd name="connsiteY6" fmla="*/ 15454 h 21600"/>
                  <a:gd name="connsiteX7" fmla="*/ 2892 w 21501"/>
                  <a:gd name="connsiteY7" fmla="*/ 13522 h 21600"/>
                  <a:gd name="connsiteX8" fmla="*/ 17294 w 21501"/>
                  <a:gd name="connsiteY8" fmla="*/ 15577 h 21600"/>
                  <a:gd name="connsiteX9" fmla="*/ 13088 w 21501"/>
                  <a:gd name="connsiteY9" fmla="*/ 6972 h 21600"/>
                  <a:gd name="connsiteX10" fmla="*/ 8808 w 21501"/>
                  <a:gd name="connsiteY10" fmla="*/ 6972 h 21600"/>
                  <a:gd name="connsiteX11" fmla="*/ 6862 w 21501"/>
                  <a:gd name="connsiteY11" fmla="*/ 5628 h 21600"/>
                  <a:gd name="connsiteX12" fmla="*/ 12440 w 21501"/>
                  <a:gd name="connsiteY12" fmla="*/ 5623 h 21600"/>
                  <a:gd name="connsiteX13" fmla="*/ 9746 w 21501"/>
                  <a:gd name="connsiteY13" fmla="*/ 129 h 21600"/>
                  <a:gd name="connsiteX14" fmla="*/ 9602 w 21501"/>
                  <a:gd name="connsiteY14" fmla="*/ 20 h 21600"/>
                  <a:gd name="connsiteX15" fmla="*/ 9611 w 21501"/>
                  <a:gd name="connsiteY15" fmla="*/ 0 h 21600"/>
                  <a:gd name="connsiteX16" fmla="*/ 11774 w 21501"/>
                  <a:gd name="connsiteY16" fmla="*/ 1315 h 21600"/>
                  <a:gd name="connsiteX17" fmla="*/ 21471 w 21501"/>
                  <a:gd name="connsiteY17" fmla="*/ 21199 h 21600"/>
                  <a:gd name="connsiteX18" fmla="*/ 21276 w 21501"/>
                  <a:gd name="connsiteY18" fmla="*/ 21600 h 21600"/>
                  <a:gd name="connsiteX19" fmla="*/ 21276 w 21501"/>
                  <a:gd name="connsiteY19" fmla="*/ 21600 h 21600"/>
                  <a:gd name="connsiteX0" fmla="*/ 21276 w 21501"/>
                  <a:gd name="connsiteY0" fmla="*/ 21600 h 21600"/>
                  <a:gd name="connsiteX1" fmla="*/ 1964 w 21501"/>
                  <a:gd name="connsiteY1" fmla="*/ 21600 h 21600"/>
                  <a:gd name="connsiteX2" fmla="*/ 0 w 21501"/>
                  <a:gd name="connsiteY2" fmla="*/ 20260 h 21600"/>
                  <a:gd name="connsiteX3" fmla="*/ 19267 w 21501"/>
                  <a:gd name="connsiteY3" fmla="*/ 20260 h 21600"/>
                  <a:gd name="connsiteX4" fmla="*/ 19437 w 21501"/>
                  <a:gd name="connsiteY4" fmla="*/ 19956 h 21600"/>
                  <a:gd name="connsiteX5" fmla="*/ 17914 w 21501"/>
                  <a:gd name="connsiteY5" fmla="*/ 16834 h 21600"/>
                  <a:gd name="connsiteX6" fmla="*/ 3979 w 21501"/>
                  <a:gd name="connsiteY6" fmla="*/ 16922 h 21600"/>
                  <a:gd name="connsiteX7" fmla="*/ 2892 w 21501"/>
                  <a:gd name="connsiteY7" fmla="*/ 13522 h 21600"/>
                  <a:gd name="connsiteX8" fmla="*/ 17294 w 21501"/>
                  <a:gd name="connsiteY8" fmla="*/ 15577 h 21600"/>
                  <a:gd name="connsiteX9" fmla="*/ 13088 w 21501"/>
                  <a:gd name="connsiteY9" fmla="*/ 6972 h 21600"/>
                  <a:gd name="connsiteX10" fmla="*/ 8808 w 21501"/>
                  <a:gd name="connsiteY10" fmla="*/ 6972 h 21600"/>
                  <a:gd name="connsiteX11" fmla="*/ 6862 w 21501"/>
                  <a:gd name="connsiteY11" fmla="*/ 5628 h 21600"/>
                  <a:gd name="connsiteX12" fmla="*/ 12440 w 21501"/>
                  <a:gd name="connsiteY12" fmla="*/ 5623 h 21600"/>
                  <a:gd name="connsiteX13" fmla="*/ 9746 w 21501"/>
                  <a:gd name="connsiteY13" fmla="*/ 129 h 21600"/>
                  <a:gd name="connsiteX14" fmla="*/ 9602 w 21501"/>
                  <a:gd name="connsiteY14" fmla="*/ 20 h 21600"/>
                  <a:gd name="connsiteX15" fmla="*/ 9611 w 21501"/>
                  <a:gd name="connsiteY15" fmla="*/ 0 h 21600"/>
                  <a:gd name="connsiteX16" fmla="*/ 11774 w 21501"/>
                  <a:gd name="connsiteY16" fmla="*/ 1315 h 21600"/>
                  <a:gd name="connsiteX17" fmla="*/ 21471 w 21501"/>
                  <a:gd name="connsiteY17" fmla="*/ 21199 h 21600"/>
                  <a:gd name="connsiteX18" fmla="*/ 21276 w 21501"/>
                  <a:gd name="connsiteY18" fmla="*/ 21600 h 21600"/>
                  <a:gd name="connsiteX19" fmla="*/ 21276 w 21501"/>
                  <a:gd name="connsiteY19" fmla="*/ 21600 h 21600"/>
                  <a:gd name="connsiteX0" fmla="*/ 21276 w 21501"/>
                  <a:gd name="connsiteY0" fmla="*/ 21600 h 21600"/>
                  <a:gd name="connsiteX1" fmla="*/ 1964 w 21501"/>
                  <a:gd name="connsiteY1" fmla="*/ 21600 h 21600"/>
                  <a:gd name="connsiteX2" fmla="*/ 0 w 21501"/>
                  <a:gd name="connsiteY2" fmla="*/ 20260 h 21600"/>
                  <a:gd name="connsiteX3" fmla="*/ 19267 w 21501"/>
                  <a:gd name="connsiteY3" fmla="*/ 20260 h 21600"/>
                  <a:gd name="connsiteX4" fmla="*/ 19437 w 21501"/>
                  <a:gd name="connsiteY4" fmla="*/ 19956 h 21600"/>
                  <a:gd name="connsiteX5" fmla="*/ 17914 w 21501"/>
                  <a:gd name="connsiteY5" fmla="*/ 16834 h 21600"/>
                  <a:gd name="connsiteX6" fmla="*/ 3979 w 21501"/>
                  <a:gd name="connsiteY6" fmla="*/ 16922 h 21600"/>
                  <a:gd name="connsiteX7" fmla="*/ 2123 w 21501"/>
                  <a:gd name="connsiteY7" fmla="*/ 15519 h 21600"/>
                  <a:gd name="connsiteX8" fmla="*/ 17294 w 21501"/>
                  <a:gd name="connsiteY8" fmla="*/ 15577 h 21600"/>
                  <a:gd name="connsiteX9" fmla="*/ 13088 w 21501"/>
                  <a:gd name="connsiteY9" fmla="*/ 6972 h 21600"/>
                  <a:gd name="connsiteX10" fmla="*/ 8808 w 21501"/>
                  <a:gd name="connsiteY10" fmla="*/ 6972 h 21600"/>
                  <a:gd name="connsiteX11" fmla="*/ 6862 w 21501"/>
                  <a:gd name="connsiteY11" fmla="*/ 5628 h 21600"/>
                  <a:gd name="connsiteX12" fmla="*/ 12440 w 21501"/>
                  <a:gd name="connsiteY12" fmla="*/ 5623 h 21600"/>
                  <a:gd name="connsiteX13" fmla="*/ 9746 w 21501"/>
                  <a:gd name="connsiteY13" fmla="*/ 129 h 21600"/>
                  <a:gd name="connsiteX14" fmla="*/ 9602 w 21501"/>
                  <a:gd name="connsiteY14" fmla="*/ 20 h 21600"/>
                  <a:gd name="connsiteX15" fmla="*/ 9611 w 21501"/>
                  <a:gd name="connsiteY15" fmla="*/ 0 h 21600"/>
                  <a:gd name="connsiteX16" fmla="*/ 11774 w 21501"/>
                  <a:gd name="connsiteY16" fmla="*/ 1315 h 21600"/>
                  <a:gd name="connsiteX17" fmla="*/ 21471 w 21501"/>
                  <a:gd name="connsiteY17" fmla="*/ 21199 h 21600"/>
                  <a:gd name="connsiteX18" fmla="*/ 21276 w 21501"/>
                  <a:gd name="connsiteY18" fmla="*/ 21600 h 21600"/>
                  <a:gd name="connsiteX19" fmla="*/ 21276 w 21501"/>
                  <a:gd name="connsiteY19" fmla="*/ 21600 h 21600"/>
                  <a:gd name="connsiteX0" fmla="*/ 21276 w 21501"/>
                  <a:gd name="connsiteY0" fmla="*/ 21600 h 21600"/>
                  <a:gd name="connsiteX1" fmla="*/ 1964 w 21501"/>
                  <a:gd name="connsiteY1" fmla="*/ 21600 h 21600"/>
                  <a:gd name="connsiteX2" fmla="*/ 0 w 21501"/>
                  <a:gd name="connsiteY2" fmla="*/ 20260 h 21600"/>
                  <a:gd name="connsiteX3" fmla="*/ 19267 w 21501"/>
                  <a:gd name="connsiteY3" fmla="*/ 20260 h 21600"/>
                  <a:gd name="connsiteX4" fmla="*/ 19437 w 21501"/>
                  <a:gd name="connsiteY4" fmla="*/ 19956 h 21600"/>
                  <a:gd name="connsiteX5" fmla="*/ 17914 w 21501"/>
                  <a:gd name="connsiteY5" fmla="*/ 16834 h 21600"/>
                  <a:gd name="connsiteX6" fmla="*/ 3979 w 21501"/>
                  <a:gd name="connsiteY6" fmla="*/ 16922 h 21600"/>
                  <a:gd name="connsiteX7" fmla="*/ 1997 w 21501"/>
                  <a:gd name="connsiteY7" fmla="*/ 15491 h 21600"/>
                  <a:gd name="connsiteX8" fmla="*/ 17294 w 21501"/>
                  <a:gd name="connsiteY8" fmla="*/ 15577 h 21600"/>
                  <a:gd name="connsiteX9" fmla="*/ 13088 w 21501"/>
                  <a:gd name="connsiteY9" fmla="*/ 6972 h 21600"/>
                  <a:gd name="connsiteX10" fmla="*/ 8808 w 21501"/>
                  <a:gd name="connsiteY10" fmla="*/ 6972 h 21600"/>
                  <a:gd name="connsiteX11" fmla="*/ 6862 w 21501"/>
                  <a:gd name="connsiteY11" fmla="*/ 5628 h 21600"/>
                  <a:gd name="connsiteX12" fmla="*/ 12440 w 21501"/>
                  <a:gd name="connsiteY12" fmla="*/ 5623 h 21600"/>
                  <a:gd name="connsiteX13" fmla="*/ 9746 w 21501"/>
                  <a:gd name="connsiteY13" fmla="*/ 129 h 21600"/>
                  <a:gd name="connsiteX14" fmla="*/ 9602 w 21501"/>
                  <a:gd name="connsiteY14" fmla="*/ 20 h 21600"/>
                  <a:gd name="connsiteX15" fmla="*/ 9611 w 21501"/>
                  <a:gd name="connsiteY15" fmla="*/ 0 h 21600"/>
                  <a:gd name="connsiteX16" fmla="*/ 11774 w 21501"/>
                  <a:gd name="connsiteY16" fmla="*/ 1315 h 21600"/>
                  <a:gd name="connsiteX17" fmla="*/ 21471 w 21501"/>
                  <a:gd name="connsiteY17" fmla="*/ 21199 h 21600"/>
                  <a:gd name="connsiteX18" fmla="*/ 21276 w 21501"/>
                  <a:gd name="connsiteY18" fmla="*/ 21600 h 21600"/>
                  <a:gd name="connsiteX19" fmla="*/ 21276 w 21501"/>
                  <a:gd name="connsiteY19" fmla="*/ 21600 h 21600"/>
                  <a:gd name="connsiteX0" fmla="*/ 21276 w 21501"/>
                  <a:gd name="connsiteY0" fmla="*/ 21600 h 21600"/>
                  <a:gd name="connsiteX1" fmla="*/ 1964 w 21501"/>
                  <a:gd name="connsiteY1" fmla="*/ 21600 h 21600"/>
                  <a:gd name="connsiteX2" fmla="*/ 0 w 21501"/>
                  <a:gd name="connsiteY2" fmla="*/ 20260 h 21600"/>
                  <a:gd name="connsiteX3" fmla="*/ 19267 w 21501"/>
                  <a:gd name="connsiteY3" fmla="*/ 20260 h 21600"/>
                  <a:gd name="connsiteX4" fmla="*/ 19437 w 21501"/>
                  <a:gd name="connsiteY4" fmla="*/ 19956 h 21600"/>
                  <a:gd name="connsiteX5" fmla="*/ 17914 w 21501"/>
                  <a:gd name="connsiteY5" fmla="*/ 16834 h 21600"/>
                  <a:gd name="connsiteX6" fmla="*/ 3998 w 21501"/>
                  <a:gd name="connsiteY6" fmla="*/ 16834 h 21600"/>
                  <a:gd name="connsiteX7" fmla="*/ 1997 w 21501"/>
                  <a:gd name="connsiteY7" fmla="*/ 15491 h 21600"/>
                  <a:gd name="connsiteX8" fmla="*/ 17294 w 21501"/>
                  <a:gd name="connsiteY8" fmla="*/ 15577 h 21600"/>
                  <a:gd name="connsiteX9" fmla="*/ 13088 w 21501"/>
                  <a:gd name="connsiteY9" fmla="*/ 6972 h 21600"/>
                  <a:gd name="connsiteX10" fmla="*/ 8808 w 21501"/>
                  <a:gd name="connsiteY10" fmla="*/ 6972 h 21600"/>
                  <a:gd name="connsiteX11" fmla="*/ 6862 w 21501"/>
                  <a:gd name="connsiteY11" fmla="*/ 5628 h 21600"/>
                  <a:gd name="connsiteX12" fmla="*/ 12440 w 21501"/>
                  <a:gd name="connsiteY12" fmla="*/ 5623 h 21600"/>
                  <a:gd name="connsiteX13" fmla="*/ 9746 w 21501"/>
                  <a:gd name="connsiteY13" fmla="*/ 129 h 21600"/>
                  <a:gd name="connsiteX14" fmla="*/ 9602 w 21501"/>
                  <a:gd name="connsiteY14" fmla="*/ 20 h 21600"/>
                  <a:gd name="connsiteX15" fmla="*/ 9611 w 21501"/>
                  <a:gd name="connsiteY15" fmla="*/ 0 h 21600"/>
                  <a:gd name="connsiteX16" fmla="*/ 11774 w 21501"/>
                  <a:gd name="connsiteY16" fmla="*/ 1315 h 21600"/>
                  <a:gd name="connsiteX17" fmla="*/ 21471 w 21501"/>
                  <a:gd name="connsiteY17" fmla="*/ 21199 h 21600"/>
                  <a:gd name="connsiteX18" fmla="*/ 21276 w 21501"/>
                  <a:gd name="connsiteY18" fmla="*/ 21600 h 21600"/>
                  <a:gd name="connsiteX19" fmla="*/ 21276 w 21501"/>
                  <a:gd name="connsiteY19" fmla="*/ 21600 h 21600"/>
                  <a:gd name="connsiteX0" fmla="*/ 21276 w 21501"/>
                  <a:gd name="connsiteY0" fmla="*/ 21600 h 21600"/>
                  <a:gd name="connsiteX1" fmla="*/ 1964 w 21501"/>
                  <a:gd name="connsiteY1" fmla="*/ 21600 h 21600"/>
                  <a:gd name="connsiteX2" fmla="*/ 0 w 21501"/>
                  <a:gd name="connsiteY2" fmla="*/ 20260 h 21600"/>
                  <a:gd name="connsiteX3" fmla="*/ 19267 w 21501"/>
                  <a:gd name="connsiteY3" fmla="*/ 20260 h 21600"/>
                  <a:gd name="connsiteX4" fmla="*/ 19437 w 21501"/>
                  <a:gd name="connsiteY4" fmla="*/ 19956 h 21600"/>
                  <a:gd name="connsiteX5" fmla="*/ 17914 w 21501"/>
                  <a:gd name="connsiteY5" fmla="*/ 16834 h 21600"/>
                  <a:gd name="connsiteX6" fmla="*/ 3998 w 21501"/>
                  <a:gd name="connsiteY6" fmla="*/ 16834 h 21600"/>
                  <a:gd name="connsiteX7" fmla="*/ 1997 w 21501"/>
                  <a:gd name="connsiteY7" fmla="*/ 15491 h 21600"/>
                  <a:gd name="connsiteX8" fmla="*/ 17252 w 21501"/>
                  <a:gd name="connsiteY8" fmla="*/ 15500 h 21600"/>
                  <a:gd name="connsiteX9" fmla="*/ 13088 w 21501"/>
                  <a:gd name="connsiteY9" fmla="*/ 6972 h 21600"/>
                  <a:gd name="connsiteX10" fmla="*/ 8808 w 21501"/>
                  <a:gd name="connsiteY10" fmla="*/ 6972 h 21600"/>
                  <a:gd name="connsiteX11" fmla="*/ 6862 w 21501"/>
                  <a:gd name="connsiteY11" fmla="*/ 5628 h 21600"/>
                  <a:gd name="connsiteX12" fmla="*/ 12440 w 21501"/>
                  <a:gd name="connsiteY12" fmla="*/ 5623 h 21600"/>
                  <a:gd name="connsiteX13" fmla="*/ 9746 w 21501"/>
                  <a:gd name="connsiteY13" fmla="*/ 129 h 21600"/>
                  <a:gd name="connsiteX14" fmla="*/ 9602 w 21501"/>
                  <a:gd name="connsiteY14" fmla="*/ 20 h 21600"/>
                  <a:gd name="connsiteX15" fmla="*/ 9611 w 21501"/>
                  <a:gd name="connsiteY15" fmla="*/ 0 h 21600"/>
                  <a:gd name="connsiteX16" fmla="*/ 11774 w 21501"/>
                  <a:gd name="connsiteY16" fmla="*/ 1315 h 21600"/>
                  <a:gd name="connsiteX17" fmla="*/ 21471 w 21501"/>
                  <a:gd name="connsiteY17" fmla="*/ 21199 h 21600"/>
                  <a:gd name="connsiteX18" fmla="*/ 21276 w 21501"/>
                  <a:gd name="connsiteY18" fmla="*/ 21600 h 21600"/>
                  <a:gd name="connsiteX19" fmla="*/ 21276 w 21501"/>
                  <a:gd name="connsiteY19" fmla="*/ 21600 h 21600"/>
                  <a:gd name="connsiteX0" fmla="*/ 21341 w 21566"/>
                  <a:gd name="connsiteY0" fmla="*/ 21600 h 21600"/>
                  <a:gd name="connsiteX1" fmla="*/ 2029 w 21566"/>
                  <a:gd name="connsiteY1" fmla="*/ 21600 h 21600"/>
                  <a:gd name="connsiteX2" fmla="*/ 0 w 21566"/>
                  <a:gd name="connsiteY2" fmla="*/ 20254 h 21600"/>
                  <a:gd name="connsiteX3" fmla="*/ 19332 w 21566"/>
                  <a:gd name="connsiteY3" fmla="*/ 20260 h 21600"/>
                  <a:gd name="connsiteX4" fmla="*/ 19502 w 21566"/>
                  <a:gd name="connsiteY4" fmla="*/ 19956 h 21600"/>
                  <a:gd name="connsiteX5" fmla="*/ 17979 w 21566"/>
                  <a:gd name="connsiteY5" fmla="*/ 16834 h 21600"/>
                  <a:gd name="connsiteX6" fmla="*/ 4063 w 21566"/>
                  <a:gd name="connsiteY6" fmla="*/ 16834 h 21600"/>
                  <a:gd name="connsiteX7" fmla="*/ 2062 w 21566"/>
                  <a:gd name="connsiteY7" fmla="*/ 15491 h 21600"/>
                  <a:gd name="connsiteX8" fmla="*/ 17317 w 21566"/>
                  <a:gd name="connsiteY8" fmla="*/ 15500 h 21600"/>
                  <a:gd name="connsiteX9" fmla="*/ 13153 w 21566"/>
                  <a:gd name="connsiteY9" fmla="*/ 6972 h 21600"/>
                  <a:gd name="connsiteX10" fmla="*/ 8873 w 21566"/>
                  <a:gd name="connsiteY10" fmla="*/ 6972 h 21600"/>
                  <a:gd name="connsiteX11" fmla="*/ 6927 w 21566"/>
                  <a:gd name="connsiteY11" fmla="*/ 5628 h 21600"/>
                  <a:gd name="connsiteX12" fmla="*/ 12505 w 21566"/>
                  <a:gd name="connsiteY12" fmla="*/ 5623 h 21600"/>
                  <a:gd name="connsiteX13" fmla="*/ 9811 w 21566"/>
                  <a:gd name="connsiteY13" fmla="*/ 129 h 21600"/>
                  <a:gd name="connsiteX14" fmla="*/ 9667 w 21566"/>
                  <a:gd name="connsiteY14" fmla="*/ 20 h 21600"/>
                  <a:gd name="connsiteX15" fmla="*/ 9676 w 21566"/>
                  <a:gd name="connsiteY15" fmla="*/ 0 h 21600"/>
                  <a:gd name="connsiteX16" fmla="*/ 11839 w 21566"/>
                  <a:gd name="connsiteY16" fmla="*/ 1315 h 21600"/>
                  <a:gd name="connsiteX17" fmla="*/ 21536 w 21566"/>
                  <a:gd name="connsiteY17" fmla="*/ 21199 h 21600"/>
                  <a:gd name="connsiteX18" fmla="*/ 21341 w 21566"/>
                  <a:gd name="connsiteY18" fmla="*/ 21600 h 21600"/>
                  <a:gd name="connsiteX19" fmla="*/ 21341 w 21566"/>
                  <a:gd name="connsiteY19" fmla="*/ 21600 h 21600"/>
                  <a:gd name="connsiteX0" fmla="*/ 21341 w 21566"/>
                  <a:gd name="connsiteY0" fmla="*/ 21600 h 21600"/>
                  <a:gd name="connsiteX1" fmla="*/ 2029 w 21566"/>
                  <a:gd name="connsiteY1" fmla="*/ 21600 h 21600"/>
                  <a:gd name="connsiteX2" fmla="*/ 0 w 21566"/>
                  <a:gd name="connsiteY2" fmla="*/ 20254 h 21600"/>
                  <a:gd name="connsiteX3" fmla="*/ 19332 w 21566"/>
                  <a:gd name="connsiteY3" fmla="*/ 20260 h 21600"/>
                  <a:gd name="connsiteX4" fmla="*/ 19502 w 21566"/>
                  <a:gd name="connsiteY4" fmla="*/ 19956 h 21600"/>
                  <a:gd name="connsiteX5" fmla="*/ 17979 w 21566"/>
                  <a:gd name="connsiteY5" fmla="*/ 16834 h 21600"/>
                  <a:gd name="connsiteX6" fmla="*/ 4063 w 21566"/>
                  <a:gd name="connsiteY6" fmla="*/ 16834 h 21600"/>
                  <a:gd name="connsiteX7" fmla="*/ 2062 w 21566"/>
                  <a:gd name="connsiteY7" fmla="*/ 15491 h 21600"/>
                  <a:gd name="connsiteX8" fmla="*/ 17317 w 21566"/>
                  <a:gd name="connsiteY8" fmla="*/ 15500 h 21600"/>
                  <a:gd name="connsiteX9" fmla="*/ 14883 w 21566"/>
                  <a:gd name="connsiteY9" fmla="*/ 10507 h 21600"/>
                  <a:gd name="connsiteX10" fmla="*/ 13153 w 21566"/>
                  <a:gd name="connsiteY10" fmla="*/ 6972 h 21600"/>
                  <a:gd name="connsiteX11" fmla="*/ 8873 w 21566"/>
                  <a:gd name="connsiteY11" fmla="*/ 6972 h 21600"/>
                  <a:gd name="connsiteX12" fmla="*/ 6927 w 21566"/>
                  <a:gd name="connsiteY12" fmla="*/ 5628 h 21600"/>
                  <a:gd name="connsiteX13" fmla="*/ 12505 w 21566"/>
                  <a:gd name="connsiteY13" fmla="*/ 5623 h 21600"/>
                  <a:gd name="connsiteX14" fmla="*/ 9811 w 21566"/>
                  <a:gd name="connsiteY14" fmla="*/ 129 h 21600"/>
                  <a:gd name="connsiteX15" fmla="*/ 9667 w 21566"/>
                  <a:gd name="connsiteY15" fmla="*/ 20 h 21600"/>
                  <a:gd name="connsiteX16" fmla="*/ 9676 w 21566"/>
                  <a:gd name="connsiteY16" fmla="*/ 0 h 21600"/>
                  <a:gd name="connsiteX17" fmla="*/ 11839 w 21566"/>
                  <a:gd name="connsiteY17" fmla="*/ 1315 h 21600"/>
                  <a:gd name="connsiteX18" fmla="*/ 21536 w 21566"/>
                  <a:gd name="connsiteY18" fmla="*/ 21199 h 21600"/>
                  <a:gd name="connsiteX19" fmla="*/ 21341 w 21566"/>
                  <a:gd name="connsiteY19" fmla="*/ 21600 h 21600"/>
                  <a:gd name="connsiteX20" fmla="*/ 21341 w 21566"/>
                  <a:gd name="connsiteY20" fmla="*/ 21600 h 21600"/>
                  <a:gd name="connsiteX0" fmla="*/ 21341 w 21566"/>
                  <a:gd name="connsiteY0" fmla="*/ 21600 h 21600"/>
                  <a:gd name="connsiteX1" fmla="*/ 2029 w 21566"/>
                  <a:gd name="connsiteY1" fmla="*/ 21600 h 21600"/>
                  <a:gd name="connsiteX2" fmla="*/ 0 w 21566"/>
                  <a:gd name="connsiteY2" fmla="*/ 20254 h 21600"/>
                  <a:gd name="connsiteX3" fmla="*/ 19332 w 21566"/>
                  <a:gd name="connsiteY3" fmla="*/ 20260 h 21600"/>
                  <a:gd name="connsiteX4" fmla="*/ 19502 w 21566"/>
                  <a:gd name="connsiteY4" fmla="*/ 19956 h 21600"/>
                  <a:gd name="connsiteX5" fmla="*/ 17979 w 21566"/>
                  <a:gd name="connsiteY5" fmla="*/ 16834 h 21600"/>
                  <a:gd name="connsiteX6" fmla="*/ 4063 w 21566"/>
                  <a:gd name="connsiteY6" fmla="*/ 16834 h 21600"/>
                  <a:gd name="connsiteX7" fmla="*/ 2062 w 21566"/>
                  <a:gd name="connsiteY7" fmla="*/ 15491 h 21600"/>
                  <a:gd name="connsiteX8" fmla="*/ 17317 w 21566"/>
                  <a:gd name="connsiteY8" fmla="*/ 15500 h 21600"/>
                  <a:gd name="connsiteX9" fmla="*/ 15571 w 21566"/>
                  <a:gd name="connsiteY9" fmla="*/ 11917 h 21600"/>
                  <a:gd name="connsiteX10" fmla="*/ 14883 w 21566"/>
                  <a:gd name="connsiteY10" fmla="*/ 10507 h 21600"/>
                  <a:gd name="connsiteX11" fmla="*/ 13153 w 21566"/>
                  <a:gd name="connsiteY11" fmla="*/ 6972 h 21600"/>
                  <a:gd name="connsiteX12" fmla="*/ 8873 w 21566"/>
                  <a:gd name="connsiteY12" fmla="*/ 6972 h 21600"/>
                  <a:gd name="connsiteX13" fmla="*/ 6927 w 21566"/>
                  <a:gd name="connsiteY13" fmla="*/ 5628 h 21600"/>
                  <a:gd name="connsiteX14" fmla="*/ 12505 w 21566"/>
                  <a:gd name="connsiteY14" fmla="*/ 5623 h 21600"/>
                  <a:gd name="connsiteX15" fmla="*/ 9811 w 21566"/>
                  <a:gd name="connsiteY15" fmla="*/ 129 h 21600"/>
                  <a:gd name="connsiteX16" fmla="*/ 9667 w 21566"/>
                  <a:gd name="connsiteY16" fmla="*/ 20 h 21600"/>
                  <a:gd name="connsiteX17" fmla="*/ 9676 w 21566"/>
                  <a:gd name="connsiteY17" fmla="*/ 0 h 21600"/>
                  <a:gd name="connsiteX18" fmla="*/ 11839 w 21566"/>
                  <a:gd name="connsiteY18" fmla="*/ 1315 h 21600"/>
                  <a:gd name="connsiteX19" fmla="*/ 21536 w 21566"/>
                  <a:gd name="connsiteY19" fmla="*/ 21199 h 21600"/>
                  <a:gd name="connsiteX20" fmla="*/ 21341 w 21566"/>
                  <a:gd name="connsiteY20" fmla="*/ 21600 h 21600"/>
                  <a:gd name="connsiteX21" fmla="*/ 21341 w 21566"/>
                  <a:gd name="connsiteY21" fmla="*/ 21600 h 21600"/>
                  <a:gd name="connsiteX0" fmla="*/ 21341 w 21566"/>
                  <a:gd name="connsiteY0" fmla="*/ 21600 h 21600"/>
                  <a:gd name="connsiteX1" fmla="*/ 2029 w 21566"/>
                  <a:gd name="connsiteY1" fmla="*/ 21600 h 21600"/>
                  <a:gd name="connsiteX2" fmla="*/ 0 w 21566"/>
                  <a:gd name="connsiteY2" fmla="*/ 20254 h 21600"/>
                  <a:gd name="connsiteX3" fmla="*/ 19332 w 21566"/>
                  <a:gd name="connsiteY3" fmla="*/ 20260 h 21600"/>
                  <a:gd name="connsiteX4" fmla="*/ 19502 w 21566"/>
                  <a:gd name="connsiteY4" fmla="*/ 19956 h 21600"/>
                  <a:gd name="connsiteX5" fmla="*/ 17979 w 21566"/>
                  <a:gd name="connsiteY5" fmla="*/ 16834 h 21600"/>
                  <a:gd name="connsiteX6" fmla="*/ 4063 w 21566"/>
                  <a:gd name="connsiteY6" fmla="*/ 16834 h 21600"/>
                  <a:gd name="connsiteX7" fmla="*/ 2062 w 21566"/>
                  <a:gd name="connsiteY7" fmla="*/ 15491 h 21600"/>
                  <a:gd name="connsiteX8" fmla="*/ 17317 w 21566"/>
                  <a:gd name="connsiteY8" fmla="*/ 15500 h 21600"/>
                  <a:gd name="connsiteX9" fmla="*/ 15571 w 21566"/>
                  <a:gd name="connsiteY9" fmla="*/ 11917 h 21600"/>
                  <a:gd name="connsiteX10" fmla="*/ 15083 w 21566"/>
                  <a:gd name="connsiteY10" fmla="*/ 10931 h 21600"/>
                  <a:gd name="connsiteX11" fmla="*/ 14883 w 21566"/>
                  <a:gd name="connsiteY11" fmla="*/ 10507 h 21600"/>
                  <a:gd name="connsiteX12" fmla="*/ 13153 w 21566"/>
                  <a:gd name="connsiteY12" fmla="*/ 6972 h 21600"/>
                  <a:gd name="connsiteX13" fmla="*/ 8873 w 21566"/>
                  <a:gd name="connsiteY13" fmla="*/ 6972 h 21600"/>
                  <a:gd name="connsiteX14" fmla="*/ 6927 w 21566"/>
                  <a:gd name="connsiteY14" fmla="*/ 5628 h 21600"/>
                  <a:gd name="connsiteX15" fmla="*/ 12505 w 21566"/>
                  <a:gd name="connsiteY15" fmla="*/ 5623 h 21600"/>
                  <a:gd name="connsiteX16" fmla="*/ 9811 w 21566"/>
                  <a:gd name="connsiteY16" fmla="*/ 129 h 21600"/>
                  <a:gd name="connsiteX17" fmla="*/ 9667 w 21566"/>
                  <a:gd name="connsiteY17" fmla="*/ 20 h 21600"/>
                  <a:gd name="connsiteX18" fmla="*/ 9676 w 21566"/>
                  <a:gd name="connsiteY18" fmla="*/ 0 h 21600"/>
                  <a:gd name="connsiteX19" fmla="*/ 11839 w 21566"/>
                  <a:gd name="connsiteY19" fmla="*/ 1315 h 21600"/>
                  <a:gd name="connsiteX20" fmla="*/ 21536 w 21566"/>
                  <a:gd name="connsiteY20" fmla="*/ 21199 h 21600"/>
                  <a:gd name="connsiteX21" fmla="*/ 21341 w 21566"/>
                  <a:gd name="connsiteY21" fmla="*/ 21600 h 21600"/>
                  <a:gd name="connsiteX22" fmla="*/ 21341 w 21566"/>
                  <a:gd name="connsiteY22" fmla="*/ 21600 h 21600"/>
                  <a:gd name="connsiteX0" fmla="*/ 21341 w 21566"/>
                  <a:gd name="connsiteY0" fmla="*/ 21600 h 21600"/>
                  <a:gd name="connsiteX1" fmla="*/ 2029 w 21566"/>
                  <a:gd name="connsiteY1" fmla="*/ 21600 h 21600"/>
                  <a:gd name="connsiteX2" fmla="*/ 0 w 21566"/>
                  <a:gd name="connsiteY2" fmla="*/ 20254 h 21600"/>
                  <a:gd name="connsiteX3" fmla="*/ 19332 w 21566"/>
                  <a:gd name="connsiteY3" fmla="*/ 20260 h 21600"/>
                  <a:gd name="connsiteX4" fmla="*/ 19502 w 21566"/>
                  <a:gd name="connsiteY4" fmla="*/ 19956 h 21600"/>
                  <a:gd name="connsiteX5" fmla="*/ 17979 w 21566"/>
                  <a:gd name="connsiteY5" fmla="*/ 16834 h 21600"/>
                  <a:gd name="connsiteX6" fmla="*/ 4063 w 21566"/>
                  <a:gd name="connsiteY6" fmla="*/ 16834 h 21600"/>
                  <a:gd name="connsiteX7" fmla="*/ 2062 w 21566"/>
                  <a:gd name="connsiteY7" fmla="*/ 15491 h 21600"/>
                  <a:gd name="connsiteX8" fmla="*/ 17317 w 21566"/>
                  <a:gd name="connsiteY8" fmla="*/ 15500 h 21600"/>
                  <a:gd name="connsiteX9" fmla="*/ 15571 w 21566"/>
                  <a:gd name="connsiteY9" fmla="*/ 11917 h 21600"/>
                  <a:gd name="connsiteX10" fmla="*/ 15311 w 21566"/>
                  <a:gd name="connsiteY10" fmla="*/ 11388 h 21600"/>
                  <a:gd name="connsiteX11" fmla="*/ 15083 w 21566"/>
                  <a:gd name="connsiteY11" fmla="*/ 10931 h 21600"/>
                  <a:gd name="connsiteX12" fmla="*/ 14883 w 21566"/>
                  <a:gd name="connsiteY12" fmla="*/ 10507 h 21600"/>
                  <a:gd name="connsiteX13" fmla="*/ 13153 w 21566"/>
                  <a:gd name="connsiteY13" fmla="*/ 6972 h 21600"/>
                  <a:gd name="connsiteX14" fmla="*/ 8873 w 21566"/>
                  <a:gd name="connsiteY14" fmla="*/ 6972 h 21600"/>
                  <a:gd name="connsiteX15" fmla="*/ 6927 w 21566"/>
                  <a:gd name="connsiteY15" fmla="*/ 5628 h 21600"/>
                  <a:gd name="connsiteX16" fmla="*/ 12505 w 21566"/>
                  <a:gd name="connsiteY16" fmla="*/ 5623 h 21600"/>
                  <a:gd name="connsiteX17" fmla="*/ 9811 w 21566"/>
                  <a:gd name="connsiteY17" fmla="*/ 129 h 21600"/>
                  <a:gd name="connsiteX18" fmla="*/ 9667 w 21566"/>
                  <a:gd name="connsiteY18" fmla="*/ 20 h 21600"/>
                  <a:gd name="connsiteX19" fmla="*/ 9676 w 21566"/>
                  <a:gd name="connsiteY19" fmla="*/ 0 h 21600"/>
                  <a:gd name="connsiteX20" fmla="*/ 11839 w 21566"/>
                  <a:gd name="connsiteY20" fmla="*/ 1315 h 21600"/>
                  <a:gd name="connsiteX21" fmla="*/ 21536 w 21566"/>
                  <a:gd name="connsiteY21" fmla="*/ 21199 h 21600"/>
                  <a:gd name="connsiteX22" fmla="*/ 21341 w 21566"/>
                  <a:gd name="connsiteY22" fmla="*/ 21600 h 21600"/>
                  <a:gd name="connsiteX23" fmla="*/ 21341 w 21566"/>
                  <a:gd name="connsiteY23" fmla="*/ 21600 h 21600"/>
                  <a:gd name="connsiteX0" fmla="*/ 21341 w 21566"/>
                  <a:gd name="connsiteY0" fmla="*/ 21600 h 21600"/>
                  <a:gd name="connsiteX1" fmla="*/ 2029 w 21566"/>
                  <a:gd name="connsiteY1" fmla="*/ 21600 h 21600"/>
                  <a:gd name="connsiteX2" fmla="*/ 0 w 21566"/>
                  <a:gd name="connsiteY2" fmla="*/ 20254 h 21600"/>
                  <a:gd name="connsiteX3" fmla="*/ 19332 w 21566"/>
                  <a:gd name="connsiteY3" fmla="*/ 20260 h 21600"/>
                  <a:gd name="connsiteX4" fmla="*/ 19502 w 21566"/>
                  <a:gd name="connsiteY4" fmla="*/ 19956 h 21600"/>
                  <a:gd name="connsiteX5" fmla="*/ 17979 w 21566"/>
                  <a:gd name="connsiteY5" fmla="*/ 16834 h 21600"/>
                  <a:gd name="connsiteX6" fmla="*/ 4063 w 21566"/>
                  <a:gd name="connsiteY6" fmla="*/ 16834 h 21600"/>
                  <a:gd name="connsiteX7" fmla="*/ 2062 w 21566"/>
                  <a:gd name="connsiteY7" fmla="*/ 15491 h 21600"/>
                  <a:gd name="connsiteX8" fmla="*/ 17317 w 21566"/>
                  <a:gd name="connsiteY8" fmla="*/ 15500 h 21600"/>
                  <a:gd name="connsiteX9" fmla="*/ 15571 w 21566"/>
                  <a:gd name="connsiteY9" fmla="*/ 11917 h 21600"/>
                  <a:gd name="connsiteX10" fmla="*/ 15311 w 21566"/>
                  <a:gd name="connsiteY10" fmla="*/ 11388 h 21600"/>
                  <a:gd name="connsiteX11" fmla="*/ 4553 w 21566"/>
                  <a:gd name="connsiteY11" fmla="*/ 10549 h 21600"/>
                  <a:gd name="connsiteX12" fmla="*/ 14883 w 21566"/>
                  <a:gd name="connsiteY12" fmla="*/ 10507 h 21600"/>
                  <a:gd name="connsiteX13" fmla="*/ 13153 w 21566"/>
                  <a:gd name="connsiteY13" fmla="*/ 6972 h 21600"/>
                  <a:gd name="connsiteX14" fmla="*/ 8873 w 21566"/>
                  <a:gd name="connsiteY14" fmla="*/ 6972 h 21600"/>
                  <a:gd name="connsiteX15" fmla="*/ 6927 w 21566"/>
                  <a:gd name="connsiteY15" fmla="*/ 5628 h 21600"/>
                  <a:gd name="connsiteX16" fmla="*/ 12505 w 21566"/>
                  <a:gd name="connsiteY16" fmla="*/ 5623 h 21600"/>
                  <a:gd name="connsiteX17" fmla="*/ 9811 w 21566"/>
                  <a:gd name="connsiteY17" fmla="*/ 129 h 21600"/>
                  <a:gd name="connsiteX18" fmla="*/ 9667 w 21566"/>
                  <a:gd name="connsiteY18" fmla="*/ 20 h 21600"/>
                  <a:gd name="connsiteX19" fmla="*/ 9676 w 21566"/>
                  <a:gd name="connsiteY19" fmla="*/ 0 h 21600"/>
                  <a:gd name="connsiteX20" fmla="*/ 11839 w 21566"/>
                  <a:gd name="connsiteY20" fmla="*/ 1315 h 21600"/>
                  <a:gd name="connsiteX21" fmla="*/ 21536 w 21566"/>
                  <a:gd name="connsiteY21" fmla="*/ 21199 h 21600"/>
                  <a:gd name="connsiteX22" fmla="*/ 21341 w 21566"/>
                  <a:gd name="connsiteY22" fmla="*/ 21600 h 21600"/>
                  <a:gd name="connsiteX23" fmla="*/ 21341 w 21566"/>
                  <a:gd name="connsiteY23" fmla="*/ 21600 h 21600"/>
                  <a:gd name="connsiteX0" fmla="*/ 21341 w 21566"/>
                  <a:gd name="connsiteY0" fmla="*/ 21600 h 21600"/>
                  <a:gd name="connsiteX1" fmla="*/ 2029 w 21566"/>
                  <a:gd name="connsiteY1" fmla="*/ 21600 h 21600"/>
                  <a:gd name="connsiteX2" fmla="*/ 0 w 21566"/>
                  <a:gd name="connsiteY2" fmla="*/ 20254 h 21600"/>
                  <a:gd name="connsiteX3" fmla="*/ 19332 w 21566"/>
                  <a:gd name="connsiteY3" fmla="*/ 20260 h 21600"/>
                  <a:gd name="connsiteX4" fmla="*/ 19502 w 21566"/>
                  <a:gd name="connsiteY4" fmla="*/ 19956 h 21600"/>
                  <a:gd name="connsiteX5" fmla="*/ 17979 w 21566"/>
                  <a:gd name="connsiteY5" fmla="*/ 16834 h 21600"/>
                  <a:gd name="connsiteX6" fmla="*/ 4063 w 21566"/>
                  <a:gd name="connsiteY6" fmla="*/ 16834 h 21600"/>
                  <a:gd name="connsiteX7" fmla="*/ 2062 w 21566"/>
                  <a:gd name="connsiteY7" fmla="*/ 15491 h 21600"/>
                  <a:gd name="connsiteX8" fmla="*/ 17317 w 21566"/>
                  <a:gd name="connsiteY8" fmla="*/ 15500 h 21600"/>
                  <a:gd name="connsiteX9" fmla="*/ 15571 w 21566"/>
                  <a:gd name="connsiteY9" fmla="*/ 11917 h 21600"/>
                  <a:gd name="connsiteX10" fmla="*/ 6492 w 21566"/>
                  <a:gd name="connsiteY10" fmla="*/ 11917 h 21600"/>
                  <a:gd name="connsiteX11" fmla="*/ 4553 w 21566"/>
                  <a:gd name="connsiteY11" fmla="*/ 10549 h 21600"/>
                  <a:gd name="connsiteX12" fmla="*/ 14883 w 21566"/>
                  <a:gd name="connsiteY12" fmla="*/ 10507 h 21600"/>
                  <a:gd name="connsiteX13" fmla="*/ 13153 w 21566"/>
                  <a:gd name="connsiteY13" fmla="*/ 6972 h 21600"/>
                  <a:gd name="connsiteX14" fmla="*/ 8873 w 21566"/>
                  <a:gd name="connsiteY14" fmla="*/ 6972 h 21600"/>
                  <a:gd name="connsiteX15" fmla="*/ 6927 w 21566"/>
                  <a:gd name="connsiteY15" fmla="*/ 5628 h 21600"/>
                  <a:gd name="connsiteX16" fmla="*/ 12505 w 21566"/>
                  <a:gd name="connsiteY16" fmla="*/ 5623 h 21600"/>
                  <a:gd name="connsiteX17" fmla="*/ 9811 w 21566"/>
                  <a:gd name="connsiteY17" fmla="*/ 129 h 21600"/>
                  <a:gd name="connsiteX18" fmla="*/ 9667 w 21566"/>
                  <a:gd name="connsiteY18" fmla="*/ 20 h 21600"/>
                  <a:gd name="connsiteX19" fmla="*/ 9676 w 21566"/>
                  <a:gd name="connsiteY19" fmla="*/ 0 h 21600"/>
                  <a:gd name="connsiteX20" fmla="*/ 11839 w 21566"/>
                  <a:gd name="connsiteY20" fmla="*/ 1315 h 21600"/>
                  <a:gd name="connsiteX21" fmla="*/ 21536 w 21566"/>
                  <a:gd name="connsiteY21" fmla="*/ 21199 h 21600"/>
                  <a:gd name="connsiteX22" fmla="*/ 21341 w 21566"/>
                  <a:gd name="connsiteY22" fmla="*/ 21600 h 21600"/>
                  <a:gd name="connsiteX23" fmla="*/ 21341 w 21566"/>
                  <a:gd name="connsiteY23" fmla="*/ 21600 h 21600"/>
                  <a:gd name="connsiteX0" fmla="*/ 21341 w 21566"/>
                  <a:gd name="connsiteY0" fmla="*/ 21600 h 21600"/>
                  <a:gd name="connsiteX1" fmla="*/ 2029 w 21566"/>
                  <a:gd name="connsiteY1" fmla="*/ 21600 h 21600"/>
                  <a:gd name="connsiteX2" fmla="*/ 0 w 21566"/>
                  <a:gd name="connsiteY2" fmla="*/ 20254 h 21600"/>
                  <a:gd name="connsiteX3" fmla="*/ 19332 w 21566"/>
                  <a:gd name="connsiteY3" fmla="*/ 20260 h 21600"/>
                  <a:gd name="connsiteX4" fmla="*/ 19502 w 21566"/>
                  <a:gd name="connsiteY4" fmla="*/ 19956 h 21600"/>
                  <a:gd name="connsiteX5" fmla="*/ 17979 w 21566"/>
                  <a:gd name="connsiteY5" fmla="*/ 16834 h 21600"/>
                  <a:gd name="connsiteX6" fmla="*/ 4063 w 21566"/>
                  <a:gd name="connsiteY6" fmla="*/ 16834 h 21600"/>
                  <a:gd name="connsiteX7" fmla="*/ 2062 w 21566"/>
                  <a:gd name="connsiteY7" fmla="*/ 15491 h 21600"/>
                  <a:gd name="connsiteX8" fmla="*/ 17317 w 21566"/>
                  <a:gd name="connsiteY8" fmla="*/ 15500 h 21600"/>
                  <a:gd name="connsiteX9" fmla="*/ 15571 w 21566"/>
                  <a:gd name="connsiteY9" fmla="*/ 11917 h 21600"/>
                  <a:gd name="connsiteX10" fmla="*/ 6492 w 21566"/>
                  <a:gd name="connsiteY10" fmla="*/ 11917 h 21600"/>
                  <a:gd name="connsiteX11" fmla="*/ 4553 w 21566"/>
                  <a:gd name="connsiteY11" fmla="*/ 10549 h 21600"/>
                  <a:gd name="connsiteX12" fmla="*/ 14883 w 21566"/>
                  <a:gd name="connsiteY12" fmla="*/ 10507 h 21600"/>
                  <a:gd name="connsiteX13" fmla="*/ 13153 w 21566"/>
                  <a:gd name="connsiteY13" fmla="*/ 6972 h 21600"/>
                  <a:gd name="connsiteX14" fmla="*/ 8873 w 21566"/>
                  <a:gd name="connsiteY14" fmla="*/ 6972 h 21600"/>
                  <a:gd name="connsiteX15" fmla="*/ 6927 w 21566"/>
                  <a:gd name="connsiteY15" fmla="*/ 5628 h 21600"/>
                  <a:gd name="connsiteX16" fmla="*/ 12505 w 21566"/>
                  <a:gd name="connsiteY16" fmla="*/ 5623 h 21600"/>
                  <a:gd name="connsiteX17" fmla="*/ 9811 w 21566"/>
                  <a:gd name="connsiteY17" fmla="*/ 129 h 21600"/>
                  <a:gd name="connsiteX18" fmla="*/ 9667 w 21566"/>
                  <a:gd name="connsiteY18" fmla="*/ 20 h 21600"/>
                  <a:gd name="connsiteX19" fmla="*/ 9676 w 21566"/>
                  <a:gd name="connsiteY19" fmla="*/ 0 h 21600"/>
                  <a:gd name="connsiteX20" fmla="*/ 11839 w 21566"/>
                  <a:gd name="connsiteY20" fmla="*/ 1315 h 21600"/>
                  <a:gd name="connsiteX21" fmla="*/ 21536 w 21566"/>
                  <a:gd name="connsiteY21" fmla="*/ 21199 h 21600"/>
                  <a:gd name="connsiteX22" fmla="*/ 21341 w 21566"/>
                  <a:gd name="connsiteY22" fmla="*/ 21600 h 21600"/>
                  <a:gd name="connsiteX23" fmla="*/ 21341 w 21566"/>
                  <a:gd name="connsiteY23" fmla="*/ 21600 h 21600"/>
                  <a:gd name="connsiteX0" fmla="*/ 21341 w 21566"/>
                  <a:gd name="connsiteY0" fmla="*/ 21600 h 21600"/>
                  <a:gd name="connsiteX1" fmla="*/ 2029 w 21566"/>
                  <a:gd name="connsiteY1" fmla="*/ 21600 h 21600"/>
                  <a:gd name="connsiteX2" fmla="*/ 0 w 21566"/>
                  <a:gd name="connsiteY2" fmla="*/ 20254 h 21600"/>
                  <a:gd name="connsiteX3" fmla="*/ 19332 w 21566"/>
                  <a:gd name="connsiteY3" fmla="*/ 20260 h 21600"/>
                  <a:gd name="connsiteX4" fmla="*/ 19502 w 21566"/>
                  <a:gd name="connsiteY4" fmla="*/ 19956 h 21600"/>
                  <a:gd name="connsiteX5" fmla="*/ 17979 w 21566"/>
                  <a:gd name="connsiteY5" fmla="*/ 16834 h 21600"/>
                  <a:gd name="connsiteX6" fmla="*/ 4063 w 21566"/>
                  <a:gd name="connsiteY6" fmla="*/ 16834 h 21600"/>
                  <a:gd name="connsiteX7" fmla="*/ 2062 w 21566"/>
                  <a:gd name="connsiteY7" fmla="*/ 15491 h 21600"/>
                  <a:gd name="connsiteX8" fmla="*/ 17317 w 21566"/>
                  <a:gd name="connsiteY8" fmla="*/ 15500 h 21600"/>
                  <a:gd name="connsiteX9" fmla="*/ 15571 w 21566"/>
                  <a:gd name="connsiteY9" fmla="*/ 11917 h 21600"/>
                  <a:gd name="connsiteX10" fmla="*/ 6492 w 21566"/>
                  <a:gd name="connsiteY10" fmla="*/ 11917 h 21600"/>
                  <a:gd name="connsiteX11" fmla="*/ 4553 w 21566"/>
                  <a:gd name="connsiteY11" fmla="*/ 10549 h 21600"/>
                  <a:gd name="connsiteX12" fmla="*/ 14883 w 21566"/>
                  <a:gd name="connsiteY12" fmla="*/ 10507 h 21600"/>
                  <a:gd name="connsiteX13" fmla="*/ 13153 w 21566"/>
                  <a:gd name="connsiteY13" fmla="*/ 6972 h 21600"/>
                  <a:gd name="connsiteX14" fmla="*/ 8873 w 21566"/>
                  <a:gd name="connsiteY14" fmla="*/ 6972 h 21600"/>
                  <a:gd name="connsiteX15" fmla="*/ 6927 w 21566"/>
                  <a:gd name="connsiteY15" fmla="*/ 5628 h 21600"/>
                  <a:gd name="connsiteX16" fmla="*/ 12505 w 21566"/>
                  <a:gd name="connsiteY16" fmla="*/ 5623 h 21600"/>
                  <a:gd name="connsiteX17" fmla="*/ 9811 w 21566"/>
                  <a:gd name="connsiteY17" fmla="*/ 129 h 21600"/>
                  <a:gd name="connsiteX18" fmla="*/ 9667 w 21566"/>
                  <a:gd name="connsiteY18" fmla="*/ 20 h 21600"/>
                  <a:gd name="connsiteX19" fmla="*/ 9676 w 21566"/>
                  <a:gd name="connsiteY19" fmla="*/ 0 h 21600"/>
                  <a:gd name="connsiteX20" fmla="*/ 11839 w 21566"/>
                  <a:gd name="connsiteY20" fmla="*/ 1315 h 21600"/>
                  <a:gd name="connsiteX21" fmla="*/ 21536 w 21566"/>
                  <a:gd name="connsiteY21" fmla="*/ 21199 h 21600"/>
                  <a:gd name="connsiteX22" fmla="*/ 21341 w 21566"/>
                  <a:gd name="connsiteY22" fmla="*/ 21600 h 21600"/>
                  <a:gd name="connsiteX23" fmla="*/ 21341 w 21566"/>
                  <a:gd name="connsiteY23" fmla="*/ 21600 h 21600"/>
                  <a:gd name="connsiteX0" fmla="*/ 21341 w 21566"/>
                  <a:gd name="connsiteY0" fmla="*/ 21600 h 21600"/>
                  <a:gd name="connsiteX1" fmla="*/ 2029 w 21566"/>
                  <a:gd name="connsiteY1" fmla="*/ 21600 h 21600"/>
                  <a:gd name="connsiteX2" fmla="*/ 0 w 21566"/>
                  <a:gd name="connsiteY2" fmla="*/ 20254 h 21600"/>
                  <a:gd name="connsiteX3" fmla="*/ 19332 w 21566"/>
                  <a:gd name="connsiteY3" fmla="*/ 20260 h 21600"/>
                  <a:gd name="connsiteX4" fmla="*/ 19502 w 21566"/>
                  <a:gd name="connsiteY4" fmla="*/ 19956 h 21600"/>
                  <a:gd name="connsiteX5" fmla="*/ 17979 w 21566"/>
                  <a:gd name="connsiteY5" fmla="*/ 16834 h 21600"/>
                  <a:gd name="connsiteX6" fmla="*/ 4063 w 21566"/>
                  <a:gd name="connsiteY6" fmla="*/ 16834 h 21600"/>
                  <a:gd name="connsiteX7" fmla="*/ 2062 w 21566"/>
                  <a:gd name="connsiteY7" fmla="*/ 15491 h 21600"/>
                  <a:gd name="connsiteX8" fmla="*/ 17317 w 21566"/>
                  <a:gd name="connsiteY8" fmla="*/ 15500 h 21600"/>
                  <a:gd name="connsiteX9" fmla="*/ 15571 w 21566"/>
                  <a:gd name="connsiteY9" fmla="*/ 11917 h 21600"/>
                  <a:gd name="connsiteX10" fmla="*/ 6492 w 21566"/>
                  <a:gd name="connsiteY10" fmla="*/ 11917 h 21600"/>
                  <a:gd name="connsiteX11" fmla="*/ 4506 w 21566"/>
                  <a:gd name="connsiteY11" fmla="*/ 10510 h 21600"/>
                  <a:gd name="connsiteX12" fmla="*/ 14883 w 21566"/>
                  <a:gd name="connsiteY12" fmla="*/ 10507 h 21600"/>
                  <a:gd name="connsiteX13" fmla="*/ 13153 w 21566"/>
                  <a:gd name="connsiteY13" fmla="*/ 6972 h 21600"/>
                  <a:gd name="connsiteX14" fmla="*/ 8873 w 21566"/>
                  <a:gd name="connsiteY14" fmla="*/ 6972 h 21600"/>
                  <a:gd name="connsiteX15" fmla="*/ 6927 w 21566"/>
                  <a:gd name="connsiteY15" fmla="*/ 5628 h 21600"/>
                  <a:gd name="connsiteX16" fmla="*/ 12505 w 21566"/>
                  <a:gd name="connsiteY16" fmla="*/ 5623 h 21600"/>
                  <a:gd name="connsiteX17" fmla="*/ 9811 w 21566"/>
                  <a:gd name="connsiteY17" fmla="*/ 129 h 21600"/>
                  <a:gd name="connsiteX18" fmla="*/ 9667 w 21566"/>
                  <a:gd name="connsiteY18" fmla="*/ 20 h 21600"/>
                  <a:gd name="connsiteX19" fmla="*/ 9676 w 21566"/>
                  <a:gd name="connsiteY19" fmla="*/ 0 h 21600"/>
                  <a:gd name="connsiteX20" fmla="*/ 11839 w 21566"/>
                  <a:gd name="connsiteY20" fmla="*/ 1315 h 21600"/>
                  <a:gd name="connsiteX21" fmla="*/ 21536 w 21566"/>
                  <a:gd name="connsiteY21" fmla="*/ 21199 h 21600"/>
                  <a:gd name="connsiteX22" fmla="*/ 21341 w 21566"/>
                  <a:gd name="connsiteY22" fmla="*/ 21600 h 21600"/>
                  <a:gd name="connsiteX23" fmla="*/ 21341 w 21566"/>
                  <a:gd name="connsiteY23" fmla="*/ 21600 h 21600"/>
                  <a:gd name="connsiteX0" fmla="*/ 21341 w 21566"/>
                  <a:gd name="connsiteY0" fmla="*/ 21600 h 21600"/>
                  <a:gd name="connsiteX1" fmla="*/ 2029 w 21566"/>
                  <a:gd name="connsiteY1" fmla="*/ 21600 h 21600"/>
                  <a:gd name="connsiteX2" fmla="*/ 0 w 21566"/>
                  <a:gd name="connsiteY2" fmla="*/ 20254 h 21600"/>
                  <a:gd name="connsiteX3" fmla="*/ 19332 w 21566"/>
                  <a:gd name="connsiteY3" fmla="*/ 20260 h 21600"/>
                  <a:gd name="connsiteX4" fmla="*/ 19502 w 21566"/>
                  <a:gd name="connsiteY4" fmla="*/ 19956 h 21600"/>
                  <a:gd name="connsiteX5" fmla="*/ 17979 w 21566"/>
                  <a:gd name="connsiteY5" fmla="*/ 16834 h 21600"/>
                  <a:gd name="connsiteX6" fmla="*/ 4063 w 21566"/>
                  <a:gd name="connsiteY6" fmla="*/ 16834 h 21600"/>
                  <a:gd name="connsiteX7" fmla="*/ 2062 w 21566"/>
                  <a:gd name="connsiteY7" fmla="*/ 15491 h 21600"/>
                  <a:gd name="connsiteX8" fmla="*/ 17317 w 21566"/>
                  <a:gd name="connsiteY8" fmla="*/ 15500 h 21600"/>
                  <a:gd name="connsiteX9" fmla="*/ 15571 w 21566"/>
                  <a:gd name="connsiteY9" fmla="*/ 11917 h 21600"/>
                  <a:gd name="connsiteX10" fmla="*/ 6487 w 21566"/>
                  <a:gd name="connsiteY10" fmla="*/ 11923 h 21600"/>
                  <a:gd name="connsiteX11" fmla="*/ 4506 w 21566"/>
                  <a:gd name="connsiteY11" fmla="*/ 10510 h 21600"/>
                  <a:gd name="connsiteX12" fmla="*/ 14883 w 21566"/>
                  <a:gd name="connsiteY12" fmla="*/ 10507 h 21600"/>
                  <a:gd name="connsiteX13" fmla="*/ 13153 w 21566"/>
                  <a:gd name="connsiteY13" fmla="*/ 6972 h 21600"/>
                  <a:gd name="connsiteX14" fmla="*/ 8873 w 21566"/>
                  <a:gd name="connsiteY14" fmla="*/ 6972 h 21600"/>
                  <a:gd name="connsiteX15" fmla="*/ 6927 w 21566"/>
                  <a:gd name="connsiteY15" fmla="*/ 5628 h 21600"/>
                  <a:gd name="connsiteX16" fmla="*/ 12505 w 21566"/>
                  <a:gd name="connsiteY16" fmla="*/ 5623 h 21600"/>
                  <a:gd name="connsiteX17" fmla="*/ 9811 w 21566"/>
                  <a:gd name="connsiteY17" fmla="*/ 129 h 21600"/>
                  <a:gd name="connsiteX18" fmla="*/ 9667 w 21566"/>
                  <a:gd name="connsiteY18" fmla="*/ 20 h 21600"/>
                  <a:gd name="connsiteX19" fmla="*/ 9676 w 21566"/>
                  <a:gd name="connsiteY19" fmla="*/ 0 h 21600"/>
                  <a:gd name="connsiteX20" fmla="*/ 11839 w 21566"/>
                  <a:gd name="connsiteY20" fmla="*/ 1315 h 21600"/>
                  <a:gd name="connsiteX21" fmla="*/ 21536 w 21566"/>
                  <a:gd name="connsiteY21" fmla="*/ 21199 h 21600"/>
                  <a:gd name="connsiteX22" fmla="*/ 21341 w 21566"/>
                  <a:gd name="connsiteY22" fmla="*/ 21600 h 21600"/>
                  <a:gd name="connsiteX23" fmla="*/ 21341 w 21566"/>
                  <a:gd name="connsiteY23" fmla="*/ 21600 h 21600"/>
                  <a:gd name="connsiteX0" fmla="*/ 21341 w 21566"/>
                  <a:gd name="connsiteY0" fmla="*/ 21600 h 21600"/>
                  <a:gd name="connsiteX1" fmla="*/ 2029 w 21566"/>
                  <a:gd name="connsiteY1" fmla="*/ 21600 h 21600"/>
                  <a:gd name="connsiteX2" fmla="*/ 0 w 21566"/>
                  <a:gd name="connsiteY2" fmla="*/ 20254 h 21600"/>
                  <a:gd name="connsiteX3" fmla="*/ 19332 w 21566"/>
                  <a:gd name="connsiteY3" fmla="*/ 20260 h 21600"/>
                  <a:gd name="connsiteX4" fmla="*/ 19502 w 21566"/>
                  <a:gd name="connsiteY4" fmla="*/ 19956 h 21600"/>
                  <a:gd name="connsiteX5" fmla="*/ 17979 w 21566"/>
                  <a:gd name="connsiteY5" fmla="*/ 16834 h 21600"/>
                  <a:gd name="connsiteX6" fmla="*/ 4063 w 21566"/>
                  <a:gd name="connsiteY6" fmla="*/ 16834 h 21600"/>
                  <a:gd name="connsiteX7" fmla="*/ 2062 w 21566"/>
                  <a:gd name="connsiteY7" fmla="*/ 15491 h 21600"/>
                  <a:gd name="connsiteX8" fmla="*/ 17317 w 21566"/>
                  <a:gd name="connsiteY8" fmla="*/ 15500 h 21600"/>
                  <a:gd name="connsiteX9" fmla="*/ 15571 w 21566"/>
                  <a:gd name="connsiteY9" fmla="*/ 11917 h 21600"/>
                  <a:gd name="connsiteX10" fmla="*/ 6487 w 21566"/>
                  <a:gd name="connsiteY10" fmla="*/ 11923 h 21600"/>
                  <a:gd name="connsiteX11" fmla="*/ 4506 w 21566"/>
                  <a:gd name="connsiteY11" fmla="*/ 10510 h 21600"/>
                  <a:gd name="connsiteX12" fmla="*/ 14883 w 21566"/>
                  <a:gd name="connsiteY12" fmla="*/ 10507 h 21600"/>
                  <a:gd name="connsiteX13" fmla="*/ 13153 w 21566"/>
                  <a:gd name="connsiteY13" fmla="*/ 6972 h 21600"/>
                  <a:gd name="connsiteX14" fmla="*/ 8873 w 21566"/>
                  <a:gd name="connsiteY14" fmla="*/ 6972 h 21600"/>
                  <a:gd name="connsiteX15" fmla="*/ 6927 w 21566"/>
                  <a:gd name="connsiteY15" fmla="*/ 5628 h 21600"/>
                  <a:gd name="connsiteX16" fmla="*/ 12505 w 21566"/>
                  <a:gd name="connsiteY16" fmla="*/ 5623 h 21600"/>
                  <a:gd name="connsiteX17" fmla="*/ 9811 w 21566"/>
                  <a:gd name="connsiteY17" fmla="*/ 129 h 21600"/>
                  <a:gd name="connsiteX18" fmla="*/ 9667 w 21566"/>
                  <a:gd name="connsiteY18" fmla="*/ 20 h 21600"/>
                  <a:gd name="connsiteX19" fmla="*/ 9676 w 21566"/>
                  <a:gd name="connsiteY19" fmla="*/ 0 h 21600"/>
                  <a:gd name="connsiteX20" fmla="*/ 11839 w 21566"/>
                  <a:gd name="connsiteY20" fmla="*/ 1315 h 21600"/>
                  <a:gd name="connsiteX21" fmla="*/ 21536 w 21566"/>
                  <a:gd name="connsiteY21" fmla="*/ 21199 h 21600"/>
                  <a:gd name="connsiteX22" fmla="*/ 21341 w 21566"/>
                  <a:gd name="connsiteY22" fmla="*/ 21600 h 21600"/>
                  <a:gd name="connsiteX23" fmla="*/ 21341 w 21566"/>
                  <a:gd name="connsiteY23" fmla="*/ 21600 h 21600"/>
                  <a:gd name="connsiteX0" fmla="*/ 21341 w 21566"/>
                  <a:gd name="connsiteY0" fmla="*/ 21600 h 21600"/>
                  <a:gd name="connsiteX1" fmla="*/ 2029 w 21566"/>
                  <a:gd name="connsiteY1" fmla="*/ 21600 h 21600"/>
                  <a:gd name="connsiteX2" fmla="*/ 0 w 21566"/>
                  <a:gd name="connsiteY2" fmla="*/ 20254 h 21600"/>
                  <a:gd name="connsiteX3" fmla="*/ 19332 w 21566"/>
                  <a:gd name="connsiteY3" fmla="*/ 20260 h 21600"/>
                  <a:gd name="connsiteX4" fmla="*/ 19502 w 21566"/>
                  <a:gd name="connsiteY4" fmla="*/ 19956 h 21600"/>
                  <a:gd name="connsiteX5" fmla="*/ 17979 w 21566"/>
                  <a:gd name="connsiteY5" fmla="*/ 16834 h 21600"/>
                  <a:gd name="connsiteX6" fmla="*/ 4063 w 21566"/>
                  <a:gd name="connsiteY6" fmla="*/ 16834 h 21600"/>
                  <a:gd name="connsiteX7" fmla="*/ 2062 w 21566"/>
                  <a:gd name="connsiteY7" fmla="*/ 15491 h 21600"/>
                  <a:gd name="connsiteX8" fmla="*/ 17317 w 21566"/>
                  <a:gd name="connsiteY8" fmla="*/ 15500 h 21600"/>
                  <a:gd name="connsiteX9" fmla="*/ 15571 w 21566"/>
                  <a:gd name="connsiteY9" fmla="*/ 11917 h 21600"/>
                  <a:gd name="connsiteX10" fmla="*/ 6487 w 21566"/>
                  <a:gd name="connsiteY10" fmla="*/ 11923 h 21600"/>
                  <a:gd name="connsiteX11" fmla="*/ 4506 w 21566"/>
                  <a:gd name="connsiteY11" fmla="*/ 10510 h 21600"/>
                  <a:gd name="connsiteX12" fmla="*/ 14883 w 21566"/>
                  <a:gd name="connsiteY12" fmla="*/ 10507 h 21600"/>
                  <a:gd name="connsiteX13" fmla="*/ 13153 w 21566"/>
                  <a:gd name="connsiteY13" fmla="*/ 6972 h 21600"/>
                  <a:gd name="connsiteX14" fmla="*/ 8873 w 21566"/>
                  <a:gd name="connsiteY14" fmla="*/ 6972 h 21600"/>
                  <a:gd name="connsiteX15" fmla="*/ 6885 w 21566"/>
                  <a:gd name="connsiteY15" fmla="*/ 5634 h 21600"/>
                  <a:gd name="connsiteX16" fmla="*/ 12505 w 21566"/>
                  <a:gd name="connsiteY16" fmla="*/ 5623 h 21600"/>
                  <a:gd name="connsiteX17" fmla="*/ 9811 w 21566"/>
                  <a:gd name="connsiteY17" fmla="*/ 129 h 21600"/>
                  <a:gd name="connsiteX18" fmla="*/ 9667 w 21566"/>
                  <a:gd name="connsiteY18" fmla="*/ 20 h 21600"/>
                  <a:gd name="connsiteX19" fmla="*/ 9676 w 21566"/>
                  <a:gd name="connsiteY19" fmla="*/ 0 h 21600"/>
                  <a:gd name="connsiteX20" fmla="*/ 11839 w 21566"/>
                  <a:gd name="connsiteY20" fmla="*/ 1315 h 21600"/>
                  <a:gd name="connsiteX21" fmla="*/ 21536 w 21566"/>
                  <a:gd name="connsiteY21" fmla="*/ 21199 h 21600"/>
                  <a:gd name="connsiteX22" fmla="*/ 21341 w 21566"/>
                  <a:gd name="connsiteY22" fmla="*/ 21600 h 21600"/>
                  <a:gd name="connsiteX23" fmla="*/ 21341 w 21566"/>
                  <a:gd name="connsiteY23" fmla="*/ 21600 h 21600"/>
                  <a:gd name="connsiteX0" fmla="*/ 21341 w 21566"/>
                  <a:gd name="connsiteY0" fmla="*/ 21600 h 21600"/>
                  <a:gd name="connsiteX1" fmla="*/ 2029 w 21566"/>
                  <a:gd name="connsiteY1" fmla="*/ 21600 h 21600"/>
                  <a:gd name="connsiteX2" fmla="*/ 0 w 21566"/>
                  <a:gd name="connsiteY2" fmla="*/ 20254 h 21600"/>
                  <a:gd name="connsiteX3" fmla="*/ 19332 w 21566"/>
                  <a:gd name="connsiteY3" fmla="*/ 20260 h 21600"/>
                  <a:gd name="connsiteX4" fmla="*/ 19502 w 21566"/>
                  <a:gd name="connsiteY4" fmla="*/ 19956 h 21600"/>
                  <a:gd name="connsiteX5" fmla="*/ 17979 w 21566"/>
                  <a:gd name="connsiteY5" fmla="*/ 16834 h 21600"/>
                  <a:gd name="connsiteX6" fmla="*/ 4128 w 21566"/>
                  <a:gd name="connsiteY6" fmla="*/ 16889 h 21600"/>
                  <a:gd name="connsiteX7" fmla="*/ 2062 w 21566"/>
                  <a:gd name="connsiteY7" fmla="*/ 15491 h 21600"/>
                  <a:gd name="connsiteX8" fmla="*/ 17317 w 21566"/>
                  <a:gd name="connsiteY8" fmla="*/ 15500 h 21600"/>
                  <a:gd name="connsiteX9" fmla="*/ 15571 w 21566"/>
                  <a:gd name="connsiteY9" fmla="*/ 11917 h 21600"/>
                  <a:gd name="connsiteX10" fmla="*/ 6487 w 21566"/>
                  <a:gd name="connsiteY10" fmla="*/ 11923 h 21600"/>
                  <a:gd name="connsiteX11" fmla="*/ 4506 w 21566"/>
                  <a:gd name="connsiteY11" fmla="*/ 10510 h 21600"/>
                  <a:gd name="connsiteX12" fmla="*/ 14883 w 21566"/>
                  <a:gd name="connsiteY12" fmla="*/ 10507 h 21600"/>
                  <a:gd name="connsiteX13" fmla="*/ 13153 w 21566"/>
                  <a:gd name="connsiteY13" fmla="*/ 6972 h 21600"/>
                  <a:gd name="connsiteX14" fmla="*/ 8873 w 21566"/>
                  <a:gd name="connsiteY14" fmla="*/ 6972 h 21600"/>
                  <a:gd name="connsiteX15" fmla="*/ 6885 w 21566"/>
                  <a:gd name="connsiteY15" fmla="*/ 5634 h 21600"/>
                  <a:gd name="connsiteX16" fmla="*/ 12505 w 21566"/>
                  <a:gd name="connsiteY16" fmla="*/ 5623 h 21600"/>
                  <a:gd name="connsiteX17" fmla="*/ 9811 w 21566"/>
                  <a:gd name="connsiteY17" fmla="*/ 129 h 21600"/>
                  <a:gd name="connsiteX18" fmla="*/ 9667 w 21566"/>
                  <a:gd name="connsiteY18" fmla="*/ 20 h 21600"/>
                  <a:gd name="connsiteX19" fmla="*/ 9676 w 21566"/>
                  <a:gd name="connsiteY19" fmla="*/ 0 h 21600"/>
                  <a:gd name="connsiteX20" fmla="*/ 11839 w 21566"/>
                  <a:gd name="connsiteY20" fmla="*/ 1315 h 21600"/>
                  <a:gd name="connsiteX21" fmla="*/ 21536 w 21566"/>
                  <a:gd name="connsiteY21" fmla="*/ 21199 h 21600"/>
                  <a:gd name="connsiteX22" fmla="*/ 21341 w 21566"/>
                  <a:gd name="connsiteY22" fmla="*/ 21600 h 21600"/>
                  <a:gd name="connsiteX23" fmla="*/ 21341 w 21566"/>
                  <a:gd name="connsiteY23" fmla="*/ 21600 h 21600"/>
                  <a:gd name="connsiteX0" fmla="*/ 21341 w 21566"/>
                  <a:gd name="connsiteY0" fmla="*/ 21600 h 21600"/>
                  <a:gd name="connsiteX1" fmla="*/ 2029 w 21566"/>
                  <a:gd name="connsiteY1" fmla="*/ 21600 h 21600"/>
                  <a:gd name="connsiteX2" fmla="*/ 0 w 21566"/>
                  <a:gd name="connsiteY2" fmla="*/ 20254 h 21600"/>
                  <a:gd name="connsiteX3" fmla="*/ 19332 w 21566"/>
                  <a:gd name="connsiteY3" fmla="*/ 20260 h 21600"/>
                  <a:gd name="connsiteX4" fmla="*/ 19502 w 21566"/>
                  <a:gd name="connsiteY4" fmla="*/ 19956 h 21600"/>
                  <a:gd name="connsiteX5" fmla="*/ 18026 w 21566"/>
                  <a:gd name="connsiteY5" fmla="*/ 16889 h 21600"/>
                  <a:gd name="connsiteX6" fmla="*/ 4128 w 21566"/>
                  <a:gd name="connsiteY6" fmla="*/ 16889 h 21600"/>
                  <a:gd name="connsiteX7" fmla="*/ 2062 w 21566"/>
                  <a:gd name="connsiteY7" fmla="*/ 15491 h 21600"/>
                  <a:gd name="connsiteX8" fmla="*/ 17317 w 21566"/>
                  <a:gd name="connsiteY8" fmla="*/ 15500 h 21600"/>
                  <a:gd name="connsiteX9" fmla="*/ 15571 w 21566"/>
                  <a:gd name="connsiteY9" fmla="*/ 11917 h 21600"/>
                  <a:gd name="connsiteX10" fmla="*/ 6487 w 21566"/>
                  <a:gd name="connsiteY10" fmla="*/ 11923 h 21600"/>
                  <a:gd name="connsiteX11" fmla="*/ 4506 w 21566"/>
                  <a:gd name="connsiteY11" fmla="*/ 10510 h 21600"/>
                  <a:gd name="connsiteX12" fmla="*/ 14883 w 21566"/>
                  <a:gd name="connsiteY12" fmla="*/ 10507 h 21600"/>
                  <a:gd name="connsiteX13" fmla="*/ 13153 w 21566"/>
                  <a:gd name="connsiteY13" fmla="*/ 6972 h 21600"/>
                  <a:gd name="connsiteX14" fmla="*/ 8873 w 21566"/>
                  <a:gd name="connsiteY14" fmla="*/ 6972 h 21600"/>
                  <a:gd name="connsiteX15" fmla="*/ 6885 w 21566"/>
                  <a:gd name="connsiteY15" fmla="*/ 5634 h 21600"/>
                  <a:gd name="connsiteX16" fmla="*/ 12505 w 21566"/>
                  <a:gd name="connsiteY16" fmla="*/ 5623 h 21600"/>
                  <a:gd name="connsiteX17" fmla="*/ 9811 w 21566"/>
                  <a:gd name="connsiteY17" fmla="*/ 129 h 21600"/>
                  <a:gd name="connsiteX18" fmla="*/ 9667 w 21566"/>
                  <a:gd name="connsiteY18" fmla="*/ 20 h 21600"/>
                  <a:gd name="connsiteX19" fmla="*/ 9676 w 21566"/>
                  <a:gd name="connsiteY19" fmla="*/ 0 h 21600"/>
                  <a:gd name="connsiteX20" fmla="*/ 11839 w 21566"/>
                  <a:gd name="connsiteY20" fmla="*/ 1315 h 21600"/>
                  <a:gd name="connsiteX21" fmla="*/ 21536 w 21566"/>
                  <a:gd name="connsiteY21" fmla="*/ 21199 h 21600"/>
                  <a:gd name="connsiteX22" fmla="*/ 21341 w 21566"/>
                  <a:gd name="connsiteY22" fmla="*/ 21600 h 21600"/>
                  <a:gd name="connsiteX23" fmla="*/ 21341 w 21566"/>
                  <a:gd name="connsiteY23" fmla="*/ 21600 h 21600"/>
                  <a:gd name="connsiteX0" fmla="*/ 21341 w 21566"/>
                  <a:gd name="connsiteY0" fmla="*/ 21600 h 21600"/>
                  <a:gd name="connsiteX1" fmla="*/ 2029 w 21566"/>
                  <a:gd name="connsiteY1" fmla="*/ 21600 h 21600"/>
                  <a:gd name="connsiteX2" fmla="*/ 0 w 21566"/>
                  <a:gd name="connsiteY2" fmla="*/ 20254 h 21600"/>
                  <a:gd name="connsiteX3" fmla="*/ 19332 w 21566"/>
                  <a:gd name="connsiteY3" fmla="*/ 20260 h 21600"/>
                  <a:gd name="connsiteX4" fmla="*/ 19502 w 21566"/>
                  <a:gd name="connsiteY4" fmla="*/ 19956 h 21600"/>
                  <a:gd name="connsiteX5" fmla="*/ 18026 w 21566"/>
                  <a:gd name="connsiteY5" fmla="*/ 16889 h 21600"/>
                  <a:gd name="connsiteX6" fmla="*/ 4128 w 21566"/>
                  <a:gd name="connsiteY6" fmla="*/ 16889 h 21600"/>
                  <a:gd name="connsiteX7" fmla="*/ 2062 w 21566"/>
                  <a:gd name="connsiteY7" fmla="*/ 15491 h 21600"/>
                  <a:gd name="connsiteX8" fmla="*/ 17317 w 21566"/>
                  <a:gd name="connsiteY8" fmla="*/ 15500 h 21600"/>
                  <a:gd name="connsiteX9" fmla="*/ 15559 w 21566"/>
                  <a:gd name="connsiteY9" fmla="*/ 11939 h 21600"/>
                  <a:gd name="connsiteX10" fmla="*/ 6487 w 21566"/>
                  <a:gd name="connsiteY10" fmla="*/ 11923 h 21600"/>
                  <a:gd name="connsiteX11" fmla="*/ 4506 w 21566"/>
                  <a:gd name="connsiteY11" fmla="*/ 10510 h 21600"/>
                  <a:gd name="connsiteX12" fmla="*/ 14883 w 21566"/>
                  <a:gd name="connsiteY12" fmla="*/ 10507 h 21600"/>
                  <a:gd name="connsiteX13" fmla="*/ 13153 w 21566"/>
                  <a:gd name="connsiteY13" fmla="*/ 6972 h 21600"/>
                  <a:gd name="connsiteX14" fmla="*/ 8873 w 21566"/>
                  <a:gd name="connsiteY14" fmla="*/ 6972 h 21600"/>
                  <a:gd name="connsiteX15" fmla="*/ 6885 w 21566"/>
                  <a:gd name="connsiteY15" fmla="*/ 5634 h 21600"/>
                  <a:gd name="connsiteX16" fmla="*/ 12505 w 21566"/>
                  <a:gd name="connsiteY16" fmla="*/ 5623 h 21600"/>
                  <a:gd name="connsiteX17" fmla="*/ 9811 w 21566"/>
                  <a:gd name="connsiteY17" fmla="*/ 129 h 21600"/>
                  <a:gd name="connsiteX18" fmla="*/ 9667 w 21566"/>
                  <a:gd name="connsiteY18" fmla="*/ 20 h 21600"/>
                  <a:gd name="connsiteX19" fmla="*/ 9676 w 21566"/>
                  <a:gd name="connsiteY19" fmla="*/ 0 h 21600"/>
                  <a:gd name="connsiteX20" fmla="*/ 11839 w 21566"/>
                  <a:gd name="connsiteY20" fmla="*/ 1315 h 21600"/>
                  <a:gd name="connsiteX21" fmla="*/ 21536 w 21566"/>
                  <a:gd name="connsiteY21" fmla="*/ 21199 h 21600"/>
                  <a:gd name="connsiteX22" fmla="*/ 21341 w 21566"/>
                  <a:gd name="connsiteY22" fmla="*/ 21600 h 21600"/>
                  <a:gd name="connsiteX23" fmla="*/ 21341 w 21566"/>
                  <a:gd name="connsiteY23" fmla="*/ 21600 h 21600"/>
                  <a:gd name="connsiteX0" fmla="*/ 21341 w 21566"/>
                  <a:gd name="connsiteY0" fmla="*/ 21600 h 21600"/>
                  <a:gd name="connsiteX1" fmla="*/ 2029 w 21566"/>
                  <a:gd name="connsiteY1" fmla="*/ 21600 h 21600"/>
                  <a:gd name="connsiteX2" fmla="*/ 0 w 21566"/>
                  <a:gd name="connsiteY2" fmla="*/ 20254 h 21600"/>
                  <a:gd name="connsiteX3" fmla="*/ 19332 w 21566"/>
                  <a:gd name="connsiteY3" fmla="*/ 20260 h 21600"/>
                  <a:gd name="connsiteX4" fmla="*/ 19502 w 21566"/>
                  <a:gd name="connsiteY4" fmla="*/ 19956 h 21600"/>
                  <a:gd name="connsiteX5" fmla="*/ 18026 w 21566"/>
                  <a:gd name="connsiteY5" fmla="*/ 16889 h 21600"/>
                  <a:gd name="connsiteX6" fmla="*/ 4128 w 21566"/>
                  <a:gd name="connsiteY6" fmla="*/ 16889 h 21600"/>
                  <a:gd name="connsiteX7" fmla="*/ 2062 w 21566"/>
                  <a:gd name="connsiteY7" fmla="*/ 15491 h 21600"/>
                  <a:gd name="connsiteX8" fmla="*/ 17317 w 21566"/>
                  <a:gd name="connsiteY8" fmla="*/ 15500 h 21600"/>
                  <a:gd name="connsiteX9" fmla="*/ 15565 w 21566"/>
                  <a:gd name="connsiteY9" fmla="*/ 11939 h 21600"/>
                  <a:gd name="connsiteX10" fmla="*/ 6487 w 21566"/>
                  <a:gd name="connsiteY10" fmla="*/ 11923 h 21600"/>
                  <a:gd name="connsiteX11" fmla="*/ 4506 w 21566"/>
                  <a:gd name="connsiteY11" fmla="*/ 10510 h 21600"/>
                  <a:gd name="connsiteX12" fmla="*/ 14883 w 21566"/>
                  <a:gd name="connsiteY12" fmla="*/ 10507 h 21600"/>
                  <a:gd name="connsiteX13" fmla="*/ 13153 w 21566"/>
                  <a:gd name="connsiteY13" fmla="*/ 6972 h 21600"/>
                  <a:gd name="connsiteX14" fmla="*/ 8873 w 21566"/>
                  <a:gd name="connsiteY14" fmla="*/ 6972 h 21600"/>
                  <a:gd name="connsiteX15" fmla="*/ 6885 w 21566"/>
                  <a:gd name="connsiteY15" fmla="*/ 5634 h 21600"/>
                  <a:gd name="connsiteX16" fmla="*/ 12505 w 21566"/>
                  <a:gd name="connsiteY16" fmla="*/ 5623 h 21600"/>
                  <a:gd name="connsiteX17" fmla="*/ 9811 w 21566"/>
                  <a:gd name="connsiteY17" fmla="*/ 129 h 21600"/>
                  <a:gd name="connsiteX18" fmla="*/ 9667 w 21566"/>
                  <a:gd name="connsiteY18" fmla="*/ 20 h 21600"/>
                  <a:gd name="connsiteX19" fmla="*/ 9676 w 21566"/>
                  <a:gd name="connsiteY19" fmla="*/ 0 h 21600"/>
                  <a:gd name="connsiteX20" fmla="*/ 11839 w 21566"/>
                  <a:gd name="connsiteY20" fmla="*/ 1315 h 21600"/>
                  <a:gd name="connsiteX21" fmla="*/ 21536 w 21566"/>
                  <a:gd name="connsiteY21" fmla="*/ 21199 h 21600"/>
                  <a:gd name="connsiteX22" fmla="*/ 21341 w 21566"/>
                  <a:gd name="connsiteY22" fmla="*/ 21600 h 21600"/>
                  <a:gd name="connsiteX23" fmla="*/ 21341 w 21566"/>
                  <a:gd name="connsiteY23" fmla="*/ 21600 h 21600"/>
                  <a:gd name="connsiteX0" fmla="*/ 21341 w 21566"/>
                  <a:gd name="connsiteY0" fmla="*/ 21600 h 21600"/>
                  <a:gd name="connsiteX1" fmla="*/ 2029 w 21566"/>
                  <a:gd name="connsiteY1" fmla="*/ 21600 h 21600"/>
                  <a:gd name="connsiteX2" fmla="*/ 0 w 21566"/>
                  <a:gd name="connsiteY2" fmla="*/ 20254 h 21600"/>
                  <a:gd name="connsiteX3" fmla="*/ 19332 w 21566"/>
                  <a:gd name="connsiteY3" fmla="*/ 20260 h 21600"/>
                  <a:gd name="connsiteX4" fmla="*/ 19502 w 21566"/>
                  <a:gd name="connsiteY4" fmla="*/ 19956 h 21600"/>
                  <a:gd name="connsiteX5" fmla="*/ 18026 w 21566"/>
                  <a:gd name="connsiteY5" fmla="*/ 16889 h 21600"/>
                  <a:gd name="connsiteX6" fmla="*/ 4128 w 21566"/>
                  <a:gd name="connsiteY6" fmla="*/ 16889 h 21600"/>
                  <a:gd name="connsiteX7" fmla="*/ 2062 w 21566"/>
                  <a:gd name="connsiteY7" fmla="*/ 15491 h 21600"/>
                  <a:gd name="connsiteX8" fmla="*/ 17317 w 21566"/>
                  <a:gd name="connsiteY8" fmla="*/ 15500 h 21600"/>
                  <a:gd name="connsiteX9" fmla="*/ 15565 w 21566"/>
                  <a:gd name="connsiteY9" fmla="*/ 11939 h 21600"/>
                  <a:gd name="connsiteX10" fmla="*/ 6487 w 21566"/>
                  <a:gd name="connsiteY10" fmla="*/ 11923 h 21600"/>
                  <a:gd name="connsiteX11" fmla="*/ 4506 w 21566"/>
                  <a:gd name="connsiteY11" fmla="*/ 10510 h 21600"/>
                  <a:gd name="connsiteX12" fmla="*/ 14883 w 21566"/>
                  <a:gd name="connsiteY12" fmla="*/ 10507 h 21600"/>
                  <a:gd name="connsiteX13" fmla="*/ 13153 w 21566"/>
                  <a:gd name="connsiteY13" fmla="*/ 6972 h 21600"/>
                  <a:gd name="connsiteX14" fmla="*/ 8873 w 21566"/>
                  <a:gd name="connsiteY14" fmla="*/ 6972 h 21600"/>
                  <a:gd name="connsiteX15" fmla="*/ 6885 w 21566"/>
                  <a:gd name="connsiteY15" fmla="*/ 5634 h 21600"/>
                  <a:gd name="connsiteX16" fmla="*/ 12468 w 21566"/>
                  <a:gd name="connsiteY16" fmla="*/ 5623 h 21600"/>
                  <a:gd name="connsiteX17" fmla="*/ 9811 w 21566"/>
                  <a:gd name="connsiteY17" fmla="*/ 129 h 21600"/>
                  <a:gd name="connsiteX18" fmla="*/ 9667 w 21566"/>
                  <a:gd name="connsiteY18" fmla="*/ 20 h 21600"/>
                  <a:gd name="connsiteX19" fmla="*/ 9676 w 21566"/>
                  <a:gd name="connsiteY19" fmla="*/ 0 h 21600"/>
                  <a:gd name="connsiteX20" fmla="*/ 11839 w 21566"/>
                  <a:gd name="connsiteY20" fmla="*/ 1315 h 21600"/>
                  <a:gd name="connsiteX21" fmla="*/ 21536 w 21566"/>
                  <a:gd name="connsiteY21" fmla="*/ 21199 h 21600"/>
                  <a:gd name="connsiteX22" fmla="*/ 21341 w 21566"/>
                  <a:gd name="connsiteY22" fmla="*/ 21600 h 21600"/>
                  <a:gd name="connsiteX23" fmla="*/ 21341 w 21566"/>
                  <a:gd name="connsiteY23" fmla="*/ 21600 h 21600"/>
                  <a:gd name="connsiteX0" fmla="*/ 21341 w 21566"/>
                  <a:gd name="connsiteY0" fmla="*/ 21600 h 21600"/>
                  <a:gd name="connsiteX1" fmla="*/ 2029 w 21566"/>
                  <a:gd name="connsiteY1" fmla="*/ 21600 h 21600"/>
                  <a:gd name="connsiteX2" fmla="*/ 0 w 21566"/>
                  <a:gd name="connsiteY2" fmla="*/ 20254 h 21600"/>
                  <a:gd name="connsiteX3" fmla="*/ 19332 w 21566"/>
                  <a:gd name="connsiteY3" fmla="*/ 20260 h 21600"/>
                  <a:gd name="connsiteX4" fmla="*/ 19502 w 21566"/>
                  <a:gd name="connsiteY4" fmla="*/ 19956 h 21600"/>
                  <a:gd name="connsiteX5" fmla="*/ 18026 w 21566"/>
                  <a:gd name="connsiteY5" fmla="*/ 16889 h 21600"/>
                  <a:gd name="connsiteX6" fmla="*/ 4128 w 21566"/>
                  <a:gd name="connsiteY6" fmla="*/ 16889 h 21600"/>
                  <a:gd name="connsiteX7" fmla="*/ 2062 w 21566"/>
                  <a:gd name="connsiteY7" fmla="*/ 15491 h 21600"/>
                  <a:gd name="connsiteX8" fmla="*/ 17317 w 21566"/>
                  <a:gd name="connsiteY8" fmla="*/ 15500 h 21600"/>
                  <a:gd name="connsiteX9" fmla="*/ 15565 w 21566"/>
                  <a:gd name="connsiteY9" fmla="*/ 11939 h 21600"/>
                  <a:gd name="connsiteX10" fmla="*/ 6487 w 21566"/>
                  <a:gd name="connsiteY10" fmla="*/ 11923 h 21600"/>
                  <a:gd name="connsiteX11" fmla="*/ 4506 w 21566"/>
                  <a:gd name="connsiteY11" fmla="*/ 10510 h 21600"/>
                  <a:gd name="connsiteX12" fmla="*/ 14883 w 21566"/>
                  <a:gd name="connsiteY12" fmla="*/ 10507 h 21600"/>
                  <a:gd name="connsiteX13" fmla="*/ 13153 w 21566"/>
                  <a:gd name="connsiteY13" fmla="*/ 6972 h 21600"/>
                  <a:gd name="connsiteX14" fmla="*/ 8904 w 21566"/>
                  <a:gd name="connsiteY14" fmla="*/ 6994 h 21600"/>
                  <a:gd name="connsiteX15" fmla="*/ 6885 w 21566"/>
                  <a:gd name="connsiteY15" fmla="*/ 5634 h 21600"/>
                  <a:gd name="connsiteX16" fmla="*/ 12468 w 21566"/>
                  <a:gd name="connsiteY16" fmla="*/ 5623 h 21600"/>
                  <a:gd name="connsiteX17" fmla="*/ 9811 w 21566"/>
                  <a:gd name="connsiteY17" fmla="*/ 129 h 21600"/>
                  <a:gd name="connsiteX18" fmla="*/ 9667 w 21566"/>
                  <a:gd name="connsiteY18" fmla="*/ 20 h 21600"/>
                  <a:gd name="connsiteX19" fmla="*/ 9676 w 21566"/>
                  <a:gd name="connsiteY19" fmla="*/ 0 h 21600"/>
                  <a:gd name="connsiteX20" fmla="*/ 11839 w 21566"/>
                  <a:gd name="connsiteY20" fmla="*/ 1315 h 21600"/>
                  <a:gd name="connsiteX21" fmla="*/ 21536 w 21566"/>
                  <a:gd name="connsiteY21" fmla="*/ 21199 h 21600"/>
                  <a:gd name="connsiteX22" fmla="*/ 21341 w 21566"/>
                  <a:gd name="connsiteY22" fmla="*/ 21600 h 21600"/>
                  <a:gd name="connsiteX23" fmla="*/ 21341 w 21566"/>
                  <a:gd name="connsiteY23" fmla="*/ 21600 h 21600"/>
                  <a:gd name="connsiteX0" fmla="*/ 21341 w 21566"/>
                  <a:gd name="connsiteY0" fmla="*/ 21600 h 21600"/>
                  <a:gd name="connsiteX1" fmla="*/ 2029 w 21566"/>
                  <a:gd name="connsiteY1" fmla="*/ 21600 h 21600"/>
                  <a:gd name="connsiteX2" fmla="*/ 0 w 21566"/>
                  <a:gd name="connsiteY2" fmla="*/ 20254 h 21600"/>
                  <a:gd name="connsiteX3" fmla="*/ 19332 w 21566"/>
                  <a:gd name="connsiteY3" fmla="*/ 20260 h 21600"/>
                  <a:gd name="connsiteX4" fmla="*/ 19502 w 21566"/>
                  <a:gd name="connsiteY4" fmla="*/ 19956 h 21600"/>
                  <a:gd name="connsiteX5" fmla="*/ 18026 w 21566"/>
                  <a:gd name="connsiteY5" fmla="*/ 16889 h 21600"/>
                  <a:gd name="connsiteX6" fmla="*/ 4128 w 21566"/>
                  <a:gd name="connsiteY6" fmla="*/ 16889 h 21600"/>
                  <a:gd name="connsiteX7" fmla="*/ 2062 w 21566"/>
                  <a:gd name="connsiteY7" fmla="*/ 15491 h 21600"/>
                  <a:gd name="connsiteX8" fmla="*/ 17317 w 21566"/>
                  <a:gd name="connsiteY8" fmla="*/ 15500 h 21600"/>
                  <a:gd name="connsiteX9" fmla="*/ 15565 w 21566"/>
                  <a:gd name="connsiteY9" fmla="*/ 11939 h 21600"/>
                  <a:gd name="connsiteX10" fmla="*/ 6487 w 21566"/>
                  <a:gd name="connsiteY10" fmla="*/ 11923 h 21600"/>
                  <a:gd name="connsiteX11" fmla="*/ 4506 w 21566"/>
                  <a:gd name="connsiteY11" fmla="*/ 10510 h 21600"/>
                  <a:gd name="connsiteX12" fmla="*/ 14883 w 21566"/>
                  <a:gd name="connsiteY12" fmla="*/ 10507 h 21600"/>
                  <a:gd name="connsiteX13" fmla="*/ 13128 w 21566"/>
                  <a:gd name="connsiteY13" fmla="*/ 6994 h 21600"/>
                  <a:gd name="connsiteX14" fmla="*/ 8904 w 21566"/>
                  <a:gd name="connsiteY14" fmla="*/ 6994 h 21600"/>
                  <a:gd name="connsiteX15" fmla="*/ 6885 w 21566"/>
                  <a:gd name="connsiteY15" fmla="*/ 5634 h 21600"/>
                  <a:gd name="connsiteX16" fmla="*/ 12468 w 21566"/>
                  <a:gd name="connsiteY16" fmla="*/ 5623 h 21600"/>
                  <a:gd name="connsiteX17" fmla="*/ 9811 w 21566"/>
                  <a:gd name="connsiteY17" fmla="*/ 129 h 21600"/>
                  <a:gd name="connsiteX18" fmla="*/ 9667 w 21566"/>
                  <a:gd name="connsiteY18" fmla="*/ 20 h 21600"/>
                  <a:gd name="connsiteX19" fmla="*/ 9676 w 21566"/>
                  <a:gd name="connsiteY19" fmla="*/ 0 h 21600"/>
                  <a:gd name="connsiteX20" fmla="*/ 11839 w 21566"/>
                  <a:gd name="connsiteY20" fmla="*/ 1315 h 21600"/>
                  <a:gd name="connsiteX21" fmla="*/ 21536 w 21566"/>
                  <a:gd name="connsiteY21" fmla="*/ 21199 h 21600"/>
                  <a:gd name="connsiteX22" fmla="*/ 21341 w 21566"/>
                  <a:gd name="connsiteY22" fmla="*/ 21600 h 21600"/>
                  <a:gd name="connsiteX23" fmla="*/ 21341 w 21566"/>
                  <a:gd name="connsiteY23" fmla="*/ 21600 h 21600"/>
                  <a:gd name="connsiteX0" fmla="*/ 21341 w 21566"/>
                  <a:gd name="connsiteY0" fmla="*/ 21600 h 21600"/>
                  <a:gd name="connsiteX1" fmla="*/ 2029 w 21566"/>
                  <a:gd name="connsiteY1" fmla="*/ 21600 h 21600"/>
                  <a:gd name="connsiteX2" fmla="*/ 0 w 21566"/>
                  <a:gd name="connsiteY2" fmla="*/ 20254 h 21600"/>
                  <a:gd name="connsiteX3" fmla="*/ 19332 w 21566"/>
                  <a:gd name="connsiteY3" fmla="*/ 20260 h 21600"/>
                  <a:gd name="connsiteX4" fmla="*/ 19502 w 21566"/>
                  <a:gd name="connsiteY4" fmla="*/ 19956 h 21600"/>
                  <a:gd name="connsiteX5" fmla="*/ 18026 w 21566"/>
                  <a:gd name="connsiteY5" fmla="*/ 16889 h 21600"/>
                  <a:gd name="connsiteX6" fmla="*/ 4128 w 21566"/>
                  <a:gd name="connsiteY6" fmla="*/ 16889 h 21600"/>
                  <a:gd name="connsiteX7" fmla="*/ 2062 w 21566"/>
                  <a:gd name="connsiteY7" fmla="*/ 15491 h 21600"/>
                  <a:gd name="connsiteX8" fmla="*/ 17317 w 21566"/>
                  <a:gd name="connsiteY8" fmla="*/ 15500 h 21600"/>
                  <a:gd name="connsiteX9" fmla="*/ 15565 w 21566"/>
                  <a:gd name="connsiteY9" fmla="*/ 11939 h 21600"/>
                  <a:gd name="connsiteX10" fmla="*/ 6487 w 21566"/>
                  <a:gd name="connsiteY10" fmla="*/ 11923 h 21600"/>
                  <a:gd name="connsiteX11" fmla="*/ 4506 w 21566"/>
                  <a:gd name="connsiteY11" fmla="*/ 10510 h 21600"/>
                  <a:gd name="connsiteX12" fmla="*/ 14852 w 21566"/>
                  <a:gd name="connsiteY12" fmla="*/ 10492 h 21600"/>
                  <a:gd name="connsiteX13" fmla="*/ 13128 w 21566"/>
                  <a:gd name="connsiteY13" fmla="*/ 6994 h 21600"/>
                  <a:gd name="connsiteX14" fmla="*/ 8904 w 21566"/>
                  <a:gd name="connsiteY14" fmla="*/ 6994 h 21600"/>
                  <a:gd name="connsiteX15" fmla="*/ 6885 w 21566"/>
                  <a:gd name="connsiteY15" fmla="*/ 5634 h 21600"/>
                  <a:gd name="connsiteX16" fmla="*/ 12468 w 21566"/>
                  <a:gd name="connsiteY16" fmla="*/ 5623 h 21600"/>
                  <a:gd name="connsiteX17" fmla="*/ 9811 w 21566"/>
                  <a:gd name="connsiteY17" fmla="*/ 129 h 21600"/>
                  <a:gd name="connsiteX18" fmla="*/ 9667 w 21566"/>
                  <a:gd name="connsiteY18" fmla="*/ 20 h 21600"/>
                  <a:gd name="connsiteX19" fmla="*/ 9676 w 21566"/>
                  <a:gd name="connsiteY19" fmla="*/ 0 h 21600"/>
                  <a:gd name="connsiteX20" fmla="*/ 11839 w 21566"/>
                  <a:gd name="connsiteY20" fmla="*/ 1315 h 21600"/>
                  <a:gd name="connsiteX21" fmla="*/ 21536 w 21566"/>
                  <a:gd name="connsiteY21" fmla="*/ 21199 h 21600"/>
                  <a:gd name="connsiteX22" fmla="*/ 21341 w 21566"/>
                  <a:gd name="connsiteY22" fmla="*/ 21600 h 21600"/>
                  <a:gd name="connsiteX23" fmla="*/ 21341 w 21566"/>
                  <a:gd name="connsiteY23" fmla="*/ 21600 h 21600"/>
                  <a:gd name="connsiteX0" fmla="*/ 21341 w 21566"/>
                  <a:gd name="connsiteY0" fmla="*/ 21600 h 21600"/>
                  <a:gd name="connsiteX1" fmla="*/ 2029 w 21566"/>
                  <a:gd name="connsiteY1" fmla="*/ 21600 h 21600"/>
                  <a:gd name="connsiteX2" fmla="*/ 0 w 21566"/>
                  <a:gd name="connsiteY2" fmla="*/ 20254 h 21600"/>
                  <a:gd name="connsiteX3" fmla="*/ 19332 w 21566"/>
                  <a:gd name="connsiteY3" fmla="*/ 20260 h 21600"/>
                  <a:gd name="connsiteX4" fmla="*/ 19502 w 21566"/>
                  <a:gd name="connsiteY4" fmla="*/ 19956 h 21600"/>
                  <a:gd name="connsiteX5" fmla="*/ 18026 w 21566"/>
                  <a:gd name="connsiteY5" fmla="*/ 16889 h 21600"/>
                  <a:gd name="connsiteX6" fmla="*/ 4128 w 21566"/>
                  <a:gd name="connsiteY6" fmla="*/ 16889 h 21600"/>
                  <a:gd name="connsiteX7" fmla="*/ 2062 w 21566"/>
                  <a:gd name="connsiteY7" fmla="*/ 15491 h 21600"/>
                  <a:gd name="connsiteX8" fmla="*/ 17317 w 21566"/>
                  <a:gd name="connsiteY8" fmla="*/ 15500 h 21600"/>
                  <a:gd name="connsiteX9" fmla="*/ 15565 w 21566"/>
                  <a:gd name="connsiteY9" fmla="*/ 11939 h 21600"/>
                  <a:gd name="connsiteX10" fmla="*/ 6487 w 21566"/>
                  <a:gd name="connsiteY10" fmla="*/ 11923 h 21600"/>
                  <a:gd name="connsiteX11" fmla="*/ 4506 w 21566"/>
                  <a:gd name="connsiteY11" fmla="*/ 10510 h 21600"/>
                  <a:gd name="connsiteX12" fmla="*/ 14852 w 21566"/>
                  <a:gd name="connsiteY12" fmla="*/ 10492 h 21600"/>
                  <a:gd name="connsiteX13" fmla="*/ 13128 w 21566"/>
                  <a:gd name="connsiteY13" fmla="*/ 6994 h 21600"/>
                  <a:gd name="connsiteX14" fmla="*/ 8904 w 21566"/>
                  <a:gd name="connsiteY14" fmla="*/ 6994 h 21600"/>
                  <a:gd name="connsiteX15" fmla="*/ 6885 w 21566"/>
                  <a:gd name="connsiteY15" fmla="*/ 5634 h 21600"/>
                  <a:gd name="connsiteX16" fmla="*/ 12468 w 21566"/>
                  <a:gd name="connsiteY16" fmla="*/ 5623 h 21600"/>
                  <a:gd name="connsiteX17" fmla="*/ 9816 w 21566"/>
                  <a:gd name="connsiteY17" fmla="*/ 157 h 21600"/>
                  <a:gd name="connsiteX18" fmla="*/ 9667 w 21566"/>
                  <a:gd name="connsiteY18" fmla="*/ 20 h 21600"/>
                  <a:gd name="connsiteX19" fmla="*/ 9676 w 21566"/>
                  <a:gd name="connsiteY19" fmla="*/ 0 h 21600"/>
                  <a:gd name="connsiteX20" fmla="*/ 11839 w 21566"/>
                  <a:gd name="connsiteY20" fmla="*/ 1315 h 21600"/>
                  <a:gd name="connsiteX21" fmla="*/ 21536 w 21566"/>
                  <a:gd name="connsiteY21" fmla="*/ 21199 h 21600"/>
                  <a:gd name="connsiteX22" fmla="*/ 21341 w 21566"/>
                  <a:gd name="connsiteY22" fmla="*/ 21600 h 21600"/>
                  <a:gd name="connsiteX23" fmla="*/ 21341 w 21566"/>
                  <a:gd name="connsiteY23" fmla="*/ 21600 h 21600"/>
                  <a:gd name="connsiteX0" fmla="*/ 21341 w 21566"/>
                  <a:gd name="connsiteY0" fmla="*/ 21600 h 21600"/>
                  <a:gd name="connsiteX1" fmla="*/ 2029 w 21566"/>
                  <a:gd name="connsiteY1" fmla="*/ 21600 h 21600"/>
                  <a:gd name="connsiteX2" fmla="*/ 0 w 21566"/>
                  <a:gd name="connsiteY2" fmla="*/ 20254 h 21600"/>
                  <a:gd name="connsiteX3" fmla="*/ 19332 w 21566"/>
                  <a:gd name="connsiteY3" fmla="*/ 20260 h 21600"/>
                  <a:gd name="connsiteX4" fmla="*/ 19502 w 21566"/>
                  <a:gd name="connsiteY4" fmla="*/ 19956 h 21600"/>
                  <a:gd name="connsiteX5" fmla="*/ 18026 w 21566"/>
                  <a:gd name="connsiteY5" fmla="*/ 16889 h 21600"/>
                  <a:gd name="connsiteX6" fmla="*/ 4128 w 21566"/>
                  <a:gd name="connsiteY6" fmla="*/ 16889 h 21600"/>
                  <a:gd name="connsiteX7" fmla="*/ 2062 w 21566"/>
                  <a:gd name="connsiteY7" fmla="*/ 15491 h 21600"/>
                  <a:gd name="connsiteX8" fmla="*/ 17317 w 21566"/>
                  <a:gd name="connsiteY8" fmla="*/ 15500 h 21600"/>
                  <a:gd name="connsiteX9" fmla="*/ 15565 w 21566"/>
                  <a:gd name="connsiteY9" fmla="*/ 11939 h 21600"/>
                  <a:gd name="connsiteX10" fmla="*/ 6487 w 21566"/>
                  <a:gd name="connsiteY10" fmla="*/ 11923 h 21600"/>
                  <a:gd name="connsiteX11" fmla="*/ 4506 w 21566"/>
                  <a:gd name="connsiteY11" fmla="*/ 10510 h 21600"/>
                  <a:gd name="connsiteX12" fmla="*/ 14852 w 21566"/>
                  <a:gd name="connsiteY12" fmla="*/ 10492 h 21600"/>
                  <a:gd name="connsiteX13" fmla="*/ 13128 w 21566"/>
                  <a:gd name="connsiteY13" fmla="*/ 6994 h 21600"/>
                  <a:gd name="connsiteX14" fmla="*/ 8904 w 21566"/>
                  <a:gd name="connsiteY14" fmla="*/ 6994 h 21600"/>
                  <a:gd name="connsiteX15" fmla="*/ 6885 w 21566"/>
                  <a:gd name="connsiteY15" fmla="*/ 5634 h 21600"/>
                  <a:gd name="connsiteX16" fmla="*/ 12468 w 21566"/>
                  <a:gd name="connsiteY16" fmla="*/ 5623 h 21600"/>
                  <a:gd name="connsiteX17" fmla="*/ 9816 w 21566"/>
                  <a:gd name="connsiteY17" fmla="*/ 157 h 21600"/>
                  <a:gd name="connsiteX18" fmla="*/ 9658 w 21566"/>
                  <a:gd name="connsiteY18" fmla="*/ 37 h 21600"/>
                  <a:gd name="connsiteX19" fmla="*/ 9676 w 21566"/>
                  <a:gd name="connsiteY19" fmla="*/ 0 h 21600"/>
                  <a:gd name="connsiteX20" fmla="*/ 11839 w 21566"/>
                  <a:gd name="connsiteY20" fmla="*/ 1315 h 21600"/>
                  <a:gd name="connsiteX21" fmla="*/ 21536 w 21566"/>
                  <a:gd name="connsiteY21" fmla="*/ 21199 h 21600"/>
                  <a:gd name="connsiteX22" fmla="*/ 21341 w 21566"/>
                  <a:gd name="connsiteY22" fmla="*/ 21600 h 21600"/>
                  <a:gd name="connsiteX23" fmla="*/ 21341 w 21566"/>
                  <a:gd name="connsiteY23" fmla="*/ 21600 h 21600"/>
                  <a:gd name="connsiteX0" fmla="*/ 21341 w 21566"/>
                  <a:gd name="connsiteY0" fmla="*/ 21600 h 21600"/>
                  <a:gd name="connsiteX1" fmla="*/ 2029 w 21566"/>
                  <a:gd name="connsiteY1" fmla="*/ 21600 h 21600"/>
                  <a:gd name="connsiteX2" fmla="*/ 0 w 21566"/>
                  <a:gd name="connsiteY2" fmla="*/ 20254 h 21600"/>
                  <a:gd name="connsiteX3" fmla="*/ 19332 w 21566"/>
                  <a:gd name="connsiteY3" fmla="*/ 20260 h 21600"/>
                  <a:gd name="connsiteX4" fmla="*/ 19502 w 21566"/>
                  <a:gd name="connsiteY4" fmla="*/ 19956 h 21600"/>
                  <a:gd name="connsiteX5" fmla="*/ 18026 w 21566"/>
                  <a:gd name="connsiteY5" fmla="*/ 16889 h 21600"/>
                  <a:gd name="connsiteX6" fmla="*/ 4128 w 21566"/>
                  <a:gd name="connsiteY6" fmla="*/ 16889 h 21600"/>
                  <a:gd name="connsiteX7" fmla="*/ 2062 w 21566"/>
                  <a:gd name="connsiteY7" fmla="*/ 15491 h 21600"/>
                  <a:gd name="connsiteX8" fmla="*/ 17317 w 21566"/>
                  <a:gd name="connsiteY8" fmla="*/ 15500 h 21600"/>
                  <a:gd name="connsiteX9" fmla="*/ 15565 w 21566"/>
                  <a:gd name="connsiteY9" fmla="*/ 11939 h 21600"/>
                  <a:gd name="connsiteX10" fmla="*/ 6487 w 21566"/>
                  <a:gd name="connsiteY10" fmla="*/ 11923 h 21600"/>
                  <a:gd name="connsiteX11" fmla="*/ 4506 w 21566"/>
                  <a:gd name="connsiteY11" fmla="*/ 10510 h 21600"/>
                  <a:gd name="connsiteX12" fmla="*/ 14852 w 21566"/>
                  <a:gd name="connsiteY12" fmla="*/ 10492 h 21600"/>
                  <a:gd name="connsiteX13" fmla="*/ 13128 w 21566"/>
                  <a:gd name="connsiteY13" fmla="*/ 6994 h 21600"/>
                  <a:gd name="connsiteX14" fmla="*/ 8904 w 21566"/>
                  <a:gd name="connsiteY14" fmla="*/ 6994 h 21600"/>
                  <a:gd name="connsiteX15" fmla="*/ 6885 w 21566"/>
                  <a:gd name="connsiteY15" fmla="*/ 5634 h 21600"/>
                  <a:gd name="connsiteX16" fmla="*/ 12468 w 21566"/>
                  <a:gd name="connsiteY16" fmla="*/ 5623 h 21600"/>
                  <a:gd name="connsiteX17" fmla="*/ 9816 w 21566"/>
                  <a:gd name="connsiteY17" fmla="*/ 157 h 21600"/>
                  <a:gd name="connsiteX18" fmla="*/ 9672 w 21566"/>
                  <a:gd name="connsiteY18" fmla="*/ 37 h 21600"/>
                  <a:gd name="connsiteX19" fmla="*/ 9676 w 21566"/>
                  <a:gd name="connsiteY19" fmla="*/ 0 h 21600"/>
                  <a:gd name="connsiteX20" fmla="*/ 11839 w 21566"/>
                  <a:gd name="connsiteY20" fmla="*/ 1315 h 21600"/>
                  <a:gd name="connsiteX21" fmla="*/ 21536 w 21566"/>
                  <a:gd name="connsiteY21" fmla="*/ 21199 h 21600"/>
                  <a:gd name="connsiteX22" fmla="*/ 21341 w 21566"/>
                  <a:gd name="connsiteY22" fmla="*/ 21600 h 21600"/>
                  <a:gd name="connsiteX23" fmla="*/ 21341 w 21566"/>
                  <a:gd name="connsiteY23" fmla="*/ 21600 h 2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1566" h="21600">
                    <a:moveTo>
                      <a:pt x="21341" y="21600"/>
                    </a:moveTo>
                    <a:lnTo>
                      <a:pt x="2029" y="21600"/>
                    </a:lnTo>
                    <a:lnTo>
                      <a:pt x="0" y="20254"/>
                    </a:lnTo>
                    <a:lnTo>
                      <a:pt x="19332" y="20260"/>
                    </a:lnTo>
                    <a:cubicBezTo>
                      <a:pt x="19475" y="20260"/>
                      <a:pt x="19574" y="20103"/>
                      <a:pt x="19502" y="19956"/>
                    </a:cubicBezTo>
                    <a:lnTo>
                      <a:pt x="18026" y="16889"/>
                    </a:lnTo>
                    <a:lnTo>
                      <a:pt x="4128" y="16889"/>
                    </a:lnTo>
                    <a:lnTo>
                      <a:pt x="2062" y="15491"/>
                    </a:lnTo>
                    <a:lnTo>
                      <a:pt x="17317" y="15500"/>
                    </a:lnTo>
                    <a:lnTo>
                      <a:pt x="15565" y="11939"/>
                    </a:lnTo>
                    <a:lnTo>
                      <a:pt x="6487" y="11923"/>
                    </a:lnTo>
                    <a:lnTo>
                      <a:pt x="4506" y="10510"/>
                    </a:lnTo>
                    <a:lnTo>
                      <a:pt x="14852" y="10492"/>
                    </a:lnTo>
                    <a:lnTo>
                      <a:pt x="13128" y="6994"/>
                    </a:lnTo>
                    <a:lnTo>
                      <a:pt x="8904" y="6994"/>
                    </a:lnTo>
                    <a:lnTo>
                      <a:pt x="6885" y="5634"/>
                    </a:lnTo>
                    <a:lnTo>
                      <a:pt x="12468" y="5623"/>
                    </a:lnTo>
                    <a:lnTo>
                      <a:pt x="9816" y="157"/>
                    </a:lnTo>
                    <a:cubicBezTo>
                      <a:pt x="9783" y="91"/>
                      <a:pt x="9729" y="43"/>
                      <a:pt x="9672" y="37"/>
                    </a:cubicBezTo>
                    <a:cubicBezTo>
                      <a:pt x="9675" y="30"/>
                      <a:pt x="9673" y="7"/>
                      <a:pt x="9676" y="0"/>
                    </a:cubicBezTo>
                    <a:lnTo>
                      <a:pt x="11839" y="1315"/>
                    </a:lnTo>
                    <a:lnTo>
                      <a:pt x="21536" y="21199"/>
                    </a:lnTo>
                    <a:cubicBezTo>
                      <a:pt x="21623" y="21377"/>
                      <a:pt x="21515" y="21600"/>
                      <a:pt x="21341" y="21600"/>
                    </a:cubicBezTo>
                    <a:close/>
                    <a:moveTo>
                      <a:pt x="21341" y="21600"/>
                    </a:moveTo>
                  </a:path>
                </a:pathLst>
              </a:custGeom>
              <a:solidFill>
                <a:srgbClr val="F4F4F4">
                  <a:lumMod val="25000"/>
                  <a:alpha val="1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91404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799" kern="0" dirty="0">
                  <a:solidFill>
                    <a:srgbClr val="F4F4F4"/>
                  </a:solidFill>
                  <a:latin typeface="Lato Regular" panose="020F0502020204030203" pitchFamily="34" charset="0"/>
                  <a:ea typeface="+mn-ea"/>
                  <a:sym typeface="Helvetica Light"/>
                </a:endParaRPr>
              </a:p>
            </p:txBody>
          </p:sp>
          <p:sp>
            <p:nvSpPr>
              <p:cNvPr id="296" name="TextBox 295">
                <a:extLst>
                  <a:ext uri="{FF2B5EF4-FFF2-40B4-BE49-F238E27FC236}">
                    <a16:creationId xmlns:a16="http://schemas.microsoft.com/office/drawing/2014/main" xmlns="" id="{FF0B23DF-DC75-4F8A-A101-55ABC702186C}"/>
                  </a:ext>
                </a:extLst>
              </p:cNvPr>
              <p:cNvSpPr txBox="1"/>
              <p:nvPr/>
            </p:nvSpPr>
            <p:spPr>
              <a:xfrm>
                <a:off x="1257983" y="7206789"/>
                <a:ext cx="2345812" cy="80084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 defTabSz="91404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kern="0" dirty="0">
                    <a:solidFill>
                      <a:srgbClr val="004B8D"/>
                    </a:solidFill>
                    <a:latin typeface="+mn-lt"/>
                    <a:ea typeface="Microsoft YaHei" panose="020B0503020204020204" pitchFamily="34" charset="-122"/>
                    <a:sym typeface="Helvetica Light"/>
                  </a:rPr>
                  <a:t>Open</a:t>
                </a:r>
              </a:p>
            </p:txBody>
          </p:sp>
          <p:sp>
            <p:nvSpPr>
              <p:cNvPr id="297" name="TextBox 296">
                <a:extLst>
                  <a:ext uri="{FF2B5EF4-FFF2-40B4-BE49-F238E27FC236}">
                    <a16:creationId xmlns:a16="http://schemas.microsoft.com/office/drawing/2014/main" xmlns="" id="{DCBAF6A6-EEEB-4992-8B02-0F3451CC6156}"/>
                  </a:ext>
                </a:extLst>
              </p:cNvPr>
              <p:cNvSpPr txBox="1"/>
              <p:nvPr/>
            </p:nvSpPr>
            <p:spPr>
              <a:xfrm>
                <a:off x="468211" y="4021806"/>
                <a:ext cx="5058301" cy="151424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 defTabSz="91404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kern="0" dirty="0">
                    <a:solidFill>
                      <a:srgbClr val="004B8D"/>
                    </a:solidFill>
                    <a:latin typeface="+mn-lt"/>
                    <a:ea typeface="Microsoft YaHei" panose="020B0503020204020204" pitchFamily="34" charset="-122"/>
                    <a:sym typeface="Helvetica Light"/>
                  </a:rPr>
                  <a:t>Consensus Driven</a:t>
                </a:r>
              </a:p>
            </p:txBody>
          </p:sp>
          <p:cxnSp>
            <p:nvCxnSpPr>
              <p:cNvPr id="31768" name="Straight Connector 297"/>
              <p:cNvCxnSpPr>
                <a:cxnSpLocks noChangeShapeType="1"/>
              </p:cNvCxnSpPr>
              <p:nvPr/>
            </p:nvCxnSpPr>
            <p:spPr bwMode="auto">
              <a:xfrm>
                <a:off x="5547397" y="4424036"/>
                <a:ext cx="838271" cy="0"/>
              </a:xfrm>
              <a:prstGeom prst="line">
                <a:avLst/>
              </a:prstGeom>
              <a:noFill/>
              <a:ln w="63500">
                <a:solidFill>
                  <a:srgbClr val="0086E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99" name="Oval 298">
                <a:extLst>
                  <a:ext uri="{FF2B5EF4-FFF2-40B4-BE49-F238E27FC236}">
                    <a16:creationId xmlns:a16="http://schemas.microsoft.com/office/drawing/2014/main" xmlns="" id="{49CB0269-8E19-4667-A3D3-CD58354EB21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11584" y="4330177"/>
                <a:ext cx="188041" cy="188707"/>
              </a:xfrm>
              <a:prstGeom prst="ellipse">
                <a:avLst/>
              </a:prstGeom>
              <a:solidFill>
                <a:srgbClr val="FFFFFF"/>
              </a:solidFill>
              <a:ln w="85725" cap="flat" cmpd="sng" algn="ctr">
                <a:solidFill>
                  <a:srgbClr val="0086EA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91404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799" kern="0">
                  <a:solidFill>
                    <a:srgbClr val="F4F4F4"/>
                  </a:solidFill>
                  <a:latin typeface="Lato"/>
                  <a:ea typeface="+mn-ea"/>
                  <a:sym typeface="Helvetica Light"/>
                </a:endParaRPr>
              </a:p>
            </p:txBody>
          </p:sp>
          <p:cxnSp>
            <p:nvCxnSpPr>
              <p:cNvPr id="31770" name="Straight Connector 299"/>
              <p:cNvCxnSpPr>
                <a:cxnSpLocks noChangeShapeType="1"/>
              </p:cNvCxnSpPr>
              <p:nvPr/>
            </p:nvCxnSpPr>
            <p:spPr bwMode="auto">
              <a:xfrm>
                <a:off x="4615035" y="6025970"/>
                <a:ext cx="838271" cy="0"/>
              </a:xfrm>
              <a:prstGeom prst="line">
                <a:avLst/>
              </a:prstGeom>
              <a:noFill/>
              <a:ln w="63500">
                <a:solidFill>
                  <a:srgbClr val="0086E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01" name="Oval 300">
                <a:extLst>
                  <a:ext uri="{FF2B5EF4-FFF2-40B4-BE49-F238E27FC236}">
                    <a16:creationId xmlns:a16="http://schemas.microsoft.com/office/drawing/2014/main" xmlns="" id="{62588579-4963-4ABB-81FE-FB9BF33B22F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376079" y="5931874"/>
                <a:ext cx="188041" cy="188707"/>
              </a:xfrm>
              <a:prstGeom prst="ellipse">
                <a:avLst/>
              </a:prstGeom>
              <a:solidFill>
                <a:srgbClr val="FFFFFF"/>
              </a:solidFill>
              <a:ln w="85725" cap="flat" cmpd="sng" algn="ctr">
                <a:solidFill>
                  <a:srgbClr val="0086EA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91404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799" kern="0">
                  <a:solidFill>
                    <a:srgbClr val="F4F4F4"/>
                  </a:solidFill>
                  <a:latin typeface="Lato"/>
                  <a:ea typeface="+mn-ea"/>
                  <a:sym typeface="Helvetica Light"/>
                </a:endParaRPr>
              </a:p>
            </p:txBody>
          </p:sp>
          <p:cxnSp>
            <p:nvCxnSpPr>
              <p:cNvPr id="31772" name="Straight Connector 301"/>
              <p:cNvCxnSpPr>
                <a:cxnSpLocks noChangeShapeType="1"/>
              </p:cNvCxnSpPr>
              <p:nvPr/>
            </p:nvCxnSpPr>
            <p:spPr bwMode="auto">
              <a:xfrm>
                <a:off x="3682547" y="7622766"/>
                <a:ext cx="838271" cy="0"/>
              </a:xfrm>
              <a:prstGeom prst="line">
                <a:avLst/>
              </a:prstGeom>
              <a:noFill/>
              <a:ln w="63500">
                <a:solidFill>
                  <a:srgbClr val="0086E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03" name="Oval 302">
                <a:extLst>
                  <a:ext uri="{FF2B5EF4-FFF2-40B4-BE49-F238E27FC236}">
                    <a16:creationId xmlns:a16="http://schemas.microsoft.com/office/drawing/2014/main" xmlns="" id="{48979CB7-8944-46C5-8F54-ACC0C552946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45276" y="7524366"/>
                <a:ext cx="188041" cy="193308"/>
              </a:xfrm>
              <a:prstGeom prst="ellipse">
                <a:avLst/>
              </a:prstGeom>
              <a:solidFill>
                <a:srgbClr val="FFFFFF"/>
              </a:solidFill>
              <a:ln w="85725" cap="flat" cmpd="sng" algn="ctr">
                <a:solidFill>
                  <a:srgbClr val="0086EA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91404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799" kern="0">
                  <a:solidFill>
                    <a:srgbClr val="F4F4F4"/>
                  </a:solidFill>
                  <a:latin typeface="Lato"/>
                  <a:ea typeface="+mn-ea"/>
                  <a:sym typeface="Helvetica Light"/>
                </a:endParaRPr>
              </a:p>
            </p:txBody>
          </p:sp>
          <p:sp>
            <p:nvSpPr>
              <p:cNvPr id="304" name="TextBox 303">
                <a:extLst>
                  <a:ext uri="{FF2B5EF4-FFF2-40B4-BE49-F238E27FC236}">
                    <a16:creationId xmlns:a16="http://schemas.microsoft.com/office/drawing/2014/main" xmlns="" id="{A9789E00-D3AA-4E6C-B926-0E0A3D9F463E}"/>
                  </a:ext>
                </a:extLst>
              </p:cNvPr>
              <p:cNvSpPr txBox="1"/>
              <p:nvPr/>
            </p:nvSpPr>
            <p:spPr>
              <a:xfrm>
                <a:off x="2028951" y="2433915"/>
                <a:ext cx="4367252" cy="88829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 defTabSz="91404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kern="0" dirty="0">
                    <a:solidFill>
                      <a:srgbClr val="004B8D"/>
                    </a:solidFill>
                    <a:latin typeface="+mn-lt"/>
                    <a:ea typeface="Microsoft YaHei" panose="020B0503020204020204" pitchFamily="34" charset="-122"/>
                    <a:sym typeface="Helvetica Light"/>
                  </a:rPr>
                  <a:t>Due Process</a:t>
                </a:r>
              </a:p>
            </p:txBody>
          </p:sp>
          <p:cxnSp>
            <p:nvCxnSpPr>
              <p:cNvPr id="31775" name="Straight Connector 304"/>
              <p:cNvCxnSpPr>
                <a:cxnSpLocks noChangeShapeType="1"/>
              </p:cNvCxnSpPr>
              <p:nvPr/>
            </p:nvCxnSpPr>
            <p:spPr bwMode="auto">
              <a:xfrm>
                <a:off x="6469974" y="2833143"/>
                <a:ext cx="838271" cy="0"/>
              </a:xfrm>
              <a:prstGeom prst="line">
                <a:avLst/>
              </a:prstGeom>
              <a:noFill/>
              <a:ln w="63500">
                <a:solidFill>
                  <a:srgbClr val="0086E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06" name="Oval 305">
                <a:extLst>
                  <a:ext uri="{FF2B5EF4-FFF2-40B4-BE49-F238E27FC236}">
                    <a16:creationId xmlns:a16="http://schemas.microsoft.com/office/drawing/2014/main" xmlns="" id="{75261E15-F86D-41EE-9E26-E91287D627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32984" y="2737686"/>
                <a:ext cx="188041" cy="188707"/>
              </a:xfrm>
              <a:prstGeom prst="ellipse">
                <a:avLst/>
              </a:prstGeom>
              <a:solidFill>
                <a:srgbClr val="FFFFFF"/>
              </a:solidFill>
              <a:ln w="85725" cap="flat" cmpd="sng" algn="ctr">
                <a:solidFill>
                  <a:srgbClr val="0086EA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91404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799" kern="0">
                  <a:solidFill>
                    <a:srgbClr val="F4F4F4"/>
                  </a:solidFill>
                  <a:latin typeface="Lato"/>
                  <a:ea typeface="+mn-ea"/>
                  <a:sym typeface="Helvetica Light"/>
                </a:endParaRPr>
              </a:p>
            </p:txBody>
          </p:sp>
          <p:sp>
            <p:nvSpPr>
              <p:cNvPr id="307" name="AutoShape 57">
                <a:extLst>
                  <a:ext uri="{FF2B5EF4-FFF2-40B4-BE49-F238E27FC236}">
                    <a16:creationId xmlns:a16="http://schemas.microsoft.com/office/drawing/2014/main" xmlns="" id="{D5A40293-899B-4CA1-9908-2284CB761BE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585560" y="1964453"/>
                <a:ext cx="2049646" cy="172136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580">
                    <a:moveTo>
                      <a:pt x="21600" y="21580"/>
                    </a:moveTo>
                    <a:lnTo>
                      <a:pt x="0" y="21580"/>
                    </a:lnTo>
                    <a:lnTo>
                      <a:pt x="10311" y="335"/>
                    </a:lnTo>
                    <a:cubicBezTo>
                      <a:pt x="10430" y="90"/>
                      <a:pt x="10646" y="-20"/>
                      <a:pt x="10853" y="3"/>
                    </a:cubicBezTo>
                    <a:cubicBezTo>
                      <a:pt x="11025" y="22"/>
                      <a:pt x="11191" y="132"/>
                      <a:pt x="11289" y="335"/>
                    </a:cubicBezTo>
                    <a:cubicBezTo>
                      <a:pt x="11289" y="335"/>
                      <a:pt x="21600" y="21580"/>
                      <a:pt x="21600" y="21580"/>
                    </a:cubicBezTo>
                    <a:close/>
                    <a:moveTo>
                      <a:pt x="21600" y="21580"/>
                    </a:moveTo>
                  </a:path>
                </a:pathLst>
              </a:custGeom>
              <a:solidFill>
                <a:srgbClr val="4999D8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 defTabSz="91404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799" kern="0">
                  <a:solidFill>
                    <a:srgbClr val="333333"/>
                  </a:solidFill>
                  <a:latin typeface="Lato"/>
                  <a:ea typeface="Microsoft YaHei" panose="020B0503020204020204" pitchFamily="34" charset="-122"/>
                  <a:sym typeface="Helvetica Light"/>
                </a:endParaRPr>
              </a:p>
            </p:txBody>
          </p:sp>
          <p:sp>
            <p:nvSpPr>
              <p:cNvPr id="308" name="AutoShape 58">
                <a:extLst>
                  <a:ext uri="{FF2B5EF4-FFF2-40B4-BE49-F238E27FC236}">
                    <a16:creationId xmlns:a16="http://schemas.microsoft.com/office/drawing/2014/main" xmlns="" id="{B292ED42-7C36-4038-ABD9-B4EFD8B66D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1710" y="7133148"/>
                <a:ext cx="7164359" cy="1049388"/>
              </a:xfrm>
              <a:custGeom>
                <a:avLst/>
                <a:gdLst>
                  <a:gd name="connsiteX0" fmla="*/ 21294 w 21498"/>
                  <a:gd name="connsiteY0" fmla="*/ 21694 h 21694"/>
                  <a:gd name="connsiteX1" fmla="*/ 204 w 21498"/>
                  <a:gd name="connsiteY1" fmla="*/ 21694 h 21694"/>
                  <a:gd name="connsiteX2" fmla="*/ 28 w 21498"/>
                  <a:gd name="connsiteY2" fmla="*/ 20191 h 21694"/>
                  <a:gd name="connsiteX3" fmla="*/ 2386 w 21498"/>
                  <a:gd name="connsiteY3" fmla="*/ 94 h 21694"/>
                  <a:gd name="connsiteX4" fmla="*/ 19751 w 21498"/>
                  <a:gd name="connsiteY4" fmla="*/ 0 h 21694"/>
                  <a:gd name="connsiteX5" fmla="*/ 21471 w 21498"/>
                  <a:gd name="connsiteY5" fmla="*/ 20191 h 21694"/>
                  <a:gd name="connsiteX6" fmla="*/ 21294 w 21498"/>
                  <a:gd name="connsiteY6" fmla="*/ 21694 h 21694"/>
                  <a:gd name="connsiteX7" fmla="*/ 21294 w 21498"/>
                  <a:gd name="connsiteY7" fmla="*/ 21694 h 21694"/>
                  <a:gd name="connsiteX0" fmla="*/ 21294 w 21498"/>
                  <a:gd name="connsiteY0" fmla="*/ 21694 h 21694"/>
                  <a:gd name="connsiteX1" fmla="*/ 204 w 21498"/>
                  <a:gd name="connsiteY1" fmla="*/ 21694 h 21694"/>
                  <a:gd name="connsiteX2" fmla="*/ 28 w 21498"/>
                  <a:gd name="connsiteY2" fmla="*/ 20191 h 21694"/>
                  <a:gd name="connsiteX3" fmla="*/ 2386 w 21498"/>
                  <a:gd name="connsiteY3" fmla="*/ 94 h 21694"/>
                  <a:gd name="connsiteX4" fmla="*/ 19751 w 21498"/>
                  <a:gd name="connsiteY4" fmla="*/ 0 h 21694"/>
                  <a:gd name="connsiteX5" fmla="*/ 21471 w 21498"/>
                  <a:gd name="connsiteY5" fmla="*/ 20191 h 21694"/>
                  <a:gd name="connsiteX6" fmla="*/ 21294 w 21498"/>
                  <a:gd name="connsiteY6" fmla="*/ 21694 h 21694"/>
                  <a:gd name="connsiteX7" fmla="*/ 21294 w 21498"/>
                  <a:gd name="connsiteY7" fmla="*/ 21694 h 21694"/>
                  <a:gd name="connsiteX0" fmla="*/ 21294 w 21498"/>
                  <a:gd name="connsiteY0" fmla="*/ 21788 h 21788"/>
                  <a:gd name="connsiteX1" fmla="*/ 204 w 21498"/>
                  <a:gd name="connsiteY1" fmla="*/ 21788 h 21788"/>
                  <a:gd name="connsiteX2" fmla="*/ 28 w 21498"/>
                  <a:gd name="connsiteY2" fmla="*/ 20285 h 21788"/>
                  <a:gd name="connsiteX3" fmla="*/ 2386 w 21498"/>
                  <a:gd name="connsiteY3" fmla="*/ 188 h 21788"/>
                  <a:gd name="connsiteX4" fmla="*/ 19778 w 21498"/>
                  <a:gd name="connsiteY4" fmla="*/ 0 h 21788"/>
                  <a:gd name="connsiteX5" fmla="*/ 21471 w 21498"/>
                  <a:gd name="connsiteY5" fmla="*/ 20285 h 21788"/>
                  <a:gd name="connsiteX6" fmla="*/ 21294 w 21498"/>
                  <a:gd name="connsiteY6" fmla="*/ 21788 h 21788"/>
                  <a:gd name="connsiteX7" fmla="*/ 21294 w 21498"/>
                  <a:gd name="connsiteY7" fmla="*/ 21788 h 21788"/>
                  <a:gd name="connsiteX0" fmla="*/ 21305 w 21509"/>
                  <a:gd name="connsiteY0" fmla="*/ 21788 h 21788"/>
                  <a:gd name="connsiteX1" fmla="*/ 215 w 21509"/>
                  <a:gd name="connsiteY1" fmla="*/ 21788 h 21788"/>
                  <a:gd name="connsiteX2" fmla="*/ 25 w 21509"/>
                  <a:gd name="connsiteY2" fmla="*/ 19530 h 21788"/>
                  <a:gd name="connsiteX3" fmla="*/ 2397 w 21509"/>
                  <a:gd name="connsiteY3" fmla="*/ 188 h 21788"/>
                  <a:gd name="connsiteX4" fmla="*/ 19789 w 21509"/>
                  <a:gd name="connsiteY4" fmla="*/ 0 h 21788"/>
                  <a:gd name="connsiteX5" fmla="*/ 21482 w 21509"/>
                  <a:gd name="connsiteY5" fmla="*/ 20285 h 21788"/>
                  <a:gd name="connsiteX6" fmla="*/ 21305 w 21509"/>
                  <a:gd name="connsiteY6" fmla="*/ 21788 h 21788"/>
                  <a:gd name="connsiteX7" fmla="*/ 21305 w 21509"/>
                  <a:gd name="connsiteY7" fmla="*/ 21788 h 21788"/>
                  <a:gd name="connsiteX0" fmla="*/ 21305 w 21509"/>
                  <a:gd name="connsiteY0" fmla="*/ 21788 h 21788"/>
                  <a:gd name="connsiteX1" fmla="*/ 215 w 21509"/>
                  <a:gd name="connsiteY1" fmla="*/ 21788 h 21788"/>
                  <a:gd name="connsiteX2" fmla="*/ 25 w 21509"/>
                  <a:gd name="connsiteY2" fmla="*/ 19530 h 21788"/>
                  <a:gd name="connsiteX3" fmla="*/ 1636 w 21509"/>
                  <a:gd name="connsiteY3" fmla="*/ 188 h 21788"/>
                  <a:gd name="connsiteX4" fmla="*/ 19789 w 21509"/>
                  <a:gd name="connsiteY4" fmla="*/ 0 h 21788"/>
                  <a:gd name="connsiteX5" fmla="*/ 21482 w 21509"/>
                  <a:gd name="connsiteY5" fmla="*/ 20285 h 21788"/>
                  <a:gd name="connsiteX6" fmla="*/ 21305 w 21509"/>
                  <a:gd name="connsiteY6" fmla="*/ 21788 h 21788"/>
                  <a:gd name="connsiteX7" fmla="*/ 21305 w 21509"/>
                  <a:gd name="connsiteY7" fmla="*/ 21788 h 21788"/>
                  <a:gd name="connsiteX0" fmla="*/ 21328 w 21532"/>
                  <a:gd name="connsiteY0" fmla="*/ 21788 h 21788"/>
                  <a:gd name="connsiteX1" fmla="*/ 238 w 21532"/>
                  <a:gd name="connsiteY1" fmla="*/ 21788 h 21788"/>
                  <a:gd name="connsiteX2" fmla="*/ 48 w 21532"/>
                  <a:gd name="connsiteY2" fmla="*/ 19530 h 21788"/>
                  <a:gd name="connsiteX3" fmla="*/ 1659 w 21532"/>
                  <a:gd name="connsiteY3" fmla="*/ 188 h 21788"/>
                  <a:gd name="connsiteX4" fmla="*/ 19812 w 21532"/>
                  <a:gd name="connsiteY4" fmla="*/ 0 h 21788"/>
                  <a:gd name="connsiteX5" fmla="*/ 21505 w 21532"/>
                  <a:gd name="connsiteY5" fmla="*/ 20285 h 21788"/>
                  <a:gd name="connsiteX6" fmla="*/ 21328 w 21532"/>
                  <a:gd name="connsiteY6" fmla="*/ 21788 h 21788"/>
                  <a:gd name="connsiteX7" fmla="*/ 21328 w 21532"/>
                  <a:gd name="connsiteY7" fmla="*/ 21788 h 21788"/>
                  <a:gd name="connsiteX0" fmla="*/ 21296 w 21500"/>
                  <a:gd name="connsiteY0" fmla="*/ 21788 h 21788"/>
                  <a:gd name="connsiteX1" fmla="*/ 206 w 21500"/>
                  <a:gd name="connsiteY1" fmla="*/ 21788 h 21788"/>
                  <a:gd name="connsiteX2" fmla="*/ 57 w 21500"/>
                  <a:gd name="connsiteY2" fmla="*/ 19624 h 21788"/>
                  <a:gd name="connsiteX3" fmla="*/ 1627 w 21500"/>
                  <a:gd name="connsiteY3" fmla="*/ 188 h 21788"/>
                  <a:gd name="connsiteX4" fmla="*/ 19780 w 21500"/>
                  <a:gd name="connsiteY4" fmla="*/ 0 h 21788"/>
                  <a:gd name="connsiteX5" fmla="*/ 21473 w 21500"/>
                  <a:gd name="connsiteY5" fmla="*/ 20285 h 21788"/>
                  <a:gd name="connsiteX6" fmla="*/ 21296 w 21500"/>
                  <a:gd name="connsiteY6" fmla="*/ 21788 h 21788"/>
                  <a:gd name="connsiteX7" fmla="*/ 21296 w 21500"/>
                  <a:gd name="connsiteY7" fmla="*/ 21788 h 21788"/>
                  <a:gd name="connsiteX0" fmla="*/ 21332 w 21536"/>
                  <a:gd name="connsiteY0" fmla="*/ 21788 h 21788"/>
                  <a:gd name="connsiteX1" fmla="*/ 242 w 21536"/>
                  <a:gd name="connsiteY1" fmla="*/ 21788 h 21788"/>
                  <a:gd name="connsiteX2" fmla="*/ 47 w 21536"/>
                  <a:gd name="connsiteY2" fmla="*/ 19447 h 21788"/>
                  <a:gd name="connsiteX3" fmla="*/ 1663 w 21536"/>
                  <a:gd name="connsiteY3" fmla="*/ 188 h 21788"/>
                  <a:gd name="connsiteX4" fmla="*/ 19816 w 21536"/>
                  <a:gd name="connsiteY4" fmla="*/ 0 h 21788"/>
                  <a:gd name="connsiteX5" fmla="*/ 21509 w 21536"/>
                  <a:gd name="connsiteY5" fmla="*/ 20285 h 21788"/>
                  <a:gd name="connsiteX6" fmla="*/ 21332 w 21536"/>
                  <a:gd name="connsiteY6" fmla="*/ 21788 h 21788"/>
                  <a:gd name="connsiteX7" fmla="*/ 21332 w 21536"/>
                  <a:gd name="connsiteY7" fmla="*/ 21788 h 21788"/>
                  <a:gd name="connsiteX0" fmla="*/ 21341 w 21545"/>
                  <a:gd name="connsiteY0" fmla="*/ 21788 h 21788"/>
                  <a:gd name="connsiteX1" fmla="*/ 251 w 21545"/>
                  <a:gd name="connsiteY1" fmla="*/ 21788 h 21788"/>
                  <a:gd name="connsiteX2" fmla="*/ 56 w 21545"/>
                  <a:gd name="connsiteY2" fmla="*/ 19447 h 21788"/>
                  <a:gd name="connsiteX3" fmla="*/ 1672 w 21545"/>
                  <a:gd name="connsiteY3" fmla="*/ 188 h 21788"/>
                  <a:gd name="connsiteX4" fmla="*/ 19825 w 21545"/>
                  <a:gd name="connsiteY4" fmla="*/ 0 h 21788"/>
                  <a:gd name="connsiteX5" fmla="*/ 21518 w 21545"/>
                  <a:gd name="connsiteY5" fmla="*/ 20285 h 21788"/>
                  <a:gd name="connsiteX6" fmla="*/ 21341 w 21545"/>
                  <a:gd name="connsiteY6" fmla="*/ 21788 h 21788"/>
                  <a:gd name="connsiteX7" fmla="*/ 21341 w 21545"/>
                  <a:gd name="connsiteY7" fmla="*/ 21788 h 21788"/>
                  <a:gd name="connsiteX0" fmla="*/ 21341 w 21545"/>
                  <a:gd name="connsiteY0" fmla="*/ 21788 h 21788"/>
                  <a:gd name="connsiteX1" fmla="*/ 251 w 21545"/>
                  <a:gd name="connsiteY1" fmla="*/ 21788 h 21788"/>
                  <a:gd name="connsiteX2" fmla="*/ 56 w 21545"/>
                  <a:gd name="connsiteY2" fmla="*/ 19447 h 21788"/>
                  <a:gd name="connsiteX3" fmla="*/ 1662 w 21545"/>
                  <a:gd name="connsiteY3" fmla="*/ 46 h 21788"/>
                  <a:gd name="connsiteX4" fmla="*/ 19825 w 21545"/>
                  <a:gd name="connsiteY4" fmla="*/ 0 h 21788"/>
                  <a:gd name="connsiteX5" fmla="*/ 21518 w 21545"/>
                  <a:gd name="connsiteY5" fmla="*/ 20285 h 21788"/>
                  <a:gd name="connsiteX6" fmla="*/ 21341 w 21545"/>
                  <a:gd name="connsiteY6" fmla="*/ 21788 h 21788"/>
                  <a:gd name="connsiteX7" fmla="*/ 21341 w 21545"/>
                  <a:gd name="connsiteY7" fmla="*/ 21788 h 21788"/>
                  <a:gd name="connsiteX0" fmla="*/ 21341 w 21545"/>
                  <a:gd name="connsiteY0" fmla="*/ 21753 h 21753"/>
                  <a:gd name="connsiteX1" fmla="*/ 251 w 21545"/>
                  <a:gd name="connsiteY1" fmla="*/ 21753 h 21753"/>
                  <a:gd name="connsiteX2" fmla="*/ 56 w 21545"/>
                  <a:gd name="connsiteY2" fmla="*/ 19412 h 21753"/>
                  <a:gd name="connsiteX3" fmla="*/ 1662 w 21545"/>
                  <a:gd name="connsiteY3" fmla="*/ 11 h 21753"/>
                  <a:gd name="connsiteX4" fmla="*/ 19850 w 21545"/>
                  <a:gd name="connsiteY4" fmla="*/ 0 h 21753"/>
                  <a:gd name="connsiteX5" fmla="*/ 21518 w 21545"/>
                  <a:gd name="connsiteY5" fmla="*/ 20250 h 21753"/>
                  <a:gd name="connsiteX6" fmla="*/ 21341 w 21545"/>
                  <a:gd name="connsiteY6" fmla="*/ 21753 h 21753"/>
                  <a:gd name="connsiteX7" fmla="*/ 21341 w 21545"/>
                  <a:gd name="connsiteY7" fmla="*/ 21753 h 21753"/>
                  <a:gd name="connsiteX0" fmla="*/ 21341 w 21545"/>
                  <a:gd name="connsiteY0" fmla="*/ 21753 h 21753"/>
                  <a:gd name="connsiteX1" fmla="*/ 251 w 21545"/>
                  <a:gd name="connsiteY1" fmla="*/ 21753 h 21753"/>
                  <a:gd name="connsiteX2" fmla="*/ 56 w 21545"/>
                  <a:gd name="connsiteY2" fmla="*/ 19412 h 21753"/>
                  <a:gd name="connsiteX3" fmla="*/ 1791 w 21545"/>
                  <a:gd name="connsiteY3" fmla="*/ 244 h 21753"/>
                  <a:gd name="connsiteX4" fmla="*/ 19850 w 21545"/>
                  <a:gd name="connsiteY4" fmla="*/ 0 h 21753"/>
                  <a:gd name="connsiteX5" fmla="*/ 21518 w 21545"/>
                  <a:gd name="connsiteY5" fmla="*/ 20250 h 21753"/>
                  <a:gd name="connsiteX6" fmla="*/ 21341 w 21545"/>
                  <a:gd name="connsiteY6" fmla="*/ 21753 h 21753"/>
                  <a:gd name="connsiteX7" fmla="*/ 21341 w 21545"/>
                  <a:gd name="connsiteY7" fmla="*/ 21753 h 21753"/>
                  <a:gd name="connsiteX0" fmla="*/ 21341 w 21545"/>
                  <a:gd name="connsiteY0" fmla="*/ 21753 h 21753"/>
                  <a:gd name="connsiteX1" fmla="*/ 251 w 21545"/>
                  <a:gd name="connsiteY1" fmla="*/ 21753 h 21753"/>
                  <a:gd name="connsiteX2" fmla="*/ 56 w 21545"/>
                  <a:gd name="connsiteY2" fmla="*/ 19412 h 21753"/>
                  <a:gd name="connsiteX3" fmla="*/ 1682 w 21545"/>
                  <a:gd name="connsiteY3" fmla="*/ 197 h 21753"/>
                  <a:gd name="connsiteX4" fmla="*/ 19850 w 21545"/>
                  <a:gd name="connsiteY4" fmla="*/ 0 h 21753"/>
                  <a:gd name="connsiteX5" fmla="*/ 21518 w 21545"/>
                  <a:gd name="connsiteY5" fmla="*/ 20250 h 21753"/>
                  <a:gd name="connsiteX6" fmla="*/ 21341 w 21545"/>
                  <a:gd name="connsiteY6" fmla="*/ 21753 h 21753"/>
                  <a:gd name="connsiteX7" fmla="*/ 21341 w 21545"/>
                  <a:gd name="connsiteY7" fmla="*/ 21753 h 21753"/>
                  <a:gd name="connsiteX0" fmla="*/ 21341 w 21545"/>
                  <a:gd name="connsiteY0" fmla="*/ 21660 h 21660"/>
                  <a:gd name="connsiteX1" fmla="*/ 251 w 21545"/>
                  <a:gd name="connsiteY1" fmla="*/ 21660 h 21660"/>
                  <a:gd name="connsiteX2" fmla="*/ 56 w 21545"/>
                  <a:gd name="connsiteY2" fmla="*/ 19319 h 21660"/>
                  <a:gd name="connsiteX3" fmla="*/ 1682 w 21545"/>
                  <a:gd name="connsiteY3" fmla="*/ 104 h 21660"/>
                  <a:gd name="connsiteX4" fmla="*/ 19823 w 21545"/>
                  <a:gd name="connsiteY4" fmla="*/ 0 h 21660"/>
                  <a:gd name="connsiteX5" fmla="*/ 21518 w 21545"/>
                  <a:gd name="connsiteY5" fmla="*/ 20157 h 21660"/>
                  <a:gd name="connsiteX6" fmla="*/ 21341 w 21545"/>
                  <a:gd name="connsiteY6" fmla="*/ 21660 h 21660"/>
                  <a:gd name="connsiteX7" fmla="*/ 21341 w 21545"/>
                  <a:gd name="connsiteY7" fmla="*/ 21660 h 21660"/>
                  <a:gd name="connsiteX0" fmla="*/ 21341 w 21539"/>
                  <a:gd name="connsiteY0" fmla="*/ 21660 h 21660"/>
                  <a:gd name="connsiteX1" fmla="*/ 251 w 21539"/>
                  <a:gd name="connsiteY1" fmla="*/ 21660 h 21660"/>
                  <a:gd name="connsiteX2" fmla="*/ 56 w 21539"/>
                  <a:gd name="connsiteY2" fmla="*/ 19319 h 21660"/>
                  <a:gd name="connsiteX3" fmla="*/ 1682 w 21539"/>
                  <a:gd name="connsiteY3" fmla="*/ 104 h 21660"/>
                  <a:gd name="connsiteX4" fmla="*/ 19823 w 21539"/>
                  <a:gd name="connsiteY4" fmla="*/ 0 h 21660"/>
                  <a:gd name="connsiteX5" fmla="*/ 21511 w 21539"/>
                  <a:gd name="connsiteY5" fmla="*/ 19738 h 21660"/>
                  <a:gd name="connsiteX6" fmla="*/ 21341 w 21539"/>
                  <a:gd name="connsiteY6" fmla="*/ 21660 h 21660"/>
                  <a:gd name="connsiteX7" fmla="*/ 21341 w 21539"/>
                  <a:gd name="connsiteY7" fmla="*/ 21660 h 21660"/>
                  <a:gd name="connsiteX0" fmla="*/ 21341 w 21539"/>
                  <a:gd name="connsiteY0" fmla="*/ 21660 h 21660"/>
                  <a:gd name="connsiteX1" fmla="*/ 251 w 21539"/>
                  <a:gd name="connsiteY1" fmla="*/ 21660 h 21660"/>
                  <a:gd name="connsiteX2" fmla="*/ 56 w 21539"/>
                  <a:gd name="connsiteY2" fmla="*/ 19319 h 21660"/>
                  <a:gd name="connsiteX3" fmla="*/ 1668 w 21539"/>
                  <a:gd name="connsiteY3" fmla="*/ 11 h 21660"/>
                  <a:gd name="connsiteX4" fmla="*/ 19823 w 21539"/>
                  <a:gd name="connsiteY4" fmla="*/ 0 h 21660"/>
                  <a:gd name="connsiteX5" fmla="*/ 21511 w 21539"/>
                  <a:gd name="connsiteY5" fmla="*/ 19738 h 21660"/>
                  <a:gd name="connsiteX6" fmla="*/ 21341 w 21539"/>
                  <a:gd name="connsiteY6" fmla="*/ 21660 h 21660"/>
                  <a:gd name="connsiteX7" fmla="*/ 21341 w 21539"/>
                  <a:gd name="connsiteY7" fmla="*/ 21660 h 21660"/>
                  <a:gd name="connsiteX0" fmla="*/ 21353 w 21551"/>
                  <a:gd name="connsiteY0" fmla="*/ 21660 h 21660"/>
                  <a:gd name="connsiteX1" fmla="*/ 263 w 21551"/>
                  <a:gd name="connsiteY1" fmla="*/ 21660 h 21660"/>
                  <a:gd name="connsiteX2" fmla="*/ 54 w 21551"/>
                  <a:gd name="connsiteY2" fmla="*/ 19272 h 21660"/>
                  <a:gd name="connsiteX3" fmla="*/ 1680 w 21551"/>
                  <a:gd name="connsiteY3" fmla="*/ 11 h 21660"/>
                  <a:gd name="connsiteX4" fmla="*/ 19835 w 21551"/>
                  <a:gd name="connsiteY4" fmla="*/ 0 h 21660"/>
                  <a:gd name="connsiteX5" fmla="*/ 21523 w 21551"/>
                  <a:gd name="connsiteY5" fmla="*/ 19738 h 21660"/>
                  <a:gd name="connsiteX6" fmla="*/ 21353 w 21551"/>
                  <a:gd name="connsiteY6" fmla="*/ 21660 h 21660"/>
                  <a:gd name="connsiteX7" fmla="*/ 21353 w 21551"/>
                  <a:gd name="connsiteY7" fmla="*/ 21660 h 21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551" h="21660">
                    <a:moveTo>
                      <a:pt x="21353" y="21660"/>
                    </a:moveTo>
                    <a:lnTo>
                      <a:pt x="263" y="21660"/>
                    </a:lnTo>
                    <a:cubicBezTo>
                      <a:pt x="50" y="21660"/>
                      <a:pt x="-79" y="20695"/>
                      <a:pt x="54" y="19272"/>
                    </a:cubicBezTo>
                    <a:lnTo>
                      <a:pt x="1680" y="11"/>
                    </a:lnTo>
                    <a:lnTo>
                      <a:pt x="19835" y="0"/>
                    </a:lnTo>
                    <a:lnTo>
                      <a:pt x="21523" y="19738"/>
                    </a:lnTo>
                    <a:cubicBezTo>
                      <a:pt x="21601" y="20406"/>
                      <a:pt x="21510" y="21660"/>
                      <a:pt x="21353" y="21660"/>
                    </a:cubicBezTo>
                    <a:close/>
                    <a:moveTo>
                      <a:pt x="21353" y="21660"/>
                    </a:moveTo>
                  </a:path>
                </a:pathLst>
              </a:custGeom>
              <a:solidFill>
                <a:srgbClr val="004B8D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 defTabSz="91404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799" kern="0">
                  <a:solidFill>
                    <a:srgbClr val="333333"/>
                  </a:solidFill>
                  <a:latin typeface="Lato"/>
                  <a:ea typeface="Microsoft YaHei" panose="020B0503020204020204" pitchFamily="34" charset="-122"/>
                  <a:sym typeface="Helvetica Light"/>
                </a:endParaRPr>
              </a:p>
            </p:txBody>
          </p:sp>
          <p:sp>
            <p:nvSpPr>
              <p:cNvPr id="309" name="AutoShape 61">
                <a:extLst>
                  <a:ext uri="{FF2B5EF4-FFF2-40B4-BE49-F238E27FC236}">
                    <a16:creationId xmlns:a16="http://schemas.microsoft.com/office/drawing/2014/main" xmlns="" id="{D0A1F2E6-C870-474C-8E7E-A0960D6422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0571" y="4100048"/>
                <a:ext cx="3821933" cy="1086208"/>
              </a:xfrm>
              <a:custGeom>
                <a:avLst/>
                <a:gdLst>
                  <a:gd name="connsiteX0" fmla="*/ 21409 w 21600"/>
                  <a:gd name="connsiteY0" fmla="*/ 21667 h 21667"/>
                  <a:gd name="connsiteX1" fmla="*/ 0 w 21600"/>
                  <a:gd name="connsiteY1" fmla="*/ 21600 h 21667"/>
                  <a:gd name="connsiteX2" fmla="*/ 3541 w 21600"/>
                  <a:gd name="connsiteY2" fmla="*/ 0 h 21667"/>
                  <a:gd name="connsiteX3" fmla="*/ 18059 w 21600"/>
                  <a:gd name="connsiteY3" fmla="*/ 0 h 21667"/>
                  <a:gd name="connsiteX4" fmla="*/ 21409 w 21600"/>
                  <a:gd name="connsiteY4" fmla="*/ 21667 h 21667"/>
                  <a:gd name="connsiteX5" fmla="*/ 21600 w 21600"/>
                  <a:gd name="connsiteY5" fmla="*/ 21600 h 21667"/>
                  <a:gd name="connsiteX0" fmla="*/ 21409 w 21600"/>
                  <a:gd name="connsiteY0" fmla="*/ 21667 h 21667"/>
                  <a:gd name="connsiteX1" fmla="*/ 0 w 21600"/>
                  <a:gd name="connsiteY1" fmla="*/ 21600 h 21667"/>
                  <a:gd name="connsiteX2" fmla="*/ 3541 w 21600"/>
                  <a:gd name="connsiteY2" fmla="*/ 0 h 21667"/>
                  <a:gd name="connsiteX3" fmla="*/ 17810 w 21600"/>
                  <a:gd name="connsiteY3" fmla="*/ 0 h 21667"/>
                  <a:gd name="connsiteX4" fmla="*/ 21409 w 21600"/>
                  <a:gd name="connsiteY4" fmla="*/ 21667 h 21667"/>
                  <a:gd name="connsiteX5" fmla="*/ 21600 w 21600"/>
                  <a:gd name="connsiteY5" fmla="*/ 21600 h 21667"/>
                  <a:gd name="connsiteX0" fmla="*/ 21409 w 21600"/>
                  <a:gd name="connsiteY0" fmla="*/ 21667 h 21667"/>
                  <a:gd name="connsiteX1" fmla="*/ 0 w 21600"/>
                  <a:gd name="connsiteY1" fmla="*/ 21600 h 21667"/>
                  <a:gd name="connsiteX2" fmla="*/ 3541 w 21600"/>
                  <a:gd name="connsiteY2" fmla="*/ 0 h 21667"/>
                  <a:gd name="connsiteX3" fmla="*/ 17867 w 21600"/>
                  <a:gd name="connsiteY3" fmla="*/ 0 h 21667"/>
                  <a:gd name="connsiteX4" fmla="*/ 21409 w 21600"/>
                  <a:gd name="connsiteY4" fmla="*/ 21667 h 21667"/>
                  <a:gd name="connsiteX5" fmla="*/ 21600 w 21600"/>
                  <a:gd name="connsiteY5" fmla="*/ 21600 h 21667"/>
                  <a:gd name="connsiteX0" fmla="*/ 21409 w 21600"/>
                  <a:gd name="connsiteY0" fmla="*/ 21667 h 21667"/>
                  <a:gd name="connsiteX1" fmla="*/ 0 w 21600"/>
                  <a:gd name="connsiteY1" fmla="*/ 21600 h 21667"/>
                  <a:gd name="connsiteX2" fmla="*/ 3541 w 21600"/>
                  <a:gd name="connsiteY2" fmla="*/ 0 h 21667"/>
                  <a:gd name="connsiteX3" fmla="*/ 17905 w 21600"/>
                  <a:gd name="connsiteY3" fmla="*/ 0 h 21667"/>
                  <a:gd name="connsiteX4" fmla="*/ 21409 w 21600"/>
                  <a:gd name="connsiteY4" fmla="*/ 21667 h 21667"/>
                  <a:gd name="connsiteX5" fmla="*/ 21600 w 21600"/>
                  <a:gd name="connsiteY5" fmla="*/ 21600 h 21667"/>
                  <a:gd name="connsiteX0" fmla="*/ 21428 w 21600"/>
                  <a:gd name="connsiteY0" fmla="*/ 21667 h 21667"/>
                  <a:gd name="connsiteX1" fmla="*/ 0 w 21600"/>
                  <a:gd name="connsiteY1" fmla="*/ 21600 h 21667"/>
                  <a:gd name="connsiteX2" fmla="*/ 3541 w 21600"/>
                  <a:gd name="connsiteY2" fmla="*/ 0 h 21667"/>
                  <a:gd name="connsiteX3" fmla="*/ 17905 w 21600"/>
                  <a:gd name="connsiteY3" fmla="*/ 0 h 21667"/>
                  <a:gd name="connsiteX4" fmla="*/ 21428 w 21600"/>
                  <a:gd name="connsiteY4" fmla="*/ 21667 h 21667"/>
                  <a:gd name="connsiteX5" fmla="*/ 21600 w 21600"/>
                  <a:gd name="connsiteY5" fmla="*/ 21600 h 21667"/>
                  <a:gd name="connsiteX0" fmla="*/ 21428 w 21600"/>
                  <a:gd name="connsiteY0" fmla="*/ 21667 h 21667"/>
                  <a:gd name="connsiteX1" fmla="*/ 0 w 21600"/>
                  <a:gd name="connsiteY1" fmla="*/ 21600 h 21667"/>
                  <a:gd name="connsiteX2" fmla="*/ 3541 w 21600"/>
                  <a:gd name="connsiteY2" fmla="*/ 0 h 21667"/>
                  <a:gd name="connsiteX3" fmla="*/ 17800 w 21600"/>
                  <a:gd name="connsiteY3" fmla="*/ 0 h 21667"/>
                  <a:gd name="connsiteX4" fmla="*/ 21428 w 21600"/>
                  <a:gd name="connsiteY4" fmla="*/ 21667 h 21667"/>
                  <a:gd name="connsiteX5" fmla="*/ 21600 w 21600"/>
                  <a:gd name="connsiteY5" fmla="*/ 21600 h 21667"/>
                  <a:gd name="connsiteX0" fmla="*/ 21361 w 21600"/>
                  <a:gd name="connsiteY0" fmla="*/ 21633 h 21633"/>
                  <a:gd name="connsiteX1" fmla="*/ 0 w 21600"/>
                  <a:gd name="connsiteY1" fmla="*/ 21600 h 21633"/>
                  <a:gd name="connsiteX2" fmla="*/ 3541 w 21600"/>
                  <a:gd name="connsiteY2" fmla="*/ 0 h 21633"/>
                  <a:gd name="connsiteX3" fmla="*/ 17800 w 21600"/>
                  <a:gd name="connsiteY3" fmla="*/ 0 h 21633"/>
                  <a:gd name="connsiteX4" fmla="*/ 21361 w 21600"/>
                  <a:gd name="connsiteY4" fmla="*/ 21633 h 21633"/>
                  <a:gd name="connsiteX5" fmla="*/ 21600 w 21600"/>
                  <a:gd name="connsiteY5" fmla="*/ 21600 h 21633"/>
                  <a:gd name="connsiteX0" fmla="*/ 21361 w 21600"/>
                  <a:gd name="connsiteY0" fmla="*/ 21633 h 21633"/>
                  <a:gd name="connsiteX1" fmla="*/ 0 w 21600"/>
                  <a:gd name="connsiteY1" fmla="*/ 21600 h 21633"/>
                  <a:gd name="connsiteX2" fmla="*/ 3541 w 21600"/>
                  <a:gd name="connsiteY2" fmla="*/ 0 h 21633"/>
                  <a:gd name="connsiteX3" fmla="*/ 17829 w 21600"/>
                  <a:gd name="connsiteY3" fmla="*/ 0 h 21633"/>
                  <a:gd name="connsiteX4" fmla="*/ 21361 w 21600"/>
                  <a:gd name="connsiteY4" fmla="*/ 21633 h 21633"/>
                  <a:gd name="connsiteX5" fmla="*/ 21600 w 21600"/>
                  <a:gd name="connsiteY5" fmla="*/ 21600 h 21633"/>
                  <a:gd name="connsiteX0" fmla="*/ 21390 w 21600"/>
                  <a:gd name="connsiteY0" fmla="*/ 21633 h 21633"/>
                  <a:gd name="connsiteX1" fmla="*/ 0 w 21600"/>
                  <a:gd name="connsiteY1" fmla="*/ 21600 h 21633"/>
                  <a:gd name="connsiteX2" fmla="*/ 3541 w 21600"/>
                  <a:gd name="connsiteY2" fmla="*/ 0 h 21633"/>
                  <a:gd name="connsiteX3" fmla="*/ 17829 w 21600"/>
                  <a:gd name="connsiteY3" fmla="*/ 0 h 21633"/>
                  <a:gd name="connsiteX4" fmla="*/ 21390 w 21600"/>
                  <a:gd name="connsiteY4" fmla="*/ 21633 h 21633"/>
                  <a:gd name="connsiteX5" fmla="*/ 21600 w 21600"/>
                  <a:gd name="connsiteY5" fmla="*/ 21600 h 2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600" h="21633">
                    <a:moveTo>
                      <a:pt x="21390" y="21633"/>
                    </a:moveTo>
                    <a:lnTo>
                      <a:pt x="0" y="21600"/>
                    </a:lnTo>
                    <a:lnTo>
                      <a:pt x="3541" y="0"/>
                    </a:lnTo>
                    <a:lnTo>
                      <a:pt x="17829" y="0"/>
                    </a:lnTo>
                    <a:lnTo>
                      <a:pt x="21390" y="21633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4999D8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 defTabSz="91404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799" kern="0">
                  <a:solidFill>
                    <a:srgbClr val="333333"/>
                  </a:solidFill>
                  <a:latin typeface="Lato"/>
                  <a:ea typeface="Microsoft YaHei" panose="020B0503020204020204" pitchFamily="34" charset="-122"/>
                  <a:sym typeface="Helvetica Light"/>
                </a:endParaRPr>
              </a:p>
            </p:txBody>
          </p:sp>
          <p:sp>
            <p:nvSpPr>
              <p:cNvPr id="310" name="AutoShape 61">
                <a:extLst>
                  <a:ext uri="{FF2B5EF4-FFF2-40B4-BE49-F238E27FC236}">
                    <a16:creationId xmlns:a16="http://schemas.microsoft.com/office/drawing/2014/main" xmlns="" id="{EAA5066C-593B-46CE-9990-BAA948AFC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2080" y="5614298"/>
                <a:ext cx="5622423" cy="1104619"/>
              </a:xfrm>
              <a:custGeom>
                <a:avLst/>
                <a:gdLst>
                  <a:gd name="connsiteX0" fmla="*/ 21600 w 21600"/>
                  <a:gd name="connsiteY0" fmla="*/ 21894 h 21894"/>
                  <a:gd name="connsiteX1" fmla="*/ 0 w 21600"/>
                  <a:gd name="connsiteY1" fmla="*/ 21894 h 21894"/>
                  <a:gd name="connsiteX2" fmla="*/ 2405 w 21600"/>
                  <a:gd name="connsiteY2" fmla="*/ 0 h 21894"/>
                  <a:gd name="connsiteX3" fmla="*/ 18059 w 21600"/>
                  <a:gd name="connsiteY3" fmla="*/ 294 h 21894"/>
                  <a:gd name="connsiteX4" fmla="*/ 21600 w 21600"/>
                  <a:gd name="connsiteY4" fmla="*/ 21894 h 21894"/>
                  <a:gd name="connsiteX5" fmla="*/ 21600 w 21600"/>
                  <a:gd name="connsiteY5" fmla="*/ 21894 h 21894"/>
                  <a:gd name="connsiteX0" fmla="*/ 21600 w 21600"/>
                  <a:gd name="connsiteY0" fmla="*/ 21600 h 21600"/>
                  <a:gd name="connsiteX1" fmla="*/ 0 w 21600"/>
                  <a:gd name="connsiteY1" fmla="*/ 21600 h 21600"/>
                  <a:gd name="connsiteX2" fmla="*/ 2717 w 21600"/>
                  <a:gd name="connsiteY2" fmla="*/ 515 h 21600"/>
                  <a:gd name="connsiteX3" fmla="*/ 18059 w 21600"/>
                  <a:gd name="connsiteY3" fmla="*/ 0 h 21600"/>
                  <a:gd name="connsiteX4" fmla="*/ 21600 w 21600"/>
                  <a:gd name="connsiteY4" fmla="*/ 21600 h 21600"/>
                  <a:gd name="connsiteX5" fmla="*/ 21600 w 21600"/>
                  <a:gd name="connsiteY5" fmla="*/ 21600 h 21600"/>
                  <a:gd name="connsiteX0" fmla="*/ 21600 w 21600"/>
                  <a:gd name="connsiteY0" fmla="*/ 21894 h 21894"/>
                  <a:gd name="connsiteX1" fmla="*/ 0 w 21600"/>
                  <a:gd name="connsiteY1" fmla="*/ 21894 h 21894"/>
                  <a:gd name="connsiteX2" fmla="*/ 2474 w 21600"/>
                  <a:gd name="connsiteY2" fmla="*/ 0 h 21894"/>
                  <a:gd name="connsiteX3" fmla="*/ 18059 w 21600"/>
                  <a:gd name="connsiteY3" fmla="*/ 294 h 21894"/>
                  <a:gd name="connsiteX4" fmla="*/ 21600 w 21600"/>
                  <a:gd name="connsiteY4" fmla="*/ 21894 h 21894"/>
                  <a:gd name="connsiteX5" fmla="*/ 21600 w 21600"/>
                  <a:gd name="connsiteY5" fmla="*/ 21894 h 21894"/>
                  <a:gd name="connsiteX0" fmla="*/ 21600 w 21600"/>
                  <a:gd name="connsiteY0" fmla="*/ 21894 h 21894"/>
                  <a:gd name="connsiteX1" fmla="*/ 0 w 21600"/>
                  <a:gd name="connsiteY1" fmla="*/ 21894 h 21894"/>
                  <a:gd name="connsiteX2" fmla="*/ 2474 w 21600"/>
                  <a:gd name="connsiteY2" fmla="*/ 0 h 21894"/>
                  <a:gd name="connsiteX3" fmla="*/ 18926 w 21600"/>
                  <a:gd name="connsiteY3" fmla="*/ 114 h 21894"/>
                  <a:gd name="connsiteX4" fmla="*/ 21600 w 21600"/>
                  <a:gd name="connsiteY4" fmla="*/ 21894 h 21894"/>
                  <a:gd name="connsiteX5" fmla="*/ 21600 w 21600"/>
                  <a:gd name="connsiteY5" fmla="*/ 21894 h 21894"/>
                  <a:gd name="connsiteX0" fmla="*/ 21314 w 21600"/>
                  <a:gd name="connsiteY0" fmla="*/ 21894 h 21894"/>
                  <a:gd name="connsiteX1" fmla="*/ 0 w 21600"/>
                  <a:gd name="connsiteY1" fmla="*/ 21894 h 21894"/>
                  <a:gd name="connsiteX2" fmla="*/ 2474 w 21600"/>
                  <a:gd name="connsiteY2" fmla="*/ 0 h 21894"/>
                  <a:gd name="connsiteX3" fmla="*/ 18926 w 21600"/>
                  <a:gd name="connsiteY3" fmla="*/ 114 h 21894"/>
                  <a:gd name="connsiteX4" fmla="*/ 21314 w 21600"/>
                  <a:gd name="connsiteY4" fmla="*/ 21894 h 21894"/>
                  <a:gd name="connsiteX5" fmla="*/ 21600 w 21600"/>
                  <a:gd name="connsiteY5" fmla="*/ 21894 h 21894"/>
                  <a:gd name="connsiteX0" fmla="*/ 21353 w 21600"/>
                  <a:gd name="connsiteY0" fmla="*/ 21961 h 21961"/>
                  <a:gd name="connsiteX1" fmla="*/ 0 w 21600"/>
                  <a:gd name="connsiteY1" fmla="*/ 21894 h 21961"/>
                  <a:gd name="connsiteX2" fmla="*/ 2474 w 21600"/>
                  <a:gd name="connsiteY2" fmla="*/ 0 h 21961"/>
                  <a:gd name="connsiteX3" fmla="*/ 18926 w 21600"/>
                  <a:gd name="connsiteY3" fmla="*/ 114 h 21961"/>
                  <a:gd name="connsiteX4" fmla="*/ 21353 w 21600"/>
                  <a:gd name="connsiteY4" fmla="*/ 21961 h 21961"/>
                  <a:gd name="connsiteX5" fmla="*/ 21600 w 21600"/>
                  <a:gd name="connsiteY5" fmla="*/ 21894 h 21961"/>
                  <a:gd name="connsiteX0" fmla="*/ 21353 w 21600"/>
                  <a:gd name="connsiteY0" fmla="*/ 22006 h 22006"/>
                  <a:gd name="connsiteX1" fmla="*/ 0 w 21600"/>
                  <a:gd name="connsiteY1" fmla="*/ 21939 h 22006"/>
                  <a:gd name="connsiteX2" fmla="*/ 2457 w 21600"/>
                  <a:gd name="connsiteY2" fmla="*/ 0 h 22006"/>
                  <a:gd name="connsiteX3" fmla="*/ 18926 w 21600"/>
                  <a:gd name="connsiteY3" fmla="*/ 159 h 22006"/>
                  <a:gd name="connsiteX4" fmla="*/ 21353 w 21600"/>
                  <a:gd name="connsiteY4" fmla="*/ 22006 h 22006"/>
                  <a:gd name="connsiteX5" fmla="*/ 21600 w 21600"/>
                  <a:gd name="connsiteY5" fmla="*/ 21939 h 22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600" h="22006">
                    <a:moveTo>
                      <a:pt x="21353" y="22006"/>
                    </a:moveTo>
                    <a:lnTo>
                      <a:pt x="0" y="21939"/>
                    </a:lnTo>
                    <a:lnTo>
                      <a:pt x="2457" y="0"/>
                    </a:lnTo>
                    <a:lnTo>
                      <a:pt x="18926" y="159"/>
                    </a:lnTo>
                    <a:lnTo>
                      <a:pt x="21353" y="22006"/>
                    </a:lnTo>
                    <a:close/>
                    <a:moveTo>
                      <a:pt x="21600" y="21939"/>
                    </a:moveTo>
                  </a:path>
                </a:pathLst>
              </a:custGeom>
              <a:solidFill>
                <a:srgbClr val="004B8D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 defTabSz="91404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799" kern="0">
                  <a:solidFill>
                    <a:srgbClr val="333333"/>
                  </a:solidFill>
                  <a:latin typeface="Lato"/>
                  <a:ea typeface="Microsoft YaHei" panose="020B0503020204020204" pitchFamily="34" charset="-122"/>
                  <a:sym typeface="Helvetica Light"/>
                </a:endParaRPr>
              </a:p>
            </p:txBody>
          </p:sp>
          <p:sp>
            <p:nvSpPr>
              <p:cNvPr id="311" name="Freeform 3">
                <a:extLst>
                  <a:ext uri="{FF2B5EF4-FFF2-40B4-BE49-F238E27FC236}">
                    <a16:creationId xmlns:a16="http://schemas.microsoft.com/office/drawing/2014/main" xmlns="" id="{9AB849E9-6A65-479F-B895-4343C9D841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2672" y="7206789"/>
                <a:ext cx="1081235" cy="874490"/>
              </a:xfrm>
              <a:custGeom>
                <a:avLst/>
                <a:gdLst>
                  <a:gd name="connsiteX0" fmla="*/ 698500 w 1593850"/>
                  <a:gd name="connsiteY0" fmla="*/ 1460500 h 1512888"/>
                  <a:gd name="connsiteX1" fmla="*/ 889000 w 1593850"/>
                  <a:gd name="connsiteY1" fmla="*/ 1460500 h 1512888"/>
                  <a:gd name="connsiteX2" fmla="*/ 812077 w 1593850"/>
                  <a:gd name="connsiteY2" fmla="*/ 1512888 h 1512888"/>
                  <a:gd name="connsiteX3" fmla="*/ 773606 w 1593850"/>
                  <a:gd name="connsiteY3" fmla="*/ 1512888 h 1512888"/>
                  <a:gd name="connsiteX4" fmla="*/ 698500 w 1593850"/>
                  <a:gd name="connsiteY4" fmla="*/ 1460500 h 1512888"/>
                  <a:gd name="connsiteX5" fmla="*/ 698781 w 1593850"/>
                  <a:gd name="connsiteY5" fmla="*/ 1371600 h 1512888"/>
                  <a:gd name="connsiteX6" fmla="*/ 891894 w 1593850"/>
                  <a:gd name="connsiteY6" fmla="*/ 1371600 h 1512888"/>
                  <a:gd name="connsiteX7" fmla="*/ 917575 w 1593850"/>
                  <a:gd name="connsiteY7" fmla="*/ 1395413 h 1512888"/>
                  <a:gd name="connsiteX8" fmla="*/ 891894 w 1593850"/>
                  <a:gd name="connsiteY8" fmla="*/ 1419225 h 1512888"/>
                  <a:gd name="connsiteX9" fmla="*/ 698781 w 1593850"/>
                  <a:gd name="connsiteY9" fmla="*/ 1419225 h 1512888"/>
                  <a:gd name="connsiteX10" fmla="*/ 673100 w 1593850"/>
                  <a:gd name="connsiteY10" fmla="*/ 1395413 h 1512888"/>
                  <a:gd name="connsiteX11" fmla="*/ 698781 w 1593850"/>
                  <a:gd name="connsiteY11" fmla="*/ 1371600 h 1512888"/>
                  <a:gd name="connsiteX12" fmla="*/ 685945 w 1593850"/>
                  <a:gd name="connsiteY12" fmla="*/ 1295400 h 1512888"/>
                  <a:gd name="connsiteX13" fmla="*/ 887268 w 1593850"/>
                  <a:gd name="connsiteY13" fmla="*/ 1295400 h 1512888"/>
                  <a:gd name="connsiteX14" fmla="*/ 912813 w 1593850"/>
                  <a:gd name="connsiteY14" fmla="*/ 1319215 h 1512888"/>
                  <a:gd name="connsiteX15" fmla="*/ 887268 w 1593850"/>
                  <a:gd name="connsiteY15" fmla="*/ 1343025 h 1512888"/>
                  <a:gd name="connsiteX16" fmla="*/ 685945 w 1593850"/>
                  <a:gd name="connsiteY16" fmla="*/ 1343025 h 1512888"/>
                  <a:gd name="connsiteX17" fmla="*/ 660400 w 1593850"/>
                  <a:gd name="connsiteY17" fmla="*/ 1319215 h 1512888"/>
                  <a:gd name="connsiteX18" fmla="*/ 685945 w 1593850"/>
                  <a:gd name="connsiteY18" fmla="*/ 1295400 h 1512888"/>
                  <a:gd name="connsiteX19" fmla="*/ 1447800 w 1593850"/>
                  <a:gd name="connsiteY19" fmla="*/ 736600 h 1512888"/>
                  <a:gd name="connsiteX20" fmla="*/ 1593850 w 1593850"/>
                  <a:gd name="connsiteY20" fmla="*/ 736600 h 1512888"/>
                  <a:gd name="connsiteX21" fmla="*/ 1593850 w 1593850"/>
                  <a:gd name="connsiteY21" fmla="*/ 801688 h 1512888"/>
                  <a:gd name="connsiteX22" fmla="*/ 1447800 w 1593850"/>
                  <a:gd name="connsiteY22" fmla="*/ 801688 h 1512888"/>
                  <a:gd name="connsiteX23" fmla="*/ 0 w 1593850"/>
                  <a:gd name="connsiteY23" fmla="*/ 736600 h 1512888"/>
                  <a:gd name="connsiteX24" fmla="*/ 146050 w 1593850"/>
                  <a:gd name="connsiteY24" fmla="*/ 736600 h 1512888"/>
                  <a:gd name="connsiteX25" fmla="*/ 146050 w 1593850"/>
                  <a:gd name="connsiteY25" fmla="*/ 801688 h 1512888"/>
                  <a:gd name="connsiteX26" fmla="*/ 0 w 1593850"/>
                  <a:gd name="connsiteY26" fmla="*/ 801688 h 1512888"/>
                  <a:gd name="connsiteX27" fmla="*/ 907616 w 1593850"/>
                  <a:gd name="connsiteY27" fmla="*/ 292100 h 1512888"/>
                  <a:gd name="connsiteX28" fmla="*/ 989315 w 1593850"/>
                  <a:gd name="connsiteY28" fmla="*/ 370152 h 1512888"/>
                  <a:gd name="connsiteX29" fmla="*/ 1013422 w 1593850"/>
                  <a:gd name="connsiteY29" fmla="*/ 393221 h 1512888"/>
                  <a:gd name="connsiteX30" fmla="*/ 1158289 w 1593850"/>
                  <a:gd name="connsiteY30" fmla="*/ 531633 h 1512888"/>
                  <a:gd name="connsiteX31" fmla="*/ 1115879 w 1593850"/>
                  <a:gd name="connsiteY31" fmla="*/ 629458 h 1512888"/>
                  <a:gd name="connsiteX32" fmla="*/ 1013463 w 1593850"/>
                  <a:gd name="connsiteY32" fmla="*/ 670002 h 1512888"/>
                  <a:gd name="connsiteX33" fmla="*/ 989357 w 1593850"/>
                  <a:gd name="connsiteY33" fmla="*/ 693071 h 1512888"/>
                  <a:gd name="connsiteX34" fmla="*/ 1013463 w 1593850"/>
                  <a:gd name="connsiteY34" fmla="*/ 716096 h 1512888"/>
                  <a:gd name="connsiteX35" fmla="*/ 1105334 w 1593850"/>
                  <a:gd name="connsiteY35" fmla="*/ 693895 h 1512888"/>
                  <a:gd name="connsiteX36" fmla="*/ 1093874 w 1593850"/>
                  <a:gd name="connsiteY36" fmla="*/ 790159 h 1512888"/>
                  <a:gd name="connsiteX37" fmla="*/ 978333 w 1593850"/>
                  <a:gd name="connsiteY37" fmla="*/ 790159 h 1512888"/>
                  <a:gd name="connsiteX38" fmla="*/ 944243 w 1593850"/>
                  <a:gd name="connsiteY38" fmla="*/ 790159 h 1512888"/>
                  <a:gd name="connsiteX39" fmla="*/ 944243 w 1593850"/>
                  <a:gd name="connsiteY39" fmla="*/ 822768 h 1512888"/>
                  <a:gd name="connsiteX40" fmla="*/ 1036093 w 1593850"/>
                  <a:gd name="connsiteY40" fmla="*/ 859062 h 1512888"/>
                  <a:gd name="connsiteX41" fmla="*/ 1127964 w 1593850"/>
                  <a:gd name="connsiteY41" fmla="*/ 822768 h 1512888"/>
                  <a:gd name="connsiteX42" fmla="*/ 1144624 w 1593850"/>
                  <a:gd name="connsiteY42" fmla="*/ 666706 h 1512888"/>
                  <a:gd name="connsiteX43" fmla="*/ 1149969 w 1593850"/>
                  <a:gd name="connsiteY43" fmla="*/ 662067 h 1512888"/>
                  <a:gd name="connsiteX44" fmla="*/ 1181480 w 1593850"/>
                  <a:gd name="connsiteY44" fmla="*/ 622303 h 1512888"/>
                  <a:gd name="connsiteX45" fmla="*/ 1211078 w 1593850"/>
                  <a:gd name="connsiteY45" fmla="*/ 894445 h 1512888"/>
                  <a:gd name="connsiteX46" fmla="*/ 1209227 w 1593850"/>
                  <a:gd name="connsiteY46" fmla="*/ 896917 h 1512888"/>
                  <a:gd name="connsiteX47" fmla="*/ 1206148 w 1593850"/>
                  <a:gd name="connsiteY47" fmla="*/ 917904 h 1512888"/>
                  <a:gd name="connsiteX48" fmla="*/ 1143709 w 1593850"/>
                  <a:gd name="connsiteY48" fmla="*/ 1089793 h 1512888"/>
                  <a:gd name="connsiteX49" fmla="*/ 1004520 w 1593850"/>
                  <a:gd name="connsiteY49" fmla="*/ 965907 h 1512888"/>
                  <a:gd name="connsiteX50" fmla="*/ 970804 w 1593850"/>
                  <a:gd name="connsiteY50" fmla="*/ 970026 h 1512888"/>
                  <a:gd name="connsiteX51" fmla="*/ 943723 w 1593850"/>
                  <a:gd name="connsiteY51" fmla="*/ 942664 h 1512888"/>
                  <a:gd name="connsiteX52" fmla="*/ 919638 w 1593850"/>
                  <a:gd name="connsiteY52" fmla="*/ 919639 h 1512888"/>
                  <a:gd name="connsiteX53" fmla="*/ 895511 w 1593850"/>
                  <a:gd name="connsiteY53" fmla="*/ 942664 h 1512888"/>
                  <a:gd name="connsiteX54" fmla="*/ 918140 w 1593850"/>
                  <a:gd name="connsiteY54" fmla="*/ 994699 h 1512888"/>
                  <a:gd name="connsiteX55" fmla="*/ 864852 w 1593850"/>
                  <a:gd name="connsiteY55" fmla="*/ 1099419 h 1512888"/>
                  <a:gd name="connsiteX56" fmla="*/ 888959 w 1593850"/>
                  <a:gd name="connsiteY56" fmla="*/ 1122444 h 1512888"/>
                  <a:gd name="connsiteX57" fmla="*/ 913044 w 1593850"/>
                  <a:gd name="connsiteY57" fmla="*/ 1099419 h 1512888"/>
                  <a:gd name="connsiteX58" fmla="*/ 1004520 w 1593850"/>
                  <a:gd name="connsiteY58" fmla="*/ 1012001 h 1512888"/>
                  <a:gd name="connsiteX59" fmla="*/ 1095995 w 1593850"/>
                  <a:gd name="connsiteY59" fmla="*/ 1099419 h 1512888"/>
                  <a:gd name="connsiteX60" fmla="*/ 960737 w 1593850"/>
                  <a:gd name="connsiteY60" fmla="*/ 1228725 h 1512888"/>
                  <a:gd name="connsiteX61" fmla="*/ 865123 w 1593850"/>
                  <a:gd name="connsiteY61" fmla="*/ 1190870 h 1512888"/>
                  <a:gd name="connsiteX62" fmla="*/ 825500 w 1593850"/>
                  <a:gd name="connsiteY62" fmla="*/ 1099462 h 1512888"/>
                  <a:gd name="connsiteX63" fmla="*/ 825500 w 1593850"/>
                  <a:gd name="connsiteY63" fmla="*/ 577467 h 1512888"/>
                  <a:gd name="connsiteX64" fmla="*/ 907158 w 1593850"/>
                  <a:gd name="connsiteY64" fmla="*/ 605219 h 1512888"/>
                  <a:gd name="connsiteX65" fmla="*/ 1037091 w 1593850"/>
                  <a:gd name="connsiteY65" fmla="*/ 481073 h 1512888"/>
                  <a:gd name="connsiteX66" fmla="*/ 1012985 w 1593850"/>
                  <a:gd name="connsiteY66" fmla="*/ 458004 h 1512888"/>
                  <a:gd name="connsiteX67" fmla="*/ 988879 w 1593850"/>
                  <a:gd name="connsiteY67" fmla="*/ 481073 h 1512888"/>
                  <a:gd name="connsiteX68" fmla="*/ 907158 w 1593850"/>
                  <a:gd name="connsiteY68" fmla="*/ 559125 h 1512888"/>
                  <a:gd name="connsiteX69" fmla="*/ 825500 w 1593850"/>
                  <a:gd name="connsiteY69" fmla="*/ 481073 h 1512888"/>
                  <a:gd name="connsiteX70" fmla="*/ 825500 w 1593850"/>
                  <a:gd name="connsiteY70" fmla="*/ 371626 h 1512888"/>
                  <a:gd name="connsiteX71" fmla="*/ 907616 w 1593850"/>
                  <a:gd name="connsiteY71" fmla="*/ 292100 h 1512888"/>
                  <a:gd name="connsiteX72" fmla="*/ 673560 w 1593850"/>
                  <a:gd name="connsiteY72" fmla="*/ 292100 h 1512888"/>
                  <a:gd name="connsiteX73" fmla="*/ 755650 w 1593850"/>
                  <a:gd name="connsiteY73" fmla="*/ 371626 h 1512888"/>
                  <a:gd name="connsiteX74" fmla="*/ 755650 w 1593850"/>
                  <a:gd name="connsiteY74" fmla="*/ 481073 h 1512888"/>
                  <a:gd name="connsiteX75" fmla="*/ 674000 w 1593850"/>
                  <a:gd name="connsiteY75" fmla="*/ 559125 h 1512888"/>
                  <a:gd name="connsiteX76" fmla="*/ 592351 w 1593850"/>
                  <a:gd name="connsiteY76" fmla="*/ 481073 h 1512888"/>
                  <a:gd name="connsiteX77" fmla="*/ 568268 w 1593850"/>
                  <a:gd name="connsiteY77" fmla="*/ 458004 h 1512888"/>
                  <a:gd name="connsiteX78" fmla="*/ 544165 w 1593850"/>
                  <a:gd name="connsiteY78" fmla="*/ 481073 h 1512888"/>
                  <a:gd name="connsiteX79" fmla="*/ 674000 w 1593850"/>
                  <a:gd name="connsiteY79" fmla="*/ 605219 h 1512888"/>
                  <a:gd name="connsiteX80" fmla="*/ 755650 w 1593850"/>
                  <a:gd name="connsiteY80" fmla="*/ 577467 h 1512888"/>
                  <a:gd name="connsiteX81" fmla="*/ 755650 w 1593850"/>
                  <a:gd name="connsiteY81" fmla="*/ 1099462 h 1512888"/>
                  <a:gd name="connsiteX82" fmla="*/ 716045 w 1593850"/>
                  <a:gd name="connsiteY82" fmla="*/ 1190870 h 1512888"/>
                  <a:gd name="connsiteX83" fmla="*/ 620494 w 1593850"/>
                  <a:gd name="connsiteY83" fmla="*/ 1228725 h 1512888"/>
                  <a:gd name="connsiteX84" fmla="*/ 620454 w 1593850"/>
                  <a:gd name="connsiteY84" fmla="*/ 1228725 h 1512888"/>
                  <a:gd name="connsiteX85" fmla="*/ 485278 w 1593850"/>
                  <a:gd name="connsiteY85" fmla="*/ 1099419 h 1512888"/>
                  <a:gd name="connsiteX86" fmla="*/ 576709 w 1593850"/>
                  <a:gd name="connsiteY86" fmla="*/ 1012001 h 1512888"/>
                  <a:gd name="connsiteX87" fmla="*/ 668120 w 1593850"/>
                  <a:gd name="connsiteY87" fmla="*/ 1099419 h 1512888"/>
                  <a:gd name="connsiteX88" fmla="*/ 692223 w 1593850"/>
                  <a:gd name="connsiteY88" fmla="*/ 1122444 h 1512888"/>
                  <a:gd name="connsiteX89" fmla="*/ 716325 w 1593850"/>
                  <a:gd name="connsiteY89" fmla="*/ 1099419 h 1512888"/>
                  <a:gd name="connsiteX90" fmla="*/ 663059 w 1593850"/>
                  <a:gd name="connsiteY90" fmla="*/ 994699 h 1512888"/>
                  <a:gd name="connsiteX91" fmla="*/ 685662 w 1593850"/>
                  <a:gd name="connsiteY91" fmla="*/ 942664 h 1512888"/>
                  <a:gd name="connsiteX92" fmla="*/ 661559 w 1593850"/>
                  <a:gd name="connsiteY92" fmla="*/ 919639 h 1512888"/>
                  <a:gd name="connsiteX93" fmla="*/ 637456 w 1593850"/>
                  <a:gd name="connsiteY93" fmla="*/ 942664 h 1512888"/>
                  <a:gd name="connsiteX94" fmla="*/ 610393 w 1593850"/>
                  <a:gd name="connsiteY94" fmla="*/ 970026 h 1512888"/>
                  <a:gd name="connsiteX95" fmla="*/ 576709 w 1593850"/>
                  <a:gd name="connsiteY95" fmla="*/ 965907 h 1512888"/>
                  <a:gd name="connsiteX96" fmla="*/ 437593 w 1593850"/>
                  <a:gd name="connsiteY96" fmla="*/ 1089793 h 1512888"/>
                  <a:gd name="connsiteX97" fmla="*/ 375165 w 1593850"/>
                  <a:gd name="connsiteY97" fmla="*/ 917904 h 1512888"/>
                  <a:gd name="connsiteX98" fmla="*/ 372105 w 1593850"/>
                  <a:gd name="connsiteY98" fmla="*/ 896917 h 1512888"/>
                  <a:gd name="connsiteX99" fmla="*/ 370265 w 1593850"/>
                  <a:gd name="connsiteY99" fmla="*/ 894445 h 1512888"/>
                  <a:gd name="connsiteX100" fmla="*/ 333320 w 1593850"/>
                  <a:gd name="connsiteY100" fmla="*/ 739512 h 1512888"/>
                  <a:gd name="connsiteX101" fmla="*/ 399828 w 1593850"/>
                  <a:gd name="connsiteY101" fmla="*/ 622303 h 1512888"/>
                  <a:gd name="connsiteX102" fmla="*/ 431312 w 1593850"/>
                  <a:gd name="connsiteY102" fmla="*/ 662067 h 1512888"/>
                  <a:gd name="connsiteX103" fmla="*/ 436673 w 1593850"/>
                  <a:gd name="connsiteY103" fmla="*/ 666706 h 1512888"/>
                  <a:gd name="connsiteX104" fmla="*/ 453314 w 1593850"/>
                  <a:gd name="connsiteY104" fmla="*/ 822768 h 1512888"/>
                  <a:gd name="connsiteX105" fmla="*/ 545145 w 1593850"/>
                  <a:gd name="connsiteY105" fmla="*/ 859062 h 1512888"/>
                  <a:gd name="connsiteX106" fmla="*/ 636976 w 1593850"/>
                  <a:gd name="connsiteY106" fmla="*/ 822768 h 1512888"/>
                  <a:gd name="connsiteX107" fmla="*/ 636976 w 1593850"/>
                  <a:gd name="connsiteY107" fmla="*/ 790159 h 1512888"/>
                  <a:gd name="connsiteX108" fmla="*/ 602892 w 1593850"/>
                  <a:gd name="connsiteY108" fmla="*/ 790159 h 1512888"/>
                  <a:gd name="connsiteX109" fmla="*/ 545145 w 1593850"/>
                  <a:gd name="connsiteY109" fmla="*/ 813055 h 1512888"/>
                  <a:gd name="connsiteX110" fmla="*/ 487418 w 1593850"/>
                  <a:gd name="connsiteY110" fmla="*/ 790159 h 1512888"/>
                  <a:gd name="connsiteX111" fmla="*/ 475917 w 1593850"/>
                  <a:gd name="connsiteY111" fmla="*/ 693895 h 1512888"/>
                  <a:gd name="connsiteX112" fmla="*/ 567748 w 1593850"/>
                  <a:gd name="connsiteY112" fmla="*/ 716096 h 1512888"/>
                  <a:gd name="connsiteX113" fmla="*/ 591871 w 1593850"/>
                  <a:gd name="connsiteY113" fmla="*/ 693071 h 1512888"/>
                  <a:gd name="connsiteX114" fmla="*/ 567748 w 1593850"/>
                  <a:gd name="connsiteY114" fmla="*/ 670002 h 1512888"/>
                  <a:gd name="connsiteX115" fmla="*/ 465416 w 1593850"/>
                  <a:gd name="connsiteY115" fmla="*/ 629458 h 1512888"/>
                  <a:gd name="connsiteX116" fmla="*/ 423011 w 1593850"/>
                  <a:gd name="connsiteY116" fmla="*/ 531633 h 1512888"/>
                  <a:gd name="connsiteX117" fmla="*/ 567808 w 1593850"/>
                  <a:gd name="connsiteY117" fmla="*/ 393221 h 1512888"/>
                  <a:gd name="connsiteX118" fmla="*/ 591911 w 1593850"/>
                  <a:gd name="connsiteY118" fmla="*/ 370152 h 1512888"/>
                  <a:gd name="connsiteX119" fmla="*/ 673560 w 1593850"/>
                  <a:gd name="connsiteY119" fmla="*/ 292100 h 1512888"/>
                  <a:gd name="connsiteX120" fmla="*/ 1335271 w 1593850"/>
                  <a:gd name="connsiteY120" fmla="*/ 203200 h 1512888"/>
                  <a:gd name="connsiteX121" fmla="*/ 1384300 w 1593850"/>
                  <a:gd name="connsiteY121" fmla="*/ 250179 h 1512888"/>
                  <a:gd name="connsiteX122" fmla="*/ 1280929 w 1593850"/>
                  <a:gd name="connsiteY122" fmla="*/ 349250 h 1512888"/>
                  <a:gd name="connsiteX123" fmla="*/ 1231900 w 1593850"/>
                  <a:gd name="connsiteY123" fmla="*/ 302270 h 1512888"/>
                  <a:gd name="connsiteX124" fmla="*/ 252215 w 1593850"/>
                  <a:gd name="connsiteY124" fmla="*/ 203200 h 1512888"/>
                  <a:gd name="connsiteX125" fmla="*/ 355600 w 1593850"/>
                  <a:gd name="connsiteY125" fmla="*/ 302270 h 1512888"/>
                  <a:gd name="connsiteX126" fmla="*/ 306585 w 1593850"/>
                  <a:gd name="connsiteY126" fmla="*/ 349250 h 1512888"/>
                  <a:gd name="connsiteX127" fmla="*/ 203200 w 1593850"/>
                  <a:gd name="connsiteY127" fmla="*/ 250179 h 1512888"/>
                  <a:gd name="connsiteX128" fmla="*/ 762000 w 1593850"/>
                  <a:gd name="connsiteY128" fmla="*/ 0 h 1512888"/>
                  <a:gd name="connsiteX129" fmla="*/ 830263 w 1593850"/>
                  <a:gd name="connsiteY129" fmla="*/ 0 h 1512888"/>
                  <a:gd name="connsiteX130" fmla="*/ 830263 w 1593850"/>
                  <a:gd name="connsiteY130" fmla="*/ 139700 h 1512888"/>
                  <a:gd name="connsiteX131" fmla="*/ 762000 w 1593850"/>
                  <a:gd name="connsiteY131" fmla="*/ 139700 h 1512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</a:cxnLst>
                <a:rect l="l" t="t" r="r" b="b"/>
                <a:pathLst>
                  <a:path w="1593850" h="1512888">
                    <a:moveTo>
                      <a:pt x="698500" y="1460500"/>
                    </a:moveTo>
                    <a:lnTo>
                      <a:pt x="889000" y="1460500"/>
                    </a:lnTo>
                    <a:cubicBezTo>
                      <a:pt x="836383" y="1504763"/>
                      <a:pt x="831577" y="1512888"/>
                      <a:pt x="812077" y="1512888"/>
                    </a:cubicBezTo>
                    <a:lnTo>
                      <a:pt x="773606" y="1512888"/>
                    </a:lnTo>
                    <a:cubicBezTo>
                      <a:pt x="753666" y="1512888"/>
                      <a:pt x="748497" y="1504125"/>
                      <a:pt x="698500" y="1460500"/>
                    </a:cubicBezTo>
                    <a:close/>
                    <a:moveTo>
                      <a:pt x="698781" y="1371600"/>
                    </a:moveTo>
                    <a:lnTo>
                      <a:pt x="891894" y="1371600"/>
                    </a:lnTo>
                    <a:cubicBezTo>
                      <a:pt x="906098" y="1371600"/>
                      <a:pt x="917575" y="1382265"/>
                      <a:pt x="917575" y="1395413"/>
                    </a:cubicBezTo>
                    <a:cubicBezTo>
                      <a:pt x="917575" y="1408567"/>
                      <a:pt x="906098" y="1419225"/>
                      <a:pt x="891894" y="1419225"/>
                    </a:cubicBezTo>
                    <a:lnTo>
                      <a:pt x="698781" y="1419225"/>
                    </a:lnTo>
                    <a:cubicBezTo>
                      <a:pt x="684599" y="1419225"/>
                      <a:pt x="673100" y="1408567"/>
                      <a:pt x="673100" y="1395413"/>
                    </a:cubicBezTo>
                    <a:cubicBezTo>
                      <a:pt x="673100" y="1382265"/>
                      <a:pt x="684599" y="1371600"/>
                      <a:pt x="698781" y="1371600"/>
                    </a:cubicBezTo>
                    <a:close/>
                    <a:moveTo>
                      <a:pt x="685945" y="1295400"/>
                    </a:moveTo>
                    <a:lnTo>
                      <a:pt x="887268" y="1295400"/>
                    </a:lnTo>
                    <a:cubicBezTo>
                      <a:pt x="901373" y="1295400"/>
                      <a:pt x="912813" y="1306061"/>
                      <a:pt x="912813" y="1319215"/>
                    </a:cubicBezTo>
                    <a:cubicBezTo>
                      <a:pt x="912813" y="1332367"/>
                      <a:pt x="901373" y="1343025"/>
                      <a:pt x="887268" y="1343025"/>
                    </a:cubicBezTo>
                    <a:lnTo>
                      <a:pt x="685945" y="1343025"/>
                    </a:lnTo>
                    <a:cubicBezTo>
                      <a:pt x="671840" y="1343025"/>
                      <a:pt x="660400" y="1332367"/>
                      <a:pt x="660400" y="1319215"/>
                    </a:cubicBezTo>
                    <a:cubicBezTo>
                      <a:pt x="660400" y="1306061"/>
                      <a:pt x="671840" y="1295400"/>
                      <a:pt x="685945" y="1295400"/>
                    </a:cubicBezTo>
                    <a:close/>
                    <a:moveTo>
                      <a:pt x="1447800" y="736600"/>
                    </a:moveTo>
                    <a:lnTo>
                      <a:pt x="1593850" y="736600"/>
                    </a:lnTo>
                    <a:lnTo>
                      <a:pt x="1593850" y="801688"/>
                    </a:lnTo>
                    <a:lnTo>
                      <a:pt x="1447800" y="801688"/>
                    </a:lnTo>
                    <a:close/>
                    <a:moveTo>
                      <a:pt x="0" y="736600"/>
                    </a:moveTo>
                    <a:lnTo>
                      <a:pt x="146050" y="736600"/>
                    </a:lnTo>
                    <a:lnTo>
                      <a:pt x="146050" y="801688"/>
                    </a:lnTo>
                    <a:lnTo>
                      <a:pt x="0" y="801688"/>
                    </a:lnTo>
                    <a:close/>
                    <a:moveTo>
                      <a:pt x="907616" y="292100"/>
                    </a:moveTo>
                    <a:cubicBezTo>
                      <a:pt x="952646" y="292100"/>
                      <a:pt x="989315" y="327136"/>
                      <a:pt x="989315" y="370152"/>
                    </a:cubicBezTo>
                    <a:cubicBezTo>
                      <a:pt x="989315" y="382900"/>
                      <a:pt x="1000110" y="393221"/>
                      <a:pt x="1013422" y="393221"/>
                    </a:cubicBezTo>
                    <a:cubicBezTo>
                      <a:pt x="1093270" y="393221"/>
                      <a:pt x="1158268" y="455315"/>
                      <a:pt x="1158289" y="531633"/>
                    </a:cubicBezTo>
                    <a:cubicBezTo>
                      <a:pt x="1158289" y="568578"/>
                      <a:pt x="1143230" y="603311"/>
                      <a:pt x="1115879" y="629458"/>
                    </a:cubicBezTo>
                    <a:cubicBezTo>
                      <a:pt x="1088528" y="655606"/>
                      <a:pt x="1052150" y="670002"/>
                      <a:pt x="1013463" y="670002"/>
                    </a:cubicBezTo>
                    <a:cubicBezTo>
                      <a:pt x="1000152" y="670002"/>
                      <a:pt x="989357" y="680322"/>
                      <a:pt x="989357" y="693071"/>
                    </a:cubicBezTo>
                    <a:cubicBezTo>
                      <a:pt x="989357" y="705776"/>
                      <a:pt x="1000152" y="716096"/>
                      <a:pt x="1013463" y="716096"/>
                    </a:cubicBezTo>
                    <a:cubicBezTo>
                      <a:pt x="1046098" y="716096"/>
                      <a:pt x="1077463" y="708378"/>
                      <a:pt x="1105334" y="693895"/>
                    </a:cubicBezTo>
                    <a:cubicBezTo>
                      <a:pt x="1124885" y="723988"/>
                      <a:pt x="1121183" y="764055"/>
                      <a:pt x="1093874" y="790159"/>
                    </a:cubicBezTo>
                    <a:cubicBezTo>
                      <a:pt x="1061988" y="820600"/>
                      <a:pt x="1010198" y="820643"/>
                      <a:pt x="978333" y="790159"/>
                    </a:cubicBezTo>
                    <a:cubicBezTo>
                      <a:pt x="968911" y="781183"/>
                      <a:pt x="953665" y="781183"/>
                      <a:pt x="944243" y="790159"/>
                    </a:cubicBezTo>
                    <a:cubicBezTo>
                      <a:pt x="934821" y="799179"/>
                      <a:pt x="934821" y="813748"/>
                      <a:pt x="944243" y="822768"/>
                    </a:cubicBezTo>
                    <a:cubicBezTo>
                      <a:pt x="969556" y="846964"/>
                      <a:pt x="1002835" y="859062"/>
                      <a:pt x="1036093" y="859062"/>
                    </a:cubicBezTo>
                    <a:cubicBezTo>
                      <a:pt x="1069372" y="859062"/>
                      <a:pt x="1102630" y="846964"/>
                      <a:pt x="1127964" y="822768"/>
                    </a:cubicBezTo>
                    <a:cubicBezTo>
                      <a:pt x="1172266" y="780403"/>
                      <a:pt x="1177820" y="714882"/>
                      <a:pt x="1144624" y="666706"/>
                    </a:cubicBezTo>
                    <a:cubicBezTo>
                      <a:pt x="1146392" y="665145"/>
                      <a:pt x="1148264" y="663714"/>
                      <a:pt x="1149969" y="662067"/>
                    </a:cubicBezTo>
                    <a:cubicBezTo>
                      <a:pt x="1162532" y="650055"/>
                      <a:pt x="1172973" y="636656"/>
                      <a:pt x="1181480" y="622303"/>
                    </a:cubicBezTo>
                    <a:cubicBezTo>
                      <a:pt x="1260185" y="692030"/>
                      <a:pt x="1274765" y="808588"/>
                      <a:pt x="1211078" y="894445"/>
                    </a:cubicBezTo>
                    <a:lnTo>
                      <a:pt x="1209227" y="896917"/>
                    </a:lnTo>
                    <a:cubicBezTo>
                      <a:pt x="1204713" y="903031"/>
                      <a:pt x="1203569" y="910836"/>
                      <a:pt x="1206148" y="917904"/>
                    </a:cubicBezTo>
                    <a:cubicBezTo>
                      <a:pt x="1229984" y="982688"/>
                      <a:pt x="1202280" y="1053108"/>
                      <a:pt x="1143709" y="1089793"/>
                    </a:cubicBezTo>
                    <a:cubicBezTo>
                      <a:pt x="1138509" y="1020673"/>
                      <a:pt x="1078149" y="965907"/>
                      <a:pt x="1004520" y="965907"/>
                    </a:cubicBezTo>
                    <a:cubicBezTo>
                      <a:pt x="992872" y="965907"/>
                      <a:pt x="981640" y="967424"/>
                      <a:pt x="970804" y="970026"/>
                    </a:cubicBezTo>
                    <a:cubicBezTo>
                      <a:pt x="955766" y="969159"/>
                      <a:pt x="943723" y="957277"/>
                      <a:pt x="943723" y="942664"/>
                    </a:cubicBezTo>
                    <a:cubicBezTo>
                      <a:pt x="943723" y="929916"/>
                      <a:pt x="932928" y="919639"/>
                      <a:pt x="919638" y="919639"/>
                    </a:cubicBezTo>
                    <a:cubicBezTo>
                      <a:pt x="906326" y="919639"/>
                      <a:pt x="895511" y="929916"/>
                      <a:pt x="895511" y="942664"/>
                    </a:cubicBezTo>
                    <a:cubicBezTo>
                      <a:pt x="895511" y="962958"/>
                      <a:pt x="904163" y="981387"/>
                      <a:pt x="918140" y="994699"/>
                    </a:cubicBezTo>
                    <a:cubicBezTo>
                      <a:pt x="885735" y="1019199"/>
                      <a:pt x="864852" y="1056967"/>
                      <a:pt x="864852" y="1099419"/>
                    </a:cubicBezTo>
                    <a:cubicBezTo>
                      <a:pt x="864852" y="1112124"/>
                      <a:pt x="875647" y="1122444"/>
                      <a:pt x="888959" y="1122444"/>
                    </a:cubicBezTo>
                    <a:cubicBezTo>
                      <a:pt x="902249" y="1122444"/>
                      <a:pt x="913044" y="1112124"/>
                      <a:pt x="913044" y="1099419"/>
                    </a:cubicBezTo>
                    <a:cubicBezTo>
                      <a:pt x="913044" y="1051200"/>
                      <a:pt x="954102" y="1012001"/>
                      <a:pt x="1004520" y="1012001"/>
                    </a:cubicBezTo>
                    <a:cubicBezTo>
                      <a:pt x="1054937" y="1012001"/>
                      <a:pt x="1095995" y="1051200"/>
                      <a:pt x="1095995" y="1099419"/>
                    </a:cubicBezTo>
                    <a:cubicBezTo>
                      <a:pt x="1096016" y="1170707"/>
                      <a:pt x="1035344" y="1228725"/>
                      <a:pt x="960737" y="1228725"/>
                    </a:cubicBezTo>
                    <a:cubicBezTo>
                      <a:pt x="924588" y="1228725"/>
                      <a:pt x="890643" y="1215283"/>
                      <a:pt x="865123" y="1190870"/>
                    </a:cubicBezTo>
                    <a:cubicBezTo>
                      <a:pt x="839560" y="1166457"/>
                      <a:pt x="825500" y="1133979"/>
                      <a:pt x="825500" y="1099462"/>
                    </a:cubicBezTo>
                    <a:lnTo>
                      <a:pt x="825500" y="577467"/>
                    </a:lnTo>
                    <a:cubicBezTo>
                      <a:pt x="847818" y="594812"/>
                      <a:pt x="876230" y="605219"/>
                      <a:pt x="907158" y="605219"/>
                    </a:cubicBezTo>
                    <a:cubicBezTo>
                      <a:pt x="978812" y="605219"/>
                      <a:pt x="1037091" y="549498"/>
                      <a:pt x="1037091" y="481073"/>
                    </a:cubicBezTo>
                    <a:cubicBezTo>
                      <a:pt x="1037091" y="468324"/>
                      <a:pt x="1026297" y="458004"/>
                      <a:pt x="1012985" y="458004"/>
                    </a:cubicBezTo>
                    <a:cubicBezTo>
                      <a:pt x="999673" y="458004"/>
                      <a:pt x="988879" y="468324"/>
                      <a:pt x="988879" y="481073"/>
                    </a:cubicBezTo>
                    <a:cubicBezTo>
                      <a:pt x="988879" y="524088"/>
                      <a:pt x="952209" y="559125"/>
                      <a:pt x="907158" y="559125"/>
                    </a:cubicBezTo>
                    <a:cubicBezTo>
                      <a:pt x="862128" y="559125"/>
                      <a:pt x="825500" y="524088"/>
                      <a:pt x="825500" y="481073"/>
                    </a:cubicBezTo>
                    <a:lnTo>
                      <a:pt x="825500" y="371626"/>
                    </a:lnTo>
                    <a:cubicBezTo>
                      <a:pt x="825500" y="328524"/>
                      <a:pt x="863105" y="292100"/>
                      <a:pt x="907616" y="292100"/>
                    </a:cubicBezTo>
                    <a:close/>
                    <a:moveTo>
                      <a:pt x="673560" y="292100"/>
                    </a:moveTo>
                    <a:cubicBezTo>
                      <a:pt x="718066" y="292100"/>
                      <a:pt x="755650" y="328524"/>
                      <a:pt x="755650" y="371626"/>
                    </a:cubicBezTo>
                    <a:lnTo>
                      <a:pt x="755650" y="481073"/>
                    </a:lnTo>
                    <a:cubicBezTo>
                      <a:pt x="755650" y="524088"/>
                      <a:pt x="719006" y="559125"/>
                      <a:pt x="674000" y="559125"/>
                    </a:cubicBezTo>
                    <a:cubicBezTo>
                      <a:pt x="628995" y="559125"/>
                      <a:pt x="592351" y="524088"/>
                      <a:pt x="592351" y="481073"/>
                    </a:cubicBezTo>
                    <a:cubicBezTo>
                      <a:pt x="592351" y="468324"/>
                      <a:pt x="581570" y="458004"/>
                      <a:pt x="568268" y="458004"/>
                    </a:cubicBezTo>
                    <a:cubicBezTo>
                      <a:pt x="554946" y="458004"/>
                      <a:pt x="544165" y="468324"/>
                      <a:pt x="544165" y="481073"/>
                    </a:cubicBezTo>
                    <a:cubicBezTo>
                      <a:pt x="544165" y="549498"/>
                      <a:pt x="602412" y="605219"/>
                      <a:pt x="674000" y="605219"/>
                    </a:cubicBezTo>
                    <a:cubicBezTo>
                      <a:pt x="704924" y="605219"/>
                      <a:pt x="733327" y="594812"/>
                      <a:pt x="755650" y="577467"/>
                    </a:cubicBezTo>
                    <a:lnTo>
                      <a:pt x="755650" y="1099462"/>
                    </a:lnTo>
                    <a:cubicBezTo>
                      <a:pt x="755650" y="1133979"/>
                      <a:pt x="741568" y="1166457"/>
                      <a:pt x="716045" y="1190870"/>
                    </a:cubicBezTo>
                    <a:cubicBezTo>
                      <a:pt x="690522" y="1215283"/>
                      <a:pt x="656578" y="1228725"/>
                      <a:pt x="620494" y="1228725"/>
                    </a:cubicBezTo>
                    <a:lnTo>
                      <a:pt x="620454" y="1228725"/>
                    </a:lnTo>
                    <a:cubicBezTo>
                      <a:pt x="545905" y="1228725"/>
                      <a:pt x="485278" y="1170707"/>
                      <a:pt x="485278" y="1099419"/>
                    </a:cubicBezTo>
                    <a:cubicBezTo>
                      <a:pt x="485278" y="1051200"/>
                      <a:pt x="526283" y="1012001"/>
                      <a:pt x="576709" y="1012001"/>
                    </a:cubicBezTo>
                    <a:cubicBezTo>
                      <a:pt x="627095" y="1012001"/>
                      <a:pt x="668120" y="1051200"/>
                      <a:pt x="668120" y="1099419"/>
                    </a:cubicBezTo>
                    <a:cubicBezTo>
                      <a:pt x="668120" y="1112124"/>
                      <a:pt x="678921" y="1122444"/>
                      <a:pt x="692223" y="1122444"/>
                    </a:cubicBezTo>
                    <a:cubicBezTo>
                      <a:pt x="705524" y="1122444"/>
                      <a:pt x="716325" y="1112124"/>
                      <a:pt x="716325" y="1099419"/>
                    </a:cubicBezTo>
                    <a:cubicBezTo>
                      <a:pt x="716325" y="1056967"/>
                      <a:pt x="695443" y="1019199"/>
                      <a:pt x="663059" y="994699"/>
                    </a:cubicBezTo>
                    <a:cubicBezTo>
                      <a:pt x="677021" y="981387"/>
                      <a:pt x="685662" y="962958"/>
                      <a:pt x="685662" y="942664"/>
                    </a:cubicBezTo>
                    <a:cubicBezTo>
                      <a:pt x="685662" y="929916"/>
                      <a:pt x="674881" y="919639"/>
                      <a:pt x="661559" y="919639"/>
                    </a:cubicBezTo>
                    <a:cubicBezTo>
                      <a:pt x="648237" y="919639"/>
                      <a:pt x="637456" y="929916"/>
                      <a:pt x="637456" y="942664"/>
                    </a:cubicBezTo>
                    <a:cubicBezTo>
                      <a:pt x="637456" y="957277"/>
                      <a:pt x="625455" y="969159"/>
                      <a:pt x="610393" y="970026"/>
                    </a:cubicBezTo>
                    <a:cubicBezTo>
                      <a:pt x="599592" y="967424"/>
                      <a:pt x="588330" y="965907"/>
                      <a:pt x="576709" y="965907"/>
                    </a:cubicBezTo>
                    <a:cubicBezTo>
                      <a:pt x="503120" y="965907"/>
                      <a:pt x="442793" y="1020673"/>
                      <a:pt x="437593" y="1089793"/>
                    </a:cubicBezTo>
                    <a:cubicBezTo>
                      <a:pt x="379046" y="1053108"/>
                      <a:pt x="351362" y="982688"/>
                      <a:pt x="375165" y="917904"/>
                    </a:cubicBezTo>
                    <a:cubicBezTo>
                      <a:pt x="377766" y="910836"/>
                      <a:pt x="376625" y="903031"/>
                      <a:pt x="372105" y="896917"/>
                    </a:cubicBezTo>
                    <a:lnTo>
                      <a:pt x="370265" y="894445"/>
                    </a:lnTo>
                    <a:cubicBezTo>
                      <a:pt x="336721" y="849219"/>
                      <a:pt x="323599" y="794192"/>
                      <a:pt x="333320" y="739512"/>
                    </a:cubicBezTo>
                    <a:cubicBezTo>
                      <a:pt x="341441" y="693895"/>
                      <a:pt x="364864" y="653221"/>
                      <a:pt x="399828" y="622303"/>
                    </a:cubicBezTo>
                    <a:cubicBezTo>
                      <a:pt x="408329" y="636656"/>
                      <a:pt x="418770" y="650055"/>
                      <a:pt x="431312" y="662067"/>
                    </a:cubicBezTo>
                    <a:cubicBezTo>
                      <a:pt x="433032" y="663714"/>
                      <a:pt x="434892" y="665145"/>
                      <a:pt x="436673" y="666706"/>
                    </a:cubicBezTo>
                    <a:cubicBezTo>
                      <a:pt x="403489" y="714882"/>
                      <a:pt x="409049" y="780403"/>
                      <a:pt x="453314" y="822768"/>
                    </a:cubicBezTo>
                    <a:cubicBezTo>
                      <a:pt x="478637" y="846964"/>
                      <a:pt x="511901" y="859062"/>
                      <a:pt x="545145" y="859062"/>
                    </a:cubicBezTo>
                    <a:cubicBezTo>
                      <a:pt x="578389" y="859062"/>
                      <a:pt x="611673" y="846964"/>
                      <a:pt x="636976" y="822768"/>
                    </a:cubicBezTo>
                    <a:cubicBezTo>
                      <a:pt x="646397" y="813748"/>
                      <a:pt x="646397" y="799179"/>
                      <a:pt x="636976" y="790159"/>
                    </a:cubicBezTo>
                    <a:cubicBezTo>
                      <a:pt x="627555" y="781183"/>
                      <a:pt x="612313" y="781183"/>
                      <a:pt x="602892" y="790159"/>
                    </a:cubicBezTo>
                    <a:cubicBezTo>
                      <a:pt x="587470" y="804902"/>
                      <a:pt x="566948" y="813055"/>
                      <a:pt x="545145" y="813055"/>
                    </a:cubicBezTo>
                    <a:cubicBezTo>
                      <a:pt x="523343" y="813055"/>
                      <a:pt x="502820" y="804902"/>
                      <a:pt x="487418" y="790159"/>
                    </a:cubicBezTo>
                    <a:cubicBezTo>
                      <a:pt x="460095" y="764055"/>
                      <a:pt x="456395" y="723988"/>
                      <a:pt x="475917" y="693895"/>
                    </a:cubicBezTo>
                    <a:cubicBezTo>
                      <a:pt x="503800" y="708378"/>
                      <a:pt x="535164" y="716096"/>
                      <a:pt x="567748" y="716096"/>
                    </a:cubicBezTo>
                    <a:cubicBezTo>
                      <a:pt x="581049" y="716096"/>
                      <a:pt x="591871" y="705776"/>
                      <a:pt x="591871" y="693071"/>
                    </a:cubicBezTo>
                    <a:cubicBezTo>
                      <a:pt x="591871" y="680322"/>
                      <a:pt x="581049" y="670002"/>
                      <a:pt x="567748" y="670002"/>
                    </a:cubicBezTo>
                    <a:cubicBezTo>
                      <a:pt x="529083" y="670002"/>
                      <a:pt x="492759" y="655606"/>
                      <a:pt x="465416" y="629458"/>
                    </a:cubicBezTo>
                    <a:cubicBezTo>
                      <a:pt x="438053" y="603311"/>
                      <a:pt x="423011" y="568578"/>
                      <a:pt x="423011" y="531633"/>
                    </a:cubicBezTo>
                    <a:cubicBezTo>
                      <a:pt x="423031" y="455315"/>
                      <a:pt x="487999" y="393221"/>
                      <a:pt x="567808" y="393221"/>
                    </a:cubicBezTo>
                    <a:cubicBezTo>
                      <a:pt x="581109" y="393221"/>
                      <a:pt x="591911" y="382900"/>
                      <a:pt x="591911" y="370152"/>
                    </a:cubicBezTo>
                    <a:cubicBezTo>
                      <a:pt x="591911" y="327136"/>
                      <a:pt x="628535" y="292100"/>
                      <a:pt x="673560" y="292100"/>
                    </a:cubicBezTo>
                    <a:close/>
                    <a:moveTo>
                      <a:pt x="1335271" y="203200"/>
                    </a:moveTo>
                    <a:lnTo>
                      <a:pt x="1384300" y="250179"/>
                    </a:lnTo>
                    <a:lnTo>
                      <a:pt x="1280929" y="349250"/>
                    </a:lnTo>
                    <a:lnTo>
                      <a:pt x="1231900" y="302270"/>
                    </a:lnTo>
                    <a:close/>
                    <a:moveTo>
                      <a:pt x="252215" y="203200"/>
                    </a:moveTo>
                    <a:lnTo>
                      <a:pt x="355600" y="302270"/>
                    </a:lnTo>
                    <a:lnTo>
                      <a:pt x="306585" y="349250"/>
                    </a:lnTo>
                    <a:lnTo>
                      <a:pt x="203200" y="250179"/>
                    </a:lnTo>
                    <a:close/>
                    <a:moveTo>
                      <a:pt x="762000" y="0"/>
                    </a:moveTo>
                    <a:lnTo>
                      <a:pt x="830263" y="0"/>
                    </a:lnTo>
                    <a:lnTo>
                      <a:pt x="830263" y="139700"/>
                    </a:lnTo>
                    <a:lnTo>
                      <a:pt x="762000" y="1397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 defTabSz="91404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799" kern="0">
                  <a:solidFill>
                    <a:srgbClr val="333333"/>
                  </a:solidFill>
                  <a:latin typeface="Lato"/>
                  <a:ea typeface="Microsoft YaHei" panose="020B0503020204020204" pitchFamily="34" charset="-122"/>
                  <a:sym typeface="Helvetica Light"/>
                </a:endParaRPr>
              </a:p>
            </p:txBody>
          </p:sp>
          <p:sp>
            <p:nvSpPr>
              <p:cNvPr id="312" name="AutoShape 23">
                <a:extLst>
                  <a:ext uri="{FF2B5EF4-FFF2-40B4-BE49-F238E27FC236}">
                    <a16:creationId xmlns:a16="http://schemas.microsoft.com/office/drawing/2014/main" xmlns="" id="{F997C338-C2CA-44DA-A2FB-6D4CD29744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33024" y="2562788"/>
                <a:ext cx="550018" cy="82386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546" y="0"/>
                    </a:moveTo>
                    <a:cubicBezTo>
                      <a:pt x="9416" y="0"/>
                      <a:pt x="8506" y="572"/>
                      <a:pt x="8506" y="1274"/>
                    </a:cubicBezTo>
                    <a:cubicBezTo>
                      <a:pt x="8506" y="1440"/>
                      <a:pt x="8558" y="1596"/>
                      <a:pt x="8651" y="1742"/>
                    </a:cubicBezTo>
                    <a:lnTo>
                      <a:pt x="6701" y="1742"/>
                    </a:lnTo>
                    <a:cubicBezTo>
                      <a:pt x="5567" y="1742"/>
                      <a:pt x="4643" y="2316"/>
                      <a:pt x="4643" y="3021"/>
                    </a:cubicBezTo>
                    <a:lnTo>
                      <a:pt x="4643" y="3985"/>
                    </a:lnTo>
                    <a:lnTo>
                      <a:pt x="16449" y="3985"/>
                    </a:lnTo>
                    <a:cubicBezTo>
                      <a:pt x="16449" y="3985"/>
                      <a:pt x="16449" y="3021"/>
                      <a:pt x="16449" y="3021"/>
                    </a:cubicBezTo>
                    <a:cubicBezTo>
                      <a:pt x="16449" y="2316"/>
                      <a:pt x="15525" y="1742"/>
                      <a:pt x="14391" y="1742"/>
                    </a:cubicBezTo>
                    <a:lnTo>
                      <a:pt x="12450" y="1742"/>
                    </a:lnTo>
                    <a:cubicBezTo>
                      <a:pt x="12544" y="1596"/>
                      <a:pt x="12595" y="1440"/>
                      <a:pt x="12595" y="1274"/>
                    </a:cubicBezTo>
                    <a:cubicBezTo>
                      <a:pt x="12595" y="572"/>
                      <a:pt x="11676" y="0"/>
                      <a:pt x="10546" y="0"/>
                    </a:cubicBezTo>
                    <a:close/>
                    <a:moveTo>
                      <a:pt x="10546" y="558"/>
                    </a:moveTo>
                    <a:cubicBezTo>
                      <a:pt x="11182" y="558"/>
                      <a:pt x="11698" y="879"/>
                      <a:pt x="11698" y="1274"/>
                    </a:cubicBezTo>
                    <a:cubicBezTo>
                      <a:pt x="11698" y="1454"/>
                      <a:pt x="11593" y="1616"/>
                      <a:pt x="11417" y="1742"/>
                    </a:cubicBezTo>
                    <a:lnTo>
                      <a:pt x="9685" y="1742"/>
                    </a:lnTo>
                    <a:cubicBezTo>
                      <a:pt x="9508" y="1616"/>
                      <a:pt x="9394" y="1454"/>
                      <a:pt x="9394" y="1274"/>
                    </a:cubicBezTo>
                    <a:cubicBezTo>
                      <a:pt x="9394" y="879"/>
                      <a:pt x="9910" y="558"/>
                      <a:pt x="10546" y="558"/>
                    </a:cubicBezTo>
                    <a:close/>
                    <a:moveTo>
                      <a:pt x="1859" y="3066"/>
                    </a:moveTo>
                    <a:cubicBezTo>
                      <a:pt x="931" y="3066"/>
                      <a:pt x="0" y="3641"/>
                      <a:pt x="0" y="4346"/>
                    </a:cubicBezTo>
                    <a:lnTo>
                      <a:pt x="0" y="20320"/>
                    </a:lnTo>
                    <a:cubicBezTo>
                      <a:pt x="0" y="21026"/>
                      <a:pt x="924" y="21600"/>
                      <a:pt x="2058" y="21600"/>
                    </a:cubicBezTo>
                    <a:lnTo>
                      <a:pt x="19542" y="21600"/>
                    </a:lnTo>
                    <a:cubicBezTo>
                      <a:pt x="20676" y="21600"/>
                      <a:pt x="21600" y="21026"/>
                      <a:pt x="21600" y="20320"/>
                    </a:cubicBezTo>
                    <a:lnTo>
                      <a:pt x="21600" y="4346"/>
                    </a:lnTo>
                    <a:cubicBezTo>
                      <a:pt x="21600" y="3641"/>
                      <a:pt x="20676" y="3066"/>
                      <a:pt x="19542" y="3066"/>
                    </a:cubicBezTo>
                    <a:lnTo>
                      <a:pt x="17229" y="3066"/>
                    </a:lnTo>
                    <a:cubicBezTo>
                      <a:pt x="17309" y="3208"/>
                      <a:pt x="17356" y="3359"/>
                      <a:pt x="17356" y="3517"/>
                    </a:cubicBezTo>
                    <a:lnTo>
                      <a:pt x="17356" y="4549"/>
                    </a:lnTo>
                    <a:lnTo>
                      <a:pt x="4244" y="4549"/>
                    </a:lnTo>
                    <a:lnTo>
                      <a:pt x="4244" y="3517"/>
                    </a:lnTo>
                    <a:cubicBezTo>
                      <a:pt x="4244" y="3359"/>
                      <a:pt x="4302" y="3173"/>
                      <a:pt x="4371" y="3066"/>
                    </a:cubicBezTo>
                    <a:lnTo>
                      <a:pt x="1859" y="3066"/>
                    </a:lnTo>
                    <a:close/>
                    <a:moveTo>
                      <a:pt x="2340" y="7311"/>
                    </a:moveTo>
                    <a:lnTo>
                      <a:pt x="6239" y="7311"/>
                    </a:lnTo>
                    <a:lnTo>
                      <a:pt x="4171" y="9210"/>
                    </a:lnTo>
                    <a:lnTo>
                      <a:pt x="3201" y="8444"/>
                    </a:lnTo>
                    <a:lnTo>
                      <a:pt x="2621" y="8726"/>
                    </a:lnTo>
                    <a:lnTo>
                      <a:pt x="4217" y="9983"/>
                    </a:lnTo>
                    <a:lnTo>
                      <a:pt x="7055" y="7373"/>
                    </a:lnTo>
                    <a:cubicBezTo>
                      <a:pt x="7055" y="7373"/>
                      <a:pt x="7055" y="10242"/>
                      <a:pt x="7055" y="10242"/>
                    </a:cubicBezTo>
                    <a:lnTo>
                      <a:pt x="2340" y="10242"/>
                    </a:lnTo>
                    <a:lnTo>
                      <a:pt x="2340" y="7311"/>
                    </a:lnTo>
                    <a:close/>
                    <a:moveTo>
                      <a:pt x="8551" y="7322"/>
                    </a:moveTo>
                    <a:lnTo>
                      <a:pt x="18662" y="7322"/>
                    </a:lnTo>
                    <a:cubicBezTo>
                      <a:pt x="18662" y="7322"/>
                      <a:pt x="18662" y="8077"/>
                      <a:pt x="18662" y="8077"/>
                    </a:cubicBezTo>
                    <a:lnTo>
                      <a:pt x="8551" y="8077"/>
                    </a:lnTo>
                    <a:lnTo>
                      <a:pt x="8551" y="7322"/>
                    </a:lnTo>
                    <a:close/>
                    <a:moveTo>
                      <a:pt x="8551" y="8404"/>
                    </a:moveTo>
                    <a:lnTo>
                      <a:pt x="18662" y="8404"/>
                    </a:lnTo>
                    <a:cubicBezTo>
                      <a:pt x="18662" y="8404"/>
                      <a:pt x="18662" y="9160"/>
                      <a:pt x="18662" y="9160"/>
                    </a:cubicBezTo>
                    <a:lnTo>
                      <a:pt x="8551" y="9160"/>
                    </a:lnTo>
                    <a:lnTo>
                      <a:pt x="8551" y="8404"/>
                    </a:lnTo>
                    <a:close/>
                    <a:moveTo>
                      <a:pt x="2340" y="11189"/>
                    </a:moveTo>
                    <a:lnTo>
                      <a:pt x="6311" y="11189"/>
                    </a:lnTo>
                    <a:lnTo>
                      <a:pt x="4171" y="13156"/>
                    </a:lnTo>
                    <a:lnTo>
                      <a:pt x="3201" y="12390"/>
                    </a:lnTo>
                    <a:lnTo>
                      <a:pt x="2621" y="12671"/>
                    </a:lnTo>
                    <a:lnTo>
                      <a:pt x="4217" y="13928"/>
                    </a:lnTo>
                    <a:lnTo>
                      <a:pt x="7055" y="11319"/>
                    </a:lnTo>
                    <a:cubicBezTo>
                      <a:pt x="7055" y="11319"/>
                      <a:pt x="7055" y="14120"/>
                      <a:pt x="7055" y="14120"/>
                    </a:cubicBezTo>
                    <a:lnTo>
                      <a:pt x="2340" y="14120"/>
                    </a:lnTo>
                    <a:lnTo>
                      <a:pt x="2340" y="11189"/>
                    </a:lnTo>
                    <a:close/>
                    <a:moveTo>
                      <a:pt x="8551" y="11268"/>
                    </a:moveTo>
                    <a:lnTo>
                      <a:pt x="18662" y="11268"/>
                    </a:lnTo>
                    <a:cubicBezTo>
                      <a:pt x="18662" y="11268"/>
                      <a:pt x="18662" y="12023"/>
                      <a:pt x="18662" y="12023"/>
                    </a:cubicBezTo>
                    <a:lnTo>
                      <a:pt x="8551" y="12023"/>
                    </a:lnTo>
                    <a:lnTo>
                      <a:pt x="8551" y="11268"/>
                    </a:lnTo>
                    <a:close/>
                    <a:moveTo>
                      <a:pt x="8551" y="12350"/>
                    </a:moveTo>
                    <a:lnTo>
                      <a:pt x="18662" y="12350"/>
                    </a:lnTo>
                    <a:cubicBezTo>
                      <a:pt x="18662" y="12350"/>
                      <a:pt x="18662" y="13105"/>
                      <a:pt x="18662" y="13105"/>
                    </a:cubicBezTo>
                    <a:lnTo>
                      <a:pt x="8551" y="13105"/>
                    </a:lnTo>
                    <a:lnTo>
                      <a:pt x="8551" y="12350"/>
                    </a:lnTo>
                    <a:close/>
                    <a:moveTo>
                      <a:pt x="8551" y="15349"/>
                    </a:moveTo>
                    <a:lnTo>
                      <a:pt x="18662" y="15349"/>
                    </a:lnTo>
                    <a:cubicBezTo>
                      <a:pt x="18662" y="15349"/>
                      <a:pt x="18662" y="16104"/>
                      <a:pt x="18662" y="16104"/>
                    </a:cubicBezTo>
                    <a:lnTo>
                      <a:pt x="8551" y="16104"/>
                    </a:lnTo>
                    <a:lnTo>
                      <a:pt x="8551" y="15349"/>
                    </a:lnTo>
                    <a:close/>
                    <a:moveTo>
                      <a:pt x="2340" y="15383"/>
                    </a:moveTo>
                    <a:lnTo>
                      <a:pt x="7055" y="15383"/>
                    </a:lnTo>
                    <a:cubicBezTo>
                      <a:pt x="7055" y="15383"/>
                      <a:pt x="7055" y="18314"/>
                      <a:pt x="7055" y="18314"/>
                    </a:cubicBezTo>
                    <a:lnTo>
                      <a:pt x="2340" y="18314"/>
                    </a:lnTo>
                    <a:lnTo>
                      <a:pt x="2340" y="15383"/>
                    </a:lnTo>
                    <a:close/>
                    <a:moveTo>
                      <a:pt x="8551" y="16431"/>
                    </a:moveTo>
                    <a:lnTo>
                      <a:pt x="18662" y="16431"/>
                    </a:lnTo>
                    <a:cubicBezTo>
                      <a:pt x="18662" y="16431"/>
                      <a:pt x="18662" y="17186"/>
                      <a:pt x="18662" y="17186"/>
                    </a:cubicBezTo>
                    <a:lnTo>
                      <a:pt x="8551" y="17186"/>
                    </a:lnTo>
                    <a:lnTo>
                      <a:pt x="8551" y="16431"/>
                    </a:lnTo>
                    <a:close/>
                    <a:moveTo>
                      <a:pt x="8551" y="16431"/>
                    </a:moveTo>
                  </a:path>
                </a:pathLst>
              </a:custGeom>
              <a:solidFill>
                <a:srgbClr val="FFFEFE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 lIns="0" tIns="0" rIns="0" bIns="0"/>
              <a:lstStyle>
                <a:defPPr>
                  <a:defRPr lang="en-US"/>
                </a:defPPr>
                <a:lvl1pPr marL="0" algn="l" defTabSz="182875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377" algn="l" defTabSz="182875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754" algn="l" defTabSz="182875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3131" algn="l" defTabSz="182875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7509" algn="l" defTabSz="182875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886" algn="l" defTabSz="182875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6263" algn="l" defTabSz="182875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400640" algn="l" defTabSz="182875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5017" algn="l" defTabSz="182875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854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2530">
                  <a:solidFill>
                    <a:srgbClr val="333333"/>
                  </a:solidFill>
                  <a:latin typeface="Lato"/>
                  <a:sym typeface="Helvetica Light"/>
                </a:endParaRPr>
              </a:p>
            </p:txBody>
          </p:sp>
        </p:grpSp>
        <p:sp>
          <p:nvSpPr>
            <p:cNvPr id="291" name="AutoShape 10">
              <a:extLst>
                <a:ext uri="{FF2B5EF4-FFF2-40B4-BE49-F238E27FC236}">
                  <a16:creationId xmlns:a16="http://schemas.microsoft.com/office/drawing/2014/main" xmlns="" id="{D3EACCE7-0E02-4E5E-A45C-BAC0E3290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5469" y="4304817"/>
              <a:ext cx="1241070" cy="70879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774" y="0"/>
                  </a:moveTo>
                  <a:cubicBezTo>
                    <a:pt x="9274" y="0"/>
                    <a:pt x="8048" y="2044"/>
                    <a:pt x="8042" y="4561"/>
                  </a:cubicBezTo>
                  <a:cubicBezTo>
                    <a:pt x="8041" y="7119"/>
                    <a:pt x="9252" y="9181"/>
                    <a:pt x="10765" y="9184"/>
                  </a:cubicBezTo>
                  <a:cubicBezTo>
                    <a:pt x="12302" y="9185"/>
                    <a:pt x="13529" y="7133"/>
                    <a:pt x="13525" y="4576"/>
                  </a:cubicBezTo>
                  <a:cubicBezTo>
                    <a:pt x="13520" y="2041"/>
                    <a:pt x="12293" y="0"/>
                    <a:pt x="10774" y="0"/>
                  </a:cubicBezTo>
                  <a:close/>
                  <a:moveTo>
                    <a:pt x="5231" y="750"/>
                  </a:moveTo>
                  <a:cubicBezTo>
                    <a:pt x="4076" y="750"/>
                    <a:pt x="3132" y="2326"/>
                    <a:pt x="3128" y="4264"/>
                  </a:cubicBezTo>
                  <a:cubicBezTo>
                    <a:pt x="3126" y="6233"/>
                    <a:pt x="4057" y="7815"/>
                    <a:pt x="5222" y="7817"/>
                  </a:cubicBezTo>
                  <a:cubicBezTo>
                    <a:pt x="6405" y="7818"/>
                    <a:pt x="7352" y="6248"/>
                    <a:pt x="7349" y="4279"/>
                  </a:cubicBezTo>
                  <a:cubicBezTo>
                    <a:pt x="7345" y="2327"/>
                    <a:pt x="6400" y="750"/>
                    <a:pt x="5231" y="750"/>
                  </a:cubicBezTo>
                  <a:close/>
                  <a:moveTo>
                    <a:pt x="16266" y="750"/>
                  </a:moveTo>
                  <a:cubicBezTo>
                    <a:pt x="15097" y="750"/>
                    <a:pt x="14153" y="2327"/>
                    <a:pt x="14149" y="4279"/>
                  </a:cubicBezTo>
                  <a:cubicBezTo>
                    <a:pt x="14146" y="6248"/>
                    <a:pt x="15092" y="7818"/>
                    <a:pt x="16276" y="7817"/>
                  </a:cubicBezTo>
                  <a:cubicBezTo>
                    <a:pt x="17440" y="7815"/>
                    <a:pt x="18371" y="6233"/>
                    <a:pt x="18370" y="4264"/>
                  </a:cubicBezTo>
                  <a:cubicBezTo>
                    <a:pt x="18366" y="2326"/>
                    <a:pt x="17421" y="750"/>
                    <a:pt x="16266" y="750"/>
                  </a:cubicBezTo>
                  <a:close/>
                  <a:moveTo>
                    <a:pt x="4203" y="8246"/>
                  </a:moveTo>
                  <a:cubicBezTo>
                    <a:pt x="4136" y="8246"/>
                    <a:pt x="4065" y="8259"/>
                    <a:pt x="3998" y="8278"/>
                  </a:cubicBezTo>
                  <a:cubicBezTo>
                    <a:pt x="3552" y="8401"/>
                    <a:pt x="3201" y="8931"/>
                    <a:pt x="2872" y="9410"/>
                  </a:cubicBezTo>
                  <a:cubicBezTo>
                    <a:pt x="1320" y="11660"/>
                    <a:pt x="411" y="14353"/>
                    <a:pt x="0" y="17852"/>
                  </a:cubicBezTo>
                  <a:lnTo>
                    <a:pt x="1592" y="17852"/>
                  </a:lnTo>
                  <a:cubicBezTo>
                    <a:pt x="1709" y="16852"/>
                    <a:pt x="1871" y="16162"/>
                    <a:pt x="2090" y="15415"/>
                  </a:cubicBezTo>
                  <a:cubicBezTo>
                    <a:pt x="2305" y="14681"/>
                    <a:pt x="2562" y="13927"/>
                    <a:pt x="2802" y="13213"/>
                  </a:cubicBezTo>
                  <a:cubicBezTo>
                    <a:pt x="2823" y="13228"/>
                    <a:pt x="2845" y="13213"/>
                    <a:pt x="2867" y="13229"/>
                  </a:cubicBezTo>
                  <a:cubicBezTo>
                    <a:pt x="2869" y="13270"/>
                    <a:pt x="2872" y="13407"/>
                    <a:pt x="2872" y="13447"/>
                  </a:cubicBezTo>
                  <a:cubicBezTo>
                    <a:pt x="2872" y="14651"/>
                    <a:pt x="2774" y="17852"/>
                    <a:pt x="2774" y="17852"/>
                  </a:cubicBezTo>
                  <a:lnTo>
                    <a:pt x="4631" y="17852"/>
                  </a:lnTo>
                  <a:cubicBezTo>
                    <a:pt x="4301" y="19101"/>
                    <a:pt x="4051" y="20600"/>
                    <a:pt x="3872" y="21600"/>
                  </a:cubicBezTo>
                  <a:lnTo>
                    <a:pt x="5939" y="21600"/>
                  </a:lnTo>
                  <a:cubicBezTo>
                    <a:pt x="6091" y="20850"/>
                    <a:pt x="6302" y="19619"/>
                    <a:pt x="6586" y="18648"/>
                  </a:cubicBezTo>
                  <a:cubicBezTo>
                    <a:pt x="6865" y="17695"/>
                    <a:pt x="7196" y="16827"/>
                    <a:pt x="7507" y="15899"/>
                  </a:cubicBezTo>
                  <a:cubicBezTo>
                    <a:pt x="7534" y="15918"/>
                    <a:pt x="7562" y="15957"/>
                    <a:pt x="7591" y="15977"/>
                  </a:cubicBezTo>
                  <a:cubicBezTo>
                    <a:pt x="7594" y="16032"/>
                    <a:pt x="7600" y="16018"/>
                    <a:pt x="7600" y="16071"/>
                  </a:cubicBezTo>
                  <a:cubicBezTo>
                    <a:pt x="7600" y="17635"/>
                    <a:pt x="7475" y="21600"/>
                    <a:pt x="7475" y="21600"/>
                  </a:cubicBezTo>
                  <a:lnTo>
                    <a:pt x="14060" y="21600"/>
                  </a:lnTo>
                  <a:cubicBezTo>
                    <a:pt x="14060" y="21600"/>
                    <a:pt x="13748" y="18214"/>
                    <a:pt x="13748" y="16961"/>
                  </a:cubicBezTo>
                  <a:cubicBezTo>
                    <a:pt x="13748" y="16774"/>
                    <a:pt x="13748" y="16589"/>
                    <a:pt x="13748" y="16290"/>
                  </a:cubicBezTo>
                  <a:cubicBezTo>
                    <a:pt x="13748" y="16425"/>
                    <a:pt x="14011" y="16613"/>
                    <a:pt x="14051" y="16711"/>
                  </a:cubicBezTo>
                  <a:cubicBezTo>
                    <a:pt x="14642" y="18261"/>
                    <a:pt x="15155" y="19851"/>
                    <a:pt x="15419" y="21600"/>
                  </a:cubicBezTo>
                  <a:lnTo>
                    <a:pt x="17495" y="21600"/>
                  </a:lnTo>
                  <a:cubicBezTo>
                    <a:pt x="17323" y="20600"/>
                    <a:pt x="17075" y="19101"/>
                    <a:pt x="16750" y="17852"/>
                  </a:cubicBezTo>
                  <a:lnTo>
                    <a:pt x="18831" y="17852"/>
                  </a:lnTo>
                  <a:cubicBezTo>
                    <a:pt x="18831" y="17852"/>
                    <a:pt x="18733" y="14644"/>
                    <a:pt x="18733" y="13439"/>
                  </a:cubicBezTo>
                  <a:cubicBezTo>
                    <a:pt x="18733" y="13399"/>
                    <a:pt x="18735" y="13286"/>
                    <a:pt x="18738" y="13244"/>
                  </a:cubicBezTo>
                  <a:cubicBezTo>
                    <a:pt x="18760" y="13229"/>
                    <a:pt x="18782" y="13212"/>
                    <a:pt x="18803" y="13197"/>
                  </a:cubicBezTo>
                  <a:cubicBezTo>
                    <a:pt x="19042" y="13911"/>
                    <a:pt x="19300" y="14689"/>
                    <a:pt x="19515" y="15423"/>
                  </a:cubicBezTo>
                  <a:cubicBezTo>
                    <a:pt x="19734" y="16170"/>
                    <a:pt x="19896" y="16852"/>
                    <a:pt x="20013" y="17852"/>
                  </a:cubicBezTo>
                  <a:lnTo>
                    <a:pt x="21600" y="17852"/>
                  </a:lnTo>
                  <a:cubicBezTo>
                    <a:pt x="21189" y="14353"/>
                    <a:pt x="20285" y="11660"/>
                    <a:pt x="18733" y="9410"/>
                  </a:cubicBezTo>
                  <a:cubicBezTo>
                    <a:pt x="18403" y="8931"/>
                    <a:pt x="18048" y="8433"/>
                    <a:pt x="17602" y="8309"/>
                  </a:cubicBezTo>
                  <a:cubicBezTo>
                    <a:pt x="17535" y="8291"/>
                    <a:pt x="17469" y="8262"/>
                    <a:pt x="17402" y="8262"/>
                  </a:cubicBezTo>
                  <a:cubicBezTo>
                    <a:pt x="17163" y="8261"/>
                    <a:pt x="16920" y="8255"/>
                    <a:pt x="16681" y="8254"/>
                  </a:cubicBezTo>
                  <a:lnTo>
                    <a:pt x="16783" y="8848"/>
                  </a:lnTo>
                  <a:cubicBezTo>
                    <a:pt x="16796" y="8925"/>
                    <a:pt x="16779" y="9010"/>
                    <a:pt x="16741" y="9059"/>
                  </a:cubicBezTo>
                  <a:lnTo>
                    <a:pt x="16606" y="9230"/>
                  </a:lnTo>
                  <a:lnTo>
                    <a:pt x="16755" y="11721"/>
                  </a:lnTo>
                  <a:cubicBezTo>
                    <a:pt x="16756" y="11733"/>
                    <a:pt x="16756" y="11749"/>
                    <a:pt x="16755" y="11761"/>
                  </a:cubicBezTo>
                  <a:lnTo>
                    <a:pt x="16420" y="14392"/>
                  </a:lnTo>
                  <a:cubicBezTo>
                    <a:pt x="16405" y="14513"/>
                    <a:pt x="16301" y="14513"/>
                    <a:pt x="16285" y="14392"/>
                  </a:cubicBezTo>
                  <a:lnTo>
                    <a:pt x="15945" y="11761"/>
                  </a:lnTo>
                  <a:cubicBezTo>
                    <a:pt x="15944" y="11749"/>
                    <a:pt x="15944" y="11733"/>
                    <a:pt x="15945" y="11721"/>
                  </a:cubicBezTo>
                  <a:lnTo>
                    <a:pt x="16089" y="9238"/>
                  </a:lnTo>
                  <a:lnTo>
                    <a:pt x="15959" y="9074"/>
                  </a:lnTo>
                  <a:cubicBezTo>
                    <a:pt x="15920" y="9023"/>
                    <a:pt x="15901" y="8942"/>
                    <a:pt x="15917" y="8863"/>
                  </a:cubicBezTo>
                  <a:lnTo>
                    <a:pt x="16043" y="8254"/>
                  </a:lnTo>
                  <a:cubicBezTo>
                    <a:pt x="15764" y="8254"/>
                    <a:pt x="15485" y="8261"/>
                    <a:pt x="15205" y="8262"/>
                  </a:cubicBezTo>
                  <a:cubicBezTo>
                    <a:pt x="14897" y="8264"/>
                    <a:pt x="14614" y="8431"/>
                    <a:pt x="14377" y="8762"/>
                  </a:cubicBezTo>
                  <a:cubicBezTo>
                    <a:pt x="14027" y="9248"/>
                    <a:pt x="13693" y="9771"/>
                    <a:pt x="13381" y="10324"/>
                  </a:cubicBezTo>
                  <a:cubicBezTo>
                    <a:pt x="13340" y="10266"/>
                    <a:pt x="13301" y="10201"/>
                    <a:pt x="13260" y="10144"/>
                  </a:cubicBezTo>
                  <a:cubicBezTo>
                    <a:pt x="12951" y="9714"/>
                    <a:pt x="12585" y="9537"/>
                    <a:pt x="12185" y="9535"/>
                  </a:cubicBezTo>
                  <a:cubicBezTo>
                    <a:pt x="11822" y="9534"/>
                    <a:pt x="11458" y="9543"/>
                    <a:pt x="11096" y="9543"/>
                  </a:cubicBezTo>
                  <a:lnTo>
                    <a:pt x="11254" y="10339"/>
                  </a:lnTo>
                  <a:cubicBezTo>
                    <a:pt x="11274" y="10441"/>
                    <a:pt x="11253" y="10555"/>
                    <a:pt x="11203" y="10620"/>
                  </a:cubicBezTo>
                  <a:lnTo>
                    <a:pt x="11035" y="10839"/>
                  </a:lnTo>
                  <a:lnTo>
                    <a:pt x="11221" y="14064"/>
                  </a:lnTo>
                  <a:cubicBezTo>
                    <a:pt x="11222" y="14080"/>
                    <a:pt x="11223" y="14096"/>
                    <a:pt x="11221" y="14111"/>
                  </a:cubicBezTo>
                  <a:lnTo>
                    <a:pt x="10774" y="17531"/>
                  </a:lnTo>
                  <a:cubicBezTo>
                    <a:pt x="10754" y="17688"/>
                    <a:pt x="10622" y="17688"/>
                    <a:pt x="10602" y="17531"/>
                  </a:cubicBezTo>
                  <a:lnTo>
                    <a:pt x="10165" y="14111"/>
                  </a:lnTo>
                  <a:cubicBezTo>
                    <a:pt x="10163" y="14096"/>
                    <a:pt x="10164" y="14080"/>
                    <a:pt x="10165" y="14064"/>
                  </a:cubicBezTo>
                  <a:lnTo>
                    <a:pt x="10360" y="10823"/>
                  </a:lnTo>
                  <a:lnTo>
                    <a:pt x="10183" y="10605"/>
                  </a:lnTo>
                  <a:cubicBezTo>
                    <a:pt x="10134" y="10542"/>
                    <a:pt x="10115" y="10432"/>
                    <a:pt x="10132" y="10331"/>
                  </a:cubicBezTo>
                  <a:lnTo>
                    <a:pt x="10262" y="9551"/>
                  </a:lnTo>
                  <a:cubicBezTo>
                    <a:pt x="9952" y="9551"/>
                    <a:pt x="9642" y="9549"/>
                    <a:pt x="9332" y="9551"/>
                  </a:cubicBezTo>
                  <a:cubicBezTo>
                    <a:pt x="9244" y="9551"/>
                    <a:pt x="9154" y="9574"/>
                    <a:pt x="9066" y="9597"/>
                  </a:cubicBezTo>
                  <a:cubicBezTo>
                    <a:pt x="8722" y="9693"/>
                    <a:pt x="8418" y="9900"/>
                    <a:pt x="8140" y="10183"/>
                  </a:cubicBezTo>
                  <a:cubicBezTo>
                    <a:pt x="7851" y="9682"/>
                    <a:pt x="7548" y="9207"/>
                    <a:pt x="7228" y="8762"/>
                  </a:cubicBezTo>
                  <a:cubicBezTo>
                    <a:pt x="6991" y="8431"/>
                    <a:pt x="6708" y="8264"/>
                    <a:pt x="6399" y="8262"/>
                  </a:cubicBezTo>
                  <a:cubicBezTo>
                    <a:pt x="6120" y="8261"/>
                    <a:pt x="5841" y="8254"/>
                    <a:pt x="5562" y="8254"/>
                  </a:cubicBezTo>
                  <a:lnTo>
                    <a:pt x="5683" y="8863"/>
                  </a:lnTo>
                  <a:cubicBezTo>
                    <a:pt x="5699" y="8942"/>
                    <a:pt x="5685" y="9023"/>
                    <a:pt x="5646" y="9074"/>
                  </a:cubicBezTo>
                  <a:lnTo>
                    <a:pt x="5515" y="9238"/>
                  </a:lnTo>
                  <a:lnTo>
                    <a:pt x="5659" y="11721"/>
                  </a:lnTo>
                  <a:cubicBezTo>
                    <a:pt x="5660" y="11733"/>
                    <a:pt x="5661" y="11749"/>
                    <a:pt x="5659" y="11761"/>
                  </a:cubicBezTo>
                  <a:lnTo>
                    <a:pt x="5315" y="14392"/>
                  </a:lnTo>
                  <a:cubicBezTo>
                    <a:pt x="5299" y="14513"/>
                    <a:pt x="5195" y="14505"/>
                    <a:pt x="5180" y="14384"/>
                  </a:cubicBezTo>
                  <a:lnTo>
                    <a:pt x="4845" y="11761"/>
                  </a:lnTo>
                  <a:cubicBezTo>
                    <a:pt x="4844" y="11749"/>
                    <a:pt x="4844" y="11733"/>
                    <a:pt x="4845" y="11721"/>
                  </a:cubicBezTo>
                  <a:lnTo>
                    <a:pt x="4999" y="9230"/>
                  </a:lnTo>
                  <a:lnTo>
                    <a:pt x="4859" y="9059"/>
                  </a:lnTo>
                  <a:cubicBezTo>
                    <a:pt x="4821" y="9010"/>
                    <a:pt x="4804" y="8925"/>
                    <a:pt x="4817" y="8848"/>
                  </a:cubicBezTo>
                  <a:lnTo>
                    <a:pt x="4919" y="8246"/>
                  </a:lnTo>
                  <a:cubicBezTo>
                    <a:pt x="4680" y="8247"/>
                    <a:pt x="4442" y="8245"/>
                    <a:pt x="4203" y="8246"/>
                  </a:cubicBezTo>
                  <a:close/>
                  <a:moveTo>
                    <a:pt x="6302" y="11354"/>
                  </a:moveTo>
                  <a:lnTo>
                    <a:pt x="7242" y="11354"/>
                  </a:lnTo>
                  <a:cubicBezTo>
                    <a:pt x="7185" y="11604"/>
                    <a:pt x="7134" y="11604"/>
                    <a:pt x="7079" y="11604"/>
                  </a:cubicBezTo>
                  <a:lnTo>
                    <a:pt x="6302" y="11604"/>
                  </a:lnTo>
                  <a:cubicBezTo>
                    <a:pt x="6302" y="11604"/>
                    <a:pt x="6302" y="11354"/>
                    <a:pt x="6302" y="11354"/>
                  </a:cubicBezTo>
                  <a:close/>
                  <a:moveTo>
                    <a:pt x="17174" y="11354"/>
                  </a:moveTo>
                  <a:lnTo>
                    <a:pt x="18365" y="11354"/>
                  </a:lnTo>
                  <a:cubicBezTo>
                    <a:pt x="18365" y="11354"/>
                    <a:pt x="18365" y="11604"/>
                    <a:pt x="18365" y="11604"/>
                  </a:cubicBezTo>
                  <a:lnTo>
                    <a:pt x="17174" y="11604"/>
                  </a:lnTo>
                  <a:lnTo>
                    <a:pt x="17174" y="11354"/>
                  </a:lnTo>
                  <a:close/>
                  <a:moveTo>
                    <a:pt x="11663" y="13853"/>
                  </a:moveTo>
                  <a:lnTo>
                    <a:pt x="12855" y="13853"/>
                  </a:lnTo>
                  <a:cubicBezTo>
                    <a:pt x="12855" y="13853"/>
                    <a:pt x="12855" y="14103"/>
                    <a:pt x="12855" y="14103"/>
                  </a:cubicBezTo>
                  <a:lnTo>
                    <a:pt x="11663" y="14103"/>
                  </a:lnTo>
                  <a:lnTo>
                    <a:pt x="11663" y="13853"/>
                  </a:lnTo>
                  <a:close/>
                  <a:moveTo>
                    <a:pt x="11663" y="13853"/>
                  </a:moveTo>
                </a:path>
              </a:pathLst>
            </a:custGeom>
            <a:solidFill>
              <a:srgbClr val="FFFEFE"/>
            </a:solidFill>
            <a:ln>
              <a:noFill/>
            </a:ln>
            <a:extLst>
              <a:ext uri="{91240B29-F687-4f45-9708-019B960494DF}"/>
            </a:extLst>
          </p:spPr>
          <p:txBody>
            <a:bodyPr lIns="0" tIns="0" rIns="0" bIns="0"/>
            <a:lstStyle/>
            <a:p>
              <a:pPr algn="ctr" defTabSz="4106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sz="2530" kern="0" dirty="0">
                <a:solidFill>
                  <a:srgbClr val="FFFFFF"/>
                </a:solidFill>
                <a:latin typeface="Lato"/>
                <a:ea typeface="Microsoft YaHei" panose="020B0503020204020204" pitchFamily="34" charset="-122"/>
                <a:sym typeface="Helvetica Light"/>
              </a:endParaRPr>
            </a:p>
          </p:txBody>
        </p:sp>
        <p:sp>
          <p:nvSpPr>
            <p:cNvPr id="292" name="AutoShape 19">
              <a:extLst>
                <a:ext uri="{FF2B5EF4-FFF2-40B4-BE49-F238E27FC236}">
                  <a16:creationId xmlns:a16="http://schemas.microsoft.com/office/drawing/2014/main" xmlns="" id="{018C7CD0-4E43-4DA4-A720-10ADC519B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7014" y="5924924"/>
              <a:ext cx="850887" cy="589130"/>
            </a:xfrm>
            <a:custGeom>
              <a:avLst/>
              <a:gdLst/>
              <a:ahLst/>
              <a:cxnLst/>
              <a:rect l="0" t="0" r="r" b="b"/>
              <a:pathLst>
                <a:path w="21473" h="21600">
                  <a:moveTo>
                    <a:pt x="15999" y="11181"/>
                  </a:moveTo>
                  <a:lnTo>
                    <a:pt x="17635" y="5333"/>
                  </a:lnTo>
                  <a:lnTo>
                    <a:pt x="19190" y="11181"/>
                  </a:lnTo>
                  <a:cubicBezTo>
                    <a:pt x="19190" y="11181"/>
                    <a:pt x="15999" y="11181"/>
                    <a:pt x="15999" y="11181"/>
                  </a:cubicBezTo>
                  <a:close/>
                  <a:moveTo>
                    <a:pt x="5373" y="11181"/>
                  </a:moveTo>
                  <a:lnTo>
                    <a:pt x="2182" y="11181"/>
                  </a:lnTo>
                  <a:lnTo>
                    <a:pt x="3818" y="5333"/>
                  </a:lnTo>
                  <a:cubicBezTo>
                    <a:pt x="3818" y="5333"/>
                    <a:pt x="5373" y="11181"/>
                    <a:pt x="5373" y="11181"/>
                  </a:cubicBezTo>
                  <a:close/>
                  <a:moveTo>
                    <a:pt x="20966" y="11181"/>
                  </a:moveTo>
                  <a:lnTo>
                    <a:pt x="20168" y="11181"/>
                  </a:lnTo>
                  <a:lnTo>
                    <a:pt x="18072" y="3550"/>
                  </a:lnTo>
                  <a:cubicBezTo>
                    <a:pt x="18199" y="3378"/>
                    <a:pt x="18279" y="2861"/>
                    <a:pt x="18279" y="2568"/>
                  </a:cubicBezTo>
                  <a:cubicBezTo>
                    <a:pt x="18279" y="1946"/>
                    <a:pt x="17929" y="1283"/>
                    <a:pt x="17501" y="1283"/>
                  </a:cubicBezTo>
                  <a:lnTo>
                    <a:pt x="11166" y="1283"/>
                  </a:lnTo>
                  <a:lnTo>
                    <a:pt x="11166" y="1131"/>
                  </a:lnTo>
                  <a:cubicBezTo>
                    <a:pt x="11166" y="509"/>
                    <a:pt x="11056" y="0"/>
                    <a:pt x="10629" y="0"/>
                  </a:cubicBezTo>
                  <a:cubicBezTo>
                    <a:pt x="10201" y="0"/>
                    <a:pt x="10091" y="509"/>
                    <a:pt x="10091" y="1131"/>
                  </a:cubicBezTo>
                  <a:lnTo>
                    <a:pt x="10091" y="1283"/>
                  </a:lnTo>
                  <a:lnTo>
                    <a:pt x="3973" y="1283"/>
                  </a:lnTo>
                  <a:cubicBezTo>
                    <a:pt x="3545" y="1283"/>
                    <a:pt x="3195" y="1967"/>
                    <a:pt x="3195" y="2589"/>
                  </a:cubicBezTo>
                  <a:cubicBezTo>
                    <a:pt x="3195" y="2797"/>
                    <a:pt x="3237" y="3084"/>
                    <a:pt x="3306" y="3233"/>
                  </a:cubicBezTo>
                  <a:lnTo>
                    <a:pt x="1176" y="11181"/>
                  </a:lnTo>
                  <a:lnTo>
                    <a:pt x="507" y="11181"/>
                  </a:lnTo>
                  <a:cubicBezTo>
                    <a:pt x="179" y="11181"/>
                    <a:pt x="-63" y="11667"/>
                    <a:pt x="15" y="12131"/>
                  </a:cubicBezTo>
                  <a:cubicBezTo>
                    <a:pt x="258" y="13579"/>
                    <a:pt x="1080" y="16270"/>
                    <a:pt x="3829" y="16270"/>
                  </a:cubicBezTo>
                  <a:cubicBezTo>
                    <a:pt x="6577" y="16270"/>
                    <a:pt x="7399" y="13568"/>
                    <a:pt x="7642" y="12120"/>
                  </a:cubicBezTo>
                  <a:cubicBezTo>
                    <a:pt x="7720" y="11657"/>
                    <a:pt x="7478" y="11181"/>
                    <a:pt x="7150" y="11181"/>
                  </a:cubicBezTo>
                  <a:lnTo>
                    <a:pt x="6371" y="11181"/>
                  </a:lnTo>
                  <a:lnTo>
                    <a:pt x="4468" y="3367"/>
                  </a:lnTo>
                  <a:lnTo>
                    <a:pt x="10091" y="3367"/>
                  </a:lnTo>
                  <a:lnTo>
                    <a:pt x="10091" y="19516"/>
                  </a:lnTo>
                  <a:lnTo>
                    <a:pt x="7542" y="19516"/>
                  </a:lnTo>
                  <a:cubicBezTo>
                    <a:pt x="7114" y="19516"/>
                    <a:pt x="6765" y="19936"/>
                    <a:pt x="6765" y="20558"/>
                  </a:cubicBezTo>
                  <a:cubicBezTo>
                    <a:pt x="6765" y="21180"/>
                    <a:pt x="7114" y="21600"/>
                    <a:pt x="7542" y="21600"/>
                  </a:cubicBezTo>
                  <a:lnTo>
                    <a:pt x="13932" y="21600"/>
                  </a:lnTo>
                  <a:cubicBezTo>
                    <a:pt x="14360" y="21600"/>
                    <a:pt x="14709" y="21180"/>
                    <a:pt x="14709" y="20558"/>
                  </a:cubicBezTo>
                  <a:cubicBezTo>
                    <a:pt x="14709" y="19936"/>
                    <a:pt x="14360" y="19516"/>
                    <a:pt x="13932" y="19516"/>
                  </a:cubicBezTo>
                  <a:lnTo>
                    <a:pt x="11166" y="19516"/>
                  </a:lnTo>
                  <a:lnTo>
                    <a:pt x="11166" y="3367"/>
                  </a:lnTo>
                  <a:lnTo>
                    <a:pt x="17131" y="3367"/>
                  </a:lnTo>
                  <a:lnTo>
                    <a:pt x="15014" y="11181"/>
                  </a:lnTo>
                  <a:lnTo>
                    <a:pt x="14324" y="11181"/>
                  </a:lnTo>
                  <a:cubicBezTo>
                    <a:pt x="13996" y="11181"/>
                    <a:pt x="13754" y="11667"/>
                    <a:pt x="13832" y="12131"/>
                  </a:cubicBezTo>
                  <a:cubicBezTo>
                    <a:pt x="14075" y="13579"/>
                    <a:pt x="14897" y="16270"/>
                    <a:pt x="17645" y="16270"/>
                  </a:cubicBezTo>
                  <a:cubicBezTo>
                    <a:pt x="20394" y="16270"/>
                    <a:pt x="21216" y="13568"/>
                    <a:pt x="21459" y="12120"/>
                  </a:cubicBezTo>
                  <a:cubicBezTo>
                    <a:pt x="21537" y="11657"/>
                    <a:pt x="21294" y="11181"/>
                    <a:pt x="20966" y="11181"/>
                  </a:cubicBezTo>
                  <a:close/>
                  <a:moveTo>
                    <a:pt x="20966" y="11181"/>
                  </a:moveTo>
                </a:path>
              </a:pathLst>
            </a:custGeom>
            <a:solidFill>
              <a:srgbClr val="FF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defTabSz="91404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sz="1799" kern="0">
                <a:solidFill>
                  <a:srgbClr val="333333"/>
                </a:solidFill>
                <a:latin typeface="Lato"/>
                <a:ea typeface="Microsoft YaHei" panose="020B0503020204020204" pitchFamily="34" charset="-122"/>
                <a:sym typeface="Helvetica Light"/>
              </a:endParaRPr>
            </a:p>
          </p:txBody>
        </p:sp>
      </p:grpSp>
      <p:sp>
        <p:nvSpPr>
          <p:cNvPr id="31755" name="Rectangle 312"/>
          <p:cNvSpPr>
            <a:spLocks noChangeArrowheads="1"/>
          </p:cNvSpPr>
          <p:nvPr/>
        </p:nvSpPr>
        <p:spPr bwMode="auto">
          <a:xfrm>
            <a:off x="7800975" y="2152650"/>
            <a:ext cx="3775075" cy="476250"/>
          </a:xfrm>
          <a:prstGeom prst="rect">
            <a:avLst/>
          </a:prstGeom>
          <a:solidFill>
            <a:srgbClr val="0068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ts val="600"/>
              </a:spcBef>
            </a:pPr>
            <a:r>
              <a:rPr lang="en-US" altLang="en-US" b="1">
                <a:latin typeface="Trebuchet MS" charset="0"/>
              </a:rPr>
              <a:t>FOUNDATIONAL PRINCIPLES</a:t>
            </a:r>
            <a:endParaRPr lang="en-US" altLang="en-US">
              <a:latin typeface="Trebuchet MS" charset="0"/>
            </a:endParaRPr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xmlns="" id="{FCE9771D-541D-41D1-8A05-D97C2A1ACA13}"/>
              </a:ext>
            </a:extLst>
          </p:cNvPr>
          <p:cNvSpPr/>
          <p:nvPr/>
        </p:nvSpPr>
        <p:spPr>
          <a:xfrm>
            <a:off x="8594725" y="5568950"/>
            <a:ext cx="3176588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10634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4B8D"/>
                </a:solidFill>
                <a:latin typeface="+mn-lt"/>
                <a:ea typeface="+mn-ea"/>
                <a:sym typeface="Helvetica Light"/>
              </a:rPr>
              <a:t>Accredited by American National Standards Institute </a:t>
            </a:r>
            <a:endParaRPr lang="en-US" sz="1600" kern="0" dirty="0">
              <a:solidFill>
                <a:srgbClr val="004B8D"/>
              </a:solidFill>
              <a:latin typeface="+mn-lt"/>
              <a:ea typeface="+mn-ea"/>
              <a:sym typeface="Helvetica Light"/>
            </a:endParaRPr>
          </a:p>
        </p:txBody>
      </p:sp>
      <p:sp>
        <p:nvSpPr>
          <p:cNvPr id="316" name="pole tekstowe 15">
            <a:extLst>
              <a:ext uri="{FF2B5EF4-FFF2-40B4-BE49-F238E27FC236}">
                <a16:creationId xmlns:a16="http://schemas.microsoft.com/office/drawing/2014/main" xmlns="" id="{C11870E1-5713-48F3-8318-2ED33BBE2812}"/>
              </a:ext>
            </a:extLst>
          </p:cNvPr>
          <p:cNvSpPr txBox="1"/>
          <p:nvPr/>
        </p:nvSpPr>
        <p:spPr>
          <a:xfrm>
            <a:off x="7583488" y="5564188"/>
            <a:ext cx="1114425" cy="5683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0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93" b="1" dirty="0">
                <a:solidFill>
                  <a:srgbClr val="0097F4"/>
                </a:solidFill>
                <a:latin typeface="Trebuchet MS" panose="020B0603020202020204" pitchFamily="34" charset="0"/>
                <a:ea typeface="+mn-ea"/>
                <a:sym typeface="Helvetica Light"/>
              </a:rPr>
              <a:t>1992</a:t>
            </a:r>
            <a:endParaRPr lang="pl-PL" sz="3093" b="1" dirty="0">
              <a:solidFill>
                <a:srgbClr val="0097F4"/>
              </a:solidFill>
              <a:latin typeface="Trebuchet MS" panose="020B0603020202020204" pitchFamily="34" charset="0"/>
              <a:ea typeface="+mn-ea"/>
              <a:sym typeface="Helvetica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DAA388FE-6D91-274B-AE2E-23680D540B5B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6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33795" name="Content Placeholder 3"/>
          <p:cNvSpPr>
            <a:spLocks noGrp="1" noChangeArrowheads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TIA Overview &amp; Outlook</a:t>
            </a:r>
          </a:p>
        </p:txBody>
      </p:sp>
      <p:sp>
        <p:nvSpPr>
          <p:cNvPr id="33796" name="Content Placeholder 4"/>
          <p:cNvSpPr txBox="1">
            <a:spLocks/>
          </p:cNvSpPr>
          <p:nvPr/>
        </p:nvSpPr>
        <p:spPr bwMode="auto">
          <a:xfrm>
            <a:off x="584200" y="1263650"/>
            <a:ext cx="105140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1240" rIns="0" bIns="0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</a:pPr>
            <a:r>
              <a:rPr lang="en-US" altLang="en-US" sz="2200" b="1">
                <a:solidFill>
                  <a:srgbClr val="002060"/>
                </a:solidFill>
              </a:rPr>
              <a:t>OPERATING AREAS: POLICY, </a:t>
            </a:r>
            <a:r>
              <a:rPr lang="en-US" altLang="en-US" sz="2200" b="1" u="sng">
                <a:solidFill>
                  <a:srgbClr val="0097F4"/>
                </a:solidFill>
              </a:rPr>
              <a:t>STANDARDS</a:t>
            </a:r>
            <a:r>
              <a:rPr lang="en-US" altLang="en-US" sz="2200" b="1">
                <a:solidFill>
                  <a:srgbClr val="002060"/>
                </a:solidFill>
              </a:rPr>
              <a:t> &amp; NETWORKING</a:t>
            </a:r>
          </a:p>
        </p:txBody>
      </p:sp>
      <p:sp>
        <p:nvSpPr>
          <p:cNvPr id="33797" name="Rectangle 36"/>
          <p:cNvSpPr>
            <a:spLocks noChangeArrowheads="1"/>
          </p:cNvSpPr>
          <p:nvPr/>
        </p:nvSpPr>
        <p:spPr bwMode="auto">
          <a:xfrm>
            <a:off x="6421438" y="1603375"/>
            <a:ext cx="5006975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 marL="273050" indent="-342900"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10000"/>
            </a:pPr>
            <a:r>
              <a:rPr lang="en-US" altLang="en-US" sz="2000">
                <a:solidFill>
                  <a:srgbClr val="0097F4"/>
                </a:solidFill>
                <a:latin typeface="Verdana" charset="0"/>
              </a:rPr>
              <a:t>IN PROGRESS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10000"/>
              <a:buFont typeface="Wingdings" charset="2"/>
              <a:buChar char="§"/>
            </a:pPr>
            <a:r>
              <a:rPr lang="en-US" altLang="en-US" sz="2100">
                <a:solidFill>
                  <a:srgbClr val="002060"/>
                </a:solidFill>
                <a:latin typeface="Verdana" charset="0"/>
              </a:rPr>
              <a:t>TIA-222-H: (Tower Structure) Published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10000"/>
              <a:buFont typeface="Wingdings" charset="2"/>
              <a:buChar char="§"/>
            </a:pPr>
            <a:r>
              <a:rPr lang="en-US" altLang="en-US" sz="2100">
                <a:solidFill>
                  <a:srgbClr val="002060"/>
                </a:solidFill>
                <a:latin typeface="Verdana" charset="0"/>
              </a:rPr>
              <a:t>TIA-942-B (Data Center) Published</a:t>
            </a:r>
          </a:p>
        </p:txBody>
      </p:sp>
      <p:sp>
        <p:nvSpPr>
          <p:cNvPr id="33798" name="Rectangle 37"/>
          <p:cNvSpPr>
            <a:spLocks noChangeArrowheads="1"/>
          </p:cNvSpPr>
          <p:nvPr/>
        </p:nvSpPr>
        <p:spPr bwMode="auto">
          <a:xfrm>
            <a:off x="590550" y="1603375"/>
            <a:ext cx="59801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 marL="273050" indent="-342900"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10000"/>
            </a:pPr>
            <a:r>
              <a:rPr lang="en-US" altLang="en-US" sz="2000">
                <a:solidFill>
                  <a:srgbClr val="0097F4"/>
                </a:solidFill>
                <a:latin typeface="Verdana" charset="0"/>
              </a:rPr>
              <a:t>KEY PROGRAMS</a:t>
            </a:r>
          </a:p>
        </p:txBody>
      </p:sp>
      <p:pic>
        <p:nvPicPr>
          <p:cNvPr id="337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" r="7857"/>
          <a:stretch>
            <a:fillRect/>
          </a:stretch>
        </p:blipFill>
        <p:spPr bwMode="auto">
          <a:xfrm>
            <a:off x="590550" y="2095500"/>
            <a:ext cx="5321300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8473B858-CE99-7D45-B942-13C1E59C8E32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7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35843" name="Content Placeholder 3"/>
          <p:cNvSpPr>
            <a:spLocks noGrp="1" noChangeArrowheads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TIA Overview &amp; Outlook</a:t>
            </a:r>
          </a:p>
        </p:txBody>
      </p:sp>
      <p:sp>
        <p:nvSpPr>
          <p:cNvPr id="35844" name="Content Placeholder 4"/>
          <p:cNvSpPr txBox="1">
            <a:spLocks/>
          </p:cNvSpPr>
          <p:nvPr/>
        </p:nvSpPr>
        <p:spPr bwMode="auto">
          <a:xfrm>
            <a:off x="584200" y="1263650"/>
            <a:ext cx="105140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1240" rIns="0" bIns="0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</a:pPr>
            <a:r>
              <a:rPr lang="en-US" altLang="en-US" sz="2200" b="1">
                <a:solidFill>
                  <a:srgbClr val="002060"/>
                </a:solidFill>
              </a:rPr>
              <a:t>OPERATING AREAS: POLICY, STANDARDS &amp; </a:t>
            </a:r>
            <a:r>
              <a:rPr lang="en-US" altLang="en-US" sz="2200" b="1" u="sng">
                <a:solidFill>
                  <a:srgbClr val="0097F4"/>
                </a:solidFill>
              </a:rPr>
              <a:t>NETWORKING</a:t>
            </a:r>
          </a:p>
        </p:txBody>
      </p:sp>
      <p:sp>
        <p:nvSpPr>
          <p:cNvPr id="35845" name="Rectangle 36"/>
          <p:cNvSpPr>
            <a:spLocks noChangeArrowheads="1"/>
          </p:cNvSpPr>
          <p:nvPr/>
        </p:nvSpPr>
        <p:spPr bwMode="auto">
          <a:xfrm>
            <a:off x="549275" y="1844675"/>
            <a:ext cx="6589713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 marL="342900" indent="-342900"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10000"/>
            </a:pPr>
            <a:r>
              <a:rPr lang="en-US" altLang="en-US" sz="2000">
                <a:solidFill>
                  <a:srgbClr val="0097F4"/>
                </a:solidFill>
                <a:latin typeface="Verdana" charset="0"/>
              </a:rPr>
              <a:t>UPCOMING WOKSHOPS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10000"/>
              <a:buFont typeface="Wingdings" charset="2"/>
              <a:buChar char="§"/>
            </a:pPr>
            <a:r>
              <a:rPr lang="en-US" altLang="en-US" sz="2000">
                <a:solidFill>
                  <a:srgbClr val="002060"/>
                </a:solidFill>
                <a:latin typeface="Verdana" charset="0"/>
              </a:rPr>
              <a:t>Smart Communities and Transportation Workshop: Building a Comprehensive, Ubiquitous Connected Environment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10000"/>
              <a:buFont typeface="Wingdings" charset="2"/>
              <a:buChar char="§"/>
            </a:pPr>
            <a:r>
              <a:rPr lang="en-US" altLang="en-US" sz="2000">
                <a:solidFill>
                  <a:srgbClr val="002060"/>
                </a:solidFill>
                <a:latin typeface="Verdana" charset="0"/>
              </a:rPr>
              <a:t>Virtualization: Impacts on Performance Assurance and Business Models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10000"/>
              <a:buFont typeface="Wingdings" charset="2"/>
              <a:buChar char="§"/>
            </a:pPr>
            <a:r>
              <a:rPr lang="en-US" altLang="en-US" sz="2000">
                <a:solidFill>
                  <a:srgbClr val="002060"/>
                </a:solidFill>
                <a:latin typeface="Verdana" charset="0"/>
              </a:rPr>
              <a:t>Optimizing Data Center Performance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10000"/>
              <a:buFont typeface="Wingdings" charset="2"/>
              <a:buChar char="§"/>
            </a:pPr>
            <a:r>
              <a:rPr lang="en-US" altLang="en-US" sz="2000">
                <a:solidFill>
                  <a:srgbClr val="002060"/>
                </a:solidFill>
                <a:latin typeface="Verdana" charset="0"/>
              </a:rPr>
              <a:t>Get Amped! Wireline Phones’ New Verification Seals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10000"/>
              <a:buFont typeface="Wingdings" charset="2"/>
              <a:buChar char="§"/>
            </a:pPr>
            <a:r>
              <a:rPr lang="en-US" altLang="en-US" sz="2000">
                <a:solidFill>
                  <a:srgbClr val="002060"/>
                </a:solidFill>
                <a:latin typeface="Verdana" charset="0"/>
              </a:rPr>
              <a:t>Smart Communities and Autonomous Vehicles</a:t>
            </a:r>
          </a:p>
        </p:txBody>
      </p:sp>
      <p:sp>
        <p:nvSpPr>
          <p:cNvPr id="35846" name="Rectangle 37"/>
          <p:cNvSpPr>
            <a:spLocks noChangeArrowheads="1"/>
          </p:cNvSpPr>
          <p:nvPr/>
        </p:nvSpPr>
        <p:spPr bwMode="auto">
          <a:xfrm>
            <a:off x="7138988" y="1798638"/>
            <a:ext cx="485933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10000"/>
            </a:pPr>
            <a:r>
              <a:rPr lang="en-US" altLang="en-US" sz="2000">
                <a:solidFill>
                  <a:srgbClr val="0097F4"/>
                </a:solidFill>
                <a:latin typeface="Verdana" charset="0"/>
              </a:rPr>
              <a:t>TIA NOW – The Innovation Xchange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5" t="10339" r="25188" b="19542"/>
          <a:stretch>
            <a:fillRect/>
          </a:stretch>
        </p:blipFill>
        <p:spPr bwMode="auto">
          <a:xfrm>
            <a:off x="7318375" y="2455863"/>
            <a:ext cx="4594225" cy="350996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33D70549-1E89-BF44-B92D-581FFCE8D999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8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37891" name="Content Placeholder 3"/>
          <p:cNvSpPr>
            <a:spLocks noGrp="1" noChangeArrowheads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TIA Overview &amp; Outlook</a:t>
            </a:r>
          </a:p>
        </p:txBody>
      </p:sp>
      <p:sp>
        <p:nvSpPr>
          <p:cNvPr id="37892" name="Content Placeholder 4"/>
          <p:cNvSpPr>
            <a:spLocks noGrp="1" noChangeArrowheads="1"/>
          </p:cNvSpPr>
          <p:nvPr>
            <p:ph sz="half" idx="12"/>
          </p:nvPr>
        </p:nvSpPr>
        <p:spPr>
          <a:xfrm>
            <a:off x="584200" y="1263650"/>
            <a:ext cx="10514013" cy="431800"/>
          </a:xfrm>
        </p:spPr>
        <p:txBody>
          <a:bodyPr/>
          <a:lstStyle/>
          <a:p>
            <a:pPr marL="0" indent="0" eaLnBrk="1" hangingPunct="1">
              <a:lnSpc>
                <a:spcPct val="104000"/>
              </a:lnSpc>
              <a:buClr>
                <a:srgbClr val="0070C0"/>
              </a:buClr>
              <a:buSzPct val="110000"/>
            </a:pPr>
            <a:r>
              <a:rPr lang="en-US" altLang="en-US" sz="2200" b="1">
                <a:solidFill>
                  <a:srgbClr val="002060"/>
                </a:solidFill>
              </a:rPr>
              <a:t>ALWAYS EVOLVING: ORGANIZATION UPDATES</a:t>
            </a:r>
          </a:p>
        </p:txBody>
      </p:sp>
      <p:pic>
        <p:nvPicPr>
          <p:cNvPr id="37893" name="Picture Placeholder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1" r="5411"/>
          <a:stretch>
            <a:fillRect/>
          </a:stretch>
        </p:blipFill>
        <p:spPr bwMode="auto">
          <a:xfrm>
            <a:off x="584200" y="1927225"/>
            <a:ext cx="3049588" cy="3417888"/>
          </a:xfrm>
          <a:prstGeom prst="rect">
            <a:avLst/>
          </a:prstGeom>
          <a:blipFill dpi="0" rotWithShape="1">
            <a:blip r:embed="rId3"/>
            <a:srcRect l="5411" r="5411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Rectangle 7"/>
          <p:cNvSpPr>
            <a:spLocks noChangeArrowheads="1"/>
          </p:cNvSpPr>
          <p:nvPr/>
        </p:nvSpPr>
        <p:spPr bwMode="auto">
          <a:xfrm>
            <a:off x="6642100" y="2705100"/>
            <a:ext cx="5114925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9713" indent="-239713" defTabSz="1217613"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 defTabSz="1217613"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 defTabSz="1217613"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 defTabSz="1217613"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 defTabSz="1217613"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 eaLnBrk="1" hangingPunct="1">
              <a:spcBef>
                <a:spcPts val="600"/>
              </a:spcBef>
              <a:buFont typeface="Arial" charset="0"/>
              <a:buChar char="•"/>
            </a:pPr>
            <a:r>
              <a:rPr lang="en-US" altLang="en-US" sz="2100">
                <a:solidFill>
                  <a:srgbClr val="002060"/>
                </a:solidFill>
                <a:latin typeface="Verdana" charset="0"/>
                <a:sym typeface="Helvetica Light" charset="0"/>
              </a:rPr>
              <a:t>Joined TIA in May 2017</a:t>
            </a:r>
          </a:p>
          <a:p>
            <a:pPr eaLnBrk="1" hangingPunct="1">
              <a:spcBef>
                <a:spcPts val="600"/>
              </a:spcBef>
              <a:buFont typeface="Arial" charset="0"/>
              <a:buChar char="•"/>
            </a:pPr>
            <a:r>
              <a:rPr lang="en-US" altLang="en-US" sz="2100">
                <a:solidFill>
                  <a:srgbClr val="002060"/>
                </a:solidFill>
                <a:latin typeface="Verdana" charset="0"/>
                <a:sym typeface="Helvetica Light" charset="0"/>
              </a:rPr>
              <a:t>Formerly an executive at a major system integrator</a:t>
            </a:r>
          </a:p>
          <a:p>
            <a:pPr eaLnBrk="1" hangingPunct="1">
              <a:spcBef>
                <a:spcPts val="600"/>
              </a:spcBef>
              <a:buFont typeface="Arial" charset="0"/>
              <a:buChar char="•"/>
            </a:pPr>
            <a:r>
              <a:rPr lang="en-US" altLang="en-US" sz="2100">
                <a:solidFill>
                  <a:srgbClr val="002060"/>
                </a:solidFill>
                <a:latin typeface="Verdana" charset="0"/>
                <a:sym typeface="Helvetica Light" charset="0"/>
              </a:rPr>
              <a:t>Serves as chairman of the board of a major media service company</a:t>
            </a:r>
          </a:p>
        </p:txBody>
      </p:sp>
      <p:grpSp>
        <p:nvGrpSpPr>
          <p:cNvPr id="37895" name="Group 8"/>
          <p:cNvGrpSpPr>
            <a:grpSpLocks/>
          </p:cNvGrpSpPr>
          <p:nvPr/>
        </p:nvGrpSpPr>
        <p:grpSpPr bwMode="auto">
          <a:xfrm>
            <a:off x="3813175" y="2747963"/>
            <a:ext cx="2857500" cy="1563687"/>
            <a:chOff x="2154629" y="8227327"/>
            <a:chExt cx="3267873" cy="22246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4D761853-733A-454C-B030-7C09CDFE3655}"/>
                </a:ext>
              </a:extLst>
            </p:cNvPr>
            <p:cNvSpPr txBox="1"/>
            <p:nvPr/>
          </p:nvSpPr>
          <p:spPr>
            <a:xfrm>
              <a:off x="2187308" y="8227327"/>
              <a:ext cx="3202516" cy="136188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04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12" b="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Light"/>
                </a:rPr>
                <a:t>Wes Johnston</a:t>
              </a:r>
              <a:endParaRPr lang="pl-PL" sz="2812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Light"/>
              </a:endParaRPr>
            </a:p>
          </p:txBody>
        </p:sp>
        <p:sp>
          <p:nvSpPr>
            <p:cNvPr id="37897" name="TextBox 10"/>
            <p:cNvSpPr txBox="1">
              <a:spLocks noChangeArrowheads="1"/>
            </p:cNvSpPr>
            <p:nvPr/>
          </p:nvSpPr>
          <p:spPr bwMode="auto">
            <a:xfrm>
              <a:off x="2154629" y="9707606"/>
              <a:ext cx="3267873" cy="744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defRPr>
                  <a:solidFill>
                    <a:schemeClr val="bg1"/>
                  </a:solidFill>
                  <a:latin typeface="Calibri" charset="0"/>
                  <a:ea typeface="Microsoft YaHei" charset="-122"/>
                </a:defRPr>
              </a:lvl1pPr>
              <a:lvl2pPr defTabSz="912813">
                <a:defRPr>
                  <a:solidFill>
                    <a:schemeClr val="bg1"/>
                  </a:solidFill>
                  <a:latin typeface="Calibri" charset="0"/>
                  <a:ea typeface="Microsoft YaHei" charset="-122"/>
                </a:defRPr>
              </a:lvl2pPr>
              <a:lvl3pPr defTabSz="912813">
                <a:defRPr>
                  <a:solidFill>
                    <a:schemeClr val="bg1"/>
                  </a:solidFill>
                  <a:latin typeface="Calibri" charset="0"/>
                  <a:ea typeface="Microsoft YaHei" charset="-122"/>
                </a:defRPr>
              </a:lvl3pPr>
              <a:lvl4pPr defTabSz="912813">
                <a:defRPr>
                  <a:solidFill>
                    <a:schemeClr val="bg1"/>
                  </a:solidFill>
                  <a:latin typeface="Calibri" charset="0"/>
                  <a:ea typeface="Microsoft YaHei" charset="-122"/>
                </a:defRPr>
              </a:lvl4pPr>
              <a:lvl5pPr defTabSz="912813">
                <a:defRPr>
                  <a:solidFill>
                    <a:schemeClr val="bg1"/>
                  </a:solidFill>
                  <a:latin typeface="Calibri" charset="0"/>
                  <a:ea typeface="Microsoft YaHei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Calibri" charset="0"/>
                  <a:ea typeface="Microsoft YaHei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Calibri" charset="0"/>
                  <a:ea typeface="Microsoft YaHei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Calibri" charset="0"/>
                  <a:ea typeface="Microsoft YaHei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Calibri" charset="0"/>
                  <a:ea typeface="Microsoft YaHei" charset="-122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002060"/>
                  </a:solidFill>
                  <a:latin typeface="Verdana" charset="0"/>
                  <a:sym typeface="Helvetica Light" charset="0"/>
                </a:rPr>
                <a:t>CEO</a:t>
              </a:r>
              <a:endParaRPr lang="pl-PL" altLang="en-US" sz="2800">
                <a:solidFill>
                  <a:srgbClr val="002060"/>
                </a:solidFill>
                <a:latin typeface="Verdana" charset="0"/>
                <a:sym typeface="Helvetica Light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27BCA3BA-8125-0E40-911C-858FC25F22E7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9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38915" name="Content Placeholder 3"/>
          <p:cNvSpPr>
            <a:spLocks noGrp="1" noChangeArrowheads="1"/>
          </p:cNvSpPr>
          <p:nvPr>
            <p:ph idx="11"/>
          </p:nvPr>
        </p:nvSpPr>
        <p:spPr>
          <a:xfrm>
            <a:off x="622300" y="620713"/>
            <a:ext cx="10953750" cy="647700"/>
          </a:xfrm>
        </p:spPr>
        <p:txBody>
          <a:bodyPr/>
          <a:lstStyle/>
          <a:p>
            <a:r>
              <a:rPr lang="en-US" altLang="en-US"/>
              <a:t>TIA Overview &amp; Outlook</a:t>
            </a:r>
          </a:p>
        </p:txBody>
      </p:sp>
      <p:sp>
        <p:nvSpPr>
          <p:cNvPr id="38916" name="Content Placeholder 4"/>
          <p:cNvSpPr txBox="1">
            <a:spLocks/>
          </p:cNvSpPr>
          <p:nvPr/>
        </p:nvSpPr>
        <p:spPr bwMode="auto">
          <a:xfrm>
            <a:off x="563563" y="1230313"/>
            <a:ext cx="105140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eaLnBrk="1" hangingPunct="1">
              <a:lnSpc>
                <a:spcPct val="104000"/>
              </a:lnSpc>
              <a:spcAft>
                <a:spcPct val="0"/>
              </a:spcAft>
              <a:buClr>
                <a:srgbClr val="0070C0"/>
              </a:buClr>
              <a:buSzPct val="110000"/>
            </a:pPr>
            <a:r>
              <a:rPr lang="en-US" altLang="en-US" sz="2200" b="1">
                <a:solidFill>
                  <a:srgbClr val="002060"/>
                </a:solidFill>
              </a:rPr>
              <a:t>PRIORITIES: ORGANIZATION &amp; INNOVATION</a:t>
            </a:r>
          </a:p>
        </p:txBody>
      </p:sp>
      <p:sp>
        <p:nvSpPr>
          <p:cNvPr id="38917" name="Rectangle 2"/>
          <p:cNvSpPr>
            <a:spLocks noChangeArrowheads="1"/>
          </p:cNvSpPr>
          <p:nvPr/>
        </p:nvSpPr>
        <p:spPr bwMode="auto">
          <a:xfrm>
            <a:off x="563563" y="1846263"/>
            <a:ext cx="6194425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 marL="1257300" indent="-342900"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10000"/>
              <a:buFont typeface="Wingdings" charset="2"/>
              <a:buChar char="ü"/>
            </a:pPr>
            <a:r>
              <a:rPr lang="en-US" altLang="en-US" sz="2200" b="1">
                <a:solidFill>
                  <a:srgbClr val="002060"/>
                </a:solidFill>
                <a:latin typeface="Verdana" charset="0"/>
              </a:rPr>
              <a:t>Short-Term (through 2019)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10000"/>
              <a:buFont typeface="Wingdings" charset="2"/>
              <a:buChar char="§"/>
            </a:pPr>
            <a:r>
              <a:rPr lang="en-US" altLang="en-US" sz="2000">
                <a:solidFill>
                  <a:srgbClr val="002060"/>
                </a:solidFill>
                <a:latin typeface="Verdana" charset="0"/>
              </a:rPr>
              <a:t> Infrastructure Development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10000"/>
              <a:buFont typeface="Wingdings" charset="2"/>
              <a:buChar char="§"/>
            </a:pPr>
            <a:r>
              <a:rPr lang="en-US" altLang="en-US" sz="2000">
                <a:solidFill>
                  <a:srgbClr val="002060"/>
                </a:solidFill>
                <a:latin typeface="Verdana" charset="0"/>
              </a:rPr>
              <a:t> Edge Computing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10000"/>
              <a:buFont typeface="Wingdings" charset="2"/>
              <a:buChar char="§"/>
            </a:pPr>
            <a:r>
              <a:rPr lang="en-US" altLang="en-US" sz="2000">
                <a:solidFill>
                  <a:srgbClr val="002060"/>
                </a:solidFill>
                <a:latin typeface="Verdana" charset="0"/>
              </a:rPr>
              <a:t> Smart Communities</a:t>
            </a:r>
          </a:p>
        </p:txBody>
      </p:sp>
      <p:grpSp>
        <p:nvGrpSpPr>
          <p:cNvPr id="38918" name="Group 94"/>
          <p:cNvGrpSpPr>
            <a:grpSpLocks/>
          </p:cNvGrpSpPr>
          <p:nvPr/>
        </p:nvGrpSpPr>
        <p:grpSpPr bwMode="auto">
          <a:xfrm>
            <a:off x="1525588" y="5275263"/>
            <a:ext cx="9145587" cy="763587"/>
            <a:chOff x="1100246" y="2562478"/>
            <a:chExt cx="14425572" cy="1044004"/>
          </a:xfrm>
        </p:grpSpPr>
        <p:grpSp>
          <p:nvGrpSpPr>
            <p:cNvPr id="38940" name="Group 95"/>
            <p:cNvGrpSpPr>
              <a:grpSpLocks/>
            </p:cNvGrpSpPr>
            <p:nvPr/>
          </p:nvGrpSpPr>
          <p:grpSpPr bwMode="auto">
            <a:xfrm>
              <a:off x="1420937" y="2562478"/>
              <a:ext cx="14104881" cy="1044004"/>
              <a:chOff x="2801621" y="3411165"/>
              <a:chExt cx="10737738" cy="1044004"/>
            </a:xfrm>
          </p:grpSpPr>
          <p:cxnSp>
            <p:nvCxnSpPr>
              <p:cNvPr id="100" name="Straight Arrow Connector 99">
                <a:extLst>
                  <a:ext uri="{FF2B5EF4-FFF2-40B4-BE49-F238E27FC236}">
                    <a16:creationId xmlns:a16="http://schemas.microsoft.com/office/drawing/2014/main" xmlns="" id="{E88CAA44-7398-4DCC-A533-FB88CCB940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00512" y="3411165"/>
                <a:ext cx="1776620" cy="0"/>
              </a:xfrm>
              <a:prstGeom prst="straightConnector1">
                <a:avLst/>
              </a:prstGeom>
              <a:ln w="63500">
                <a:solidFill>
                  <a:srgbClr val="ABABAB"/>
                </a:solidFill>
                <a:tailEnd type="arrow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xmlns="" id="{0B3D4D2E-3521-4EB2-9A8C-DC790E4F119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801485" y="4455169"/>
                <a:ext cx="3168178" cy="0"/>
              </a:xfrm>
              <a:prstGeom prst="straightConnector1">
                <a:avLst/>
              </a:prstGeom>
              <a:ln w="63500">
                <a:solidFill>
                  <a:srgbClr val="ABABAB"/>
                </a:solidFill>
                <a:tailEnd type="arrow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>
                <a:extLst>
                  <a:ext uri="{FF2B5EF4-FFF2-40B4-BE49-F238E27FC236}">
                    <a16:creationId xmlns:a16="http://schemas.microsoft.com/office/drawing/2014/main" xmlns="" id="{45F581C4-42EE-4B22-B714-AF3FBAB4544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476025" y="3411165"/>
                <a:ext cx="1860494" cy="8682"/>
              </a:xfrm>
              <a:prstGeom prst="straightConnector1">
                <a:avLst/>
              </a:prstGeom>
              <a:ln w="63500">
                <a:solidFill>
                  <a:srgbClr val="ABABAB"/>
                </a:solidFill>
                <a:tailEnd type="arrow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>
                <a:extLst>
                  <a:ext uri="{FF2B5EF4-FFF2-40B4-BE49-F238E27FC236}">
                    <a16:creationId xmlns:a16="http://schemas.microsoft.com/office/drawing/2014/main" xmlns="" id="{CD53A8E8-0F3E-4EA4-B889-3DBF2FCD04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64588" y="4455169"/>
                <a:ext cx="3074771" cy="0"/>
              </a:xfrm>
              <a:prstGeom prst="straightConnector1">
                <a:avLst/>
              </a:prstGeom>
              <a:ln w="63500">
                <a:solidFill>
                  <a:srgbClr val="ABABAB"/>
                </a:solidFill>
                <a:tailEnd type="arrow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xmlns="" id="{940BB8B7-6120-4EB2-BF08-C747A6FE584C}"/>
                </a:ext>
              </a:extLst>
            </p:cNvPr>
            <p:cNvSpPr txBox="1"/>
            <p:nvPr/>
          </p:nvSpPr>
          <p:spPr>
            <a:xfrm>
              <a:off x="1100246" y="2768674"/>
              <a:ext cx="4229264" cy="599055"/>
            </a:xfrm>
            <a:prstGeom prst="rect">
              <a:avLst/>
            </a:prstGeom>
            <a:noFill/>
          </p:spPr>
          <p:txBody>
            <a:bodyPr wrap="none" anchor="ctr"/>
            <a:lstStyle/>
            <a:p>
              <a:pPr algn="ctr" defTabSz="410634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87" b="1" kern="0" dirty="0">
                  <a:solidFill>
                    <a:srgbClr val="075190"/>
                  </a:solidFill>
                  <a:latin typeface="Aleo"/>
                  <a:ea typeface="+mn-ea"/>
                  <a:sym typeface="Helvetica Light"/>
                </a:rPr>
                <a:t>Transforming Broadband </a:t>
              </a:r>
            </a:p>
            <a:p>
              <a:pPr algn="ctr" defTabSz="410634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87" b="1" kern="0" dirty="0">
                  <a:solidFill>
                    <a:srgbClr val="075190"/>
                  </a:solidFill>
                  <a:latin typeface="Aleo"/>
                  <a:ea typeface="+mn-ea"/>
                  <a:sym typeface="Helvetica Light"/>
                </a:rPr>
                <a:t>&amp; Wireless Connectivity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xmlns="" id="{F99A209F-EA3F-4DD3-A8A5-E46FA92AD57D}"/>
                </a:ext>
              </a:extLst>
            </p:cNvPr>
            <p:cNvSpPr txBox="1"/>
            <p:nvPr/>
          </p:nvSpPr>
          <p:spPr>
            <a:xfrm>
              <a:off x="6646616" y="2764333"/>
              <a:ext cx="4036456" cy="601226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 defTabSz="410634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87" b="1" kern="0" dirty="0">
                  <a:solidFill>
                    <a:srgbClr val="0068C4"/>
                  </a:solidFill>
                  <a:latin typeface="Aleo"/>
                  <a:ea typeface="+mn-ea"/>
                  <a:sym typeface="Helvetica Light"/>
                </a:rPr>
                <a:t>Operating Next Gen Networks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xmlns="" id="{C3F3EE1C-F7AC-44AB-BA54-BC9BF95B4709}"/>
                </a:ext>
              </a:extLst>
            </p:cNvPr>
            <p:cNvSpPr txBox="1"/>
            <p:nvPr/>
          </p:nvSpPr>
          <p:spPr>
            <a:xfrm>
              <a:off x="12323196" y="2764333"/>
              <a:ext cx="2989782" cy="599055"/>
            </a:xfrm>
            <a:prstGeom prst="rect">
              <a:avLst/>
            </a:prstGeom>
            <a:noFill/>
          </p:spPr>
          <p:txBody>
            <a:bodyPr wrap="none" anchor="ctr"/>
            <a:lstStyle/>
            <a:p>
              <a:pPr defTabSz="410634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87" b="1" kern="0" dirty="0">
                  <a:solidFill>
                    <a:srgbClr val="002060"/>
                  </a:solidFill>
                  <a:latin typeface="Aleo"/>
                  <a:ea typeface="+mn-ea"/>
                  <a:sym typeface="Helvetica Light"/>
                </a:rPr>
                <a:t>Deploying the </a:t>
              </a:r>
            </a:p>
            <a:p>
              <a:pPr defTabSz="410634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87" b="1" kern="0" dirty="0">
                  <a:solidFill>
                    <a:srgbClr val="002060"/>
                  </a:solidFill>
                  <a:latin typeface="Aleo"/>
                  <a:ea typeface="+mn-ea"/>
                  <a:sym typeface="Helvetica Light"/>
                </a:rPr>
                <a:t>Internet of Things</a:t>
              </a:r>
            </a:p>
          </p:txBody>
        </p:sp>
      </p:grpSp>
      <p:grpSp>
        <p:nvGrpSpPr>
          <p:cNvPr id="38919" name="Group 3"/>
          <p:cNvGrpSpPr>
            <a:grpSpLocks/>
          </p:cNvGrpSpPr>
          <p:nvPr/>
        </p:nvGrpSpPr>
        <p:grpSpPr bwMode="auto">
          <a:xfrm>
            <a:off x="1644650" y="3817938"/>
            <a:ext cx="6808788" cy="1562100"/>
            <a:chOff x="1620062" y="3666841"/>
            <a:chExt cx="6808565" cy="1561976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0EC8035C-25F2-4D7D-8364-9C1C51C656A6}"/>
                </a:ext>
              </a:extLst>
            </p:cNvPr>
            <p:cNvSpPr/>
            <p:nvPr/>
          </p:nvSpPr>
          <p:spPr bwMode="auto">
            <a:xfrm>
              <a:off x="1620062" y="3666841"/>
              <a:ext cx="1552524" cy="1561976"/>
            </a:xfrm>
            <a:prstGeom prst="ellipse">
              <a:avLst/>
            </a:prstGeom>
            <a:solidFill>
              <a:srgbClr val="F4F4F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4106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30" kern="0">
                <a:solidFill>
                  <a:srgbClr val="F4F4F4"/>
                </a:solidFill>
                <a:latin typeface="Lato"/>
                <a:ea typeface="+mn-ea"/>
                <a:sym typeface="Helvetica Light"/>
              </a:endParaRPr>
            </a:p>
          </p:txBody>
        </p:sp>
        <p:grpSp>
          <p:nvGrpSpPr>
            <p:cNvPr id="38922" name="Group 52"/>
            <p:cNvGrpSpPr>
              <a:grpSpLocks/>
            </p:cNvGrpSpPr>
            <p:nvPr/>
          </p:nvGrpSpPr>
          <p:grpSpPr bwMode="auto">
            <a:xfrm>
              <a:off x="1651950" y="3716856"/>
              <a:ext cx="6776677" cy="1437403"/>
              <a:chOff x="2331603" y="3764544"/>
              <a:chExt cx="9985552" cy="2103120"/>
            </a:xfrm>
          </p:grpSpPr>
          <p:pic>
            <p:nvPicPr>
              <p:cNvPr id="38923" name="Picture 5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94472" y="4095118"/>
                <a:ext cx="6622683" cy="1477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8924" name="Group 55"/>
              <p:cNvGrpSpPr>
                <a:grpSpLocks/>
              </p:cNvGrpSpPr>
              <p:nvPr/>
            </p:nvGrpSpPr>
            <p:grpSpPr bwMode="auto">
              <a:xfrm>
                <a:off x="2331603" y="3764544"/>
                <a:ext cx="2103120" cy="2103120"/>
                <a:chOff x="2331603" y="3764544"/>
                <a:chExt cx="2103120" cy="2103120"/>
              </a:xfrm>
            </p:grpSpPr>
            <p:pic>
              <p:nvPicPr>
                <p:cNvPr id="38925" name="Graphic 56" descr="Repeat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68351" y="4474598"/>
                  <a:ext cx="639884" cy="6403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38926" name="Group 57"/>
                <p:cNvGrpSpPr>
                  <a:grpSpLocks/>
                </p:cNvGrpSpPr>
                <p:nvPr/>
              </p:nvGrpSpPr>
              <p:grpSpPr bwMode="auto">
                <a:xfrm>
                  <a:off x="2331603" y="3764544"/>
                  <a:ext cx="2103120" cy="2103120"/>
                  <a:chOff x="2331603" y="3764544"/>
                  <a:chExt cx="2103120" cy="2103120"/>
                </a:xfrm>
              </p:grpSpPr>
              <p:grpSp>
                <p:nvGrpSpPr>
                  <p:cNvPr id="38927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2331603" y="3764544"/>
                    <a:ext cx="2103120" cy="2103120"/>
                    <a:chOff x="9576371" y="5181599"/>
                    <a:chExt cx="5257800" cy="5241925"/>
                  </a:xfrm>
                </p:grpSpPr>
                <p:sp>
                  <p:nvSpPr>
                    <p:cNvPr id="66" name="AutoShape 8">
                      <a:extLst>
                        <a:ext uri="{FF2B5EF4-FFF2-40B4-BE49-F238E27FC236}">
                          <a16:creationId xmlns:a16="http://schemas.microsoft.com/office/drawing/2014/main" xmlns="" id="{FC4832EE-FA8C-4F9E-8F34-F34059F6E34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3172278" y="6596924"/>
                      <a:ext cx="1660784" cy="2431313"/>
                    </a:xfrm>
                    <a:custGeom>
                      <a:avLst/>
                      <a:gdLst/>
                      <a:ahLst/>
                      <a:cxnLst/>
                      <a:rect l="0" t="0" r="r" b="b"/>
                      <a:pathLst>
                        <a:path w="21600" h="21600">
                          <a:moveTo>
                            <a:pt x="17734" y="0"/>
                          </a:moveTo>
                          <a:lnTo>
                            <a:pt x="0" y="7009"/>
                          </a:lnTo>
                          <a:cubicBezTo>
                            <a:pt x="772" y="8198"/>
                            <a:pt x="1175" y="9492"/>
                            <a:pt x="1175" y="10800"/>
                          </a:cubicBezTo>
                          <a:cubicBezTo>
                            <a:pt x="1175" y="12108"/>
                            <a:pt x="772" y="13402"/>
                            <a:pt x="0" y="14591"/>
                          </a:cubicBezTo>
                          <a:lnTo>
                            <a:pt x="9575" y="18375"/>
                          </a:lnTo>
                          <a:lnTo>
                            <a:pt x="17734" y="21600"/>
                          </a:lnTo>
                          <a:cubicBezTo>
                            <a:pt x="20267" y="18283"/>
                            <a:pt x="21600" y="14570"/>
                            <a:pt x="21600" y="10800"/>
                          </a:cubicBezTo>
                          <a:cubicBezTo>
                            <a:pt x="21600" y="7030"/>
                            <a:pt x="20267" y="3317"/>
                            <a:pt x="17734" y="0"/>
                          </a:cubicBezTo>
                          <a:close/>
                          <a:moveTo>
                            <a:pt x="17734" y="0"/>
                          </a:moveTo>
                        </a:path>
                      </a:pathLst>
                    </a:custGeom>
                    <a:solidFill>
                      <a:srgbClr val="0086EA"/>
                    </a:solidFill>
                    <a:ln>
                      <a:noFill/>
                    </a:ln>
                  </p:spPr>
                  <p:txBody>
                    <a:bodyPr lIns="0" tIns="0" rIns="0" bIns="0"/>
                    <a:lstStyle/>
                    <a:p>
                      <a:pPr algn="ctr" defTabSz="410634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2530" kern="0">
                        <a:solidFill>
                          <a:srgbClr val="FFFFFF"/>
                        </a:solidFill>
                        <a:latin typeface="Lato"/>
                        <a:ea typeface="Microsoft YaHei" panose="020B0503020204020204" pitchFamily="34" charset="-122"/>
                        <a:sym typeface="Helvetica Light"/>
                      </a:endParaRPr>
                    </a:p>
                  </p:txBody>
                </p:sp>
                <p:sp>
                  <p:nvSpPr>
                    <p:cNvPr id="67" name="AutoShape 9">
                      <a:extLst>
                        <a:ext uri="{FF2B5EF4-FFF2-40B4-BE49-F238E27FC236}">
                          <a16:creationId xmlns:a16="http://schemas.microsoft.com/office/drawing/2014/main" xmlns="" id="{96B47627-9793-404E-9459-EC39145EF8F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9996903" y="8426197"/>
                      <a:ext cx="2105220" cy="1997148"/>
                    </a:xfrm>
                    <a:custGeom>
                      <a:avLst/>
                      <a:gdLst/>
                      <a:ahLst/>
                      <a:cxnLst/>
                      <a:rect l="0" t="0" r="r" b="b"/>
                      <a:pathLst>
                        <a:path w="21600" h="21600">
                          <a:moveTo>
                            <a:pt x="14019" y="0"/>
                          </a:moveTo>
                          <a:lnTo>
                            <a:pt x="11430" y="1571"/>
                          </a:lnTo>
                          <a:lnTo>
                            <a:pt x="0" y="8503"/>
                          </a:lnTo>
                          <a:cubicBezTo>
                            <a:pt x="2287" y="12276"/>
                            <a:pt x="5408" y="15449"/>
                            <a:pt x="9083" y="17724"/>
                          </a:cubicBezTo>
                          <a:cubicBezTo>
                            <a:pt x="12879" y="20075"/>
                            <a:pt x="17184" y="21404"/>
                            <a:pt x="21600" y="21600"/>
                          </a:cubicBezTo>
                          <a:lnTo>
                            <a:pt x="21600" y="4599"/>
                          </a:lnTo>
                          <a:cubicBezTo>
                            <a:pt x="18580" y="4259"/>
                            <a:pt x="15814" y="2581"/>
                            <a:pt x="14019" y="0"/>
                          </a:cubicBezTo>
                          <a:close/>
                          <a:moveTo>
                            <a:pt x="14019" y="0"/>
                          </a:moveTo>
                        </a:path>
                      </a:pathLst>
                    </a:custGeom>
                    <a:solidFill>
                      <a:srgbClr val="3C7CBA"/>
                    </a:solidFill>
                    <a:ln>
                      <a:noFill/>
                    </a:ln>
                  </p:spPr>
                  <p:txBody>
                    <a:bodyPr lIns="0" tIns="0" rIns="0" bIns="0"/>
                    <a:lstStyle/>
                    <a:p>
                      <a:pPr algn="ctr" defTabSz="410634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2530" kern="0">
                        <a:solidFill>
                          <a:srgbClr val="FFFFFF"/>
                        </a:solidFill>
                        <a:latin typeface="Lato"/>
                        <a:ea typeface="Microsoft YaHei" panose="020B0503020204020204" pitchFamily="34" charset="-122"/>
                        <a:sym typeface="Helvetica Light"/>
                      </a:endParaRPr>
                    </a:p>
                  </p:txBody>
                </p:sp>
                <p:sp>
                  <p:nvSpPr>
                    <p:cNvPr id="68" name="AutoShape 10">
                      <a:extLst>
                        <a:ext uri="{FF2B5EF4-FFF2-40B4-BE49-F238E27FC236}">
                          <a16:creationId xmlns:a16="http://schemas.microsoft.com/office/drawing/2014/main" xmlns="" id="{22BC5243-684E-4770-9074-4E25FDC8DA4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2318494" y="8426197"/>
                      <a:ext cx="2105220" cy="1997148"/>
                    </a:xfrm>
                    <a:custGeom>
                      <a:avLst/>
                      <a:gdLst/>
                      <a:ahLst/>
                      <a:cxnLst/>
                      <a:rect l="0" t="0" r="r" b="b"/>
                      <a:pathLst>
                        <a:path w="21600" h="21600">
                          <a:moveTo>
                            <a:pt x="0" y="4599"/>
                          </a:moveTo>
                          <a:lnTo>
                            <a:pt x="0" y="21600"/>
                          </a:lnTo>
                          <a:cubicBezTo>
                            <a:pt x="4416" y="21404"/>
                            <a:pt x="8721" y="20075"/>
                            <a:pt x="12517" y="17724"/>
                          </a:cubicBezTo>
                          <a:cubicBezTo>
                            <a:pt x="16192" y="15449"/>
                            <a:pt x="19313" y="12276"/>
                            <a:pt x="21600" y="8503"/>
                          </a:cubicBezTo>
                          <a:lnTo>
                            <a:pt x="7580" y="0"/>
                          </a:lnTo>
                          <a:cubicBezTo>
                            <a:pt x="5786" y="2581"/>
                            <a:pt x="3020" y="4259"/>
                            <a:pt x="0" y="4599"/>
                          </a:cubicBezTo>
                          <a:close/>
                          <a:moveTo>
                            <a:pt x="0" y="4599"/>
                          </a:moveTo>
                        </a:path>
                      </a:pathLst>
                    </a:custGeom>
                    <a:solidFill>
                      <a:srgbClr val="3C7CBA"/>
                    </a:solidFill>
                    <a:ln>
                      <a:noFill/>
                    </a:ln>
                  </p:spPr>
                  <p:txBody>
                    <a:bodyPr lIns="0" tIns="0" rIns="0" bIns="0"/>
                    <a:lstStyle/>
                    <a:p>
                      <a:pPr algn="ctr" defTabSz="410634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2530" kern="0">
                        <a:solidFill>
                          <a:srgbClr val="FFFFFF"/>
                        </a:solidFill>
                        <a:latin typeface="Lato"/>
                        <a:ea typeface="Microsoft YaHei" panose="020B0503020204020204" pitchFamily="34" charset="-122"/>
                        <a:sym typeface="Helvetica Light"/>
                      </a:endParaRPr>
                    </a:p>
                  </p:txBody>
                </p:sp>
                <p:sp>
                  <p:nvSpPr>
                    <p:cNvPr id="69" name="AutoShape 11">
                      <a:extLst>
                        <a:ext uri="{FF2B5EF4-FFF2-40B4-BE49-F238E27FC236}">
                          <a16:creationId xmlns:a16="http://schemas.microsoft.com/office/drawing/2014/main" xmlns="" id="{635BB147-C2BD-4674-992C-0BFA7E53315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9996903" y="5184447"/>
                      <a:ext cx="2105220" cy="2002939"/>
                    </a:xfrm>
                    <a:custGeom>
                      <a:avLst/>
                      <a:gdLst/>
                      <a:ahLst/>
                      <a:cxnLst/>
                      <a:rect l="0" t="0" r="r" b="b"/>
                      <a:pathLst>
                        <a:path w="21600" h="21600">
                          <a:moveTo>
                            <a:pt x="21600" y="17001"/>
                          </a:moveTo>
                          <a:lnTo>
                            <a:pt x="21600" y="0"/>
                          </a:lnTo>
                          <a:cubicBezTo>
                            <a:pt x="17184" y="196"/>
                            <a:pt x="12879" y="1525"/>
                            <a:pt x="9083" y="3876"/>
                          </a:cubicBezTo>
                          <a:cubicBezTo>
                            <a:pt x="5408" y="6151"/>
                            <a:pt x="2287" y="9324"/>
                            <a:pt x="0" y="13098"/>
                          </a:cubicBezTo>
                          <a:lnTo>
                            <a:pt x="14019" y="21600"/>
                          </a:lnTo>
                          <a:cubicBezTo>
                            <a:pt x="15814" y="19019"/>
                            <a:pt x="18580" y="17341"/>
                            <a:pt x="21600" y="17001"/>
                          </a:cubicBezTo>
                          <a:close/>
                          <a:moveTo>
                            <a:pt x="21600" y="17001"/>
                          </a:moveTo>
                        </a:path>
                      </a:pathLst>
                    </a:custGeom>
                    <a:solidFill>
                      <a:srgbClr val="004B8D"/>
                    </a:solidFill>
                    <a:ln>
                      <a:noFill/>
                    </a:ln>
                  </p:spPr>
                  <p:txBody>
                    <a:bodyPr lIns="0" tIns="0" rIns="0" bIns="0"/>
                    <a:lstStyle/>
                    <a:p>
                      <a:pPr algn="ctr" defTabSz="410634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2530" kern="0">
                        <a:solidFill>
                          <a:srgbClr val="FFFFFF"/>
                        </a:solidFill>
                        <a:latin typeface="Lato"/>
                        <a:ea typeface="Microsoft YaHei" panose="020B0503020204020204" pitchFamily="34" charset="-122"/>
                        <a:sym typeface="Helvetica Light"/>
                      </a:endParaRPr>
                    </a:p>
                  </p:txBody>
                </p:sp>
                <p:sp>
                  <p:nvSpPr>
                    <p:cNvPr id="70" name="AutoShape 12">
                      <a:extLst>
                        <a:ext uri="{FF2B5EF4-FFF2-40B4-BE49-F238E27FC236}">
                          <a16:creationId xmlns:a16="http://schemas.microsoft.com/office/drawing/2014/main" xmlns="" id="{DFD2EC7F-08B7-4B7C-93EA-A87492D13C5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9575859" y="6596924"/>
                      <a:ext cx="1660784" cy="2431313"/>
                    </a:xfrm>
                    <a:custGeom>
                      <a:avLst/>
                      <a:gdLst/>
                      <a:ahLst/>
                      <a:cxnLst/>
                      <a:rect l="0" t="0" r="r" b="b"/>
                      <a:pathLst>
                        <a:path w="21600" h="21600">
                          <a:moveTo>
                            <a:pt x="20425" y="10800"/>
                          </a:moveTo>
                          <a:cubicBezTo>
                            <a:pt x="20425" y="9491"/>
                            <a:pt x="20828" y="8198"/>
                            <a:pt x="21600" y="7009"/>
                          </a:cubicBezTo>
                          <a:lnTo>
                            <a:pt x="3866" y="0"/>
                          </a:lnTo>
                          <a:cubicBezTo>
                            <a:pt x="1333" y="3317"/>
                            <a:pt x="0" y="7030"/>
                            <a:pt x="0" y="10800"/>
                          </a:cubicBezTo>
                          <a:cubicBezTo>
                            <a:pt x="0" y="14570"/>
                            <a:pt x="1333" y="18283"/>
                            <a:pt x="3866" y="21600"/>
                          </a:cubicBezTo>
                          <a:lnTo>
                            <a:pt x="21600" y="14591"/>
                          </a:lnTo>
                          <a:cubicBezTo>
                            <a:pt x="20828" y="13402"/>
                            <a:pt x="20425" y="12108"/>
                            <a:pt x="20425" y="10800"/>
                          </a:cubicBezTo>
                          <a:close/>
                          <a:moveTo>
                            <a:pt x="20425" y="10800"/>
                          </a:moveTo>
                        </a:path>
                      </a:pathLst>
                    </a:custGeom>
                    <a:solidFill>
                      <a:srgbClr val="004B8D"/>
                    </a:solidFill>
                    <a:ln>
                      <a:noFill/>
                    </a:ln>
                  </p:spPr>
                  <p:txBody>
                    <a:bodyPr lIns="0" tIns="0" rIns="0" bIns="0"/>
                    <a:lstStyle/>
                    <a:p>
                      <a:pPr algn="ctr" defTabSz="410634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2530" kern="0">
                        <a:solidFill>
                          <a:srgbClr val="FFFFFF"/>
                        </a:solidFill>
                        <a:latin typeface="Lato"/>
                        <a:ea typeface="Microsoft YaHei" panose="020B0503020204020204" pitchFamily="34" charset="-122"/>
                        <a:sym typeface="Helvetica Light"/>
                      </a:endParaRPr>
                    </a:p>
                  </p:txBody>
                </p:sp>
                <p:sp>
                  <p:nvSpPr>
                    <p:cNvPr id="71" name="AutoShape 13">
                      <a:extLst>
                        <a:ext uri="{FF2B5EF4-FFF2-40B4-BE49-F238E27FC236}">
                          <a16:creationId xmlns:a16="http://schemas.microsoft.com/office/drawing/2014/main" xmlns="" id="{C8F7EDC8-1EF4-4BC4-B63D-BCEDE519BC5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2318494" y="5184447"/>
                      <a:ext cx="2105220" cy="2002939"/>
                    </a:xfrm>
                    <a:custGeom>
                      <a:avLst/>
                      <a:gdLst/>
                      <a:ahLst/>
                      <a:cxnLst/>
                      <a:rect l="0" t="0" r="r" b="b"/>
                      <a:pathLst>
                        <a:path w="21600" h="21600">
                          <a:moveTo>
                            <a:pt x="7581" y="21600"/>
                          </a:moveTo>
                          <a:lnTo>
                            <a:pt x="21600" y="13097"/>
                          </a:lnTo>
                          <a:cubicBezTo>
                            <a:pt x="19313" y="9324"/>
                            <a:pt x="16192" y="6151"/>
                            <a:pt x="12517" y="3876"/>
                          </a:cubicBezTo>
                          <a:cubicBezTo>
                            <a:pt x="8721" y="1525"/>
                            <a:pt x="4416" y="196"/>
                            <a:pt x="0" y="0"/>
                          </a:cubicBezTo>
                          <a:lnTo>
                            <a:pt x="0" y="17001"/>
                          </a:lnTo>
                          <a:cubicBezTo>
                            <a:pt x="3020" y="17341"/>
                            <a:pt x="5786" y="19019"/>
                            <a:pt x="7581" y="21600"/>
                          </a:cubicBezTo>
                          <a:close/>
                          <a:moveTo>
                            <a:pt x="7581" y="21600"/>
                          </a:moveTo>
                        </a:path>
                      </a:pathLst>
                    </a:custGeom>
                    <a:solidFill>
                      <a:srgbClr val="0086EA"/>
                    </a:solidFill>
                    <a:ln>
                      <a:noFill/>
                    </a:ln>
                  </p:spPr>
                  <p:txBody>
                    <a:bodyPr lIns="0" tIns="0" rIns="0" bIns="0"/>
                    <a:lstStyle/>
                    <a:p>
                      <a:pPr algn="ctr" defTabSz="410634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2530" kern="0" dirty="0">
                        <a:solidFill>
                          <a:srgbClr val="FFFFFF"/>
                        </a:solidFill>
                        <a:latin typeface="Lato"/>
                        <a:ea typeface="Microsoft YaHei" panose="020B0503020204020204" pitchFamily="34" charset="-122"/>
                        <a:sym typeface="Helvetica Light"/>
                      </a:endParaRPr>
                    </a:p>
                  </p:txBody>
                </p:sp>
              </p:grpSp>
              <p:sp>
                <p:nvSpPr>
                  <p:cNvPr id="60" name="AutoShape 41">
                    <a:extLst>
                      <a:ext uri="{FF2B5EF4-FFF2-40B4-BE49-F238E27FC236}">
                        <a16:creationId xmlns:a16="http://schemas.microsoft.com/office/drawing/2014/main" xmlns="" id="{D5271C55-E281-41A2-B314-55211CA2369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932556" y="4004908"/>
                    <a:ext cx="182452" cy="301931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1600" h="21600">
                        <a:moveTo>
                          <a:pt x="19177" y="18022"/>
                        </a:moveTo>
                        <a:lnTo>
                          <a:pt x="2423" y="18022"/>
                        </a:lnTo>
                        <a:lnTo>
                          <a:pt x="2423" y="3578"/>
                        </a:lnTo>
                        <a:lnTo>
                          <a:pt x="19177" y="3578"/>
                        </a:lnTo>
                        <a:cubicBezTo>
                          <a:pt x="19177" y="3578"/>
                          <a:pt x="19177" y="18022"/>
                          <a:pt x="19177" y="18022"/>
                        </a:cubicBezTo>
                        <a:close/>
                        <a:moveTo>
                          <a:pt x="10897" y="20607"/>
                        </a:moveTo>
                        <a:cubicBezTo>
                          <a:pt x="10043" y="20607"/>
                          <a:pt x="9352" y="20231"/>
                          <a:pt x="9352" y="19768"/>
                        </a:cubicBezTo>
                        <a:cubicBezTo>
                          <a:pt x="9352" y="19305"/>
                          <a:pt x="10043" y="18929"/>
                          <a:pt x="10897" y="18929"/>
                        </a:cubicBezTo>
                        <a:cubicBezTo>
                          <a:pt x="11750" y="18929"/>
                          <a:pt x="12442" y="19305"/>
                          <a:pt x="12442" y="19768"/>
                        </a:cubicBezTo>
                        <a:cubicBezTo>
                          <a:pt x="12442" y="20231"/>
                          <a:pt x="11750" y="20607"/>
                          <a:pt x="10897" y="20607"/>
                        </a:cubicBezTo>
                        <a:close/>
                        <a:moveTo>
                          <a:pt x="9110" y="1585"/>
                        </a:moveTo>
                        <a:lnTo>
                          <a:pt x="12683" y="1585"/>
                        </a:lnTo>
                        <a:cubicBezTo>
                          <a:pt x="12897" y="1585"/>
                          <a:pt x="13070" y="1678"/>
                          <a:pt x="13070" y="1794"/>
                        </a:cubicBezTo>
                        <a:cubicBezTo>
                          <a:pt x="13070" y="1910"/>
                          <a:pt x="12897" y="2004"/>
                          <a:pt x="12683" y="2004"/>
                        </a:cubicBezTo>
                        <a:lnTo>
                          <a:pt x="9110" y="2004"/>
                        </a:lnTo>
                        <a:cubicBezTo>
                          <a:pt x="8896" y="2004"/>
                          <a:pt x="8724" y="1910"/>
                          <a:pt x="8724" y="1794"/>
                        </a:cubicBezTo>
                        <a:cubicBezTo>
                          <a:pt x="8724" y="1678"/>
                          <a:pt x="8896" y="1585"/>
                          <a:pt x="9110" y="1585"/>
                        </a:cubicBezTo>
                        <a:close/>
                        <a:moveTo>
                          <a:pt x="18413" y="0"/>
                        </a:moveTo>
                        <a:lnTo>
                          <a:pt x="3187" y="0"/>
                        </a:lnTo>
                        <a:cubicBezTo>
                          <a:pt x="1427" y="0"/>
                          <a:pt x="0" y="775"/>
                          <a:pt x="0" y="1730"/>
                        </a:cubicBezTo>
                        <a:lnTo>
                          <a:pt x="0" y="19870"/>
                        </a:lnTo>
                        <a:cubicBezTo>
                          <a:pt x="0" y="20826"/>
                          <a:pt x="1427" y="21600"/>
                          <a:pt x="3187" y="21600"/>
                        </a:cubicBezTo>
                        <a:lnTo>
                          <a:pt x="18413" y="21600"/>
                        </a:lnTo>
                        <a:cubicBezTo>
                          <a:pt x="20173" y="21600"/>
                          <a:pt x="21600" y="20826"/>
                          <a:pt x="21600" y="19870"/>
                        </a:cubicBezTo>
                        <a:lnTo>
                          <a:pt x="21600" y="1730"/>
                        </a:lnTo>
                        <a:cubicBezTo>
                          <a:pt x="21600" y="775"/>
                          <a:pt x="20173" y="0"/>
                          <a:pt x="18413" y="0"/>
                        </a:cubicBezTo>
                        <a:close/>
                        <a:moveTo>
                          <a:pt x="18413" y="0"/>
                        </a:moveTo>
                      </a:path>
                    </a:pathLst>
                  </a:custGeom>
                  <a:solidFill>
                    <a:srgbClr val="FFFE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flat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pPr algn="ctr" defTabSz="410634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l-PL" sz="2530" kern="0">
                      <a:solidFill>
                        <a:srgbClr val="FFFFFF"/>
                      </a:solidFill>
                      <a:latin typeface="Lato"/>
                      <a:ea typeface="Microsoft YaHei" panose="020B0503020204020204" pitchFamily="34" charset="-122"/>
                      <a:sym typeface="Helvetica Light"/>
                    </a:endParaRPr>
                  </a:p>
                </p:txBody>
              </p:sp>
              <p:sp>
                <p:nvSpPr>
                  <p:cNvPr id="61" name="AutoShape 7">
                    <a:extLst>
                      <a:ext uri="{FF2B5EF4-FFF2-40B4-BE49-F238E27FC236}">
                        <a16:creationId xmlns:a16="http://schemas.microsoft.com/office/drawing/2014/main" xmlns="" id="{7862F94F-059C-4EF8-BF7B-5F1E0138AB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68791" y="4599481"/>
                    <a:ext cx="367245" cy="362318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1600" h="21600">
                        <a:moveTo>
                          <a:pt x="4560" y="0"/>
                        </a:moveTo>
                        <a:cubicBezTo>
                          <a:pt x="3412" y="1229"/>
                          <a:pt x="2702" y="2927"/>
                          <a:pt x="2702" y="4803"/>
                        </a:cubicBezTo>
                        <a:cubicBezTo>
                          <a:pt x="2702" y="6678"/>
                          <a:pt x="3412" y="8377"/>
                          <a:pt x="4560" y="9606"/>
                        </a:cubicBezTo>
                        <a:cubicBezTo>
                          <a:pt x="4560" y="9606"/>
                          <a:pt x="5453" y="8650"/>
                          <a:pt x="5453" y="8650"/>
                        </a:cubicBezTo>
                        <a:cubicBezTo>
                          <a:pt x="4533" y="7666"/>
                          <a:pt x="3963" y="6305"/>
                          <a:pt x="3963" y="4803"/>
                        </a:cubicBezTo>
                        <a:cubicBezTo>
                          <a:pt x="3963" y="3301"/>
                          <a:pt x="4533" y="1940"/>
                          <a:pt x="5453" y="955"/>
                        </a:cubicBezTo>
                        <a:lnTo>
                          <a:pt x="4560" y="0"/>
                        </a:lnTo>
                        <a:close/>
                        <a:moveTo>
                          <a:pt x="14597" y="0"/>
                        </a:moveTo>
                        <a:lnTo>
                          <a:pt x="13704" y="955"/>
                        </a:lnTo>
                        <a:cubicBezTo>
                          <a:pt x="14624" y="1940"/>
                          <a:pt x="15194" y="3301"/>
                          <a:pt x="15194" y="4803"/>
                        </a:cubicBezTo>
                        <a:cubicBezTo>
                          <a:pt x="15194" y="6305"/>
                          <a:pt x="14624" y="7666"/>
                          <a:pt x="13704" y="8650"/>
                        </a:cubicBezTo>
                        <a:lnTo>
                          <a:pt x="14597" y="9606"/>
                        </a:lnTo>
                        <a:cubicBezTo>
                          <a:pt x="15745" y="8377"/>
                          <a:pt x="16455" y="6678"/>
                          <a:pt x="16455" y="4803"/>
                        </a:cubicBezTo>
                        <a:cubicBezTo>
                          <a:pt x="16455" y="2927"/>
                          <a:pt x="15746" y="1229"/>
                          <a:pt x="14597" y="0"/>
                        </a:cubicBezTo>
                        <a:close/>
                        <a:moveTo>
                          <a:pt x="6044" y="1653"/>
                        </a:moveTo>
                        <a:cubicBezTo>
                          <a:pt x="5291" y="2458"/>
                          <a:pt x="4825" y="3574"/>
                          <a:pt x="4825" y="4803"/>
                        </a:cubicBezTo>
                        <a:cubicBezTo>
                          <a:pt x="4825" y="6032"/>
                          <a:pt x="5291" y="7141"/>
                          <a:pt x="6044" y="7947"/>
                        </a:cubicBezTo>
                        <a:lnTo>
                          <a:pt x="6912" y="7017"/>
                        </a:lnTo>
                        <a:cubicBezTo>
                          <a:pt x="6383" y="6450"/>
                          <a:pt x="6056" y="5668"/>
                          <a:pt x="6056" y="4803"/>
                        </a:cubicBezTo>
                        <a:cubicBezTo>
                          <a:pt x="6056" y="3938"/>
                          <a:pt x="6383" y="3149"/>
                          <a:pt x="6912" y="2582"/>
                        </a:cubicBezTo>
                        <a:lnTo>
                          <a:pt x="6044" y="1653"/>
                        </a:lnTo>
                        <a:close/>
                        <a:moveTo>
                          <a:pt x="13029" y="1653"/>
                        </a:moveTo>
                        <a:lnTo>
                          <a:pt x="12160" y="2582"/>
                        </a:lnTo>
                        <a:cubicBezTo>
                          <a:pt x="12690" y="3149"/>
                          <a:pt x="13017" y="3938"/>
                          <a:pt x="13017" y="4803"/>
                        </a:cubicBezTo>
                        <a:cubicBezTo>
                          <a:pt x="13017" y="5668"/>
                          <a:pt x="12690" y="6450"/>
                          <a:pt x="12160" y="7017"/>
                        </a:cubicBezTo>
                        <a:cubicBezTo>
                          <a:pt x="12160" y="7017"/>
                          <a:pt x="13029" y="7947"/>
                          <a:pt x="13029" y="7947"/>
                        </a:cubicBezTo>
                        <a:cubicBezTo>
                          <a:pt x="13781" y="7141"/>
                          <a:pt x="14247" y="6032"/>
                          <a:pt x="14247" y="4803"/>
                        </a:cubicBezTo>
                        <a:cubicBezTo>
                          <a:pt x="14247" y="3574"/>
                          <a:pt x="13781" y="2458"/>
                          <a:pt x="13029" y="1653"/>
                        </a:cubicBezTo>
                        <a:close/>
                        <a:moveTo>
                          <a:pt x="7534" y="3305"/>
                        </a:moveTo>
                        <a:cubicBezTo>
                          <a:pt x="7171" y="3693"/>
                          <a:pt x="6949" y="4231"/>
                          <a:pt x="6949" y="4822"/>
                        </a:cubicBezTo>
                        <a:cubicBezTo>
                          <a:pt x="6949" y="5414"/>
                          <a:pt x="7171" y="5945"/>
                          <a:pt x="7534" y="6333"/>
                        </a:cubicBezTo>
                        <a:cubicBezTo>
                          <a:pt x="7534" y="6333"/>
                          <a:pt x="8209" y="5616"/>
                          <a:pt x="8209" y="5616"/>
                        </a:cubicBezTo>
                        <a:cubicBezTo>
                          <a:pt x="8147" y="5409"/>
                          <a:pt x="8113" y="5187"/>
                          <a:pt x="8113" y="4958"/>
                        </a:cubicBezTo>
                        <a:cubicBezTo>
                          <a:pt x="8113" y="4652"/>
                          <a:pt x="8174" y="4362"/>
                          <a:pt x="8282" y="4099"/>
                        </a:cubicBezTo>
                        <a:lnTo>
                          <a:pt x="7534" y="3305"/>
                        </a:lnTo>
                        <a:close/>
                        <a:moveTo>
                          <a:pt x="11551" y="3305"/>
                        </a:moveTo>
                        <a:lnTo>
                          <a:pt x="10809" y="4099"/>
                        </a:lnTo>
                        <a:cubicBezTo>
                          <a:pt x="10917" y="4362"/>
                          <a:pt x="10978" y="4652"/>
                          <a:pt x="10978" y="4958"/>
                        </a:cubicBezTo>
                        <a:cubicBezTo>
                          <a:pt x="10978" y="5187"/>
                          <a:pt x="10944" y="5409"/>
                          <a:pt x="10881" y="5616"/>
                        </a:cubicBezTo>
                        <a:lnTo>
                          <a:pt x="11551" y="6333"/>
                        </a:lnTo>
                        <a:cubicBezTo>
                          <a:pt x="11913" y="5945"/>
                          <a:pt x="12142" y="5414"/>
                          <a:pt x="12142" y="4822"/>
                        </a:cubicBezTo>
                        <a:cubicBezTo>
                          <a:pt x="12142" y="4231"/>
                          <a:pt x="11913" y="3693"/>
                          <a:pt x="11551" y="3305"/>
                        </a:cubicBezTo>
                        <a:close/>
                        <a:moveTo>
                          <a:pt x="9645" y="4132"/>
                        </a:moveTo>
                        <a:cubicBezTo>
                          <a:pt x="9169" y="4132"/>
                          <a:pt x="8782" y="4545"/>
                          <a:pt x="8782" y="5055"/>
                        </a:cubicBezTo>
                        <a:cubicBezTo>
                          <a:pt x="8782" y="5394"/>
                          <a:pt x="8956" y="5688"/>
                          <a:pt x="9211" y="5849"/>
                        </a:cubicBezTo>
                        <a:lnTo>
                          <a:pt x="9211" y="14886"/>
                        </a:lnTo>
                        <a:lnTo>
                          <a:pt x="0" y="14886"/>
                        </a:lnTo>
                        <a:lnTo>
                          <a:pt x="0" y="20115"/>
                        </a:lnTo>
                        <a:lnTo>
                          <a:pt x="1562" y="20115"/>
                        </a:lnTo>
                        <a:lnTo>
                          <a:pt x="1562" y="21600"/>
                        </a:lnTo>
                        <a:lnTo>
                          <a:pt x="2998" y="21600"/>
                        </a:lnTo>
                        <a:lnTo>
                          <a:pt x="2998" y="20115"/>
                        </a:lnTo>
                        <a:lnTo>
                          <a:pt x="18723" y="20115"/>
                        </a:lnTo>
                        <a:lnTo>
                          <a:pt x="18723" y="21600"/>
                        </a:lnTo>
                        <a:lnTo>
                          <a:pt x="20158" y="21600"/>
                        </a:lnTo>
                        <a:lnTo>
                          <a:pt x="20158" y="20115"/>
                        </a:lnTo>
                        <a:lnTo>
                          <a:pt x="21600" y="20115"/>
                        </a:lnTo>
                        <a:lnTo>
                          <a:pt x="21600" y="14886"/>
                        </a:lnTo>
                        <a:cubicBezTo>
                          <a:pt x="21600" y="14886"/>
                          <a:pt x="10079" y="14886"/>
                          <a:pt x="10079" y="14886"/>
                        </a:cubicBezTo>
                        <a:lnTo>
                          <a:pt x="10079" y="5849"/>
                        </a:lnTo>
                        <a:cubicBezTo>
                          <a:pt x="10334" y="5688"/>
                          <a:pt x="10507" y="5394"/>
                          <a:pt x="10507" y="5055"/>
                        </a:cubicBezTo>
                        <a:cubicBezTo>
                          <a:pt x="10507" y="4545"/>
                          <a:pt x="10121" y="4132"/>
                          <a:pt x="9645" y="4132"/>
                        </a:cubicBezTo>
                        <a:close/>
                        <a:moveTo>
                          <a:pt x="16395" y="15803"/>
                        </a:moveTo>
                        <a:lnTo>
                          <a:pt x="17408" y="15803"/>
                        </a:lnTo>
                        <a:cubicBezTo>
                          <a:pt x="17408" y="15803"/>
                          <a:pt x="17408" y="16888"/>
                          <a:pt x="17408" y="16888"/>
                        </a:cubicBezTo>
                        <a:lnTo>
                          <a:pt x="16395" y="16888"/>
                        </a:lnTo>
                        <a:lnTo>
                          <a:pt x="16395" y="15803"/>
                        </a:lnTo>
                        <a:close/>
                        <a:moveTo>
                          <a:pt x="17860" y="15803"/>
                        </a:moveTo>
                        <a:lnTo>
                          <a:pt x="18874" y="15803"/>
                        </a:lnTo>
                        <a:cubicBezTo>
                          <a:pt x="18874" y="15803"/>
                          <a:pt x="18874" y="16888"/>
                          <a:pt x="18874" y="16888"/>
                        </a:cubicBezTo>
                        <a:lnTo>
                          <a:pt x="17860" y="16888"/>
                        </a:lnTo>
                        <a:lnTo>
                          <a:pt x="17860" y="15803"/>
                        </a:lnTo>
                        <a:close/>
                        <a:moveTo>
                          <a:pt x="19320" y="15803"/>
                        </a:moveTo>
                        <a:lnTo>
                          <a:pt x="20333" y="15803"/>
                        </a:lnTo>
                        <a:cubicBezTo>
                          <a:pt x="20333" y="15803"/>
                          <a:pt x="20333" y="16888"/>
                          <a:pt x="20333" y="16888"/>
                        </a:cubicBezTo>
                        <a:lnTo>
                          <a:pt x="19320" y="16888"/>
                        </a:lnTo>
                        <a:lnTo>
                          <a:pt x="19320" y="15803"/>
                        </a:lnTo>
                        <a:close/>
                        <a:moveTo>
                          <a:pt x="1255" y="17249"/>
                        </a:moveTo>
                        <a:lnTo>
                          <a:pt x="13897" y="17249"/>
                        </a:lnTo>
                        <a:cubicBezTo>
                          <a:pt x="13897" y="17249"/>
                          <a:pt x="13897" y="18476"/>
                          <a:pt x="13897" y="18476"/>
                        </a:cubicBezTo>
                        <a:lnTo>
                          <a:pt x="1255" y="18476"/>
                        </a:lnTo>
                        <a:lnTo>
                          <a:pt x="1255" y="17249"/>
                        </a:lnTo>
                        <a:close/>
                        <a:moveTo>
                          <a:pt x="1255" y="17249"/>
                        </a:moveTo>
                      </a:path>
                    </a:pathLst>
                  </a:custGeom>
                  <a:solidFill>
                    <a:srgbClr val="FFFE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flat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pPr algn="ctr" defTabSz="410634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l-PL" sz="2530" kern="0">
                      <a:solidFill>
                        <a:srgbClr val="FFFFFF"/>
                      </a:solidFill>
                      <a:latin typeface="Lato"/>
                      <a:ea typeface="Microsoft YaHei" panose="020B0503020204020204" pitchFamily="34" charset="-122"/>
                      <a:sym typeface="Helvetica Light"/>
                    </a:endParaRPr>
                  </a:p>
                </p:txBody>
              </p:sp>
              <p:sp>
                <p:nvSpPr>
                  <p:cNvPr id="62" name="AutoShape 12">
                    <a:extLst>
                      <a:ext uri="{FF2B5EF4-FFF2-40B4-BE49-F238E27FC236}">
                        <a16:creationId xmlns:a16="http://schemas.microsoft.com/office/drawing/2014/main" xmlns="" id="{4B19F788-0675-4AAE-BEFF-0BA7A3CB0F9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906825" y="5242827"/>
                    <a:ext cx="313444" cy="366963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19766" h="21580">
                        <a:moveTo>
                          <a:pt x="3833" y="16446"/>
                        </a:moveTo>
                        <a:cubicBezTo>
                          <a:pt x="3829" y="16453"/>
                          <a:pt x="3824" y="16457"/>
                          <a:pt x="3820" y="16464"/>
                        </a:cubicBezTo>
                        <a:lnTo>
                          <a:pt x="1801" y="19722"/>
                        </a:lnTo>
                        <a:cubicBezTo>
                          <a:pt x="1671" y="19931"/>
                          <a:pt x="1671" y="20181"/>
                          <a:pt x="1801" y="20391"/>
                        </a:cubicBezTo>
                        <a:cubicBezTo>
                          <a:pt x="1931" y="20599"/>
                          <a:pt x="2163" y="20724"/>
                          <a:pt x="2422" y="20724"/>
                        </a:cubicBezTo>
                        <a:lnTo>
                          <a:pt x="6460" y="20724"/>
                        </a:lnTo>
                        <a:cubicBezTo>
                          <a:pt x="6719" y="20724"/>
                          <a:pt x="6951" y="20599"/>
                          <a:pt x="7080" y="20391"/>
                        </a:cubicBezTo>
                        <a:cubicBezTo>
                          <a:pt x="7210" y="20181"/>
                          <a:pt x="7210" y="19931"/>
                          <a:pt x="7081" y="19722"/>
                        </a:cubicBezTo>
                        <a:lnTo>
                          <a:pt x="5851" y="17738"/>
                        </a:lnTo>
                        <a:cubicBezTo>
                          <a:pt x="5134" y="17380"/>
                          <a:pt x="4457" y="16948"/>
                          <a:pt x="3833" y="16446"/>
                        </a:cubicBezTo>
                        <a:close/>
                        <a:moveTo>
                          <a:pt x="17192" y="4082"/>
                        </a:moveTo>
                        <a:cubicBezTo>
                          <a:pt x="17414" y="4025"/>
                          <a:pt x="17686" y="4098"/>
                          <a:pt x="17787" y="4355"/>
                        </a:cubicBezTo>
                        <a:cubicBezTo>
                          <a:pt x="18481" y="6115"/>
                          <a:pt x="17153" y="7898"/>
                          <a:pt x="15163" y="7966"/>
                        </a:cubicBezTo>
                        <a:cubicBezTo>
                          <a:pt x="14570" y="7986"/>
                          <a:pt x="14572" y="7130"/>
                          <a:pt x="15163" y="7110"/>
                        </a:cubicBezTo>
                        <a:cubicBezTo>
                          <a:pt x="16597" y="7061"/>
                          <a:pt x="17382" y="5802"/>
                          <a:pt x="16902" y="4583"/>
                        </a:cubicBezTo>
                        <a:cubicBezTo>
                          <a:pt x="16799" y="4323"/>
                          <a:pt x="16970" y="4138"/>
                          <a:pt x="17192" y="4082"/>
                        </a:cubicBezTo>
                        <a:close/>
                        <a:moveTo>
                          <a:pt x="18898" y="4081"/>
                        </a:moveTo>
                        <a:cubicBezTo>
                          <a:pt x="19120" y="4025"/>
                          <a:pt x="19392" y="4098"/>
                          <a:pt x="19494" y="4355"/>
                        </a:cubicBezTo>
                        <a:cubicBezTo>
                          <a:pt x="20499" y="6907"/>
                          <a:pt x="18609" y="9500"/>
                          <a:pt x="15708" y="9600"/>
                        </a:cubicBezTo>
                        <a:cubicBezTo>
                          <a:pt x="15115" y="9620"/>
                          <a:pt x="15117" y="8764"/>
                          <a:pt x="15708" y="8744"/>
                        </a:cubicBezTo>
                        <a:cubicBezTo>
                          <a:pt x="18053" y="8663"/>
                          <a:pt x="19401" y="6596"/>
                          <a:pt x="18608" y="4582"/>
                        </a:cubicBezTo>
                        <a:cubicBezTo>
                          <a:pt x="18506" y="4323"/>
                          <a:pt x="18676" y="4138"/>
                          <a:pt x="18898" y="4081"/>
                        </a:cubicBezTo>
                        <a:close/>
                        <a:moveTo>
                          <a:pt x="13714" y="1524"/>
                        </a:moveTo>
                        <a:cubicBezTo>
                          <a:pt x="14306" y="1504"/>
                          <a:pt x="14304" y="2360"/>
                          <a:pt x="13714" y="2380"/>
                        </a:cubicBezTo>
                        <a:cubicBezTo>
                          <a:pt x="12280" y="2429"/>
                          <a:pt x="11494" y="3689"/>
                          <a:pt x="11974" y="4908"/>
                        </a:cubicBezTo>
                        <a:cubicBezTo>
                          <a:pt x="12179" y="5427"/>
                          <a:pt x="11291" y="5649"/>
                          <a:pt x="11089" y="5135"/>
                        </a:cubicBezTo>
                        <a:cubicBezTo>
                          <a:pt x="10396" y="3375"/>
                          <a:pt x="11724" y="1592"/>
                          <a:pt x="13714" y="1524"/>
                        </a:cubicBezTo>
                        <a:close/>
                        <a:moveTo>
                          <a:pt x="3023" y="1524"/>
                        </a:moveTo>
                        <a:lnTo>
                          <a:pt x="10935" y="7951"/>
                        </a:lnTo>
                        <a:lnTo>
                          <a:pt x="13380" y="5426"/>
                        </a:lnTo>
                        <a:cubicBezTo>
                          <a:pt x="13303" y="5290"/>
                          <a:pt x="13253" y="5139"/>
                          <a:pt x="13243" y="4975"/>
                        </a:cubicBezTo>
                        <a:cubicBezTo>
                          <a:pt x="13203" y="4364"/>
                          <a:pt x="13703" y="3840"/>
                          <a:pt x="14358" y="3802"/>
                        </a:cubicBezTo>
                        <a:cubicBezTo>
                          <a:pt x="15014" y="3765"/>
                          <a:pt x="15577" y="4231"/>
                          <a:pt x="15617" y="4842"/>
                        </a:cubicBezTo>
                        <a:cubicBezTo>
                          <a:pt x="15656" y="5453"/>
                          <a:pt x="15157" y="5979"/>
                          <a:pt x="14501" y="6015"/>
                        </a:cubicBezTo>
                        <a:cubicBezTo>
                          <a:pt x="14358" y="6023"/>
                          <a:pt x="14221" y="6004"/>
                          <a:pt x="14092" y="5968"/>
                        </a:cubicBezTo>
                        <a:lnTo>
                          <a:pt x="11627" y="8514"/>
                        </a:lnTo>
                        <a:lnTo>
                          <a:pt x="19727" y="15093"/>
                        </a:lnTo>
                        <a:lnTo>
                          <a:pt x="19426" y="15415"/>
                        </a:lnTo>
                        <a:cubicBezTo>
                          <a:pt x="17321" y="17666"/>
                          <a:pt x="14275" y="18956"/>
                          <a:pt x="11070" y="18956"/>
                        </a:cubicBezTo>
                        <a:lnTo>
                          <a:pt x="11069" y="18956"/>
                        </a:lnTo>
                        <a:cubicBezTo>
                          <a:pt x="9766" y="18956"/>
                          <a:pt x="8485" y="18741"/>
                          <a:pt x="7280" y="18331"/>
                        </a:cubicBezTo>
                        <a:lnTo>
                          <a:pt x="7875" y="19294"/>
                        </a:lnTo>
                        <a:cubicBezTo>
                          <a:pt x="8171" y="19771"/>
                          <a:pt x="8171" y="20340"/>
                          <a:pt x="7875" y="20818"/>
                        </a:cubicBezTo>
                        <a:cubicBezTo>
                          <a:pt x="7580" y="21295"/>
                          <a:pt x="7051" y="21580"/>
                          <a:pt x="6460" y="21580"/>
                        </a:cubicBezTo>
                        <a:lnTo>
                          <a:pt x="2422" y="21580"/>
                        </a:lnTo>
                        <a:cubicBezTo>
                          <a:pt x="1830" y="21580"/>
                          <a:pt x="1301" y="21295"/>
                          <a:pt x="1006" y="20818"/>
                        </a:cubicBezTo>
                        <a:cubicBezTo>
                          <a:pt x="710" y="20340"/>
                          <a:pt x="710" y="19770"/>
                          <a:pt x="1006" y="19294"/>
                        </a:cubicBezTo>
                        <a:lnTo>
                          <a:pt x="3024" y="16036"/>
                        </a:lnTo>
                        <a:cubicBezTo>
                          <a:pt x="3065" y="15971"/>
                          <a:pt x="3115" y="15915"/>
                          <a:pt x="3164" y="15857"/>
                        </a:cubicBezTo>
                        <a:cubicBezTo>
                          <a:pt x="-845" y="12051"/>
                          <a:pt x="-1101" y="5932"/>
                          <a:pt x="2721" y="1846"/>
                        </a:cubicBezTo>
                        <a:cubicBezTo>
                          <a:pt x="2721" y="1846"/>
                          <a:pt x="3023" y="1524"/>
                          <a:pt x="3023" y="1524"/>
                        </a:cubicBezTo>
                        <a:close/>
                        <a:moveTo>
                          <a:pt x="13326" y="0"/>
                        </a:moveTo>
                        <a:cubicBezTo>
                          <a:pt x="13919" y="-20"/>
                          <a:pt x="13917" y="836"/>
                          <a:pt x="13326" y="856"/>
                        </a:cubicBezTo>
                        <a:cubicBezTo>
                          <a:pt x="10981" y="936"/>
                          <a:pt x="9633" y="3004"/>
                          <a:pt x="10426" y="5017"/>
                        </a:cubicBezTo>
                        <a:cubicBezTo>
                          <a:pt x="10631" y="5537"/>
                          <a:pt x="9743" y="5758"/>
                          <a:pt x="9540" y="5245"/>
                        </a:cubicBezTo>
                        <a:cubicBezTo>
                          <a:pt x="8535" y="2693"/>
                          <a:pt x="10424" y="100"/>
                          <a:pt x="13326" y="0"/>
                        </a:cubicBezTo>
                        <a:close/>
                        <a:moveTo>
                          <a:pt x="13326" y="0"/>
                        </a:moveTo>
                      </a:path>
                    </a:pathLst>
                  </a:custGeom>
                  <a:solidFill>
                    <a:srgbClr val="FFFE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flat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pPr algn="ctr" defTabSz="410634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l-PL" sz="2530" kern="0">
                      <a:solidFill>
                        <a:srgbClr val="FFFFFF"/>
                      </a:solidFill>
                      <a:latin typeface="Lato"/>
                      <a:ea typeface="Microsoft YaHei" panose="020B0503020204020204" pitchFamily="34" charset="-122"/>
                      <a:sym typeface="Helvetica Light"/>
                    </a:endParaRPr>
                  </a:p>
                </p:txBody>
              </p:sp>
              <p:sp>
                <p:nvSpPr>
                  <p:cNvPr id="63" name="AutoShape 35">
                    <a:extLst>
                      <a:ext uri="{FF2B5EF4-FFF2-40B4-BE49-F238E27FC236}">
                        <a16:creationId xmlns:a16="http://schemas.microsoft.com/office/drawing/2014/main" xmlns="" id="{A5480F08-677D-40E1-9433-B29593AF4F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09172" y="4673802"/>
                    <a:ext cx="276018" cy="274061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1600" h="21600">
                        <a:moveTo>
                          <a:pt x="0" y="4331"/>
                        </a:moveTo>
                        <a:cubicBezTo>
                          <a:pt x="4603" y="4351"/>
                          <a:pt x="8928" y="6150"/>
                          <a:pt x="12185" y="9403"/>
                        </a:cubicBezTo>
                        <a:cubicBezTo>
                          <a:pt x="15449" y="12662"/>
                          <a:pt x="17251" y="16992"/>
                          <a:pt x="17264" y="21600"/>
                        </a:cubicBezTo>
                        <a:lnTo>
                          <a:pt x="21600" y="21600"/>
                        </a:lnTo>
                        <a:cubicBezTo>
                          <a:pt x="21573" y="9692"/>
                          <a:pt x="11920" y="42"/>
                          <a:pt x="0" y="0"/>
                        </a:cubicBezTo>
                        <a:cubicBezTo>
                          <a:pt x="0" y="0"/>
                          <a:pt x="0" y="4331"/>
                          <a:pt x="0" y="4331"/>
                        </a:cubicBezTo>
                        <a:close/>
                        <a:moveTo>
                          <a:pt x="0" y="7362"/>
                        </a:moveTo>
                        <a:lnTo>
                          <a:pt x="0" y="11692"/>
                        </a:lnTo>
                        <a:cubicBezTo>
                          <a:pt x="5445" y="11748"/>
                          <a:pt x="9864" y="16161"/>
                          <a:pt x="9920" y="21600"/>
                        </a:cubicBezTo>
                        <a:lnTo>
                          <a:pt x="14256" y="21600"/>
                        </a:lnTo>
                        <a:cubicBezTo>
                          <a:pt x="14200" y="13761"/>
                          <a:pt x="7849" y="7418"/>
                          <a:pt x="0" y="7362"/>
                        </a:cubicBezTo>
                        <a:close/>
                        <a:moveTo>
                          <a:pt x="5853" y="18677"/>
                        </a:moveTo>
                        <a:cubicBezTo>
                          <a:pt x="5853" y="20291"/>
                          <a:pt x="4543" y="21600"/>
                          <a:pt x="2926" y="21600"/>
                        </a:cubicBezTo>
                        <a:cubicBezTo>
                          <a:pt x="1310" y="21600"/>
                          <a:pt x="0" y="20291"/>
                          <a:pt x="0" y="18677"/>
                        </a:cubicBezTo>
                        <a:cubicBezTo>
                          <a:pt x="0" y="17063"/>
                          <a:pt x="1310" y="15754"/>
                          <a:pt x="2926" y="15754"/>
                        </a:cubicBezTo>
                        <a:cubicBezTo>
                          <a:pt x="4543" y="15754"/>
                          <a:pt x="5853" y="17063"/>
                          <a:pt x="5853" y="18677"/>
                        </a:cubicBezTo>
                        <a:close/>
                        <a:moveTo>
                          <a:pt x="5853" y="18677"/>
                        </a:moveTo>
                      </a:path>
                    </a:pathLst>
                  </a:custGeom>
                  <a:solidFill>
                    <a:srgbClr val="FFFE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flat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pPr algn="ctr" defTabSz="410634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l-PL" sz="2530" kern="0">
                      <a:solidFill>
                        <a:srgbClr val="FFFFFF"/>
                      </a:solidFill>
                      <a:latin typeface="Lato"/>
                      <a:ea typeface="Microsoft YaHei" panose="020B0503020204020204" pitchFamily="34" charset="-122"/>
                      <a:sym typeface="Helvetica Light"/>
                    </a:endParaRPr>
                  </a:p>
                </p:txBody>
              </p:sp>
              <p:pic>
                <p:nvPicPr>
                  <p:cNvPr id="38932" name="Picture 8" descr="Image result for cell tower icon white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586047" y="3987373"/>
                    <a:ext cx="382685" cy="3826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5" name="AutoShape 29">
                    <a:extLst>
                      <a:ext uri="{FF2B5EF4-FFF2-40B4-BE49-F238E27FC236}">
                        <a16:creationId xmlns:a16="http://schemas.microsoft.com/office/drawing/2014/main" xmlns="" id="{3AA5DC6F-2D78-4A9B-94DA-7CD5FE3E28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01548" y="5293924"/>
                    <a:ext cx="276018" cy="320512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1600" h="21600">
                        <a:moveTo>
                          <a:pt x="21600" y="0"/>
                        </a:moveTo>
                        <a:lnTo>
                          <a:pt x="16713" y="795"/>
                        </a:lnTo>
                        <a:lnTo>
                          <a:pt x="17788" y="1816"/>
                        </a:lnTo>
                        <a:lnTo>
                          <a:pt x="10438" y="8457"/>
                        </a:lnTo>
                        <a:lnTo>
                          <a:pt x="7769" y="6084"/>
                        </a:lnTo>
                        <a:lnTo>
                          <a:pt x="295" y="13084"/>
                        </a:lnTo>
                        <a:lnTo>
                          <a:pt x="2134" y="14784"/>
                        </a:lnTo>
                        <a:lnTo>
                          <a:pt x="7691" y="9560"/>
                        </a:lnTo>
                        <a:lnTo>
                          <a:pt x="10444" y="12008"/>
                        </a:lnTo>
                        <a:lnTo>
                          <a:pt x="19620" y="3588"/>
                        </a:lnTo>
                        <a:lnTo>
                          <a:pt x="20665" y="4579"/>
                        </a:lnTo>
                        <a:cubicBezTo>
                          <a:pt x="20665" y="4579"/>
                          <a:pt x="21600" y="0"/>
                          <a:pt x="21600" y="0"/>
                        </a:cubicBezTo>
                        <a:close/>
                        <a:moveTo>
                          <a:pt x="21487" y="10042"/>
                        </a:moveTo>
                        <a:lnTo>
                          <a:pt x="15457" y="10042"/>
                        </a:lnTo>
                        <a:lnTo>
                          <a:pt x="15457" y="21600"/>
                        </a:lnTo>
                        <a:lnTo>
                          <a:pt x="21487" y="21600"/>
                        </a:lnTo>
                        <a:cubicBezTo>
                          <a:pt x="21487" y="21600"/>
                          <a:pt x="21487" y="10042"/>
                          <a:pt x="21487" y="10042"/>
                        </a:cubicBezTo>
                        <a:close/>
                        <a:moveTo>
                          <a:pt x="13759" y="13564"/>
                        </a:moveTo>
                        <a:lnTo>
                          <a:pt x="7728" y="13564"/>
                        </a:lnTo>
                        <a:lnTo>
                          <a:pt x="7728" y="21600"/>
                        </a:lnTo>
                        <a:lnTo>
                          <a:pt x="13759" y="21600"/>
                        </a:lnTo>
                        <a:cubicBezTo>
                          <a:pt x="13759" y="21600"/>
                          <a:pt x="13759" y="13564"/>
                          <a:pt x="13759" y="13564"/>
                        </a:cubicBezTo>
                        <a:close/>
                        <a:moveTo>
                          <a:pt x="5972" y="21600"/>
                        </a:moveTo>
                        <a:lnTo>
                          <a:pt x="0" y="21600"/>
                        </a:lnTo>
                        <a:lnTo>
                          <a:pt x="0" y="16151"/>
                        </a:lnTo>
                        <a:lnTo>
                          <a:pt x="5972" y="16151"/>
                        </a:lnTo>
                        <a:lnTo>
                          <a:pt x="5972" y="21600"/>
                        </a:lnTo>
                        <a:cubicBezTo>
                          <a:pt x="5972" y="21600"/>
                          <a:pt x="5972" y="21600"/>
                          <a:pt x="5972" y="21600"/>
                        </a:cubicBezTo>
                        <a:close/>
                        <a:moveTo>
                          <a:pt x="5972" y="21600"/>
                        </a:moveTo>
                      </a:path>
                    </a:pathLst>
                  </a:custGeom>
                  <a:solidFill>
                    <a:srgbClr val="FFFEFE"/>
                  </a:solidFill>
                  <a:ln>
                    <a:noFill/>
                  </a:ln>
                  <a:extLst>
                    <a:ext uri="{91240B29-F687-4f45-9708-019B960494DF}"/>
                  </a:extLst>
                </p:spPr>
                <p:txBody>
                  <a:bodyPr lIns="0" tIns="0" rIns="0" bIns="0"/>
                  <a:lstStyle/>
                  <a:p>
                    <a:pPr algn="ctr" defTabSz="410634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l-PL" sz="2530" kern="0">
                      <a:solidFill>
                        <a:srgbClr val="FFFFFF"/>
                      </a:solidFill>
                      <a:latin typeface="Lato"/>
                      <a:ea typeface="Microsoft YaHei" panose="020B0503020204020204" pitchFamily="34" charset="-122"/>
                      <a:sym typeface="Helvetica Light"/>
                    </a:endParaRPr>
                  </a:p>
                </p:txBody>
              </p:sp>
            </p:grpSp>
          </p:grpSp>
        </p:grpSp>
      </p:grpSp>
      <p:pic>
        <p:nvPicPr>
          <p:cNvPr id="38920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463" y="2827338"/>
            <a:ext cx="2549525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B5DCE"/>
      </a:hlink>
      <a:folHlink>
        <a:srgbClr val="B2B2B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156af8b_Bright Theme">
  <a:themeElements>
    <a:clrScheme name="PitchDeck - colorful">
      <a:dk1>
        <a:srgbClr val="333333"/>
      </a:dk1>
      <a:lt1>
        <a:srgbClr val="F4F4F4"/>
      </a:lt1>
      <a:dk2>
        <a:srgbClr val="0068C4"/>
      </a:dk2>
      <a:lt2>
        <a:srgbClr val="0086EA"/>
      </a:lt2>
      <a:accent1>
        <a:srgbClr val="0086EA"/>
      </a:accent1>
      <a:accent2>
        <a:srgbClr val="0097F4"/>
      </a:accent2>
      <a:accent3>
        <a:srgbClr val="004B8D"/>
      </a:accent3>
      <a:accent4>
        <a:srgbClr val="0068C4"/>
      </a:accent4>
      <a:accent5>
        <a:srgbClr val="3C7CBA"/>
      </a:accent5>
      <a:accent6>
        <a:srgbClr val="4999D8"/>
      </a:accent6>
      <a:hlink>
        <a:srgbClr val="1097C6"/>
      </a:hlink>
      <a:folHlink>
        <a:srgbClr val="2EB3E8"/>
      </a:folHlink>
    </a:clrScheme>
    <a:fontScheme name="Pitch Deck">
      <a:majorFont>
        <a:latin typeface="Aleo"/>
        <a:ea typeface="Helvetica"/>
        <a:cs typeface="Helvetica"/>
      </a:majorFont>
      <a:minorFont>
        <a:latin typeface="Lato"/>
        <a:ea typeface="Helvetica"/>
        <a:cs typeface="Helvetic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7B3B65"/>
        </a:solidFill>
        <a:ln>
          <a:noFill/>
        </a:ln>
        <a:effectLst/>
        <a:extLst/>
      </a:spPr>
      <a:bodyPr lIns="50800" tIns="50800" rIns="50800" bIns="50800" rtlCol="0" anchor="ctr"/>
      <a:lstStyle>
        <a:defPPr algn="l">
          <a:defRPr sz="3200" dirty="0" err="1">
            <a:solidFill>
              <a:srgbClr val="333333"/>
            </a:solidFill>
            <a:latin typeface="Lato Light" panose="020F0302020204030203" pitchFamily="34" charset="0"/>
            <a:ea typeface="Lato Light" panose="020F0302020204030203" pitchFamily="34" charset="0"/>
            <a:cs typeface="Lato Light" panose="020F0302020204030203" pitchFamily="34" charset="0"/>
            <a:sym typeface="Lato Light" panose="020F0302020204030203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Gill Sans" charset="0"/>
            <a:cs typeface="Gill Sans" charset="0"/>
            <a:sym typeface="Gill Sans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3200" dirty="0" err="1">
            <a:solidFill>
              <a:srgbClr val="333333"/>
            </a:solidFill>
            <a:latin typeface="Lato Light" panose="020F0302020204030203" pitchFamily="34" charset="0"/>
            <a:ea typeface="Lato Light" panose="020F0302020204030203" pitchFamily="34" charset="0"/>
            <a:cs typeface="Lato Light" panose="020F030202020403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right" id="{F1323FCE-C22B-4880-8E96-CA8CB7C7014E}" vid="{8CB77237-B2BA-4FED-B7BC-EA36248E27F8}"/>
    </a:ext>
  </a:extLst>
</a:theme>
</file>

<file path=ppt/theme/theme4.xml><?xml version="1.0" encoding="utf-8"?>
<a:theme xmlns:a="http://schemas.openxmlformats.org/drawingml/2006/main" name="09fe6830_Bright Theme">
  <a:themeElements>
    <a:clrScheme name="PitchDeck - colorful">
      <a:dk1>
        <a:srgbClr val="333333"/>
      </a:dk1>
      <a:lt1>
        <a:srgbClr val="F4F4F4"/>
      </a:lt1>
      <a:dk2>
        <a:srgbClr val="0068C4"/>
      </a:dk2>
      <a:lt2>
        <a:srgbClr val="0086EA"/>
      </a:lt2>
      <a:accent1>
        <a:srgbClr val="0086EA"/>
      </a:accent1>
      <a:accent2>
        <a:srgbClr val="0097F4"/>
      </a:accent2>
      <a:accent3>
        <a:srgbClr val="004B8D"/>
      </a:accent3>
      <a:accent4>
        <a:srgbClr val="0068C4"/>
      </a:accent4>
      <a:accent5>
        <a:srgbClr val="3C7CBA"/>
      </a:accent5>
      <a:accent6>
        <a:srgbClr val="4999D8"/>
      </a:accent6>
      <a:hlink>
        <a:srgbClr val="1097C6"/>
      </a:hlink>
      <a:folHlink>
        <a:srgbClr val="2EB3E8"/>
      </a:folHlink>
    </a:clrScheme>
    <a:fontScheme name="aleo;lato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Bright Theme">
  <a:themeElements>
    <a:clrScheme name="PitchDeck - colorful">
      <a:dk1>
        <a:srgbClr val="333333"/>
      </a:dk1>
      <a:lt1>
        <a:srgbClr val="F4F4F4"/>
      </a:lt1>
      <a:dk2>
        <a:srgbClr val="0068C4"/>
      </a:dk2>
      <a:lt2>
        <a:srgbClr val="0086EA"/>
      </a:lt2>
      <a:accent1>
        <a:srgbClr val="0086EA"/>
      </a:accent1>
      <a:accent2>
        <a:srgbClr val="0097F4"/>
      </a:accent2>
      <a:accent3>
        <a:srgbClr val="004B8D"/>
      </a:accent3>
      <a:accent4>
        <a:srgbClr val="0068C4"/>
      </a:accent4>
      <a:accent5>
        <a:srgbClr val="3C7CBA"/>
      </a:accent5>
      <a:accent6>
        <a:srgbClr val="4999D8"/>
      </a:accent6>
      <a:hlink>
        <a:srgbClr val="1097C6"/>
      </a:hlink>
      <a:folHlink>
        <a:srgbClr val="2EB3E8"/>
      </a:folHlink>
    </a:clrScheme>
    <a:fontScheme name="aleo;lato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Bright Theme">
  <a:themeElements>
    <a:clrScheme name="PitchDeck - colorful">
      <a:dk1>
        <a:srgbClr val="333333"/>
      </a:dk1>
      <a:lt1>
        <a:srgbClr val="F4F4F4"/>
      </a:lt1>
      <a:dk2>
        <a:srgbClr val="028908"/>
      </a:dk2>
      <a:lt2>
        <a:srgbClr val="00AA04"/>
      </a:lt2>
      <a:accent1>
        <a:srgbClr val="3BAD51"/>
      </a:accent1>
      <a:accent2>
        <a:srgbClr val="45CE65"/>
      </a:accent2>
      <a:accent3>
        <a:srgbClr val="006838"/>
      </a:accent3>
      <a:accent4>
        <a:srgbClr val="008E40"/>
      </a:accent4>
      <a:accent5>
        <a:srgbClr val="009444"/>
      </a:accent5>
      <a:accent6>
        <a:srgbClr val="39B54A"/>
      </a:accent6>
      <a:hlink>
        <a:srgbClr val="1097C6"/>
      </a:hlink>
      <a:folHlink>
        <a:srgbClr val="2EB3E8"/>
      </a:folHlink>
    </a:clrScheme>
    <a:fontScheme name="aleo;lato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Bright Theme">
  <a:themeElements>
    <a:clrScheme name="PitchDeck - colorful">
      <a:dk1>
        <a:srgbClr val="333333"/>
      </a:dk1>
      <a:lt1>
        <a:srgbClr val="F4F4F4"/>
      </a:lt1>
      <a:dk2>
        <a:srgbClr val="0068C4"/>
      </a:dk2>
      <a:lt2>
        <a:srgbClr val="0086EA"/>
      </a:lt2>
      <a:accent1>
        <a:srgbClr val="0086EA"/>
      </a:accent1>
      <a:accent2>
        <a:srgbClr val="0097F4"/>
      </a:accent2>
      <a:accent3>
        <a:srgbClr val="004B8D"/>
      </a:accent3>
      <a:accent4>
        <a:srgbClr val="0068C4"/>
      </a:accent4>
      <a:accent5>
        <a:srgbClr val="3C7CBA"/>
      </a:accent5>
      <a:accent6>
        <a:srgbClr val="4999D8"/>
      </a:accent6>
      <a:hlink>
        <a:srgbClr val="1097C6"/>
      </a:hlink>
      <a:folHlink>
        <a:srgbClr val="2EB3E8"/>
      </a:folHlink>
    </a:clrScheme>
    <a:fontScheme name="aleo;lato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1424E53CC42143AB311C22B71889D1" ma:contentTypeVersion="1" ma:contentTypeDescription="Create a new document." ma:contentTypeScope="" ma:versionID="dfeef911b38cc02ce51002c4fdc0bda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1556d0edaacd44299612f6ec025f0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41D083-299C-46E0-B4AB-C0F6764AF95E}"/>
</file>

<file path=customXml/itemProps2.xml><?xml version="1.0" encoding="utf-8"?>
<ds:datastoreItem xmlns:ds="http://schemas.openxmlformats.org/officeDocument/2006/customXml" ds:itemID="{CE2C88A8-D2F5-417A-9A5B-54D9642ABF9C}"/>
</file>

<file path=customXml/itemProps3.xml><?xml version="1.0" encoding="utf-8"?>
<ds:datastoreItem xmlns:ds="http://schemas.openxmlformats.org/officeDocument/2006/customXml" ds:itemID="{CFD70564-3AF8-4CB2-9561-B474E3F1B36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56311</TotalTime>
  <Words>476</Words>
  <Application>Microsoft Macintosh PowerPoint</Application>
  <PresentationFormat>Custom</PresentationFormat>
  <Paragraphs>139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11</vt:i4>
      </vt:variant>
    </vt:vector>
  </HeadingPairs>
  <TitlesOfParts>
    <vt:vector size="34" baseType="lpstr">
      <vt:lpstr>Calibri</vt:lpstr>
      <vt:lpstr>Microsoft YaHei</vt:lpstr>
      <vt:lpstr>Arial</vt:lpstr>
      <vt:lpstr>Consolas</vt:lpstr>
      <vt:lpstr>Times New Roman</vt:lpstr>
      <vt:lpstr>Verdana</vt:lpstr>
      <vt:lpstr>MS PGothic</vt:lpstr>
      <vt:lpstr>Aleo</vt:lpstr>
      <vt:lpstr>Helvetica</vt:lpstr>
      <vt:lpstr>Lato Light</vt:lpstr>
      <vt:lpstr>Lato</vt:lpstr>
      <vt:lpstr>Gill Sans</vt:lpstr>
      <vt:lpstr>Lucida Sans Unicode</vt:lpstr>
      <vt:lpstr>Wingdings</vt:lpstr>
      <vt:lpstr>Trebuchet MS</vt:lpstr>
      <vt:lpstr>Helvetica Light</vt:lpstr>
      <vt:lpstr>Office Theme</vt:lpstr>
      <vt:lpstr>1_Office Theme</vt:lpstr>
      <vt:lpstr>a156af8b_Bright Theme</vt:lpstr>
      <vt:lpstr>09fe6830_Bright Theme</vt:lpstr>
      <vt:lpstr>5_Bright Theme</vt:lpstr>
      <vt:lpstr>6_Bright Theme</vt:lpstr>
      <vt:lpstr>Bright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b.sriv</dc:creator>
  <cp:lastModifiedBy>Microsoft Office User</cp:lastModifiedBy>
  <cp:revision>211</cp:revision>
  <cp:lastPrinted>1601-01-01T00:00:00Z</cp:lastPrinted>
  <dcterms:created xsi:type="dcterms:W3CDTF">2016-04-13T17:12:01Z</dcterms:created>
  <dcterms:modified xsi:type="dcterms:W3CDTF">2017-09-21T18:15:21Z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ingExpirationDate">
    <vt:lpwstr/>
  </property>
  <property fmtid="{D5CDD505-2E9C-101B-9397-08002B2CF9AE}" pid="3" name="PublishingStartDate">
    <vt:lpwstr/>
  </property>
  <property fmtid="{D5CDD505-2E9C-101B-9397-08002B2CF9AE}" pid="4" name="ContentTypeId">
    <vt:lpwstr>0x0101009D1424E53CC42143AB311C22B71889D1</vt:lpwstr>
  </property>
</Properties>
</file>