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7.xml" ContentType="application/vnd.openxmlformats-officedocument.presentationml.slide+xml"/>
  <Override PartName="/ppt/slides/slide4.xml" ContentType="application/vnd.openxmlformats-officedocument.presentationml.slide+xml"/>
  <Override PartName="/ppt/slides/slide6.xml" ContentType="application/vnd.openxmlformats-officedocument.presentationml.slide+xml"/>
  <Override PartName="/ppt/slideMasters/slideMaster2.xml" ContentType="application/vnd.openxmlformats-officedocument.presentationml.slideMaster+xml"/>
  <Override PartName="/ppt/notesSlides/notesSlide3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theme/theme4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trictFirstAndLastChars="0" saveSubsetFonts="1">
  <p:sldMasterIdLst>
    <p:sldMasterId id="2147483648" r:id="rId2"/>
    <p:sldMasterId id="2147484195" r:id="rId3"/>
  </p:sldMasterIdLst>
  <p:notesMasterIdLst>
    <p:notesMasterId r:id="rId12"/>
  </p:notesMasterIdLst>
  <p:handoutMasterIdLst>
    <p:handoutMasterId r:id="rId13"/>
  </p:handoutMasterIdLst>
  <p:sldIdLst>
    <p:sldId id="280" r:id="rId4"/>
    <p:sldId id="301" r:id="rId5"/>
    <p:sldId id="292" r:id="rId6"/>
    <p:sldId id="295" r:id="rId7"/>
    <p:sldId id="296" r:id="rId8"/>
    <p:sldId id="298" r:id="rId9"/>
    <p:sldId id="299" r:id="rId10"/>
    <p:sldId id="281" r:id="rId11"/>
  </p:sldIdLst>
  <p:sldSz cx="12188825" cy="6858000"/>
  <p:notesSz cx="7772400" cy="10058400"/>
  <p:defaultTextStyle>
    <a:defPPr>
      <a:defRPr lang="en-GB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Calibri" charset="0"/>
        <a:ea typeface="Microsoft YaHei" charset="-122"/>
        <a:cs typeface="+mn-cs"/>
      </a:defRPr>
    </a:lvl1pPr>
    <a:lvl2pPr marL="742950" indent="-28575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Calibri" charset="0"/>
        <a:ea typeface="Microsoft YaHei" charset="-122"/>
        <a:cs typeface="+mn-cs"/>
      </a:defRPr>
    </a:lvl2pPr>
    <a:lvl3pPr marL="1143000" indent="-228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Calibri" charset="0"/>
        <a:ea typeface="Microsoft YaHei" charset="-122"/>
        <a:cs typeface="+mn-cs"/>
      </a:defRPr>
    </a:lvl3pPr>
    <a:lvl4pPr marL="1600200" indent="-228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Calibri" charset="0"/>
        <a:ea typeface="Microsoft YaHei" charset="-122"/>
        <a:cs typeface="+mn-cs"/>
      </a:defRPr>
    </a:lvl4pPr>
    <a:lvl5pPr marL="2057400" indent="-228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Calibri" charset="0"/>
        <a:ea typeface="Microsoft YaHei" charset="-122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Calibri" charset="0"/>
        <a:ea typeface="Microsoft YaHei" charset="-122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Calibri" charset="0"/>
        <a:ea typeface="Microsoft YaHei" charset="-122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Calibri" charset="0"/>
        <a:ea typeface="Microsoft YaHei" charset="-122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Calibri" charset="0"/>
        <a:ea typeface="Microsoft YaHei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6DA7"/>
    <a:srgbClr val="0072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647" autoAdjust="0"/>
    <p:restoredTop sz="80462" autoAdjust="0"/>
  </p:normalViewPr>
  <p:slideViewPr>
    <p:cSldViewPr>
      <p:cViewPr varScale="1">
        <p:scale>
          <a:sx n="72" d="100"/>
          <a:sy n="72" d="100"/>
        </p:scale>
        <p:origin x="976" y="1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45" d="100"/>
          <a:sy n="45" d="100"/>
        </p:scale>
        <p:origin x="2694" y="15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handoutMaster" Target="handoutMasters/handoutMaster1.xml"/><Relationship Id="rId8" Type="http://schemas.openxmlformats.org/officeDocument/2006/relationships/slide" Target="slides/slide5.xml"/><Relationship Id="rId18" Type="http://schemas.openxmlformats.org/officeDocument/2006/relationships/customXml" Target="../customXml/item2.xml"/><Relationship Id="rId3" Type="http://schemas.openxmlformats.org/officeDocument/2006/relationships/slideMaster" Target="slideMasters/slideMaster2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7" Type="http://schemas.openxmlformats.org/officeDocument/2006/relationships/slide" Target="slides/slide4.xml"/><Relationship Id="rId16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1" Type="http://schemas.openxmlformats.org/officeDocument/2006/relationships/slide" Target="slides/slide8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5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slide" Target="slides/slide7.xml"/><Relationship Id="rId19" Type="http://schemas.openxmlformats.org/officeDocument/2006/relationships/customXml" Target="../customXml/item3.xml"/><Relationship Id="rId14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C186F657-04AE-4B63-A2F8-E7BCC06125F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libri" charset="0"/>
                <a:ea typeface="Microsoft YaHei" charset="-122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8859AC22-AF61-4201-B467-EAACCA1E31A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402138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libri" charset="0"/>
                <a:ea typeface="Microsoft YaHei" charset="-122"/>
              </a:defRPr>
            </a:lvl1pPr>
          </a:lstStyle>
          <a:p>
            <a:pPr>
              <a:defRPr/>
            </a:pPr>
            <a:fld id="{C457DD15-5663-B447-9B05-7DC6A22897ED}" type="datetimeFigureOut">
              <a:rPr lang="en-US"/>
              <a:pPr>
                <a:defRPr/>
              </a:pPr>
              <a:t>9/25/17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995DA481-4AE6-490F-B61D-7890632C0B9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libri" charset="0"/>
                <a:ea typeface="Microsoft YaHei" charset="-122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B501EFBE-CD65-4E56-A018-DF51B4159C5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402138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libri" charset="0"/>
                <a:ea typeface="Microsoft YaHei" charset="-122"/>
              </a:defRPr>
            </a:lvl1pPr>
          </a:lstStyle>
          <a:p>
            <a:pPr>
              <a:defRPr/>
            </a:pPr>
            <a:fld id="{C8846A30-06D2-514B-B856-97916CF64DE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534988" y="763588"/>
            <a:ext cx="6702425" cy="3770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xmlns="" id="{86B5D2C6-6DBB-43AA-B8F7-03325B299D7A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777875" y="4776788"/>
            <a:ext cx="6216650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 noProof="0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827F7E95-20F3-4101-A642-2D8D1EA8A38D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371850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xmlns="" id="{BB2277EB-1912-463B-A4A1-B0C20899229D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398963" y="0"/>
            <a:ext cx="3371850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xmlns="" id="{83FADA6C-B5E9-44EE-8781-D0213C034ABC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0" y="9555163"/>
            <a:ext cx="3371850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xmlns="" id="{6B150421-078A-401E-B74C-304C5C7F5858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</a:lstStyle>
          <a:p>
            <a:pPr>
              <a:defRPr/>
            </a:pPr>
            <a:fld id="{4538C064-110D-2D48-A576-10F449F4126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altLang="en-US">
              <a:latin typeface="Times New Roman" charset="0"/>
              <a:ea typeface="MS PGothic" charset="-128"/>
            </a:endParaRP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9pPr>
          </a:lstStyle>
          <a:p>
            <a:pPr>
              <a:buFont typeface="Times New Roman" charset="0"/>
              <a:buNone/>
            </a:pPr>
            <a:fld id="{E6CD4227-B1E0-6347-8E2C-D4DDE767C52C}" type="slidenum">
              <a:rPr lang="en-US" altLang="en-US">
                <a:solidFill>
                  <a:srgbClr val="000000"/>
                </a:solidFill>
                <a:latin typeface="Times New Roman" charset="0"/>
              </a:rPr>
              <a:pPr>
                <a:buFont typeface="Times New Roman" charset="0"/>
                <a:buNone/>
              </a:pPr>
              <a:t>1</a:t>
            </a:fld>
            <a:endParaRPr lang="en-US" altLang="en-US">
              <a:solidFill>
                <a:srgbClr val="000000"/>
              </a:solidFill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altLang="en-US">
              <a:latin typeface="Times New Roman" charset="0"/>
              <a:ea typeface="MS PGothic" charset="-128"/>
            </a:endParaRP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9pPr>
          </a:lstStyle>
          <a:p>
            <a:pPr>
              <a:buFont typeface="Times New Roman" charset="0"/>
              <a:buNone/>
            </a:pPr>
            <a:fld id="{7C776ACC-2483-BA43-9660-3997D0AF6C2B}" type="slidenum">
              <a:rPr lang="en-US" altLang="en-US">
                <a:solidFill>
                  <a:srgbClr val="000000"/>
                </a:solidFill>
                <a:latin typeface="Times New Roman" charset="0"/>
              </a:rPr>
              <a:pPr>
                <a:buFont typeface="Times New Roman" charset="0"/>
                <a:buNone/>
              </a:pPr>
              <a:t>2</a:t>
            </a:fld>
            <a:endParaRPr lang="en-US" altLang="en-US">
              <a:solidFill>
                <a:srgbClr val="000000"/>
              </a:solidFill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defTabSz="91440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>
              <a:latin typeface="Times New Roman" charset="0"/>
              <a:ea typeface="MS PGothic" charset="-128"/>
            </a:endParaRP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9pPr>
          </a:lstStyle>
          <a:p>
            <a:pPr>
              <a:buFont typeface="Times New Roman" charset="0"/>
              <a:buNone/>
            </a:pPr>
            <a:fld id="{800D883E-D3AE-4945-A829-BC958F724A76}" type="slidenum">
              <a:rPr lang="en-US" altLang="en-US">
                <a:solidFill>
                  <a:srgbClr val="000000"/>
                </a:solidFill>
                <a:latin typeface="Times New Roman" charset="0"/>
              </a:rPr>
              <a:pPr>
                <a:buFont typeface="Times New Roman" charset="0"/>
                <a:buNone/>
              </a:pPr>
              <a:t>3</a:t>
            </a:fld>
            <a:endParaRPr lang="en-US" altLang="en-US">
              <a:solidFill>
                <a:srgbClr val="000000"/>
              </a:solidFill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altLang="en-US">
              <a:latin typeface="Times New Roman" charset="0"/>
              <a:ea typeface="MS PGothic" charset="-128"/>
            </a:endParaRP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9pPr>
          </a:lstStyle>
          <a:p>
            <a:pPr>
              <a:buFont typeface="Times New Roman" charset="0"/>
              <a:buNone/>
            </a:pPr>
            <a:fld id="{B65D6974-21A2-0947-8A1F-1B6F75041B24}" type="slidenum">
              <a:rPr lang="en-US" altLang="en-US">
                <a:solidFill>
                  <a:srgbClr val="000000"/>
                </a:solidFill>
                <a:latin typeface="Times New Roman" charset="0"/>
              </a:rPr>
              <a:pPr>
                <a:buFont typeface="Times New Roman" charset="0"/>
                <a:buNone/>
              </a:pPr>
              <a:t>4</a:t>
            </a:fld>
            <a:endParaRPr lang="en-US" altLang="en-US">
              <a:solidFill>
                <a:srgbClr val="000000"/>
              </a:solidFill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altLang="en-US">
              <a:latin typeface="Times New Roman" charset="0"/>
              <a:ea typeface="MS PGothic" charset="-128"/>
            </a:endParaRP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9pPr>
          </a:lstStyle>
          <a:p>
            <a:pPr>
              <a:buFont typeface="Times New Roman" charset="0"/>
              <a:buNone/>
            </a:pPr>
            <a:fld id="{B31C5E74-D12D-264A-92B5-71A41FB846FA}" type="slidenum">
              <a:rPr lang="en-US" altLang="en-US">
                <a:solidFill>
                  <a:srgbClr val="000000"/>
                </a:solidFill>
                <a:latin typeface="Times New Roman" charset="0"/>
              </a:rPr>
              <a:pPr>
                <a:buFont typeface="Times New Roman" charset="0"/>
                <a:buNone/>
              </a:pPr>
              <a:t>5</a:t>
            </a:fld>
            <a:endParaRPr lang="en-US" altLang="en-US">
              <a:solidFill>
                <a:srgbClr val="000000"/>
              </a:solidFill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altLang="en-US">
              <a:latin typeface="Times New Roman" charset="0"/>
              <a:ea typeface="MS PGothic" charset="-128"/>
            </a:endParaRP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9pPr>
          </a:lstStyle>
          <a:p>
            <a:pPr>
              <a:buFont typeface="Times New Roman" charset="0"/>
              <a:buNone/>
            </a:pPr>
            <a:fld id="{D3CABB70-6766-E242-8D3F-9CA5F7470F27}" type="slidenum">
              <a:rPr lang="en-US" altLang="en-US">
                <a:solidFill>
                  <a:srgbClr val="000000"/>
                </a:solidFill>
                <a:latin typeface="Times New Roman" charset="0"/>
              </a:rPr>
              <a:pPr>
                <a:buFont typeface="Times New Roman" charset="0"/>
                <a:buNone/>
              </a:pPr>
              <a:t>6</a:t>
            </a:fld>
            <a:endParaRPr lang="en-US" altLang="en-US">
              <a:solidFill>
                <a:srgbClr val="000000"/>
              </a:solidFill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altLang="en-US">
              <a:latin typeface="Times New Roman" charset="0"/>
              <a:ea typeface="MS PGothic" charset="-128"/>
            </a:endParaRP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9pPr>
          </a:lstStyle>
          <a:p>
            <a:pPr>
              <a:buFont typeface="Times New Roman" charset="0"/>
              <a:buNone/>
            </a:pPr>
            <a:fld id="{6BB9C49B-C6AB-A046-B378-46AED7930B2A}" type="slidenum">
              <a:rPr lang="en-US" altLang="en-US">
                <a:solidFill>
                  <a:srgbClr val="000000"/>
                </a:solidFill>
                <a:latin typeface="Times New Roman" charset="0"/>
              </a:rPr>
              <a:pPr>
                <a:buFont typeface="Times New Roman" charset="0"/>
                <a:buNone/>
              </a:pPr>
              <a:t>7</a:t>
            </a:fld>
            <a:endParaRPr lang="en-US" altLang="en-US">
              <a:solidFill>
                <a:srgbClr val="000000"/>
              </a:solidFill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6" name="Content Placeholder 2"/>
          <p:cNvSpPr>
            <a:spLocks noGrp="1"/>
          </p:cNvSpPr>
          <p:nvPr>
            <p:ph idx="11"/>
          </p:nvPr>
        </p:nvSpPr>
        <p:spPr>
          <a:xfrm>
            <a:off x="2422004" y="620689"/>
            <a:ext cx="9154046" cy="648072"/>
          </a:xfrm>
        </p:spPr>
        <p:txBody>
          <a:bodyPr/>
          <a:lstStyle>
            <a:lvl1pPr>
              <a:defRPr b="1">
                <a:solidFill>
                  <a:srgbClr val="006DA7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xmlns="" id="{43EBFDE3-2F77-4CE5-B310-E9AF719DC1F4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Pg  </a:t>
            </a:r>
            <a:fld id="{B286B61B-3278-CE4D-890F-C37F5FF14CC4}" type="slidenum">
              <a:rPr lang="en-US" altLang="en-US"/>
              <a:pPr>
                <a:defRPr/>
              </a:pPr>
              <a:t>‹#›</a:t>
            </a:fld>
            <a:r>
              <a:rPr lang="en-US" altLang="en-US"/>
              <a:t> | </a:t>
            </a:r>
          </a:p>
        </p:txBody>
      </p:sp>
    </p:spTree>
    <p:extLst>
      <p:ext uri="{BB962C8B-B14F-4D97-AF65-F5344CB8AC3E}">
        <p14:creationId xmlns:p14="http://schemas.microsoft.com/office/powerpoint/2010/main" val="332351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8"/>
          <p:cNvSpPr txBox="1">
            <a:spLocks noChangeArrowheads="1"/>
          </p:cNvSpPr>
          <p:nvPr userDrawn="1"/>
        </p:nvSpPr>
        <p:spPr bwMode="auto">
          <a:xfrm>
            <a:off x="4581525" y="6292850"/>
            <a:ext cx="35290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sz="1400">
                <a:solidFill>
                  <a:srgbClr val="404040"/>
                </a:solidFill>
                <a:latin typeface="Verdana" charset="0"/>
              </a:rPr>
              <a:t>26-27 September 2017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6200" cy="595709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6200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0613" y="1681163"/>
            <a:ext cx="5181600" cy="595709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0613" y="2505075"/>
            <a:ext cx="518160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1"/>
          </p:nvPr>
        </p:nvSpPr>
        <p:spPr>
          <a:xfrm>
            <a:off x="2422004" y="620689"/>
            <a:ext cx="9154046" cy="648072"/>
          </a:xfrm>
        </p:spPr>
        <p:txBody>
          <a:bodyPr/>
          <a:lstStyle>
            <a:lvl1pPr>
              <a:defRPr b="1">
                <a:solidFill>
                  <a:srgbClr val="006DA7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xmlns="" id="{DF4E12EE-49AD-4D67-973A-EDAE9FA1CE36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xfrm>
            <a:off x="365125" y="6308725"/>
            <a:ext cx="2527300" cy="354013"/>
          </a:xfrm>
        </p:spPr>
        <p:txBody>
          <a:bodyPr/>
          <a:lstStyle>
            <a:lvl1pPr>
              <a:defRPr sz="1400" b="0" i="0">
                <a:latin typeface="Verdana" charset="0"/>
                <a:ea typeface="Verdana" charset="0"/>
                <a:cs typeface="Verdana" charset="0"/>
              </a:defRPr>
            </a:lvl1pPr>
          </a:lstStyle>
          <a:p>
            <a:pPr>
              <a:defRPr/>
            </a:pPr>
            <a:r>
              <a:rPr lang="en-US" altLang="en-US"/>
              <a:t>Pg  </a:t>
            </a:r>
            <a:fld id="{B7DB4380-FCC6-2540-8A03-B395334EA80A}" type="slidenum">
              <a:rPr lang="en-US" altLang="en-US"/>
              <a:pPr>
                <a:defRPr/>
              </a:pPr>
              <a:t>‹#›</a:t>
            </a:fld>
            <a:r>
              <a:rPr lang="en-US" altLang="en-US"/>
              <a:t> | </a:t>
            </a:r>
          </a:p>
        </p:txBody>
      </p:sp>
    </p:spTree>
    <p:extLst>
      <p:ext uri="{BB962C8B-B14F-4D97-AF65-F5344CB8AC3E}">
        <p14:creationId xmlns:p14="http://schemas.microsoft.com/office/powerpoint/2010/main" val="706877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7"/>
          <p:cNvSpPr txBox="1">
            <a:spLocks noChangeArrowheads="1"/>
          </p:cNvSpPr>
          <p:nvPr userDrawn="1"/>
        </p:nvSpPr>
        <p:spPr bwMode="auto">
          <a:xfrm>
            <a:off x="4581525" y="6292850"/>
            <a:ext cx="35290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sz="1400">
                <a:solidFill>
                  <a:srgbClr val="404040"/>
                </a:solidFill>
                <a:latin typeface="Verdana" charset="0"/>
              </a:rPr>
              <a:t>26-27 September 2017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2133972" y="1988840"/>
            <a:ext cx="8105949" cy="3175794"/>
          </a:xfrm>
        </p:spPr>
        <p:txBody>
          <a:bodyPr/>
          <a:lstStyle/>
          <a:p>
            <a:pPr lvl="1"/>
            <a:endParaRPr lang="en-IN" dirty="0"/>
          </a:p>
        </p:txBody>
      </p:sp>
      <p:sp>
        <p:nvSpPr>
          <p:cNvPr id="7" name="Content Placeholder 2"/>
          <p:cNvSpPr>
            <a:spLocks noGrp="1"/>
          </p:cNvSpPr>
          <p:nvPr>
            <p:ph idx="11"/>
          </p:nvPr>
        </p:nvSpPr>
        <p:spPr>
          <a:xfrm>
            <a:off x="2422004" y="620689"/>
            <a:ext cx="9154046" cy="648072"/>
          </a:xfrm>
        </p:spPr>
        <p:txBody>
          <a:bodyPr/>
          <a:lstStyle>
            <a:lvl1pPr>
              <a:defRPr b="1">
                <a:solidFill>
                  <a:srgbClr val="006DA7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xmlns="" id="{A0E3D968-A4CB-4288-91FF-BD3B0BD4376E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xfrm>
            <a:off x="365125" y="6308725"/>
            <a:ext cx="2527300" cy="354013"/>
          </a:xfrm>
        </p:spPr>
        <p:txBody>
          <a:bodyPr/>
          <a:lstStyle>
            <a:lvl1pPr>
              <a:defRPr sz="1400" b="0" i="0">
                <a:latin typeface="Verdana" charset="0"/>
                <a:ea typeface="Verdana" charset="0"/>
                <a:cs typeface="Verdana" charset="0"/>
              </a:defRPr>
            </a:lvl1pPr>
          </a:lstStyle>
          <a:p>
            <a:pPr>
              <a:defRPr/>
            </a:pPr>
            <a:r>
              <a:rPr lang="en-US" altLang="en-US"/>
              <a:t>Pg  </a:t>
            </a:r>
            <a:fld id="{7F8C07C7-EADE-4C4A-8AEF-CB70D1764E81}" type="slidenum">
              <a:rPr lang="en-US" altLang="en-US"/>
              <a:pPr>
                <a:defRPr/>
              </a:pPr>
              <a:t>‹#›</a:t>
            </a:fld>
            <a:r>
              <a:rPr lang="en-US" altLang="en-US"/>
              <a:t> | </a:t>
            </a:r>
          </a:p>
        </p:txBody>
      </p:sp>
    </p:spTree>
    <p:extLst>
      <p:ext uri="{BB962C8B-B14F-4D97-AF65-F5344CB8AC3E}">
        <p14:creationId xmlns:p14="http://schemas.microsoft.com/office/powerpoint/2010/main" val="605817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7"/>
          <p:cNvSpPr txBox="1">
            <a:spLocks noChangeArrowheads="1"/>
          </p:cNvSpPr>
          <p:nvPr userDrawn="1"/>
        </p:nvSpPr>
        <p:spPr bwMode="auto">
          <a:xfrm>
            <a:off x="4581525" y="6292850"/>
            <a:ext cx="35290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sz="1400">
                <a:solidFill>
                  <a:srgbClr val="404040"/>
                </a:solidFill>
                <a:latin typeface="Verdana" charset="0"/>
              </a:rPr>
              <a:t>26-27 September 2017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xmlns="" id="{FEDCAB3F-25EC-47F0-AF8B-B37BF763D41A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>
              <a:defRPr sz="1400"/>
            </a:lvl1pPr>
          </a:lstStyle>
          <a:p>
            <a:pPr>
              <a:defRPr/>
            </a:pPr>
            <a:r>
              <a:rPr lang="en-US" altLang="en-US"/>
              <a:t>Pg.  </a:t>
            </a:r>
            <a:fld id="{B3AD46EB-5DCF-3D46-947A-2B6C0333C37B}" type="slidenum">
              <a:rPr lang="en-US" altLang="en-US"/>
              <a:pPr>
                <a:defRPr/>
              </a:pPr>
              <a:t>‹#›</a:t>
            </a:fld>
            <a:r>
              <a:rPr lang="en-US" altLang="en-US"/>
              <a:t> |</a:t>
            </a:r>
          </a:p>
        </p:txBody>
      </p:sp>
    </p:spTree>
    <p:extLst>
      <p:ext uri="{BB962C8B-B14F-4D97-AF65-F5344CB8AC3E}">
        <p14:creationId xmlns:p14="http://schemas.microsoft.com/office/powerpoint/2010/main" val="751407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7"/>
          <p:cNvSpPr txBox="1">
            <a:spLocks noChangeArrowheads="1"/>
          </p:cNvSpPr>
          <p:nvPr userDrawn="1"/>
        </p:nvSpPr>
        <p:spPr bwMode="auto">
          <a:xfrm>
            <a:off x="4581525" y="6292850"/>
            <a:ext cx="35290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sz="1400">
                <a:solidFill>
                  <a:srgbClr val="404040"/>
                </a:solidFill>
                <a:latin typeface="Verdana" charset="0"/>
              </a:rPr>
              <a:t>26-27 September 2017</a:t>
            </a:r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2494012" y="2852935"/>
            <a:ext cx="8105949" cy="2967633"/>
          </a:xfrm>
        </p:spPr>
        <p:txBody>
          <a:bodyPr/>
          <a:lstStyle/>
          <a:p>
            <a:pPr lvl="1"/>
            <a:endParaRPr lang="en-IN" dirty="0"/>
          </a:p>
        </p:txBody>
      </p:sp>
      <p:sp>
        <p:nvSpPr>
          <p:cNvPr id="7" name="Content Placeholder 2"/>
          <p:cNvSpPr>
            <a:spLocks noGrp="1"/>
          </p:cNvSpPr>
          <p:nvPr>
            <p:ph idx="11"/>
          </p:nvPr>
        </p:nvSpPr>
        <p:spPr>
          <a:xfrm>
            <a:off x="2422004" y="620689"/>
            <a:ext cx="9154046" cy="648072"/>
          </a:xfrm>
        </p:spPr>
        <p:txBody>
          <a:bodyPr/>
          <a:lstStyle>
            <a:lvl1pPr>
              <a:defRPr b="1">
                <a:solidFill>
                  <a:srgbClr val="006DA7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Content Placeholder 3"/>
          <p:cNvSpPr>
            <a:spLocks noGrp="1"/>
          </p:cNvSpPr>
          <p:nvPr>
            <p:ph sz="half" idx="12"/>
          </p:nvPr>
        </p:nvSpPr>
        <p:spPr>
          <a:xfrm>
            <a:off x="2453988" y="1412776"/>
            <a:ext cx="5156200" cy="1296144"/>
          </a:xfrm>
        </p:spPr>
        <p:txBody>
          <a:bodyPr/>
          <a:lstStyle>
            <a:lvl2pPr marL="742950" marR="0" indent="-285750" algn="l" defTabSz="457200" rtl="0" eaLnBrk="0" fontAlgn="base" latinLnBrk="0" hangingPunct="0">
              <a:lnSpc>
                <a:spcPct val="94000"/>
              </a:lnSpc>
              <a:spcBef>
                <a:spcPct val="0"/>
              </a:spcBef>
              <a:spcAft>
                <a:spcPts val="1138"/>
              </a:spcAft>
              <a:buClr>
                <a:srgbClr val="000000"/>
              </a:buClr>
              <a:buSzPct val="100000"/>
              <a:buFont typeface="Arial" charset="0"/>
              <a:buChar char="•"/>
              <a:tabLst/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xmlns="" id="{15BDE728-159E-4473-92D7-C9C6B1E82CEB}"/>
              </a:ext>
            </a:extLst>
          </p:cNvPr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 sz="1400"/>
            </a:lvl1pPr>
          </a:lstStyle>
          <a:p>
            <a:pPr>
              <a:defRPr/>
            </a:pPr>
            <a:r>
              <a:rPr lang="en-US" altLang="en-US"/>
              <a:t>Pg  </a:t>
            </a:r>
            <a:fld id="{62B2A3D9-15FF-0540-B303-32FA87CA79DC}" type="slidenum">
              <a:rPr lang="en-US" altLang="en-US"/>
              <a:pPr>
                <a:defRPr/>
              </a:pPr>
              <a:t>‹#›</a:t>
            </a:fld>
            <a:r>
              <a:rPr lang="en-US" altLang="en-US"/>
              <a:t> | </a:t>
            </a:r>
          </a:p>
        </p:txBody>
      </p:sp>
    </p:spTree>
    <p:extLst>
      <p:ext uri="{BB962C8B-B14F-4D97-AF65-F5344CB8AC3E}">
        <p14:creationId xmlns:p14="http://schemas.microsoft.com/office/powerpoint/2010/main" val="1701672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6072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eg"/><Relationship Id="rId8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theme" Target="../theme/theme2.xml"/><Relationship Id="rId3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7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ChangeArrowheads="1"/>
          </p:cNvSpPr>
          <p:nvPr/>
        </p:nvSpPr>
        <p:spPr bwMode="auto">
          <a:xfrm>
            <a:off x="4037013" y="6356350"/>
            <a:ext cx="4113212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 altLang="en-US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xmlns="" id="{43EBFDE3-2F77-4CE5-B310-E9AF719DC1F4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365125" y="6315075"/>
            <a:ext cx="2527300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 b="0" i="0">
                <a:solidFill>
                  <a:srgbClr val="000000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pPr>
              <a:defRPr/>
            </a:pPr>
            <a:r>
              <a:rPr lang="en-US" altLang="en-US"/>
              <a:t>Pg  </a:t>
            </a:r>
            <a:fld id="{1F477B70-DCDE-B949-98DD-D968AE8C3BD8}" type="slidenum">
              <a:rPr lang="en-US" altLang="en-US"/>
              <a:pPr>
                <a:defRPr/>
              </a:pPr>
              <a:t>‹#›</a:t>
            </a:fld>
            <a:r>
              <a:rPr lang="en-US" altLang="en-US"/>
              <a:t> | 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3050"/>
            <a:ext cx="10966450" cy="1141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title text format</a:t>
            </a:r>
          </a:p>
        </p:txBody>
      </p:sp>
      <p:sp>
        <p:nvSpPr>
          <p:cNvPr id="1029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417638"/>
            <a:ext cx="10966450" cy="4522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2124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outline text format</a:t>
            </a:r>
          </a:p>
          <a:p>
            <a:pPr lvl="1"/>
            <a:r>
              <a:rPr lang="en-GB" altLang="en-US"/>
              <a:t>Second Outline Level</a:t>
            </a:r>
          </a:p>
          <a:p>
            <a:pPr lvl="2"/>
            <a:r>
              <a:rPr lang="en-GB" altLang="en-US"/>
              <a:t>Third Outline Level</a:t>
            </a:r>
          </a:p>
          <a:p>
            <a:pPr lvl="3"/>
            <a:r>
              <a:rPr lang="en-GB" altLang="en-US"/>
              <a:t>Fourth Outline Level</a:t>
            </a:r>
          </a:p>
          <a:p>
            <a:pPr lvl="4"/>
            <a:r>
              <a:rPr lang="en-GB" altLang="en-US"/>
              <a:t>Fifth Outline Level</a:t>
            </a:r>
          </a:p>
          <a:p>
            <a:pPr lvl="4"/>
            <a:r>
              <a:rPr lang="en-GB" altLang="en-US"/>
              <a:t>Sixth Outline Level</a:t>
            </a:r>
          </a:p>
          <a:p>
            <a:pPr lvl="4"/>
            <a:r>
              <a:rPr lang="en-GB" altLang="en-US"/>
              <a:t>Seventh Outline Level</a:t>
            </a:r>
          </a:p>
          <a:p>
            <a:pPr lvl="4"/>
            <a:r>
              <a:rPr lang="en-GB" altLang="en-US"/>
              <a:t>Eighth Outline Level</a:t>
            </a:r>
          </a:p>
          <a:p>
            <a:pPr lvl="4"/>
            <a:r>
              <a:rPr lang="en-GB" altLang="en-US"/>
              <a:t>Ninth Outline Level</a:t>
            </a:r>
          </a:p>
        </p:txBody>
      </p:sp>
      <p:pic>
        <p:nvPicPr>
          <p:cNvPr id="1030" name="Picture 3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7388" y="6237288"/>
            <a:ext cx="1098550" cy="42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31" name="Straight Connector 9"/>
          <p:cNvCxnSpPr>
            <a:cxnSpLocks noChangeShapeType="1"/>
          </p:cNvCxnSpPr>
          <p:nvPr userDrawn="1"/>
        </p:nvCxnSpPr>
        <p:spPr bwMode="auto">
          <a:xfrm>
            <a:off x="365125" y="6092825"/>
            <a:ext cx="11580813" cy="0"/>
          </a:xfrm>
          <a:prstGeom prst="line">
            <a:avLst/>
          </a:prstGeom>
          <a:noFill/>
          <a:ln w="9525">
            <a:solidFill>
              <a:srgbClr val="006DA7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32" name="TextBox 7"/>
          <p:cNvSpPr txBox="1">
            <a:spLocks noChangeArrowheads="1"/>
          </p:cNvSpPr>
          <p:nvPr userDrawn="1"/>
        </p:nvSpPr>
        <p:spPr bwMode="auto">
          <a:xfrm>
            <a:off x="4581525" y="6292850"/>
            <a:ext cx="35290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sz="1400">
                <a:solidFill>
                  <a:srgbClr val="404040"/>
                </a:solidFill>
                <a:latin typeface="Verdana" charset="0"/>
              </a:rPr>
              <a:t>26-27 September 2017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67" r:id="rId1"/>
    <p:sldLayoutId id="2147484469" r:id="rId2"/>
    <p:sldLayoutId id="2147484470" r:id="rId3"/>
    <p:sldLayoutId id="2147484471" r:id="rId4"/>
    <p:sldLayoutId id="2147484472" r:id="rId5"/>
  </p:sldLayoutIdLst>
  <p:hf hdr="0" ftr="0" dt="0"/>
  <p:txStyles>
    <p:titleStyle>
      <a:lvl1pPr algn="l" defTabSz="457200" rtl="0" eaLnBrk="0" fontAlgn="base" hangingPunct="0">
        <a:lnSpc>
          <a:spcPct val="10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kern="1200">
          <a:solidFill>
            <a:srgbClr val="FFFFFF"/>
          </a:solidFill>
          <a:latin typeface="+mj-lt"/>
          <a:ea typeface="Microsoft YaHei" charset="-122"/>
          <a:cs typeface="Microsoft YaHei" charset="0"/>
        </a:defRPr>
      </a:lvl1pPr>
      <a:lvl2pPr algn="l" defTabSz="457200" rtl="0" eaLnBrk="0" fontAlgn="base" hangingPunct="0">
        <a:lnSpc>
          <a:spcPct val="10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>
          <a:solidFill>
            <a:srgbClr val="FFFFFF"/>
          </a:solidFill>
          <a:latin typeface="Consolas" charset="0"/>
          <a:ea typeface="Microsoft YaHei" panose="020B0503020204020204" pitchFamily="34" charset="-122"/>
          <a:cs typeface="Microsoft YaHei" charset="0"/>
        </a:defRPr>
      </a:lvl2pPr>
      <a:lvl3pPr algn="l" defTabSz="457200" rtl="0" eaLnBrk="0" fontAlgn="base" hangingPunct="0">
        <a:lnSpc>
          <a:spcPct val="10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>
          <a:solidFill>
            <a:srgbClr val="FFFFFF"/>
          </a:solidFill>
          <a:latin typeface="Consolas" charset="0"/>
          <a:ea typeface="Microsoft YaHei" panose="020B0503020204020204" pitchFamily="34" charset="-122"/>
          <a:cs typeface="Microsoft YaHei" charset="0"/>
        </a:defRPr>
      </a:lvl3pPr>
      <a:lvl4pPr algn="l" defTabSz="457200" rtl="0" eaLnBrk="0" fontAlgn="base" hangingPunct="0">
        <a:lnSpc>
          <a:spcPct val="10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>
          <a:solidFill>
            <a:srgbClr val="FFFFFF"/>
          </a:solidFill>
          <a:latin typeface="Consolas" charset="0"/>
          <a:ea typeface="Microsoft YaHei" panose="020B0503020204020204" pitchFamily="34" charset="-122"/>
          <a:cs typeface="Microsoft YaHei" charset="0"/>
        </a:defRPr>
      </a:lvl4pPr>
      <a:lvl5pPr algn="l" defTabSz="457200" rtl="0" eaLnBrk="0" fontAlgn="base" hangingPunct="0">
        <a:lnSpc>
          <a:spcPct val="10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>
          <a:solidFill>
            <a:srgbClr val="FFFFFF"/>
          </a:solidFill>
          <a:latin typeface="Consolas" charset="0"/>
          <a:ea typeface="Microsoft YaHei" panose="020B0503020204020204" pitchFamily="34" charset="-122"/>
          <a:cs typeface="Microsoft YaHei" charset="0"/>
        </a:defRPr>
      </a:lvl5pPr>
      <a:lvl6pPr marL="2514600" indent="-228600" algn="l" defTabSz="457200" rtl="0" fontAlgn="base" hangingPunct="0">
        <a:lnSpc>
          <a:spcPct val="10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FFFFFF"/>
          </a:solidFill>
          <a:latin typeface="Trebuchet MS" panose="020B0603020202020204" pitchFamily="34" charset="0"/>
          <a:ea typeface="Microsoft YaHei" panose="020B0503020204020204" pitchFamily="34" charset="-122"/>
        </a:defRPr>
      </a:lvl6pPr>
      <a:lvl7pPr marL="2971800" indent="-228600" algn="l" defTabSz="457200" rtl="0" fontAlgn="base" hangingPunct="0">
        <a:lnSpc>
          <a:spcPct val="10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FFFFFF"/>
          </a:solidFill>
          <a:latin typeface="Trebuchet MS" panose="020B0603020202020204" pitchFamily="34" charset="0"/>
          <a:ea typeface="Microsoft YaHei" panose="020B0503020204020204" pitchFamily="34" charset="-122"/>
        </a:defRPr>
      </a:lvl7pPr>
      <a:lvl8pPr marL="3429000" indent="-228600" algn="l" defTabSz="457200" rtl="0" fontAlgn="base" hangingPunct="0">
        <a:lnSpc>
          <a:spcPct val="10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FFFFFF"/>
          </a:solidFill>
          <a:latin typeface="Trebuchet MS" panose="020B0603020202020204" pitchFamily="34" charset="0"/>
          <a:ea typeface="Microsoft YaHei" panose="020B0503020204020204" pitchFamily="34" charset="-122"/>
        </a:defRPr>
      </a:lvl8pPr>
      <a:lvl9pPr marL="3886200" indent="-228600" algn="l" defTabSz="457200" rtl="0" fontAlgn="base" hangingPunct="0">
        <a:lnSpc>
          <a:spcPct val="10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FFFFFF"/>
          </a:solidFill>
          <a:latin typeface="Trebuchet MS" panose="020B0603020202020204" pitchFamily="34" charset="0"/>
          <a:ea typeface="Microsoft YaHei" panose="020B0503020204020204" pitchFamily="34" charset="-122"/>
        </a:defRPr>
      </a:lvl9pPr>
    </p:titleStyle>
    <p:bodyStyle>
      <a:lvl1pPr marL="342900" indent="-342900" algn="l" defTabSz="457200" rtl="0" eaLnBrk="0" fontAlgn="base" hangingPunct="0">
        <a:lnSpc>
          <a:spcPct val="94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charset="0"/>
        <a:defRPr sz="2800" kern="1200">
          <a:solidFill>
            <a:srgbClr val="000000"/>
          </a:solidFill>
          <a:latin typeface="Verdana" charset="0"/>
          <a:ea typeface="Verdana" charset="0"/>
          <a:cs typeface="Verdana" charset="0"/>
        </a:defRPr>
      </a:lvl1pPr>
      <a:lvl2pPr marL="742950" indent="-285750" algn="l" defTabSz="457200" rtl="0" eaLnBrk="0" fontAlgn="base" hangingPunct="0">
        <a:lnSpc>
          <a:spcPct val="94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charset="0"/>
        <a:defRPr kern="1200">
          <a:solidFill>
            <a:srgbClr val="000000"/>
          </a:solidFill>
          <a:latin typeface="Verdana" charset="0"/>
          <a:ea typeface="Verdana" charset="0"/>
          <a:cs typeface="Verdana" charset="0"/>
        </a:defRPr>
      </a:lvl2pPr>
      <a:lvl3pPr marL="1143000" indent="-228600" algn="l" defTabSz="457200" rtl="0" eaLnBrk="0" fontAlgn="base" hangingPunct="0">
        <a:lnSpc>
          <a:spcPct val="94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charset="0"/>
        <a:defRPr kern="1200">
          <a:solidFill>
            <a:srgbClr val="000000"/>
          </a:solidFill>
          <a:latin typeface="Verdana" charset="0"/>
          <a:ea typeface="Verdana" charset="0"/>
          <a:cs typeface="Verdana" charset="0"/>
        </a:defRPr>
      </a:lvl3pPr>
      <a:lvl4pPr marL="1600200" indent="-228600" algn="l" defTabSz="457200" rtl="0" eaLnBrk="0" fontAlgn="base" hangingPunct="0">
        <a:lnSpc>
          <a:spcPct val="94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charset="0"/>
        <a:defRPr sz="2000" kern="1200">
          <a:solidFill>
            <a:srgbClr val="000000"/>
          </a:solidFill>
          <a:latin typeface="Verdana" charset="0"/>
          <a:ea typeface="Verdana" charset="0"/>
          <a:cs typeface="Verdana" charset="0"/>
        </a:defRPr>
      </a:lvl4pPr>
      <a:lvl5pPr marL="2057400" indent="-228600" algn="l" defTabSz="457200" rtl="0" eaLnBrk="0" fontAlgn="base" hangingPunct="0">
        <a:lnSpc>
          <a:spcPct val="94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 kern="1200">
          <a:solidFill>
            <a:srgbClr val="000000"/>
          </a:solidFill>
          <a:latin typeface="Verdana" charset="0"/>
          <a:ea typeface="Verdana" charset="0"/>
          <a:cs typeface="Verdana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4468" r:id="rId1"/>
  </p:sldLayoutIdLst>
  <p:hf hdr="0" ftr="0" dt="0"/>
  <p:txStyles>
    <p:titleStyle>
      <a:lvl1pPr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 kern="1200">
          <a:solidFill>
            <a:srgbClr val="000000"/>
          </a:solidFill>
          <a:latin typeface="+mj-lt"/>
          <a:ea typeface="+mj-ea"/>
          <a:cs typeface="Microsoft YaHei" charset="0"/>
        </a:defRPr>
      </a:lvl1pPr>
      <a:lvl2pPr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  <a:cs typeface="Microsoft YaHei" charset="0"/>
        </a:defRPr>
      </a:lvl2pPr>
      <a:lvl3pPr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  <a:cs typeface="Microsoft YaHei" charset="0"/>
        </a:defRPr>
      </a:lvl3pPr>
      <a:lvl4pPr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  <a:cs typeface="Microsoft YaHei" charset="0"/>
        </a:defRPr>
      </a:lvl4pPr>
      <a:lvl5pPr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  <a:cs typeface="Microsoft YaHei" charset="0"/>
        </a:defRPr>
      </a:lvl5pPr>
      <a:lvl6pPr marL="25146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6pPr>
      <a:lvl7pPr marL="29718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7pPr>
      <a:lvl8pPr marL="34290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8pPr>
      <a:lvl9pPr marL="38862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9pPr>
    </p:titleStyle>
    <p:bodyStyle>
      <a:lvl1pPr marL="342900" indent="-342900" algn="l" defTabSz="457200" rtl="0" eaLnBrk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charset="0"/>
        <a:defRPr sz="3200" kern="1200">
          <a:solidFill>
            <a:srgbClr val="000000"/>
          </a:solidFill>
          <a:latin typeface="+mn-lt"/>
          <a:ea typeface="+mn-ea"/>
          <a:cs typeface="Microsoft YaHei" charset="0"/>
        </a:defRPr>
      </a:lvl1pPr>
      <a:lvl2pPr marL="742950" indent="-285750" algn="l" defTabSz="457200" rtl="0" eaLnBrk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charset="0"/>
        <a:defRPr sz="2800" kern="1200">
          <a:solidFill>
            <a:srgbClr val="000000"/>
          </a:solidFill>
          <a:latin typeface="+mn-lt"/>
          <a:ea typeface="+mn-ea"/>
          <a:cs typeface="Microsoft YaHei" charset="0"/>
        </a:defRPr>
      </a:lvl2pPr>
      <a:lvl3pPr marL="1143000" indent="-228600" algn="l" defTabSz="457200" rtl="0" eaLnBrk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charset="0"/>
        <a:defRPr sz="2400" kern="1200">
          <a:solidFill>
            <a:srgbClr val="000000"/>
          </a:solidFill>
          <a:latin typeface="+mn-lt"/>
          <a:ea typeface="+mn-ea"/>
          <a:cs typeface="Microsoft YaHei" charset="0"/>
        </a:defRPr>
      </a:lvl3pPr>
      <a:lvl4pPr marL="1600200" indent="-228600" algn="l" defTabSz="457200" rtl="0" eaLnBrk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charset="0"/>
        <a:defRPr sz="2000" kern="1200">
          <a:solidFill>
            <a:srgbClr val="000000"/>
          </a:solidFill>
          <a:latin typeface="+mn-lt"/>
          <a:ea typeface="+mn-ea"/>
          <a:cs typeface="Microsoft YaHei" charset="0"/>
        </a:defRPr>
      </a:lvl4pPr>
      <a:lvl5pPr marL="2057400" indent="-228600" algn="l" defTabSz="457200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 kern="1200">
          <a:solidFill>
            <a:srgbClr val="000000"/>
          </a:solidFill>
          <a:latin typeface="+mn-lt"/>
          <a:ea typeface="+mn-ea"/>
          <a:cs typeface="Microsoft YaHei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crypto.iiitd.edu.in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194" name="Straight Connector 4"/>
          <p:cNvCxnSpPr>
            <a:cxnSpLocks noChangeShapeType="1"/>
          </p:cNvCxnSpPr>
          <p:nvPr/>
        </p:nvCxnSpPr>
        <p:spPr bwMode="auto">
          <a:xfrm>
            <a:off x="549275" y="5876925"/>
            <a:ext cx="11099800" cy="0"/>
          </a:xfrm>
          <a:prstGeom prst="line">
            <a:avLst/>
          </a:prstGeom>
          <a:noFill/>
          <a:ln w="12700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2AF95BFC-CDE0-463C-A972-A01B4F3F8320}"/>
              </a:ext>
            </a:extLst>
          </p:cNvPr>
          <p:cNvSpPr txBox="1"/>
          <p:nvPr/>
        </p:nvSpPr>
        <p:spPr>
          <a:xfrm>
            <a:off x="8677275" y="6137275"/>
            <a:ext cx="1439863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charset="0"/>
                <a:ea typeface="Verdana" charset="0"/>
                <a:cs typeface="Verdana" charset="0"/>
              </a:rPr>
              <a:t>HOSTED BY</a:t>
            </a:r>
          </a:p>
        </p:txBody>
      </p:sp>
      <p:pic>
        <p:nvPicPr>
          <p:cNvPr id="8196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5700" y="6021388"/>
            <a:ext cx="1603375" cy="61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7" name="TextBox 7"/>
          <p:cNvSpPr txBox="1">
            <a:spLocks noChangeArrowheads="1"/>
          </p:cNvSpPr>
          <p:nvPr/>
        </p:nvSpPr>
        <p:spPr bwMode="auto">
          <a:xfrm>
            <a:off x="4557713" y="6137275"/>
            <a:ext cx="35290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sz="1400">
                <a:solidFill>
                  <a:srgbClr val="404040"/>
                </a:solidFill>
                <a:latin typeface="Verdana" charset="0"/>
              </a:rPr>
              <a:t>26-27 September 2017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xmlns="" id="{10AA1AF1-0108-4AE1-B202-18056D9C48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4489337"/>
              </p:ext>
            </p:extLst>
          </p:nvPr>
        </p:nvGraphicFramePr>
        <p:xfrm>
          <a:off x="549275" y="404813"/>
          <a:ext cx="7386638" cy="1511300"/>
        </p:xfrm>
        <a:graphic>
          <a:graphicData uri="http://schemas.openxmlformats.org/drawingml/2006/table">
            <a:tbl>
              <a:tblPr firstRow="1" bandRow="1"/>
              <a:tblGrid>
                <a:gridCol w="163069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75594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8779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800" dirty="0"/>
                        <a:t>Document No:</a:t>
                      </a:r>
                    </a:p>
                  </a:txBody>
                  <a:tcPr marL="91441" marR="91441" marT="45684" marB="45684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494B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800" dirty="0" smtClean="0"/>
                        <a:t>GSC-21_030</a:t>
                      </a:r>
                      <a:endParaRPr lang="en-US" sz="1800" dirty="0"/>
                    </a:p>
                  </a:txBody>
                  <a:tcPr marL="91441" marR="91441" marT="45684" marB="45684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494B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568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8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Source:</a:t>
                      </a:r>
                    </a:p>
                  </a:txBody>
                  <a:tcPr marL="91441" marR="91441" marT="45684" marB="45684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494BA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ISO</a:t>
                      </a:r>
                    </a:p>
                  </a:txBody>
                  <a:tcPr marL="91441" marR="91441" marT="45684" marB="45684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494BA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568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8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Contact:</a:t>
                      </a:r>
                    </a:p>
                  </a:txBody>
                  <a:tcPr marL="91441" marR="91441" marT="45684" marB="45684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494BA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Sergio</a:t>
                      </a:r>
                      <a:r>
                        <a:rPr lang="en-US" sz="18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Mujica</a:t>
                      </a:r>
                      <a:endParaRPr lang="en-US" sz="1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91441" marR="91441" marT="45684" marB="45684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494BA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9213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8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Agenda Item:</a:t>
                      </a:r>
                    </a:p>
                  </a:txBody>
                  <a:tcPr marL="91441" marR="91441" marT="45684" marB="45684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494BA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2.07</a:t>
                      </a:r>
                    </a:p>
                  </a:txBody>
                  <a:tcPr marL="91441" marR="91441" marT="45684" marB="45684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494BA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8215" name="Subtitle 2"/>
          <p:cNvSpPr txBox="1">
            <a:spLocks/>
          </p:cNvSpPr>
          <p:nvPr/>
        </p:nvSpPr>
        <p:spPr bwMode="auto">
          <a:xfrm>
            <a:off x="1557338" y="2708275"/>
            <a:ext cx="9144000" cy="128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1pPr>
            <a:lvl2pPr marL="685800" indent="-228600"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2pPr>
            <a:lvl3pPr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3pPr>
            <a:lvl4pPr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4pPr>
            <a:lvl5pPr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9pPr>
          </a:lstStyle>
          <a:p>
            <a:pPr algn="ctr" defTabSz="914400" eaLnBrk="1" hangingPunct="1"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r>
              <a:rPr lang="en-US" altLang="en-US" sz="3600" b="1">
                <a:solidFill>
                  <a:srgbClr val="006DA7"/>
                </a:solidFill>
                <a:latin typeface="Verdana" charset="0"/>
              </a:rPr>
              <a:t>ISO Update and Priorities</a:t>
            </a:r>
          </a:p>
          <a:p>
            <a:pPr algn="ctr" defTabSz="914400" eaLnBrk="1" hangingPunct="1"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r>
              <a:rPr lang="en-US" altLang="en-US" sz="2800" b="1">
                <a:solidFill>
                  <a:srgbClr val="006DA7"/>
                </a:solidFill>
                <a:latin typeface="Verdana" charset="0"/>
              </a:rPr>
              <a:t>Sergio Mujica</a:t>
            </a:r>
          </a:p>
          <a:p>
            <a:pPr algn="ctr" defTabSz="914400" eaLnBrk="1" hangingPunct="1"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r>
              <a:rPr lang="en-US" altLang="en-US" sz="2800" b="1">
                <a:solidFill>
                  <a:srgbClr val="006DA7"/>
                </a:solidFill>
                <a:latin typeface="Verdana" charset="0"/>
              </a:rPr>
              <a:t>Secretary-General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9pPr>
          </a:lstStyle>
          <a:p>
            <a:pPr>
              <a:buFont typeface="Times New Roman" charset="0"/>
              <a:buNone/>
              <a:defRPr/>
            </a:pPr>
            <a:r>
              <a:rPr lang="en-US" altLang="en-US">
                <a:solidFill>
                  <a:srgbClr val="000000"/>
                </a:solidFill>
                <a:latin typeface="Verdana" charset="0"/>
              </a:rPr>
              <a:t>Pg  </a:t>
            </a:r>
            <a:fld id="{EF9C81A8-9D04-BD43-8E3D-9E373B9A971F}" type="slidenum">
              <a:rPr lang="en-US" altLang="en-US">
                <a:solidFill>
                  <a:srgbClr val="000000"/>
                </a:solidFill>
                <a:latin typeface="Verdana" charset="0"/>
              </a:rPr>
              <a:pPr>
                <a:buFont typeface="Times New Roman" charset="0"/>
                <a:buNone/>
                <a:defRPr/>
              </a:pPr>
              <a:t>2</a:t>
            </a:fld>
            <a:r>
              <a:rPr lang="en-US" altLang="en-US">
                <a:solidFill>
                  <a:srgbClr val="000000"/>
                </a:solidFill>
                <a:latin typeface="Verdana" charset="0"/>
              </a:rPr>
              <a:t> | </a:t>
            </a:r>
          </a:p>
        </p:txBody>
      </p:sp>
      <p:sp>
        <p:nvSpPr>
          <p:cNvPr id="10243" name="Content Placeholder 3"/>
          <p:cNvSpPr>
            <a:spLocks noGrp="1" noChangeArrowheads="1"/>
          </p:cNvSpPr>
          <p:nvPr>
            <p:ph idx="11"/>
          </p:nvPr>
        </p:nvSpPr>
        <p:spPr>
          <a:xfrm>
            <a:off x="622300" y="620713"/>
            <a:ext cx="10953750" cy="647700"/>
          </a:xfrm>
        </p:spPr>
        <p:txBody>
          <a:bodyPr/>
          <a:lstStyle/>
          <a:p>
            <a:r>
              <a:rPr lang="en-US" altLang="en-US"/>
              <a:t>162 members (National Standards Bodies)</a:t>
            </a:r>
          </a:p>
          <a:p>
            <a:r>
              <a:rPr lang="en-US" altLang="en-US"/>
              <a:t>worldwide</a:t>
            </a:r>
          </a:p>
        </p:txBody>
      </p:sp>
      <p:pic>
        <p:nvPicPr>
          <p:cNvPr id="10244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3388" y="1631950"/>
            <a:ext cx="8791575" cy="431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9pPr>
          </a:lstStyle>
          <a:p>
            <a:pPr>
              <a:buFont typeface="Times New Roman" charset="0"/>
              <a:buNone/>
              <a:defRPr/>
            </a:pPr>
            <a:r>
              <a:rPr lang="en-US" altLang="en-US">
                <a:solidFill>
                  <a:srgbClr val="000000"/>
                </a:solidFill>
                <a:latin typeface="Verdana" charset="0"/>
              </a:rPr>
              <a:t>Pg  </a:t>
            </a:r>
            <a:fld id="{42BE74B9-4A50-1C4D-855A-6416D26E0CEC}" type="slidenum">
              <a:rPr lang="en-US" altLang="en-US">
                <a:solidFill>
                  <a:srgbClr val="000000"/>
                </a:solidFill>
                <a:latin typeface="Verdana" charset="0"/>
              </a:rPr>
              <a:pPr>
                <a:buFont typeface="Times New Roman" charset="0"/>
                <a:buNone/>
                <a:defRPr/>
              </a:pPr>
              <a:t>3</a:t>
            </a:fld>
            <a:r>
              <a:rPr lang="en-US" altLang="en-US">
                <a:solidFill>
                  <a:srgbClr val="000000"/>
                </a:solidFill>
                <a:latin typeface="Verdana" charset="0"/>
              </a:rPr>
              <a:t> | </a:t>
            </a:r>
          </a:p>
        </p:txBody>
      </p:sp>
      <p:sp>
        <p:nvSpPr>
          <p:cNvPr id="12291" name="Content Placeholder 3"/>
          <p:cNvSpPr>
            <a:spLocks noGrp="1" noChangeArrowheads="1"/>
          </p:cNvSpPr>
          <p:nvPr>
            <p:ph idx="11"/>
          </p:nvPr>
        </p:nvSpPr>
        <p:spPr>
          <a:xfrm>
            <a:off x="622300" y="620713"/>
            <a:ext cx="10953750" cy="647700"/>
          </a:xfrm>
        </p:spPr>
        <p:txBody>
          <a:bodyPr/>
          <a:lstStyle/>
          <a:p>
            <a:r>
              <a:rPr lang="en-US" altLang="en-US"/>
              <a:t>ISO – a global system</a:t>
            </a:r>
          </a:p>
        </p:txBody>
      </p:sp>
      <p:pic>
        <p:nvPicPr>
          <p:cNvPr id="12292" name="Picture 2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8350" y="4257675"/>
            <a:ext cx="128270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Oval 23">
            <a:extLst>
              <a:ext uri="{FF2B5EF4-FFF2-40B4-BE49-F238E27FC236}">
                <a16:creationId xmlns:a16="http://schemas.microsoft.com/office/drawing/2014/main" xmlns="" id="{51E171CF-F381-4831-8A75-48237FB24F23}"/>
              </a:ext>
            </a:extLst>
          </p:cNvPr>
          <p:cNvSpPr/>
          <p:nvPr/>
        </p:nvSpPr>
        <p:spPr>
          <a:xfrm>
            <a:off x="4222750" y="1489075"/>
            <a:ext cx="4038600" cy="4162425"/>
          </a:xfrm>
          <a:prstGeom prst="ellipse">
            <a:avLst/>
          </a:prstGeom>
          <a:noFill/>
          <a:ln w="104775" cap="rnd" cmpd="thickThin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12294" name="Picture 2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8163" y="2014538"/>
            <a:ext cx="1435100" cy="1101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5" name="Picture 2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7513" y="1076325"/>
            <a:ext cx="1112837" cy="103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6" name="Title 1"/>
          <p:cNvSpPr txBox="1">
            <a:spLocks/>
          </p:cNvSpPr>
          <p:nvPr/>
        </p:nvSpPr>
        <p:spPr bwMode="auto">
          <a:xfrm>
            <a:off x="469900" y="-7938"/>
            <a:ext cx="12192000" cy="863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lnSpc>
                <a:spcPct val="94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charset="0"/>
              <a:defRPr sz="2800">
                <a:solidFill>
                  <a:srgbClr val="000000"/>
                </a:solidFill>
                <a:latin typeface="Verdana" charset="0"/>
                <a:ea typeface="Verdana" charset="0"/>
                <a:cs typeface="Verdana" charset="0"/>
              </a:defRPr>
            </a:lvl1pPr>
            <a:lvl2pPr>
              <a:lnSpc>
                <a:spcPct val="94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000000"/>
                </a:solidFill>
                <a:latin typeface="Verdana" charset="0"/>
                <a:ea typeface="Verdana" charset="0"/>
                <a:cs typeface="Verdana" charset="0"/>
              </a:defRPr>
            </a:lvl2pPr>
            <a:lvl3pPr>
              <a:lnSpc>
                <a:spcPct val="94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000000"/>
                </a:solidFill>
                <a:latin typeface="Verdana" charset="0"/>
                <a:ea typeface="Verdana" charset="0"/>
                <a:cs typeface="Verdana" charset="0"/>
              </a:defRPr>
            </a:lvl3pPr>
            <a:lvl4pPr>
              <a:lnSpc>
                <a:spcPct val="94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charset="0"/>
              <a:defRPr sz="2000">
                <a:solidFill>
                  <a:srgbClr val="000000"/>
                </a:solidFill>
                <a:latin typeface="Verdana" charset="0"/>
                <a:ea typeface="Verdana" charset="0"/>
                <a:cs typeface="Verdana" charset="0"/>
              </a:defRPr>
            </a:lvl4pPr>
            <a:lvl5pPr>
              <a:lnSpc>
                <a:spcPct val="94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charset="0"/>
              <a:defRPr sz="2000">
                <a:solidFill>
                  <a:srgbClr val="000000"/>
                </a:solidFill>
                <a:latin typeface="Verdana" charset="0"/>
                <a:ea typeface="Verdana" charset="0"/>
                <a:cs typeface="Verdana" charset="0"/>
              </a:defRPr>
            </a:lvl5pPr>
            <a:lvl6pPr marL="2514600" indent="-228600" defTabSz="457200" eaLnBrk="0" fontAlgn="base" hangingPunct="0">
              <a:lnSpc>
                <a:spcPct val="9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charset="0"/>
              <a:defRPr sz="2000">
                <a:solidFill>
                  <a:srgbClr val="000000"/>
                </a:solidFill>
                <a:latin typeface="Verdana" charset="0"/>
                <a:ea typeface="Verdana" charset="0"/>
                <a:cs typeface="Verdana" charset="0"/>
              </a:defRPr>
            </a:lvl6pPr>
            <a:lvl7pPr marL="2971800" indent="-228600" defTabSz="457200" eaLnBrk="0" fontAlgn="base" hangingPunct="0">
              <a:lnSpc>
                <a:spcPct val="9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charset="0"/>
              <a:defRPr sz="2000">
                <a:solidFill>
                  <a:srgbClr val="000000"/>
                </a:solidFill>
                <a:latin typeface="Verdana" charset="0"/>
                <a:ea typeface="Verdana" charset="0"/>
                <a:cs typeface="Verdana" charset="0"/>
              </a:defRPr>
            </a:lvl7pPr>
            <a:lvl8pPr marL="3429000" indent="-228600" defTabSz="457200" eaLnBrk="0" fontAlgn="base" hangingPunct="0">
              <a:lnSpc>
                <a:spcPct val="9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charset="0"/>
              <a:defRPr sz="2000">
                <a:solidFill>
                  <a:srgbClr val="000000"/>
                </a:solidFill>
                <a:latin typeface="Verdana" charset="0"/>
                <a:ea typeface="Verdana" charset="0"/>
                <a:cs typeface="Verdana" charset="0"/>
              </a:defRPr>
            </a:lvl8pPr>
            <a:lvl9pPr marL="3886200" indent="-228600" defTabSz="457200" eaLnBrk="0" fontAlgn="base" hangingPunct="0">
              <a:lnSpc>
                <a:spcPct val="9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charset="0"/>
              <a:defRPr sz="2000">
                <a:solidFill>
                  <a:srgbClr val="000000"/>
                </a:solidFill>
                <a:latin typeface="Verdana" charset="0"/>
                <a:ea typeface="Verdana" charset="0"/>
                <a:cs typeface="Verdana" charset="0"/>
              </a:defRPr>
            </a:lvl9pPr>
          </a:lstStyle>
          <a:p>
            <a:pPr>
              <a:lnSpc>
                <a:spcPct val="108000"/>
              </a:lnSpc>
              <a:spcAft>
                <a:spcPct val="0"/>
              </a:spcAft>
            </a:pPr>
            <a:r>
              <a:rPr lang="en-US" altLang="en-US" sz="4000">
                <a:solidFill>
                  <a:srgbClr val="FFFFFF"/>
                </a:solidFill>
                <a:latin typeface="Consolas" charset="0"/>
                <a:ea typeface="Microsoft YaHei" charset="-122"/>
              </a:rPr>
              <a:t>ISO – a global system</a:t>
            </a:r>
          </a:p>
        </p:txBody>
      </p:sp>
      <p:sp>
        <p:nvSpPr>
          <p:cNvPr id="28" name="Text Box 14">
            <a:extLst>
              <a:ext uri="{FF2B5EF4-FFF2-40B4-BE49-F238E27FC236}">
                <a16:creationId xmlns:a16="http://schemas.microsoft.com/office/drawing/2014/main" xmlns="" id="{CCAC0188-9FE5-4EAA-BD3F-CAD728D301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04127" y="2903922"/>
            <a:ext cx="2325084" cy="738664"/>
          </a:xfrm>
          <a:prstGeom prst="rect">
            <a:avLst/>
          </a:prstGeom>
          <a:solidFill>
            <a:schemeClr val="bg1"/>
          </a:solidFill>
          <a:ln w="31750" cmpd="thickThin">
            <a:solidFill>
              <a:srgbClr val="FF0000"/>
            </a:solidFill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r>
              <a:rPr lang="fr-CH" sz="1400" b="1" kern="0" dirty="0">
                <a:solidFill>
                  <a:srgbClr val="3C3C3C"/>
                </a:solidFill>
              </a:rPr>
              <a:t>162 national members</a:t>
            </a:r>
          </a:p>
          <a:p>
            <a:pPr algn="ctr" eaLnBrk="1" hangingPunct="1">
              <a:defRPr/>
            </a:pPr>
            <a:r>
              <a:rPr lang="fr-CH" sz="1400" b="1" kern="0" dirty="0">
                <a:solidFill>
                  <a:srgbClr val="3C3C3C"/>
                </a:solidFill>
              </a:rPr>
              <a:t>98% of world GNI</a:t>
            </a:r>
          </a:p>
          <a:p>
            <a:pPr algn="ctr" eaLnBrk="1" hangingPunct="1">
              <a:defRPr/>
            </a:pPr>
            <a:r>
              <a:rPr lang="fr-CH" sz="1400" b="1" kern="0" dirty="0">
                <a:solidFill>
                  <a:srgbClr val="3C3C3C"/>
                </a:solidFill>
              </a:rPr>
              <a:t>97% of world population</a:t>
            </a:r>
            <a:endParaRPr lang="en-GB" sz="1400" b="1" kern="0" dirty="0">
              <a:solidFill>
                <a:srgbClr val="3C3C3C"/>
              </a:solidFill>
            </a:endParaRPr>
          </a:p>
        </p:txBody>
      </p:sp>
      <p:sp>
        <p:nvSpPr>
          <p:cNvPr id="29" name="Text Box 14">
            <a:extLst>
              <a:ext uri="{FF2B5EF4-FFF2-40B4-BE49-F238E27FC236}">
                <a16:creationId xmlns:a16="http://schemas.microsoft.com/office/drawing/2014/main" xmlns="" id="{F3E3E9E4-A045-4808-AA08-1C08BFCB29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4379" y="5179578"/>
            <a:ext cx="2896584" cy="587853"/>
          </a:xfrm>
          <a:prstGeom prst="rect">
            <a:avLst/>
          </a:prstGeom>
          <a:solidFill>
            <a:schemeClr val="bg1"/>
          </a:solidFill>
          <a:ln w="31750" cmpd="thickThin">
            <a:solidFill>
              <a:srgbClr val="FF0000"/>
            </a:solidFill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Aft>
                <a:spcPct val="30000"/>
              </a:spcAft>
              <a:defRPr/>
            </a:pPr>
            <a:r>
              <a:rPr lang="fr-CH" sz="1400" b="1" kern="0" dirty="0">
                <a:solidFill>
                  <a:srgbClr val="3C3C3C"/>
                </a:solidFill>
              </a:rPr>
              <a:t>Central </a:t>
            </a:r>
            <a:r>
              <a:rPr lang="fr-CH" sz="1400" b="1" kern="0" dirty="0" err="1">
                <a:solidFill>
                  <a:srgbClr val="3C3C3C"/>
                </a:solidFill>
              </a:rPr>
              <a:t>Secretariat</a:t>
            </a:r>
            <a:r>
              <a:rPr lang="fr-CH" sz="1400" b="1" kern="0" dirty="0">
                <a:solidFill>
                  <a:srgbClr val="3C3C3C"/>
                </a:solidFill>
              </a:rPr>
              <a:t> in Geneva</a:t>
            </a:r>
          </a:p>
          <a:p>
            <a:pPr algn="ctr" eaLnBrk="1" hangingPunct="1">
              <a:spcAft>
                <a:spcPct val="30000"/>
              </a:spcAft>
              <a:defRPr/>
            </a:pPr>
            <a:r>
              <a:rPr lang="fr-CH" sz="1400" b="1" kern="0" dirty="0">
                <a:solidFill>
                  <a:srgbClr val="3C3C3C"/>
                </a:solidFill>
              </a:rPr>
              <a:t>144 FTE staff </a:t>
            </a:r>
            <a:r>
              <a:rPr lang="fr-CH" sz="1400" b="1" kern="0" dirty="0" err="1">
                <a:solidFill>
                  <a:srgbClr val="3C3C3C"/>
                </a:solidFill>
              </a:rPr>
              <a:t>from</a:t>
            </a:r>
            <a:r>
              <a:rPr lang="fr-CH" sz="1400" b="1" kern="0" dirty="0">
                <a:solidFill>
                  <a:srgbClr val="3C3C3C"/>
                </a:solidFill>
              </a:rPr>
              <a:t> 20 Countries</a:t>
            </a:r>
            <a:endParaRPr lang="en-GB" sz="1400" b="1" kern="0" dirty="0">
              <a:solidFill>
                <a:srgbClr val="3C3C3C"/>
              </a:solidFill>
            </a:endParaRPr>
          </a:p>
        </p:txBody>
      </p:sp>
      <p:sp>
        <p:nvSpPr>
          <p:cNvPr id="30" name="Text Box 14">
            <a:extLst>
              <a:ext uri="{FF2B5EF4-FFF2-40B4-BE49-F238E27FC236}">
                <a16:creationId xmlns:a16="http://schemas.microsoft.com/office/drawing/2014/main" xmlns="" id="{42D0A938-390D-44B6-939C-3D34B3325E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95938" y="1610266"/>
            <a:ext cx="2008616" cy="1104918"/>
          </a:xfrm>
          <a:prstGeom prst="rect">
            <a:avLst/>
          </a:prstGeom>
          <a:solidFill>
            <a:schemeClr val="bg1"/>
          </a:solidFill>
          <a:ln w="31750" cmpd="thickThin">
            <a:solidFill>
              <a:srgbClr val="FF0000"/>
            </a:solidFill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lnSpc>
                <a:spcPct val="80000"/>
              </a:lnSpc>
              <a:spcAft>
                <a:spcPct val="30000"/>
              </a:spcAft>
              <a:defRPr/>
            </a:pPr>
            <a:r>
              <a:rPr lang="fr-CH" sz="1400" b="1" kern="0" dirty="0">
                <a:solidFill>
                  <a:srgbClr val="3C3C3C"/>
                </a:solidFill>
              </a:rPr>
              <a:t>238 active </a:t>
            </a:r>
            <a:r>
              <a:rPr lang="fr-CH" sz="1400" b="1" kern="0" dirty="0" err="1">
                <a:solidFill>
                  <a:srgbClr val="3C3C3C"/>
                </a:solidFill>
              </a:rPr>
              <a:t>TCs</a:t>
            </a:r>
            <a:endParaRPr lang="fr-CH" sz="1400" b="1" kern="0" dirty="0">
              <a:solidFill>
                <a:srgbClr val="3C3C3C"/>
              </a:solidFill>
            </a:endParaRPr>
          </a:p>
          <a:p>
            <a:pPr algn="ctr" eaLnBrk="1" hangingPunct="1">
              <a:lnSpc>
                <a:spcPct val="80000"/>
              </a:lnSpc>
              <a:spcAft>
                <a:spcPct val="30000"/>
              </a:spcAft>
              <a:defRPr/>
            </a:pPr>
            <a:r>
              <a:rPr lang="fr-CH" sz="1400" b="1" kern="0" dirty="0">
                <a:solidFill>
                  <a:srgbClr val="3C3C3C"/>
                </a:solidFill>
              </a:rPr>
              <a:t>3 555 </a:t>
            </a:r>
            <a:r>
              <a:rPr lang="fr-CH" sz="1400" b="1" kern="0" dirty="0" err="1">
                <a:solidFill>
                  <a:srgbClr val="3C3C3C"/>
                </a:solidFill>
              </a:rPr>
              <a:t>technical</a:t>
            </a:r>
            <a:r>
              <a:rPr lang="fr-CH" sz="1400" b="1" kern="0" dirty="0">
                <a:solidFill>
                  <a:srgbClr val="3C3C3C"/>
                </a:solidFill>
              </a:rPr>
              <a:t> bodies</a:t>
            </a:r>
          </a:p>
          <a:p>
            <a:pPr algn="ctr" eaLnBrk="1" hangingPunct="1">
              <a:lnSpc>
                <a:spcPct val="85000"/>
              </a:lnSpc>
              <a:spcAft>
                <a:spcPct val="30000"/>
              </a:spcAft>
              <a:defRPr/>
            </a:pPr>
            <a:r>
              <a:rPr lang="fr-CH" sz="1400" b="1" kern="0" dirty="0">
                <a:solidFill>
                  <a:srgbClr val="3C3C3C"/>
                </a:solidFill>
              </a:rPr>
              <a:t>4 997 </a:t>
            </a:r>
            <a:r>
              <a:rPr lang="fr-CH" sz="1400" b="1" kern="0" dirty="0" err="1">
                <a:solidFill>
                  <a:srgbClr val="3C3C3C"/>
                </a:solidFill>
              </a:rPr>
              <a:t>work</a:t>
            </a:r>
            <a:r>
              <a:rPr lang="fr-CH" sz="1400" b="1" kern="0" dirty="0">
                <a:solidFill>
                  <a:srgbClr val="3C3C3C"/>
                </a:solidFill>
              </a:rPr>
              <a:t> items </a:t>
            </a:r>
            <a:r>
              <a:rPr lang="fr-CH" sz="1400" b="1" kern="0" dirty="0" err="1">
                <a:solidFill>
                  <a:srgbClr val="3C3C3C"/>
                </a:solidFill>
              </a:rPr>
              <a:t>under</a:t>
            </a:r>
            <a:r>
              <a:rPr lang="fr-CH" sz="1400" b="1" kern="0" dirty="0">
                <a:solidFill>
                  <a:srgbClr val="3C3C3C"/>
                </a:solidFill>
              </a:rPr>
              <a:t> </a:t>
            </a:r>
            <a:r>
              <a:rPr lang="fr-CH" sz="1400" b="1" kern="0" dirty="0" err="1">
                <a:solidFill>
                  <a:srgbClr val="3C3C3C"/>
                </a:solidFill>
              </a:rPr>
              <a:t>development</a:t>
            </a:r>
            <a:endParaRPr lang="en-GB" sz="1400" b="1" kern="0" dirty="0">
              <a:solidFill>
                <a:srgbClr val="3C3C3C"/>
              </a:solidFill>
            </a:endParaRPr>
          </a:p>
        </p:txBody>
      </p:sp>
      <p:sp>
        <p:nvSpPr>
          <p:cNvPr id="31" name="Text Box 19">
            <a:extLst>
              <a:ext uri="{FF2B5EF4-FFF2-40B4-BE49-F238E27FC236}">
                <a16:creationId xmlns:a16="http://schemas.microsoft.com/office/drawing/2014/main" xmlns="" id="{FAC788FA-A8E1-41D8-83E8-70DDCF423E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2449" y="4314385"/>
            <a:ext cx="1958578" cy="508397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0" h="0"/>
          </a:sp3d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fr-CH" sz="1350" b="1" kern="0" dirty="0">
                <a:solidFill>
                  <a:srgbClr val="FFFFFF"/>
                </a:solidFill>
              </a:rPr>
              <a:t>Collection of </a:t>
            </a:r>
            <a:r>
              <a:rPr lang="en-US" sz="1350" b="1" kern="0" dirty="0">
                <a:solidFill>
                  <a:srgbClr val="FFFFFF"/>
                </a:solidFill>
              </a:rPr>
              <a:t>21 478</a:t>
            </a:r>
            <a:br>
              <a:rPr lang="en-US" sz="1350" b="1" kern="0" dirty="0">
                <a:solidFill>
                  <a:srgbClr val="FFFFFF"/>
                </a:solidFill>
              </a:rPr>
            </a:br>
            <a:r>
              <a:rPr lang="en-US" sz="1350" b="1" kern="0" dirty="0">
                <a:solidFill>
                  <a:srgbClr val="FFFFFF"/>
                </a:solidFill>
              </a:rPr>
              <a:t>ISO Standards</a:t>
            </a:r>
            <a:endParaRPr lang="en-US" sz="1350" kern="0" dirty="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32" name="Text Box 22">
            <a:extLst>
              <a:ext uri="{FF2B5EF4-FFF2-40B4-BE49-F238E27FC236}">
                <a16:creationId xmlns:a16="http://schemas.microsoft.com/office/drawing/2014/main" xmlns="" id="{7969D52D-DBB3-4D1C-98F8-81E6E5F54B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1343" y="4996022"/>
            <a:ext cx="1990723" cy="43858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0" h="0"/>
          </a:sp3d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1125" b="1" kern="0" dirty="0"/>
              <a:t>1 381 standards produced </a:t>
            </a:r>
            <a:br>
              <a:rPr lang="en-US" sz="1125" b="1" kern="0" dirty="0"/>
            </a:br>
            <a:r>
              <a:rPr lang="en-US" sz="1125" b="1" kern="0" dirty="0"/>
              <a:t>in 2016</a:t>
            </a:r>
            <a:endParaRPr lang="en-US" sz="1125" kern="0" dirty="0">
              <a:latin typeface="Times New Roman" pitchFamily="18" charset="0"/>
            </a:endParaRPr>
          </a:p>
        </p:txBody>
      </p:sp>
      <p:sp>
        <p:nvSpPr>
          <p:cNvPr id="33" name="Text Box 19">
            <a:extLst>
              <a:ext uri="{FF2B5EF4-FFF2-40B4-BE49-F238E27FC236}">
                <a16:creationId xmlns:a16="http://schemas.microsoft.com/office/drawing/2014/main" xmlns="" id="{5BA33D82-7987-44B3-9EB4-708EF98127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84283" y="3083437"/>
            <a:ext cx="1475390" cy="738664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0" h="0"/>
          </a:sp3d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fr-CH" sz="1400" b="1" kern="0" dirty="0">
                <a:solidFill>
                  <a:srgbClr val="FFFFFF"/>
                </a:solidFill>
              </a:rPr>
              <a:t>Over 711 </a:t>
            </a:r>
            <a:r>
              <a:rPr lang="fr-CH" sz="1400" b="1" kern="0" dirty="0" err="1">
                <a:solidFill>
                  <a:srgbClr val="FFFFFF"/>
                </a:solidFill>
              </a:rPr>
              <a:t>organizations</a:t>
            </a:r>
            <a:r>
              <a:rPr lang="fr-CH" sz="1400" b="1" kern="0" dirty="0">
                <a:solidFill>
                  <a:srgbClr val="FFFFFF"/>
                </a:solidFill>
              </a:rPr>
              <a:t> in liaison</a:t>
            </a:r>
            <a:endParaRPr lang="en-US" sz="1400" kern="0" dirty="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xmlns="" id="{A3DAAF9B-9748-4189-A75D-079417BADA0E}"/>
              </a:ext>
            </a:extLst>
          </p:cNvPr>
          <p:cNvSpPr/>
          <p:nvPr/>
        </p:nvSpPr>
        <p:spPr>
          <a:xfrm>
            <a:off x="5641975" y="2917825"/>
            <a:ext cx="1219200" cy="12192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41275" cap="rnd">
            <a:solidFill>
              <a:srgbClr val="FF0000"/>
            </a:solidFill>
            <a:prstDash val="sysDot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316" name="TextBox 34"/>
          <p:cNvSpPr txBox="1">
            <a:spLocks noChangeArrowheads="1"/>
          </p:cNvSpPr>
          <p:nvPr/>
        </p:nvSpPr>
        <p:spPr bwMode="auto">
          <a:xfrm>
            <a:off x="5722938" y="3314700"/>
            <a:ext cx="103822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fr-CH" altLang="en-US" sz="1100" b="1"/>
              <a:t>ISO Strategy 2016-2020</a:t>
            </a:r>
            <a:endParaRPr lang="en-US" altLang="en-US" sz="1100" b="1"/>
          </a:p>
        </p:txBody>
      </p:sp>
      <p:sp>
        <p:nvSpPr>
          <p:cNvPr id="36" name="Text Box 14">
            <a:extLst>
              <a:ext uri="{FF2B5EF4-FFF2-40B4-BE49-F238E27FC236}">
                <a16:creationId xmlns:a16="http://schemas.microsoft.com/office/drawing/2014/main" xmlns="" id="{35B9C747-E4DD-424E-804F-97FBCD449B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96007" y="1969899"/>
            <a:ext cx="2325084" cy="307777"/>
          </a:xfrm>
          <a:prstGeom prst="rect">
            <a:avLst/>
          </a:prstGeom>
          <a:noFill/>
          <a:ln w="31750" cmpd="thickThin">
            <a:noFill/>
            <a:headEnd/>
            <a:tailEnd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fr-CH" sz="1400" b="1" kern="0" dirty="0">
                <a:solidFill>
                  <a:srgbClr val="FF0000"/>
                </a:solidFill>
              </a:rPr>
              <a:t>ISO MEMBERS</a:t>
            </a:r>
            <a:endParaRPr lang="en-GB" sz="1400" b="1" kern="0" dirty="0">
              <a:solidFill>
                <a:srgbClr val="FF0000"/>
              </a:solidFill>
            </a:endParaRPr>
          </a:p>
        </p:txBody>
      </p:sp>
      <p:sp>
        <p:nvSpPr>
          <p:cNvPr id="37" name="Text Box 14">
            <a:extLst>
              <a:ext uri="{FF2B5EF4-FFF2-40B4-BE49-F238E27FC236}">
                <a16:creationId xmlns:a16="http://schemas.microsoft.com/office/drawing/2014/main" xmlns="" id="{049306D0-F28E-40EA-A4B2-7B023972EB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7580" y="4871801"/>
            <a:ext cx="2325084" cy="307777"/>
          </a:xfrm>
          <a:prstGeom prst="rect">
            <a:avLst/>
          </a:prstGeom>
          <a:noFill/>
          <a:ln w="31750" cmpd="thickThin">
            <a:noFill/>
            <a:headEnd/>
            <a:tailEnd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defRPr/>
            </a:pPr>
            <a:r>
              <a:rPr lang="fr-CH" sz="1400" b="1" kern="0" dirty="0">
                <a:solidFill>
                  <a:srgbClr val="FF0000"/>
                </a:solidFill>
              </a:rPr>
              <a:t>ISO/CS</a:t>
            </a:r>
            <a:endParaRPr lang="en-GB" sz="1400" b="1" kern="0" dirty="0">
              <a:solidFill>
                <a:srgbClr val="FF0000"/>
              </a:solidFill>
            </a:endParaRPr>
          </a:p>
        </p:txBody>
      </p:sp>
      <p:sp>
        <p:nvSpPr>
          <p:cNvPr id="38" name="Text Box 14">
            <a:extLst>
              <a:ext uri="{FF2B5EF4-FFF2-40B4-BE49-F238E27FC236}">
                <a16:creationId xmlns:a16="http://schemas.microsoft.com/office/drawing/2014/main" xmlns="" id="{484361C6-B4B0-44CC-868A-7A88EA32CA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9257" y="1278506"/>
            <a:ext cx="2325084" cy="307777"/>
          </a:xfrm>
          <a:prstGeom prst="rect">
            <a:avLst/>
          </a:prstGeom>
          <a:noFill/>
          <a:ln w="31750" cmpd="thickThin">
            <a:noFill/>
            <a:headEnd/>
            <a:tailEnd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fr-CH" sz="1400" b="1" kern="0" dirty="0">
                <a:solidFill>
                  <a:srgbClr val="FF0000"/>
                </a:solidFill>
              </a:rPr>
              <a:t>ISO EXPERTS</a:t>
            </a:r>
            <a:endParaRPr lang="en-GB" sz="1400" b="1" kern="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9pPr>
          </a:lstStyle>
          <a:p>
            <a:pPr>
              <a:buFont typeface="Times New Roman" charset="0"/>
              <a:buNone/>
              <a:defRPr/>
            </a:pPr>
            <a:r>
              <a:rPr lang="en-US" altLang="en-US">
                <a:solidFill>
                  <a:srgbClr val="000000"/>
                </a:solidFill>
                <a:latin typeface="Verdana" charset="0"/>
              </a:rPr>
              <a:t>Pg  </a:t>
            </a:r>
            <a:fld id="{60CFD870-FFED-DA45-8D3F-C6422F4D7A85}" type="slidenum">
              <a:rPr lang="en-US" altLang="en-US">
                <a:solidFill>
                  <a:srgbClr val="000000"/>
                </a:solidFill>
                <a:latin typeface="Verdana" charset="0"/>
              </a:rPr>
              <a:pPr>
                <a:buFont typeface="Times New Roman" charset="0"/>
                <a:buNone/>
                <a:defRPr/>
              </a:pPr>
              <a:t>4</a:t>
            </a:fld>
            <a:r>
              <a:rPr lang="en-US" altLang="en-US" dirty="0">
                <a:solidFill>
                  <a:srgbClr val="000000"/>
                </a:solidFill>
                <a:latin typeface="Verdana" charset="0"/>
              </a:rPr>
              <a:t> | </a:t>
            </a:r>
          </a:p>
        </p:txBody>
      </p:sp>
      <p:sp>
        <p:nvSpPr>
          <p:cNvPr id="14339" name="Content Placeholder 3"/>
          <p:cNvSpPr>
            <a:spLocks noGrp="1" noChangeArrowheads="1"/>
          </p:cNvSpPr>
          <p:nvPr>
            <p:ph idx="11"/>
          </p:nvPr>
        </p:nvSpPr>
        <p:spPr>
          <a:xfrm>
            <a:off x="622300" y="620713"/>
            <a:ext cx="10953750" cy="647700"/>
          </a:xfrm>
        </p:spPr>
        <p:txBody>
          <a:bodyPr/>
          <a:lstStyle/>
          <a:p>
            <a:r>
              <a:rPr lang="en-US" altLang="en-US"/>
              <a:t>Blockchain and distributed ledger technologies</a:t>
            </a:r>
          </a:p>
        </p:txBody>
      </p:sp>
      <p:sp>
        <p:nvSpPr>
          <p:cNvPr id="14340" name="Content Placeholder 1"/>
          <p:cNvSpPr>
            <a:spLocks noGrp="1" noChangeArrowheads="1"/>
          </p:cNvSpPr>
          <p:nvPr>
            <p:ph idx="1"/>
          </p:nvPr>
        </p:nvSpPr>
        <p:spPr>
          <a:xfrm>
            <a:off x="549275" y="1417638"/>
            <a:ext cx="10658475" cy="4522787"/>
          </a:xfrm>
        </p:spPr>
        <p:txBody>
          <a:bodyPr/>
          <a:lstStyle/>
          <a:p>
            <a:pPr eaLnBrk="1" hangingPunct="1">
              <a:lnSpc>
                <a:spcPct val="104000"/>
              </a:lnSpc>
              <a:buClr>
                <a:srgbClr val="0070C0"/>
              </a:buClr>
              <a:buSzPct val="110000"/>
              <a:buFont typeface="Arial" charset="0"/>
              <a:buChar char="•"/>
            </a:pPr>
            <a:r>
              <a:rPr lang="en-US" altLang="en-US" sz="2200"/>
              <a:t>ISO/TC 307 formed in 2017</a:t>
            </a:r>
          </a:p>
          <a:p>
            <a:pPr eaLnBrk="1" hangingPunct="1">
              <a:lnSpc>
                <a:spcPct val="104000"/>
              </a:lnSpc>
              <a:buClr>
                <a:srgbClr val="0070C0"/>
              </a:buClr>
              <a:buSzPct val="110000"/>
              <a:buFont typeface="Arial" charset="0"/>
              <a:buChar char="•"/>
            </a:pPr>
            <a:r>
              <a:rPr lang="en-US" altLang="en-US" sz="2200"/>
              <a:t>Twenty-one member countries participating, 15 members observing</a:t>
            </a:r>
          </a:p>
          <a:p>
            <a:pPr eaLnBrk="1" hangingPunct="1">
              <a:lnSpc>
                <a:spcPct val="104000"/>
              </a:lnSpc>
              <a:buClr>
                <a:srgbClr val="0070C0"/>
              </a:buClr>
              <a:buSzPct val="110000"/>
              <a:buFont typeface="Arial" charset="0"/>
              <a:buChar char="•"/>
            </a:pPr>
            <a:r>
              <a:rPr lang="en-US" altLang="en-US" sz="2200"/>
              <a:t>Study Groups exploring:</a:t>
            </a:r>
          </a:p>
          <a:p>
            <a:pPr lvl="1" eaLnBrk="1" hangingPunct="1">
              <a:lnSpc>
                <a:spcPct val="104000"/>
              </a:lnSpc>
              <a:buClr>
                <a:srgbClr val="0070C0"/>
              </a:buClr>
              <a:buSzPct val="110000"/>
              <a:buFont typeface="Arial" charset="0"/>
              <a:buChar char="•"/>
            </a:pPr>
            <a:r>
              <a:rPr lang="en-US" altLang="en-US" sz="2000"/>
              <a:t>Reference architecture, taxonomy and ontology</a:t>
            </a:r>
          </a:p>
          <a:p>
            <a:pPr lvl="1" eaLnBrk="1" hangingPunct="1">
              <a:lnSpc>
                <a:spcPct val="104000"/>
              </a:lnSpc>
              <a:buClr>
                <a:srgbClr val="0070C0"/>
              </a:buClr>
              <a:buSzPct val="110000"/>
              <a:buFont typeface="Arial" charset="0"/>
              <a:buChar char="•"/>
            </a:pPr>
            <a:r>
              <a:rPr lang="en-US" altLang="en-US" sz="2000"/>
              <a:t>Use cases</a:t>
            </a:r>
          </a:p>
          <a:p>
            <a:pPr lvl="1" eaLnBrk="1" hangingPunct="1">
              <a:lnSpc>
                <a:spcPct val="104000"/>
              </a:lnSpc>
              <a:buClr>
                <a:srgbClr val="0070C0"/>
              </a:buClr>
              <a:buSzPct val="110000"/>
              <a:buFont typeface="Arial" charset="0"/>
              <a:buChar char="•"/>
            </a:pPr>
            <a:r>
              <a:rPr lang="en-US" altLang="en-US" sz="2000"/>
              <a:t>Security and privacy</a:t>
            </a:r>
          </a:p>
          <a:p>
            <a:pPr lvl="1" eaLnBrk="1" hangingPunct="1">
              <a:lnSpc>
                <a:spcPct val="104000"/>
              </a:lnSpc>
              <a:buClr>
                <a:srgbClr val="0070C0"/>
              </a:buClr>
              <a:buSzPct val="110000"/>
              <a:buFont typeface="Arial" charset="0"/>
              <a:buChar char="•"/>
            </a:pPr>
            <a:r>
              <a:rPr lang="en-US" altLang="en-US" sz="2000"/>
              <a:t>Identity</a:t>
            </a:r>
          </a:p>
          <a:p>
            <a:pPr lvl="1" eaLnBrk="1" hangingPunct="1">
              <a:lnSpc>
                <a:spcPct val="104000"/>
              </a:lnSpc>
              <a:buClr>
                <a:srgbClr val="0070C0"/>
              </a:buClr>
              <a:buSzPct val="110000"/>
              <a:buFont typeface="Arial" charset="0"/>
              <a:buChar char="•"/>
            </a:pPr>
            <a:r>
              <a:rPr lang="en-US" altLang="en-US" sz="2000"/>
              <a:t>Smart contracts</a:t>
            </a:r>
            <a:r>
              <a:rPr lang="en-US" altLang="en-US" sz="1000"/>
              <a:t>	</a:t>
            </a:r>
          </a:p>
          <a:p>
            <a:pPr eaLnBrk="1" hangingPunct="1">
              <a:lnSpc>
                <a:spcPct val="104000"/>
              </a:lnSpc>
              <a:buClr>
                <a:srgbClr val="0070C0"/>
              </a:buClr>
              <a:buSzPct val="110000"/>
              <a:buFont typeface="Arial" charset="0"/>
              <a:buChar char="•"/>
            </a:pPr>
            <a:r>
              <a:rPr lang="en-US" altLang="en-US" sz="2000"/>
              <a:t>Recently-launched project:  ISO 22739: </a:t>
            </a:r>
            <a:br>
              <a:rPr lang="en-US" altLang="en-US" sz="2000"/>
            </a:br>
            <a:r>
              <a:rPr lang="en-US" altLang="en-US" sz="2000" i="1"/>
              <a:t>Blockchain and Distributed Ledger Technologies -- Terminology and Concepts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9pPr>
          </a:lstStyle>
          <a:p>
            <a:pPr>
              <a:buFont typeface="Times New Roman" charset="0"/>
              <a:buNone/>
              <a:defRPr/>
            </a:pPr>
            <a:r>
              <a:rPr lang="en-US" altLang="en-US">
                <a:solidFill>
                  <a:srgbClr val="000000"/>
                </a:solidFill>
                <a:latin typeface="Verdana" charset="0"/>
              </a:rPr>
              <a:t>Pg  </a:t>
            </a:r>
            <a:fld id="{5FD814FE-3D6F-4247-9A4C-AF88CBC0C71D}" type="slidenum">
              <a:rPr lang="en-US" altLang="en-US">
                <a:solidFill>
                  <a:srgbClr val="000000"/>
                </a:solidFill>
                <a:latin typeface="Verdana" charset="0"/>
              </a:rPr>
              <a:pPr>
                <a:buFont typeface="Times New Roman" charset="0"/>
                <a:buNone/>
                <a:defRPr/>
              </a:pPr>
              <a:t>5</a:t>
            </a:fld>
            <a:r>
              <a:rPr lang="en-US" altLang="en-US">
                <a:solidFill>
                  <a:srgbClr val="000000"/>
                </a:solidFill>
                <a:latin typeface="Verdana" charset="0"/>
              </a:rPr>
              <a:t> | </a:t>
            </a:r>
          </a:p>
        </p:txBody>
      </p:sp>
      <p:sp>
        <p:nvSpPr>
          <p:cNvPr id="16387" name="Content Placeholder 3"/>
          <p:cNvSpPr>
            <a:spLocks noGrp="1" noChangeArrowheads="1"/>
          </p:cNvSpPr>
          <p:nvPr>
            <p:ph idx="11"/>
          </p:nvPr>
        </p:nvSpPr>
        <p:spPr>
          <a:xfrm>
            <a:off x="622300" y="620713"/>
            <a:ext cx="10953750" cy="647700"/>
          </a:xfrm>
        </p:spPr>
        <p:txBody>
          <a:bodyPr/>
          <a:lstStyle/>
          <a:p>
            <a:r>
              <a:rPr lang="en-US" altLang="en-US"/>
              <a:t>Smart Cities</a:t>
            </a:r>
          </a:p>
        </p:txBody>
      </p:sp>
      <p:sp>
        <p:nvSpPr>
          <p:cNvPr id="16388" name="Content Placeholder 1"/>
          <p:cNvSpPr>
            <a:spLocks noGrp="1" noChangeArrowheads="1"/>
          </p:cNvSpPr>
          <p:nvPr>
            <p:ph idx="1"/>
          </p:nvPr>
        </p:nvSpPr>
        <p:spPr>
          <a:xfrm>
            <a:off x="549275" y="1417638"/>
            <a:ext cx="10658475" cy="4522787"/>
          </a:xfrm>
        </p:spPr>
        <p:txBody>
          <a:bodyPr/>
          <a:lstStyle/>
          <a:p>
            <a:pPr marL="0" indent="0" eaLnBrk="1" hangingPunct="1">
              <a:lnSpc>
                <a:spcPct val="104000"/>
              </a:lnSpc>
              <a:buClr>
                <a:srgbClr val="0070C0"/>
              </a:buClr>
              <a:buSzPct val="110000"/>
            </a:pPr>
            <a:r>
              <a:rPr lang="en-US" altLang="en-US" sz="2000"/>
              <a:t/>
            </a:r>
            <a:br>
              <a:rPr lang="en-US" altLang="en-US" sz="2000"/>
            </a:br>
            <a:endParaRPr lang="en-US" altLang="en-US" sz="2000" i="1"/>
          </a:p>
        </p:txBody>
      </p:sp>
      <p:pic>
        <p:nvPicPr>
          <p:cNvPr id="16389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" y="1773238"/>
            <a:ext cx="11358563" cy="404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9pPr>
          </a:lstStyle>
          <a:p>
            <a:pPr>
              <a:buFont typeface="Times New Roman" charset="0"/>
              <a:buNone/>
              <a:defRPr/>
            </a:pPr>
            <a:r>
              <a:rPr lang="en-US" altLang="en-US">
                <a:solidFill>
                  <a:srgbClr val="000000"/>
                </a:solidFill>
                <a:latin typeface="Verdana" charset="0"/>
              </a:rPr>
              <a:t>Pg  </a:t>
            </a:r>
            <a:fld id="{B8E2AED4-05F9-9F45-A3AD-B645F002EC80}" type="slidenum">
              <a:rPr lang="en-US" altLang="en-US">
                <a:solidFill>
                  <a:srgbClr val="000000"/>
                </a:solidFill>
                <a:latin typeface="Verdana" charset="0"/>
              </a:rPr>
              <a:pPr>
                <a:buFont typeface="Times New Roman" charset="0"/>
                <a:buNone/>
                <a:defRPr/>
              </a:pPr>
              <a:t>6</a:t>
            </a:fld>
            <a:r>
              <a:rPr lang="en-US" altLang="en-US">
                <a:solidFill>
                  <a:srgbClr val="000000"/>
                </a:solidFill>
                <a:latin typeface="Verdana" charset="0"/>
              </a:rPr>
              <a:t> | </a:t>
            </a:r>
          </a:p>
        </p:txBody>
      </p:sp>
      <p:sp>
        <p:nvSpPr>
          <p:cNvPr id="18435" name="Content Placeholder 3"/>
          <p:cNvSpPr>
            <a:spLocks noGrp="1" noChangeArrowheads="1"/>
          </p:cNvSpPr>
          <p:nvPr>
            <p:ph idx="11"/>
          </p:nvPr>
        </p:nvSpPr>
        <p:spPr>
          <a:xfrm>
            <a:off x="622300" y="620713"/>
            <a:ext cx="10953750" cy="647700"/>
          </a:xfrm>
        </p:spPr>
        <p:txBody>
          <a:bodyPr/>
          <a:lstStyle/>
          <a:p>
            <a:r>
              <a:rPr lang="en-US" altLang="en-US"/>
              <a:t>Internet of Things (IoT) </a:t>
            </a:r>
          </a:p>
        </p:txBody>
      </p:sp>
      <p:sp>
        <p:nvSpPr>
          <p:cNvPr id="18436" name="Content Placeholder 1"/>
          <p:cNvSpPr>
            <a:spLocks noGrp="1" noChangeArrowheads="1"/>
          </p:cNvSpPr>
          <p:nvPr>
            <p:ph idx="1"/>
          </p:nvPr>
        </p:nvSpPr>
        <p:spPr>
          <a:xfrm>
            <a:off x="549275" y="1417638"/>
            <a:ext cx="10658475" cy="4522787"/>
          </a:xfrm>
        </p:spPr>
        <p:txBody>
          <a:bodyPr/>
          <a:lstStyle/>
          <a:p>
            <a:pPr eaLnBrk="1" hangingPunct="1">
              <a:lnSpc>
                <a:spcPct val="104000"/>
              </a:lnSpc>
              <a:buClr>
                <a:srgbClr val="0070C0"/>
              </a:buClr>
              <a:buSzPct val="110000"/>
              <a:buFont typeface="Arial" charset="0"/>
              <a:buChar char="•"/>
            </a:pPr>
            <a:r>
              <a:rPr lang="en-US" altLang="en-US" sz="2200"/>
              <a:t>JTC 1/SC 41:  Internet of things and related technologies established in November, 2016</a:t>
            </a:r>
          </a:p>
          <a:p>
            <a:pPr eaLnBrk="1" hangingPunct="1">
              <a:lnSpc>
                <a:spcPct val="104000"/>
              </a:lnSpc>
              <a:buClr>
                <a:srgbClr val="0070C0"/>
              </a:buClr>
              <a:buSzPct val="110000"/>
              <a:buFont typeface="Arial" charset="0"/>
              <a:buChar char="•"/>
            </a:pPr>
            <a:r>
              <a:rPr lang="en-US" altLang="en-US" sz="2200"/>
              <a:t>Twenty-one member countries participating, eight members observing</a:t>
            </a:r>
          </a:p>
          <a:p>
            <a:pPr eaLnBrk="1" hangingPunct="1">
              <a:lnSpc>
                <a:spcPct val="104000"/>
              </a:lnSpc>
              <a:buClr>
                <a:srgbClr val="0070C0"/>
              </a:buClr>
              <a:buSzPct val="110000"/>
              <a:buFont typeface="Arial" charset="0"/>
              <a:buChar char="•"/>
            </a:pPr>
            <a:r>
              <a:rPr lang="en-US" altLang="en-US" sz="2200"/>
              <a:t>Focus for JTC 1’s standardization program on IoT, including sensor networks and wearable technologies</a:t>
            </a:r>
          </a:p>
          <a:p>
            <a:pPr eaLnBrk="1" hangingPunct="1">
              <a:lnSpc>
                <a:spcPct val="104000"/>
              </a:lnSpc>
              <a:buClr>
                <a:srgbClr val="0070C0"/>
              </a:buClr>
              <a:buSzPct val="110000"/>
              <a:buFont typeface="Arial" charset="0"/>
              <a:buChar char="•"/>
            </a:pPr>
            <a:r>
              <a:rPr lang="en-US" altLang="en-US" sz="2200"/>
              <a:t>Projects include: IoT definitions and vocabulary, IoT reference architecture, Interoperability for IoT systems, IoT use cases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9pPr>
          </a:lstStyle>
          <a:p>
            <a:pPr>
              <a:buFont typeface="Times New Roman" charset="0"/>
              <a:buNone/>
              <a:defRPr/>
            </a:pPr>
            <a:r>
              <a:rPr lang="en-US" altLang="en-US">
                <a:solidFill>
                  <a:srgbClr val="000000"/>
                </a:solidFill>
                <a:latin typeface="Verdana" charset="0"/>
              </a:rPr>
              <a:t>Pg  </a:t>
            </a:r>
            <a:fld id="{2F04C195-1C6D-D448-B095-2B357AA930C5}" type="slidenum">
              <a:rPr lang="en-US" altLang="en-US">
                <a:solidFill>
                  <a:srgbClr val="000000"/>
                </a:solidFill>
                <a:latin typeface="Verdana" charset="0"/>
              </a:rPr>
              <a:pPr>
                <a:buFont typeface="Times New Roman" charset="0"/>
                <a:buNone/>
                <a:defRPr/>
              </a:pPr>
              <a:t>7</a:t>
            </a:fld>
            <a:r>
              <a:rPr lang="en-US" altLang="en-US">
                <a:solidFill>
                  <a:srgbClr val="000000"/>
                </a:solidFill>
                <a:latin typeface="Verdana" charset="0"/>
              </a:rPr>
              <a:t> | </a:t>
            </a:r>
          </a:p>
        </p:txBody>
      </p:sp>
      <p:sp>
        <p:nvSpPr>
          <p:cNvPr id="20483" name="Content Placeholder 3"/>
          <p:cNvSpPr>
            <a:spLocks noGrp="1" noChangeArrowheads="1"/>
          </p:cNvSpPr>
          <p:nvPr>
            <p:ph idx="11"/>
          </p:nvPr>
        </p:nvSpPr>
        <p:spPr>
          <a:xfrm>
            <a:off x="622300" y="620713"/>
            <a:ext cx="10953750" cy="647700"/>
          </a:xfrm>
        </p:spPr>
        <p:txBody>
          <a:bodyPr/>
          <a:lstStyle/>
          <a:p>
            <a:r>
              <a:rPr lang="en-US" altLang="en-US"/>
              <a:t>IT Security Techniques </a:t>
            </a:r>
          </a:p>
        </p:txBody>
      </p:sp>
      <p:sp>
        <p:nvSpPr>
          <p:cNvPr id="20484" name="Content Placeholder 1"/>
          <p:cNvSpPr>
            <a:spLocks noGrp="1" noChangeArrowheads="1"/>
          </p:cNvSpPr>
          <p:nvPr>
            <p:ph idx="1"/>
          </p:nvPr>
        </p:nvSpPr>
        <p:spPr>
          <a:xfrm>
            <a:off x="549275" y="1417638"/>
            <a:ext cx="10658475" cy="4522787"/>
          </a:xfrm>
        </p:spPr>
        <p:txBody>
          <a:bodyPr/>
          <a:lstStyle/>
          <a:p>
            <a:pPr marL="0" indent="0" eaLnBrk="1" hangingPunct="1">
              <a:lnSpc>
                <a:spcPct val="104000"/>
              </a:lnSpc>
              <a:buClr>
                <a:srgbClr val="0070C0"/>
              </a:buClr>
              <a:buSzPct val="110000"/>
            </a:pPr>
            <a:r>
              <a:rPr lang="en-US" altLang="en-US" sz="2200"/>
              <a:t>Featured Strategic Topic for GSC-20</a:t>
            </a:r>
          </a:p>
          <a:p>
            <a:pPr marL="0" indent="0" eaLnBrk="1" hangingPunct="1">
              <a:lnSpc>
                <a:spcPct val="104000"/>
              </a:lnSpc>
              <a:buClr>
                <a:srgbClr val="0070C0"/>
              </a:buClr>
              <a:buSzPct val="110000"/>
            </a:pPr>
            <a:r>
              <a:rPr lang="en-US" altLang="en-US" sz="2200"/>
              <a:t>ISO/IEC 27001:2013 –</a:t>
            </a:r>
            <a:r>
              <a:rPr lang="en-US" altLang="en-US" sz="2200" i="1"/>
              <a:t> Information technology – Security techniques – Information security management systems – Requirements </a:t>
            </a:r>
            <a:r>
              <a:rPr lang="en-US" altLang="en-US" sz="2200"/>
              <a:t>continues to be in very high.</a:t>
            </a:r>
          </a:p>
          <a:p>
            <a:pPr marL="0" indent="0" eaLnBrk="1" hangingPunct="1">
              <a:lnSpc>
                <a:spcPct val="104000"/>
              </a:lnSpc>
              <a:buClr>
                <a:srgbClr val="0070C0"/>
              </a:buClr>
              <a:buSzPct val="110000"/>
            </a:pPr>
            <a:r>
              <a:rPr lang="en-US" altLang="en-US" sz="2200"/>
              <a:t>JTC 1/SC 27 focuses on the development of generic standards for the protection of information and ICT.  This has led to a large number of liaisons to SDOs and industry bodies which typically use SC 27 standards as a basis for developing their own sector-specific security implementation standards. </a:t>
            </a:r>
          </a:p>
          <a:p>
            <a:pPr marL="0" indent="0" eaLnBrk="1" hangingPunct="1">
              <a:lnSpc>
                <a:spcPct val="104000"/>
              </a:lnSpc>
              <a:buClr>
                <a:srgbClr val="0070C0"/>
              </a:buClr>
              <a:buSzPct val="110000"/>
            </a:pPr>
            <a:endParaRPr lang="en-US" altLang="en-US" sz="2200"/>
          </a:p>
          <a:p>
            <a:pPr marL="0" indent="0" eaLnBrk="1" hangingPunct="1">
              <a:lnSpc>
                <a:spcPct val="104000"/>
              </a:lnSpc>
              <a:buClr>
                <a:srgbClr val="0070C0"/>
              </a:buClr>
              <a:buSzPct val="110000"/>
            </a:pPr>
            <a:endParaRPr lang="en-US" altLang="en-US" sz="2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9pPr>
          </a:lstStyle>
          <a:p>
            <a:pPr>
              <a:buFont typeface="Times New Roman" charset="0"/>
              <a:buNone/>
              <a:defRPr/>
            </a:pPr>
            <a:r>
              <a:rPr lang="en-US" altLang="en-US">
                <a:solidFill>
                  <a:srgbClr val="000000"/>
                </a:solidFill>
                <a:latin typeface="Verdana" charset="0"/>
              </a:rPr>
              <a:t>Pg  </a:t>
            </a:r>
            <a:fld id="{177F01A9-5E6A-3B4A-8AE9-772C85F9097A}" type="slidenum">
              <a:rPr lang="en-US" altLang="en-US">
                <a:solidFill>
                  <a:srgbClr val="000000"/>
                </a:solidFill>
                <a:latin typeface="Verdana" charset="0"/>
              </a:rPr>
              <a:pPr>
                <a:buFont typeface="Times New Roman" charset="0"/>
                <a:buNone/>
                <a:defRPr/>
              </a:pPr>
              <a:t>8</a:t>
            </a:fld>
            <a:r>
              <a:rPr lang="en-US" altLang="en-US">
                <a:solidFill>
                  <a:srgbClr val="000000"/>
                </a:solidFill>
                <a:latin typeface="Verdana" charset="0"/>
              </a:rPr>
              <a:t> | </a:t>
            </a:r>
          </a:p>
        </p:txBody>
      </p:sp>
      <p:sp>
        <p:nvSpPr>
          <p:cNvPr id="22531" name="Rectangle 4"/>
          <p:cNvSpPr>
            <a:spLocks noChangeArrowheads="1"/>
          </p:cNvSpPr>
          <p:nvPr/>
        </p:nvSpPr>
        <p:spPr bwMode="auto">
          <a:xfrm>
            <a:off x="1846263" y="2133600"/>
            <a:ext cx="8137525" cy="703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1000"/>
              </a:spcBef>
              <a:buSzPct val="100000"/>
            </a:pPr>
            <a:r>
              <a:rPr lang="en-US" altLang="en-US" sz="3600" b="1">
                <a:solidFill>
                  <a:srgbClr val="006DA7"/>
                </a:solidFill>
                <a:latin typeface="Verdana" charset="0"/>
              </a:rPr>
              <a:t>Thank you</a:t>
            </a:r>
          </a:p>
        </p:txBody>
      </p:sp>
      <p:sp>
        <p:nvSpPr>
          <p:cNvPr id="22532" name="Rectangle 5"/>
          <p:cNvSpPr>
            <a:spLocks noChangeArrowheads="1"/>
          </p:cNvSpPr>
          <p:nvPr/>
        </p:nvSpPr>
        <p:spPr bwMode="auto">
          <a:xfrm>
            <a:off x="1198563" y="3068638"/>
            <a:ext cx="9694862" cy="208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5000" rIns="90000" bIns="45000"/>
          <a:lstStyle>
            <a:lvl1pPr marL="215900" indent="-214313">
              <a:tabLst>
                <a:tab pos="215900" algn="l"/>
                <a:tab pos="673100" algn="l"/>
                <a:tab pos="1130300" algn="l"/>
                <a:tab pos="1587500" algn="l"/>
                <a:tab pos="2044700" algn="l"/>
                <a:tab pos="2501900" algn="l"/>
                <a:tab pos="2959100" algn="l"/>
                <a:tab pos="3416300" algn="l"/>
                <a:tab pos="3873500" algn="l"/>
                <a:tab pos="4330700" algn="l"/>
                <a:tab pos="4787900" algn="l"/>
                <a:tab pos="5245100" algn="l"/>
                <a:tab pos="5702300" algn="l"/>
                <a:tab pos="6159500" algn="l"/>
                <a:tab pos="6616700" algn="l"/>
                <a:tab pos="7073900" algn="l"/>
                <a:tab pos="7531100" algn="l"/>
                <a:tab pos="7988300" algn="l"/>
                <a:tab pos="8445500" algn="l"/>
                <a:tab pos="8902700" algn="l"/>
                <a:tab pos="93599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1pPr>
            <a:lvl2pPr>
              <a:tabLst>
                <a:tab pos="215900" algn="l"/>
                <a:tab pos="673100" algn="l"/>
                <a:tab pos="1130300" algn="l"/>
                <a:tab pos="1587500" algn="l"/>
                <a:tab pos="2044700" algn="l"/>
                <a:tab pos="2501900" algn="l"/>
                <a:tab pos="2959100" algn="l"/>
                <a:tab pos="3416300" algn="l"/>
                <a:tab pos="3873500" algn="l"/>
                <a:tab pos="4330700" algn="l"/>
                <a:tab pos="4787900" algn="l"/>
                <a:tab pos="5245100" algn="l"/>
                <a:tab pos="5702300" algn="l"/>
                <a:tab pos="6159500" algn="l"/>
                <a:tab pos="6616700" algn="l"/>
                <a:tab pos="7073900" algn="l"/>
                <a:tab pos="7531100" algn="l"/>
                <a:tab pos="7988300" algn="l"/>
                <a:tab pos="8445500" algn="l"/>
                <a:tab pos="8902700" algn="l"/>
                <a:tab pos="93599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2pPr>
            <a:lvl3pPr>
              <a:tabLst>
                <a:tab pos="215900" algn="l"/>
                <a:tab pos="673100" algn="l"/>
                <a:tab pos="1130300" algn="l"/>
                <a:tab pos="1587500" algn="l"/>
                <a:tab pos="2044700" algn="l"/>
                <a:tab pos="2501900" algn="l"/>
                <a:tab pos="2959100" algn="l"/>
                <a:tab pos="3416300" algn="l"/>
                <a:tab pos="3873500" algn="l"/>
                <a:tab pos="4330700" algn="l"/>
                <a:tab pos="4787900" algn="l"/>
                <a:tab pos="5245100" algn="l"/>
                <a:tab pos="5702300" algn="l"/>
                <a:tab pos="6159500" algn="l"/>
                <a:tab pos="6616700" algn="l"/>
                <a:tab pos="7073900" algn="l"/>
                <a:tab pos="7531100" algn="l"/>
                <a:tab pos="7988300" algn="l"/>
                <a:tab pos="8445500" algn="l"/>
                <a:tab pos="8902700" algn="l"/>
                <a:tab pos="93599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3pPr>
            <a:lvl4pPr>
              <a:tabLst>
                <a:tab pos="215900" algn="l"/>
                <a:tab pos="673100" algn="l"/>
                <a:tab pos="1130300" algn="l"/>
                <a:tab pos="1587500" algn="l"/>
                <a:tab pos="2044700" algn="l"/>
                <a:tab pos="2501900" algn="l"/>
                <a:tab pos="2959100" algn="l"/>
                <a:tab pos="3416300" algn="l"/>
                <a:tab pos="3873500" algn="l"/>
                <a:tab pos="4330700" algn="l"/>
                <a:tab pos="4787900" algn="l"/>
                <a:tab pos="5245100" algn="l"/>
                <a:tab pos="5702300" algn="l"/>
                <a:tab pos="6159500" algn="l"/>
                <a:tab pos="6616700" algn="l"/>
                <a:tab pos="7073900" algn="l"/>
                <a:tab pos="7531100" algn="l"/>
                <a:tab pos="7988300" algn="l"/>
                <a:tab pos="8445500" algn="l"/>
                <a:tab pos="8902700" algn="l"/>
                <a:tab pos="93599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4pPr>
            <a:lvl5pPr>
              <a:tabLst>
                <a:tab pos="215900" algn="l"/>
                <a:tab pos="673100" algn="l"/>
                <a:tab pos="1130300" algn="l"/>
                <a:tab pos="1587500" algn="l"/>
                <a:tab pos="2044700" algn="l"/>
                <a:tab pos="2501900" algn="l"/>
                <a:tab pos="2959100" algn="l"/>
                <a:tab pos="3416300" algn="l"/>
                <a:tab pos="3873500" algn="l"/>
                <a:tab pos="4330700" algn="l"/>
                <a:tab pos="4787900" algn="l"/>
                <a:tab pos="5245100" algn="l"/>
                <a:tab pos="5702300" algn="l"/>
                <a:tab pos="6159500" algn="l"/>
                <a:tab pos="6616700" algn="l"/>
                <a:tab pos="7073900" algn="l"/>
                <a:tab pos="7531100" algn="l"/>
                <a:tab pos="7988300" algn="l"/>
                <a:tab pos="8445500" algn="l"/>
                <a:tab pos="8902700" algn="l"/>
                <a:tab pos="93599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73100" algn="l"/>
                <a:tab pos="1130300" algn="l"/>
                <a:tab pos="1587500" algn="l"/>
                <a:tab pos="2044700" algn="l"/>
                <a:tab pos="2501900" algn="l"/>
                <a:tab pos="2959100" algn="l"/>
                <a:tab pos="3416300" algn="l"/>
                <a:tab pos="3873500" algn="l"/>
                <a:tab pos="4330700" algn="l"/>
                <a:tab pos="4787900" algn="l"/>
                <a:tab pos="5245100" algn="l"/>
                <a:tab pos="5702300" algn="l"/>
                <a:tab pos="6159500" algn="l"/>
                <a:tab pos="6616700" algn="l"/>
                <a:tab pos="7073900" algn="l"/>
                <a:tab pos="7531100" algn="l"/>
                <a:tab pos="7988300" algn="l"/>
                <a:tab pos="8445500" algn="l"/>
                <a:tab pos="8902700" algn="l"/>
                <a:tab pos="93599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73100" algn="l"/>
                <a:tab pos="1130300" algn="l"/>
                <a:tab pos="1587500" algn="l"/>
                <a:tab pos="2044700" algn="l"/>
                <a:tab pos="2501900" algn="l"/>
                <a:tab pos="2959100" algn="l"/>
                <a:tab pos="3416300" algn="l"/>
                <a:tab pos="3873500" algn="l"/>
                <a:tab pos="4330700" algn="l"/>
                <a:tab pos="4787900" algn="l"/>
                <a:tab pos="5245100" algn="l"/>
                <a:tab pos="5702300" algn="l"/>
                <a:tab pos="6159500" algn="l"/>
                <a:tab pos="6616700" algn="l"/>
                <a:tab pos="7073900" algn="l"/>
                <a:tab pos="7531100" algn="l"/>
                <a:tab pos="7988300" algn="l"/>
                <a:tab pos="8445500" algn="l"/>
                <a:tab pos="8902700" algn="l"/>
                <a:tab pos="93599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73100" algn="l"/>
                <a:tab pos="1130300" algn="l"/>
                <a:tab pos="1587500" algn="l"/>
                <a:tab pos="2044700" algn="l"/>
                <a:tab pos="2501900" algn="l"/>
                <a:tab pos="2959100" algn="l"/>
                <a:tab pos="3416300" algn="l"/>
                <a:tab pos="3873500" algn="l"/>
                <a:tab pos="4330700" algn="l"/>
                <a:tab pos="4787900" algn="l"/>
                <a:tab pos="5245100" algn="l"/>
                <a:tab pos="5702300" algn="l"/>
                <a:tab pos="6159500" algn="l"/>
                <a:tab pos="6616700" algn="l"/>
                <a:tab pos="7073900" algn="l"/>
                <a:tab pos="7531100" algn="l"/>
                <a:tab pos="7988300" algn="l"/>
                <a:tab pos="8445500" algn="l"/>
                <a:tab pos="8902700" algn="l"/>
                <a:tab pos="93599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73100" algn="l"/>
                <a:tab pos="1130300" algn="l"/>
                <a:tab pos="1587500" algn="l"/>
                <a:tab pos="2044700" algn="l"/>
                <a:tab pos="2501900" algn="l"/>
                <a:tab pos="2959100" algn="l"/>
                <a:tab pos="3416300" algn="l"/>
                <a:tab pos="3873500" algn="l"/>
                <a:tab pos="4330700" algn="l"/>
                <a:tab pos="4787900" algn="l"/>
                <a:tab pos="5245100" algn="l"/>
                <a:tab pos="5702300" algn="l"/>
                <a:tab pos="6159500" algn="l"/>
                <a:tab pos="6616700" algn="l"/>
                <a:tab pos="7073900" algn="l"/>
                <a:tab pos="7531100" algn="l"/>
                <a:tab pos="7988300" algn="l"/>
                <a:tab pos="8445500" algn="l"/>
                <a:tab pos="8902700" algn="l"/>
                <a:tab pos="93599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9pPr>
          </a:lstStyle>
          <a:p>
            <a:pPr algn="ctr" eaLnBrk="1" hangingPunct="1">
              <a:lnSpc>
                <a:spcPct val="104000"/>
              </a:lnSpc>
              <a:buSzPct val="100000"/>
            </a:pPr>
            <a:r>
              <a:rPr lang="en-US" altLang="en-US" sz="2200">
                <a:solidFill>
                  <a:srgbClr val="000000"/>
                </a:solidFill>
                <a:latin typeface="Verdana" charset="0"/>
              </a:rPr>
              <a:t>For more information, please contact: Sergio Mujica </a:t>
            </a:r>
          </a:p>
          <a:p>
            <a:pPr algn="ctr" eaLnBrk="1" hangingPunct="1">
              <a:lnSpc>
                <a:spcPct val="104000"/>
              </a:lnSpc>
              <a:buSzPct val="100000"/>
            </a:pPr>
            <a:r>
              <a:rPr lang="en-US" altLang="en-US" sz="2200">
                <a:solidFill>
                  <a:srgbClr val="006DA7"/>
                </a:solidFill>
                <a:latin typeface="Verdana" charset="0"/>
              </a:rPr>
              <a:t>mujica@iso.org</a:t>
            </a:r>
          </a:p>
          <a:p>
            <a:pPr algn="ctr" eaLnBrk="1" hangingPunct="1">
              <a:lnSpc>
                <a:spcPct val="104000"/>
              </a:lnSpc>
              <a:buSzPct val="100000"/>
            </a:pPr>
            <a:endParaRPr lang="en-US" altLang="en-US" sz="2200">
              <a:solidFill>
                <a:srgbClr val="006DA7"/>
              </a:solidFill>
              <a:latin typeface="Verdana" charset="0"/>
            </a:endParaRPr>
          </a:p>
          <a:p>
            <a:pPr algn="ctr"/>
            <a:r>
              <a:rPr lang="en-US" altLang="en-US" sz="2200">
                <a:solidFill>
                  <a:srgbClr val="000000"/>
                </a:solidFill>
                <a:latin typeface="Verdana" charset="0"/>
              </a:rPr>
              <a:t>Affiliation Name:  ISO</a:t>
            </a:r>
          </a:p>
          <a:p>
            <a:pPr algn="ctr"/>
            <a:r>
              <a:rPr lang="en-US" altLang="en-US" sz="2200">
                <a:solidFill>
                  <a:srgbClr val="006DA7"/>
                </a:solidFill>
                <a:latin typeface="Verdana" charset="0"/>
                <a:hlinkClick r:id="rId2"/>
              </a:rPr>
              <a:t>www.iso.org </a:t>
            </a:r>
            <a:r>
              <a:rPr lang="en-US" altLang="en-US" sz="2200">
                <a:solidFill>
                  <a:srgbClr val="006DA7"/>
                </a:solidFill>
                <a:latin typeface="Verdana" charset="0"/>
              </a:rPr>
              <a:t> </a:t>
            </a:r>
          </a:p>
          <a:p>
            <a:pPr algn="ctr" eaLnBrk="1" hangingPunct="1">
              <a:lnSpc>
                <a:spcPct val="104000"/>
              </a:lnSpc>
              <a:buSzPct val="100000"/>
            </a:pPr>
            <a:endParaRPr lang="en-US" altLang="en-US" sz="2200">
              <a:solidFill>
                <a:srgbClr val="006DA7"/>
              </a:solidFill>
              <a:latin typeface="Verdana" charset="0"/>
            </a:endParaRPr>
          </a:p>
          <a:p>
            <a:pPr algn="ctr" eaLnBrk="1" hangingPunct="1">
              <a:lnSpc>
                <a:spcPct val="104000"/>
              </a:lnSpc>
              <a:buSzPct val="100000"/>
            </a:pPr>
            <a:endParaRPr lang="en-US" altLang="en-US" sz="2200">
              <a:solidFill>
                <a:srgbClr val="006DA7"/>
              </a:solidFill>
              <a:latin typeface="Verdana" charset="0"/>
            </a:endParaRPr>
          </a:p>
          <a:p>
            <a:pPr algn="ctr" eaLnBrk="1" hangingPunct="1">
              <a:lnSpc>
                <a:spcPct val="104000"/>
              </a:lnSpc>
              <a:buSzPct val="100000"/>
            </a:pPr>
            <a:endParaRPr lang="en-US" altLang="en-US" sz="2200">
              <a:solidFill>
                <a:srgbClr val="006DA7"/>
              </a:solidFill>
              <a:latin typeface="Verdana" charset="0"/>
            </a:endParaRPr>
          </a:p>
          <a:p>
            <a:pPr algn="ctr" eaLnBrk="1" hangingPunct="1">
              <a:lnSpc>
                <a:spcPct val="104000"/>
              </a:lnSpc>
              <a:buSzPct val="100000"/>
            </a:pPr>
            <a:endParaRPr lang="en-US" altLang="en-US" sz="2400">
              <a:solidFill>
                <a:srgbClr val="000000"/>
              </a:solidFill>
            </a:endParaRPr>
          </a:p>
          <a:p>
            <a:pPr algn="ctr" eaLnBrk="1" hangingPunct="1">
              <a:lnSpc>
                <a:spcPct val="104000"/>
              </a:lnSpc>
              <a:buSzPct val="100000"/>
            </a:pPr>
            <a:endParaRPr lang="en-US" altLang="en-US" sz="2200">
              <a:solidFill>
                <a:srgbClr val="000000"/>
              </a:solidFill>
            </a:endParaRPr>
          </a:p>
          <a:p>
            <a:pPr algn="ctr" eaLnBrk="1" hangingPunct="1">
              <a:lnSpc>
                <a:spcPct val="104000"/>
              </a:lnSpc>
              <a:buSzPct val="100000"/>
            </a:pPr>
            <a:r>
              <a:rPr lang="en-US" altLang="en-US" sz="2200">
                <a:solidFill>
                  <a:srgbClr val="000000"/>
                </a:solidFill>
              </a:rPr>
              <a:t> </a:t>
            </a:r>
          </a:p>
          <a:p>
            <a:pPr algn="ctr" eaLnBrk="1" hangingPunct="1">
              <a:lnSpc>
                <a:spcPct val="104000"/>
              </a:lnSpc>
              <a:buSzPct val="100000"/>
            </a:pPr>
            <a:endParaRPr lang="en-US" altLang="en-US" sz="220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5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2B5DCE"/>
      </a:hlink>
      <a:folHlink>
        <a:srgbClr val="B2B2B2"/>
      </a:folHlink>
    </a:clrScheme>
    <a:fontScheme name="Consolas-Verdana">
      <a:majorFont>
        <a:latin typeface="Consolas" panose="020B0609020204030204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Verdana" panose="020B060403050404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anose="020F0502020204030204" pitchFamily="34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anose="020F0502020204030204" pitchFamily="34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Microsoft YaHei"/>
        <a:cs typeface=""/>
      </a:majorFont>
      <a:minorFont>
        <a:latin typeface="Arial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anose="020F0502020204030204" pitchFamily="34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anose="020F0502020204030204" pitchFamily="34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D1424E53CC42143AB311C22B71889D1" ma:contentTypeVersion="1" ma:contentTypeDescription="Create a new document." ma:contentTypeScope="" ma:versionID="dfeef911b38cc02ce51002c4fdc0bdac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11556d0edaacd44299612f6ec025f079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C9F4DE8-FA32-4983-A7AA-BBC1053BFFEC}"/>
</file>

<file path=customXml/itemProps2.xml><?xml version="1.0" encoding="utf-8"?>
<ds:datastoreItem xmlns:ds="http://schemas.openxmlformats.org/officeDocument/2006/customXml" ds:itemID="{B6A68534-670A-4203-B0EE-CA0DF5993AA0}"/>
</file>

<file path=customXml/itemProps3.xml><?xml version="1.0" encoding="utf-8"?>
<ds:datastoreItem xmlns:ds="http://schemas.openxmlformats.org/officeDocument/2006/customXml" ds:itemID="{17D26F6A-6A71-42D8-B99C-91AD944B154E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55668</TotalTime>
  <Words>330</Words>
  <Application>Microsoft Macintosh PowerPoint</Application>
  <PresentationFormat>Custom</PresentationFormat>
  <Paragraphs>79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Calibri</vt:lpstr>
      <vt:lpstr>Microsoft YaHei</vt:lpstr>
      <vt:lpstr>Arial</vt:lpstr>
      <vt:lpstr>Consolas</vt:lpstr>
      <vt:lpstr>Times New Roman</vt:lpstr>
      <vt:lpstr>Verdana</vt:lpstr>
      <vt:lpstr>MS PGothic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15.0034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b.sriv</dc:creator>
  <cp:lastModifiedBy>Microsoft Office User</cp:lastModifiedBy>
  <cp:revision>198</cp:revision>
  <cp:lastPrinted>1601-01-01T00:00:00Z</cp:lastPrinted>
  <dcterms:created xsi:type="dcterms:W3CDTF">2016-04-13T17:12:01Z</dcterms:created>
  <dcterms:modified xsi:type="dcterms:W3CDTF">2017-09-25T20:26:13Z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ublishingExpirationDate">
    <vt:lpwstr/>
  </property>
  <property fmtid="{D5CDD505-2E9C-101B-9397-08002B2CF9AE}" pid="3" name="PublishingStartDate">
    <vt:lpwstr/>
  </property>
  <property fmtid="{D5CDD505-2E9C-101B-9397-08002B2CF9AE}" pid="4" name="ContentTypeId">
    <vt:lpwstr>0x0101009D1424E53CC42143AB311C22B71889D1</vt:lpwstr>
  </property>
</Properties>
</file>