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2"/>
    <p:sldMasterId id="214748419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84" r:id="rId5"/>
    <p:sldId id="291" r:id="rId6"/>
    <p:sldId id="293" r:id="rId7"/>
    <p:sldId id="294" r:id="rId8"/>
    <p:sldId id="292" r:id="rId9"/>
    <p:sldId id="295" r:id="rId10"/>
    <p:sldId id="281" r:id="rId11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470"/>
  </p:normalViewPr>
  <p:slideViewPr>
    <p:cSldViewPr>
      <p:cViewPr varScale="1">
        <p:scale>
          <a:sx n="90" d="100"/>
          <a:sy n="90" d="100"/>
        </p:scale>
        <p:origin x="232" y="4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7" Type="http://schemas.openxmlformats.org/officeDocument/2006/relationships/slide" Target="slides/slide4.xml"/><Relationship Id="rId1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1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customXml" Target="../customXml/item3.xml"/><Relationship Id="rId1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A2440531-5C3F-9E4B-B832-E4B79D9D6C3E}" type="datetimeFigureOut">
              <a:rPr lang="en-US"/>
              <a:pPr>
                <a:defRPr/>
              </a:pPr>
              <a:t>9/12/17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EDD5F1AB-5B83-DC45-9B66-078C6C279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0AF05C89-40EE-834D-B531-1DDBF4972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A7657C8C-AEC0-6540-9AB9-CAE84556BD7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915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59421783-411A-0246-A80A-FC5D9EBD473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870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A2AFAFCA-2FF5-FB4D-8AA0-1F3F17B093B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52328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47AE3C6F-0361-0F4E-9308-85F11C79F9E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7471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64C0DE6B-841F-FF44-9974-8F08B0EEF22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01801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5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2D7A07D5-9DF5-884E-A60C-6B04FFD6486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9" r:id="rId2"/>
    <p:sldLayoutId id="2147484390" r:id="rId3"/>
    <p:sldLayoutId id="2147484391" r:id="rId4"/>
    <p:sldLayoutId id="2147484392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i.org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uis.Romero@ets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68317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GSC-21_027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ETSI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Luis Jorge Romero Saro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2.04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ETSI Activity and Strategy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Priorities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Luis Jorge Romero Saro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Director General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ETSI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83387C4-28C1-F74B-9392-0047B376FF28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Priority Topics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8929688" cy="3816350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Socio-economic 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Policy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Technology 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ETSI Long Term Strategy (LTS) 2016 – 2021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Digital transformation: ICT standards contribute to define our modern world, impacting and influencing markets and economies.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Role of standards: ICT standards allow for integration and are applicable across traditional sector boundaries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ETSI is with a strong outreach engaging directly with our Members to understand their role in the digital ecosystem offering new opportunities to our Members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ETSI is investing in education about standardization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234C272E-F419-4844-8F57-CDA275DA4F62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Socio-economic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Digital economy is the driver of innovation, competitiveness and growth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Policy makers worldwide are driving digital economy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Industrial policies for the globalization era are at the top of the EU’s agenda 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ETSI priority is to ensure our connection with policy makers in Europe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C2B86868-0136-5047-B4AB-897B87633C03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Times New Roman" panose="02020603050405020304" pitchFamily="18" charset="0"/>
              <a:buNone/>
              <a:defRPr/>
            </a:pPr>
            <a:r>
              <a:rPr lang="en-US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is the driving factor of the digital transformation: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5G has early delivery plans; ETSI contributes heavily in 3GPP and helps with some new components: NFV, MEC, NGP, </a:t>
            </a:r>
            <a:r>
              <a:rPr lang="en-US" altLang="en-US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mWT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ETSI also is heavily investing in the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predominantly through oneM2M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– ETSI is working directly with interested cities on a new initiative supported by CIM ISG… others to come?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ETSI is taking a new approach on network management with Experimental Networked Intelligence in ENI ISG introducing a learning capability – in fact a type of Artificial Intelligence (another potential 5G component?)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7138510-DB4D-024F-AFA4-B25A1F14C73A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Technology (1/2)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Times New Roman" panose="02020603050405020304" pitchFamily="18" charset="0"/>
              <a:buNone/>
              <a:defRPr/>
            </a:pPr>
            <a:r>
              <a:rPr lang="en-US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is the driving factor of the digital transformation: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Open Source project is progressing very positively and the experience gained triggers new open source initiatives in ETSI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Interoperability is increasingly important to industry, especially on NFV where ETSI has started a series of events. ETSI Plugtests service activities are key to unifying the different approaches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ETSI work on the European Radio Equipment Directive (RED) is still ongoing and will continue for some time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Security goes across all technologies and ETSI organizes every year in June a full security week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C776370-16ED-6E49-801B-7742C6B7880E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Technology (2/2)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at the Heart of Digital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an Enabler of Standards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Global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Versatile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Inclusive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28DA943-1F4A-104C-ACB7-7E5AEEA16CBE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ETSI Long Term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8C53DEF-18D0-274B-85FE-F6A2ABC71B19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846263" y="1412875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98563" y="22050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For more information, please contact: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 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Luis Jorge Romero Saro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2"/>
              </a:rPr>
              <a:t>Luis.Romero@etsi.org</a:t>
            </a: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3"/>
              </a:rPr>
              <a:t>www.etsi.org</a:t>
            </a: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  <p:pic>
        <p:nvPicPr>
          <p:cNvPr id="1536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4868863"/>
            <a:ext cx="280828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92E2E5-F357-4B33-9054-62299A8BB537}"/>
</file>

<file path=customXml/itemProps2.xml><?xml version="1.0" encoding="utf-8"?>
<ds:datastoreItem xmlns:ds="http://schemas.openxmlformats.org/officeDocument/2006/customXml" ds:itemID="{3BF1C092-A482-4190-89B0-65522C179624}"/>
</file>

<file path=customXml/itemProps3.xml><?xml version="1.0" encoding="utf-8"?>
<ds:datastoreItem xmlns:ds="http://schemas.openxmlformats.org/officeDocument/2006/customXml" ds:itemID="{F323C22B-4147-4FFC-A4F1-9862F558982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55560</TotalTime>
  <Words>433</Words>
  <Application>Microsoft Macintosh PowerPoint</Application>
  <PresentationFormat>Custom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Calibri</vt:lpstr>
      <vt:lpstr>Microsoft YaHei</vt:lpstr>
      <vt:lpstr>Arial</vt:lpstr>
      <vt:lpstr>Consolas</vt:lpstr>
      <vt:lpstr>Times New Roman</vt:lpstr>
      <vt:lpstr>Verdana</vt:lpstr>
      <vt:lpstr>MS PGothic</vt:lpstr>
      <vt:lpstr>Lucida Sans Unicode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174</cp:revision>
  <cp:lastPrinted>1601-01-01T00:00:00Z</cp:lastPrinted>
  <dcterms:created xsi:type="dcterms:W3CDTF">2016-04-13T17:12:01Z</dcterms:created>
  <dcterms:modified xsi:type="dcterms:W3CDTF">2017-09-12T12:50:23Z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0x0101009D1424E53CC42143AB311C22B71889D1</vt:lpwstr>
  </property>
</Properties>
</file>