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diagrams/data1.xml" ContentType="application/vnd.openxmlformats-officedocument.drawingml.diagramData+xml"/>
  <Override PartName="/ppt/presentation.xml" ContentType="application/vnd.openxmlformats-officedocument.presentationml.presentation.main+xml"/>
  <Override PartName="/ppt/slides/slide15.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4.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4.xml" ContentType="application/vnd.openxmlformats-officedocument.presentationml.notes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diagrams/layout1.xml" ContentType="application/vnd.openxmlformats-officedocument.drawingml.diagramLayout+xml"/>
  <Override PartName="/ppt/theme/theme1.xml" ContentType="application/vnd.openxmlformats-officedocument.theme+xml"/>
  <Override PartName="/ppt/theme/theme4.xml" ContentType="application/vnd.openxmlformats-officedocument.theme+xml"/>
  <Override PartName="/ppt/diagrams/colors1.xml" ContentType="application/vnd.openxmlformats-officedocument.drawingml.diagramColors+xml"/>
  <Override PartName="/ppt/diagrams/drawing1.xml" ContentType="application/vnd.ms-office.drawingml.diagramDrawing+xml"/>
  <Override PartName="/ppt/handoutMasters/handoutMaster1.xml" ContentType="application/vnd.openxmlformats-officedocument.presentationml.handoutMaster+xml"/>
  <Override PartName="/ppt/diagrams/quickStyle1.xml" ContentType="application/vnd.openxmlformats-officedocument.drawingml.diagramStyle+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2"/>
    <p:sldMasterId id="2147484195" r:id="rId3"/>
  </p:sldMasterIdLst>
  <p:notesMasterIdLst>
    <p:notesMasterId r:id="rId20"/>
  </p:notesMasterIdLst>
  <p:handoutMasterIdLst>
    <p:handoutMasterId r:id="rId21"/>
  </p:handoutMasterIdLst>
  <p:sldIdLst>
    <p:sldId id="280" r:id="rId4"/>
    <p:sldId id="286" r:id="rId5"/>
    <p:sldId id="310" r:id="rId6"/>
    <p:sldId id="290" r:id="rId7"/>
    <p:sldId id="291" r:id="rId8"/>
    <p:sldId id="305" r:id="rId9"/>
    <p:sldId id="306" r:id="rId10"/>
    <p:sldId id="296" r:id="rId11"/>
    <p:sldId id="302" r:id="rId12"/>
    <p:sldId id="282" r:id="rId13"/>
    <p:sldId id="285" r:id="rId14"/>
    <p:sldId id="308" r:id="rId15"/>
    <p:sldId id="309" r:id="rId16"/>
    <p:sldId id="289" r:id="rId17"/>
    <p:sldId id="299" r:id="rId18"/>
    <p:sldId id="281" r:id="rId19"/>
  </p:sldIdLst>
  <p:sldSz cx="12188825" cy="6858000"/>
  <p:notesSz cx="7772400" cy="10058400"/>
  <p:defaultTextStyle>
    <a:defPPr>
      <a:defRPr lang="en-GB"/>
    </a:defPPr>
    <a:lvl1pPr algn="l" defTabSz="457200" rtl="0" eaLnBrk="0" fontAlgn="base" hangingPunct="0">
      <a:spcBef>
        <a:spcPct val="0"/>
      </a:spcBef>
      <a:spcAft>
        <a:spcPct val="0"/>
      </a:spcAft>
      <a:defRPr kern="1200">
        <a:solidFill>
          <a:schemeClr val="bg1"/>
        </a:solidFill>
        <a:latin typeface="Calibri" charset="0"/>
        <a:ea typeface="Microsoft YaHei" charset="-122"/>
        <a:cs typeface="+mn-cs"/>
      </a:defRPr>
    </a:lvl1pPr>
    <a:lvl2pPr marL="742950" indent="-285750" algn="l" defTabSz="457200" rtl="0" eaLnBrk="0" fontAlgn="base" hangingPunct="0">
      <a:spcBef>
        <a:spcPct val="0"/>
      </a:spcBef>
      <a:spcAft>
        <a:spcPct val="0"/>
      </a:spcAft>
      <a:defRPr kern="1200">
        <a:solidFill>
          <a:schemeClr val="bg1"/>
        </a:solidFill>
        <a:latin typeface="Calibri" charset="0"/>
        <a:ea typeface="Microsoft YaHei" charset="-122"/>
        <a:cs typeface="+mn-cs"/>
      </a:defRPr>
    </a:lvl2pPr>
    <a:lvl3pPr marL="1143000" indent="-228600" algn="l" defTabSz="457200" rtl="0" eaLnBrk="0" fontAlgn="base" hangingPunct="0">
      <a:spcBef>
        <a:spcPct val="0"/>
      </a:spcBef>
      <a:spcAft>
        <a:spcPct val="0"/>
      </a:spcAft>
      <a:defRPr kern="1200">
        <a:solidFill>
          <a:schemeClr val="bg1"/>
        </a:solidFill>
        <a:latin typeface="Calibri" charset="0"/>
        <a:ea typeface="Microsoft YaHei" charset="-122"/>
        <a:cs typeface="+mn-cs"/>
      </a:defRPr>
    </a:lvl3pPr>
    <a:lvl4pPr marL="1600200" indent="-228600" algn="l" defTabSz="457200" rtl="0" eaLnBrk="0" fontAlgn="base" hangingPunct="0">
      <a:spcBef>
        <a:spcPct val="0"/>
      </a:spcBef>
      <a:spcAft>
        <a:spcPct val="0"/>
      </a:spcAft>
      <a:defRPr kern="1200">
        <a:solidFill>
          <a:schemeClr val="bg1"/>
        </a:solidFill>
        <a:latin typeface="Calibri" charset="0"/>
        <a:ea typeface="Microsoft YaHei" charset="-122"/>
        <a:cs typeface="+mn-cs"/>
      </a:defRPr>
    </a:lvl4pPr>
    <a:lvl5pPr marL="2057400" indent="-228600" algn="l" defTabSz="457200" rtl="0" eaLnBrk="0" fontAlgn="base" hangingPunct="0">
      <a:spcBef>
        <a:spcPct val="0"/>
      </a:spcBef>
      <a:spcAft>
        <a:spcPct val="0"/>
      </a:spcAft>
      <a:defRPr kern="1200">
        <a:solidFill>
          <a:schemeClr val="bg1"/>
        </a:solidFill>
        <a:latin typeface="Calibri" charset="0"/>
        <a:ea typeface="Microsoft YaHei" charset="-122"/>
        <a:cs typeface="+mn-cs"/>
      </a:defRPr>
    </a:lvl5pPr>
    <a:lvl6pPr marL="2286000" algn="l" defTabSz="914400" rtl="0" eaLnBrk="1" latinLnBrk="0" hangingPunct="1">
      <a:defRPr kern="1200">
        <a:solidFill>
          <a:schemeClr val="bg1"/>
        </a:solidFill>
        <a:latin typeface="Calibri" charset="0"/>
        <a:ea typeface="Microsoft YaHei" charset="-122"/>
        <a:cs typeface="+mn-cs"/>
      </a:defRPr>
    </a:lvl6pPr>
    <a:lvl7pPr marL="2743200" algn="l" defTabSz="914400" rtl="0" eaLnBrk="1" latinLnBrk="0" hangingPunct="1">
      <a:defRPr kern="1200">
        <a:solidFill>
          <a:schemeClr val="bg1"/>
        </a:solidFill>
        <a:latin typeface="Calibri" charset="0"/>
        <a:ea typeface="Microsoft YaHei" charset="-122"/>
        <a:cs typeface="+mn-cs"/>
      </a:defRPr>
    </a:lvl7pPr>
    <a:lvl8pPr marL="3200400" algn="l" defTabSz="914400" rtl="0" eaLnBrk="1" latinLnBrk="0" hangingPunct="1">
      <a:defRPr kern="1200">
        <a:solidFill>
          <a:schemeClr val="bg1"/>
        </a:solidFill>
        <a:latin typeface="Calibri" charset="0"/>
        <a:ea typeface="Microsoft YaHei" charset="-122"/>
        <a:cs typeface="+mn-cs"/>
      </a:defRPr>
    </a:lvl8pPr>
    <a:lvl9pPr marL="3657600" algn="l" defTabSz="914400" rtl="0" eaLnBrk="1" latinLnBrk="0" hangingPunct="1">
      <a:defRPr kern="1200">
        <a:solidFill>
          <a:schemeClr val="bg1"/>
        </a:solidFill>
        <a:latin typeface="Calibri" charset="0"/>
        <a:ea typeface="Microsoft YaHei"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006DA7"/>
    <a:srgbClr val="0072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82"/>
    <p:restoredTop sz="95204"/>
  </p:normalViewPr>
  <p:slideViewPr>
    <p:cSldViewPr>
      <p:cViewPr>
        <p:scale>
          <a:sx n="92" d="100"/>
          <a:sy n="92" d="100"/>
        </p:scale>
        <p:origin x="776" y="176"/>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8" Type="http://schemas.openxmlformats.org/officeDocument/2006/relationships/slide" Target="slides/slide5.xml"/><Relationship Id="rId26" Type="http://schemas.openxmlformats.org/officeDocument/2006/relationships/customXml" Target="../customXml/item2.xml"/><Relationship Id="rId21" Type="http://schemas.openxmlformats.org/officeDocument/2006/relationships/handoutMaster" Target="handoutMasters/handoutMaster1.xml"/><Relationship Id="rId3" Type="http://schemas.openxmlformats.org/officeDocument/2006/relationships/slideMaster" Target="slideMasters/slideMaster2.xml"/><Relationship Id="rId25" Type="http://schemas.openxmlformats.org/officeDocument/2006/relationships/tableStyles" Target="tableStyles.xml"/><Relationship Id="rId12" Type="http://schemas.openxmlformats.org/officeDocument/2006/relationships/slide" Target="slides/slide9.xml"/><Relationship Id="rId17" Type="http://schemas.openxmlformats.org/officeDocument/2006/relationships/slide" Target="slides/slide14.xml"/><Relationship Id="rId7" Type="http://schemas.openxmlformats.org/officeDocument/2006/relationships/slide" Target="slides/slide4.xml"/><Relationship Id="rId20" Type="http://schemas.openxmlformats.org/officeDocument/2006/relationships/notesMaster" Target="notesMasters/notesMaster1.xml"/><Relationship Id="rId16" Type="http://schemas.openxmlformats.org/officeDocument/2006/relationships/slide" Target="slides/slide13.xml"/><Relationship Id="rId2" Type="http://schemas.openxmlformats.org/officeDocument/2006/relationships/slideMaster" Target="slideMasters/slideMaster1.xml"/><Relationship Id="rId24" Type="http://schemas.openxmlformats.org/officeDocument/2006/relationships/theme" Target="theme/theme1.xml"/><Relationship Id="rId11" Type="http://schemas.openxmlformats.org/officeDocument/2006/relationships/slide" Target="slides/slide8.xml"/><Relationship Id="rId1" Type="http://schemas.openxmlformats.org/officeDocument/2006/relationships/customXml" Target="../customXml/item1.xml"/><Relationship Id="rId6" Type="http://schemas.openxmlformats.org/officeDocument/2006/relationships/slide" Target="slides/slide3.xml"/><Relationship Id="rId23" Type="http://schemas.openxmlformats.org/officeDocument/2006/relationships/viewProps" Target="viewProps.xml"/><Relationship Id="rId15" Type="http://schemas.openxmlformats.org/officeDocument/2006/relationships/slide" Target="slides/slide12.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9" Type="http://schemas.openxmlformats.org/officeDocument/2006/relationships/slide" Target="slides/slide6.xml"/><Relationship Id="rId22" Type="http://schemas.openxmlformats.org/officeDocument/2006/relationships/presProps" Target="presProps.xml"/><Relationship Id="rId14" Type="http://schemas.openxmlformats.org/officeDocument/2006/relationships/slide" Target="slides/slide11.xml"/><Relationship Id="rId4" Type="http://schemas.openxmlformats.org/officeDocument/2006/relationships/slide" Target="slides/slide1.xml"/><Relationship Id="rId27"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EF627F-0E00-4624-8D7C-5384D7D9A4A8}" type="doc">
      <dgm:prSet loTypeId="urn:microsoft.com/office/officeart/2005/8/layout/radial1" loCatId="cycle" qsTypeId="urn:microsoft.com/office/officeart/2005/8/quickstyle/3d3" qsCatId="3D" csTypeId="urn:microsoft.com/office/officeart/2005/8/colors/colorful2" csCatId="colorful" phldr="1"/>
      <dgm:spPr/>
      <dgm:t>
        <a:bodyPr/>
        <a:lstStyle/>
        <a:p>
          <a:endParaRPr lang="zh-CN" altLang="en-US"/>
        </a:p>
      </dgm:t>
    </dgm:pt>
    <dgm:pt modelId="{E275B99D-EA88-42FC-AA42-D06E6E10FC41}">
      <dgm:prSet phldrT="[文本]" custT="1"/>
      <dgm:spPr>
        <a:solidFill>
          <a:srgbClr val="0070C0"/>
        </a:solidFill>
      </dgm:spPr>
      <dgm:t>
        <a:bodyPr/>
        <a:lstStyle/>
        <a:p>
          <a:r>
            <a:rPr lang="en-US" altLang="zh-CN" sz="2000" dirty="0"/>
            <a:t>IEEE</a:t>
          </a:r>
          <a:endParaRPr lang="zh-CN" altLang="en-US" sz="2000" dirty="0"/>
        </a:p>
      </dgm:t>
    </dgm:pt>
    <dgm:pt modelId="{BCCA3C64-1243-4EF9-ABA6-DFAF089D2F55}" type="parTrans" cxnId="{09FFDD00-1554-45E1-AFD7-218A45BE2C13}">
      <dgm:prSet/>
      <dgm:spPr/>
      <dgm:t>
        <a:bodyPr/>
        <a:lstStyle/>
        <a:p>
          <a:endParaRPr lang="zh-CN" altLang="en-US"/>
        </a:p>
      </dgm:t>
    </dgm:pt>
    <dgm:pt modelId="{A77F4FAF-6B1B-4774-8479-1A2B9BBC0956}" type="sibTrans" cxnId="{09FFDD00-1554-45E1-AFD7-218A45BE2C13}">
      <dgm:prSet/>
      <dgm:spPr/>
      <dgm:t>
        <a:bodyPr/>
        <a:lstStyle/>
        <a:p>
          <a:endParaRPr lang="zh-CN" altLang="en-US"/>
        </a:p>
      </dgm:t>
    </dgm:pt>
    <dgm:pt modelId="{2BFB007D-CE1E-4B3E-9033-2D203BFD5B52}">
      <dgm:prSet phldrT="[文本]" custT="1"/>
      <dgm:spPr>
        <a:solidFill>
          <a:srgbClr val="0070C0"/>
        </a:solidFill>
      </dgm:spPr>
      <dgm:t>
        <a:bodyPr/>
        <a:lstStyle/>
        <a:p>
          <a:r>
            <a:rPr lang="en-US" altLang="zh-CN" sz="1400" b="1" dirty="0">
              <a:solidFill>
                <a:schemeClr val="bg1"/>
              </a:solidFill>
            </a:rPr>
            <a:t>WiFi</a:t>
          </a:r>
          <a:endParaRPr lang="zh-CN" altLang="en-US" sz="1400" b="1" dirty="0">
            <a:solidFill>
              <a:schemeClr val="bg1"/>
            </a:solidFill>
          </a:endParaRPr>
        </a:p>
      </dgm:t>
    </dgm:pt>
    <dgm:pt modelId="{7AFC5CF1-2163-455C-A1A4-5427CE1254E4}" type="parTrans" cxnId="{7C2DC33D-8DB1-483A-A3A3-45187973AED3}">
      <dgm:prSet/>
      <dgm:spPr/>
      <dgm:t>
        <a:bodyPr/>
        <a:lstStyle/>
        <a:p>
          <a:endParaRPr lang="zh-CN" altLang="en-US"/>
        </a:p>
      </dgm:t>
    </dgm:pt>
    <dgm:pt modelId="{F2EDA9B9-D878-4BCA-84AB-B7F9589CE18B}" type="sibTrans" cxnId="{7C2DC33D-8DB1-483A-A3A3-45187973AED3}">
      <dgm:prSet/>
      <dgm:spPr/>
      <dgm:t>
        <a:bodyPr/>
        <a:lstStyle/>
        <a:p>
          <a:endParaRPr lang="zh-CN" altLang="en-US"/>
        </a:p>
      </dgm:t>
    </dgm:pt>
    <dgm:pt modelId="{18B50AA3-1C01-4B45-AB7D-D2CB5B3BF867}">
      <dgm:prSet phldrT="[文本]" custT="1"/>
      <dgm:spPr>
        <a:solidFill>
          <a:srgbClr val="0070C0"/>
        </a:solidFill>
      </dgm:spPr>
      <dgm:t>
        <a:bodyPr/>
        <a:lstStyle/>
        <a:p>
          <a:r>
            <a:rPr lang="en-US" altLang="zh-CN" sz="1400" b="1" dirty="0">
              <a:solidFill>
                <a:schemeClr val="bg1"/>
              </a:solidFill>
            </a:rPr>
            <a:t>FH</a:t>
          </a:r>
          <a:endParaRPr lang="zh-CN" altLang="en-US" sz="1400" b="1" dirty="0">
            <a:solidFill>
              <a:schemeClr val="bg1"/>
            </a:solidFill>
          </a:endParaRPr>
        </a:p>
      </dgm:t>
    </dgm:pt>
    <dgm:pt modelId="{0889A16E-134B-4B5A-98BF-383DF2D3A2AA}" type="parTrans" cxnId="{6F59A47C-BAA2-4198-8BF1-55B8B5AD9BE7}">
      <dgm:prSet/>
      <dgm:spPr/>
      <dgm:t>
        <a:bodyPr/>
        <a:lstStyle/>
        <a:p>
          <a:endParaRPr lang="zh-CN" altLang="en-US"/>
        </a:p>
      </dgm:t>
    </dgm:pt>
    <dgm:pt modelId="{F788785B-4AF3-4AC5-B52B-D29EC9B4601B}" type="sibTrans" cxnId="{6F59A47C-BAA2-4198-8BF1-55B8B5AD9BE7}">
      <dgm:prSet/>
      <dgm:spPr/>
      <dgm:t>
        <a:bodyPr/>
        <a:lstStyle/>
        <a:p>
          <a:endParaRPr lang="zh-CN" altLang="en-US"/>
        </a:p>
      </dgm:t>
    </dgm:pt>
    <dgm:pt modelId="{517A3BD4-AC4C-43AE-A1FD-8C00D62C5469}">
      <dgm:prSet phldrT="[文本]"/>
      <dgm:spPr>
        <a:solidFill>
          <a:srgbClr val="0070C0"/>
        </a:solidFill>
      </dgm:spPr>
      <dgm:t>
        <a:bodyPr/>
        <a:lstStyle/>
        <a:p>
          <a:r>
            <a:rPr lang="en-US" altLang="zh-CN" b="1" dirty="0">
              <a:solidFill>
                <a:schemeClr val="bg1"/>
              </a:solidFill>
            </a:rPr>
            <a:t>Tactile Internet</a:t>
          </a:r>
          <a:endParaRPr lang="zh-CN" altLang="en-US" b="1" dirty="0">
            <a:solidFill>
              <a:schemeClr val="bg1"/>
            </a:solidFill>
          </a:endParaRPr>
        </a:p>
      </dgm:t>
    </dgm:pt>
    <dgm:pt modelId="{E714554B-BF68-449D-B518-563CA41D0757}" type="parTrans" cxnId="{14CFDAA6-F771-4311-9431-C626C4BC3F4A}">
      <dgm:prSet/>
      <dgm:spPr/>
      <dgm:t>
        <a:bodyPr/>
        <a:lstStyle/>
        <a:p>
          <a:endParaRPr lang="zh-CN" altLang="en-US"/>
        </a:p>
      </dgm:t>
    </dgm:pt>
    <dgm:pt modelId="{23FB2D2D-3FD2-41A4-BBB9-3F9B63368952}" type="sibTrans" cxnId="{14CFDAA6-F771-4311-9431-C626C4BC3F4A}">
      <dgm:prSet/>
      <dgm:spPr/>
      <dgm:t>
        <a:bodyPr/>
        <a:lstStyle/>
        <a:p>
          <a:endParaRPr lang="zh-CN" altLang="en-US"/>
        </a:p>
      </dgm:t>
    </dgm:pt>
    <dgm:pt modelId="{C1461D2B-CEED-4630-A599-3B34C813A658}">
      <dgm:prSet phldrT="[文本]" custT="1"/>
      <dgm:spPr>
        <a:solidFill>
          <a:srgbClr val="0070C0"/>
        </a:solidFill>
      </dgm:spPr>
      <dgm:t>
        <a:bodyPr/>
        <a:lstStyle/>
        <a:p>
          <a:r>
            <a:rPr lang="en-US" altLang="zh-CN" sz="1000" b="1" dirty="0" err="1">
              <a:solidFill>
                <a:schemeClr val="bg1"/>
              </a:solidFill>
            </a:rPr>
            <a:t>eHealth</a:t>
          </a:r>
          <a:endParaRPr lang="zh-CN" altLang="en-US" sz="1000" b="1" dirty="0">
            <a:solidFill>
              <a:schemeClr val="bg1"/>
            </a:solidFill>
          </a:endParaRPr>
        </a:p>
      </dgm:t>
    </dgm:pt>
    <dgm:pt modelId="{3971367A-4AC6-4CAD-8699-C47799A39067}" type="parTrans" cxnId="{E3341F27-0BBD-41C0-88DD-B1D5AA17A847}">
      <dgm:prSet/>
      <dgm:spPr/>
      <dgm:t>
        <a:bodyPr/>
        <a:lstStyle/>
        <a:p>
          <a:endParaRPr lang="zh-CN" altLang="en-US"/>
        </a:p>
      </dgm:t>
    </dgm:pt>
    <dgm:pt modelId="{181B7FC3-472B-4C2F-95CC-93E9820A9C1C}" type="sibTrans" cxnId="{E3341F27-0BBD-41C0-88DD-B1D5AA17A847}">
      <dgm:prSet/>
      <dgm:spPr/>
      <dgm:t>
        <a:bodyPr/>
        <a:lstStyle/>
        <a:p>
          <a:endParaRPr lang="zh-CN" altLang="en-US"/>
        </a:p>
      </dgm:t>
    </dgm:pt>
    <dgm:pt modelId="{63331EF2-956C-4029-80C2-3903CAD3145A}">
      <dgm:prSet phldrT="[文本]" custT="1"/>
      <dgm:spPr>
        <a:solidFill>
          <a:srgbClr val="0070C0"/>
        </a:solidFill>
      </dgm:spPr>
      <dgm:t>
        <a:bodyPr/>
        <a:lstStyle/>
        <a:p>
          <a:r>
            <a:rPr lang="en-US" altLang="zh-CN" sz="1400" b="1" dirty="0">
              <a:solidFill>
                <a:schemeClr val="bg1"/>
              </a:solidFill>
            </a:rPr>
            <a:t>IoT</a:t>
          </a:r>
          <a:endParaRPr lang="zh-CN" altLang="en-US" sz="1400" b="1" dirty="0">
            <a:solidFill>
              <a:schemeClr val="bg1"/>
            </a:solidFill>
          </a:endParaRPr>
        </a:p>
      </dgm:t>
    </dgm:pt>
    <dgm:pt modelId="{616A8B9C-5F58-4C6A-B277-0F854BDA9150}" type="parTrans" cxnId="{6B753B96-ECE6-4FCD-B2ED-AA0E73473A78}">
      <dgm:prSet/>
      <dgm:spPr/>
      <dgm:t>
        <a:bodyPr/>
        <a:lstStyle/>
        <a:p>
          <a:endParaRPr lang="zh-CN" altLang="en-US"/>
        </a:p>
      </dgm:t>
    </dgm:pt>
    <dgm:pt modelId="{EADC753B-0C5D-4E25-BC67-C46896267BAD}" type="sibTrans" cxnId="{6B753B96-ECE6-4FCD-B2ED-AA0E73473A78}">
      <dgm:prSet/>
      <dgm:spPr/>
      <dgm:t>
        <a:bodyPr/>
        <a:lstStyle/>
        <a:p>
          <a:endParaRPr lang="zh-CN" altLang="en-US"/>
        </a:p>
      </dgm:t>
    </dgm:pt>
    <dgm:pt modelId="{E5A1943F-F337-42C5-A177-D0E2611F2FB9}">
      <dgm:prSet phldrT="[文本]" custT="1"/>
      <dgm:spPr>
        <a:solidFill>
          <a:srgbClr val="0070C0"/>
        </a:solidFill>
      </dgm:spPr>
      <dgm:t>
        <a:bodyPr/>
        <a:lstStyle/>
        <a:p>
          <a:r>
            <a:rPr lang="en-US" altLang="zh-CN" sz="1400" b="1" dirty="0">
              <a:solidFill>
                <a:schemeClr val="bg1"/>
              </a:solidFill>
            </a:rPr>
            <a:t>AR</a:t>
          </a:r>
          <a:endParaRPr lang="zh-CN" altLang="en-US" sz="1400" b="1" dirty="0">
            <a:solidFill>
              <a:schemeClr val="bg1"/>
            </a:solidFill>
          </a:endParaRPr>
        </a:p>
      </dgm:t>
    </dgm:pt>
    <dgm:pt modelId="{64E7B5F1-B238-4F00-ABE2-1C7DDC661507}" type="parTrans" cxnId="{9D850BC1-4410-49B2-A537-75C08CD7A132}">
      <dgm:prSet/>
      <dgm:spPr/>
      <dgm:t>
        <a:bodyPr/>
        <a:lstStyle/>
        <a:p>
          <a:endParaRPr lang="zh-CN" altLang="en-US"/>
        </a:p>
      </dgm:t>
    </dgm:pt>
    <dgm:pt modelId="{9E421FE7-A6AC-44BB-9618-3CAD60C88F61}" type="sibTrans" cxnId="{9D850BC1-4410-49B2-A537-75C08CD7A132}">
      <dgm:prSet/>
      <dgm:spPr/>
      <dgm:t>
        <a:bodyPr/>
        <a:lstStyle/>
        <a:p>
          <a:endParaRPr lang="zh-CN" altLang="en-US"/>
        </a:p>
      </dgm:t>
    </dgm:pt>
    <dgm:pt modelId="{7F89C1BA-8DCA-426C-8D9E-FCB807F7B506}">
      <dgm:prSet phldrT="[文本]"/>
      <dgm:spPr>
        <a:solidFill>
          <a:srgbClr val="0070C0"/>
        </a:solidFill>
      </dgm:spPr>
      <dgm:t>
        <a:bodyPr/>
        <a:lstStyle/>
        <a:p>
          <a:r>
            <a:rPr lang="en-US" altLang="zh-CN" b="1" dirty="0" err="1">
              <a:solidFill>
                <a:schemeClr val="bg1"/>
              </a:solidFill>
            </a:rPr>
            <a:t>SoftRAN</a:t>
          </a:r>
          <a:endParaRPr lang="en-US" altLang="zh-CN" b="1" dirty="0">
            <a:solidFill>
              <a:schemeClr val="bg1"/>
            </a:solidFill>
          </a:endParaRPr>
        </a:p>
        <a:p>
          <a:r>
            <a:rPr lang="en-US" altLang="zh-CN" b="1" dirty="0">
              <a:solidFill>
                <a:schemeClr val="bg1"/>
              </a:solidFill>
            </a:rPr>
            <a:t>+Fog</a:t>
          </a:r>
          <a:endParaRPr lang="zh-CN" altLang="en-US" b="1" dirty="0">
            <a:solidFill>
              <a:schemeClr val="bg1"/>
            </a:solidFill>
          </a:endParaRPr>
        </a:p>
      </dgm:t>
    </dgm:pt>
    <dgm:pt modelId="{8CB9A18B-5F69-47DD-A97B-695A376D67CB}" type="parTrans" cxnId="{CD05819E-A253-409A-B99F-BF9CE0DCD762}">
      <dgm:prSet/>
      <dgm:spPr/>
      <dgm:t>
        <a:bodyPr/>
        <a:lstStyle/>
        <a:p>
          <a:endParaRPr lang="zh-CN" altLang="en-US"/>
        </a:p>
      </dgm:t>
    </dgm:pt>
    <dgm:pt modelId="{10359C7A-659F-44BF-9A0D-385CC0034BE5}" type="sibTrans" cxnId="{CD05819E-A253-409A-B99F-BF9CE0DCD762}">
      <dgm:prSet/>
      <dgm:spPr/>
      <dgm:t>
        <a:bodyPr/>
        <a:lstStyle/>
        <a:p>
          <a:endParaRPr lang="zh-CN" altLang="en-US"/>
        </a:p>
      </dgm:t>
    </dgm:pt>
    <dgm:pt modelId="{F3F8D14A-90DA-44C0-B22D-94A5D63B5F26}">
      <dgm:prSet phldrT="[文本]" custT="1"/>
      <dgm:spPr>
        <a:solidFill>
          <a:srgbClr val="0070C0"/>
        </a:solidFill>
      </dgm:spPr>
      <dgm:t>
        <a:bodyPr/>
        <a:lstStyle/>
        <a:p>
          <a:r>
            <a:rPr lang="en-US" altLang="zh-CN" sz="1400" b="1" dirty="0">
              <a:solidFill>
                <a:schemeClr val="bg1"/>
              </a:solidFill>
            </a:rPr>
            <a:t>Open MEC</a:t>
          </a:r>
          <a:endParaRPr lang="zh-CN" altLang="en-US" sz="1400" b="1" dirty="0">
            <a:solidFill>
              <a:schemeClr val="bg1"/>
            </a:solidFill>
          </a:endParaRPr>
        </a:p>
      </dgm:t>
    </dgm:pt>
    <dgm:pt modelId="{8F0686A0-065D-4B81-AE94-54264BA0EF24}" type="parTrans" cxnId="{D420A9DD-A0C1-46E9-8DFC-C8224AC2885C}">
      <dgm:prSet/>
      <dgm:spPr/>
      <dgm:t>
        <a:bodyPr/>
        <a:lstStyle/>
        <a:p>
          <a:endParaRPr lang="zh-CN" altLang="en-US"/>
        </a:p>
      </dgm:t>
    </dgm:pt>
    <dgm:pt modelId="{9EDBE9D1-DBAC-4D75-9EB1-A47E714FCBE7}" type="sibTrans" cxnId="{D420A9DD-A0C1-46E9-8DFC-C8224AC2885C}">
      <dgm:prSet/>
      <dgm:spPr/>
      <dgm:t>
        <a:bodyPr/>
        <a:lstStyle/>
        <a:p>
          <a:endParaRPr lang="zh-CN" altLang="en-US"/>
        </a:p>
      </dgm:t>
    </dgm:pt>
    <dgm:pt modelId="{4B2E1336-BBEE-4947-A746-7B756AF3DBD4}" type="pres">
      <dgm:prSet presAssocID="{88EF627F-0E00-4624-8D7C-5384D7D9A4A8}" presName="cycle" presStyleCnt="0">
        <dgm:presLayoutVars>
          <dgm:chMax val="1"/>
          <dgm:dir/>
          <dgm:animLvl val="ctr"/>
          <dgm:resizeHandles val="exact"/>
        </dgm:presLayoutVars>
      </dgm:prSet>
      <dgm:spPr/>
      <dgm:t>
        <a:bodyPr/>
        <a:lstStyle/>
        <a:p>
          <a:endParaRPr lang="en-US"/>
        </a:p>
      </dgm:t>
    </dgm:pt>
    <dgm:pt modelId="{D0CE18FC-101B-489C-AA93-E80789289360}" type="pres">
      <dgm:prSet presAssocID="{E275B99D-EA88-42FC-AA42-D06E6E10FC41}" presName="centerShape" presStyleLbl="node0" presStyleIdx="0" presStyleCnt="1" custScaleX="122292" custScaleY="114341"/>
      <dgm:spPr/>
      <dgm:t>
        <a:bodyPr/>
        <a:lstStyle/>
        <a:p>
          <a:endParaRPr lang="en-US"/>
        </a:p>
      </dgm:t>
    </dgm:pt>
    <dgm:pt modelId="{73A8B748-6D3E-46F2-9FD3-52F220A853F3}" type="pres">
      <dgm:prSet presAssocID="{7AFC5CF1-2163-455C-A1A4-5427CE1254E4}" presName="Name9" presStyleLbl="parChTrans1D2" presStyleIdx="0" presStyleCnt="8"/>
      <dgm:spPr/>
      <dgm:t>
        <a:bodyPr/>
        <a:lstStyle/>
        <a:p>
          <a:endParaRPr lang="en-US"/>
        </a:p>
      </dgm:t>
    </dgm:pt>
    <dgm:pt modelId="{A2D78D5E-0420-463F-9F79-270D76FFE0B9}" type="pres">
      <dgm:prSet presAssocID="{7AFC5CF1-2163-455C-A1A4-5427CE1254E4}" presName="connTx" presStyleLbl="parChTrans1D2" presStyleIdx="0" presStyleCnt="8"/>
      <dgm:spPr/>
      <dgm:t>
        <a:bodyPr/>
        <a:lstStyle/>
        <a:p>
          <a:endParaRPr lang="en-US"/>
        </a:p>
      </dgm:t>
    </dgm:pt>
    <dgm:pt modelId="{98BF27B6-2516-4F90-AB48-700EE9C8BFC4}" type="pres">
      <dgm:prSet presAssocID="{2BFB007D-CE1E-4B3E-9033-2D203BFD5B52}" presName="node" presStyleLbl="node1" presStyleIdx="0" presStyleCnt="8">
        <dgm:presLayoutVars>
          <dgm:bulletEnabled val="1"/>
        </dgm:presLayoutVars>
      </dgm:prSet>
      <dgm:spPr/>
      <dgm:t>
        <a:bodyPr/>
        <a:lstStyle/>
        <a:p>
          <a:endParaRPr lang="en-US"/>
        </a:p>
      </dgm:t>
    </dgm:pt>
    <dgm:pt modelId="{7F633320-1629-47AF-9065-54269722AC50}" type="pres">
      <dgm:prSet presAssocID="{0889A16E-134B-4B5A-98BF-383DF2D3A2AA}" presName="Name9" presStyleLbl="parChTrans1D2" presStyleIdx="1" presStyleCnt="8"/>
      <dgm:spPr/>
      <dgm:t>
        <a:bodyPr/>
        <a:lstStyle/>
        <a:p>
          <a:endParaRPr lang="en-US"/>
        </a:p>
      </dgm:t>
    </dgm:pt>
    <dgm:pt modelId="{131E319E-C771-429B-8FCD-AAD2D5A7D241}" type="pres">
      <dgm:prSet presAssocID="{0889A16E-134B-4B5A-98BF-383DF2D3A2AA}" presName="connTx" presStyleLbl="parChTrans1D2" presStyleIdx="1" presStyleCnt="8"/>
      <dgm:spPr/>
      <dgm:t>
        <a:bodyPr/>
        <a:lstStyle/>
        <a:p>
          <a:endParaRPr lang="en-US"/>
        </a:p>
      </dgm:t>
    </dgm:pt>
    <dgm:pt modelId="{7AC85091-0EE4-4BB2-9D60-298AE0DAF592}" type="pres">
      <dgm:prSet presAssocID="{18B50AA3-1C01-4B45-AB7D-D2CB5B3BF867}" presName="node" presStyleLbl="node1" presStyleIdx="1" presStyleCnt="8">
        <dgm:presLayoutVars>
          <dgm:bulletEnabled val="1"/>
        </dgm:presLayoutVars>
      </dgm:prSet>
      <dgm:spPr/>
      <dgm:t>
        <a:bodyPr/>
        <a:lstStyle/>
        <a:p>
          <a:endParaRPr lang="en-US"/>
        </a:p>
      </dgm:t>
    </dgm:pt>
    <dgm:pt modelId="{A892825F-33A1-44EF-A67F-D794A3586B68}" type="pres">
      <dgm:prSet presAssocID="{E714554B-BF68-449D-B518-563CA41D0757}" presName="Name9" presStyleLbl="parChTrans1D2" presStyleIdx="2" presStyleCnt="8"/>
      <dgm:spPr/>
      <dgm:t>
        <a:bodyPr/>
        <a:lstStyle/>
        <a:p>
          <a:endParaRPr lang="en-US"/>
        </a:p>
      </dgm:t>
    </dgm:pt>
    <dgm:pt modelId="{C0751632-8E44-4B47-9D70-648ACCB24D63}" type="pres">
      <dgm:prSet presAssocID="{E714554B-BF68-449D-B518-563CA41D0757}" presName="connTx" presStyleLbl="parChTrans1D2" presStyleIdx="2" presStyleCnt="8"/>
      <dgm:spPr/>
      <dgm:t>
        <a:bodyPr/>
        <a:lstStyle/>
        <a:p>
          <a:endParaRPr lang="en-US"/>
        </a:p>
      </dgm:t>
    </dgm:pt>
    <dgm:pt modelId="{858AD951-04AF-4F41-872E-1B2CA32430B0}" type="pres">
      <dgm:prSet presAssocID="{517A3BD4-AC4C-43AE-A1FD-8C00D62C5469}" presName="node" presStyleLbl="node1" presStyleIdx="2" presStyleCnt="8">
        <dgm:presLayoutVars>
          <dgm:bulletEnabled val="1"/>
        </dgm:presLayoutVars>
      </dgm:prSet>
      <dgm:spPr/>
      <dgm:t>
        <a:bodyPr/>
        <a:lstStyle/>
        <a:p>
          <a:endParaRPr lang="en-US"/>
        </a:p>
      </dgm:t>
    </dgm:pt>
    <dgm:pt modelId="{45B709B6-7257-4732-82C2-9080CDD3D405}" type="pres">
      <dgm:prSet presAssocID="{3971367A-4AC6-4CAD-8699-C47799A39067}" presName="Name9" presStyleLbl="parChTrans1D2" presStyleIdx="3" presStyleCnt="8"/>
      <dgm:spPr/>
      <dgm:t>
        <a:bodyPr/>
        <a:lstStyle/>
        <a:p>
          <a:endParaRPr lang="en-US"/>
        </a:p>
      </dgm:t>
    </dgm:pt>
    <dgm:pt modelId="{0FE8BD07-6D64-4766-9AF3-B19150DD9DF3}" type="pres">
      <dgm:prSet presAssocID="{3971367A-4AC6-4CAD-8699-C47799A39067}" presName="connTx" presStyleLbl="parChTrans1D2" presStyleIdx="3" presStyleCnt="8"/>
      <dgm:spPr/>
      <dgm:t>
        <a:bodyPr/>
        <a:lstStyle/>
        <a:p>
          <a:endParaRPr lang="en-US"/>
        </a:p>
      </dgm:t>
    </dgm:pt>
    <dgm:pt modelId="{39DF709C-8BD6-4F68-A2B6-90AF2046FF73}" type="pres">
      <dgm:prSet presAssocID="{C1461D2B-CEED-4630-A599-3B34C813A658}" presName="node" presStyleLbl="node1" presStyleIdx="3" presStyleCnt="8">
        <dgm:presLayoutVars>
          <dgm:bulletEnabled val="1"/>
        </dgm:presLayoutVars>
      </dgm:prSet>
      <dgm:spPr/>
      <dgm:t>
        <a:bodyPr/>
        <a:lstStyle/>
        <a:p>
          <a:endParaRPr lang="en-US"/>
        </a:p>
      </dgm:t>
    </dgm:pt>
    <dgm:pt modelId="{2E04529C-ED55-4427-9FBE-41476B4AB449}" type="pres">
      <dgm:prSet presAssocID="{616A8B9C-5F58-4C6A-B277-0F854BDA9150}" presName="Name9" presStyleLbl="parChTrans1D2" presStyleIdx="4" presStyleCnt="8"/>
      <dgm:spPr/>
      <dgm:t>
        <a:bodyPr/>
        <a:lstStyle/>
        <a:p>
          <a:endParaRPr lang="en-US"/>
        </a:p>
      </dgm:t>
    </dgm:pt>
    <dgm:pt modelId="{A27A5984-BDB2-454A-83D9-59AA3FD8C6C2}" type="pres">
      <dgm:prSet presAssocID="{616A8B9C-5F58-4C6A-B277-0F854BDA9150}" presName="connTx" presStyleLbl="parChTrans1D2" presStyleIdx="4" presStyleCnt="8"/>
      <dgm:spPr/>
      <dgm:t>
        <a:bodyPr/>
        <a:lstStyle/>
        <a:p>
          <a:endParaRPr lang="en-US"/>
        </a:p>
      </dgm:t>
    </dgm:pt>
    <dgm:pt modelId="{775F27B0-5FC3-4B0B-B3C2-B80E0F19848A}" type="pres">
      <dgm:prSet presAssocID="{63331EF2-956C-4029-80C2-3903CAD3145A}" presName="node" presStyleLbl="node1" presStyleIdx="4" presStyleCnt="8">
        <dgm:presLayoutVars>
          <dgm:bulletEnabled val="1"/>
        </dgm:presLayoutVars>
      </dgm:prSet>
      <dgm:spPr/>
      <dgm:t>
        <a:bodyPr/>
        <a:lstStyle/>
        <a:p>
          <a:endParaRPr lang="en-US"/>
        </a:p>
      </dgm:t>
    </dgm:pt>
    <dgm:pt modelId="{F17AFE98-2379-4AEA-BA04-DDCADAA78FC0}" type="pres">
      <dgm:prSet presAssocID="{64E7B5F1-B238-4F00-ABE2-1C7DDC661507}" presName="Name9" presStyleLbl="parChTrans1D2" presStyleIdx="5" presStyleCnt="8"/>
      <dgm:spPr/>
      <dgm:t>
        <a:bodyPr/>
        <a:lstStyle/>
        <a:p>
          <a:endParaRPr lang="en-US"/>
        </a:p>
      </dgm:t>
    </dgm:pt>
    <dgm:pt modelId="{A9F28AAF-9AD6-4966-BB5F-FEDF4630FD7B}" type="pres">
      <dgm:prSet presAssocID="{64E7B5F1-B238-4F00-ABE2-1C7DDC661507}" presName="connTx" presStyleLbl="parChTrans1D2" presStyleIdx="5" presStyleCnt="8"/>
      <dgm:spPr/>
      <dgm:t>
        <a:bodyPr/>
        <a:lstStyle/>
        <a:p>
          <a:endParaRPr lang="en-US"/>
        </a:p>
      </dgm:t>
    </dgm:pt>
    <dgm:pt modelId="{79F05AF9-5BCF-4D26-A03F-4878538097A2}" type="pres">
      <dgm:prSet presAssocID="{E5A1943F-F337-42C5-A177-D0E2611F2FB9}" presName="node" presStyleLbl="node1" presStyleIdx="5" presStyleCnt="8">
        <dgm:presLayoutVars>
          <dgm:bulletEnabled val="1"/>
        </dgm:presLayoutVars>
      </dgm:prSet>
      <dgm:spPr/>
      <dgm:t>
        <a:bodyPr/>
        <a:lstStyle/>
        <a:p>
          <a:endParaRPr lang="en-US"/>
        </a:p>
      </dgm:t>
    </dgm:pt>
    <dgm:pt modelId="{49B867B0-C82B-44C5-9605-A4674F5437A4}" type="pres">
      <dgm:prSet presAssocID="{8CB9A18B-5F69-47DD-A97B-695A376D67CB}" presName="Name9" presStyleLbl="parChTrans1D2" presStyleIdx="6" presStyleCnt="8"/>
      <dgm:spPr/>
      <dgm:t>
        <a:bodyPr/>
        <a:lstStyle/>
        <a:p>
          <a:endParaRPr lang="en-US"/>
        </a:p>
      </dgm:t>
    </dgm:pt>
    <dgm:pt modelId="{3610C2A8-55D7-47AE-8230-6657A017D802}" type="pres">
      <dgm:prSet presAssocID="{8CB9A18B-5F69-47DD-A97B-695A376D67CB}" presName="connTx" presStyleLbl="parChTrans1D2" presStyleIdx="6" presStyleCnt="8"/>
      <dgm:spPr/>
      <dgm:t>
        <a:bodyPr/>
        <a:lstStyle/>
        <a:p>
          <a:endParaRPr lang="en-US"/>
        </a:p>
      </dgm:t>
    </dgm:pt>
    <dgm:pt modelId="{3B995F2E-3690-4DA5-8B4E-5695DCCAC0DB}" type="pres">
      <dgm:prSet presAssocID="{7F89C1BA-8DCA-426C-8D9E-FCB807F7B506}" presName="node" presStyleLbl="node1" presStyleIdx="6" presStyleCnt="8">
        <dgm:presLayoutVars>
          <dgm:bulletEnabled val="1"/>
        </dgm:presLayoutVars>
      </dgm:prSet>
      <dgm:spPr/>
      <dgm:t>
        <a:bodyPr/>
        <a:lstStyle/>
        <a:p>
          <a:endParaRPr lang="en-US"/>
        </a:p>
      </dgm:t>
    </dgm:pt>
    <dgm:pt modelId="{48ACE83C-E920-4912-849D-D3F955F5AE6D}" type="pres">
      <dgm:prSet presAssocID="{8F0686A0-065D-4B81-AE94-54264BA0EF24}" presName="Name9" presStyleLbl="parChTrans1D2" presStyleIdx="7" presStyleCnt="8"/>
      <dgm:spPr/>
      <dgm:t>
        <a:bodyPr/>
        <a:lstStyle/>
        <a:p>
          <a:endParaRPr lang="en-US"/>
        </a:p>
      </dgm:t>
    </dgm:pt>
    <dgm:pt modelId="{B129D4E5-188F-42D6-894E-240AFD6C37DC}" type="pres">
      <dgm:prSet presAssocID="{8F0686A0-065D-4B81-AE94-54264BA0EF24}" presName="connTx" presStyleLbl="parChTrans1D2" presStyleIdx="7" presStyleCnt="8"/>
      <dgm:spPr/>
      <dgm:t>
        <a:bodyPr/>
        <a:lstStyle/>
        <a:p>
          <a:endParaRPr lang="en-US"/>
        </a:p>
      </dgm:t>
    </dgm:pt>
    <dgm:pt modelId="{C6AE043C-630B-4ECC-995B-1C9492B5E59A}" type="pres">
      <dgm:prSet presAssocID="{F3F8D14A-90DA-44C0-B22D-94A5D63B5F26}" presName="node" presStyleLbl="node1" presStyleIdx="7" presStyleCnt="8">
        <dgm:presLayoutVars>
          <dgm:bulletEnabled val="1"/>
        </dgm:presLayoutVars>
      </dgm:prSet>
      <dgm:spPr/>
      <dgm:t>
        <a:bodyPr/>
        <a:lstStyle/>
        <a:p>
          <a:endParaRPr lang="en-US"/>
        </a:p>
      </dgm:t>
    </dgm:pt>
  </dgm:ptLst>
  <dgm:cxnLst>
    <dgm:cxn modelId="{D420A9DD-A0C1-46E9-8DFC-C8224AC2885C}" srcId="{E275B99D-EA88-42FC-AA42-D06E6E10FC41}" destId="{F3F8D14A-90DA-44C0-B22D-94A5D63B5F26}" srcOrd="7" destOrd="0" parTransId="{8F0686A0-065D-4B81-AE94-54264BA0EF24}" sibTransId="{9EDBE9D1-DBAC-4D75-9EB1-A47E714FCBE7}"/>
    <dgm:cxn modelId="{CD05819E-A253-409A-B99F-BF9CE0DCD762}" srcId="{E275B99D-EA88-42FC-AA42-D06E6E10FC41}" destId="{7F89C1BA-8DCA-426C-8D9E-FCB807F7B506}" srcOrd="6" destOrd="0" parTransId="{8CB9A18B-5F69-47DD-A97B-695A376D67CB}" sibTransId="{10359C7A-659F-44BF-9A0D-385CC0034BE5}"/>
    <dgm:cxn modelId="{9ECD03B8-FA8C-9C4B-856F-426FCD68429F}" type="presOf" srcId="{18B50AA3-1C01-4B45-AB7D-D2CB5B3BF867}" destId="{7AC85091-0EE4-4BB2-9D60-298AE0DAF592}" srcOrd="0" destOrd="0" presId="urn:microsoft.com/office/officeart/2005/8/layout/radial1"/>
    <dgm:cxn modelId="{7C2DC33D-8DB1-483A-A3A3-45187973AED3}" srcId="{E275B99D-EA88-42FC-AA42-D06E6E10FC41}" destId="{2BFB007D-CE1E-4B3E-9033-2D203BFD5B52}" srcOrd="0" destOrd="0" parTransId="{7AFC5CF1-2163-455C-A1A4-5427CE1254E4}" sibTransId="{F2EDA9B9-D878-4BCA-84AB-B7F9589CE18B}"/>
    <dgm:cxn modelId="{8FD298AD-5E25-1D4A-95C9-F0FCB423EEDD}" type="presOf" srcId="{7AFC5CF1-2163-455C-A1A4-5427CE1254E4}" destId="{73A8B748-6D3E-46F2-9FD3-52F220A853F3}" srcOrd="0" destOrd="0" presId="urn:microsoft.com/office/officeart/2005/8/layout/radial1"/>
    <dgm:cxn modelId="{6D3242DA-064C-D74A-AF0D-306D804583AD}" type="presOf" srcId="{F3F8D14A-90DA-44C0-B22D-94A5D63B5F26}" destId="{C6AE043C-630B-4ECC-995B-1C9492B5E59A}" srcOrd="0" destOrd="0" presId="urn:microsoft.com/office/officeart/2005/8/layout/radial1"/>
    <dgm:cxn modelId="{6B753B96-ECE6-4FCD-B2ED-AA0E73473A78}" srcId="{E275B99D-EA88-42FC-AA42-D06E6E10FC41}" destId="{63331EF2-956C-4029-80C2-3903CAD3145A}" srcOrd="4" destOrd="0" parTransId="{616A8B9C-5F58-4C6A-B277-0F854BDA9150}" sibTransId="{EADC753B-0C5D-4E25-BC67-C46896267BAD}"/>
    <dgm:cxn modelId="{018D7528-4775-B145-B2CA-54310A1ED538}" type="presOf" srcId="{2BFB007D-CE1E-4B3E-9033-2D203BFD5B52}" destId="{98BF27B6-2516-4F90-AB48-700EE9C8BFC4}" srcOrd="0" destOrd="0" presId="urn:microsoft.com/office/officeart/2005/8/layout/radial1"/>
    <dgm:cxn modelId="{12B59410-1A92-3747-9753-273EAB62FD94}" type="presOf" srcId="{7AFC5CF1-2163-455C-A1A4-5427CE1254E4}" destId="{A2D78D5E-0420-463F-9F79-270D76FFE0B9}" srcOrd="1" destOrd="0" presId="urn:microsoft.com/office/officeart/2005/8/layout/radial1"/>
    <dgm:cxn modelId="{9D850BC1-4410-49B2-A537-75C08CD7A132}" srcId="{E275B99D-EA88-42FC-AA42-D06E6E10FC41}" destId="{E5A1943F-F337-42C5-A177-D0E2611F2FB9}" srcOrd="5" destOrd="0" parTransId="{64E7B5F1-B238-4F00-ABE2-1C7DDC661507}" sibTransId="{9E421FE7-A6AC-44BB-9618-3CAD60C88F61}"/>
    <dgm:cxn modelId="{1A39318F-6961-C24A-ABFC-28682DB39386}" type="presOf" srcId="{C1461D2B-CEED-4630-A599-3B34C813A658}" destId="{39DF709C-8BD6-4F68-A2B6-90AF2046FF73}" srcOrd="0" destOrd="0" presId="urn:microsoft.com/office/officeart/2005/8/layout/radial1"/>
    <dgm:cxn modelId="{D170147E-38F2-9D4C-B96C-BC83457A5365}" type="presOf" srcId="{3971367A-4AC6-4CAD-8699-C47799A39067}" destId="{45B709B6-7257-4732-82C2-9080CDD3D405}" srcOrd="0" destOrd="0" presId="urn:microsoft.com/office/officeart/2005/8/layout/radial1"/>
    <dgm:cxn modelId="{3E7CB920-7828-D741-B7D5-876428B293AC}" type="presOf" srcId="{616A8B9C-5F58-4C6A-B277-0F854BDA9150}" destId="{2E04529C-ED55-4427-9FBE-41476B4AB449}" srcOrd="0" destOrd="0" presId="urn:microsoft.com/office/officeart/2005/8/layout/radial1"/>
    <dgm:cxn modelId="{378CD3C5-9D65-4745-A2DB-DAB672F8586E}" type="presOf" srcId="{E714554B-BF68-449D-B518-563CA41D0757}" destId="{C0751632-8E44-4B47-9D70-648ACCB24D63}" srcOrd="1" destOrd="0" presId="urn:microsoft.com/office/officeart/2005/8/layout/radial1"/>
    <dgm:cxn modelId="{814387F6-084E-D84B-81B0-70ECA4A5A855}" type="presOf" srcId="{8CB9A18B-5F69-47DD-A97B-695A376D67CB}" destId="{3610C2A8-55D7-47AE-8230-6657A017D802}" srcOrd="1" destOrd="0" presId="urn:microsoft.com/office/officeart/2005/8/layout/radial1"/>
    <dgm:cxn modelId="{F74527DE-7A08-964B-A8F0-511EB26F1345}" type="presOf" srcId="{E714554B-BF68-449D-B518-563CA41D0757}" destId="{A892825F-33A1-44EF-A67F-D794A3586B68}" srcOrd="0" destOrd="0" presId="urn:microsoft.com/office/officeart/2005/8/layout/radial1"/>
    <dgm:cxn modelId="{14CFDAA6-F771-4311-9431-C626C4BC3F4A}" srcId="{E275B99D-EA88-42FC-AA42-D06E6E10FC41}" destId="{517A3BD4-AC4C-43AE-A1FD-8C00D62C5469}" srcOrd="2" destOrd="0" parTransId="{E714554B-BF68-449D-B518-563CA41D0757}" sibTransId="{23FB2D2D-3FD2-41A4-BBB9-3F9B63368952}"/>
    <dgm:cxn modelId="{2419FA29-9CA5-EA4B-A2EE-82A01FDD57F4}" type="presOf" srcId="{616A8B9C-5F58-4C6A-B277-0F854BDA9150}" destId="{A27A5984-BDB2-454A-83D9-59AA3FD8C6C2}" srcOrd="1" destOrd="0" presId="urn:microsoft.com/office/officeart/2005/8/layout/radial1"/>
    <dgm:cxn modelId="{6B63C99B-9947-7A4D-B57C-1E5043C08091}" type="presOf" srcId="{8F0686A0-065D-4B81-AE94-54264BA0EF24}" destId="{B129D4E5-188F-42D6-894E-240AFD6C37DC}" srcOrd="1" destOrd="0" presId="urn:microsoft.com/office/officeart/2005/8/layout/radial1"/>
    <dgm:cxn modelId="{6F59A47C-BAA2-4198-8BF1-55B8B5AD9BE7}" srcId="{E275B99D-EA88-42FC-AA42-D06E6E10FC41}" destId="{18B50AA3-1C01-4B45-AB7D-D2CB5B3BF867}" srcOrd="1" destOrd="0" parTransId="{0889A16E-134B-4B5A-98BF-383DF2D3A2AA}" sibTransId="{F788785B-4AF3-4AC5-B52B-D29EC9B4601B}"/>
    <dgm:cxn modelId="{7F0B37D9-BCC3-F54A-A466-4A53D9D08DBF}" type="presOf" srcId="{64E7B5F1-B238-4F00-ABE2-1C7DDC661507}" destId="{F17AFE98-2379-4AEA-BA04-DDCADAA78FC0}" srcOrd="0" destOrd="0" presId="urn:microsoft.com/office/officeart/2005/8/layout/radial1"/>
    <dgm:cxn modelId="{4E8FF684-A48D-6C41-B178-C225C4047087}" type="presOf" srcId="{88EF627F-0E00-4624-8D7C-5384D7D9A4A8}" destId="{4B2E1336-BBEE-4947-A746-7B756AF3DBD4}" srcOrd="0" destOrd="0" presId="urn:microsoft.com/office/officeart/2005/8/layout/radial1"/>
    <dgm:cxn modelId="{40FE83ED-1623-0041-A17D-E325DCBFDF3C}" type="presOf" srcId="{8F0686A0-065D-4B81-AE94-54264BA0EF24}" destId="{48ACE83C-E920-4912-849D-D3F955F5AE6D}" srcOrd="0" destOrd="0" presId="urn:microsoft.com/office/officeart/2005/8/layout/radial1"/>
    <dgm:cxn modelId="{649F2A3F-4E90-F347-88C0-F962BD098B55}" type="presOf" srcId="{0889A16E-134B-4B5A-98BF-383DF2D3A2AA}" destId="{131E319E-C771-429B-8FCD-AAD2D5A7D241}" srcOrd="1" destOrd="0" presId="urn:microsoft.com/office/officeart/2005/8/layout/radial1"/>
    <dgm:cxn modelId="{D290E8BC-D679-7048-9E46-76716C691832}" type="presOf" srcId="{8CB9A18B-5F69-47DD-A97B-695A376D67CB}" destId="{49B867B0-C82B-44C5-9605-A4674F5437A4}" srcOrd="0" destOrd="0" presId="urn:microsoft.com/office/officeart/2005/8/layout/radial1"/>
    <dgm:cxn modelId="{D4EEAD39-80F9-DE46-99D6-6D2E62240F24}" type="presOf" srcId="{517A3BD4-AC4C-43AE-A1FD-8C00D62C5469}" destId="{858AD951-04AF-4F41-872E-1B2CA32430B0}" srcOrd="0" destOrd="0" presId="urn:microsoft.com/office/officeart/2005/8/layout/radial1"/>
    <dgm:cxn modelId="{595B7565-26E4-174E-A5A1-634E6C6C7730}" type="presOf" srcId="{64E7B5F1-B238-4F00-ABE2-1C7DDC661507}" destId="{A9F28AAF-9AD6-4966-BB5F-FEDF4630FD7B}" srcOrd="1" destOrd="0" presId="urn:microsoft.com/office/officeart/2005/8/layout/radial1"/>
    <dgm:cxn modelId="{39543FFE-32AB-E94D-B187-317B455A1619}" type="presOf" srcId="{63331EF2-956C-4029-80C2-3903CAD3145A}" destId="{775F27B0-5FC3-4B0B-B3C2-B80E0F19848A}" srcOrd="0" destOrd="0" presId="urn:microsoft.com/office/officeart/2005/8/layout/radial1"/>
    <dgm:cxn modelId="{FB6B7AAC-58FA-AD46-A7BD-502FC6155981}" type="presOf" srcId="{E275B99D-EA88-42FC-AA42-D06E6E10FC41}" destId="{D0CE18FC-101B-489C-AA93-E80789289360}" srcOrd="0" destOrd="0" presId="urn:microsoft.com/office/officeart/2005/8/layout/radial1"/>
    <dgm:cxn modelId="{03A481F1-A1F8-484D-8188-B1AE852A73AF}" type="presOf" srcId="{E5A1943F-F337-42C5-A177-D0E2611F2FB9}" destId="{79F05AF9-5BCF-4D26-A03F-4878538097A2}" srcOrd="0" destOrd="0" presId="urn:microsoft.com/office/officeart/2005/8/layout/radial1"/>
    <dgm:cxn modelId="{8281CB17-BC78-6C4C-A337-630DCF0B35C2}" type="presOf" srcId="{0889A16E-134B-4B5A-98BF-383DF2D3A2AA}" destId="{7F633320-1629-47AF-9065-54269722AC50}" srcOrd="0" destOrd="0" presId="urn:microsoft.com/office/officeart/2005/8/layout/radial1"/>
    <dgm:cxn modelId="{E3341F27-0BBD-41C0-88DD-B1D5AA17A847}" srcId="{E275B99D-EA88-42FC-AA42-D06E6E10FC41}" destId="{C1461D2B-CEED-4630-A599-3B34C813A658}" srcOrd="3" destOrd="0" parTransId="{3971367A-4AC6-4CAD-8699-C47799A39067}" sibTransId="{181B7FC3-472B-4C2F-95CC-93E9820A9C1C}"/>
    <dgm:cxn modelId="{E589ADEC-E214-9A45-A974-D063AB34C43C}" type="presOf" srcId="{3971367A-4AC6-4CAD-8699-C47799A39067}" destId="{0FE8BD07-6D64-4766-9AF3-B19150DD9DF3}" srcOrd="1" destOrd="0" presId="urn:microsoft.com/office/officeart/2005/8/layout/radial1"/>
    <dgm:cxn modelId="{09FFDD00-1554-45E1-AFD7-218A45BE2C13}" srcId="{88EF627F-0E00-4624-8D7C-5384D7D9A4A8}" destId="{E275B99D-EA88-42FC-AA42-D06E6E10FC41}" srcOrd="0" destOrd="0" parTransId="{BCCA3C64-1243-4EF9-ABA6-DFAF089D2F55}" sibTransId="{A77F4FAF-6B1B-4774-8479-1A2B9BBC0956}"/>
    <dgm:cxn modelId="{EBE02789-6FF1-524A-BE76-92DDD144CC3A}" type="presOf" srcId="{7F89C1BA-8DCA-426C-8D9E-FCB807F7B506}" destId="{3B995F2E-3690-4DA5-8B4E-5695DCCAC0DB}" srcOrd="0" destOrd="0" presId="urn:microsoft.com/office/officeart/2005/8/layout/radial1"/>
    <dgm:cxn modelId="{00C3D7D0-A136-A445-9E92-999543BF3E4E}" type="presParOf" srcId="{4B2E1336-BBEE-4947-A746-7B756AF3DBD4}" destId="{D0CE18FC-101B-489C-AA93-E80789289360}" srcOrd="0" destOrd="0" presId="urn:microsoft.com/office/officeart/2005/8/layout/radial1"/>
    <dgm:cxn modelId="{8462A21F-87B1-EC48-AAEB-25E0173E00D8}" type="presParOf" srcId="{4B2E1336-BBEE-4947-A746-7B756AF3DBD4}" destId="{73A8B748-6D3E-46F2-9FD3-52F220A853F3}" srcOrd="1" destOrd="0" presId="urn:microsoft.com/office/officeart/2005/8/layout/radial1"/>
    <dgm:cxn modelId="{41345284-CBC1-BF4C-B74E-87024EA11D43}" type="presParOf" srcId="{73A8B748-6D3E-46F2-9FD3-52F220A853F3}" destId="{A2D78D5E-0420-463F-9F79-270D76FFE0B9}" srcOrd="0" destOrd="0" presId="urn:microsoft.com/office/officeart/2005/8/layout/radial1"/>
    <dgm:cxn modelId="{ED9AA2C4-1978-2949-A44B-4B87A9C2E258}" type="presParOf" srcId="{4B2E1336-BBEE-4947-A746-7B756AF3DBD4}" destId="{98BF27B6-2516-4F90-AB48-700EE9C8BFC4}" srcOrd="2" destOrd="0" presId="urn:microsoft.com/office/officeart/2005/8/layout/radial1"/>
    <dgm:cxn modelId="{45286A16-D3E4-E947-9B75-8293D8D2B25D}" type="presParOf" srcId="{4B2E1336-BBEE-4947-A746-7B756AF3DBD4}" destId="{7F633320-1629-47AF-9065-54269722AC50}" srcOrd="3" destOrd="0" presId="urn:microsoft.com/office/officeart/2005/8/layout/radial1"/>
    <dgm:cxn modelId="{5F3880F0-BF5F-4648-B832-E6D1AB885035}" type="presParOf" srcId="{7F633320-1629-47AF-9065-54269722AC50}" destId="{131E319E-C771-429B-8FCD-AAD2D5A7D241}" srcOrd="0" destOrd="0" presId="urn:microsoft.com/office/officeart/2005/8/layout/radial1"/>
    <dgm:cxn modelId="{FD7FD283-7296-7343-BD69-537880DE57A4}" type="presParOf" srcId="{4B2E1336-BBEE-4947-A746-7B756AF3DBD4}" destId="{7AC85091-0EE4-4BB2-9D60-298AE0DAF592}" srcOrd="4" destOrd="0" presId="urn:microsoft.com/office/officeart/2005/8/layout/radial1"/>
    <dgm:cxn modelId="{36F0E28D-6DE2-CD4E-9EC1-D627AA0B51DC}" type="presParOf" srcId="{4B2E1336-BBEE-4947-A746-7B756AF3DBD4}" destId="{A892825F-33A1-44EF-A67F-D794A3586B68}" srcOrd="5" destOrd="0" presId="urn:microsoft.com/office/officeart/2005/8/layout/radial1"/>
    <dgm:cxn modelId="{86445F3B-995C-2948-B76A-5899FB926954}" type="presParOf" srcId="{A892825F-33A1-44EF-A67F-D794A3586B68}" destId="{C0751632-8E44-4B47-9D70-648ACCB24D63}" srcOrd="0" destOrd="0" presId="urn:microsoft.com/office/officeart/2005/8/layout/radial1"/>
    <dgm:cxn modelId="{2FA38B05-DAC7-F14B-857F-22143AC111CD}" type="presParOf" srcId="{4B2E1336-BBEE-4947-A746-7B756AF3DBD4}" destId="{858AD951-04AF-4F41-872E-1B2CA32430B0}" srcOrd="6" destOrd="0" presId="urn:microsoft.com/office/officeart/2005/8/layout/radial1"/>
    <dgm:cxn modelId="{40111269-8DEE-E146-AD06-CE8C7DB2649A}" type="presParOf" srcId="{4B2E1336-BBEE-4947-A746-7B756AF3DBD4}" destId="{45B709B6-7257-4732-82C2-9080CDD3D405}" srcOrd="7" destOrd="0" presId="urn:microsoft.com/office/officeart/2005/8/layout/radial1"/>
    <dgm:cxn modelId="{15A1BED9-1C60-B248-A1AC-E86A474A8E69}" type="presParOf" srcId="{45B709B6-7257-4732-82C2-9080CDD3D405}" destId="{0FE8BD07-6D64-4766-9AF3-B19150DD9DF3}" srcOrd="0" destOrd="0" presId="urn:microsoft.com/office/officeart/2005/8/layout/radial1"/>
    <dgm:cxn modelId="{95FB11D3-C34D-7D4B-B6EE-D2DD83797642}" type="presParOf" srcId="{4B2E1336-BBEE-4947-A746-7B756AF3DBD4}" destId="{39DF709C-8BD6-4F68-A2B6-90AF2046FF73}" srcOrd="8" destOrd="0" presId="urn:microsoft.com/office/officeart/2005/8/layout/radial1"/>
    <dgm:cxn modelId="{747C64EC-EA07-2045-A7F3-25C9C5AEDAFB}" type="presParOf" srcId="{4B2E1336-BBEE-4947-A746-7B756AF3DBD4}" destId="{2E04529C-ED55-4427-9FBE-41476B4AB449}" srcOrd="9" destOrd="0" presId="urn:microsoft.com/office/officeart/2005/8/layout/radial1"/>
    <dgm:cxn modelId="{62A78930-C768-7641-A49E-F79F0DAF0C43}" type="presParOf" srcId="{2E04529C-ED55-4427-9FBE-41476B4AB449}" destId="{A27A5984-BDB2-454A-83D9-59AA3FD8C6C2}" srcOrd="0" destOrd="0" presId="urn:microsoft.com/office/officeart/2005/8/layout/radial1"/>
    <dgm:cxn modelId="{7A6BE4E5-F173-A147-B092-E49C93CCD678}" type="presParOf" srcId="{4B2E1336-BBEE-4947-A746-7B756AF3DBD4}" destId="{775F27B0-5FC3-4B0B-B3C2-B80E0F19848A}" srcOrd="10" destOrd="0" presId="urn:microsoft.com/office/officeart/2005/8/layout/radial1"/>
    <dgm:cxn modelId="{39AC8E1F-8D8B-A44E-835A-7158754CEEC9}" type="presParOf" srcId="{4B2E1336-BBEE-4947-A746-7B756AF3DBD4}" destId="{F17AFE98-2379-4AEA-BA04-DDCADAA78FC0}" srcOrd="11" destOrd="0" presId="urn:microsoft.com/office/officeart/2005/8/layout/radial1"/>
    <dgm:cxn modelId="{19B31529-D1BE-DD48-ADAD-34D3EE555BD0}" type="presParOf" srcId="{F17AFE98-2379-4AEA-BA04-DDCADAA78FC0}" destId="{A9F28AAF-9AD6-4966-BB5F-FEDF4630FD7B}" srcOrd="0" destOrd="0" presId="urn:microsoft.com/office/officeart/2005/8/layout/radial1"/>
    <dgm:cxn modelId="{FE66D00A-D210-7442-997F-67D6C9D9AFF2}" type="presParOf" srcId="{4B2E1336-BBEE-4947-A746-7B756AF3DBD4}" destId="{79F05AF9-5BCF-4D26-A03F-4878538097A2}" srcOrd="12" destOrd="0" presId="urn:microsoft.com/office/officeart/2005/8/layout/radial1"/>
    <dgm:cxn modelId="{01EF28CD-0772-CD4B-95F6-CFF416B73B35}" type="presParOf" srcId="{4B2E1336-BBEE-4947-A746-7B756AF3DBD4}" destId="{49B867B0-C82B-44C5-9605-A4674F5437A4}" srcOrd="13" destOrd="0" presId="urn:microsoft.com/office/officeart/2005/8/layout/radial1"/>
    <dgm:cxn modelId="{5F4016B4-3AAF-8048-95C3-728836133D3F}" type="presParOf" srcId="{49B867B0-C82B-44C5-9605-A4674F5437A4}" destId="{3610C2A8-55D7-47AE-8230-6657A017D802}" srcOrd="0" destOrd="0" presId="urn:microsoft.com/office/officeart/2005/8/layout/radial1"/>
    <dgm:cxn modelId="{6A1E209F-EE97-1A45-BCE0-729452333C39}" type="presParOf" srcId="{4B2E1336-BBEE-4947-A746-7B756AF3DBD4}" destId="{3B995F2E-3690-4DA5-8B4E-5695DCCAC0DB}" srcOrd="14" destOrd="0" presId="urn:microsoft.com/office/officeart/2005/8/layout/radial1"/>
    <dgm:cxn modelId="{51C6402F-BE41-9E4E-8BAB-327A73617CD8}" type="presParOf" srcId="{4B2E1336-BBEE-4947-A746-7B756AF3DBD4}" destId="{48ACE83C-E920-4912-849D-D3F955F5AE6D}" srcOrd="15" destOrd="0" presId="urn:microsoft.com/office/officeart/2005/8/layout/radial1"/>
    <dgm:cxn modelId="{A5773259-5925-C640-AAEE-C44765FD4979}" type="presParOf" srcId="{48ACE83C-E920-4912-849D-D3F955F5AE6D}" destId="{B129D4E5-188F-42D6-894E-240AFD6C37DC}" srcOrd="0" destOrd="0" presId="urn:microsoft.com/office/officeart/2005/8/layout/radial1"/>
    <dgm:cxn modelId="{D6EADE9E-B5B6-2047-864E-E87FA5E838E6}" type="presParOf" srcId="{4B2E1336-BBEE-4947-A746-7B756AF3DBD4}" destId="{C6AE043C-630B-4ECC-995B-1C9492B5E59A}" srcOrd="16"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CE18FC-101B-489C-AA93-E80789289360}">
      <dsp:nvSpPr>
        <dsp:cNvPr id="0" name=""/>
        <dsp:cNvSpPr/>
      </dsp:nvSpPr>
      <dsp:spPr>
        <a:xfrm>
          <a:off x="1097280" y="1018142"/>
          <a:ext cx="756071" cy="706914"/>
        </a:xfrm>
        <a:prstGeom prst="ellipse">
          <a:avLst/>
        </a:prstGeom>
        <a:solidFill>
          <a:srgbClr val="0070C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altLang="zh-CN" sz="2000" kern="1200" dirty="0"/>
            <a:t>IEEE</a:t>
          </a:r>
          <a:endParaRPr lang="zh-CN" altLang="en-US" sz="2000" kern="1200" dirty="0"/>
        </a:p>
      </dsp:txBody>
      <dsp:txXfrm>
        <a:off x="1208004" y="1121667"/>
        <a:ext cx="534623" cy="499864"/>
      </dsp:txXfrm>
    </dsp:sp>
    <dsp:sp modelId="{73A8B748-6D3E-46F2-9FD3-52F220A853F3}">
      <dsp:nvSpPr>
        <dsp:cNvPr id="0" name=""/>
        <dsp:cNvSpPr/>
      </dsp:nvSpPr>
      <dsp:spPr>
        <a:xfrm rot="16200000">
          <a:off x="1280688" y="804656"/>
          <a:ext cx="389255" cy="37715"/>
        </a:xfrm>
        <a:custGeom>
          <a:avLst/>
          <a:gdLst/>
          <a:ahLst/>
          <a:cxnLst/>
          <a:rect l="0" t="0" r="0" b="0"/>
          <a:pathLst>
            <a:path>
              <a:moveTo>
                <a:pt x="0" y="18857"/>
              </a:moveTo>
              <a:lnTo>
                <a:pt x="389255" y="18857"/>
              </a:lnTo>
            </a:path>
          </a:pathLst>
        </a:custGeom>
        <a:noFill/>
        <a:ln w="1270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1465585" y="813783"/>
        <a:ext cx="19462" cy="19462"/>
      </dsp:txXfrm>
    </dsp:sp>
    <dsp:sp modelId="{98BF27B6-2516-4F90-AB48-700EE9C8BFC4}">
      <dsp:nvSpPr>
        <dsp:cNvPr id="0" name=""/>
        <dsp:cNvSpPr/>
      </dsp:nvSpPr>
      <dsp:spPr>
        <a:xfrm>
          <a:off x="1166190" y="10635"/>
          <a:ext cx="618251" cy="618251"/>
        </a:xfrm>
        <a:prstGeom prst="ellipse">
          <a:avLst/>
        </a:prstGeom>
        <a:solidFill>
          <a:srgbClr val="0070C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altLang="zh-CN" sz="1400" b="1" kern="1200" dirty="0">
              <a:solidFill>
                <a:schemeClr val="bg1"/>
              </a:solidFill>
            </a:rPr>
            <a:t>WiFi</a:t>
          </a:r>
          <a:endParaRPr lang="zh-CN" altLang="en-US" sz="1400" b="1" kern="1200" dirty="0">
            <a:solidFill>
              <a:schemeClr val="bg1"/>
            </a:solidFill>
          </a:endParaRPr>
        </a:p>
      </dsp:txBody>
      <dsp:txXfrm>
        <a:off x="1256731" y="101176"/>
        <a:ext cx="437169" cy="437169"/>
      </dsp:txXfrm>
    </dsp:sp>
    <dsp:sp modelId="{7F633320-1629-47AF-9065-54269722AC50}">
      <dsp:nvSpPr>
        <dsp:cNvPr id="0" name=""/>
        <dsp:cNvSpPr/>
      </dsp:nvSpPr>
      <dsp:spPr>
        <a:xfrm rot="18900000">
          <a:off x="1678204" y="961061"/>
          <a:ext cx="377585" cy="37715"/>
        </a:xfrm>
        <a:custGeom>
          <a:avLst/>
          <a:gdLst/>
          <a:ahLst/>
          <a:cxnLst/>
          <a:rect l="0" t="0" r="0" b="0"/>
          <a:pathLst>
            <a:path>
              <a:moveTo>
                <a:pt x="0" y="18857"/>
              </a:moveTo>
              <a:lnTo>
                <a:pt x="377585" y="18857"/>
              </a:lnTo>
            </a:path>
          </a:pathLst>
        </a:custGeom>
        <a:noFill/>
        <a:ln w="1270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1857557" y="970479"/>
        <a:ext cx="18879" cy="18879"/>
      </dsp:txXfrm>
    </dsp:sp>
    <dsp:sp modelId="{7AC85091-0EE4-4BB2-9D60-298AE0DAF592}">
      <dsp:nvSpPr>
        <dsp:cNvPr id="0" name=""/>
        <dsp:cNvSpPr/>
      </dsp:nvSpPr>
      <dsp:spPr>
        <a:xfrm>
          <a:off x="1909953" y="318711"/>
          <a:ext cx="618251" cy="618251"/>
        </a:xfrm>
        <a:prstGeom prst="ellipse">
          <a:avLst/>
        </a:prstGeom>
        <a:solidFill>
          <a:srgbClr val="0070C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altLang="zh-CN" sz="1400" b="1" kern="1200" dirty="0">
              <a:solidFill>
                <a:schemeClr val="bg1"/>
              </a:solidFill>
            </a:rPr>
            <a:t>FH</a:t>
          </a:r>
          <a:endParaRPr lang="zh-CN" altLang="en-US" sz="1400" b="1" kern="1200" dirty="0">
            <a:solidFill>
              <a:schemeClr val="bg1"/>
            </a:solidFill>
          </a:endParaRPr>
        </a:p>
      </dsp:txBody>
      <dsp:txXfrm>
        <a:off x="2000494" y="409252"/>
        <a:ext cx="437169" cy="437169"/>
      </dsp:txXfrm>
    </dsp:sp>
    <dsp:sp modelId="{A892825F-33A1-44EF-A67F-D794A3586B68}">
      <dsp:nvSpPr>
        <dsp:cNvPr id="0" name=""/>
        <dsp:cNvSpPr/>
      </dsp:nvSpPr>
      <dsp:spPr>
        <a:xfrm>
          <a:off x="1853352" y="1352742"/>
          <a:ext cx="364677" cy="37715"/>
        </a:xfrm>
        <a:custGeom>
          <a:avLst/>
          <a:gdLst/>
          <a:ahLst/>
          <a:cxnLst/>
          <a:rect l="0" t="0" r="0" b="0"/>
          <a:pathLst>
            <a:path>
              <a:moveTo>
                <a:pt x="0" y="18857"/>
              </a:moveTo>
              <a:lnTo>
                <a:pt x="364677" y="18857"/>
              </a:lnTo>
            </a:path>
          </a:pathLst>
        </a:custGeom>
        <a:noFill/>
        <a:ln w="1270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2026574" y="1362483"/>
        <a:ext cx="18233" cy="18233"/>
      </dsp:txXfrm>
    </dsp:sp>
    <dsp:sp modelId="{858AD951-04AF-4F41-872E-1B2CA32430B0}">
      <dsp:nvSpPr>
        <dsp:cNvPr id="0" name=""/>
        <dsp:cNvSpPr/>
      </dsp:nvSpPr>
      <dsp:spPr>
        <a:xfrm>
          <a:off x="2218029" y="1062474"/>
          <a:ext cx="618251" cy="618251"/>
        </a:xfrm>
        <a:prstGeom prst="ellipse">
          <a:avLst/>
        </a:prstGeom>
        <a:solidFill>
          <a:srgbClr val="0070C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altLang="zh-CN" sz="700" b="1" kern="1200" dirty="0">
              <a:solidFill>
                <a:schemeClr val="bg1"/>
              </a:solidFill>
            </a:rPr>
            <a:t>Tactile Internet</a:t>
          </a:r>
          <a:endParaRPr lang="zh-CN" altLang="en-US" sz="700" b="1" kern="1200" dirty="0">
            <a:solidFill>
              <a:schemeClr val="bg1"/>
            </a:solidFill>
          </a:endParaRPr>
        </a:p>
      </dsp:txBody>
      <dsp:txXfrm>
        <a:off x="2308570" y="1153015"/>
        <a:ext cx="437169" cy="437169"/>
      </dsp:txXfrm>
    </dsp:sp>
    <dsp:sp modelId="{45B709B6-7257-4732-82C2-9080CDD3D405}">
      <dsp:nvSpPr>
        <dsp:cNvPr id="0" name=""/>
        <dsp:cNvSpPr/>
      </dsp:nvSpPr>
      <dsp:spPr>
        <a:xfrm rot="2700000">
          <a:off x="1678204" y="1744422"/>
          <a:ext cx="377585" cy="37715"/>
        </a:xfrm>
        <a:custGeom>
          <a:avLst/>
          <a:gdLst/>
          <a:ahLst/>
          <a:cxnLst/>
          <a:rect l="0" t="0" r="0" b="0"/>
          <a:pathLst>
            <a:path>
              <a:moveTo>
                <a:pt x="0" y="18857"/>
              </a:moveTo>
              <a:lnTo>
                <a:pt x="377585" y="18857"/>
              </a:lnTo>
            </a:path>
          </a:pathLst>
        </a:custGeom>
        <a:noFill/>
        <a:ln w="1270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1857557" y="1753841"/>
        <a:ext cx="18879" cy="18879"/>
      </dsp:txXfrm>
    </dsp:sp>
    <dsp:sp modelId="{39DF709C-8BD6-4F68-A2B6-90AF2046FF73}">
      <dsp:nvSpPr>
        <dsp:cNvPr id="0" name=""/>
        <dsp:cNvSpPr/>
      </dsp:nvSpPr>
      <dsp:spPr>
        <a:xfrm>
          <a:off x="1909953" y="1806236"/>
          <a:ext cx="618251" cy="618251"/>
        </a:xfrm>
        <a:prstGeom prst="ellipse">
          <a:avLst/>
        </a:prstGeom>
        <a:solidFill>
          <a:srgbClr val="0070C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altLang="zh-CN" sz="1000" b="1" kern="1200" dirty="0" err="1">
              <a:solidFill>
                <a:schemeClr val="bg1"/>
              </a:solidFill>
            </a:rPr>
            <a:t>eHealth</a:t>
          </a:r>
          <a:endParaRPr lang="zh-CN" altLang="en-US" sz="1000" b="1" kern="1200" dirty="0">
            <a:solidFill>
              <a:schemeClr val="bg1"/>
            </a:solidFill>
          </a:endParaRPr>
        </a:p>
      </dsp:txBody>
      <dsp:txXfrm>
        <a:off x="2000494" y="1896777"/>
        <a:ext cx="437169" cy="437169"/>
      </dsp:txXfrm>
    </dsp:sp>
    <dsp:sp modelId="{2E04529C-ED55-4427-9FBE-41476B4AB449}">
      <dsp:nvSpPr>
        <dsp:cNvPr id="0" name=""/>
        <dsp:cNvSpPr/>
      </dsp:nvSpPr>
      <dsp:spPr>
        <a:xfrm rot="5400000">
          <a:off x="1280688" y="1900827"/>
          <a:ext cx="389255" cy="37715"/>
        </a:xfrm>
        <a:custGeom>
          <a:avLst/>
          <a:gdLst/>
          <a:ahLst/>
          <a:cxnLst/>
          <a:rect l="0" t="0" r="0" b="0"/>
          <a:pathLst>
            <a:path>
              <a:moveTo>
                <a:pt x="0" y="18857"/>
              </a:moveTo>
              <a:lnTo>
                <a:pt x="389255" y="18857"/>
              </a:lnTo>
            </a:path>
          </a:pathLst>
        </a:custGeom>
        <a:noFill/>
        <a:ln w="1270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1465585" y="1909953"/>
        <a:ext cx="19462" cy="19462"/>
      </dsp:txXfrm>
    </dsp:sp>
    <dsp:sp modelId="{775F27B0-5FC3-4B0B-B3C2-B80E0F19848A}">
      <dsp:nvSpPr>
        <dsp:cNvPr id="0" name=""/>
        <dsp:cNvSpPr/>
      </dsp:nvSpPr>
      <dsp:spPr>
        <a:xfrm>
          <a:off x="1166190" y="2114313"/>
          <a:ext cx="618251" cy="618251"/>
        </a:xfrm>
        <a:prstGeom prst="ellipse">
          <a:avLst/>
        </a:prstGeom>
        <a:solidFill>
          <a:srgbClr val="0070C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altLang="zh-CN" sz="1400" b="1" kern="1200" dirty="0">
              <a:solidFill>
                <a:schemeClr val="bg1"/>
              </a:solidFill>
            </a:rPr>
            <a:t>IoT</a:t>
          </a:r>
          <a:endParaRPr lang="zh-CN" altLang="en-US" sz="1400" b="1" kern="1200" dirty="0">
            <a:solidFill>
              <a:schemeClr val="bg1"/>
            </a:solidFill>
          </a:endParaRPr>
        </a:p>
      </dsp:txBody>
      <dsp:txXfrm>
        <a:off x="1256731" y="2204854"/>
        <a:ext cx="437169" cy="437169"/>
      </dsp:txXfrm>
    </dsp:sp>
    <dsp:sp modelId="{F17AFE98-2379-4AEA-BA04-DDCADAA78FC0}">
      <dsp:nvSpPr>
        <dsp:cNvPr id="0" name=""/>
        <dsp:cNvSpPr/>
      </dsp:nvSpPr>
      <dsp:spPr>
        <a:xfrm rot="8100000">
          <a:off x="894842" y="1744422"/>
          <a:ext cx="377585" cy="37715"/>
        </a:xfrm>
        <a:custGeom>
          <a:avLst/>
          <a:gdLst/>
          <a:ahLst/>
          <a:cxnLst/>
          <a:rect l="0" t="0" r="0" b="0"/>
          <a:pathLst>
            <a:path>
              <a:moveTo>
                <a:pt x="0" y="18857"/>
              </a:moveTo>
              <a:lnTo>
                <a:pt x="377585" y="18857"/>
              </a:lnTo>
            </a:path>
          </a:pathLst>
        </a:custGeom>
        <a:noFill/>
        <a:ln w="1270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10800000">
        <a:off x="1074196" y="1753841"/>
        <a:ext cx="18879" cy="18879"/>
      </dsp:txXfrm>
    </dsp:sp>
    <dsp:sp modelId="{79F05AF9-5BCF-4D26-A03F-4878538097A2}">
      <dsp:nvSpPr>
        <dsp:cNvPr id="0" name=""/>
        <dsp:cNvSpPr/>
      </dsp:nvSpPr>
      <dsp:spPr>
        <a:xfrm>
          <a:off x="422428" y="1806236"/>
          <a:ext cx="618251" cy="618251"/>
        </a:xfrm>
        <a:prstGeom prst="ellipse">
          <a:avLst/>
        </a:prstGeom>
        <a:solidFill>
          <a:srgbClr val="0070C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altLang="zh-CN" sz="1400" b="1" kern="1200" dirty="0">
              <a:solidFill>
                <a:schemeClr val="bg1"/>
              </a:solidFill>
            </a:rPr>
            <a:t>AR</a:t>
          </a:r>
          <a:endParaRPr lang="zh-CN" altLang="en-US" sz="1400" b="1" kern="1200" dirty="0">
            <a:solidFill>
              <a:schemeClr val="bg1"/>
            </a:solidFill>
          </a:endParaRPr>
        </a:p>
      </dsp:txBody>
      <dsp:txXfrm>
        <a:off x="512969" y="1896777"/>
        <a:ext cx="437169" cy="437169"/>
      </dsp:txXfrm>
    </dsp:sp>
    <dsp:sp modelId="{49B867B0-C82B-44C5-9605-A4674F5437A4}">
      <dsp:nvSpPr>
        <dsp:cNvPr id="0" name=""/>
        <dsp:cNvSpPr/>
      </dsp:nvSpPr>
      <dsp:spPr>
        <a:xfrm rot="10800000">
          <a:off x="732603" y="1352742"/>
          <a:ext cx="364677" cy="37715"/>
        </a:xfrm>
        <a:custGeom>
          <a:avLst/>
          <a:gdLst/>
          <a:ahLst/>
          <a:cxnLst/>
          <a:rect l="0" t="0" r="0" b="0"/>
          <a:pathLst>
            <a:path>
              <a:moveTo>
                <a:pt x="0" y="18857"/>
              </a:moveTo>
              <a:lnTo>
                <a:pt x="364677" y="18857"/>
              </a:lnTo>
            </a:path>
          </a:pathLst>
        </a:custGeom>
        <a:noFill/>
        <a:ln w="1270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10800000">
        <a:off x="905825" y="1362483"/>
        <a:ext cx="18233" cy="18233"/>
      </dsp:txXfrm>
    </dsp:sp>
    <dsp:sp modelId="{3B995F2E-3690-4DA5-8B4E-5695DCCAC0DB}">
      <dsp:nvSpPr>
        <dsp:cNvPr id="0" name=""/>
        <dsp:cNvSpPr/>
      </dsp:nvSpPr>
      <dsp:spPr>
        <a:xfrm>
          <a:off x="114352" y="1062474"/>
          <a:ext cx="618251" cy="618251"/>
        </a:xfrm>
        <a:prstGeom prst="ellipse">
          <a:avLst/>
        </a:prstGeom>
        <a:solidFill>
          <a:srgbClr val="0070C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altLang="zh-CN" sz="700" b="1" kern="1200" dirty="0" err="1">
              <a:solidFill>
                <a:schemeClr val="bg1"/>
              </a:solidFill>
            </a:rPr>
            <a:t>SoftRAN</a:t>
          </a:r>
          <a:endParaRPr lang="en-US" altLang="zh-CN" sz="700" b="1" kern="1200" dirty="0">
            <a:solidFill>
              <a:schemeClr val="bg1"/>
            </a:solidFill>
          </a:endParaRPr>
        </a:p>
        <a:p>
          <a:pPr lvl="0" algn="ctr" defTabSz="311150">
            <a:lnSpc>
              <a:spcPct val="90000"/>
            </a:lnSpc>
            <a:spcBef>
              <a:spcPct val="0"/>
            </a:spcBef>
            <a:spcAft>
              <a:spcPct val="35000"/>
            </a:spcAft>
          </a:pPr>
          <a:r>
            <a:rPr lang="en-US" altLang="zh-CN" sz="700" b="1" kern="1200" dirty="0">
              <a:solidFill>
                <a:schemeClr val="bg1"/>
              </a:solidFill>
            </a:rPr>
            <a:t>+Fog</a:t>
          </a:r>
          <a:endParaRPr lang="zh-CN" altLang="en-US" sz="700" b="1" kern="1200" dirty="0">
            <a:solidFill>
              <a:schemeClr val="bg1"/>
            </a:solidFill>
          </a:endParaRPr>
        </a:p>
      </dsp:txBody>
      <dsp:txXfrm>
        <a:off x="204893" y="1153015"/>
        <a:ext cx="437169" cy="437169"/>
      </dsp:txXfrm>
    </dsp:sp>
    <dsp:sp modelId="{48ACE83C-E920-4912-849D-D3F955F5AE6D}">
      <dsp:nvSpPr>
        <dsp:cNvPr id="0" name=""/>
        <dsp:cNvSpPr/>
      </dsp:nvSpPr>
      <dsp:spPr>
        <a:xfrm rot="13500000">
          <a:off x="894842" y="961061"/>
          <a:ext cx="377585" cy="37715"/>
        </a:xfrm>
        <a:custGeom>
          <a:avLst/>
          <a:gdLst/>
          <a:ahLst/>
          <a:cxnLst/>
          <a:rect l="0" t="0" r="0" b="0"/>
          <a:pathLst>
            <a:path>
              <a:moveTo>
                <a:pt x="0" y="18857"/>
              </a:moveTo>
              <a:lnTo>
                <a:pt x="377585" y="18857"/>
              </a:lnTo>
            </a:path>
          </a:pathLst>
        </a:custGeom>
        <a:noFill/>
        <a:ln w="1270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10800000">
        <a:off x="1074196" y="970479"/>
        <a:ext cx="18879" cy="18879"/>
      </dsp:txXfrm>
    </dsp:sp>
    <dsp:sp modelId="{C6AE043C-630B-4ECC-995B-1C9492B5E59A}">
      <dsp:nvSpPr>
        <dsp:cNvPr id="0" name=""/>
        <dsp:cNvSpPr/>
      </dsp:nvSpPr>
      <dsp:spPr>
        <a:xfrm>
          <a:off x="422428" y="318711"/>
          <a:ext cx="618251" cy="618251"/>
        </a:xfrm>
        <a:prstGeom prst="ellipse">
          <a:avLst/>
        </a:prstGeom>
        <a:solidFill>
          <a:srgbClr val="0070C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altLang="zh-CN" sz="1400" b="1" kern="1200" dirty="0">
              <a:solidFill>
                <a:schemeClr val="bg1"/>
              </a:solidFill>
            </a:rPr>
            <a:t>Open MEC</a:t>
          </a:r>
          <a:endParaRPr lang="zh-CN" altLang="en-US" sz="1400" b="1" kern="1200" dirty="0">
            <a:solidFill>
              <a:schemeClr val="bg1"/>
            </a:solidFill>
          </a:endParaRPr>
        </a:p>
      </dsp:txBody>
      <dsp:txXfrm>
        <a:off x="512969" y="409252"/>
        <a:ext cx="437169" cy="437169"/>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4825"/>
          </a:xfrm>
          <a:prstGeom prst="rect">
            <a:avLst/>
          </a:prstGeom>
        </p:spPr>
        <p:txBody>
          <a:bodyPr vert="horz" wrap="square" lIns="91440" tIns="45720" rIns="91440" bIns="45720" numCol="1" anchor="t" anchorCtr="0" compatLnSpc="1">
            <a:prstTxWarp prst="textNoShape">
              <a:avLst/>
            </a:prstTxWarp>
          </a:bodyPr>
          <a:lstStyle>
            <a:lvl1pPr>
              <a:defRPr sz="1200">
                <a:ea typeface="Microsoft YaHei" charset="0"/>
                <a:cs typeface="Microsoft YaHei" charset="0"/>
              </a:defRPr>
            </a:lvl1pPr>
          </a:lstStyle>
          <a:p>
            <a:pPr>
              <a:defRPr/>
            </a:pPr>
            <a:endParaRPr lang="en-US"/>
          </a:p>
        </p:txBody>
      </p:sp>
      <p:sp>
        <p:nvSpPr>
          <p:cNvPr id="3" name="Date Placeholder 2"/>
          <p:cNvSpPr>
            <a:spLocks noGrp="1"/>
          </p:cNvSpPr>
          <p:nvPr>
            <p:ph type="dt" sz="quarter" idx="1"/>
          </p:nvPr>
        </p:nvSpPr>
        <p:spPr>
          <a:xfrm>
            <a:off x="4402138" y="0"/>
            <a:ext cx="3368675" cy="504825"/>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E810B5DD-C95A-4549-AF60-21C759845858}" type="datetimeFigureOut">
              <a:rPr lang="en-US" altLang="x-none"/>
              <a:pPr/>
              <a:t>9/27/17</a:t>
            </a:fld>
            <a:endParaRPr lang="en-US" altLang="x-none"/>
          </a:p>
        </p:txBody>
      </p:sp>
      <p:sp>
        <p:nvSpPr>
          <p:cNvPr id="4" name="Footer Placeholder 3"/>
          <p:cNvSpPr>
            <a:spLocks noGrp="1"/>
          </p:cNvSpPr>
          <p:nvPr>
            <p:ph type="ftr" sz="quarter" idx="2"/>
          </p:nvPr>
        </p:nvSpPr>
        <p:spPr>
          <a:xfrm>
            <a:off x="0" y="9553575"/>
            <a:ext cx="3368675" cy="504825"/>
          </a:xfrm>
          <a:prstGeom prst="rect">
            <a:avLst/>
          </a:prstGeom>
        </p:spPr>
        <p:txBody>
          <a:bodyPr vert="horz" wrap="square" lIns="91440" tIns="45720" rIns="91440" bIns="45720" numCol="1" anchor="b" anchorCtr="0" compatLnSpc="1">
            <a:prstTxWarp prst="textNoShape">
              <a:avLst/>
            </a:prstTxWarp>
          </a:bodyPr>
          <a:lstStyle>
            <a:lvl1pPr>
              <a:defRPr sz="1200">
                <a:ea typeface="Microsoft YaHei" charset="0"/>
                <a:cs typeface="Microsoft YaHei" charset="0"/>
              </a:defRPr>
            </a:lvl1pPr>
          </a:lstStyle>
          <a:p>
            <a:pPr>
              <a:defRPr/>
            </a:pPr>
            <a:endParaRPr lang="en-US"/>
          </a:p>
        </p:txBody>
      </p:sp>
      <p:sp>
        <p:nvSpPr>
          <p:cNvPr id="5" name="Slide Number Placeholder 4"/>
          <p:cNvSpPr>
            <a:spLocks noGrp="1"/>
          </p:cNvSpPr>
          <p:nvPr>
            <p:ph type="sldNum" sz="quarter" idx="3"/>
          </p:nvPr>
        </p:nvSpPr>
        <p:spPr>
          <a:xfrm>
            <a:off x="4402138" y="9553575"/>
            <a:ext cx="3368675" cy="50482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A4B2C330-DD5C-214C-898B-BD28BBAA5ABF}" type="slidenum">
              <a:rPr lang="en-US" altLang="x-none"/>
              <a:pPr/>
              <a:t>‹#›</a:t>
            </a:fld>
            <a:endParaRPr lang="en-US" altLang="x-non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1"/>
          <p:cNvSpPr>
            <a:spLocks noGrp="1" noRot="1" noChangeAspect="1" noChangeArrowheads="1"/>
          </p:cNvSpPr>
          <p:nvPr>
            <p:ph type="sldImg"/>
          </p:nvPr>
        </p:nvSpPr>
        <p:spPr bwMode="auto">
          <a:xfrm>
            <a:off x="534988" y="763588"/>
            <a:ext cx="6702425" cy="377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sp>
      <p:sp>
        <p:nvSpPr>
          <p:cNvPr id="2" name="Rectangle 2"/>
          <p:cNvSpPr>
            <a:spLocks noGrp="1" noChangeArrowheads="1"/>
          </p:cNvSpPr>
          <p:nvPr>
            <p:ph type="body"/>
          </p:nvPr>
        </p:nvSpPr>
        <p:spPr bwMode="auto">
          <a:xfrm>
            <a:off x="777875" y="4776788"/>
            <a:ext cx="6216650" cy="45243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noProof="0"/>
          </a:p>
        </p:txBody>
      </p:sp>
      <p:sp>
        <p:nvSpPr>
          <p:cNvPr id="3075" name="Rectangle 3"/>
          <p:cNvSpPr>
            <a:spLocks noGrp="1" noChangeArrowheads="1"/>
          </p:cNvSpPr>
          <p:nvPr>
            <p:ph type="hdr"/>
          </p:nvPr>
        </p:nvSpPr>
        <p:spPr bwMode="auto">
          <a:xfrm>
            <a:off x="0" y="0"/>
            <a:ext cx="3371850" cy="5016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95000"/>
              </a:lnSpc>
              <a:buClr>
                <a:srgbClr val="000000"/>
              </a:buClr>
              <a:buSzPct val="100000"/>
              <a:buFont typeface="Times New Roman" charset="0"/>
              <a:buNone/>
              <a:tabLst>
                <a:tab pos="723900" algn="l"/>
                <a:tab pos="1447800" algn="l"/>
                <a:tab pos="2171700" algn="l"/>
                <a:tab pos="2895600" algn="l"/>
              </a:tabLst>
              <a:defRPr sz="1400">
                <a:solidFill>
                  <a:srgbClr val="000000"/>
                </a:solidFill>
                <a:latin typeface="Times New Roman" charset="0"/>
                <a:ea typeface="Microsoft YaHei" charset="0"/>
                <a:cs typeface="Lucida Sans Unicode" charset="0"/>
              </a:defRPr>
            </a:lvl1pPr>
          </a:lstStyle>
          <a:p>
            <a:pPr>
              <a:defRPr/>
            </a:pPr>
            <a:endParaRPr lang="en-US"/>
          </a:p>
        </p:txBody>
      </p:sp>
      <p:sp>
        <p:nvSpPr>
          <p:cNvPr id="3076" name="Rectangle 4"/>
          <p:cNvSpPr>
            <a:spLocks noGrp="1" noChangeArrowheads="1"/>
          </p:cNvSpPr>
          <p:nvPr>
            <p:ph type="dt"/>
          </p:nvPr>
        </p:nvSpPr>
        <p:spPr bwMode="auto">
          <a:xfrm>
            <a:off x="4398963" y="0"/>
            <a:ext cx="3371850" cy="5016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1">
              <a:lnSpc>
                <a:spcPct val="95000"/>
              </a:lnSpc>
              <a:buClr>
                <a:srgbClr val="000000"/>
              </a:buClr>
              <a:buSzPct val="100000"/>
              <a:buFont typeface="Times New Roman" charset="0"/>
              <a:buNone/>
              <a:tabLst>
                <a:tab pos="723900" algn="l"/>
                <a:tab pos="1447800" algn="l"/>
                <a:tab pos="2171700" algn="l"/>
                <a:tab pos="2895600" algn="l"/>
              </a:tabLst>
              <a:defRPr sz="1400">
                <a:solidFill>
                  <a:srgbClr val="000000"/>
                </a:solidFill>
                <a:latin typeface="Times New Roman" charset="0"/>
                <a:ea typeface="Microsoft YaHei" charset="0"/>
                <a:cs typeface="Lucida Sans Unicode" charset="0"/>
              </a:defRPr>
            </a:lvl1pPr>
          </a:lstStyle>
          <a:p>
            <a:pPr>
              <a:defRPr/>
            </a:pPr>
            <a:endParaRPr lang="en-US"/>
          </a:p>
        </p:txBody>
      </p:sp>
      <p:sp>
        <p:nvSpPr>
          <p:cNvPr id="3077" name="Rectangle 5"/>
          <p:cNvSpPr>
            <a:spLocks noGrp="1" noChangeArrowheads="1"/>
          </p:cNvSpPr>
          <p:nvPr>
            <p:ph type="ftr"/>
          </p:nvPr>
        </p:nvSpPr>
        <p:spPr bwMode="auto">
          <a:xfrm>
            <a:off x="0" y="9555163"/>
            <a:ext cx="3371850" cy="5016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eaLnBrk="1">
              <a:lnSpc>
                <a:spcPct val="95000"/>
              </a:lnSpc>
              <a:buClr>
                <a:srgbClr val="000000"/>
              </a:buClr>
              <a:buSzPct val="100000"/>
              <a:buFont typeface="Times New Roman" charset="0"/>
              <a:buNone/>
              <a:tabLst>
                <a:tab pos="723900" algn="l"/>
                <a:tab pos="1447800" algn="l"/>
                <a:tab pos="2171700" algn="l"/>
                <a:tab pos="2895600" algn="l"/>
              </a:tabLst>
              <a:defRPr sz="1400">
                <a:solidFill>
                  <a:srgbClr val="000000"/>
                </a:solidFill>
                <a:latin typeface="Times New Roman" charset="0"/>
                <a:ea typeface="Microsoft YaHei" charset="0"/>
                <a:cs typeface="Lucida Sans Unicode" charset="0"/>
              </a:defRPr>
            </a:lvl1pPr>
          </a:lstStyle>
          <a:p>
            <a:pPr>
              <a:defRPr/>
            </a:pPr>
            <a:endParaRPr lang="en-US"/>
          </a:p>
        </p:txBody>
      </p:sp>
      <p:sp>
        <p:nvSpPr>
          <p:cNvPr id="3078" name="Rectangle 6"/>
          <p:cNvSpPr>
            <a:spLocks noGrp="1" noChangeArrowheads="1"/>
          </p:cNvSpPr>
          <p:nvPr>
            <p:ph type="sldNum"/>
          </p:nvPr>
        </p:nvSpPr>
        <p:spPr bwMode="auto">
          <a:xfrm>
            <a:off x="4398963" y="9555163"/>
            <a:ext cx="3371850" cy="5016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eaLnBrk="1">
              <a:lnSpc>
                <a:spcPct val="95000"/>
              </a:lnSpc>
              <a:buClr>
                <a:srgbClr val="000000"/>
              </a:buClr>
              <a:buSzPct val="100000"/>
              <a:buFont typeface="Times New Roman" charset="0"/>
              <a:buNone/>
              <a:tabLst>
                <a:tab pos="723900" algn="l"/>
                <a:tab pos="1447800" algn="l"/>
                <a:tab pos="2171700" algn="l"/>
                <a:tab pos="2895600" algn="l"/>
              </a:tabLst>
              <a:defRPr sz="1400">
                <a:solidFill>
                  <a:srgbClr val="000000"/>
                </a:solidFill>
                <a:latin typeface="Times New Roman" charset="0"/>
              </a:defRPr>
            </a:lvl1pPr>
          </a:lstStyle>
          <a:p>
            <a:fld id="{0A96E926-006C-4040-8755-F055D09C7252}" type="slidenum">
              <a:rPr lang="en-US" altLang="x-none"/>
              <a:pPr/>
              <a:t>‹#›</a:t>
            </a:fld>
            <a:endParaRPr lang="en-US" altLang="x-none"/>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anose="02020603050405020304" pitchFamily="18" charset="0"/>
        <a:ea typeface="MS PGothic" panose="020B0600070205080204" pitchFamily="34" charset="-128"/>
        <a:cs typeface="MS PGothic" charset="0"/>
      </a:defRPr>
    </a:lvl2pPr>
    <a:lvl3pPr marL="11430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anose="02020603050405020304" pitchFamily="18" charset="0"/>
        <a:ea typeface="MS PGothic" panose="020B0600070205080204" pitchFamily="34" charset="-128"/>
        <a:cs typeface="MS PGothic" charset="0"/>
      </a:defRPr>
    </a:lvl3pPr>
    <a:lvl4pPr marL="16002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anose="02020603050405020304" pitchFamily="18" charset="0"/>
        <a:ea typeface="MS PGothic" panose="020B0600070205080204" pitchFamily="34" charset="-128"/>
        <a:cs typeface="MS PGothic" charset="0"/>
      </a:defRPr>
    </a:lvl4pPr>
    <a:lvl5pPr marL="20574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anose="02020603050405020304" pitchFamily="18" charset="0"/>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 Id="rId3" Type="http://schemas.openxmlformats.org/officeDocument/2006/relationships/image" Target="../media/image5.png"/></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IEEE has organized local and regional events in targeted cities with international experts in the specific areas of focus. A fundamental undertaking of the IEEE Smart Cities initiative, the IEEE Core Smart Cities program recognizes and helps cities that are establishing and investing both human and financial capital into smart city plans. Acceptance into the initiative requires an articulate, pragmatic plan for how the city can become smarter in how it is run, with the goal of improving its citizens’ quality of life. Selected cities receive strategic and practical advice from a team of IEEE experts to help conduct activities and further the well-being of its citizens in a sustainable environment.</a:t>
            </a:r>
          </a:p>
          <a:p>
            <a:r>
              <a:rPr lang="en-US" sz="1300" dirty="0"/>
              <a:t>In addition, we have partner with affiliated cities to help with education and information exchange for knowledge transfer and awareness</a:t>
            </a:r>
          </a:p>
          <a:p>
            <a:endParaRPr lang="en-US" sz="1300" dirty="0"/>
          </a:p>
          <a:p>
            <a:pPr lvl="0"/>
            <a:r>
              <a:rPr lang="en-GB" sz="1200" dirty="0"/>
              <a:t>For each of the selected cities</a:t>
            </a:r>
            <a:endParaRPr lang="en-US" sz="1200" dirty="0"/>
          </a:p>
          <a:p>
            <a:pPr lvl="1"/>
            <a:r>
              <a:rPr lang="en-GB" sz="1200" dirty="0"/>
              <a:t>Completion of </a:t>
            </a:r>
            <a:r>
              <a:rPr lang="en-GB" sz="1200" b="1" dirty="0"/>
              <a:t>workshops </a:t>
            </a:r>
            <a:r>
              <a:rPr lang="en-GB" sz="1200" dirty="0"/>
              <a:t>in cities planning or building a smart city</a:t>
            </a:r>
            <a:endParaRPr lang="en-US" sz="1200" dirty="0"/>
          </a:p>
          <a:p>
            <a:pPr lvl="1"/>
            <a:r>
              <a:rPr lang="en-GB" sz="1200" b="1" dirty="0"/>
              <a:t>Working groups </a:t>
            </a:r>
            <a:r>
              <a:rPr lang="en-GB" sz="1200" dirty="0"/>
              <a:t>and </a:t>
            </a:r>
            <a:r>
              <a:rPr lang="en-GB" sz="1200" b="1" dirty="0"/>
              <a:t>whitepapers</a:t>
            </a:r>
            <a:endParaRPr lang="en-US" sz="1200" dirty="0"/>
          </a:p>
          <a:p>
            <a:pPr lvl="1"/>
            <a:r>
              <a:rPr lang="en-GB" sz="1200" b="1" dirty="0"/>
              <a:t>Metrics</a:t>
            </a:r>
            <a:r>
              <a:rPr lang="en-GB" sz="1200" dirty="0"/>
              <a:t> to measure effectiveness of municipality efforts to evolve to Smart City</a:t>
            </a:r>
            <a:endParaRPr lang="en-US" sz="1200" dirty="0"/>
          </a:p>
          <a:p>
            <a:pPr lvl="1"/>
            <a:r>
              <a:rPr lang="en-GB" sz="1200" dirty="0"/>
              <a:t>Published </a:t>
            </a:r>
            <a:r>
              <a:rPr lang="en-GB" sz="1200" b="1" dirty="0"/>
              <a:t>theses</a:t>
            </a:r>
            <a:r>
              <a:rPr lang="en-GB" sz="1200" dirty="0"/>
              <a:t> and doctoral </a:t>
            </a:r>
            <a:r>
              <a:rPr lang="en-GB" sz="1200" b="1" dirty="0"/>
              <a:t>dissertations</a:t>
            </a:r>
            <a:r>
              <a:rPr lang="en-GB" sz="1200" dirty="0"/>
              <a:t> from university students in each city</a:t>
            </a:r>
            <a:endParaRPr lang="en-US" sz="1200" dirty="0"/>
          </a:p>
          <a:p>
            <a:pPr lvl="1"/>
            <a:r>
              <a:rPr lang="en-GB" sz="1200" b="1" dirty="0"/>
              <a:t>MOOCs</a:t>
            </a:r>
            <a:r>
              <a:rPr lang="en-GB" sz="1200" dirty="0"/>
              <a:t> </a:t>
            </a:r>
            <a:r>
              <a:rPr lang="en-GB" sz="1200" b="1" dirty="0"/>
              <a:t>Courses</a:t>
            </a:r>
            <a:r>
              <a:rPr lang="en-GB" sz="1200" dirty="0"/>
              <a:t> developed by the universities on jointly agreed upon topics</a:t>
            </a:r>
            <a:endParaRPr lang="en-US" sz="1200" dirty="0"/>
          </a:p>
          <a:p>
            <a:pPr lvl="1"/>
            <a:r>
              <a:rPr lang="en-GB" sz="1200" dirty="0"/>
              <a:t>Follow-on </a:t>
            </a:r>
            <a:r>
              <a:rPr lang="en-GB" sz="1200" b="1" dirty="0"/>
              <a:t>conferences</a:t>
            </a:r>
            <a:endParaRPr lang="en-US" sz="1200" dirty="0"/>
          </a:p>
          <a:p>
            <a:pPr lvl="1"/>
            <a:r>
              <a:rPr lang="en-GB" sz="1200" b="1" dirty="0"/>
              <a:t>Standards</a:t>
            </a:r>
            <a:endParaRPr lang="en-US" sz="1200" dirty="0"/>
          </a:p>
          <a:p>
            <a:endParaRPr lang="en-US" dirty="0"/>
          </a:p>
        </p:txBody>
      </p:sp>
      <p:sp>
        <p:nvSpPr>
          <p:cNvPr id="4" name="Slide Number Placeholder 3"/>
          <p:cNvSpPr>
            <a:spLocks noGrp="1"/>
          </p:cNvSpPr>
          <p:nvPr>
            <p:ph type="sldNum" sz="quarter" idx="10"/>
          </p:nvPr>
        </p:nvSpPr>
        <p:spPr/>
        <p:txBody>
          <a:bodyPr/>
          <a:lstStyle/>
          <a:p>
            <a:fld id="{DFF362D4-5DD5-1441-A093-8EF5773AF7CF}" type="slidenum">
              <a:rPr lang="en-US" smtClean="0"/>
              <a:t>3</a:t>
            </a:fld>
            <a:endParaRPr lang="en-US"/>
          </a:p>
        </p:txBody>
      </p:sp>
    </p:spTree>
    <p:extLst>
      <p:ext uri="{BB962C8B-B14F-4D97-AF65-F5344CB8AC3E}">
        <p14:creationId xmlns:p14="http://schemas.microsoft.com/office/powerpoint/2010/main" val="322709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a:ln>
            <a:solidFill>
              <a:srgbClr val="000000"/>
            </a:solidFill>
            <a:miter lim="800000"/>
            <a:headEnd/>
            <a:tailEnd/>
          </a:ln>
        </p:spPr>
      </p:sp>
      <p:sp>
        <p:nvSpPr>
          <p:cNvPr id="1638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x-none" b="1" dirty="0" smtClean="0">
              <a:latin typeface="Times New Roman" charset="0"/>
              <a:ea typeface="MS PGothic" charset="-128"/>
            </a:endParaRPr>
          </a:p>
          <a:p>
            <a:endParaRPr lang="en-US" altLang="x-none" dirty="0">
              <a:latin typeface="Times New Roman" charset="0"/>
              <a:ea typeface="MS PGothic" charset="-128"/>
            </a:endParaRPr>
          </a:p>
          <a:p>
            <a:endParaRPr lang="en-US" altLang="x-none" dirty="0">
              <a:latin typeface="Times New Roman" charset="0"/>
              <a:ea typeface="MS PGothic" charset="-128"/>
            </a:endParaRPr>
          </a:p>
        </p:txBody>
      </p:sp>
      <p:sp>
        <p:nvSpPr>
          <p:cNvPr id="16387" name="Slide Number Placeholder 3"/>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723900" algn="l"/>
                <a:tab pos="1447800" algn="l"/>
                <a:tab pos="2171700" algn="l"/>
                <a:tab pos="2895600" algn="l"/>
              </a:tabLst>
              <a:defRPr sz="2400">
                <a:solidFill>
                  <a:schemeClr val="bg1"/>
                </a:solidFill>
                <a:latin typeface="Calibri" charset="0"/>
                <a:ea typeface="Microsoft YaHei" charset="-122"/>
              </a:defRPr>
            </a:lvl1pPr>
            <a:lvl2pPr>
              <a:tabLst>
                <a:tab pos="723900" algn="l"/>
                <a:tab pos="1447800" algn="l"/>
                <a:tab pos="2171700" algn="l"/>
                <a:tab pos="2895600" algn="l"/>
              </a:tabLst>
              <a:defRPr sz="2400">
                <a:solidFill>
                  <a:schemeClr val="bg1"/>
                </a:solidFill>
                <a:latin typeface="Calibri" charset="0"/>
                <a:ea typeface="Microsoft YaHei" charset="-122"/>
              </a:defRPr>
            </a:lvl2pPr>
            <a:lvl3pPr>
              <a:tabLst>
                <a:tab pos="723900" algn="l"/>
                <a:tab pos="1447800" algn="l"/>
                <a:tab pos="2171700" algn="l"/>
                <a:tab pos="2895600" algn="l"/>
              </a:tabLst>
              <a:defRPr sz="2400">
                <a:solidFill>
                  <a:schemeClr val="bg1"/>
                </a:solidFill>
                <a:latin typeface="Calibri" charset="0"/>
                <a:ea typeface="Microsoft YaHei" charset="-122"/>
              </a:defRPr>
            </a:lvl3pPr>
            <a:lvl4pPr>
              <a:tabLst>
                <a:tab pos="723900" algn="l"/>
                <a:tab pos="1447800" algn="l"/>
                <a:tab pos="2171700" algn="l"/>
                <a:tab pos="2895600" algn="l"/>
              </a:tabLst>
              <a:defRPr sz="2400">
                <a:solidFill>
                  <a:schemeClr val="bg1"/>
                </a:solidFill>
                <a:latin typeface="Calibri" charset="0"/>
                <a:ea typeface="Microsoft YaHei" charset="-122"/>
              </a:defRPr>
            </a:lvl4pPr>
            <a:lvl5pPr>
              <a:tabLst>
                <a:tab pos="723900" algn="l"/>
                <a:tab pos="1447800" algn="l"/>
                <a:tab pos="2171700" algn="l"/>
                <a:tab pos="28956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9pPr>
          </a:lstStyle>
          <a:p>
            <a:fld id="{40564023-2515-F941-A9BC-620C9B3A2264}" type="slidenum">
              <a:rPr lang="en-US" altLang="x-none" sz="1300">
                <a:solidFill>
                  <a:srgbClr val="000000"/>
                </a:solidFill>
                <a:latin typeface="Arial" charset="0"/>
                <a:ea typeface="MS PGothic" charset="-128"/>
              </a:rPr>
              <a:pPr/>
              <a:t>4</a:t>
            </a:fld>
            <a:endParaRPr lang="en-US" altLang="x-none" sz="1300">
              <a:solidFill>
                <a:srgbClr val="000000"/>
              </a:solidFill>
              <a:latin typeface="Arial" charset="0"/>
              <a:ea typeface="MS PGothic"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3"/>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723900" algn="l"/>
                <a:tab pos="1447800" algn="l"/>
                <a:tab pos="2171700" algn="l"/>
                <a:tab pos="2895600" algn="l"/>
              </a:tabLst>
              <a:defRPr sz="2400">
                <a:solidFill>
                  <a:schemeClr val="bg1"/>
                </a:solidFill>
                <a:latin typeface="Calibri" charset="0"/>
                <a:ea typeface="Microsoft YaHei" charset="-122"/>
              </a:defRPr>
            </a:lvl1pPr>
            <a:lvl2pPr>
              <a:tabLst>
                <a:tab pos="723900" algn="l"/>
                <a:tab pos="1447800" algn="l"/>
                <a:tab pos="2171700" algn="l"/>
                <a:tab pos="2895600" algn="l"/>
              </a:tabLst>
              <a:defRPr sz="2400">
                <a:solidFill>
                  <a:schemeClr val="bg1"/>
                </a:solidFill>
                <a:latin typeface="Calibri" charset="0"/>
                <a:ea typeface="Microsoft YaHei" charset="-122"/>
              </a:defRPr>
            </a:lvl2pPr>
            <a:lvl3pPr>
              <a:tabLst>
                <a:tab pos="723900" algn="l"/>
                <a:tab pos="1447800" algn="l"/>
                <a:tab pos="2171700" algn="l"/>
                <a:tab pos="2895600" algn="l"/>
              </a:tabLst>
              <a:defRPr sz="2400">
                <a:solidFill>
                  <a:schemeClr val="bg1"/>
                </a:solidFill>
                <a:latin typeface="Calibri" charset="0"/>
                <a:ea typeface="Microsoft YaHei" charset="-122"/>
              </a:defRPr>
            </a:lvl3pPr>
            <a:lvl4pPr>
              <a:tabLst>
                <a:tab pos="723900" algn="l"/>
                <a:tab pos="1447800" algn="l"/>
                <a:tab pos="2171700" algn="l"/>
                <a:tab pos="2895600" algn="l"/>
              </a:tabLst>
              <a:defRPr sz="2400">
                <a:solidFill>
                  <a:schemeClr val="bg1"/>
                </a:solidFill>
                <a:latin typeface="Calibri" charset="0"/>
                <a:ea typeface="Microsoft YaHei" charset="-122"/>
              </a:defRPr>
            </a:lvl4pPr>
            <a:lvl5pPr>
              <a:tabLst>
                <a:tab pos="723900" algn="l"/>
                <a:tab pos="1447800" algn="l"/>
                <a:tab pos="2171700" algn="l"/>
                <a:tab pos="28956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9pPr>
          </a:lstStyle>
          <a:p>
            <a:pPr eaLnBrk="0"/>
            <a:r>
              <a:rPr lang="en-US" altLang="x-none" sz="1300">
                <a:solidFill>
                  <a:schemeClr val="tx1"/>
                </a:solidFill>
                <a:latin typeface="Times New Roman" charset="0"/>
                <a:ea typeface="MS PGothic" charset="-128"/>
              </a:rPr>
              <a:t>02/08/10</a:t>
            </a:r>
          </a:p>
        </p:txBody>
      </p:sp>
      <p:sp>
        <p:nvSpPr>
          <p:cNvPr id="18435"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723900" algn="l"/>
                <a:tab pos="1447800" algn="l"/>
                <a:tab pos="2171700" algn="l"/>
                <a:tab pos="2895600" algn="l"/>
              </a:tabLst>
              <a:defRPr sz="2400">
                <a:solidFill>
                  <a:schemeClr val="bg1"/>
                </a:solidFill>
                <a:latin typeface="Calibri" charset="0"/>
                <a:ea typeface="Microsoft YaHei" charset="-122"/>
              </a:defRPr>
            </a:lvl1pPr>
            <a:lvl2pPr>
              <a:tabLst>
                <a:tab pos="723900" algn="l"/>
                <a:tab pos="1447800" algn="l"/>
                <a:tab pos="2171700" algn="l"/>
                <a:tab pos="2895600" algn="l"/>
              </a:tabLst>
              <a:defRPr sz="2400">
                <a:solidFill>
                  <a:schemeClr val="bg1"/>
                </a:solidFill>
                <a:latin typeface="Calibri" charset="0"/>
                <a:ea typeface="Microsoft YaHei" charset="-122"/>
              </a:defRPr>
            </a:lvl2pPr>
            <a:lvl3pPr>
              <a:tabLst>
                <a:tab pos="723900" algn="l"/>
                <a:tab pos="1447800" algn="l"/>
                <a:tab pos="2171700" algn="l"/>
                <a:tab pos="2895600" algn="l"/>
              </a:tabLst>
              <a:defRPr sz="2400">
                <a:solidFill>
                  <a:schemeClr val="bg1"/>
                </a:solidFill>
                <a:latin typeface="Calibri" charset="0"/>
                <a:ea typeface="Microsoft YaHei" charset="-122"/>
              </a:defRPr>
            </a:lvl3pPr>
            <a:lvl4pPr>
              <a:tabLst>
                <a:tab pos="723900" algn="l"/>
                <a:tab pos="1447800" algn="l"/>
                <a:tab pos="2171700" algn="l"/>
                <a:tab pos="2895600" algn="l"/>
              </a:tabLst>
              <a:defRPr sz="2400">
                <a:solidFill>
                  <a:schemeClr val="bg1"/>
                </a:solidFill>
                <a:latin typeface="Calibri" charset="0"/>
                <a:ea typeface="Microsoft YaHei" charset="-122"/>
              </a:defRPr>
            </a:lvl4pPr>
            <a:lvl5pPr>
              <a:tabLst>
                <a:tab pos="723900" algn="l"/>
                <a:tab pos="1447800" algn="l"/>
                <a:tab pos="2171700" algn="l"/>
                <a:tab pos="28956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9pPr>
          </a:lstStyle>
          <a:p>
            <a:pPr eaLnBrk="0"/>
            <a:fld id="{88432E92-2FF5-E34A-83B6-D4C5E0DE8D25}" type="slidenum">
              <a:rPr lang="en-US" altLang="x-none" sz="1300">
                <a:solidFill>
                  <a:schemeClr val="tx1"/>
                </a:solidFill>
                <a:latin typeface="Times New Roman" charset="0"/>
                <a:ea typeface="MS PGothic" charset="-128"/>
              </a:rPr>
              <a:pPr eaLnBrk="0"/>
              <a:t>5</a:t>
            </a:fld>
            <a:endParaRPr lang="en-US" altLang="x-none" sz="1300">
              <a:solidFill>
                <a:schemeClr val="tx1"/>
              </a:solidFill>
              <a:latin typeface="Times New Roman" charset="0"/>
              <a:ea typeface="MS PGothic" charset="-128"/>
            </a:endParaRPr>
          </a:p>
        </p:txBody>
      </p:sp>
      <p:sp>
        <p:nvSpPr>
          <p:cNvPr id="18436" name="Text Box 1"/>
          <p:cNvSpPr txBox="1">
            <a:spLocks noChangeArrowheads="1"/>
          </p:cNvSpPr>
          <p:nvPr/>
        </p:nvSpPr>
        <p:spPr bwMode="auto">
          <a:xfrm>
            <a:off x="1338263" y="755650"/>
            <a:ext cx="5100637" cy="3771900"/>
          </a:xfrm>
          <a:prstGeom prst="rect">
            <a:avLst/>
          </a:prstGeom>
          <a:solidFill>
            <a:srgbClr val="FFFFFF"/>
          </a:solidFill>
          <a:ln w="9525">
            <a:solidFill>
              <a:srgbClr val="000000"/>
            </a:solidFill>
            <a:miter lim="800000"/>
            <a:headEnd/>
            <a:tailEnd/>
          </a:ln>
        </p:spPr>
        <p:txBody>
          <a:bodyPr wrap="none" lIns="101096" tIns="50549" rIns="101096" bIns="50549" anchor="ctr"/>
          <a:lstStyle/>
          <a:p>
            <a:endParaRPr lang="en-US" altLang="x-none" sz="2400">
              <a:solidFill>
                <a:schemeClr val="tx1"/>
              </a:solidFill>
              <a:latin typeface="Arial" charset="0"/>
              <a:ea typeface="MS PGothic" charset="-128"/>
            </a:endParaRPr>
          </a:p>
        </p:txBody>
      </p:sp>
      <p:sp>
        <p:nvSpPr>
          <p:cNvPr id="18437" name="Text Box 2"/>
          <p:cNvSpPr>
            <a:spLocks noGrp="1" noChangeArrowheads="1"/>
          </p:cNvSpPr>
          <p:nvPr>
            <p:ph type="body"/>
          </p:nvPr>
        </p:nvSpPr>
        <p:spPr>
          <a:xfrm>
            <a:off x="777875" y="4778375"/>
            <a:ext cx="6216650" cy="4625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539" tIns="48266" rIns="96539" bIns="48266" anchor="ctr"/>
          <a:lstStyle/>
          <a:p>
            <a:pPr marL="317500" lvl="2" indent="-317500">
              <a:spcBef>
                <a:spcPct val="20000"/>
              </a:spcBef>
              <a:buClr>
                <a:schemeClr val="bg2"/>
              </a:buClr>
              <a:buSzPct val="80000"/>
              <a:buFont typeface="Times New Roman" charset="0"/>
              <a:buBlip>
                <a:blip r:embed="rId3"/>
              </a:buBlip>
            </a:pPr>
            <a:r>
              <a:rPr lang="en-US" altLang="x-none" sz="2000">
                <a:latin typeface="Arial" charset="0"/>
                <a:ea typeface="ＭＳ Ｐゴシック" charset="-128"/>
              </a:rPr>
              <a:t>Completion of one workshop per city</a:t>
            </a:r>
          </a:p>
          <a:p>
            <a:pPr marL="317500" lvl="2" indent="-317500">
              <a:spcBef>
                <a:spcPct val="20000"/>
              </a:spcBef>
              <a:buClr>
                <a:schemeClr val="bg2"/>
              </a:buClr>
              <a:buSzPct val="80000"/>
              <a:buFont typeface="Times New Roman" charset="0"/>
              <a:buBlip>
                <a:blip r:embed="rId3"/>
              </a:buBlip>
            </a:pPr>
            <a:r>
              <a:rPr lang="en-US" altLang="x-none" sz="2000">
                <a:latin typeface="Arial" charset="0"/>
                <a:ea typeface="ＭＳ Ｐゴシック" charset="-128"/>
              </a:rPr>
              <a:t>One or more whitepapers per workshop</a:t>
            </a:r>
          </a:p>
          <a:p>
            <a:pPr marL="317500" lvl="2" indent="-317500">
              <a:spcBef>
                <a:spcPct val="20000"/>
              </a:spcBef>
              <a:buClr>
                <a:schemeClr val="bg2"/>
              </a:buClr>
              <a:buSzPct val="80000"/>
              <a:buFont typeface="Times New Roman" charset="0"/>
              <a:buBlip>
                <a:blip r:embed="rId3"/>
              </a:buBlip>
            </a:pPr>
            <a:r>
              <a:rPr lang="en-US" altLang="x-none" sz="2000">
                <a:latin typeface="Arial" charset="0"/>
                <a:ea typeface="ＭＳ Ｐゴシック" charset="-128"/>
              </a:rPr>
              <a:t>Metrics to measure effectiveness of municipality efforts to evolve to Smart City</a:t>
            </a:r>
          </a:p>
          <a:p>
            <a:pPr marL="317500" lvl="2" indent="-317500">
              <a:spcBef>
                <a:spcPct val="20000"/>
              </a:spcBef>
              <a:buClr>
                <a:schemeClr val="bg2"/>
              </a:buClr>
              <a:buSzPct val="80000"/>
              <a:buFont typeface="Times New Roman" charset="0"/>
              <a:buBlip>
                <a:blip r:embed="rId3"/>
              </a:buBlip>
            </a:pPr>
            <a:r>
              <a:rPr lang="en-US" altLang="x-none" sz="2000">
                <a:latin typeface="Arial" charset="0"/>
                <a:ea typeface="ＭＳ Ｐゴシック" charset="-128"/>
              </a:rPr>
              <a:t>Published theses and doctoral dissertations from university students in each city</a:t>
            </a:r>
          </a:p>
          <a:p>
            <a:pPr marL="890588" lvl="1" indent="-381000">
              <a:spcBef>
                <a:spcPct val="20000"/>
              </a:spcBef>
              <a:buClr>
                <a:schemeClr val="bg2"/>
              </a:buClr>
              <a:buFont typeface="Arial" charset="0"/>
              <a:buChar char="–"/>
            </a:pPr>
            <a:r>
              <a:rPr lang="en-US" altLang="x-none" sz="2000">
                <a:latin typeface="Times New Roman" charset="0"/>
                <a:ea typeface="ＭＳ Ｐゴシック" charset="-128"/>
              </a:rPr>
              <a:t>IEEE to have rights of use outside the country where developed</a:t>
            </a:r>
          </a:p>
          <a:p>
            <a:pPr marL="890588" lvl="1" indent="-381000">
              <a:spcBef>
                <a:spcPct val="20000"/>
              </a:spcBef>
              <a:buClr>
                <a:schemeClr val="bg2"/>
              </a:buClr>
              <a:buFont typeface="Arial" charset="0"/>
              <a:buChar char="–"/>
            </a:pPr>
            <a:r>
              <a:rPr lang="en-US" altLang="x-none" sz="2000">
                <a:latin typeface="Times New Roman" charset="0"/>
                <a:ea typeface="ＭＳ Ｐゴシック" charset="-128"/>
              </a:rPr>
              <a:t>Estimate 2 PhD dissertations and 7-10 theses for Guadalajara</a:t>
            </a:r>
            <a:endParaRPr lang="en-US" altLang="x-none" sz="2000">
              <a:latin typeface="Times New Roman" charset="0"/>
              <a:ea typeface="MS PGothic" charset="-128"/>
            </a:endParaRPr>
          </a:p>
          <a:p>
            <a:pPr marL="317500" lvl="2" indent="-317500">
              <a:spcBef>
                <a:spcPct val="20000"/>
              </a:spcBef>
              <a:buClr>
                <a:schemeClr val="bg2"/>
              </a:buClr>
              <a:buSzPct val="80000"/>
              <a:buFont typeface="Times New Roman" charset="0"/>
              <a:buBlip>
                <a:blip r:embed="rId3"/>
              </a:buBlip>
            </a:pPr>
            <a:r>
              <a:rPr lang="en-US" altLang="x-none" sz="2000">
                <a:latin typeface="Times New Roman" charset="0"/>
                <a:ea typeface="MS PGothic" charset="-128"/>
              </a:rPr>
              <a:t>Four MOOCs per city developed by the selected universities</a:t>
            </a:r>
          </a:p>
          <a:p>
            <a:pPr marL="890588" lvl="1" indent="-381000">
              <a:spcBef>
                <a:spcPct val="20000"/>
              </a:spcBef>
              <a:buClr>
                <a:schemeClr val="bg2"/>
              </a:buClr>
              <a:buFont typeface="Arial" charset="0"/>
              <a:buChar char="–"/>
            </a:pPr>
            <a:r>
              <a:rPr lang="en-US" altLang="x-none" sz="2000">
                <a:latin typeface="Times New Roman" charset="0"/>
                <a:ea typeface="ＭＳ Ｐゴシック" charset="-128"/>
              </a:rPr>
              <a:t> IEEE to have rights of use outside the country where developed</a:t>
            </a:r>
            <a:endParaRPr lang="en-US" altLang="x-none" sz="2000">
              <a:latin typeface="Times New Roman" charset="0"/>
              <a:ea typeface="MS PGothic" charset="-128"/>
            </a:endParaRPr>
          </a:p>
          <a:p>
            <a:pPr marL="317500" lvl="2" indent="-317500">
              <a:spcBef>
                <a:spcPct val="20000"/>
              </a:spcBef>
              <a:buClr>
                <a:schemeClr val="bg2"/>
              </a:buClr>
              <a:buSzPct val="80000"/>
              <a:buFont typeface="Times New Roman" charset="0"/>
              <a:buBlip>
                <a:blip r:embed="rId3"/>
              </a:buBlip>
            </a:pPr>
            <a:r>
              <a:rPr lang="en-US" altLang="x-none" sz="2000">
                <a:latin typeface="Times New Roman" charset="0"/>
                <a:ea typeface="MS PGothic" charset="-128"/>
              </a:rPr>
              <a:t>Courses developed by the universities on jointly agreed upon topics</a:t>
            </a:r>
          </a:p>
          <a:p>
            <a:pPr marL="890588" lvl="1" indent="-381000">
              <a:spcBef>
                <a:spcPct val="20000"/>
              </a:spcBef>
              <a:buClr>
                <a:schemeClr val="bg2"/>
              </a:buClr>
              <a:buFont typeface="Arial" charset="0"/>
              <a:buChar char="–"/>
            </a:pPr>
            <a:r>
              <a:rPr lang="en-US" altLang="x-none" sz="2000">
                <a:latin typeface="Times New Roman" charset="0"/>
                <a:ea typeface="ＭＳ Ｐゴシック" charset="-128"/>
              </a:rPr>
              <a:t>IEEE volunteers will assist in course design and peer review</a:t>
            </a:r>
          </a:p>
          <a:p>
            <a:pPr marL="317500" lvl="2" indent="-317500">
              <a:spcBef>
                <a:spcPct val="20000"/>
              </a:spcBef>
              <a:buClr>
                <a:schemeClr val="bg2"/>
              </a:buClr>
              <a:buSzPct val="80000"/>
              <a:buFont typeface="Times New Roman" charset="0"/>
              <a:buBlip>
                <a:blip r:embed="rId3"/>
              </a:buBlip>
            </a:pPr>
            <a:r>
              <a:rPr lang="en-US" altLang="x-none" sz="2000">
                <a:latin typeface="Times New Roman" charset="0"/>
                <a:ea typeface="MS PGothic" charset="-128"/>
              </a:rPr>
              <a:t>Follow-on conferences organized by each region every two years</a:t>
            </a:r>
          </a:p>
          <a:p>
            <a:pPr marL="890588" lvl="1" indent="-381000">
              <a:spcBef>
                <a:spcPct val="20000"/>
              </a:spcBef>
              <a:buClr>
                <a:schemeClr val="bg2"/>
              </a:buClr>
              <a:buFont typeface="Arial" charset="0"/>
              <a:buChar char="–"/>
            </a:pPr>
            <a:r>
              <a:rPr lang="en-US" altLang="x-none" sz="2000">
                <a:latin typeface="Times New Roman" charset="0"/>
                <a:ea typeface="ＭＳ Ｐゴシック" charset="-128"/>
              </a:rPr>
              <a:t>Five conferences per year; assuming 10 workshops in first two years</a:t>
            </a:r>
            <a:endParaRPr lang="en-US" altLang="x-none" sz="2000">
              <a:latin typeface="Times New Roman" charset="0"/>
              <a:ea typeface="MS PGothic" charset="-128"/>
            </a:endParaRPr>
          </a:p>
          <a:p>
            <a:pPr marL="317500" lvl="2" indent="-317500">
              <a:spcBef>
                <a:spcPct val="20000"/>
              </a:spcBef>
              <a:buClr>
                <a:schemeClr val="bg2"/>
              </a:buClr>
              <a:buSzPct val="80000"/>
              <a:buFont typeface="Times New Roman" charset="0"/>
              <a:buBlip>
                <a:blip r:embed="rId3"/>
              </a:buBlip>
            </a:pPr>
            <a:r>
              <a:rPr lang="en-US" altLang="x-none" sz="2000">
                <a:latin typeface="Times New Roman" charset="0"/>
                <a:ea typeface="MS PGothic" charset="-128"/>
              </a:rPr>
              <a:t>Web Portal</a:t>
            </a:r>
          </a:p>
          <a:p>
            <a:pPr marL="317500" lvl="2" indent="-317500">
              <a:spcBef>
                <a:spcPct val="20000"/>
              </a:spcBef>
              <a:buClr>
                <a:schemeClr val="bg2"/>
              </a:buClr>
              <a:buSzPct val="80000"/>
              <a:buFont typeface="Times New Roman" charset="0"/>
              <a:buBlip>
                <a:blip r:embed="rId3"/>
              </a:buBlip>
            </a:pPr>
            <a:r>
              <a:rPr lang="en-US" altLang="x-none" sz="2000">
                <a:latin typeface="Times New Roman" charset="0"/>
                <a:ea typeface="MS PGothic" charset="-128"/>
              </a:rPr>
              <a:t>On-Line Technical Community</a:t>
            </a:r>
          </a:p>
          <a:p>
            <a:pPr marL="317500" lvl="2" indent="-317500">
              <a:spcBef>
                <a:spcPct val="20000"/>
              </a:spcBef>
              <a:buClr>
                <a:schemeClr val="bg2"/>
              </a:buClr>
              <a:buSzPct val="80000"/>
              <a:buFont typeface="Times New Roman" charset="0"/>
              <a:buBlip>
                <a:blip r:embed="rId3"/>
              </a:buBlip>
            </a:pPr>
            <a:r>
              <a:rPr lang="en-US" altLang="x-none" sz="2000">
                <a:latin typeface="Times New Roman" charset="0"/>
                <a:ea typeface="MS PGothic" charset="-128"/>
              </a:rPr>
              <a:t>Knowledge Database</a:t>
            </a:r>
          </a:p>
          <a:p>
            <a:pPr marL="890588" lvl="1" indent="-381000">
              <a:spcBef>
                <a:spcPct val="20000"/>
              </a:spcBef>
              <a:buClr>
                <a:schemeClr val="bg2"/>
              </a:buClr>
              <a:buFont typeface="Arial" charset="0"/>
              <a:buChar char="–"/>
            </a:pPr>
            <a:r>
              <a:rPr lang="en-US" altLang="x-none" sz="2000">
                <a:latin typeface="Times New Roman" charset="0"/>
                <a:ea typeface="ＭＳ Ｐゴシック" charset="-128"/>
              </a:rPr>
              <a:t>Whitepapers, applications, metrics, use cases, etc.</a:t>
            </a:r>
          </a:p>
          <a:p>
            <a:endParaRPr lang="en-US" altLang="x-none">
              <a:latin typeface="Times New Roman" charset="0"/>
              <a:ea typeface="MS PGothic" charset="-128"/>
            </a:endParaRPr>
          </a:p>
        </p:txBody>
      </p:sp>
      <p:sp>
        <p:nvSpPr>
          <p:cNvPr id="18438" name="Text Box 3"/>
          <p:cNvSpPr txBox="1">
            <a:spLocks noChangeArrowheads="1"/>
          </p:cNvSpPr>
          <p:nvPr/>
        </p:nvSpPr>
        <p:spPr bwMode="auto">
          <a:xfrm>
            <a:off x="4402138" y="0"/>
            <a:ext cx="3368675"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02238" tIns="50928" rIns="102238" bIns="50928"/>
          <a:lstStyle>
            <a:lvl1pPr defTabSz="441325">
              <a:tabLst>
                <a:tab pos="0" algn="l"/>
                <a:tab pos="882650" algn="l"/>
                <a:tab pos="1765300" algn="l"/>
                <a:tab pos="2647950" algn="l"/>
                <a:tab pos="3530600" algn="l"/>
                <a:tab pos="4414838" algn="l"/>
                <a:tab pos="5297488" algn="l"/>
                <a:tab pos="6180138" algn="l"/>
                <a:tab pos="7062788" algn="l"/>
                <a:tab pos="7945438" algn="l"/>
                <a:tab pos="8829675" algn="l"/>
                <a:tab pos="9712325" algn="l"/>
              </a:tabLst>
              <a:defRPr sz="2400">
                <a:solidFill>
                  <a:schemeClr val="bg1"/>
                </a:solidFill>
                <a:latin typeface="Calibri" charset="0"/>
                <a:ea typeface="Microsoft YaHei" charset="-122"/>
              </a:defRPr>
            </a:lvl1pPr>
            <a:lvl2pPr defTabSz="441325">
              <a:tabLst>
                <a:tab pos="0" algn="l"/>
                <a:tab pos="882650" algn="l"/>
                <a:tab pos="1765300" algn="l"/>
                <a:tab pos="2647950" algn="l"/>
                <a:tab pos="3530600" algn="l"/>
                <a:tab pos="4414838" algn="l"/>
                <a:tab pos="5297488" algn="l"/>
                <a:tab pos="6180138" algn="l"/>
                <a:tab pos="7062788" algn="l"/>
                <a:tab pos="7945438" algn="l"/>
                <a:tab pos="8829675" algn="l"/>
                <a:tab pos="9712325" algn="l"/>
              </a:tabLst>
              <a:defRPr sz="2400">
                <a:solidFill>
                  <a:schemeClr val="bg1"/>
                </a:solidFill>
                <a:latin typeface="Calibri" charset="0"/>
                <a:ea typeface="Microsoft YaHei" charset="-122"/>
              </a:defRPr>
            </a:lvl2pPr>
            <a:lvl3pPr defTabSz="441325">
              <a:tabLst>
                <a:tab pos="0" algn="l"/>
                <a:tab pos="882650" algn="l"/>
                <a:tab pos="1765300" algn="l"/>
                <a:tab pos="2647950" algn="l"/>
                <a:tab pos="3530600" algn="l"/>
                <a:tab pos="4414838" algn="l"/>
                <a:tab pos="5297488" algn="l"/>
                <a:tab pos="6180138" algn="l"/>
                <a:tab pos="7062788" algn="l"/>
                <a:tab pos="7945438" algn="l"/>
                <a:tab pos="8829675" algn="l"/>
                <a:tab pos="9712325" algn="l"/>
              </a:tabLst>
              <a:defRPr sz="2400">
                <a:solidFill>
                  <a:schemeClr val="bg1"/>
                </a:solidFill>
                <a:latin typeface="Calibri" charset="0"/>
                <a:ea typeface="Microsoft YaHei" charset="-122"/>
              </a:defRPr>
            </a:lvl3pPr>
            <a:lvl4pPr defTabSz="441325">
              <a:tabLst>
                <a:tab pos="0" algn="l"/>
                <a:tab pos="882650" algn="l"/>
                <a:tab pos="1765300" algn="l"/>
                <a:tab pos="2647950" algn="l"/>
                <a:tab pos="3530600" algn="l"/>
                <a:tab pos="4414838" algn="l"/>
                <a:tab pos="5297488" algn="l"/>
                <a:tab pos="6180138" algn="l"/>
                <a:tab pos="7062788" algn="l"/>
                <a:tab pos="7945438" algn="l"/>
                <a:tab pos="8829675" algn="l"/>
                <a:tab pos="9712325" algn="l"/>
              </a:tabLst>
              <a:defRPr sz="2400">
                <a:solidFill>
                  <a:schemeClr val="bg1"/>
                </a:solidFill>
                <a:latin typeface="Calibri" charset="0"/>
                <a:ea typeface="Microsoft YaHei" charset="-122"/>
              </a:defRPr>
            </a:lvl4pPr>
            <a:lvl5pPr defTabSz="441325">
              <a:tabLst>
                <a:tab pos="0" algn="l"/>
                <a:tab pos="882650" algn="l"/>
                <a:tab pos="1765300" algn="l"/>
                <a:tab pos="2647950" algn="l"/>
                <a:tab pos="3530600" algn="l"/>
                <a:tab pos="4414838" algn="l"/>
                <a:tab pos="5297488" algn="l"/>
                <a:tab pos="6180138" algn="l"/>
                <a:tab pos="7062788" algn="l"/>
                <a:tab pos="7945438" algn="l"/>
                <a:tab pos="8829675" algn="l"/>
                <a:tab pos="9712325" algn="l"/>
              </a:tabLst>
              <a:defRPr sz="2400">
                <a:solidFill>
                  <a:schemeClr val="bg1"/>
                </a:solidFill>
                <a:latin typeface="Calibri" charset="0"/>
                <a:ea typeface="Microsoft YaHei" charset="-122"/>
              </a:defRPr>
            </a:lvl5pPr>
            <a:lvl6pPr marL="2514600" indent="-228600" defTabSz="441325" eaLnBrk="0" fontAlgn="base" hangingPunct="0">
              <a:spcBef>
                <a:spcPct val="0"/>
              </a:spcBef>
              <a:spcAft>
                <a:spcPct val="0"/>
              </a:spcAft>
              <a:tabLst>
                <a:tab pos="0" algn="l"/>
                <a:tab pos="882650" algn="l"/>
                <a:tab pos="1765300" algn="l"/>
                <a:tab pos="2647950" algn="l"/>
                <a:tab pos="3530600" algn="l"/>
                <a:tab pos="4414838" algn="l"/>
                <a:tab pos="5297488" algn="l"/>
                <a:tab pos="6180138" algn="l"/>
                <a:tab pos="7062788" algn="l"/>
                <a:tab pos="7945438" algn="l"/>
                <a:tab pos="8829675" algn="l"/>
                <a:tab pos="9712325" algn="l"/>
              </a:tabLst>
              <a:defRPr sz="2400">
                <a:solidFill>
                  <a:schemeClr val="bg1"/>
                </a:solidFill>
                <a:latin typeface="Calibri" charset="0"/>
                <a:ea typeface="Microsoft YaHei" charset="-122"/>
              </a:defRPr>
            </a:lvl6pPr>
            <a:lvl7pPr marL="2971800" indent="-228600" defTabSz="441325" eaLnBrk="0" fontAlgn="base" hangingPunct="0">
              <a:spcBef>
                <a:spcPct val="0"/>
              </a:spcBef>
              <a:spcAft>
                <a:spcPct val="0"/>
              </a:spcAft>
              <a:tabLst>
                <a:tab pos="0" algn="l"/>
                <a:tab pos="882650" algn="l"/>
                <a:tab pos="1765300" algn="l"/>
                <a:tab pos="2647950" algn="l"/>
                <a:tab pos="3530600" algn="l"/>
                <a:tab pos="4414838" algn="l"/>
                <a:tab pos="5297488" algn="l"/>
                <a:tab pos="6180138" algn="l"/>
                <a:tab pos="7062788" algn="l"/>
                <a:tab pos="7945438" algn="l"/>
                <a:tab pos="8829675" algn="l"/>
                <a:tab pos="9712325" algn="l"/>
              </a:tabLst>
              <a:defRPr sz="2400">
                <a:solidFill>
                  <a:schemeClr val="bg1"/>
                </a:solidFill>
                <a:latin typeface="Calibri" charset="0"/>
                <a:ea typeface="Microsoft YaHei" charset="-122"/>
              </a:defRPr>
            </a:lvl7pPr>
            <a:lvl8pPr marL="3429000" indent="-228600" defTabSz="441325" eaLnBrk="0" fontAlgn="base" hangingPunct="0">
              <a:spcBef>
                <a:spcPct val="0"/>
              </a:spcBef>
              <a:spcAft>
                <a:spcPct val="0"/>
              </a:spcAft>
              <a:tabLst>
                <a:tab pos="0" algn="l"/>
                <a:tab pos="882650" algn="l"/>
                <a:tab pos="1765300" algn="l"/>
                <a:tab pos="2647950" algn="l"/>
                <a:tab pos="3530600" algn="l"/>
                <a:tab pos="4414838" algn="l"/>
                <a:tab pos="5297488" algn="l"/>
                <a:tab pos="6180138" algn="l"/>
                <a:tab pos="7062788" algn="l"/>
                <a:tab pos="7945438" algn="l"/>
                <a:tab pos="8829675" algn="l"/>
                <a:tab pos="9712325" algn="l"/>
              </a:tabLst>
              <a:defRPr sz="2400">
                <a:solidFill>
                  <a:schemeClr val="bg1"/>
                </a:solidFill>
                <a:latin typeface="Calibri" charset="0"/>
                <a:ea typeface="Microsoft YaHei" charset="-122"/>
              </a:defRPr>
            </a:lvl8pPr>
            <a:lvl9pPr marL="3886200" indent="-228600" defTabSz="441325" eaLnBrk="0" fontAlgn="base" hangingPunct="0">
              <a:spcBef>
                <a:spcPct val="0"/>
              </a:spcBef>
              <a:spcAft>
                <a:spcPct val="0"/>
              </a:spcAft>
              <a:tabLst>
                <a:tab pos="0" algn="l"/>
                <a:tab pos="882650" algn="l"/>
                <a:tab pos="1765300" algn="l"/>
                <a:tab pos="2647950" algn="l"/>
                <a:tab pos="3530600" algn="l"/>
                <a:tab pos="4414838" algn="l"/>
                <a:tab pos="5297488" algn="l"/>
                <a:tab pos="6180138" algn="l"/>
                <a:tab pos="7062788" algn="l"/>
                <a:tab pos="7945438" algn="l"/>
                <a:tab pos="8829675" algn="l"/>
                <a:tab pos="9712325" algn="l"/>
              </a:tabLst>
              <a:defRPr sz="2400">
                <a:solidFill>
                  <a:schemeClr val="bg1"/>
                </a:solidFill>
                <a:latin typeface="Calibri" charset="0"/>
                <a:ea typeface="Microsoft YaHei" charset="-122"/>
              </a:defRPr>
            </a:lvl9pPr>
          </a:lstStyle>
          <a:p>
            <a:pPr algn="r"/>
            <a:r>
              <a:rPr lang="en-US" altLang="x-none" sz="1300">
                <a:solidFill>
                  <a:srgbClr val="000000"/>
                </a:solidFill>
                <a:latin typeface="Arial" charset="0"/>
                <a:ea typeface="MS PGothic" charset="-128"/>
              </a:rPr>
              <a:t>02/08/10</a:t>
            </a:r>
          </a:p>
        </p:txBody>
      </p:sp>
      <p:sp>
        <p:nvSpPr>
          <p:cNvPr id="18439" name="Text Box 4"/>
          <p:cNvSpPr txBox="1">
            <a:spLocks noChangeArrowheads="1"/>
          </p:cNvSpPr>
          <p:nvPr/>
        </p:nvSpPr>
        <p:spPr bwMode="auto">
          <a:xfrm>
            <a:off x="4402138" y="9555163"/>
            <a:ext cx="3368675"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02238" tIns="50928" rIns="102238" bIns="50928" anchor="b"/>
          <a:lstStyle>
            <a:lvl1pPr defTabSz="441325">
              <a:tabLst>
                <a:tab pos="0" algn="l"/>
                <a:tab pos="882650" algn="l"/>
                <a:tab pos="1765300" algn="l"/>
                <a:tab pos="2647950" algn="l"/>
                <a:tab pos="3530600" algn="l"/>
                <a:tab pos="4414838" algn="l"/>
                <a:tab pos="5297488" algn="l"/>
                <a:tab pos="6180138" algn="l"/>
                <a:tab pos="7062788" algn="l"/>
                <a:tab pos="7945438" algn="l"/>
                <a:tab pos="8829675" algn="l"/>
                <a:tab pos="9712325" algn="l"/>
              </a:tabLst>
              <a:defRPr sz="2400">
                <a:solidFill>
                  <a:schemeClr val="bg1"/>
                </a:solidFill>
                <a:latin typeface="Calibri" charset="0"/>
                <a:ea typeface="Microsoft YaHei" charset="-122"/>
              </a:defRPr>
            </a:lvl1pPr>
            <a:lvl2pPr defTabSz="441325">
              <a:tabLst>
                <a:tab pos="0" algn="l"/>
                <a:tab pos="882650" algn="l"/>
                <a:tab pos="1765300" algn="l"/>
                <a:tab pos="2647950" algn="l"/>
                <a:tab pos="3530600" algn="l"/>
                <a:tab pos="4414838" algn="l"/>
                <a:tab pos="5297488" algn="l"/>
                <a:tab pos="6180138" algn="l"/>
                <a:tab pos="7062788" algn="l"/>
                <a:tab pos="7945438" algn="l"/>
                <a:tab pos="8829675" algn="l"/>
                <a:tab pos="9712325" algn="l"/>
              </a:tabLst>
              <a:defRPr sz="2400">
                <a:solidFill>
                  <a:schemeClr val="bg1"/>
                </a:solidFill>
                <a:latin typeface="Calibri" charset="0"/>
                <a:ea typeface="Microsoft YaHei" charset="-122"/>
              </a:defRPr>
            </a:lvl2pPr>
            <a:lvl3pPr defTabSz="441325">
              <a:tabLst>
                <a:tab pos="0" algn="l"/>
                <a:tab pos="882650" algn="l"/>
                <a:tab pos="1765300" algn="l"/>
                <a:tab pos="2647950" algn="l"/>
                <a:tab pos="3530600" algn="l"/>
                <a:tab pos="4414838" algn="l"/>
                <a:tab pos="5297488" algn="l"/>
                <a:tab pos="6180138" algn="l"/>
                <a:tab pos="7062788" algn="l"/>
                <a:tab pos="7945438" algn="l"/>
                <a:tab pos="8829675" algn="l"/>
                <a:tab pos="9712325" algn="l"/>
              </a:tabLst>
              <a:defRPr sz="2400">
                <a:solidFill>
                  <a:schemeClr val="bg1"/>
                </a:solidFill>
                <a:latin typeface="Calibri" charset="0"/>
                <a:ea typeface="Microsoft YaHei" charset="-122"/>
              </a:defRPr>
            </a:lvl3pPr>
            <a:lvl4pPr defTabSz="441325">
              <a:tabLst>
                <a:tab pos="0" algn="l"/>
                <a:tab pos="882650" algn="l"/>
                <a:tab pos="1765300" algn="l"/>
                <a:tab pos="2647950" algn="l"/>
                <a:tab pos="3530600" algn="l"/>
                <a:tab pos="4414838" algn="l"/>
                <a:tab pos="5297488" algn="l"/>
                <a:tab pos="6180138" algn="l"/>
                <a:tab pos="7062788" algn="l"/>
                <a:tab pos="7945438" algn="l"/>
                <a:tab pos="8829675" algn="l"/>
                <a:tab pos="9712325" algn="l"/>
              </a:tabLst>
              <a:defRPr sz="2400">
                <a:solidFill>
                  <a:schemeClr val="bg1"/>
                </a:solidFill>
                <a:latin typeface="Calibri" charset="0"/>
                <a:ea typeface="Microsoft YaHei" charset="-122"/>
              </a:defRPr>
            </a:lvl4pPr>
            <a:lvl5pPr defTabSz="441325">
              <a:tabLst>
                <a:tab pos="0" algn="l"/>
                <a:tab pos="882650" algn="l"/>
                <a:tab pos="1765300" algn="l"/>
                <a:tab pos="2647950" algn="l"/>
                <a:tab pos="3530600" algn="l"/>
                <a:tab pos="4414838" algn="l"/>
                <a:tab pos="5297488" algn="l"/>
                <a:tab pos="6180138" algn="l"/>
                <a:tab pos="7062788" algn="l"/>
                <a:tab pos="7945438" algn="l"/>
                <a:tab pos="8829675" algn="l"/>
                <a:tab pos="9712325" algn="l"/>
              </a:tabLst>
              <a:defRPr sz="2400">
                <a:solidFill>
                  <a:schemeClr val="bg1"/>
                </a:solidFill>
                <a:latin typeface="Calibri" charset="0"/>
                <a:ea typeface="Microsoft YaHei" charset="-122"/>
              </a:defRPr>
            </a:lvl5pPr>
            <a:lvl6pPr marL="2514600" indent="-228600" defTabSz="441325" eaLnBrk="0" fontAlgn="base" hangingPunct="0">
              <a:spcBef>
                <a:spcPct val="0"/>
              </a:spcBef>
              <a:spcAft>
                <a:spcPct val="0"/>
              </a:spcAft>
              <a:tabLst>
                <a:tab pos="0" algn="l"/>
                <a:tab pos="882650" algn="l"/>
                <a:tab pos="1765300" algn="l"/>
                <a:tab pos="2647950" algn="l"/>
                <a:tab pos="3530600" algn="l"/>
                <a:tab pos="4414838" algn="l"/>
                <a:tab pos="5297488" algn="l"/>
                <a:tab pos="6180138" algn="l"/>
                <a:tab pos="7062788" algn="l"/>
                <a:tab pos="7945438" algn="l"/>
                <a:tab pos="8829675" algn="l"/>
                <a:tab pos="9712325" algn="l"/>
              </a:tabLst>
              <a:defRPr sz="2400">
                <a:solidFill>
                  <a:schemeClr val="bg1"/>
                </a:solidFill>
                <a:latin typeface="Calibri" charset="0"/>
                <a:ea typeface="Microsoft YaHei" charset="-122"/>
              </a:defRPr>
            </a:lvl6pPr>
            <a:lvl7pPr marL="2971800" indent="-228600" defTabSz="441325" eaLnBrk="0" fontAlgn="base" hangingPunct="0">
              <a:spcBef>
                <a:spcPct val="0"/>
              </a:spcBef>
              <a:spcAft>
                <a:spcPct val="0"/>
              </a:spcAft>
              <a:tabLst>
                <a:tab pos="0" algn="l"/>
                <a:tab pos="882650" algn="l"/>
                <a:tab pos="1765300" algn="l"/>
                <a:tab pos="2647950" algn="l"/>
                <a:tab pos="3530600" algn="l"/>
                <a:tab pos="4414838" algn="l"/>
                <a:tab pos="5297488" algn="l"/>
                <a:tab pos="6180138" algn="l"/>
                <a:tab pos="7062788" algn="l"/>
                <a:tab pos="7945438" algn="l"/>
                <a:tab pos="8829675" algn="l"/>
                <a:tab pos="9712325" algn="l"/>
              </a:tabLst>
              <a:defRPr sz="2400">
                <a:solidFill>
                  <a:schemeClr val="bg1"/>
                </a:solidFill>
                <a:latin typeface="Calibri" charset="0"/>
                <a:ea typeface="Microsoft YaHei" charset="-122"/>
              </a:defRPr>
            </a:lvl7pPr>
            <a:lvl8pPr marL="3429000" indent="-228600" defTabSz="441325" eaLnBrk="0" fontAlgn="base" hangingPunct="0">
              <a:spcBef>
                <a:spcPct val="0"/>
              </a:spcBef>
              <a:spcAft>
                <a:spcPct val="0"/>
              </a:spcAft>
              <a:tabLst>
                <a:tab pos="0" algn="l"/>
                <a:tab pos="882650" algn="l"/>
                <a:tab pos="1765300" algn="l"/>
                <a:tab pos="2647950" algn="l"/>
                <a:tab pos="3530600" algn="l"/>
                <a:tab pos="4414838" algn="l"/>
                <a:tab pos="5297488" algn="l"/>
                <a:tab pos="6180138" algn="l"/>
                <a:tab pos="7062788" algn="l"/>
                <a:tab pos="7945438" algn="l"/>
                <a:tab pos="8829675" algn="l"/>
                <a:tab pos="9712325" algn="l"/>
              </a:tabLst>
              <a:defRPr sz="2400">
                <a:solidFill>
                  <a:schemeClr val="bg1"/>
                </a:solidFill>
                <a:latin typeface="Calibri" charset="0"/>
                <a:ea typeface="Microsoft YaHei" charset="-122"/>
              </a:defRPr>
            </a:lvl8pPr>
            <a:lvl9pPr marL="3886200" indent="-228600" defTabSz="441325" eaLnBrk="0" fontAlgn="base" hangingPunct="0">
              <a:spcBef>
                <a:spcPct val="0"/>
              </a:spcBef>
              <a:spcAft>
                <a:spcPct val="0"/>
              </a:spcAft>
              <a:tabLst>
                <a:tab pos="0" algn="l"/>
                <a:tab pos="882650" algn="l"/>
                <a:tab pos="1765300" algn="l"/>
                <a:tab pos="2647950" algn="l"/>
                <a:tab pos="3530600" algn="l"/>
                <a:tab pos="4414838" algn="l"/>
                <a:tab pos="5297488" algn="l"/>
                <a:tab pos="6180138" algn="l"/>
                <a:tab pos="7062788" algn="l"/>
                <a:tab pos="7945438" algn="l"/>
                <a:tab pos="8829675" algn="l"/>
                <a:tab pos="9712325" algn="l"/>
              </a:tabLst>
              <a:defRPr sz="2400">
                <a:solidFill>
                  <a:schemeClr val="bg1"/>
                </a:solidFill>
                <a:latin typeface="Calibri" charset="0"/>
                <a:ea typeface="Microsoft YaHei" charset="-122"/>
              </a:defRPr>
            </a:lvl9pPr>
          </a:lstStyle>
          <a:p>
            <a:pPr algn="r"/>
            <a:fld id="{FCF2DE4E-94F1-034A-8E3A-33B05AE5AE49}" type="slidenum">
              <a:rPr lang="en-US" altLang="x-none" sz="1300">
                <a:solidFill>
                  <a:srgbClr val="000000"/>
                </a:solidFill>
                <a:latin typeface="Arial" charset="0"/>
                <a:ea typeface="MS PGothic" charset="-128"/>
              </a:rPr>
              <a:pPr algn="r"/>
              <a:t>5</a:t>
            </a:fld>
            <a:endParaRPr lang="en-US" altLang="x-none" sz="1300">
              <a:solidFill>
                <a:srgbClr val="000000"/>
              </a:solidFill>
              <a:latin typeface="Arial" charset="0"/>
              <a:ea typeface="MS PGothic"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p:sp>
      <p:sp>
        <p:nvSpPr>
          <p:cNvPr id="2150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 uri="{FAA26D3D-D897-4be2-8F04-BA451C77F1D7}">
              <ma14:placeholderFlag xmlns:ma14="http://schemas.microsoft.com/office/mac/drawingml/2011/main" val="1"/>
            </a:ext>
          </a:extLst>
        </p:spPr>
        <p:txBody>
          <a:bodyPr/>
          <a:lstStyle/>
          <a:p>
            <a:r>
              <a:rPr lang="en-US" sz="1200" b="0" i="0" kern="1200" dirty="0">
                <a:solidFill>
                  <a:srgbClr val="000000"/>
                </a:solidFill>
                <a:effectLst/>
                <a:latin typeface="Times New Roman" panose="02020603050405020304" pitchFamily="18" charset="0"/>
                <a:ea typeface="MS PGothic" panose="020B0600070205080204" pitchFamily="34" charset="-128"/>
                <a:cs typeface="MS PGothic" panose="020B0600070205080204" pitchFamily="34" charset="-128"/>
              </a:rPr>
              <a:t>IEEE is committed to making information about standards and the standards-setting process available to individuals around the world. Utilizing the power of online education to reach a greater audience, IEEE is delivering Massive Open Online Courses (MOOCs).</a:t>
            </a:r>
            <a:endParaRPr lang="en-US" altLang="x-none" dirty="0">
              <a:latin typeface="Times New Roman" charset="0"/>
              <a:ea typeface="MS PGothic" charset="-128"/>
            </a:endParaRPr>
          </a:p>
        </p:txBody>
      </p:sp>
      <p:sp>
        <p:nvSpPr>
          <p:cNvPr id="21507" name="Slide Number Placeholder 3"/>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723900" algn="l"/>
                <a:tab pos="1447800" algn="l"/>
                <a:tab pos="2171700" algn="l"/>
                <a:tab pos="2895600" algn="l"/>
              </a:tabLst>
              <a:defRPr sz="2400">
                <a:solidFill>
                  <a:schemeClr val="bg1"/>
                </a:solidFill>
                <a:latin typeface="Calibri" charset="0"/>
                <a:ea typeface="Microsoft YaHei" charset="-122"/>
              </a:defRPr>
            </a:lvl1pPr>
            <a:lvl2pPr>
              <a:tabLst>
                <a:tab pos="723900" algn="l"/>
                <a:tab pos="1447800" algn="l"/>
                <a:tab pos="2171700" algn="l"/>
                <a:tab pos="2895600" algn="l"/>
              </a:tabLst>
              <a:defRPr sz="2400">
                <a:solidFill>
                  <a:schemeClr val="bg1"/>
                </a:solidFill>
                <a:latin typeface="Calibri" charset="0"/>
                <a:ea typeface="Microsoft YaHei" charset="-122"/>
              </a:defRPr>
            </a:lvl2pPr>
            <a:lvl3pPr>
              <a:tabLst>
                <a:tab pos="723900" algn="l"/>
                <a:tab pos="1447800" algn="l"/>
                <a:tab pos="2171700" algn="l"/>
                <a:tab pos="2895600" algn="l"/>
              </a:tabLst>
              <a:defRPr sz="2400">
                <a:solidFill>
                  <a:schemeClr val="bg1"/>
                </a:solidFill>
                <a:latin typeface="Calibri" charset="0"/>
                <a:ea typeface="Microsoft YaHei" charset="-122"/>
              </a:defRPr>
            </a:lvl3pPr>
            <a:lvl4pPr>
              <a:tabLst>
                <a:tab pos="723900" algn="l"/>
                <a:tab pos="1447800" algn="l"/>
                <a:tab pos="2171700" algn="l"/>
                <a:tab pos="2895600" algn="l"/>
              </a:tabLst>
              <a:defRPr sz="2400">
                <a:solidFill>
                  <a:schemeClr val="bg1"/>
                </a:solidFill>
                <a:latin typeface="Calibri" charset="0"/>
                <a:ea typeface="Microsoft YaHei" charset="-122"/>
              </a:defRPr>
            </a:lvl4pPr>
            <a:lvl5pPr>
              <a:tabLst>
                <a:tab pos="723900" algn="l"/>
                <a:tab pos="1447800" algn="l"/>
                <a:tab pos="2171700" algn="l"/>
                <a:tab pos="28956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9pPr>
          </a:lstStyle>
          <a:p>
            <a:pPr eaLnBrk="0"/>
            <a:fld id="{55239C43-DC31-6840-AFFF-24CCD8B54902}" type="slidenum">
              <a:rPr lang="en-US" altLang="x-none" sz="1200">
                <a:solidFill>
                  <a:srgbClr val="000000"/>
                </a:solidFill>
                <a:latin typeface="Times New Roman" charset="0"/>
                <a:ea typeface="MS PGothic" charset="-128"/>
              </a:rPr>
              <a:pPr eaLnBrk="0"/>
              <a:t>7</a:t>
            </a:fld>
            <a:endParaRPr lang="en-US" altLang="x-none" sz="1200">
              <a:solidFill>
                <a:srgbClr val="000000"/>
              </a:solidFill>
              <a:latin typeface="Times New Roman" charset="0"/>
              <a:ea typeface="MS PGothic"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p:sp>
      <p:sp>
        <p:nvSpPr>
          <p:cNvPr id="2560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x-none">
                <a:latin typeface="Times New Roman" charset="0"/>
                <a:ea typeface="MS PGothic" charset="-128"/>
              </a:rPr>
              <a:t>IEEE Actionable Data book: Creating and demonstrating prototypes for new methods of activity-based mobile learning via an open-standard e-book format with new forms of interactive learning technology and functionality.</a:t>
            </a:r>
          </a:p>
          <a:p>
            <a:endParaRPr lang="en-US" altLang="x-none">
              <a:latin typeface="Times New Roman" charset="0"/>
              <a:ea typeface="MS PGothic" charset="-128"/>
            </a:endParaRPr>
          </a:p>
          <a:p>
            <a:r>
              <a:rPr lang="en-US" altLang="x-none">
                <a:latin typeface="Times New Roman" charset="0"/>
                <a:ea typeface="MS PGothic" charset="-128"/>
              </a:rPr>
              <a:t>IEEE Digital Inclusion through Trust and Agency: This Industry Connections Activity will identify and create consensus throughout technologies that have a potential to alter policy and business landscape, with particular focus on disruptive innovation. It will address inclusion through trust and agency, working toward solutions that promote agency over our data, cyber-identity and internet-related security including, but not limited to, distributed ledger technologies.</a:t>
            </a:r>
          </a:p>
          <a:p>
            <a:endParaRPr lang="en-US" altLang="x-none">
              <a:latin typeface="Times New Roman" charset="0"/>
              <a:ea typeface="MS PGothic" charset="-128"/>
            </a:endParaRPr>
          </a:p>
          <a:p>
            <a:r>
              <a:rPr lang="en-US" altLang="x-none">
                <a:latin typeface="Times New Roman" charset="0"/>
                <a:ea typeface="MS PGothic" charset="-128"/>
              </a:rPr>
              <a:t>IEEE Big Data: The proposed work will guide how big data and big data exchange is governed. It will enable consumers of big data to better understand what is available and how to access it. It will help producers of big data properly set expectations and take steps to ensure that their datasets can be maintained and shared in accordance with their wishes. It will help organizations that store big data make decisions concerning how the big data is stored, curated, exposed, and otherwise governed so as to best serve consumers and producers.</a:t>
            </a:r>
          </a:p>
          <a:p>
            <a:endParaRPr lang="en-US" altLang="x-none">
              <a:latin typeface="Times New Roman" charset="0"/>
              <a:ea typeface="MS PGothic" charset="-128"/>
            </a:endParaRPr>
          </a:p>
          <a:p>
            <a:endParaRPr lang="en-US" altLang="x-none">
              <a:latin typeface="Times New Roman" charset="0"/>
              <a:ea typeface="MS PGothic" charset="-128"/>
            </a:endParaRPr>
          </a:p>
        </p:txBody>
      </p:sp>
      <p:sp>
        <p:nvSpPr>
          <p:cNvPr id="25603" name="Slide Number Placeholder 3"/>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723900" algn="l"/>
                <a:tab pos="1447800" algn="l"/>
                <a:tab pos="2171700" algn="l"/>
                <a:tab pos="2895600" algn="l"/>
              </a:tabLst>
              <a:defRPr sz="2400">
                <a:solidFill>
                  <a:schemeClr val="bg1"/>
                </a:solidFill>
                <a:latin typeface="Calibri" charset="0"/>
                <a:ea typeface="Microsoft YaHei" charset="-122"/>
              </a:defRPr>
            </a:lvl1pPr>
            <a:lvl2pPr>
              <a:tabLst>
                <a:tab pos="723900" algn="l"/>
                <a:tab pos="1447800" algn="l"/>
                <a:tab pos="2171700" algn="l"/>
                <a:tab pos="2895600" algn="l"/>
              </a:tabLst>
              <a:defRPr sz="2400">
                <a:solidFill>
                  <a:schemeClr val="bg1"/>
                </a:solidFill>
                <a:latin typeface="Calibri" charset="0"/>
                <a:ea typeface="Microsoft YaHei" charset="-122"/>
              </a:defRPr>
            </a:lvl2pPr>
            <a:lvl3pPr>
              <a:tabLst>
                <a:tab pos="723900" algn="l"/>
                <a:tab pos="1447800" algn="l"/>
                <a:tab pos="2171700" algn="l"/>
                <a:tab pos="2895600" algn="l"/>
              </a:tabLst>
              <a:defRPr sz="2400">
                <a:solidFill>
                  <a:schemeClr val="bg1"/>
                </a:solidFill>
                <a:latin typeface="Calibri" charset="0"/>
                <a:ea typeface="Microsoft YaHei" charset="-122"/>
              </a:defRPr>
            </a:lvl3pPr>
            <a:lvl4pPr>
              <a:tabLst>
                <a:tab pos="723900" algn="l"/>
                <a:tab pos="1447800" algn="l"/>
                <a:tab pos="2171700" algn="l"/>
                <a:tab pos="2895600" algn="l"/>
              </a:tabLst>
              <a:defRPr sz="2400">
                <a:solidFill>
                  <a:schemeClr val="bg1"/>
                </a:solidFill>
                <a:latin typeface="Calibri" charset="0"/>
                <a:ea typeface="Microsoft YaHei" charset="-122"/>
              </a:defRPr>
            </a:lvl4pPr>
            <a:lvl5pPr>
              <a:tabLst>
                <a:tab pos="723900" algn="l"/>
                <a:tab pos="1447800" algn="l"/>
                <a:tab pos="2171700" algn="l"/>
                <a:tab pos="28956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9pPr>
          </a:lstStyle>
          <a:p>
            <a:fld id="{8ACF2065-0F38-D34E-8952-31FC2FD6B1AE}" type="slidenum">
              <a:rPr lang="en-US" altLang="x-none" sz="1400">
                <a:solidFill>
                  <a:srgbClr val="000000"/>
                </a:solidFill>
                <a:latin typeface="Times New Roman" charset="0"/>
              </a:rPr>
              <a:pPr/>
              <a:t>9</a:t>
            </a:fld>
            <a:endParaRPr lang="en-US" altLang="x-none" sz="1400">
              <a:solidFill>
                <a:srgbClr val="000000"/>
              </a:solidFill>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p:sp>
      <p:sp>
        <p:nvSpPr>
          <p:cNvPr id="2765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x-none" dirty="0">
              <a:latin typeface="Times New Roman" charset="0"/>
              <a:ea typeface="MS PGothic" charset="-128"/>
            </a:endParaRPr>
          </a:p>
        </p:txBody>
      </p:sp>
      <p:sp>
        <p:nvSpPr>
          <p:cNvPr id="27651" name="Slide Number Placeholder 3"/>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723900" algn="l"/>
                <a:tab pos="1447800" algn="l"/>
                <a:tab pos="2171700" algn="l"/>
                <a:tab pos="2895600" algn="l"/>
              </a:tabLst>
              <a:defRPr sz="2400">
                <a:solidFill>
                  <a:schemeClr val="bg1"/>
                </a:solidFill>
                <a:latin typeface="Calibri" charset="0"/>
                <a:ea typeface="Microsoft YaHei" charset="-122"/>
              </a:defRPr>
            </a:lvl1pPr>
            <a:lvl2pPr>
              <a:tabLst>
                <a:tab pos="723900" algn="l"/>
                <a:tab pos="1447800" algn="l"/>
                <a:tab pos="2171700" algn="l"/>
                <a:tab pos="2895600" algn="l"/>
              </a:tabLst>
              <a:defRPr sz="2400">
                <a:solidFill>
                  <a:schemeClr val="bg1"/>
                </a:solidFill>
                <a:latin typeface="Calibri" charset="0"/>
                <a:ea typeface="Microsoft YaHei" charset="-122"/>
              </a:defRPr>
            </a:lvl2pPr>
            <a:lvl3pPr>
              <a:tabLst>
                <a:tab pos="723900" algn="l"/>
                <a:tab pos="1447800" algn="l"/>
                <a:tab pos="2171700" algn="l"/>
                <a:tab pos="2895600" algn="l"/>
              </a:tabLst>
              <a:defRPr sz="2400">
                <a:solidFill>
                  <a:schemeClr val="bg1"/>
                </a:solidFill>
                <a:latin typeface="Calibri" charset="0"/>
                <a:ea typeface="Microsoft YaHei" charset="-122"/>
              </a:defRPr>
            </a:lvl3pPr>
            <a:lvl4pPr>
              <a:tabLst>
                <a:tab pos="723900" algn="l"/>
                <a:tab pos="1447800" algn="l"/>
                <a:tab pos="2171700" algn="l"/>
                <a:tab pos="2895600" algn="l"/>
              </a:tabLst>
              <a:defRPr sz="2400">
                <a:solidFill>
                  <a:schemeClr val="bg1"/>
                </a:solidFill>
                <a:latin typeface="Calibri" charset="0"/>
                <a:ea typeface="Microsoft YaHei" charset="-122"/>
              </a:defRPr>
            </a:lvl4pPr>
            <a:lvl5pPr>
              <a:tabLst>
                <a:tab pos="723900" algn="l"/>
                <a:tab pos="1447800" algn="l"/>
                <a:tab pos="2171700" algn="l"/>
                <a:tab pos="28956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9pPr>
          </a:lstStyle>
          <a:p>
            <a:fld id="{49ABB55B-4059-6B44-B0FC-81EFD0C58544}" type="slidenum">
              <a:rPr lang="en-US" altLang="x-none" sz="1400">
                <a:solidFill>
                  <a:srgbClr val="000000"/>
                </a:solidFill>
                <a:latin typeface="Times New Roman" charset="0"/>
              </a:rPr>
              <a:pPr/>
              <a:t>10</a:t>
            </a:fld>
            <a:endParaRPr lang="en-US" altLang="x-none" sz="1400">
              <a:solidFill>
                <a:srgbClr val="000000"/>
              </a:solidFill>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2"/>
          <p:cNvSpPr>
            <a:spLocks noGrp="1"/>
          </p:cNvSpPr>
          <p:nvPr>
            <p:ph idx="11"/>
          </p:nvPr>
        </p:nvSpPr>
        <p:spPr>
          <a:xfrm>
            <a:off x="2422004" y="620689"/>
            <a:ext cx="9154046" cy="648072"/>
          </a:xfrm>
        </p:spPr>
        <p:txBody>
          <a:bodyPr/>
          <a:lstStyle>
            <a:lvl1pPr>
              <a:defRPr b="1">
                <a:solidFill>
                  <a:srgbClr val="006DA7"/>
                </a:solidFill>
              </a:defRPr>
            </a:lvl1pPr>
          </a:lstStyle>
          <a:p>
            <a:pPr lvl="0"/>
            <a:r>
              <a:rPr lang="en-US" dirty="0"/>
              <a:t>Click to edit Master text styles</a:t>
            </a:r>
          </a:p>
        </p:txBody>
      </p:sp>
      <p:sp>
        <p:nvSpPr>
          <p:cNvPr id="4" name="Rectangle 2"/>
          <p:cNvSpPr>
            <a:spLocks noGrp="1" noChangeArrowheads="1"/>
          </p:cNvSpPr>
          <p:nvPr>
            <p:ph type="sldNum" idx="12"/>
          </p:nvPr>
        </p:nvSpPr>
        <p:spPr>
          <a:ln/>
        </p:spPr>
        <p:txBody>
          <a:bodyPr/>
          <a:lstStyle>
            <a:lvl1pPr>
              <a:defRPr/>
            </a:lvl1pPr>
          </a:lstStyle>
          <a:p>
            <a:r>
              <a:rPr lang="en-US" altLang="x-none"/>
              <a:t>Pg  </a:t>
            </a:r>
            <a:fld id="{63FDA83B-1932-FB4B-A97C-D38DF2BD8632}" type="slidenum">
              <a:rPr lang="en-US" altLang="x-none"/>
              <a:pPr/>
              <a:t>‹#›</a:t>
            </a:fld>
            <a:r>
              <a:rPr lang="en-US" altLang="x-none"/>
              <a:t> | </a:t>
            </a:r>
          </a:p>
        </p:txBody>
      </p:sp>
    </p:spTree>
    <p:extLst>
      <p:ext uri="{BB962C8B-B14F-4D97-AF65-F5344CB8AC3E}">
        <p14:creationId xmlns:p14="http://schemas.microsoft.com/office/powerpoint/2010/main" val="533959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6034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extBox 8"/>
          <p:cNvSpPr txBox="1">
            <a:spLocks noChangeArrowheads="1"/>
          </p:cNvSpPr>
          <p:nvPr userDrawn="1"/>
        </p:nvSpPr>
        <p:spPr bwMode="auto">
          <a:xfrm>
            <a:off x="4581525" y="6292850"/>
            <a:ext cx="35290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x-none" sz="1400">
                <a:solidFill>
                  <a:srgbClr val="404040"/>
                </a:solidFill>
                <a:latin typeface="Verdana" charset="0"/>
              </a:rPr>
              <a:t>26-27 September 2017</a:t>
            </a:r>
          </a:p>
        </p:txBody>
      </p:sp>
      <p:sp>
        <p:nvSpPr>
          <p:cNvPr id="3" name="Text Placeholder 2"/>
          <p:cNvSpPr>
            <a:spLocks noGrp="1"/>
          </p:cNvSpPr>
          <p:nvPr>
            <p:ph type="body" idx="1"/>
          </p:nvPr>
        </p:nvSpPr>
        <p:spPr>
          <a:xfrm>
            <a:off x="839788" y="1681163"/>
            <a:ext cx="5156200" cy="595709"/>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6200"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3"/>
          </p:nvPr>
        </p:nvSpPr>
        <p:spPr>
          <a:xfrm>
            <a:off x="6170613" y="1681163"/>
            <a:ext cx="5181600" cy="595709"/>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0613" y="2505075"/>
            <a:ext cx="51816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2"/>
          <p:cNvSpPr>
            <a:spLocks noGrp="1"/>
          </p:cNvSpPr>
          <p:nvPr>
            <p:ph idx="11"/>
          </p:nvPr>
        </p:nvSpPr>
        <p:spPr>
          <a:xfrm>
            <a:off x="2422004" y="620689"/>
            <a:ext cx="9154046" cy="648072"/>
          </a:xfrm>
        </p:spPr>
        <p:txBody>
          <a:bodyPr/>
          <a:lstStyle>
            <a:lvl1pPr>
              <a:defRPr b="1">
                <a:solidFill>
                  <a:srgbClr val="006DA7"/>
                </a:solidFill>
              </a:defRPr>
            </a:lvl1pPr>
          </a:lstStyle>
          <a:p>
            <a:pPr lvl="0"/>
            <a:r>
              <a:rPr lang="en-US" dirty="0"/>
              <a:t>Click to edit Master text styles</a:t>
            </a:r>
          </a:p>
        </p:txBody>
      </p:sp>
      <p:sp>
        <p:nvSpPr>
          <p:cNvPr id="8" name="Rectangle 2"/>
          <p:cNvSpPr>
            <a:spLocks noGrp="1" noChangeArrowheads="1"/>
          </p:cNvSpPr>
          <p:nvPr>
            <p:ph type="sldNum" idx="12"/>
          </p:nvPr>
        </p:nvSpPr>
        <p:spPr>
          <a:xfrm>
            <a:off x="365125" y="6308725"/>
            <a:ext cx="2527300" cy="354013"/>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a:lvl1pPr>
          </a:lstStyle>
          <a:p>
            <a:r>
              <a:rPr lang="en-US" altLang="x-none"/>
              <a:t>Pg  </a:t>
            </a:r>
            <a:fld id="{5D81E941-C897-F04C-ADD2-15FEB47E689A}" type="slidenum">
              <a:rPr lang="en-US" altLang="x-none"/>
              <a:pPr/>
              <a:t>‹#›</a:t>
            </a:fld>
            <a:r>
              <a:rPr lang="en-US" altLang="x-none"/>
              <a:t> | </a:t>
            </a:r>
          </a:p>
        </p:txBody>
      </p:sp>
    </p:spTree>
    <p:extLst>
      <p:ext uri="{BB962C8B-B14F-4D97-AF65-F5344CB8AC3E}">
        <p14:creationId xmlns:p14="http://schemas.microsoft.com/office/powerpoint/2010/main" val="1173979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extBox 7"/>
          <p:cNvSpPr txBox="1">
            <a:spLocks noChangeArrowheads="1"/>
          </p:cNvSpPr>
          <p:nvPr userDrawn="1"/>
        </p:nvSpPr>
        <p:spPr bwMode="auto">
          <a:xfrm>
            <a:off x="4581525" y="6292850"/>
            <a:ext cx="35290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x-none" sz="1400">
                <a:solidFill>
                  <a:srgbClr val="404040"/>
                </a:solidFill>
                <a:latin typeface="Verdana" charset="0"/>
              </a:rPr>
              <a:t>26-27 September 2017</a:t>
            </a:r>
          </a:p>
        </p:txBody>
      </p:sp>
      <p:sp>
        <p:nvSpPr>
          <p:cNvPr id="6" name="Content Placeholder 3"/>
          <p:cNvSpPr>
            <a:spLocks noGrp="1"/>
          </p:cNvSpPr>
          <p:nvPr>
            <p:ph sz="half" idx="2"/>
          </p:nvPr>
        </p:nvSpPr>
        <p:spPr>
          <a:xfrm>
            <a:off x="2133972" y="1988840"/>
            <a:ext cx="8105949" cy="3175794"/>
          </a:xfrm>
        </p:spPr>
        <p:txBody>
          <a:bodyPr/>
          <a:lstStyle/>
          <a:p>
            <a:pPr lvl="1"/>
            <a:endParaRPr lang="en-IN" dirty="0"/>
          </a:p>
        </p:txBody>
      </p:sp>
      <p:sp>
        <p:nvSpPr>
          <p:cNvPr id="7" name="Content Placeholder 2"/>
          <p:cNvSpPr>
            <a:spLocks noGrp="1"/>
          </p:cNvSpPr>
          <p:nvPr>
            <p:ph idx="11"/>
          </p:nvPr>
        </p:nvSpPr>
        <p:spPr>
          <a:xfrm>
            <a:off x="2422004" y="620689"/>
            <a:ext cx="9154046" cy="648072"/>
          </a:xfrm>
        </p:spPr>
        <p:txBody>
          <a:bodyPr/>
          <a:lstStyle>
            <a:lvl1pPr>
              <a:defRPr b="1">
                <a:solidFill>
                  <a:srgbClr val="006DA7"/>
                </a:solidFill>
              </a:defRPr>
            </a:lvl1pPr>
          </a:lstStyle>
          <a:p>
            <a:pPr lvl="0"/>
            <a:r>
              <a:rPr lang="en-US" dirty="0"/>
              <a:t>Click to edit Master text styles</a:t>
            </a:r>
          </a:p>
        </p:txBody>
      </p:sp>
      <p:sp>
        <p:nvSpPr>
          <p:cNvPr id="5" name="Slide Number Placeholder 2"/>
          <p:cNvSpPr>
            <a:spLocks noGrp="1" noChangeArrowheads="1"/>
          </p:cNvSpPr>
          <p:nvPr>
            <p:ph type="sldNum" idx="12"/>
          </p:nvPr>
        </p:nvSpPr>
        <p:spPr>
          <a:xfrm>
            <a:off x="365125" y="6308725"/>
            <a:ext cx="2527300" cy="354013"/>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a:lvl1pPr>
          </a:lstStyle>
          <a:p>
            <a:r>
              <a:rPr lang="en-US" altLang="x-none"/>
              <a:t>Pg  </a:t>
            </a:r>
            <a:fld id="{8C22247F-16BC-7B4A-ABFB-F66476370923}" type="slidenum">
              <a:rPr lang="en-US" altLang="x-none"/>
              <a:pPr/>
              <a:t>‹#›</a:t>
            </a:fld>
            <a:r>
              <a:rPr lang="en-US" altLang="x-none"/>
              <a:t> | </a:t>
            </a:r>
          </a:p>
        </p:txBody>
      </p:sp>
    </p:spTree>
    <p:extLst>
      <p:ext uri="{BB962C8B-B14F-4D97-AF65-F5344CB8AC3E}">
        <p14:creationId xmlns:p14="http://schemas.microsoft.com/office/powerpoint/2010/main" val="1590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7"/>
          <p:cNvSpPr txBox="1">
            <a:spLocks noChangeArrowheads="1"/>
          </p:cNvSpPr>
          <p:nvPr userDrawn="1"/>
        </p:nvSpPr>
        <p:spPr bwMode="auto">
          <a:xfrm>
            <a:off x="4581525" y="6292850"/>
            <a:ext cx="35290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x-none" sz="1400">
                <a:solidFill>
                  <a:srgbClr val="404040"/>
                </a:solidFill>
                <a:latin typeface="Verdana" charset="0"/>
              </a:rPr>
              <a:t>26-27 September 2017</a:t>
            </a:r>
          </a:p>
        </p:txBody>
      </p:sp>
      <p:sp>
        <p:nvSpPr>
          <p:cNvPr id="3" name="Slide Number Placeholder 2"/>
          <p:cNvSpPr>
            <a:spLocks noGrp="1" noChangeArrowheads="1"/>
          </p:cNvSpPr>
          <p:nvPr>
            <p:ph type="sldNum" idx="10"/>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a:lvl1pPr>
          </a:lstStyle>
          <a:p>
            <a:r>
              <a:rPr lang="en-US" altLang="x-none"/>
              <a:t>Pg.  </a:t>
            </a:r>
            <a:fld id="{71D8E734-DB1A-874E-AD3A-549732CA2E23}" type="slidenum">
              <a:rPr lang="en-US" altLang="x-none"/>
              <a:pPr/>
              <a:t>‹#›</a:t>
            </a:fld>
            <a:r>
              <a:rPr lang="en-US" altLang="x-none"/>
              <a:t> |</a:t>
            </a:r>
          </a:p>
        </p:txBody>
      </p:sp>
    </p:spTree>
    <p:extLst>
      <p:ext uri="{BB962C8B-B14F-4D97-AF65-F5344CB8AC3E}">
        <p14:creationId xmlns:p14="http://schemas.microsoft.com/office/powerpoint/2010/main" val="959158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TextBox 7"/>
          <p:cNvSpPr txBox="1">
            <a:spLocks noChangeArrowheads="1"/>
          </p:cNvSpPr>
          <p:nvPr userDrawn="1"/>
        </p:nvSpPr>
        <p:spPr bwMode="auto">
          <a:xfrm>
            <a:off x="4581525" y="6292850"/>
            <a:ext cx="35290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x-none" sz="1400">
                <a:solidFill>
                  <a:srgbClr val="404040"/>
                </a:solidFill>
                <a:latin typeface="Verdana" charset="0"/>
              </a:rPr>
              <a:t>26-27 September 2017</a:t>
            </a:r>
          </a:p>
        </p:txBody>
      </p:sp>
      <p:sp>
        <p:nvSpPr>
          <p:cNvPr id="10" name="Content Placeholder 3"/>
          <p:cNvSpPr>
            <a:spLocks noGrp="1"/>
          </p:cNvSpPr>
          <p:nvPr>
            <p:ph sz="half" idx="2"/>
          </p:nvPr>
        </p:nvSpPr>
        <p:spPr>
          <a:xfrm>
            <a:off x="2494012" y="2852935"/>
            <a:ext cx="8105949" cy="2967633"/>
          </a:xfrm>
        </p:spPr>
        <p:txBody>
          <a:bodyPr/>
          <a:lstStyle/>
          <a:p>
            <a:pPr lvl="1"/>
            <a:endParaRPr lang="en-IN" dirty="0"/>
          </a:p>
        </p:txBody>
      </p:sp>
      <p:sp>
        <p:nvSpPr>
          <p:cNvPr id="7" name="Content Placeholder 2"/>
          <p:cNvSpPr>
            <a:spLocks noGrp="1"/>
          </p:cNvSpPr>
          <p:nvPr>
            <p:ph idx="11"/>
          </p:nvPr>
        </p:nvSpPr>
        <p:spPr>
          <a:xfrm>
            <a:off x="2422004" y="620689"/>
            <a:ext cx="9154046" cy="648072"/>
          </a:xfrm>
        </p:spPr>
        <p:txBody>
          <a:bodyPr/>
          <a:lstStyle>
            <a:lvl1pPr>
              <a:defRPr b="1">
                <a:solidFill>
                  <a:srgbClr val="006DA7"/>
                </a:solidFill>
              </a:defRPr>
            </a:lvl1pPr>
          </a:lstStyle>
          <a:p>
            <a:pPr lvl="0"/>
            <a:r>
              <a:rPr lang="en-US" dirty="0"/>
              <a:t>Click to edit Master text styles</a:t>
            </a:r>
          </a:p>
        </p:txBody>
      </p:sp>
      <p:sp>
        <p:nvSpPr>
          <p:cNvPr id="8" name="Content Placeholder 3"/>
          <p:cNvSpPr>
            <a:spLocks noGrp="1"/>
          </p:cNvSpPr>
          <p:nvPr>
            <p:ph sz="half" idx="12"/>
          </p:nvPr>
        </p:nvSpPr>
        <p:spPr>
          <a:xfrm>
            <a:off x="2453988" y="1412776"/>
            <a:ext cx="5156200" cy="1296144"/>
          </a:xfrm>
        </p:spPr>
        <p:txBody>
          <a:bodyPr/>
          <a:lstStyle>
            <a:lvl2pPr marL="742950" marR="0" indent="-285750" algn="l" defTabSz="457200" rtl="0" eaLnBrk="0" fontAlgn="base" latinLnBrk="0" hangingPunct="0">
              <a:lnSpc>
                <a:spcPct val="94000"/>
              </a:lnSpc>
              <a:spcBef>
                <a:spcPct val="0"/>
              </a:spcBef>
              <a:spcAft>
                <a:spcPts val="1138"/>
              </a:spcAft>
              <a:buClr>
                <a:srgbClr val="000000"/>
              </a:buClr>
              <a:buSzPct val="100000"/>
              <a:buFont typeface="Arial" charset="0"/>
              <a:buChar char="•"/>
              <a:tabLst/>
              <a:defRPr/>
            </a:lvl2pPr>
          </a:lstStyle>
          <a:p>
            <a:pPr lvl="0"/>
            <a:r>
              <a:rPr lang="en-US"/>
              <a:t>Click to edit Master text styles</a:t>
            </a:r>
          </a:p>
          <a:p>
            <a:pPr lvl="1"/>
            <a:r>
              <a:rPr lang="en-US"/>
              <a:t>Second level</a:t>
            </a:r>
          </a:p>
          <a:p>
            <a:pPr lvl="2"/>
            <a:r>
              <a:rPr lang="en-US"/>
              <a:t>Third level</a:t>
            </a:r>
          </a:p>
        </p:txBody>
      </p:sp>
      <p:sp>
        <p:nvSpPr>
          <p:cNvPr id="6" name="Rectangle 2"/>
          <p:cNvSpPr>
            <a:spLocks noGrp="1" noChangeArrowheads="1"/>
          </p:cNvSpPr>
          <p:nvPr>
            <p:ph type="sldNum" idx="13"/>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a:lvl1pPr>
          </a:lstStyle>
          <a:p>
            <a:r>
              <a:rPr lang="en-US" altLang="x-none"/>
              <a:t>Pg  </a:t>
            </a:r>
            <a:fld id="{07147129-5A69-2C44-958D-4CB9709D1458}" type="slidenum">
              <a:rPr lang="en-US" altLang="x-none"/>
              <a:pPr/>
              <a:t>‹#›</a:t>
            </a:fld>
            <a:r>
              <a:rPr lang="en-US" altLang="x-none"/>
              <a:t> | </a:t>
            </a:r>
          </a:p>
        </p:txBody>
      </p:sp>
    </p:spTree>
    <p:extLst>
      <p:ext uri="{BB962C8B-B14F-4D97-AF65-F5344CB8AC3E}">
        <p14:creationId xmlns:p14="http://schemas.microsoft.com/office/powerpoint/2010/main" val="1560705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xfrm>
            <a:off x="9445625" y="6629400"/>
            <a:ext cx="1422400" cy="228600"/>
          </a:xfrm>
          <a:prstGeom prst="rect">
            <a:avLst/>
          </a:prstGeom>
        </p:spPr>
        <p:txBody>
          <a:bodyPr/>
          <a:lstStyle>
            <a:lvl1pPr>
              <a:defRPr>
                <a:ea typeface="Microsoft YaHei" charset="0"/>
                <a:cs typeface="Microsoft YaHei" charset="0"/>
              </a:defRPr>
            </a:lvl1pPr>
          </a:lstStyle>
          <a:p>
            <a:pPr>
              <a:defRPr/>
            </a:pPr>
            <a:endParaRPr lang="en-US"/>
          </a:p>
        </p:txBody>
      </p:sp>
      <p:sp>
        <p:nvSpPr>
          <p:cNvPr id="5" name="Rectangle 5"/>
          <p:cNvSpPr>
            <a:spLocks noGrp="1" noChangeArrowheads="1"/>
          </p:cNvSpPr>
          <p:nvPr>
            <p:ph type="ftr" sz="quarter" idx="11"/>
          </p:nvPr>
        </p:nvSpPr>
        <p:spPr>
          <a:xfrm>
            <a:off x="914400" y="6629400"/>
            <a:ext cx="6399213" cy="228600"/>
          </a:xfrm>
          <a:prstGeom prst="rect">
            <a:avLst/>
          </a:prstGeom>
        </p:spPr>
        <p:txBody>
          <a:bodyPr/>
          <a:lstStyle>
            <a:lvl1pPr>
              <a:defRPr>
                <a:ea typeface="Microsoft YaHei" charset="0"/>
                <a:cs typeface="Microsoft YaHei" charset="0"/>
              </a:defRPr>
            </a:lvl1pPr>
          </a:lstStyle>
          <a:p>
            <a:pPr>
              <a:defRPr/>
            </a:pPr>
            <a:r>
              <a:rPr lang="en-US"/>
              <a:t>Powerpoint Title would go here</a:t>
            </a:r>
          </a:p>
        </p:txBody>
      </p:sp>
      <p:sp>
        <p:nvSpPr>
          <p:cNvPr id="6" name="Rectangle 6"/>
          <p:cNvSpPr>
            <a:spLocks noGrp="1" noChangeArrowheads="1"/>
          </p:cNvSpPr>
          <p:nvPr>
            <p:ph type="sldNum" sz="quarter" idx="12"/>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a:lvl1pPr>
          </a:lstStyle>
          <a:p>
            <a:fld id="{4F2A8309-C75E-744D-A5A1-0CB899D92FAF}" type="slidenum">
              <a:rPr lang="en-US" altLang="x-none"/>
              <a:pPr/>
              <a:t>‹#›</a:t>
            </a:fld>
            <a:endParaRPr lang="en-US" altLang="x-none">
              <a:latin typeface="Myriad Pro" charset="0"/>
            </a:endParaRPr>
          </a:p>
        </p:txBody>
      </p:sp>
    </p:spTree>
    <p:extLst>
      <p:ext uri="{BB962C8B-B14F-4D97-AF65-F5344CB8AC3E}">
        <p14:creationId xmlns:p14="http://schemas.microsoft.com/office/powerpoint/2010/main" val="1411620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4"/>
          </p:nvPr>
        </p:nvSpPr>
        <p:spPr>
          <a:xfrm>
            <a:off x="487553" y="1645920"/>
            <a:ext cx="11099026" cy="43891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1"/>
          <p:cNvSpPr>
            <a:spLocks noGrp="1"/>
          </p:cNvSpPr>
          <p:nvPr>
            <p:ph type="dt" sz="half" idx="15"/>
          </p:nvPr>
        </p:nvSpPr>
        <p:spPr>
          <a:xfrm>
            <a:off x="9445625" y="6629400"/>
            <a:ext cx="1422400" cy="228600"/>
          </a:xfrm>
          <a:prstGeom prst="rect">
            <a:avLst/>
          </a:prstGeom>
        </p:spPr>
        <p:txBody>
          <a:bodyPr vert="horz" wrap="square" lIns="91440" tIns="45720" rIns="91440" bIns="45720" numCol="1" anchor="t" anchorCtr="0" compatLnSpc="1">
            <a:prstTxWarp prst="textNoShape">
              <a:avLst/>
            </a:prstTxWarp>
          </a:bodyPr>
          <a:lstStyle>
            <a:lvl1pPr>
              <a:defRPr/>
            </a:lvl1pPr>
          </a:lstStyle>
          <a:p>
            <a:fld id="{F1386675-2561-D346-9313-969946967365}" type="datetime1">
              <a:rPr lang="en-US" altLang="x-none"/>
              <a:pPr/>
              <a:t>9/27/17</a:t>
            </a:fld>
            <a:endParaRPr lang="en-US" altLang="x-none"/>
          </a:p>
        </p:txBody>
      </p:sp>
      <p:sp>
        <p:nvSpPr>
          <p:cNvPr id="6" name="Slide Number Placeholder 2"/>
          <p:cNvSpPr>
            <a:spLocks noGrp="1"/>
          </p:cNvSpPr>
          <p:nvPr>
            <p:ph type="sldNum" sz="quarter" idx="16"/>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a:lvl1pPr>
          </a:lstStyle>
          <a:p>
            <a:fld id="{125883EA-136D-BE49-A516-220DE31DC7D5}" type="slidenum">
              <a:rPr lang="en-US" altLang="x-none"/>
              <a:pPr/>
              <a:t>‹#›</a:t>
            </a:fld>
            <a:endParaRPr lang="en-US" altLang="x-none"/>
          </a:p>
        </p:txBody>
      </p:sp>
    </p:spTree>
    <p:extLst>
      <p:ext uri="{BB962C8B-B14F-4D97-AF65-F5344CB8AC3E}">
        <p14:creationId xmlns:p14="http://schemas.microsoft.com/office/powerpoint/2010/main" val="1849743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163" y="1600200"/>
            <a:ext cx="5002498" cy="4343400"/>
          </a:xfrm>
        </p:spPr>
        <p:txBody>
          <a:bodyPr/>
          <a:lstStyle>
            <a:lvl1pPr marL="274320" indent="-273050">
              <a:defRPr sz="16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3"/>
          </p:nvPr>
        </p:nvSpPr>
        <p:spPr>
          <a:xfrm>
            <a:off x="6272166" y="1600200"/>
            <a:ext cx="5002498" cy="4343400"/>
          </a:xfrm>
        </p:spPr>
        <p:txBody>
          <a:bodyPr/>
          <a:lstStyle>
            <a:lvl1pPr>
              <a:defRPr sz="16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noChangeArrowheads="1"/>
          </p:cNvSpPr>
          <p:nvPr>
            <p:ph type="dt" sz="half" idx="14"/>
          </p:nvPr>
        </p:nvSpPr>
        <p:spPr>
          <a:xfrm>
            <a:off x="9445625" y="6629400"/>
            <a:ext cx="1422400" cy="228600"/>
          </a:xfrm>
          <a:prstGeom prst="rect">
            <a:avLst/>
          </a:prstGeom>
        </p:spPr>
        <p:txBody>
          <a:bodyPr/>
          <a:lstStyle>
            <a:lvl1pPr>
              <a:defRPr>
                <a:solidFill>
                  <a:srgbClr val="000000"/>
                </a:solidFill>
                <a:ea typeface="Microsoft YaHei" charset="0"/>
                <a:cs typeface="Microsoft YaHei" charset="0"/>
              </a:defRPr>
            </a:lvl1pPr>
          </a:lstStyle>
          <a:p>
            <a:pPr>
              <a:defRPr/>
            </a:pPr>
            <a:endParaRPr lang="en-US"/>
          </a:p>
        </p:txBody>
      </p:sp>
      <p:sp>
        <p:nvSpPr>
          <p:cNvPr id="6" name="Footer Placeholder 5"/>
          <p:cNvSpPr>
            <a:spLocks noGrp="1" noChangeArrowheads="1"/>
          </p:cNvSpPr>
          <p:nvPr>
            <p:ph type="ftr" sz="quarter" idx="15"/>
          </p:nvPr>
        </p:nvSpPr>
        <p:spPr>
          <a:xfrm>
            <a:off x="914400" y="6629400"/>
            <a:ext cx="6399213" cy="228600"/>
          </a:xfrm>
          <a:prstGeom prst="rect">
            <a:avLst/>
          </a:prstGeom>
        </p:spPr>
        <p:txBody>
          <a:bodyPr/>
          <a:lstStyle>
            <a:lvl1pPr>
              <a:defRPr>
                <a:solidFill>
                  <a:srgbClr val="000000"/>
                </a:solidFill>
                <a:ea typeface="Microsoft YaHei" charset="0"/>
                <a:cs typeface="Microsoft YaHei" charset="0"/>
              </a:defRPr>
            </a:lvl1pPr>
          </a:lstStyle>
          <a:p>
            <a:pPr>
              <a:defRPr/>
            </a:pPr>
            <a:r>
              <a:rPr lang="en-US"/>
              <a:t>Powerpoint Title would go here</a:t>
            </a:r>
          </a:p>
        </p:txBody>
      </p:sp>
      <p:sp>
        <p:nvSpPr>
          <p:cNvPr id="7" name="Rectangle 6"/>
          <p:cNvSpPr>
            <a:spLocks noGrp="1" noChangeArrowheads="1"/>
          </p:cNvSpPr>
          <p:nvPr>
            <p:ph type="sldNum" sz="quarter" idx="16"/>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a:lvl1pPr>
          </a:lstStyle>
          <a:p>
            <a:fld id="{B63D22DD-AFF5-B246-9F66-EC6964A2EFE5}" type="slidenum">
              <a:rPr lang="en-US" altLang="x-none"/>
              <a:pPr/>
              <a:t>‹#›</a:t>
            </a:fld>
            <a:endParaRPr lang="en-US" altLang="x-none">
              <a:latin typeface="Myriad Pro" charset="0"/>
            </a:endParaRPr>
          </a:p>
        </p:txBody>
      </p:sp>
    </p:spTree>
    <p:extLst>
      <p:ext uri="{BB962C8B-B14F-4D97-AF65-F5344CB8AC3E}">
        <p14:creationId xmlns:p14="http://schemas.microsoft.com/office/powerpoint/2010/main" val="1670133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2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60BC5383-B22C-A746-A4AF-C32103C6BFA6}" type="slidenum">
              <a:rPr lang="en-US" smtClean="0"/>
              <a:pPr/>
              <a:t>‹#›</a:t>
            </a:fld>
            <a:endParaRPr lang="en-US" dirty="0"/>
          </a:p>
        </p:txBody>
      </p:sp>
      <p:sp>
        <p:nvSpPr>
          <p:cNvPr id="4" name="Date Placeholder 3"/>
          <p:cNvSpPr>
            <a:spLocks noGrp="1"/>
          </p:cNvSpPr>
          <p:nvPr>
            <p:ph type="dt" sz="half" idx="11"/>
          </p:nvPr>
        </p:nvSpPr>
        <p:spPr/>
        <p:txBody>
          <a:bodyPr/>
          <a:lstStyle/>
          <a:p>
            <a:fld id="{014ADE90-EC6F-724D-92C6-B4F354F44863}" type="datetime1">
              <a:rPr lang="en-US" smtClean="0"/>
              <a:pPr/>
              <a:t>9/27/17</a:t>
            </a:fld>
            <a:endParaRPr lang="en-US" dirty="0"/>
          </a:p>
        </p:txBody>
      </p:sp>
    </p:spTree>
    <p:extLst>
      <p:ext uri="{BB962C8B-B14F-4D97-AF65-F5344CB8AC3E}">
        <p14:creationId xmlns:p14="http://schemas.microsoft.com/office/powerpoint/2010/main" val="411717946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1.jpeg"/><Relationship Id="rId12"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theme" Target="../theme/theme2.xml"/><Relationship Id="rId3"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1026" name="Rectangle 1"/>
          <p:cNvSpPr>
            <a:spLocks noChangeArrowheads="1"/>
          </p:cNvSpPr>
          <p:nvPr/>
        </p:nvSpPr>
        <p:spPr bwMode="auto">
          <a:xfrm>
            <a:off x="4037013" y="6356350"/>
            <a:ext cx="41132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a:lnSpc>
                <a:spcPct val="93000"/>
              </a:lnSpc>
              <a:buClr>
                <a:srgbClr val="000000"/>
              </a:buClr>
              <a:buSzPct val="100000"/>
              <a:buFont typeface="Times New Roman" charset="0"/>
              <a:buNone/>
            </a:pPr>
            <a:endParaRPr lang="en-US" altLang="x-none"/>
          </a:p>
        </p:txBody>
      </p:sp>
      <p:sp>
        <p:nvSpPr>
          <p:cNvPr id="2" name="Rectangle 2"/>
          <p:cNvSpPr>
            <a:spLocks noGrp="1" noChangeArrowheads="1"/>
          </p:cNvSpPr>
          <p:nvPr>
            <p:ph type="sldNum"/>
          </p:nvPr>
        </p:nvSpPr>
        <p:spPr bwMode="auto">
          <a:xfrm>
            <a:off x="365125" y="6315075"/>
            <a:ext cx="2527300" cy="3540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eaLnBrk="1">
              <a:lnSpc>
                <a:spcPct val="93000"/>
              </a:lnSpc>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Verdana" charset="0"/>
              </a:defRPr>
            </a:lvl1pPr>
          </a:lstStyle>
          <a:p>
            <a:r>
              <a:rPr lang="en-US" altLang="x-none"/>
              <a:t>Pg  </a:t>
            </a:r>
            <a:fld id="{B1BE008B-E9EF-9549-AB1D-795B51CD1B0B}" type="slidenum">
              <a:rPr lang="en-US" altLang="x-none"/>
              <a:pPr/>
              <a:t>‹#›</a:t>
            </a:fld>
            <a:r>
              <a:rPr lang="en-US" altLang="x-none"/>
              <a:t> | </a:t>
            </a:r>
          </a:p>
        </p:txBody>
      </p:sp>
      <p:sp>
        <p:nvSpPr>
          <p:cNvPr id="1028" name="Rectangle 3"/>
          <p:cNvSpPr>
            <a:spLocks noGrp="1" noChangeArrowheads="1"/>
          </p:cNvSpPr>
          <p:nvPr>
            <p:ph type="title"/>
          </p:nvPr>
        </p:nvSpPr>
        <p:spPr bwMode="auto">
          <a:xfrm>
            <a:off x="609600" y="273050"/>
            <a:ext cx="10966450"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GB" altLang="x-none"/>
              <a:t>Click to edit the title text format</a:t>
            </a:r>
          </a:p>
        </p:txBody>
      </p:sp>
      <p:sp>
        <p:nvSpPr>
          <p:cNvPr id="1029" name="Rectangle 4"/>
          <p:cNvSpPr>
            <a:spLocks noGrp="1" noChangeArrowheads="1"/>
          </p:cNvSpPr>
          <p:nvPr>
            <p:ph type="body" idx="1"/>
          </p:nvPr>
        </p:nvSpPr>
        <p:spPr bwMode="auto">
          <a:xfrm>
            <a:off x="609600" y="1417638"/>
            <a:ext cx="10966450" cy="452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21240" rIns="0" bIns="0" numCol="1" anchor="t" anchorCtr="0" compatLnSpc="1">
            <a:prstTxWarp prst="textNoShape">
              <a:avLst/>
            </a:prstTxWarp>
          </a:bodyPr>
          <a:lstStyle/>
          <a:p>
            <a:pPr lvl="0"/>
            <a:r>
              <a:rPr lang="en-GB" altLang="x-none"/>
              <a:t>Click to edit the outline text format</a:t>
            </a:r>
          </a:p>
          <a:p>
            <a:pPr lvl="1"/>
            <a:r>
              <a:rPr lang="en-GB" altLang="x-none"/>
              <a:t>Second Outline Level</a:t>
            </a:r>
          </a:p>
          <a:p>
            <a:pPr lvl="2"/>
            <a:r>
              <a:rPr lang="en-GB" altLang="x-none"/>
              <a:t>Third Outline Level</a:t>
            </a:r>
          </a:p>
          <a:p>
            <a:pPr lvl="3"/>
            <a:r>
              <a:rPr lang="en-GB" altLang="x-none"/>
              <a:t>Fourth Outline Level</a:t>
            </a:r>
          </a:p>
          <a:p>
            <a:pPr lvl="4"/>
            <a:r>
              <a:rPr lang="en-GB" altLang="x-none"/>
              <a:t>Fifth Outline Level</a:t>
            </a:r>
          </a:p>
          <a:p>
            <a:pPr lvl="4"/>
            <a:r>
              <a:rPr lang="en-GB" altLang="x-none"/>
              <a:t>Sixth Outline Level</a:t>
            </a:r>
          </a:p>
          <a:p>
            <a:pPr lvl="4"/>
            <a:r>
              <a:rPr lang="en-GB" altLang="x-none"/>
              <a:t>Seventh Outline Level</a:t>
            </a:r>
          </a:p>
          <a:p>
            <a:pPr lvl="4"/>
            <a:r>
              <a:rPr lang="en-GB" altLang="x-none"/>
              <a:t>Eighth Outline Level</a:t>
            </a:r>
          </a:p>
          <a:p>
            <a:pPr lvl="4"/>
            <a:r>
              <a:rPr lang="en-GB" altLang="x-none"/>
              <a:t>Ninth Outline Level</a:t>
            </a:r>
          </a:p>
        </p:txBody>
      </p:sp>
      <p:pic>
        <p:nvPicPr>
          <p:cNvPr id="1030" name="Picture 3"/>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0847388" y="6237288"/>
            <a:ext cx="109855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31" name="Straight Connector 9"/>
          <p:cNvCxnSpPr>
            <a:cxnSpLocks noChangeShapeType="1"/>
          </p:cNvCxnSpPr>
          <p:nvPr userDrawn="1"/>
        </p:nvCxnSpPr>
        <p:spPr bwMode="auto">
          <a:xfrm>
            <a:off x="365125" y="6092825"/>
            <a:ext cx="11580813" cy="0"/>
          </a:xfrm>
          <a:prstGeom prst="line">
            <a:avLst/>
          </a:prstGeom>
          <a:noFill/>
          <a:ln w="9525">
            <a:solidFill>
              <a:srgbClr val="006DA7"/>
            </a:solidFill>
            <a:round/>
            <a:headEnd/>
            <a:tailEnd/>
          </a:ln>
          <a:extLst>
            <a:ext uri="{909E8E84-426E-40DD-AFC4-6F175D3DCCD1}">
              <a14:hiddenFill xmlns:a14="http://schemas.microsoft.com/office/drawing/2010/main">
                <a:noFill/>
              </a14:hiddenFill>
            </a:ext>
          </a:extLst>
        </p:spPr>
      </p:cxnSp>
      <p:sp>
        <p:nvSpPr>
          <p:cNvPr id="1032" name="TextBox 7"/>
          <p:cNvSpPr txBox="1">
            <a:spLocks noChangeArrowheads="1"/>
          </p:cNvSpPr>
          <p:nvPr userDrawn="1"/>
        </p:nvSpPr>
        <p:spPr bwMode="auto">
          <a:xfrm>
            <a:off x="4581525" y="6292850"/>
            <a:ext cx="35290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x-none" sz="1400">
                <a:solidFill>
                  <a:srgbClr val="404040"/>
                </a:solidFill>
                <a:latin typeface="Verdana" charset="0"/>
              </a:rPr>
              <a:t>26-27 September 2017</a:t>
            </a:r>
          </a:p>
        </p:txBody>
      </p:sp>
    </p:spTree>
  </p:cSld>
  <p:clrMap bg1="lt1" tx1="dk1" bg2="lt2" tx2="dk2" accent1="accent1" accent2="accent2" accent3="accent3" accent4="accent4" accent5="accent5" accent6="accent6" hlink="hlink" folHlink="folHlink"/>
  <p:sldLayoutIdLst>
    <p:sldLayoutId id="2147484425" r:id="rId1"/>
    <p:sldLayoutId id="2147484427" r:id="rId2"/>
    <p:sldLayoutId id="2147484428" r:id="rId3"/>
    <p:sldLayoutId id="2147484429" r:id="rId4"/>
    <p:sldLayoutId id="2147484430" r:id="rId5"/>
    <p:sldLayoutId id="2147484431" r:id="rId6"/>
    <p:sldLayoutId id="2147484432" r:id="rId7"/>
    <p:sldLayoutId id="2147484433" r:id="rId8"/>
    <p:sldLayoutId id="2147484434" r:id="rId9"/>
  </p:sldLayoutIdLst>
  <p:hf hdr="0" ftr="0" dt="0"/>
  <p:txStyles>
    <p:titleStyle>
      <a:lvl1pPr algn="l" defTabSz="457200" rtl="0" eaLnBrk="0" fontAlgn="base" hangingPunct="0">
        <a:lnSpc>
          <a:spcPct val="108000"/>
        </a:lnSpc>
        <a:spcBef>
          <a:spcPct val="0"/>
        </a:spcBef>
        <a:spcAft>
          <a:spcPct val="0"/>
        </a:spcAft>
        <a:buClr>
          <a:srgbClr val="000000"/>
        </a:buClr>
        <a:buSzPct val="100000"/>
        <a:buFont typeface="Times New Roman" charset="0"/>
        <a:defRPr kern="1200">
          <a:solidFill>
            <a:srgbClr val="FFFFFF"/>
          </a:solidFill>
          <a:latin typeface="+mj-lt"/>
          <a:ea typeface="Microsoft YaHei" charset="-122"/>
          <a:cs typeface="Microsoft YaHei" charset="0"/>
        </a:defRPr>
      </a:lvl1pPr>
      <a:lvl2pPr algn="l" defTabSz="457200" rtl="0" eaLnBrk="0" fontAlgn="base" hangingPunct="0">
        <a:lnSpc>
          <a:spcPct val="108000"/>
        </a:lnSpc>
        <a:spcBef>
          <a:spcPct val="0"/>
        </a:spcBef>
        <a:spcAft>
          <a:spcPct val="0"/>
        </a:spcAft>
        <a:buClr>
          <a:srgbClr val="000000"/>
        </a:buClr>
        <a:buSzPct val="100000"/>
        <a:buFont typeface="Times New Roman" charset="0"/>
        <a:defRPr>
          <a:solidFill>
            <a:srgbClr val="FFFFFF"/>
          </a:solidFill>
          <a:latin typeface="Consolas" charset="0"/>
          <a:ea typeface="Microsoft YaHei" panose="020B0503020204020204" pitchFamily="34" charset="-122"/>
          <a:cs typeface="Microsoft YaHei" charset="0"/>
        </a:defRPr>
      </a:lvl2pPr>
      <a:lvl3pPr algn="l" defTabSz="457200" rtl="0" eaLnBrk="0" fontAlgn="base" hangingPunct="0">
        <a:lnSpc>
          <a:spcPct val="108000"/>
        </a:lnSpc>
        <a:spcBef>
          <a:spcPct val="0"/>
        </a:spcBef>
        <a:spcAft>
          <a:spcPct val="0"/>
        </a:spcAft>
        <a:buClr>
          <a:srgbClr val="000000"/>
        </a:buClr>
        <a:buSzPct val="100000"/>
        <a:buFont typeface="Times New Roman" charset="0"/>
        <a:defRPr>
          <a:solidFill>
            <a:srgbClr val="FFFFFF"/>
          </a:solidFill>
          <a:latin typeface="Consolas" charset="0"/>
          <a:ea typeface="Microsoft YaHei" panose="020B0503020204020204" pitchFamily="34" charset="-122"/>
          <a:cs typeface="Microsoft YaHei" charset="0"/>
        </a:defRPr>
      </a:lvl3pPr>
      <a:lvl4pPr algn="l" defTabSz="457200" rtl="0" eaLnBrk="0" fontAlgn="base" hangingPunct="0">
        <a:lnSpc>
          <a:spcPct val="108000"/>
        </a:lnSpc>
        <a:spcBef>
          <a:spcPct val="0"/>
        </a:spcBef>
        <a:spcAft>
          <a:spcPct val="0"/>
        </a:spcAft>
        <a:buClr>
          <a:srgbClr val="000000"/>
        </a:buClr>
        <a:buSzPct val="100000"/>
        <a:buFont typeface="Times New Roman" charset="0"/>
        <a:defRPr>
          <a:solidFill>
            <a:srgbClr val="FFFFFF"/>
          </a:solidFill>
          <a:latin typeface="Consolas" charset="0"/>
          <a:ea typeface="Microsoft YaHei" panose="020B0503020204020204" pitchFamily="34" charset="-122"/>
          <a:cs typeface="Microsoft YaHei" charset="0"/>
        </a:defRPr>
      </a:lvl4pPr>
      <a:lvl5pPr algn="l" defTabSz="457200" rtl="0" eaLnBrk="0" fontAlgn="base" hangingPunct="0">
        <a:lnSpc>
          <a:spcPct val="108000"/>
        </a:lnSpc>
        <a:spcBef>
          <a:spcPct val="0"/>
        </a:spcBef>
        <a:spcAft>
          <a:spcPct val="0"/>
        </a:spcAft>
        <a:buClr>
          <a:srgbClr val="000000"/>
        </a:buClr>
        <a:buSzPct val="100000"/>
        <a:buFont typeface="Times New Roman" charset="0"/>
        <a:defRPr>
          <a:solidFill>
            <a:srgbClr val="FFFFFF"/>
          </a:solidFill>
          <a:latin typeface="Consolas" charset="0"/>
          <a:ea typeface="Microsoft YaHei" panose="020B0503020204020204" pitchFamily="34" charset="-122"/>
          <a:cs typeface="Microsoft YaHei" charset="0"/>
        </a:defRPr>
      </a:lvl5pPr>
      <a:lvl6pPr marL="2514600" indent="-228600" algn="l" defTabSz="457200" rtl="0" fontAlgn="base" hangingPunct="0">
        <a:lnSpc>
          <a:spcPct val="108000"/>
        </a:lnSpc>
        <a:spcBef>
          <a:spcPct val="0"/>
        </a:spcBef>
        <a:spcAft>
          <a:spcPct val="0"/>
        </a:spcAft>
        <a:buClr>
          <a:srgbClr val="000000"/>
        </a:buClr>
        <a:buSzPct val="100000"/>
        <a:buFont typeface="Times New Roman" panose="02020603050405020304" pitchFamily="18" charset="0"/>
        <a:defRPr>
          <a:solidFill>
            <a:srgbClr val="FFFFFF"/>
          </a:solidFill>
          <a:latin typeface="Trebuchet MS" panose="020B0603020202020204" pitchFamily="34" charset="0"/>
          <a:ea typeface="Microsoft YaHei" panose="020B0503020204020204" pitchFamily="34" charset="-122"/>
        </a:defRPr>
      </a:lvl6pPr>
      <a:lvl7pPr marL="2971800" indent="-228600" algn="l" defTabSz="457200" rtl="0" fontAlgn="base" hangingPunct="0">
        <a:lnSpc>
          <a:spcPct val="108000"/>
        </a:lnSpc>
        <a:spcBef>
          <a:spcPct val="0"/>
        </a:spcBef>
        <a:spcAft>
          <a:spcPct val="0"/>
        </a:spcAft>
        <a:buClr>
          <a:srgbClr val="000000"/>
        </a:buClr>
        <a:buSzPct val="100000"/>
        <a:buFont typeface="Times New Roman" panose="02020603050405020304" pitchFamily="18" charset="0"/>
        <a:defRPr>
          <a:solidFill>
            <a:srgbClr val="FFFFFF"/>
          </a:solidFill>
          <a:latin typeface="Trebuchet MS" panose="020B0603020202020204" pitchFamily="34" charset="0"/>
          <a:ea typeface="Microsoft YaHei" panose="020B0503020204020204" pitchFamily="34" charset="-122"/>
        </a:defRPr>
      </a:lvl7pPr>
      <a:lvl8pPr marL="3429000" indent="-228600" algn="l" defTabSz="457200" rtl="0" fontAlgn="base" hangingPunct="0">
        <a:lnSpc>
          <a:spcPct val="108000"/>
        </a:lnSpc>
        <a:spcBef>
          <a:spcPct val="0"/>
        </a:spcBef>
        <a:spcAft>
          <a:spcPct val="0"/>
        </a:spcAft>
        <a:buClr>
          <a:srgbClr val="000000"/>
        </a:buClr>
        <a:buSzPct val="100000"/>
        <a:buFont typeface="Times New Roman" panose="02020603050405020304" pitchFamily="18" charset="0"/>
        <a:defRPr>
          <a:solidFill>
            <a:srgbClr val="FFFFFF"/>
          </a:solidFill>
          <a:latin typeface="Trebuchet MS" panose="020B0603020202020204" pitchFamily="34" charset="0"/>
          <a:ea typeface="Microsoft YaHei" panose="020B0503020204020204" pitchFamily="34" charset="-122"/>
        </a:defRPr>
      </a:lvl8pPr>
      <a:lvl9pPr marL="3886200" indent="-228600" algn="l" defTabSz="457200" rtl="0" fontAlgn="base" hangingPunct="0">
        <a:lnSpc>
          <a:spcPct val="108000"/>
        </a:lnSpc>
        <a:spcBef>
          <a:spcPct val="0"/>
        </a:spcBef>
        <a:spcAft>
          <a:spcPct val="0"/>
        </a:spcAft>
        <a:buClr>
          <a:srgbClr val="000000"/>
        </a:buClr>
        <a:buSzPct val="100000"/>
        <a:buFont typeface="Times New Roman" panose="02020603050405020304" pitchFamily="18" charset="0"/>
        <a:defRPr>
          <a:solidFill>
            <a:srgbClr val="FFFFFF"/>
          </a:solidFill>
          <a:latin typeface="Trebuchet MS" panose="020B0603020202020204" pitchFamily="34" charset="0"/>
          <a:ea typeface="Microsoft YaHei" panose="020B0503020204020204" pitchFamily="34" charset="-122"/>
        </a:defRPr>
      </a:lvl9pPr>
    </p:titleStyle>
    <p:bodyStyle>
      <a:lvl1pPr marL="342900" indent="-342900" algn="l" defTabSz="457200" rtl="0" eaLnBrk="0" fontAlgn="base" hangingPunct="0">
        <a:lnSpc>
          <a:spcPct val="94000"/>
        </a:lnSpc>
        <a:spcBef>
          <a:spcPct val="0"/>
        </a:spcBef>
        <a:spcAft>
          <a:spcPts val="1425"/>
        </a:spcAft>
        <a:buClr>
          <a:srgbClr val="000000"/>
        </a:buClr>
        <a:buSzPct val="100000"/>
        <a:buFont typeface="Times New Roman" charset="0"/>
        <a:defRPr sz="2800" kern="1200">
          <a:solidFill>
            <a:srgbClr val="000000"/>
          </a:solidFill>
          <a:latin typeface="Verdana" charset="0"/>
          <a:ea typeface="ＭＳ Ｐゴシック" charset="0"/>
          <a:cs typeface="Verdana" charset="0"/>
        </a:defRPr>
      </a:lvl1pPr>
      <a:lvl2pPr marL="742950" indent="-285750" algn="l" defTabSz="457200" rtl="0" eaLnBrk="0" fontAlgn="base" hangingPunct="0">
        <a:lnSpc>
          <a:spcPct val="94000"/>
        </a:lnSpc>
        <a:spcBef>
          <a:spcPct val="0"/>
        </a:spcBef>
        <a:spcAft>
          <a:spcPts val="1138"/>
        </a:spcAft>
        <a:buClr>
          <a:srgbClr val="000000"/>
        </a:buClr>
        <a:buSzPct val="100000"/>
        <a:buFont typeface="Times New Roman" charset="0"/>
        <a:defRPr kern="1200">
          <a:solidFill>
            <a:srgbClr val="000000"/>
          </a:solidFill>
          <a:latin typeface="Verdana" charset="0"/>
          <a:ea typeface="Verdana" charset="0"/>
          <a:cs typeface="Verdana" charset="0"/>
        </a:defRPr>
      </a:lvl2pPr>
      <a:lvl3pPr marL="1143000" indent="-228600" algn="l" defTabSz="457200" rtl="0" eaLnBrk="0" fontAlgn="base" hangingPunct="0">
        <a:lnSpc>
          <a:spcPct val="94000"/>
        </a:lnSpc>
        <a:spcBef>
          <a:spcPct val="0"/>
        </a:spcBef>
        <a:spcAft>
          <a:spcPts val="850"/>
        </a:spcAft>
        <a:buClr>
          <a:srgbClr val="000000"/>
        </a:buClr>
        <a:buSzPct val="100000"/>
        <a:buFont typeface="Times New Roman" charset="0"/>
        <a:defRPr kern="1200">
          <a:solidFill>
            <a:srgbClr val="000000"/>
          </a:solidFill>
          <a:latin typeface="Verdana" charset="0"/>
          <a:ea typeface="Verdana" charset="0"/>
          <a:cs typeface="Verdana" charset="0"/>
        </a:defRPr>
      </a:lvl3pPr>
      <a:lvl4pPr marL="1600200" indent="-228600" algn="l" defTabSz="457200" rtl="0" eaLnBrk="0" fontAlgn="base" hangingPunct="0">
        <a:lnSpc>
          <a:spcPct val="94000"/>
        </a:lnSpc>
        <a:spcBef>
          <a:spcPct val="0"/>
        </a:spcBef>
        <a:spcAft>
          <a:spcPts val="575"/>
        </a:spcAft>
        <a:buClr>
          <a:srgbClr val="000000"/>
        </a:buClr>
        <a:buSzPct val="100000"/>
        <a:buFont typeface="Times New Roman" charset="0"/>
        <a:defRPr sz="2000" kern="1200">
          <a:solidFill>
            <a:srgbClr val="000000"/>
          </a:solidFill>
          <a:latin typeface="Verdana" charset="0"/>
          <a:ea typeface="Verdana" charset="0"/>
          <a:cs typeface="Verdana" charset="0"/>
        </a:defRPr>
      </a:lvl4pPr>
      <a:lvl5pPr marL="2057400" indent="-228600" algn="l" defTabSz="457200" rtl="0" eaLnBrk="0" fontAlgn="base" hangingPunct="0">
        <a:lnSpc>
          <a:spcPct val="94000"/>
        </a:lnSpc>
        <a:spcBef>
          <a:spcPct val="0"/>
        </a:spcBef>
        <a:spcAft>
          <a:spcPts val="288"/>
        </a:spcAft>
        <a:buClr>
          <a:srgbClr val="000000"/>
        </a:buClr>
        <a:buSzPct val="100000"/>
        <a:buFont typeface="Times New Roman" charset="0"/>
        <a:defRPr sz="2000" kern="1200">
          <a:solidFill>
            <a:srgbClr val="000000"/>
          </a:solidFill>
          <a:latin typeface="Verdana" charset="0"/>
          <a:ea typeface="Verdana" charset="0"/>
          <a:cs typeface="Verdana"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426" r:id="rId1"/>
  </p:sldLayoutIdLst>
  <p:hf hdr="0" ftr="0" dt="0"/>
  <p:txStyles>
    <p:titleStyle>
      <a:lvl1pPr algn="ctr" defTabSz="457200" rtl="0" eaLnBrk="0" fontAlgn="base" hangingPunct="0">
        <a:lnSpc>
          <a:spcPct val="93000"/>
        </a:lnSpc>
        <a:spcBef>
          <a:spcPct val="0"/>
        </a:spcBef>
        <a:spcAft>
          <a:spcPct val="0"/>
        </a:spcAft>
        <a:buClr>
          <a:srgbClr val="000000"/>
        </a:buClr>
        <a:buSzPct val="100000"/>
        <a:buFont typeface="Times New Roman" charset="0"/>
        <a:defRPr sz="4400" kern="1200">
          <a:solidFill>
            <a:srgbClr val="000000"/>
          </a:solidFill>
          <a:latin typeface="+mj-lt"/>
          <a:ea typeface="+mj-ea"/>
          <a:cs typeface="Microsoft YaHei" charset="0"/>
        </a:defRPr>
      </a:lvl1pPr>
      <a:lvl2pPr algn="ctr" defTabSz="457200" rtl="0" eaLnBrk="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panose="020B0604020202020204" pitchFamily="34" charset="0"/>
          <a:ea typeface="Microsoft YaHei" panose="020B0503020204020204" pitchFamily="34" charset="-122"/>
          <a:cs typeface="Microsoft YaHei" charset="0"/>
        </a:defRPr>
      </a:lvl2pPr>
      <a:lvl3pPr algn="ctr" defTabSz="457200" rtl="0" eaLnBrk="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panose="020B0604020202020204" pitchFamily="34" charset="0"/>
          <a:ea typeface="Microsoft YaHei" panose="020B0503020204020204" pitchFamily="34" charset="-122"/>
          <a:cs typeface="Microsoft YaHei" charset="0"/>
        </a:defRPr>
      </a:lvl3pPr>
      <a:lvl4pPr algn="ctr" defTabSz="457200" rtl="0" eaLnBrk="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panose="020B0604020202020204" pitchFamily="34" charset="0"/>
          <a:ea typeface="Microsoft YaHei" panose="020B0503020204020204" pitchFamily="34" charset="-122"/>
          <a:cs typeface="Microsoft YaHei" charset="0"/>
        </a:defRPr>
      </a:lvl4pPr>
      <a:lvl5pPr algn="ctr" defTabSz="457200" rtl="0" eaLnBrk="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panose="020B0604020202020204" pitchFamily="34" charset="0"/>
          <a:ea typeface="Microsoft YaHei" panose="020B0503020204020204" pitchFamily="34" charset="-122"/>
          <a:cs typeface="Microsoft YaHei"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9pPr>
    </p:titleStyle>
    <p:bodyStyle>
      <a:lvl1pPr marL="342900" indent="-342900" algn="l" defTabSz="457200" rtl="0" eaLnBrk="0" fontAlgn="base" hangingPunct="0">
        <a:lnSpc>
          <a:spcPct val="93000"/>
        </a:lnSpc>
        <a:spcBef>
          <a:spcPct val="0"/>
        </a:spcBef>
        <a:spcAft>
          <a:spcPts val="1425"/>
        </a:spcAft>
        <a:buClr>
          <a:srgbClr val="000000"/>
        </a:buClr>
        <a:buSzPct val="100000"/>
        <a:buFont typeface="Times New Roman" charset="0"/>
        <a:defRPr sz="3200" kern="1200">
          <a:solidFill>
            <a:srgbClr val="000000"/>
          </a:solidFill>
          <a:latin typeface="+mn-lt"/>
          <a:ea typeface="+mn-ea"/>
          <a:cs typeface="Microsoft YaHei" charset="0"/>
        </a:defRPr>
      </a:lvl1pPr>
      <a:lvl2pPr marL="742950" indent="-285750" algn="l" defTabSz="457200" rtl="0" eaLnBrk="0" fontAlgn="base" hangingPunct="0">
        <a:lnSpc>
          <a:spcPct val="93000"/>
        </a:lnSpc>
        <a:spcBef>
          <a:spcPct val="0"/>
        </a:spcBef>
        <a:spcAft>
          <a:spcPts val="1138"/>
        </a:spcAft>
        <a:buClr>
          <a:srgbClr val="000000"/>
        </a:buClr>
        <a:buSzPct val="100000"/>
        <a:buFont typeface="Times New Roman" charset="0"/>
        <a:defRPr sz="2800" kern="1200">
          <a:solidFill>
            <a:srgbClr val="000000"/>
          </a:solidFill>
          <a:latin typeface="+mn-lt"/>
          <a:ea typeface="+mn-ea"/>
          <a:cs typeface="Microsoft YaHei" charset="0"/>
        </a:defRPr>
      </a:lvl2pPr>
      <a:lvl3pPr marL="1143000" indent="-228600" algn="l" defTabSz="457200" rtl="0" eaLnBrk="0" fontAlgn="base" hangingPunct="0">
        <a:lnSpc>
          <a:spcPct val="93000"/>
        </a:lnSpc>
        <a:spcBef>
          <a:spcPct val="0"/>
        </a:spcBef>
        <a:spcAft>
          <a:spcPts val="850"/>
        </a:spcAft>
        <a:buClr>
          <a:srgbClr val="000000"/>
        </a:buClr>
        <a:buSzPct val="100000"/>
        <a:buFont typeface="Times New Roman" charset="0"/>
        <a:defRPr sz="2400" kern="1200">
          <a:solidFill>
            <a:srgbClr val="000000"/>
          </a:solidFill>
          <a:latin typeface="+mn-lt"/>
          <a:ea typeface="+mn-ea"/>
          <a:cs typeface="Microsoft YaHei" charset="0"/>
        </a:defRPr>
      </a:lvl3pPr>
      <a:lvl4pPr marL="1600200" indent="-228600" algn="l" defTabSz="457200" rtl="0" eaLnBrk="0" fontAlgn="base" hangingPunct="0">
        <a:lnSpc>
          <a:spcPct val="93000"/>
        </a:lnSpc>
        <a:spcBef>
          <a:spcPct val="0"/>
        </a:spcBef>
        <a:spcAft>
          <a:spcPts val="575"/>
        </a:spcAft>
        <a:buClr>
          <a:srgbClr val="000000"/>
        </a:buClr>
        <a:buSzPct val="100000"/>
        <a:buFont typeface="Times New Roman" charset="0"/>
        <a:defRPr sz="2000" kern="1200">
          <a:solidFill>
            <a:srgbClr val="000000"/>
          </a:solidFill>
          <a:latin typeface="+mn-lt"/>
          <a:ea typeface="+mn-ea"/>
          <a:cs typeface="Microsoft YaHei" charset="0"/>
        </a:defRPr>
      </a:lvl4pPr>
      <a:lvl5pPr marL="2057400" indent="-228600" algn="l" defTabSz="457200" rtl="0" eaLnBrk="0" fontAlgn="base" hangingPunct="0">
        <a:lnSpc>
          <a:spcPct val="93000"/>
        </a:lnSpc>
        <a:spcBef>
          <a:spcPct val="0"/>
        </a:spcBef>
        <a:spcAft>
          <a:spcPts val="288"/>
        </a:spcAft>
        <a:buClr>
          <a:srgbClr val="000000"/>
        </a:buClr>
        <a:buSzPct val="100000"/>
        <a:buFont typeface="Times New Roman" charset="0"/>
        <a:defRPr sz="2000" kern="1200">
          <a:solidFill>
            <a:srgbClr val="000000"/>
          </a:solidFill>
          <a:latin typeface="+mn-lt"/>
          <a:ea typeface="+mn-ea"/>
          <a:cs typeface="Microsoft YaHei"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jpeg"/><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jpeg"/><Relationship Id="rId6" Type="http://schemas.openxmlformats.org/officeDocument/2006/relationships/image" Target="../media/image19.jpeg"/><Relationship Id="rId1" Type="http://schemas.openxmlformats.org/officeDocument/2006/relationships/slideLayout" Target="../slideLayouts/slideLayout4.xml"/><Relationship Id="rId2"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5.xml"/><Relationship Id="rId2" Type="http://schemas.openxmlformats.org/officeDocument/2006/relationships/diagramData" Target="../diagrams/data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glenn.parsons@ericsson.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1" Type="http://schemas.openxmlformats.org/officeDocument/2006/relationships/slideLayout" Target="../slideLayouts/slideLayout8.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13314" name="Straight Connector 4"/>
          <p:cNvCxnSpPr>
            <a:cxnSpLocks noChangeShapeType="1"/>
          </p:cNvCxnSpPr>
          <p:nvPr/>
        </p:nvCxnSpPr>
        <p:spPr bwMode="auto">
          <a:xfrm>
            <a:off x="549275" y="5876925"/>
            <a:ext cx="11099800" cy="0"/>
          </a:xfrm>
          <a:prstGeom prst="line">
            <a:avLst/>
          </a:prstGeom>
          <a:noFill/>
          <a:ln w="12700">
            <a:solidFill>
              <a:srgbClr val="0070C0"/>
            </a:solidFill>
            <a:round/>
            <a:headEnd/>
            <a:tailEnd/>
          </a:ln>
          <a:extLst>
            <a:ext uri="{909E8E84-426E-40DD-AFC4-6F175D3DCCD1}">
              <a14:hiddenFill xmlns:a14="http://schemas.microsoft.com/office/drawing/2010/main">
                <a:noFill/>
              </a14:hiddenFill>
            </a:ext>
          </a:extLst>
        </p:spPr>
      </p:cxnSp>
      <p:sp>
        <p:nvSpPr>
          <p:cNvPr id="5" name="TextBox 4"/>
          <p:cNvSpPr txBox="1"/>
          <p:nvPr/>
        </p:nvSpPr>
        <p:spPr>
          <a:xfrm>
            <a:off x="8677275" y="6137275"/>
            <a:ext cx="1439863" cy="307975"/>
          </a:xfrm>
          <a:prstGeom prst="rect">
            <a:avLst/>
          </a:prstGeom>
          <a:noFill/>
        </p:spPr>
        <p:txBody>
          <a:bodyPr>
            <a:spAutoFit/>
          </a:bodyPr>
          <a:lstStyle/>
          <a:p>
            <a:pPr>
              <a:defRPr/>
            </a:pPr>
            <a:r>
              <a:rPr lang="en-US" sz="1400" b="1" dirty="0">
                <a:solidFill>
                  <a:schemeClr val="tx1">
                    <a:lumMod val="75000"/>
                    <a:lumOff val="25000"/>
                  </a:schemeClr>
                </a:solidFill>
                <a:latin typeface="Verdana" charset="0"/>
                <a:ea typeface="Verdana" charset="0"/>
                <a:cs typeface="Verdana" charset="0"/>
              </a:rPr>
              <a:t>HOSTED BY</a:t>
            </a:r>
          </a:p>
        </p:txBody>
      </p:sp>
      <p:pic>
        <p:nvPicPr>
          <p:cNvPr id="1331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45700" y="6021388"/>
            <a:ext cx="160337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Box 7"/>
          <p:cNvSpPr txBox="1">
            <a:spLocks noChangeArrowheads="1"/>
          </p:cNvSpPr>
          <p:nvPr/>
        </p:nvSpPr>
        <p:spPr bwMode="auto">
          <a:xfrm>
            <a:off x="4557713" y="6137275"/>
            <a:ext cx="35290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x-none" sz="1400">
                <a:solidFill>
                  <a:srgbClr val="404040"/>
                </a:solidFill>
                <a:latin typeface="Verdana" charset="0"/>
              </a:rPr>
              <a:t>26-27 September 2017</a:t>
            </a:r>
          </a:p>
        </p:txBody>
      </p:sp>
      <p:graphicFrame>
        <p:nvGraphicFramePr>
          <p:cNvPr id="8" name="Table 7"/>
          <p:cNvGraphicFramePr>
            <a:graphicFrameLocks noGrp="1"/>
          </p:cNvGraphicFramePr>
          <p:nvPr>
            <p:extLst>
              <p:ext uri="{D42A27DB-BD31-4B8C-83A1-F6EECF244321}">
                <p14:modId xmlns:p14="http://schemas.microsoft.com/office/powerpoint/2010/main" val="664225513"/>
              </p:ext>
            </p:extLst>
          </p:nvPr>
        </p:nvGraphicFramePr>
        <p:xfrm>
          <a:off x="549275" y="404813"/>
          <a:ext cx="7386638" cy="1548111"/>
        </p:xfrm>
        <a:graphic>
          <a:graphicData uri="http://schemas.openxmlformats.org/drawingml/2006/table">
            <a:tbl>
              <a:tblPr firstRow="1" bandRow="1"/>
              <a:tblGrid>
                <a:gridCol w="1630691">
                  <a:extLst>
                    <a:ext uri="{9D8B030D-6E8A-4147-A177-3AD203B41FA5}">
                      <a16:colId xmlns="" xmlns:a16="http://schemas.microsoft.com/office/drawing/2014/main" val="20000"/>
                    </a:ext>
                  </a:extLst>
                </a:gridCol>
                <a:gridCol w="5755947">
                  <a:extLst>
                    <a:ext uri="{9D8B030D-6E8A-4147-A177-3AD203B41FA5}">
                      <a16:colId xmlns="" xmlns:a16="http://schemas.microsoft.com/office/drawing/2014/main" val="20001"/>
                    </a:ext>
                  </a:extLst>
                </a:gridCol>
              </a:tblGrid>
              <a:tr h="474639">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r>
                        <a:rPr lang="en-US" sz="1800" dirty="0"/>
                        <a:t>Document No:</a:t>
                      </a:r>
                    </a:p>
                  </a:txBody>
                  <a:tcPr marL="91441" marR="91441" marT="33881" marB="3388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494BA"/>
                    </a:solidFill>
                  </a:tcPr>
                </a:tc>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r>
                        <a:rPr lang="en-US" sz="1800" smtClean="0"/>
                        <a:t>GSC-21_017 (R1)</a:t>
                      </a:r>
                      <a:endParaRPr lang="en-US" sz="1800" dirty="0"/>
                    </a:p>
                  </a:txBody>
                  <a:tcPr marL="91441" marR="91441" marT="33881" marB="3388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494BA"/>
                    </a:solidFill>
                  </a:tcPr>
                </a:tc>
                <a:extLst>
                  <a:ext uri="{0D108BD9-81ED-4DB2-BD59-A6C34878D82A}">
                    <a16:rowId xmlns="" xmlns:a16="http://schemas.microsoft.com/office/drawing/2014/main" val="10000"/>
                  </a:ext>
                </a:extLst>
              </a:tr>
              <a:tr h="389308">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US" sz="1800" b="1" dirty="0">
                          <a:solidFill>
                            <a:schemeClr val="tx1">
                              <a:lumMod val="75000"/>
                              <a:lumOff val="25000"/>
                            </a:schemeClr>
                          </a:solidFill>
                        </a:rPr>
                        <a:t>Source:</a:t>
                      </a:r>
                    </a:p>
                  </a:txBody>
                  <a:tcPr marL="91441" marR="91441" marT="33881" marB="33881">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494BA">
                        <a:tint val="4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US" sz="1800" dirty="0">
                          <a:solidFill>
                            <a:schemeClr val="tx1">
                              <a:lumMod val="75000"/>
                              <a:lumOff val="25000"/>
                            </a:schemeClr>
                          </a:solidFill>
                        </a:rPr>
                        <a:t>IEEE-SA</a:t>
                      </a:r>
                    </a:p>
                  </a:txBody>
                  <a:tcPr marL="91441" marR="91441" marT="33881" marB="33881">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494BA">
                        <a:tint val="40000"/>
                      </a:srgbClr>
                    </a:solidFill>
                  </a:tcPr>
                </a:tc>
                <a:extLst>
                  <a:ext uri="{0D108BD9-81ED-4DB2-BD59-A6C34878D82A}">
                    <a16:rowId xmlns="" xmlns:a16="http://schemas.microsoft.com/office/drawing/2014/main" val="10001"/>
                  </a:ext>
                </a:extLst>
              </a:tr>
              <a:tr h="271200">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US" sz="1800" b="1" dirty="0">
                          <a:solidFill>
                            <a:schemeClr val="tx1">
                              <a:lumMod val="75000"/>
                              <a:lumOff val="25000"/>
                            </a:schemeClr>
                          </a:solidFill>
                        </a:rPr>
                        <a:t>Contact:</a:t>
                      </a:r>
                    </a:p>
                  </a:txBody>
                  <a:tcPr marL="91441" marR="91441" marT="33881" marB="3388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494BA">
                        <a:tint val="2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US" sz="1800" dirty="0">
                          <a:solidFill>
                            <a:schemeClr val="tx1">
                              <a:lumMod val="75000"/>
                              <a:lumOff val="25000"/>
                            </a:schemeClr>
                          </a:solidFill>
                        </a:rPr>
                        <a:t>Glenn Parsons</a:t>
                      </a:r>
                    </a:p>
                  </a:txBody>
                  <a:tcPr marL="91441" marR="91441" marT="33881" marB="3388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494BA">
                        <a:tint val="20000"/>
                      </a:srgbClr>
                    </a:solidFill>
                  </a:tcPr>
                </a:tc>
                <a:extLst>
                  <a:ext uri="{0D108BD9-81ED-4DB2-BD59-A6C34878D82A}">
                    <a16:rowId xmlns="" xmlns:a16="http://schemas.microsoft.com/office/drawing/2014/main" val="10002"/>
                  </a:ext>
                </a:extLst>
              </a:tr>
              <a:tr h="290821">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US" sz="1800" b="1" dirty="0">
                          <a:solidFill>
                            <a:schemeClr val="tx1">
                              <a:lumMod val="75000"/>
                              <a:lumOff val="25000"/>
                            </a:schemeClr>
                          </a:solidFill>
                        </a:rPr>
                        <a:t>Agenda Item:</a:t>
                      </a:r>
                    </a:p>
                  </a:txBody>
                  <a:tcPr marL="91441" marR="91441" marT="33881" marB="3388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494BA">
                        <a:tint val="4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US" sz="1800" dirty="0">
                          <a:solidFill>
                            <a:schemeClr val="tx1">
                              <a:lumMod val="75000"/>
                              <a:lumOff val="25000"/>
                            </a:schemeClr>
                          </a:solidFill>
                        </a:rPr>
                        <a:t>4.05</a:t>
                      </a:r>
                    </a:p>
                  </a:txBody>
                  <a:tcPr marL="91441" marR="91441" marT="33881" marB="3388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494BA">
                        <a:tint val="40000"/>
                      </a:srgbClr>
                    </a:solidFill>
                  </a:tcPr>
                </a:tc>
                <a:extLst>
                  <a:ext uri="{0D108BD9-81ED-4DB2-BD59-A6C34878D82A}">
                    <a16:rowId xmlns="" xmlns:a16="http://schemas.microsoft.com/office/drawing/2014/main" val="10003"/>
                  </a:ext>
                </a:extLst>
              </a:tr>
            </a:tbl>
          </a:graphicData>
        </a:graphic>
      </p:graphicFrame>
      <p:sp>
        <p:nvSpPr>
          <p:cNvPr id="13335" name="Subtitle 2"/>
          <p:cNvSpPr txBox="1">
            <a:spLocks/>
          </p:cNvSpPr>
          <p:nvPr/>
        </p:nvSpPr>
        <p:spPr bwMode="auto">
          <a:xfrm>
            <a:off x="1557338" y="2708275"/>
            <a:ext cx="9144000"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Calibri" charset="0"/>
                <a:ea typeface="Microsoft YaHei" charset="-122"/>
              </a:defRPr>
            </a:lvl1pPr>
            <a:lvl2pPr>
              <a:defRPr sz="2400">
                <a:solidFill>
                  <a:schemeClr val="bg1"/>
                </a:solidFill>
                <a:latin typeface="Calibri" charset="0"/>
                <a:ea typeface="Microsoft YaHei" charset="-122"/>
              </a:defRPr>
            </a:lvl2pPr>
            <a:lvl3pPr>
              <a:defRPr sz="2400">
                <a:solidFill>
                  <a:schemeClr val="bg1"/>
                </a:solidFill>
                <a:latin typeface="Calibri" charset="0"/>
                <a:ea typeface="Microsoft YaHei" charset="-122"/>
              </a:defRPr>
            </a:lvl3pPr>
            <a:lvl4pPr>
              <a:defRPr sz="2400">
                <a:solidFill>
                  <a:schemeClr val="bg1"/>
                </a:solidFill>
                <a:latin typeface="Calibri" charset="0"/>
                <a:ea typeface="Microsoft YaHei" charset="-122"/>
              </a:defRPr>
            </a:lvl4pPr>
            <a:lvl5pPr>
              <a:defRPr sz="2400">
                <a:solidFill>
                  <a:schemeClr val="bg1"/>
                </a:solidFill>
                <a:latin typeface="Calibri" charset="0"/>
                <a:ea typeface="Microsoft YaHei" charset="-122"/>
              </a:defRPr>
            </a:lvl5pPr>
            <a:lvl6pPr marL="2514600" indent="-228600" eaLnBrk="0" fontAlgn="base" hangingPunct="0">
              <a:spcBef>
                <a:spcPct val="0"/>
              </a:spcBef>
              <a:spcAft>
                <a:spcPct val="0"/>
              </a:spcAft>
              <a:defRPr sz="2400">
                <a:solidFill>
                  <a:schemeClr val="bg1"/>
                </a:solidFill>
                <a:latin typeface="Calibri" charset="0"/>
                <a:ea typeface="Microsoft YaHei" charset="-122"/>
              </a:defRPr>
            </a:lvl6pPr>
            <a:lvl7pPr marL="2971800" indent="-228600" eaLnBrk="0" fontAlgn="base" hangingPunct="0">
              <a:spcBef>
                <a:spcPct val="0"/>
              </a:spcBef>
              <a:spcAft>
                <a:spcPct val="0"/>
              </a:spcAft>
              <a:defRPr sz="2400">
                <a:solidFill>
                  <a:schemeClr val="bg1"/>
                </a:solidFill>
                <a:latin typeface="Calibri" charset="0"/>
                <a:ea typeface="Microsoft YaHei" charset="-122"/>
              </a:defRPr>
            </a:lvl7pPr>
            <a:lvl8pPr marL="3429000" indent="-228600" eaLnBrk="0" fontAlgn="base" hangingPunct="0">
              <a:spcBef>
                <a:spcPct val="0"/>
              </a:spcBef>
              <a:spcAft>
                <a:spcPct val="0"/>
              </a:spcAft>
              <a:defRPr sz="2400">
                <a:solidFill>
                  <a:schemeClr val="bg1"/>
                </a:solidFill>
                <a:latin typeface="Calibri" charset="0"/>
                <a:ea typeface="Microsoft YaHei" charset="-122"/>
              </a:defRPr>
            </a:lvl8pPr>
            <a:lvl9pPr marL="3886200" indent="-228600" eaLnBrk="0" fontAlgn="base" hangingPunct="0">
              <a:spcBef>
                <a:spcPct val="0"/>
              </a:spcBef>
              <a:spcAft>
                <a:spcPct val="0"/>
              </a:spcAft>
              <a:defRPr sz="2400">
                <a:solidFill>
                  <a:schemeClr val="bg1"/>
                </a:solidFill>
                <a:latin typeface="Calibri" charset="0"/>
                <a:ea typeface="Microsoft YaHei" charset="-122"/>
              </a:defRPr>
            </a:lvl9pPr>
          </a:lstStyle>
          <a:p>
            <a:pPr algn="ctr" defTabSz="914400" eaLnBrk="1" hangingPunct="1">
              <a:lnSpc>
                <a:spcPct val="90000"/>
              </a:lnSpc>
              <a:spcBef>
                <a:spcPts val="1000"/>
              </a:spcBef>
              <a:buFont typeface="Arial" charset="0"/>
              <a:buNone/>
            </a:pPr>
            <a:r>
              <a:rPr lang="en-US" altLang="x-none" sz="3600" b="1">
                <a:solidFill>
                  <a:srgbClr val="006DA7"/>
                </a:solidFill>
                <a:latin typeface="Verdana" charset="0"/>
              </a:rPr>
              <a:t>IEEE Smart Cities</a:t>
            </a:r>
          </a:p>
          <a:p>
            <a:pPr algn="ctr" defTabSz="914400" eaLnBrk="1" hangingPunct="1">
              <a:lnSpc>
                <a:spcPct val="90000"/>
              </a:lnSpc>
              <a:spcBef>
                <a:spcPts val="1000"/>
              </a:spcBef>
              <a:buFont typeface="Arial" charset="0"/>
              <a:buNone/>
            </a:pPr>
            <a:r>
              <a:rPr lang="en-US" altLang="x-none" sz="2800" b="1">
                <a:solidFill>
                  <a:srgbClr val="006DA7"/>
                </a:solidFill>
                <a:latin typeface="Verdana" charset="0"/>
              </a:rPr>
              <a:t>Glenn Parsons, IEEE Standards Association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Placeholder 1"/>
          <p:cNvSpPr>
            <a:spLocks noGrp="1"/>
          </p:cNvSpPr>
          <p:nvPr>
            <p:ph type="body" idx="1"/>
          </p:nvPr>
        </p:nvSpPr>
        <p:spPr>
          <a:xfrm>
            <a:off x="622300" y="2041525"/>
            <a:ext cx="5156200" cy="595313"/>
          </a:xfrm>
        </p:spPr>
        <p:txBody>
          <a:bodyPr/>
          <a:lstStyle/>
          <a:p>
            <a:r>
              <a:rPr lang="en-US" altLang="x-none" sz="2200">
                <a:ea typeface="ＭＳ Ｐゴシック" charset="-128"/>
              </a:rPr>
              <a:t>Vertical Focused Standards</a:t>
            </a:r>
          </a:p>
        </p:txBody>
      </p:sp>
      <p:sp>
        <p:nvSpPr>
          <p:cNvPr id="26626" name="Content Placeholder 2"/>
          <p:cNvSpPr>
            <a:spLocks noGrp="1"/>
          </p:cNvSpPr>
          <p:nvPr>
            <p:ph sz="half" idx="2"/>
          </p:nvPr>
        </p:nvSpPr>
        <p:spPr>
          <a:xfrm>
            <a:off x="627063" y="2781300"/>
            <a:ext cx="5156200" cy="3311525"/>
          </a:xfrm>
        </p:spPr>
        <p:txBody>
          <a:bodyPr/>
          <a:lstStyle/>
          <a:p>
            <a:pPr marL="236538" indent="-236538" eaLnBrk="1" hangingPunct="1">
              <a:lnSpc>
                <a:spcPct val="104000"/>
              </a:lnSpc>
              <a:buClr>
                <a:srgbClr val="0072A8"/>
              </a:buClr>
              <a:buSzPct val="110000"/>
              <a:buFont typeface="Arial" charset="0"/>
              <a:buChar char="•"/>
            </a:pPr>
            <a:r>
              <a:rPr lang="en-US" altLang="x-none" sz="1600" dirty="0">
                <a:ea typeface="ＭＳ Ｐゴシック" charset="-128"/>
              </a:rPr>
              <a:t>Smart Grid</a:t>
            </a:r>
          </a:p>
          <a:p>
            <a:pPr marL="236538" indent="-236538" eaLnBrk="1" hangingPunct="1">
              <a:lnSpc>
                <a:spcPct val="104000"/>
              </a:lnSpc>
              <a:buClr>
                <a:srgbClr val="0072A8"/>
              </a:buClr>
              <a:buSzPct val="110000"/>
              <a:buFont typeface="Arial" charset="0"/>
              <a:buChar char="•"/>
            </a:pPr>
            <a:r>
              <a:rPr lang="en-US" altLang="x-none" sz="1600" dirty="0">
                <a:ea typeface="ＭＳ Ｐゴシック" charset="-128"/>
              </a:rPr>
              <a:t>Transportation</a:t>
            </a:r>
          </a:p>
          <a:p>
            <a:pPr marL="236538" indent="-236538" eaLnBrk="1" hangingPunct="1">
              <a:lnSpc>
                <a:spcPct val="104000"/>
              </a:lnSpc>
              <a:buClr>
                <a:srgbClr val="0072A8"/>
              </a:buClr>
              <a:buSzPct val="110000"/>
              <a:buFont typeface="Arial" charset="0"/>
              <a:buChar char="•"/>
            </a:pPr>
            <a:r>
              <a:rPr lang="en-US" altLang="x-none" sz="1600" dirty="0">
                <a:ea typeface="ＭＳ Ｐゴシック" charset="-128"/>
              </a:rPr>
              <a:t>Digital Health</a:t>
            </a:r>
          </a:p>
          <a:p>
            <a:pPr marL="236538" indent="-236538" eaLnBrk="1" hangingPunct="1">
              <a:lnSpc>
                <a:spcPct val="104000"/>
              </a:lnSpc>
              <a:buClr>
                <a:srgbClr val="0072A8"/>
              </a:buClr>
              <a:buSzPct val="110000"/>
              <a:buFont typeface="Arial" charset="0"/>
              <a:buChar char="•"/>
            </a:pPr>
            <a:r>
              <a:rPr lang="en-US" altLang="x-none" sz="1600" dirty="0">
                <a:ea typeface="ＭＳ Ｐゴシック" charset="-128"/>
              </a:rPr>
              <a:t>Infrastructure Management</a:t>
            </a:r>
          </a:p>
          <a:p>
            <a:pPr marL="236538" indent="-236538" eaLnBrk="1" hangingPunct="1">
              <a:lnSpc>
                <a:spcPct val="104000"/>
              </a:lnSpc>
              <a:buClr>
                <a:srgbClr val="0072A8"/>
              </a:buClr>
              <a:buSzPct val="110000"/>
              <a:buFont typeface="Arial" charset="0"/>
              <a:buChar char="•"/>
            </a:pPr>
            <a:r>
              <a:rPr lang="en-US" altLang="x-none" sz="1600" dirty="0">
                <a:ea typeface="ＭＳ Ｐゴシック" charset="-128"/>
              </a:rPr>
              <a:t>Industrial Automation/Smart Factory</a:t>
            </a:r>
          </a:p>
          <a:p>
            <a:pPr marL="236538" indent="-236538" eaLnBrk="1" hangingPunct="1">
              <a:lnSpc>
                <a:spcPct val="104000"/>
              </a:lnSpc>
              <a:buClr>
                <a:srgbClr val="0072A8"/>
              </a:buClr>
              <a:buSzPct val="110000"/>
              <a:buFont typeface="Arial" charset="0"/>
              <a:buChar char="•"/>
            </a:pPr>
            <a:r>
              <a:rPr lang="en-US" altLang="x-none" sz="1600" dirty="0">
                <a:ea typeface="ＭＳ Ｐゴシック" charset="-128"/>
              </a:rPr>
              <a:t>Smart Homes</a:t>
            </a:r>
          </a:p>
          <a:p>
            <a:pPr marL="236538" indent="-236538" eaLnBrk="1" hangingPunct="1">
              <a:lnSpc>
                <a:spcPct val="104000"/>
              </a:lnSpc>
              <a:buClr>
                <a:srgbClr val="0072A8"/>
              </a:buClr>
              <a:buSzPct val="110000"/>
              <a:buFont typeface="Arial" charset="0"/>
              <a:buChar char="•"/>
            </a:pPr>
            <a:r>
              <a:rPr lang="mr-IN" altLang="x-none" sz="1600" dirty="0">
                <a:ea typeface="ＭＳ Ｐゴシック" charset="-128"/>
              </a:rPr>
              <a:t>…</a:t>
            </a:r>
            <a:endParaRPr lang="en-US" altLang="x-none" sz="1600" dirty="0">
              <a:ea typeface="ＭＳ Ｐゴシック" charset="-128"/>
            </a:endParaRPr>
          </a:p>
        </p:txBody>
      </p:sp>
      <p:sp>
        <p:nvSpPr>
          <p:cNvPr id="26627" name="Text Placeholder 3"/>
          <p:cNvSpPr>
            <a:spLocks noGrp="1"/>
          </p:cNvSpPr>
          <p:nvPr>
            <p:ph type="body" sz="quarter" idx="3"/>
          </p:nvPr>
        </p:nvSpPr>
        <p:spPr>
          <a:xfrm>
            <a:off x="6526213" y="2041525"/>
            <a:ext cx="5181600" cy="595313"/>
          </a:xfrm>
        </p:spPr>
        <p:txBody>
          <a:bodyPr/>
          <a:lstStyle/>
          <a:p>
            <a:r>
              <a:rPr lang="en-US" altLang="x-none" sz="2200">
                <a:ea typeface="ＭＳ Ｐゴシック" charset="-128"/>
              </a:rPr>
              <a:t>Horizontal Platforms</a:t>
            </a:r>
          </a:p>
        </p:txBody>
      </p:sp>
      <p:sp>
        <p:nvSpPr>
          <p:cNvPr id="26628" name="Content Placeholder 4"/>
          <p:cNvSpPr>
            <a:spLocks noGrp="1"/>
          </p:cNvSpPr>
          <p:nvPr>
            <p:ph sz="quarter" idx="4"/>
          </p:nvPr>
        </p:nvSpPr>
        <p:spPr>
          <a:xfrm>
            <a:off x="6526213" y="2781300"/>
            <a:ext cx="5181600" cy="3311525"/>
          </a:xfrm>
        </p:spPr>
        <p:txBody>
          <a:bodyPr/>
          <a:lstStyle/>
          <a:p>
            <a:pPr marL="236538" indent="-236538" eaLnBrk="1" hangingPunct="1">
              <a:lnSpc>
                <a:spcPct val="104000"/>
              </a:lnSpc>
              <a:buClr>
                <a:srgbClr val="0072A8"/>
              </a:buClr>
              <a:buSzPct val="110000"/>
              <a:buFont typeface="Arial" charset="0"/>
              <a:buChar char="•"/>
            </a:pPr>
            <a:r>
              <a:rPr lang="en-US" altLang="x-none" sz="1600" dirty="0">
                <a:ea typeface="ＭＳ Ｐゴシック" charset="-128"/>
              </a:rPr>
              <a:t>IEEE 802 (wired/wireless) protocols</a:t>
            </a:r>
          </a:p>
          <a:p>
            <a:pPr marL="236538" indent="-236538" eaLnBrk="1" hangingPunct="1">
              <a:lnSpc>
                <a:spcPct val="104000"/>
              </a:lnSpc>
              <a:buClr>
                <a:srgbClr val="0072A8"/>
              </a:buClr>
              <a:buSzPct val="110000"/>
              <a:buFont typeface="Arial" charset="0"/>
              <a:buChar char="•"/>
            </a:pPr>
            <a:r>
              <a:rPr lang="en-US" altLang="x-none" sz="1600" dirty="0">
                <a:solidFill>
                  <a:schemeClr val="tx1"/>
                </a:solidFill>
                <a:ea typeface="ＭＳ Ｐゴシック" charset="-128"/>
              </a:rPr>
              <a:t>IEEE 5G </a:t>
            </a:r>
            <a:r>
              <a:rPr lang="en-US" altLang="x-none" sz="1600" dirty="0" err="1">
                <a:ea typeface="ＭＳ Ｐゴシック" charset="-128"/>
              </a:rPr>
              <a:t>standardisation</a:t>
            </a:r>
            <a:endParaRPr lang="en-US" altLang="x-none" sz="1600" dirty="0">
              <a:ea typeface="ＭＳ Ｐゴシック" charset="-128"/>
            </a:endParaRPr>
          </a:p>
          <a:p>
            <a:pPr marL="236538" indent="-236538" eaLnBrk="1" hangingPunct="1">
              <a:lnSpc>
                <a:spcPct val="104000"/>
              </a:lnSpc>
              <a:buClr>
                <a:srgbClr val="0072A8"/>
              </a:buClr>
              <a:buSzPct val="110000"/>
              <a:buFont typeface="Arial" charset="0"/>
              <a:buChar char="•"/>
            </a:pPr>
            <a:r>
              <a:rPr lang="en-US" altLang="x-none" sz="1600" dirty="0">
                <a:ea typeface="ＭＳ Ｐゴシック" charset="-128"/>
              </a:rPr>
              <a:t>IEEE </a:t>
            </a:r>
            <a:r>
              <a:rPr lang="en-US" altLang="x-none" sz="1600" dirty="0" err="1">
                <a:ea typeface="ＭＳ Ｐゴシック" charset="-128"/>
              </a:rPr>
              <a:t>IoT</a:t>
            </a:r>
            <a:r>
              <a:rPr lang="en-US" altLang="x-none" sz="1600" dirty="0">
                <a:ea typeface="ＭＳ Ｐゴシック" charset="-128"/>
              </a:rPr>
              <a:t> </a:t>
            </a:r>
            <a:r>
              <a:rPr lang="en-US" altLang="x-none" sz="1600" dirty="0" err="1">
                <a:ea typeface="ＭＳ Ｐゴシック" charset="-128"/>
              </a:rPr>
              <a:t>standardisation</a:t>
            </a:r>
            <a:endParaRPr lang="en-US" altLang="x-none" sz="1600" dirty="0">
              <a:ea typeface="ＭＳ Ｐゴシック" charset="-128"/>
            </a:endParaRPr>
          </a:p>
          <a:p>
            <a:pPr marL="236538" indent="-236538" eaLnBrk="1" hangingPunct="1">
              <a:lnSpc>
                <a:spcPct val="104000"/>
              </a:lnSpc>
              <a:buClr>
                <a:srgbClr val="0072A8"/>
              </a:buClr>
              <a:buSzPct val="110000"/>
              <a:buFont typeface="Arial" charset="0"/>
              <a:buChar char="•"/>
            </a:pPr>
            <a:r>
              <a:rPr lang="en-US" altLang="x-none" sz="1600" dirty="0">
                <a:ea typeface="ＭＳ Ｐゴシック" charset="-128"/>
              </a:rPr>
              <a:t>Augmented Reality</a:t>
            </a:r>
          </a:p>
          <a:p>
            <a:pPr marL="236538" indent="-236538" eaLnBrk="1" hangingPunct="1">
              <a:lnSpc>
                <a:spcPct val="104000"/>
              </a:lnSpc>
              <a:buClr>
                <a:srgbClr val="0072A8"/>
              </a:buClr>
              <a:buSzPct val="110000"/>
              <a:buFont typeface="Arial" charset="0"/>
              <a:buChar char="•"/>
            </a:pPr>
            <a:r>
              <a:rPr lang="en-US" altLang="x-none" sz="1600" dirty="0">
                <a:ea typeface="ＭＳ Ｐゴシック" charset="-128"/>
              </a:rPr>
              <a:t>Cybersecurity</a:t>
            </a:r>
          </a:p>
          <a:p>
            <a:pPr marL="236538" indent="-236538" eaLnBrk="1" hangingPunct="1">
              <a:lnSpc>
                <a:spcPct val="104000"/>
              </a:lnSpc>
              <a:buClr>
                <a:srgbClr val="0072A8"/>
              </a:buClr>
              <a:buSzPct val="110000"/>
              <a:buFont typeface="Arial" charset="0"/>
              <a:buChar char="•"/>
            </a:pPr>
            <a:r>
              <a:rPr lang="en-US" altLang="x-none" sz="1600" dirty="0" err="1">
                <a:ea typeface="ＭＳ Ｐゴシック" charset="-128"/>
              </a:rPr>
              <a:t>Blockchain</a:t>
            </a:r>
            <a:endParaRPr lang="en-US" altLang="x-none" sz="1600" dirty="0">
              <a:ea typeface="ＭＳ Ｐゴシック" charset="-128"/>
            </a:endParaRPr>
          </a:p>
          <a:p>
            <a:pPr marL="236538" indent="-236538" eaLnBrk="1" hangingPunct="1">
              <a:lnSpc>
                <a:spcPct val="104000"/>
              </a:lnSpc>
              <a:buClr>
                <a:srgbClr val="0072A8"/>
              </a:buClr>
              <a:buSzPct val="110000"/>
              <a:buFont typeface="Arial" charset="0"/>
              <a:buChar char="•"/>
            </a:pPr>
            <a:r>
              <a:rPr lang="en-US" altLang="x-none" sz="1600" dirty="0">
                <a:ea typeface="ＭＳ Ｐゴシック" charset="-128"/>
              </a:rPr>
              <a:t>Ethics</a:t>
            </a:r>
          </a:p>
          <a:p>
            <a:pPr marL="236538" indent="-236538" eaLnBrk="1" hangingPunct="1">
              <a:lnSpc>
                <a:spcPct val="104000"/>
              </a:lnSpc>
              <a:buClr>
                <a:srgbClr val="0072A8"/>
              </a:buClr>
              <a:buSzPct val="110000"/>
              <a:buFont typeface="Arial" charset="0"/>
              <a:buChar char="•"/>
            </a:pPr>
            <a:r>
              <a:rPr lang="mr-IN" altLang="x-none" sz="1600" dirty="0">
                <a:ea typeface="ＭＳ Ｐゴシック" charset="-128"/>
              </a:rPr>
              <a:t>…</a:t>
            </a:r>
            <a:endParaRPr lang="en-US" altLang="x-none" sz="1600" dirty="0">
              <a:ea typeface="ＭＳ Ｐゴシック" charset="-128"/>
            </a:endParaRPr>
          </a:p>
          <a:p>
            <a:pPr marL="0" indent="0" eaLnBrk="1" hangingPunct="1">
              <a:lnSpc>
                <a:spcPct val="104000"/>
              </a:lnSpc>
              <a:buClr>
                <a:srgbClr val="0072A8"/>
              </a:buClr>
              <a:buSzPct val="110000"/>
              <a:buFont typeface="Arial" charset="0"/>
              <a:buChar char="•"/>
            </a:pPr>
            <a:endParaRPr lang="en-US" altLang="x-none" sz="2000" dirty="0">
              <a:ea typeface="ＭＳ Ｐゴシック" charset="-128"/>
            </a:endParaRPr>
          </a:p>
        </p:txBody>
      </p:sp>
      <p:sp>
        <p:nvSpPr>
          <p:cNvPr id="12294" name="Slide Number Placeholder 5"/>
          <p:cNvSpPr>
            <a:spLocks noGrp="1"/>
          </p:cNvSpPr>
          <p:nvPr>
            <p:ph type="sldNum" sz="quarter" idx="12"/>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9pPr>
          </a:lstStyle>
          <a:p>
            <a:r>
              <a:rPr lang="en-US" altLang="x-none" sz="1400" dirty="0" err="1" smtClean="0">
                <a:solidFill>
                  <a:srgbClr val="000000"/>
                </a:solidFill>
                <a:latin typeface="Verdana" charset="0"/>
              </a:rPr>
              <a:t>Pg</a:t>
            </a:r>
            <a:r>
              <a:rPr lang="en-US" altLang="x-none" sz="1400" dirty="0" smtClean="0">
                <a:solidFill>
                  <a:srgbClr val="000000"/>
                </a:solidFill>
                <a:latin typeface="Verdana" charset="0"/>
              </a:rPr>
              <a:t> </a:t>
            </a:r>
            <a:fld id="{27BF26A0-9829-9D40-B716-EBBBD61EFC18}" type="slidenum">
              <a:rPr lang="en-US" altLang="x-none" sz="1400">
                <a:solidFill>
                  <a:srgbClr val="000000"/>
                </a:solidFill>
                <a:latin typeface="Verdana" charset="0"/>
              </a:rPr>
              <a:pPr/>
              <a:t>10</a:t>
            </a:fld>
            <a:r>
              <a:rPr lang="en-US" altLang="x-none" sz="1400" dirty="0">
                <a:solidFill>
                  <a:srgbClr val="000000"/>
                </a:solidFill>
                <a:latin typeface="Verdana" charset="0"/>
              </a:rPr>
              <a:t> | </a:t>
            </a:r>
          </a:p>
        </p:txBody>
      </p:sp>
      <p:sp>
        <p:nvSpPr>
          <p:cNvPr id="26630" name="Content Placeholder 6"/>
          <p:cNvSpPr>
            <a:spLocks noGrp="1"/>
          </p:cNvSpPr>
          <p:nvPr>
            <p:ph idx="11"/>
          </p:nvPr>
        </p:nvSpPr>
        <p:spPr>
          <a:xfrm>
            <a:off x="622300" y="620713"/>
            <a:ext cx="10953750" cy="647700"/>
          </a:xfrm>
        </p:spPr>
        <p:txBody>
          <a:bodyPr/>
          <a:lstStyle/>
          <a:p>
            <a:r>
              <a:rPr lang="en-US" altLang="x-none" sz="2700" dirty="0">
                <a:ea typeface="ＭＳ Ｐゴシック" charset="-128"/>
              </a:rPr>
              <a:t>Integrated Horizontal and Vertical Technologies</a:t>
            </a:r>
          </a:p>
        </p:txBody>
      </p:sp>
      <p:sp>
        <p:nvSpPr>
          <p:cNvPr id="26631" name="Content Placeholder 1"/>
          <p:cNvSpPr txBox="1">
            <a:spLocks/>
          </p:cNvSpPr>
          <p:nvPr/>
        </p:nvSpPr>
        <p:spPr bwMode="auto">
          <a:xfrm>
            <a:off x="622300" y="1268413"/>
            <a:ext cx="1088231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0" tIns="21240" rIns="0" bIns="0" anchor="b"/>
          <a:lstStyle/>
          <a:p>
            <a:pPr eaLnBrk="1" hangingPunct="1">
              <a:lnSpc>
                <a:spcPct val="104000"/>
              </a:lnSpc>
              <a:spcAft>
                <a:spcPts val="1425"/>
              </a:spcAft>
              <a:buClr>
                <a:srgbClr val="0070C0"/>
              </a:buClr>
              <a:buSzPct val="110000"/>
              <a:buFont typeface="Times New Roman" charset="0"/>
              <a:buNone/>
            </a:pPr>
            <a:r>
              <a:rPr lang="en-US" altLang="x-none" sz="2000">
                <a:solidFill>
                  <a:srgbClr val="000000"/>
                </a:solidFill>
                <a:latin typeface="Verdana" charset="0"/>
                <a:ea typeface="ＭＳ Ｐゴシック" charset="-128"/>
              </a:rPr>
              <a:t>IEEE-SA has a strong presence in the complete lifecycle of standards development </a:t>
            </a:r>
            <a:r>
              <a:rPr lang="mr-IN" altLang="x-none" sz="2000">
                <a:solidFill>
                  <a:srgbClr val="000000"/>
                </a:solidFill>
                <a:latin typeface="Verdana" charset="0"/>
                <a:ea typeface="ＭＳ Ｐゴシック" charset="-128"/>
              </a:rPr>
              <a:t>–</a:t>
            </a:r>
            <a:r>
              <a:rPr lang="en-US" altLang="x-none" sz="2000">
                <a:solidFill>
                  <a:srgbClr val="000000"/>
                </a:solidFill>
                <a:latin typeface="Verdana" charset="0"/>
                <a:ea typeface="ＭＳ Ｐゴシック" charset="-128"/>
              </a:rPr>
              <a:t> Industry Connections, Standards Development &amp; Conformity Assessment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Slide Number Placeholder 2"/>
          <p:cNvSpPr>
            <a:spLocks noGrp="1"/>
          </p:cNvSpPr>
          <p:nvPr>
            <p:ph type="sldNum" sz="quarter" idx="12"/>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9pPr>
          </a:lstStyle>
          <a:p>
            <a:r>
              <a:rPr lang="en-US" altLang="x-none" sz="1400" dirty="0" err="1">
                <a:solidFill>
                  <a:srgbClr val="000000"/>
                </a:solidFill>
                <a:latin typeface="Verdana" charset="0"/>
              </a:rPr>
              <a:t>Pg</a:t>
            </a:r>
            <a:r>
              <a:rPr lang="en-US" altLang="x-none" sz="1400" dirty="0">
                <a:solidFill>
                  <a:srgbClr val="000000"/>
                </a:solidFill>
                <a:latin typeface="Verdana" charset="0"/>
              </a:rPr>
              <a:t> </a:t>
            </a:r>
            <a:fld id="{B16C357C-44D9-0440-AA17-2C0B9E06FA54}" type="slidenum">
              <a:rPr lang="en-US" altLang="x-none" sz="1400" smtClean="0">
                <a:solidFill>
                  <a:srgbClr val="000000"/>
                </a:solidFill>
                <a:latin typeface="Verdana" charset="0"/>
              </a:rPr>
              <a:pPr/>
              <a:t>11</a:t>
            </a:fld>
            <a:r>
              <a:rPr lang="en-US" altLang="x-none" sz="1400" dirty="0" smtClean="0">
                <a:solidFill>
                  <a:srgbClr val="000000"/>
                </a:solidFill>
                <a:latin typeface="Verdana" charset="0"/>
              </a:rPr>
              <a:t> </a:t>
            </a:r>
            <a:r>
              <a:rPr lang="en-US" altLang="x-none" sz="1400" dirty="0">
                <a:solidFill>
                  <a:srgbClr val="000000"/>
                </a:solidFill>
                <a:latin typeface="Verdana" charset="0"/>
              </a:rPr>
              <a:t>| </a:t>
            </a:r>
          </a:p>
        </p:txBody>
      </p:sp>
      <p:sp>
        <p:nvSpPr>
          <p:cNvPr id="30722" name="Content Placeholder 3"/>
          <p:cNvSpPr>
            <a:spLocks noGrp="1"/>
          </p:cNvSpPr>
          <p:nvPr>
            <p:ph idx="11"/>
          </p:nvPr>
        </p:nvSpPr>
        <p:spPr>
          <a:xfrm>
            <a:off x="693738" y="404813"/>
            <a:ext cx="10882312" cy="647700"/>
          </a:xfrm>
        </p:spPr>
        <p:txBody>
          <a:bodyPr/>
          <a:lstStyle/>
          <a:p>
            <a:r>
              <a:rPr lang="en-US" altLang="x-none" dirty="0">
                <a:ea typeface="ＭＳ Ｐゴシック" charset="-128"/>
              </a:rPr>
              <a:t>IEEE Standards Impact Smart City Technology</a:t>
            </a:r>
          </a:p>
        </p:txBody>
      </p:sp>
      <p:pic>
        <p:nvPicPr>
          <p:cNvPr id="30723" name="Picture 4" descr="Smart_city_IG_HR3.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45940" y="908050"/>
            <a:ext cx="7272983" cy="5214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80" name="Picture 4" descr="http://cdn.thetechjournal.com/wp-content/uploads/images/1205/1336676458-pioneer-gps-image-credit-engadge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7142" y="4050969"/>
            <a:ext cx="4016387" cy="1597025"/>
          </a:xfrm>
          <a:prstGeom prst="roundRect">
            <a:avLst>
              <a:gd name="adj" fmla="val 8594"/>
            </a:avLst>
          </a:prstGeom>
          <a:solidFill>
            <a:srgbClr val="FFFFFF">
              <a:shade val="85000"/>
            </a:srgbClr>
          </a:solidFill>
          <a:ln>
            <a:noFill/>
          </a:ln>
          <a:effectLst>
            <a:reflection blurRad="12700" stA="15000" endPos="28000" dist="5000" dir="5400000" sy="-100000" algn="bl" rotWithShape="0"/>
          </a:effectLst>
          <a:extLst>
            <a:ext uri="{91240B29-F687-4f45-9708-019B960494DF}">
              <a14:hiddenLine xmlns="" xmlns:a14="http://schemas.microsoft.com/office/drawing/2010/main" w="9525">
                <a:solidFill>
                  <a:srgbClr val="000000"/>
                </a:solidFill>
                <a:miter lim="800000"/>
                <a:headEnd/>
                <a:tailEnd/>
              </a14:hiddenLine>
            </a:ext>
          </a:extLst>
        </p:spPr>
      </p:pic>
      <p:pic>
        <p:nvPicPr>
          <p:cNvPr id="105481" name="그림 10" descr="개인방송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7090" y="1505206"/>
            <a:ext cx="5977026" cy="1982974"/>
          </a:xfrm>
          <a:prstGeom prst="roundRect">
            <a:avLst>
              <a:gd name="adj" fmla="val 8594"/>
            </a:avLst>
          </a:prstGeom>
          <a:solidFill>
            <a:srgbClr val="FFFFFF">
              <a:shade val="85000"/>
            </a:srgbClr>
          </a:solidFill>
          <a:ln>
            <a:noFill/>
          </a:ln>
          <a:effectLst>
            <a:reflection blurRad="12700" stA="15000" endPos="28000" dist="5000" dir="5400000" sy="-100000" algn="bl" rotWithShape="0"/>
          </a:effectLst>
          <a:extLst>
            <a:ext uri="{91240B29-F687-4f45-9708-019B960494DF}">
              <a14:hiddenLine xmlns="" xmlns:a14="http://schemas.microsoft.com/office/drawing/2010/main" w="9525">
                <a:solidFill>
                  <a:srgbClr val="000000"/>
                </a:solidFill>
                <a:miter lim="800000"/>
                <a:headEnd/>
                <a:tailEnd/>
              </a14:hiddenLine>
            </a:ext>
          </a:extLst>
        </p:spPr>
      </p:pic>
      <p:pic>
        <p:nvPicPr>
          <p:cNvPr id="105479" name="Picture 4" descr="http://static.guim.co.uk/sys-images/Guardian/Pix/pictures/2012/7/18/1342629671354/Google-Glass-00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9902" y="4446275"/>
            <a:ext cx="2594763" cy="1167947"/>
          </a:xfrm>
          <a:prstGeom prst="roundRect">
            <a:avLst>
              <a:gd name="adj" fmla="val 8594"/>
            </a:avLst>
          </a:prstGeom>
          <a:solidFill>
            <a:srgbClr val="FFFFFF">
              <a:shade val="85000"/>
            </a:srgbClr>
          </a:solidFill>
          <a:ln>
            <a:noFill/>
          </a:ln>
          <a:effectLst>
            <a:reflection blurRad="12700" stA="15000" endPos="28000" dist="5000" dir="5400000" sy="-100000" algn="bl" rotWithShape="0"/>
          </a:effectLst>
          <a:extLst>
            <a:ext uri="{91240B29-F687-4f45-9708-019B960494DF}">
              <a14:hiddenLine xmlns="" xmlns:a14="http://schemas.microsoft.com/office/drawing/2010/main" w="9525">
                <a:solidFill>
                  <a:srgbClr val="000000"/>
                </a:solidFill>
                <a:miter lim="800000"/>
                <a:headEnd/>
                <a:tailEnd/>
              </a14:hiddenLine>
            </a:ext>
          </a:extLst>
        </p:spPr>
      </p:pic>
      <p:sp>
        <p:nvSpPr>
          <p:cNvPr id="31748" name="Rectangle 2"/>
          <p:cNvSpPr txBox="1">
            <a:spLocks noChangeArrowheads="1"/>
          </p:cNvSpPr>
          <p:nvPr/>
        </p:nvSpPr>
        <p:spPr bwMode="auto">
          <a:xfrm>
            <a:off x="279400" y="203200"/>
            <a:ext cx="11909425"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2800" b="1">
                <a:solidFill>
                  <a:srgbClr val="006DA7"/>
                </a:solidFill>
                <a:latin typeface="Verdana (Heading)" charset="0"/>
                <a:ea typeface="MS PGothic" charset="-128"/>
              </a:rPr>
              <a:t>IEEE Standards on Smart Cities </a:t>
            </a:r>
            <a:br>
              <a:rPr lang="en-US" altLang="zh-CN" sz="2800" b="1">
                <a:solidFill>
                  <a:srgbClr val="006DA7"/>
                </a:solidFill>
                <a:latin typeface="Verdana (Heading)" charset="0"/>
                <a:ea typeface="MS PGothic" charset="-128"/>
              </a:rPr>
            </a:br>
            <a:r>
              <a:rPr lang="en-US" altLang="zh-CN" sz="2000">
                <a:solidFill>
                  <a:srgbClr val="006DA7"/>
                </a:solidFill>
                <a:latin typeface="Verdana (Heading)" charset="0"/>
                <a:ea typeface="MS PGothic" charset="-128"/>
              </a:rPr>
              <a:t>Seamless Connectivity - </a:t>
            </a:r>
            <a:r>
              <a:rPr lang="en-US" altLang="x-none" sz="2000">
                <a:solidFill>
                  <a:srgbClr val="006DA7"/>
                </a:solidFill>
                <a:latin typeface="Verdana (Heading)" charset="0"/>
                <a:ea typeface="MS PGothic" charset="-128"/>
              </a:rPr>
              <a:t>New 802 Initiative: </a:t>
            </a:r>
          </a:p>
          <a:p>
            <a:r>
              <a:rPr lang="en-US" altLang="zh-CN" sz="2000">
                <a:solidFill>
                  <a:srgbClr val="006DA7"/>
                </a:solidFill>
                <a:latin typeface="Verdana (Heading)" charset="0"/>
                <a:ea typeface="MS PGothic" charset="-128"/>
              </a:rPr>
              <a:t>High Efficiency WLAN (HEW)</a:t>
            </a:r>
            <a:endParaRPr lang="en-CA" altLang="x-none" sz="2000">
              <a:solidFill>
                <a:srgbClr val="006DA7"/>
              </a:solidFill>
              <a:latin typeface="Verdana (Heading)" charset="0"/>
              <a:ea typeface="MS PGothic" charset="-128"/>
            </a:endParaRPr>
          </a:p>
        </p:txBody>
      </p:sp>
      <p:sp>
        <p:nvSpPr>
          <p:cNvPr id="31749" name="矩形 3"/>
          <p:cNvSpPr>
            <a:spLocks noChangeArrowheads="1"/>
          </p:cNvSpPr>
          <p:nvPr/>
        </p:nvSpPr>
        <p:spPr bwMode="auto">
          <a:xfrm>
            <a:off x="1801961" y="3553321"/>
            <a:ext cx="350648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ko-KR" b="1">
                <a:solidFill>
                  <a:srgbClr val="000000"/>
                </a:solidFill>
                <a:latin typeface="Verdana (Body)" charset="0"/>
                <a:ea typeface="MS PGothic" charset="-128"/>
              </a:rPr>
              <a:t>Point-of-Sight</a:t>
            </a:r>
            <a:r>
              <a:rPr lang="en-US" altLang="zh-CN" b="1">
                <a:solidFill>
                  <a:srgbClr val="000000"/>
                </a:solidFill>
                <a:latin typeface="Verdana (Body)" charset="0"/>
                <a:ea typeface="MS PGothic" charset="-128"/>
              </a:rPr>
              <a:t> in Stadium</a:t>
            </a:r>
            <a:endParaRPr lang="zh-CN" altLang="en-US" b="1" dirty="0">
              <a:solidFill>
                <a:srgbClr val="000000"/>
              </a:solidFill>
              <a:latin typeface="Verdana (Body)" charset="0"/>
              <a:ea typeface="MS PGothic" charset="-128"/>
            </a:endParaRPr>
          </a:p>
        </p:txBody>
      </p:sp>
      <p:sp>
        <p:nvSpPr>
          <p:cNvPr id="31750" name="矩形 6"/>
          <p:cNvSpPr>
            <a:spLocks noChangeArrowheads="1"/>
          </p:cNvSpPr>
          <p:nvPr/>
        </p:nvSpPr>
        <p:spPr bwMode="auto">
          <a:xfrm>
            <a:off x="8139485" y="5579393"/>
            <a:ext cx="27794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b="1" dirty="0">
                <a:solidFill>
                  <a:srgbClr val="000000"/>
                </a:solidFill>
                <a:latin typeface="Verdana (Body)" charset="0"/>
                <a:ea typeface="MS PGothic" charset="-128"/>
              </a:rPr>
              <a:t>Consumer Wearable</a:t>
            </a:r>
            <a:endParaRPr lang="zh-CN" altLang="en-US" dirty="0">
              <a:solidFill>
                <a:srgbClr val="000000"/>
              </a:solidFill>
              <a:latin typeface="Verdana (Body)" charset="0"/>
              <a:ea typeface="MS PGothic" charset="-128"/>
            </a:endParaRPr>
          </a:p>
        </p:txBody>
      </p:sp>
      <p:sp>
        <p:nvSpPr>
          <p:cNvPr id="31751" name="矩形 11"/>
          <p:cNvSpPr>
            <a:spLocks noChangeArrowheads="1"/>
          </p:cNvSpPr>
          <p:nvPr/>
        </p:nvSpPr>
        <p:spPr bwMode="auto">
          <a:xfrm>
            <a:off x="8254305" y="3923209"/>
            <a:ext cx="2160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dirty="0">
                <a:solidFill>
                  <a:srgbClr val="000000"/>
                </a:solidFill>
                <a:latin typeface="Verdana (Body)" charset="0"/>
                <a:ea typeface="MS PGothic" charset="-128"/>
              </a:rPr>
              <a:t>Location Services</a:t>
            </a:r>
            <a:endParaRPr lang="zh-CN" altLang="en-US" dirty="0">
              <a:solidFill>
                <a:srgbClr val="000000"/>
              </a:solidFill>
              <a:latin typeface="Verdana (Body)" charset="0"/>
              <a:ea typeface="MS PGothic" charset="-128"/>
            </a:endParaRPr>
          </a:p>
        </p:txBody>
      </p:sp>
      <p:sp>
        <p:nvSpPr>
          <p:cNvPr id="31752" name="矩形 14"/>
          <p:cNvSpPr>
            <a:spLocks noChangeArrowheads="1"/>
          </p:cNvSpPr>
          <p:nvPr/>
        </p:nvSpPr>
        <p:spPr bwMode="auto">
          <a:xfrm>
            <a:off x="2371773" y="5647994"/>
            <a:ext cx="23668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b="1">
                <a:solidFill>
                  <a:srgbClr val="000000"/>
                </a:solidFill>
                <a:latin typeface="Verdana (Body)" charset="0"/>
                <a:ea typeface="MS PGothic" charset="-128"/>
              </a:rPr>
              <a:t>Enhanced Video</a:t>
            </a:r>
            <a:endParaRPr lang="zh-CN" altLang="en-US" dirty="0">
              <a:solidFill>
                <a:srgbClr val="000000"/>
              </a:solidFill>
              <a:latin typeface="Verdana (Body)" charset="0"/>
              <a:ea typeface="MS PGothic" charset="-128"/>
            </a:endParaRPr>
          </a:p>
        </p:txBody>
      </p:sp>
      <p:pic>
        <p:nvPicPr>
          <p:cNvPr id="31753" name="그림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37400" y="1564591"/>
            <a:ext cx="4618038"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83" name="그림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211031" y="3082001"/>
            <a:ext cx="2399675" cy="876300"/>
          </a:xfrm>
          <a:prstGeom prst="roundRect">
            <a:avLst>
              <a:gd name="adj" fmla="val 8594"/>
            </a:avLst>
          </a:prstGeom>
          <a:solidFill>
            <a:srgbClr val="FFFFFF">
              <a:shade val="85000"/>
            </a:srgbClr>
          </a:solidFill>
          <a:ln>
            <a:noFill/>
          </a:ln>
          <a:effectLst>
            <a:reflection blurRad="12700" stA="15000" endPos="28000" dist="5000" dir="5400000" sy="-100000" algn="bl" rotWithShape="0"/>
          </a:effectLst>
          <a:extLst>
            <a:ext uri="{91240B29-F687-4f45-9708-019B960494DF}">
              <a14:hiddenLine xmlns="" xmlns:a14="http://schemas.microsoft.com/office/drawing/2010/main" w="9525">
                <a:solidFill>
                  <a:srgbClr val="000000"/>
                </a:solidFill>
                <a:miter lim="800000"/>
                <a:headEnd/>
                <a:tailEnd/>
              </a14:hiddenLine>
            </a:ext>
          </a:extLst>
        </p:spPr>
      </p:pic>
      <p:sp>
        <p:nvSpPr>
          <p:cNvPr id="14" name="Slide Number Placeholder 3"/>
          <p:cNvSpPr>
            <a:spLocks noGrp="1"/>
          </p:cNvSpPr>
          <p:nvPr>
            <p:ph type="sldNum" sz="quarter" idx="10"/>
          </p:nvPr>
        </p:nvSpPr>
        <p:spPr>
          <a:xfrm>
            <a:off x="11222038" y="6651625"/>
            <a:ext cx="584200" cy="228600"/>
          </a:xfrm>
          <a:ln>
            <a:miter lim="800000"/>
            <a:headEnd/>
            <a:tailEnd/>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sz="2400">
                <a:solidFill>
                  <a:schemeClr val="bg1"/>
                </a:solidFill>
                <a:latin typeface="Calibri" charset="0"/>
                <a:ea typeface="Microsoft YaHei" charset="-122"/>
              </a:defRPr>
            </a:lvl1pPr>
            <a:lvl2pPr>
              <a:defRPr sz="2400">
                <a:solidFill>
                  <a:schemeClr val="bg1"/>
                </a:solidFill>
                <a:latin typeface="Calibri" charset="0"/>
                <a:ea typeface="Microsoft YaHei" charset="-122"/>
              </a:defRPr>
            </a:lvl2pPr>
            <a:lvl3pPr>
              <a:defRPr sz="2400">
                <a:solidFill>
                  <a:schemeClr val="bg1"/>
                </a:solidFill>
                <a:latin typeface="Calibri" charset="0"/>
                <a:ea typeface="Microsoft YaHei" charset="-122"/>
              </a:defRPr>
            </a:lvl3pPr>
            <a:lvl4pPr>
              <a:defRPr sz="2400">
                <a:solidFill>
                  <a:schemeClr val="bg1"/>
                </a:solidFill>
                <a:latin typeface="Calibri" charset="0"/>
                <a:ea typeface="Microsoft YaHei" charset="-122"/>
              </a:defRPr>
            </a:lvl4pPr>
            <a:lvl5pPr>
              <a:defRPr sz="2400">
                <a:solidFill>
                  <a:schemeClr val="bg1"/>
                </a:solidFill>
                <a:latin typeface="Calibri" charset="0"/>
                <a:ea typeface="Microsoft YaHei" charset="-122"/>
              </a:defRPr>
            </a:lvl5pPr>
            <a:lvl6pPr marL="2514600" indent="-228600" eaLnBrk="0" fontAlgn="base" hangingPunct="0">
              <a:spcBef>
                <a:spcPct val="0"/>
              </a:spcBef>
              <a:spcAft>
                <a:spcPct val="0"/>
              </a:spcAft>
              <a:defRPr sz="2400">
                <a:solidFill>
                  <a:schemeClr val="bg1"/>
                </a:solidFill>
                <a:latin typeface="Calibri" charset="0"/>
                <a:ea typeface="Microsoft YaHei" charset="-122"/>
              </a:defRPr>
            </a:lvl6pPr>
            <a:lvl7pPr marL="2971800" indent="-228600" eaLnBrk="0" fontAlgn="base" hangingPunct="0">
              <a:spcBef>
                <a:spcPct val="0"/>
              </a:spcBef>
              <a:spcAft>
                <a:spcPct val="0"/>
              </a:spcAft>
              <a:defRPr sz="2400">
                <a:solidFill>
                  <a:schemeClr val="bg1"/>
                </a:solidFill>
                <a:latin typeface="Calibri" charset="0"/>
                <a:ea typeface="Microsoft YaHei" charset="-122"/>
              </a:defRPr>
            </a:lvl7pPr>
            <a:lvl8pPr marL="3429000" indent="-228600" eaLnBrk="0" fontAlgn="base" hangingPunct="0">
              <a:spcBef>
                <a:spcPct val="0"/>
              </a:spcBef>
              <a:spcAft>
                <a:spcPct val="0"/>
              </a:spcAft>
              <a:defRPr sz="2400">
                <a:solidFill>
                  <a:schemeClr val="bg1"/>
                </a:solidFill>
                <a:latin typeface="Calibri" charset="0"/>
                <a:ea typeface="Microsoft YaHei" charset="-122"/>
              </a:defRPr>
            </a:lvl8pPr>
            <a:lvl9pPr marL="3886200" indent="-228600" eaLnBrk="0" fontAlgn="base" hangingPunct="0">
              <a:spcBef>
                <a:spcPct val="0"/>
              </a:spcBef>
              <a:spcAft>
                <a:spcPct val="0"/>
              </a:spcAft>
              <a:defRPr sz="2400">
                <a:solidFill>
                  <a:schemeClr val="bg1"/>
                </a:solidFill>
                <a:latin typeface="Calibri" charset="0"/>
                <a:ea typeface="Microsoft YaHei" charset="-122"/>
              </a:defRPr>
            </a:lvl9pPr>
          </a:lstStyle>
          <a:p>
            <a:pPr defTabSz="914400" hangingPunct="1">
              <a:lnSpc>
                <a:spcPct val="100000"/>
              </a:lnSpc>
              <a:buClrTx/>
              <a:buSzTx/>
              <a:buFontTx/>
              <a:buNone/>
              <a:tabLst/>
            </a:pPr>
            <a:fld id="{B62D6241-A065-9E4D-8C49-F8552CF4507A}" type="slidenum">
              <a:rPr lang="en-US" altLang="x-none" sz="800">
                <a:solidFill>
                  <a:srgbClr val="000000"/>
                </a:solidFill>
                <a:latin typeface="Verdana" charset="0"/>
              </a:rPr>
              <a:pPr defTabSz="914400" hangingPunct="1">
                <a:lnSpc>
                  <a:spcPct val="100000"/>
                </a:lnSpc>
                <a:buClrTx/>
                <a:buSzTx/>
                <a:buFontTx/>
                <a:buNone/>
                <a:tabLst/>
              </a:pPr>
              <a:t>12</a:t>
            </a:fld>
            <a:endParaRPr lang="en-US" altLang="x-none" sz="800">
              <a:solidFill>
                <a:srgbClr val="000000"/>
              </a:solidFill>
              <a:latin typeface="Myriad Pro" charset="0"/>
            </a:endParaRPr>
          </a:p>
        </p:txBody>
      </p:sp>
      <p:sp>
        <p:nvSpPr>
          <p:cNvPr id="15" name="Slide Number Placeholder 5"/>
          <p:cNvSpPr txBox="1">
            <a:spLocks/>
          </p:cNvSpPr>
          <p:nvPr/>
        </p:nvSpPr>
        <p:spPr>
          <a:xfrm>
            <a:off x="365125" y="6308725"/>
            <a:ext cx="2527300" cy="354013"/>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en-GB"/>
            </a:defPPr>
            <a:lvl1pPr algn="l" defTabSz="457200" rtl="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kern="1200">
                <a:solidFill>
                  <a:schemeClr val="bg1"/>
                </a:solidFill>
                <a:latin typeface="Calibri" charset="0"/>
                <a:ea typeface="Microsoft YaHei" charset="-122"/>
                <a:cs typeface="+mn-cs"/>
              </a:defRPr>
            </a:lvl1pPr>
            <a:lvl2pPr marL="742950" indent="-285750" algn="l" defTabSz="457200" rtl="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kern="1200">
                <a:solidFill>
                  <a:schemeClr val="bg1"/>
                </a:solidFill>
                <a:latin typeface="Calibri" charset="0"/>
                <a:ea typeface="Microsoft YaHei" charset="-122"/>
                <a:cs typeface="+mn-cs"/>
              </a:defRPr>
            </a:lvl2pPr>
            <a:lvl3pPr marL="1143000" indent="-228600" algn="l" defTabSz="457200" rtl="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kern="1200">
                <a:solidFill>
                  <a:schemeClr val="bg1"/>
                </a:solidFill>
                <a:latin typeface="Calibri" charset="0"/>
                <a:ea typeface="Microsoft YaHei" charset="-122"/>
                <a:cs typeface="+mn-cs"/>
              </a:defRPr>
            </a:lvl3pPr>
            <a:lvl4pPr marL="1600200" indent="-228600" algn="l" defTabSz="457200" rtl="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kern="1200">
                <a:solidFill>
                  <a:schemeClr val="bg1"/>
                </a:solidFill>
                <a:latin typeface="Calibri" charset="0"/>
                <a:ea typeface="Microsoft YaHei" charset="-122"/>
                <a:cs typeface="+mn-cs"/>
              </a:defRPr>
            </a:lvl4pPr>
            <a:lvl5pPr marL="2057400" indent="-228600" algn="l" defTabSz="457200" rtl="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kern="1200">
                <a:solidFill>
                  <a:schemeClr val="bg1"/>
                </a:solidFill>
                <a:latin typeface="Calibri" charset="0"/>
                <a:ea typeface="Microsoft YaHei" charset="-122"/>
                <a:cs typeface="+mn-cs"/>
              </a:defRPr>
            </a:lvl5pPr>
            <a:lvl6pPr marL="2514600" indent="-228600" algn="l" defTabSz="457200" rtl="0" eaLnBrk="0" fontAlgn="base" latinLnBrk="0"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kern="1200">
                <a:solidFill>
                  <a:schemeClr val="bg1"/>
                </a:solidFill>
                <a:latin typeface="Calibri" charset="0"/>
                <a:ea typeface="Microsoft YaHei" charset="-122"/>
                <a:cs typeface="+mn-cs"/>
              </a:defRPr>
            </a:lvl6pPr>
            <a:lvl7pPr marL="2971800" indent="-228600" algn="l" defTabSz="457200" rtl="0" eaLnBrk="0" fontAlgn="base" latinLnBrk="0"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kern="1200">
                <a:solidFill>
                  <a:schemeClr val="bg1"/>
                </a:solidFill>
                <a:latin typeface="Calibri" charset="0"/>
                <a:ea typeface="Microsoft YaHei" charset="-122"/>
                <a:cs typeface="+mn-cs"/>
              </a:defRPr>
            </a:lvl7pPr>
            <a:lvl8pPr marL="3429000" indent="-228600" algn="l" defTabSz="457200" rtl="0" eaLnBrk="0" fontAlgn="base" latinLnBrk="0"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kern="1200">
                <a:solidFill>
                  <a:schemeClr val="bg1"/>
                </a:solidFill>
                <a:latin typeface="Calibri" charset="0"/>
                <a:ea typeface="Microsoft YaHei" charset="-122"/>
                <a:cs typeface="+mn-cs"/>
              </a:defRPr>
            </a:lvl8pPr>
            <a:lvl9pPr marL="3886200" indent="-228600" algn="l" defTabSz="457200" rtl="0" eaLnBrk="0" fontAlgn="base" latinLnBrk="0"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kern="1200">
                <a:solidFill>
                  <a:schemeClr val="bg1"/>
                </a:solidFill>
                <a:latin typeface="Calibri" charset="0"/>
                <a:ea typeface="Microsoft YaHei" charset="-122"/>
                <a:cs typeface="+mn-cs"/>
              </a:defRPr>
            </a:lvl9pPr>
          </a:lstStyle>
          <a:p>
            <a:r>
              <a:rPr lang="en-US" altLang="x-none" sz="1400" dirty="0" err="1">
                <a:solidFill>
                  <a:srgbClr val="000000"/>
                </a:solidFill>
                <a:latin typeface="Verdana" charset="0"/>
              </a:rPr>
              <a:t>Pg</a:t>
            </a:r>
            <a:r>
              <a:rPr lang="en-US" altLang="x-none" sz="1400" dirty="0">
                <a:solidFill>
                  <a:srgbClr val="000000"/>
                </a:solidFill>
                <a:latin typeface="Verdana" charset="0"/>
              </a:rPr>
              <a:t> </a:t>
            </a:r>
            <a:r>
              <a:rPr lang="en-US" altLang="x-none" sz="1400" dirty="0" smtClean="0">
                <a:solidFill>
                  <a:srgbClr val="000000"/>
                </a:solidFill>
                <a:latin typeface="Verdana" charset="0"/>
              </a:rPr>
              <a:t>12 </a:t>
            </a:r>
            <a:r>
              <a:rPr lang="en-US" altLang="x-none" sz="1400" dirty="0">
                <a:solidFill>
                  <a:srgbClr val="000000"/>
                </a:solidFill>
                <a:latin typeface="Verdana" charset="0"/>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pPr>
              <a:defRPr/>
            </a:pPr>
            <a:r>
              <a:rPr lang="en-US" sz="2800" b="1" dirty="0">
                <a:solidFill>
                  <a:srgbClr val="006DA7"/>
                </a:solidFill>
                <a:latin typeface="+mn-lt"/>
              </a:rPr>
              <a:t>IEEE P1931.1 - Standard for an Architectural Framework for Real-time Onsite Operations Facilitation (ROOF)</a:t>
            </a:r>
          </a:p>
        </p:txBody>
      </p:sp>
      <p:sp>
        <p:nvSpPr>
          <p:cNvPr id="29698" name="Content Placeholder 2"/>
          <p:cNvSpPr>
            <a:spLocks noGrp="1"/>
          </p:cNvSpPr>
          <p:nvPr>
            <p:ph idx="1"/>
          </p:nvPr>
        </p:nvSpPr>
        <p:spPr>
          <a:xfrm>
            <a:off x="609600" y="1916832"/>
            <a:ext cx="10966450" cy="4522787"/>
          </a:xfrm>
        </p:spPr>
        <p:txBody>
          <a:bodyPr/>
          <a:lstStyle/>
          <a:p>
            <a:pPr>
              <a:buClr>
                <a:srgbClr val="0072A8"/>
              </a:buClr>
              <a:buFont typeface="Arial" charset="0"/>
              <a:buChar char="•"/>
            </a:pPr>
            <a:r>
              <a:rPr lang="en-US" altLang="x-none" sz="2000" dirty="0">
                <a:ea typeface="ＭＳ Ｐゴシック" charset="-128"/>
              </a:rPr>
              <a:t>Technical and functional interoperability for </a:t>
            </a:r>
            <a:r>
              <a:rPr lang="en-US" altLang="x-none" sz="2000" dirty="0" err="1">
                <a:ea typeface="ＭＳ Ｐゴシック" charset="-128"/>
              </a:rPr>
              <a:t>IoT</a:t>
            </a:r>
            <a:r>
              <a:rPr lang="en-US" altLang="x-none" sz="2000" dirty="0">
                <a:ea typeface="ＭＳ Ｐゴシック" charset="-128"/>
              </a:rPr>
              <a:t> systems that operate and co-operate in a secure and independent manner within the context of a local environment such as home, factory, office or airport, etc.</a:t>
            </a:r>
          </a:p>
          <a:p>
            <a:pPr>
              <a:buClr>
                <a:srgbClr val="0072A8"/>
              </a:buClr>
              <a:buFont typeface="Arial" charset="0"/>
              <a:buChar char="•"/>
            </a:pPr>
            <a:r>
              <a:rPr lang="en-US" altLang="x-none" sz="2000" dirty="0">
                <a:ea typeface="ＭＳ Ｐゴシック" charset="-128"/>
              </a:rPr>
              <a:t>Defines an architectural framework, protocols and Application Programming Interfaces (APIs) for providing Real-time Onsite Operations Facilitation (ROOF). </a:t>
            </a:r>
          </a:p>
          <a:p>
            <a:pPr>
              <a:buClr>
                <a:srgbClr val="0072A8"/>
              </a:buClr>
              <a:buFont typeface="Arial" charset="0"/>
              <a:buChar char="•"/>
            </a:pPr>
            <a:r>
              <a:rPr lang="en-US" altLang="x-none" sz="2000" dirty="0">
                <a:ea typeface="ＭＳ Ｐゴシック" charset="-128"/>
              </a:rPr>
              <a:t>ROOF computing and networking for the data and the devices include next-hop connectivity for the devices, real-time context building and decision triggers, efficient backhaul connectivity to the cloud, and security &amp; privacy. </a:t>
            </a:r>
          </a:p>
          <a:p>
            <a:pPr>
              <a:buClr>
                <a:srgbClr val="0072A8"/>
              </a:buClr>
              <a:buFont typeface="Arial" charset="0"/>
              <a:buChar char="•"/>
            </a:pPr>
            <a:r>
              <a:rPr lang="en-US" altLang="x-none" sz="2000" dirty="0">
                <a:ea typeface="ＭＳ Ｐゴシック" charset="-128"/>
              </a:rPr>
              <a:t>Defines how an end user is able to securely provision, commission and decommission the devices.</a:t>
            </a:r>
          </a:p>
        </p:txBody>
      </p:sp>
      <p:sp>
        <p:nvSpPr>
          <p:cNvPr id="29700" name="Rectangle 6"/>
          <p:cNvSpPr>
            <a:spLocks noGrp="1" noChangeArrowheads="1"/>
          </p:cNvSpPr>
          <p:nvPr>
            <p:ph type="ftr" sz="quarter" idx="11"/>
          </p:nvPr>
        </p:nvSpPr>
        <p:spPr bwMode="auto">
          <a:xfrm>
            <a:off x="812800" y="6564313"/>
            <a:ext cx="6399213"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x-none" sz="800" b="1">
                <a:latin typeface="Arial" charset="0"/>
                <a:ea typeface="ＭＳ Ｐゴシック" charset="-128"/>
              </a:rPr>
              <a:t>Impact and Role of the IEEE IoT Standardization Efforts in the Smart Cities Ecosystem  - IEEE R10 Tensymp Confferene, Kchi India</a:t>
            </a:r>
          </a:p>
        </p:txBody>
      </p:sp>
      <p:sp>
        <p:nvSpPr>
          <p:cNvPr id="6" name="Slide Number Placeholder 5"/>
          <p:cNvSpPr>
            <a:spLocks noGrp="1"/>
          </p:cNvSpPr>
          <p:nvPr>
            <p:ph type="sldNum" sz="quarter" idx="12"/>
          </p:nvPr>
        </p:nvSpPr>
        <p:spPr>
          <a:xfrm>
            <a:off x="365125" y="6308725"/>
            <a:ext cx="2527300" cy="354013"/>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9pPr>
          </a:lstStyle>
          <a:p>
            <a:r>
              <a:rPr lang="en-US" altLang="x-none" sz="1400" dirty="0" err="1">
                <a:solidFill>
                  <a:srgbClr val="000000"/>
                </a:solidFill>
                <a:latin typeface="Verdana" charset="0"/>
              </a:rPr>
              <a:t>Pg</a:t>
            </a:r>
            <a:r>
              <a:rPr lang="en-US" altLang="x-none" sz="1400" dirty="0">
                <a:solidFill>
                  <a:srgbClr val="000000"/>
                </a:solidFill>
                <a:latin typeface="Verdana" charset="0"/>
              </a:rPr>
              <a:t> </a:t>
            </a:r>
            <a:r>
              <a:rPr lang="en-US" altLang="x-none" sz="1400" dirty="0" smtClean="0">
                <a:solidFill>
                  <a:srgbClr val="000000"/>
                </a:solidFill>
                <a:latin typeface="Verdana" charset="0"/>
              </a:rPr>
              <a:t>13 </a:t>
            </a:r>
            <a:r>
              <a:rPr lang="en-US" altLang="x-none" sz="1400" dirty="0">
                <a:solidFill>
                  <a:srgbClr val="000000"/>
                </a:solidFill>
                <a:latin typeface="Verdana" charset="0"/>
              </a:rPr>
              <a:t>| </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2"/>
          <p:cNvSpPr>
            <a:spLocks noGrp="1"/>
          </p:cNvSpPr>
          <p:nvPr>
            <p:ph type="sldNum" sz="quarter" idx="13"/>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9pPr>
          </a:lstStyle>
          <a:p>
            <a:r>
              <a:rPr lang="en-US" altLang="x-none" sz="1400" dirty="0" err="1">
                <a:solidFill>
                  <a:srgbClr val="000000"/>
                </a:solidFill>
                <a:latin typeface="Verdana" charset="0"/>
              </a:rPr>
              <a:t>Pg</a:t>
            </a:r>
            <a:r>
              <a:rPr lang="en-US" altLang="x-none" sz="1400" dirty="0">
                <a:solidFill>
                  <a:srgbClr val="000000"/>
                </a:solidFill>
                <a:latin typeface="Verdana" charset="0"/>
              </a:rPr>
              <a:t> </a:t>
            </a:r>
            <a:fld id="{E7F7DCB9-D0B2-B040-BEF0-246AFB84FF1B}" type="slidenum">
              <a:rPr lang="en-US" altLang="x-none" sz="1400" smtClean="0">
                <a:solidFill>
                  <a:srgbClr val="000000"/>
                </a:solidFill>
                <a:latin typeface="Verdana" charset="0"/>
              </a:rPr>
              <a:pPr/>
              <a:t>14</a:t>
            </a:fld>
            <a:r>
              <a:rPr lang="en-US" altLang="x-none" sz="1400" dirty="0" smtClean="0">
                <a:solidFill>
                  <a:srgbClr val="000000"/>
                </a:solidFill>
                <a:latin typeface="Verdana" charset="0"/>
              </a:rPr>
              <a:t> </a:t>
            </a:r>
            <a:r>
              <a:rPr lang="en-US" altLang="x-none" sz="1400" dirty="0">
                <a:solidFill>
                  <a:srgbClr val="000000"/>
                </a:solidFill>
                <a:latin typeface="Verdana" charset="0"/>
              </a:rPr>
              <a:t>| </a:t>
            </a:r>
          </a:p>
        </p:txBody>
      </p:sp>
      <p:sp>
        <p:nvSpPr>
          <p:cNvPr id="32770" name="Content Placeholder 3"/>
          <p:cNvSpPr>
            <a:spLocks noGrp="1"/>
          </p:cNvSpPr>
          <p:nvPr>
            <p:ph idx="11"/>
          </p:nvPr>
        </p:nvSpPr>
        <p:spPr>
          <a:xfrm>
            <a:off x="765175" y="620713"/>
            <a:ext cx="10810875" cy="647700"/>
          </a:xfrm>
        </p:spPr>
        <p:txBody>
          <a:bodyPr/>
          <a:lstStyle/>
          <a:p>
            <a:r>
              <a:rPr lang="en-US" altLang="x-none">
                <a:ea typeface="ＭＳ Ｐゴシック" charset="-128"/>
              </a:rPr>
              <a:t>IEEE 5G Standards: Creating a paradigm shift</a:t>
            </a:r>
          </a:p>
        </p:txBody>
      </p:sp>
      <p:sp>
        <p:nvSpPr>
          <p:cNvPr id="8" name="Content Placeholder 2"/>
          <p:cNvSpPr>
            <a:spLocks noGrp="1"/>
          </p:cNvSpPr>
          <p:nvPr>
            <p:ph idx="4294967295"/>
          </p:nvPr>
        </p:nvSpPr>
        <p:spPr>
          <a:xfrm>
            <a:off x="765175" y="1196975"/>
            <a:ext cx="10298113" cy="4895850"/>
          </a:xfrm>
        </p:spPr>
        <p:txBody>
          <a:bodyPr>
            <a:normAutofit/>
          </a:bodyPr>
          <a:lstStyle/>
          <a:p>
            <a:pPr>
              <a:lnSpc>
                <a:spcPct val="74000"/>
              </a:lnSpc>
            </a:pPr>
            <a:r>
              <a:rPr lang="en-GB" altLang="x-none" sz="2000" b="1" dirty="0">
                <a:ea typeface="ＭＳ Ｐゴシック" charset="-128"/>
              </a:rPr>
              <a:t>Advanced Communication Systems (</a:t>
            </a:r>
            <a:r>
              <a:rPr lang="en-GB" altLang="en-US" sz="2000" b="1" dirty="0">
                <a:ea typeface="ＭＳ Ｐゴシック" charset="-128"/>
              </a:rPr>
              <a:t>“</a:t>
            </a:r>
            <a:r>
              <a:rPr lang="en-GB" altLang="x-none" sz="2000" b="1" dirty="0">
                <a:ea typeface="ＭＳ Ｐゴシック" charset="-128"/>
              </a:rPr>
              <a:t>5G</a:t>
            </a:r>
            <a:r>
              <a:rPr lang="en-GB" altLang="en-US" sz="2000" b="1" dirty="0">
                <a:ea typeface="ＭＳ Ｐゴシック" charset="-128"/>
              </a:rPr>
              <a:t>”</a:t>
            </a:r>
            <a:r>
              <a:rPr lang="en-GB" altLang="x-none" sz="2000" b="1" dirty="0">
                <a:ea typeface="ＭＳ Ｐゴシック" charset="-128"/>
              </a:rPr>
              <a:t> and beyond) </a:t>
            </a:r>
            <a:endParaRPr lang="en-GB" altLang="x-none" sz="2000" dirty="0">
              <a:ea typeface="ＭＳ Ｐゴシック" charset="-128"/>
            </a:endParaRPr>
          </a:p>
          <a:p>
            <a:pPr>
              <a:lnSpc>
                <a:spcPct val="74000"/>
              </a:lnSpc>
              <a:buClr>
                <a:srgbClr val="0072A8"/>
              </a:buClr>
              <a:buFont typeface="Arial" charset="0"/>
              <a:buChar char="•"/>
            </a:pPr>
            <a:r>
              <a:rPr lang="en-GB" altLang="x-none" sz="2000" dirty="0">
                <a:ea typeface="ＭＳ Ｐゴシック" charset="-128"/>
              </a:rPr>
              <a:t>Evolutionary</a:t>
            </a:r>
          </a:p>
          <a:p>
            <a:pPr marL="1143000" lvl="1" indent="-236538">
              <a:lnSpc>
                <a:spcPct val="74000"/>
              </a:lnSpc>
              <a:buClr>
                <a:srgbClr val="0072A8"/>
              </a:buClr>
              <a:buFont typeface="Arial" charset="0"/>
              <a:buChar char="•"/>
            </a:pPr>
            <a:r>
              <a:rPr lang="en-GB" altLang="x-none" sz="1600" dirty="0"/>
              <a:t>Providing higher bandwidth and lower latency than current-generation technology</a:t>
            </a:r>
          </a:p>
          <a:p>
            <a:pPr>
              <a:lnSpc>
                <a:spcPct val="74000"/>
              </a:lnSpc>
              <a:buClr>
                <a:srgbClr val="0072A8"/>
              </a:buClr>
              <a:buFont typeface="Arial" charset="0"/>
              <a:buChar char="•"/>
            </a:pPr>
            <a:r>
              <a:rPr lang="en-GB" altLang="x-none" sz="2000" dirty="0">
                <a:ea typeface="ＭＳ Ｐゴシック" charset="-128"/>
              </a:rPr>
              <a:t>Revolutionary</a:t>
            </a:r>
          </a:p>
          <a:p>
            <a:pPr marL="1143000" lvl="1" indent="-236538">
              <a:lnSpc>
                <a:spcPct val="74000"/>
              </a:lnSpc>
              <a:buClr>
                <a:srgbClr val="0072A8"/>
              </a:buClr>
              <a:buFont typeface="Arial" charset="0"/>
              <a:buChar char="•"/>
            </a:pPr>
            <a:r>
              <a:rPr lang="en-GB" altLang="x-none" sz="1600" dirty="0"/>
              <a:t>Expected to enable fundamentally new applications, with much more stringent requirements in latency (e.g., real time) and bandwidth (e.g., streaming)</a:t>
            </a:r>
          </a:p>
          <a:p>
            <a:pPr>
              <a:lnSpc>
                <a:spcPct val="74000"/>
              </a:lnSpc>
              <a:buClr>
                <a:srgbClr val="0072A8"/>
              </a:buClr>
              <a:buFont typeface="Arial" charset="0"/>
              <a:buChar char="•"/>
            </a:pPr>
            <a:r>
              <a:rPr lang="en-GB" altLang="x-none" sz="2000" dirty="0">
                <a:ea typeface="ＭＳ Ｐゴシック" charset="-128"/>
              </a:rPr>
              <a:t>Benefits promised by 5G cut across multiple layers</a:t>
            </a:r>
          </a:p>
          <a:p>
            <a:pPr marL="1143000" lvl="1" indent="-236538">
              <a:lnSpc>
                <a:spcPct val="74000"/>
              </a:lnSpc>
              <a:buClr>
                <a:srgbClr val="0072A8"/>
              </a:buClr>
              <a:buFont typeface="Arial" charset="0"/>
              <a:buChar char="•"/>
            </a:pPr>
            <a:r>
              <a:rPr lang="en-GB" altLang="x-none" sz="1600" dirty="0"/>
              <a:t>Software-defined networking (SDN)</a:t>
            </a:r>
          </a:p>
          <a:p>
            <a:pPr marL="1143000" lvl="1" indent="-236538">
              <a:lnSpc>
                <a:spcPct val="74000"/>
              </a:lnSpc>
              <a:buClr>
                <a:srgbClr val="0072A8"/>
              </a:buClr>
              <a:buFont typeface="Arial" charset="0"/>
              <a:buChar char="•"/>
            </a:pPr>
            <a:r>
              <a:rPr lang="en-GB" altLang="x-none" sz="1600" dirty="0"/>
              <a:t>Network-functions virtualization (NFV)</a:t>
            </a:r>
          </a:p>
          <a:p>
            <a:pPr marL="1143000" lvl="1" indent="-236538">
              <a:lnSpc>
                <a:spcPct val="74000"/>
              </a:lnSpc>
              <a:buClr>
                <a:srgbClr val="0072A8"/>
              </a:buClr>
              <a:buFont typeface="Arial" charset="0"/>
              <a:buChar char="•"/>
            </a:pPr>
            <a:r>
              <a:rPr lang="en-GB" altLang="x-none" sz="1600" dirty="0"/>
              <a:t>Internet of Things (</a:t>
            </a:r>
            <a:r>
              <a:rPr lang="en-GB" altLang="x-none" sz="1600" dirty="0" err="1"/>
              <a:t>IoT</a:t>
            </a:r>
            <a:r>
              <a:rPr lang="en-GB" altLang="x-none" sz="1600" dirty="0"/>
              <a:t>)</a:t>
            </a:r>
          </a:p>
          <a:p>
            <a:pPr>
              <a:lnSpc>
                <a:spcPct val="74000"/>
              </a:lnSpc>
              <a:buClr>
                <a:srgbClr val="0072A8"/>
              </a:buClr>
              <a:buFont typeface="Arial" charset="0"/>
              <a:buChar char="•"/>
            </a:pPr>
            <a:r>
              <a:rPr lang="en-GB" altLang="x-none" sz="2000" dirty="0">
                <a:ea typeface="ＭＳ Ｐゴシック" charset="-128"/>
              </a:rPr>
              <a:t>Benefits for end users</a:t>
            </a:r>
          </a:p>
          <a:p>
            <a:pPr marL="1087438" lvl="1" indent="-180975">
              <a:lnSpc>
                <a:spcPct val="74000"/>
              </a:lnSpc>
              <a:buClr>
                <a:srgbClr val="0072A8"/>
              </a:buClr>
              <a:buFont typeface="Arial" charset="0"/>
              <a:buChar char="•"/>
            </a:pPr>
            <a:r>
              <a:rPr lang="en-GB" altLang="x-none" sz="1600" dirty="0"/>
              <a:t>Flexibility</a:t>
            </a:r>
          </a:p>
          <a:p>
            <a:pPr marL="1087438" lvl="1" indent="-180975">
              <a:lnSpc>
                <a:spcPct val="74000"/>
              </a:lnSpc>
              <a:buClr>
                <a:srgbClr val="0072A8"/>
              </a:buClr>
              <a:buFont typeface="Arial" charset="0"/>
              <a:buChar char="•"/>
            </a:pPr>
            <a:r>
              <a:rPr lang="en-GB" altLang="x-none" sz="1600" dirty="0"/>
              <a:t>Ease of use</a:t>
            </a:r>
          </a:p>
          <a:p>
            <a:pPr marL="1087438" lvl="1" indent="-180975">
              <a:lnSpc>
                <a:spcPct val="74000"/>
              </a:lnSpc>
              <a:buClr>
                <a:srgbClr val="0072A8"/>
              </a:buClr>
              <a:buFont typeface="Arial" charset="0"/>
              <a:buChar char="•"/>
            </a:pPr>
            <a:r>
              <a:rPr lang="en-GB" altLang="x-none" sz="1600" dirty="0"/>
              <a:t>Dynamic nature of the network</a:t>
            </a:r>
          </a:p>
        </p:txBody>
      </p:sp>
      <p:sp>
        <p:nvSpPr>
          <p:cNvPr id="32772" name="TextBox 3"/>
          <p:cNvSpPr txBox="1">
            <a:spLocks noChangeArrowheads="1"/>
          </p:cNvSpPr>
          <p:nvPr/>
        </p:nvSpPr>
        <p:spPr bwMode="auto">
          <a:xfrm>
            <a:off x="5612720" y="4905286"/>
            <a:ext cx="4590937" cy="92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sz="2400">
                <a:solidFill>
                  <a:schemeClr val="bg1"/>
                </a:solidFill>
                <a:latin typeface="Calibri" charset="0"/>
                <a:ea typeface="Microsoft YaHei" charset="-122"/>
              </a:defRPr>
            </a:lvl1pPr>
            <a:lvl2pPr>
              <a:defRPr sz="2400">
                <a:solidFill>
                  <a:schemeClr val="bg1"/>
                </a:solidFill>
                <a:latin typeface="Calibri" charset="0"/>
                <a:ea typeface="Microsoft YaHei" charset="-122"/>
              </a:defRPr>
            </a:lvl2pPr>
            <a:lvl3pPr>
              <a:defRPr sz="2400">
                <a:solidFill>
                  <a:schemeClr val="bg1"/>
                </a:solidFill>
                <a:latin typeface="Calibri" charset="0"/>
                <a:ea typeface="Microsoft YaHei" charset="-122"/>
              </a:defRPr>
            </a:lvl3pPr>
            <a:lvl4pPr>
              <a:defRPr sz="2400">
                <a:solidFill>
                  <a:schemeClr val="bg1"/>
                </a:solidFill>
                <a:latin typeface="Calibri" charset="0"/>
                <a:ea typeface="Microsoft YaHei" charset="-122"/>
              </a:defRPr>
            </a:lvl4pPr>
            <a:lvl5pPr>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defRPr sz="2400">
                <a:solidFill>
                  <a:schemeClr val="bg1"/>
                </a:solidFill>
                <a:latin typeface="Calibri" charset="0"/>
                <a:ea typeface="Microsoft YaHei" charset="-122"/>
              </a:defRPr>
            </a:lvl9pPr>
          </a:lstStyle>
          <a:p>
            <a:pPr marL="1088136" indent="-182880">
              <a:lnSpc>
                <a:spcPct val="74000"/>
              </a:lnSpc>
              <a:spcAft>
                <a:spcPts val="1138"/>
              </a:spcAft>
              <a:buClr>
                <a:srgbClr val="0072A8"/>
              </a:buClr>
              <a:buFont typeface="Arial" charset="0"/>
              <a:buChar char="•"/>
            </a:pPr>
            <a:r>
              <a:rPr lang="en-US" altLang="x-none" sz="1600" dirty="0">
                <a:solidFill>
                  <a:schemeClr val="tx1"/>
                </a:solidFill>
                <a:latin typeface="Verdana" charset="0"/>
              </a:rPr>
              <a:t>Quality of Service</a:t>
            </a:r>
          </a:p>
          <a:p>
            <a:pPr marL="1088136" indent="-182880">
              <a:lnSpc>
                <a:spcPct val="74000"/>
              </a:lnSpc>
              <a:spcAft>
                <a:spcPts val="1138"/>
              </a:spcAft>
              <a:buClr>
                <a:srgbClr val="0072A8"/>
              </a:buClr>
              <a:buFont typeface="Arial" charset="0"/>
              <a:buChar char="•"/>
            </a:pPr>
            <a:r>
              <a:rPr lang="en-US" altLang="x-none" sz="1600" dirty="0">
                <a:solidFill>
                  <a:schemeClr val="tx1"/>
                </a:solidFill>
                <a:latin typeface="Verdana" charset="0"/>
              </a:rPr>
              <a:t>Anytime/Anywhere Connectivity</a:t>
            </a:r>
          </a:p>
          <a:p>
            <a:pPr marL="1088136" indent="-182880">
              <a:lnSpc>
                <a:spcPct val="74000"/>
              </a:lnSpc>
              <a:spcAft>
                <a:spcPts val="1138"/>
              </a:spcAft>
              <a:buClr>
                <a:srgbClr val="0072A8"/>
              </a:buClr>
              <a:buFont typeface="Arial" charset="0"/>
              <a:buChar char="•"/>
            </a:pPr>
            <a:r>
              <a:rPr lang="en-US" altLang="x-none" sz="1600" dirty="0">
                <a:solidFill>
                  <a:schemeClr val="tx1"/>
                </a:solidFill>
                <a:latin typeface="Verdana" charset="0"/>
              </a:rPr>
              <a:t>Frugal 5G</a:t>
            </a:r>
          </a:p>
        </p:txBody>
      </p:sp>
      <p:pic>
        <p:nvPicPr>
          <p:cNvPr id="32773"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71632" y="3311548"/>
            <a:ext cx="223202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2"/>
          <p:cNvSpPr>
            <a:spLocks noGrp="1"/>
          </p:cNvSpPr>
          <p:nvPr>
            <p:ph type="sldNum" sz="quarter" idx="13"/>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9pPr>
          </a:lstStyle>
          <a:p>
            <a:r>
              <a:rPr lang="en-US" altLang="x-none" sz="1400" dirty="0" err="1">
                <a:solidFill>
                  <a:srgbClr val="000000"/>
                </a:solidFill>
                <a:latin typeface="Verdana" charset="0"/>
              </a:rPr>
              <a:t>Pg</a:t>
            </a:r>
            <a:r>
              <a:rPr lang="en-US" altLang="x-none" sz="1400" dirty="0">
                <a:solidFill>
                  <a:srgbClr val="000000"/>
                </a:solidFill>
                <a:latin typeface="Verdana" charset="0"/>
              </a:rPr>
              <a:t> </a:t>
            </a:r>
            <a:fld id="{A1F45426-A604-3D48-894C-F620FC662A2B}" type="slidenum">
              <a:rPr lang="en-US" altLang="x-none" sz="1400" smtClean="0">
                <a:solidFill>
                  <a:srgbClr val="000000"/>
                </a:solidFill>
                <a:latin typeface="Verdana" charset="0"/>
              </a:rPr>
              <a:pPr/>
              <a:t>15</a:t>
            </a:fld>
            <a:r>
              <a:rPr lang="en-US" altLang="x-none" sz="1400" dirty="0" smtClean="0">
                <a:solidFill>
                  <a:srgbClr val="000000"/>
                </a:solidFill>
                <a:latin typeface="Verdana" charset="0"/>
              </a:rPr>
              <a:t> </a:t>
            </a:r>
            <a:r>
              <a:rPr lang="en-US" altLang="x-none" sz="1400" dirty="0">
                <a:solidFill>
                  <a:srgbClr val="000000"/>
                </a:solidFill>
                <a:latin typeface="Verdana" charset="0"/>
              </a:rPr>
              <a:t>| </a:t>
            </a:r>
          </a:p>
        </p:txBody>
      </p:sp>
      <p:sp>
        <p:nvSpPr>
          <p:cNvPr id="33794" name="Content Placeholder 3"/>
          <p:cNvSpPr>
            <a:spLocks noGrp="1"/>
          </p:cNvSpPr>
          <p:nvPr>
            <p:ph idx="11"/>
          </p:nvPr>
        </p:nvSpPr>
        <p:spPr>
          <a:xfrm>
            <a:off x="396105" y="620713"/>
            <a:ext cx="10810875" cy="647700"/>
          </a:xfrm>
        </p:spPr>
        <p:txBody>
          <a:bodyPr/>
          <a:lstStyle/>
          <a:p>
            <a:r>
              <a:rPr lang="en-US" altLang="x-none" dirty="0">
                <a:ea typeface="ＭＳ Ｐゴシック" charset="-128"/>
              </a:rPr>
              <a:t>IEEE: Standards and Global Collaboration for 5G</a:t>
            </a:r>
          </a:p>
        </p:txBody>
      </p:sp>
      <p:sp>
        <p:nvSpPr>
          <p:cNvPr id="7" name="Content Placeholder 2"/>
          <p:cNvSpPr txBox="1">
            <a:spLocks/>
          </p:cNvSpPr>
          <p:nvPr/>
        </p:nvSpPr>
        <p:spPr bwMode="auto">
          <a:xfrm>
            <a:off x="396055" y="1304925"/>
            <a:ext cx="9937750" cy="762000"/>
          </a:xfrm>
          <a:prstGeom prst="rect">
            <a:avLst/>
          </a:prstGeom>
          <a:noFill/>
          <a:ln w="9525">
            <a:noFill/>
            <a:miter lim="800000"/>
            <a:headEnd/>
            <a:tailEnd/>
          </a:ln>
        </p:spPr>
        <p:txBody>
          <a:bodyPr lIns="0" tIns="34290" rIns="68580" bIns="34290"/>
          <a:lstStyle>
            <a:defPPr>
              <a:defRPr lang="en-US"/>
            </a:defPPr>
            <a:lvl1pPr algn="l" rtl="0" eaLnBrk="0" fontAlgn="base" hangingPunct="0">
              <a:spcBef>
                <a:spcPct val="0"/>
              </a:spcBef>
              <a:spcAft>
                <a:spcPct val="0"/>
              </a:spcAft>
              <a:defRPr sz="800" b="1" kern="1200">
                <a:solidFill>
                  <a:schemeClr val="tx1"/>
                </a:solidFill>
                <a:latin typeface="+mj-lt"/>
                <a:ea typeface="ＭＳ Ｐゴシック" charset="-128"/>
                <a:cs typeface="+mn-cs"/>
              </a:defRPr>
            </a:lvl1pPr>
            <a:lvl2pPr marL="4572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2pPr>
            <a:lvl3pPr marL="9144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3pPr>
            <a:lvl4pPr marL="13716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4pPr>
            <a:lvl5pPr marL="18288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5pPr>
            <a:lvl6pPr marL="2286000" algn="l" defTabSz="914400" rtl="0" eaLnBrk="1" latinLnBrk="0" hangingPunct="1">
              <a:defRPr kern="1200">
                <a:solidFill>
                  <a:schemeClr val="tx1"/>
                </a:solidFill>
                <a:latin typeface="Verdana" pitchFamily="34" charset="0"/>
                <a:ea typeface="ＭＳ Ｐゴシック" charset="-128"/>
                <a:cs typeface="+mn-cs"/>
              </a:defRPr>
            </a:lvl6pPr>
            <a:lvl7pPr marL="2743200" algn="l" defTabSz="914400" rtl="0" eaLnBrk="1" latinLnBrk="0" hangingPunct="1">
              <a:defRPr kern="1200">
                <a:solidFill>
                  <a:schemeClr val="tx1"/>
                </a:solidFill>
                <a:latin typeface="Verdana" pitchFamily="34" charset="0"/>
                <a:ea typeface="ＭＳ Ｐゴシック" charset="-128"/>
                <a:cs typeface="+mn-cs"/>
              </a:defRPr>
            </a:lvl7pPr>
            <a:lvl8pPr marL="3200400" algn="l" defTabSz="914400" rtl="0" eaLnBrk="1" latinLnBrk="0" hangingPunct="1">
              <a:defRPr kern="1200">
                <a:solidFill>
                  <a:schemeClr val="tx1"/>
                </a:solidFill>
                <a:latin typeface="Verdana" pitchFamily="34" charset="0"/>
                <a:ea typeface="ＭＳ Ｐゴシック" charset="-128"/>
                <a:cs typeface="+mn-cs"/>
              </a:defRPr>
            </a:lvl8pPr>
            <a:lvl9pPr marL="3657600" algn="l" defTabSz="914400" rtl="0" eaLnBrk="1" latinLnBrk="0" hangingPunct="1">
              <a:defRPr kern="1200">
                <a:solidFill>
                  <a:schemeClr val="tx1"/>
                </a:solidFill>
                <a:latin typeface="Verdana" pitchFamily="34" charset="0"/>
                <a:ea typeface="ＭＳ Ｐゴシック" charset="-128"/>
                <a:cs typeface="+mn-cs"/>
              </a:defRPr>
            </a:lvl9pPr>
          </a:lstStyle>
          <a:p>
            <a:pPr algn="just">
              <a:defRPr/>
            </a:pPr>
            <a:r>
              <a:rPr lang="en-US" sz="1800" dirty="0">
                <a:latin typeface="+mn-lt"/>
              </a:rPr>
              <a:t>IEEE provides a complete, end-to-end, collaborative framework today for accelerating the realization of 5G and its revolutionary use cases tomorrow</a:t>
            </a:r>
          </a:p>
        </p:txBody>
      </p:sp>
      <p:grpSp>
        <p:nvGrpSpPr>
          <p:cNvPr id="33796" name="Group 29"/>
          <p:cNvGrpSpPr>
            <a:grpSpLocks/>
          </p:cNvGrpSpPr>
          <p:nvPr/>
        </p:nvGrpSpPr>
        <p:grpSpPr bwMode="auto">
          <a:xfrm>
            <a:off x="2081213" y="2095500"/>
            <a:ext cx="8885237" cy="3925888"/>
            <a:chOff x="1236487" y="1670736"/>
            <a:chExt cx="6664988" cy="2944895"/>
          </a:xfrm>
        </p:grpSpPr>
        <p:graphicFrame>
          <p:nvGraphicFramePr>
            <p:cNvPr id="31" name="图示 1233"/>
            <p:cNvGraphicFramePr/>
            <p:nvPr>
              <p:extLst>
                <p:ext uri="{D42A27DB-BD31-4B8C-83A1-F6EECF244321}">
                  <p14:modId xmlns:p14="http://schemas.microsoft.com/office/powerpoint/2010/main" val="3254649688"/>
                </p:ext>
              </p:extLst>
            </p:nvPr>
          </p:nvGraphicFramePr>
          <p:xfrm>
            <a:off x="2898670" y="1813322"/>
            <a:ext cx="2950633" cy="274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2" name="Line Callout 2 31"/>
            <p:cNvSpPr/>
            <p:nvPr/>
          </p:nvSpPr>
          <p:spPr bwMode="auto">
            <a:xfrm>
              <a:off x="5769917" y="1670736"/>
              <a:ext cx="1977943" cy="459656"/>
            </a:xfrm>
            <a:prstGeom prst="borderCallout2">
              <a:avLst>
                <a:gd name="adj1" fmla="val 27279"/>
                <a:gd name="adj2" fmla="val -4866"/>
                <a:gd name="adj3" fmla="val 27279"/>
                <a:gd name="adj4" fmla="val -15181"/>
                <a:gd name="adj5" fmla="val 69479"/>
                <a:gd name="adj6" fmla="val -55751"/>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lIns="68580" tIns="34290" rIns="68580" bIns="34290"/>
            <a:lstStyle/>
            <a:p>
              <a:pPr>
                <a:defRPr/>
              </a:pPr>
              <a:r>
                <a:rPr lang="en-US" sz="1200" dirty="0">
                  <a:solidFill>
                    <a:srgbClr val="000000"/>
                  </a:solidFill>
                  <a:latin typeface="Arial" pitchFamily="28" charset="0"/>
                  <a:ea typeface="ＭＳ Ｐゴシック" pitchFamily="28" charset="-128"/>
                  <a:cs typeface="ＭＳ Ｐゴシック" pitchFamily="28" charset="-128"/>
                </a:rPr>
                <a:t>IEEE 802.11</a:t>
              </a:r>
            </a:p>
            <a:p>
              <a:pPr>
                <a:defRPr/>
              </a:pPr>
              <a:r>
                <a:rPr lang="en-US" sz="1200" dirty="0">
                  <a:solidFill>
                    <a:srgbClr val="000000"/>
                  </a:solidFill>
                  <a:latin typeface="Arial" pitchFamily="28" charset="0"/>
                  <a:ea typeface="ＭＳ Ｐゴシック" pitchFamily="28" charset="-128"/>
                  <a:cs typeface="ＭＳ Ｐゴシック" pitchFamily="28" charset="-128"/>
                </a:rPr>
                <a:t>standard supported by almost any mobile device in the market today</a:t>
              </a:r>
            </a:p>
          </p:txBody>
        </p:sp>
        <p:sp>
          <p:nvSpPr>
            <p:cNvPr id="33" name="Line Callout 2 32"/>
            <p:cNvSpPr/>
            <p:nvPr/>
          </p:nvSpPr>
          <p:spPr bwMode="auto">
            <a:xfrm>
              <a:off x="5924723" y="2253047"/>
              <a:ext cx="1823137" cy="616844"/>
            </a:xfrm>
            <a:prstGeom prst="borderCallout2">
              <a:avLst>
                <a:gd name="adj1" fmla="val 58489"/>
                <a:gd name="adj2" fmla="val -2959"/>
                <a:gd name="adj3" fmla="val 56899"/>
                <a:gd name="adj4" fmla="val -10219"/>
                <a:gd name="adj5" fmla="val 31061"/>
                <a:gd name="adj6" fmla="val -23556"/>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lIns="68580" tIns="34290" rIns="68580" bIns="34290"/>
            <a:lstStyle/>
            <a:p>
              <a:pPr>
                <a:defRPr/>
              </a:pPr>
              <a:r>
                <a:rPr lang="en-US" sz="1200" dirty="0">
                  <a:solidFill>
                    <a:srgbClr val="000000"/>
                  </a:solidFill>
                  <a:latin typeface="Arial" pitchFamily="28" charset="0"/>
                  <a:ea typeface="ＭＳ Ｐゴシック" pitchFamily="28" charset="-128"/>
                  <a:cs typeface="ＭＳ Ｐゴシック" pitchFamily="28" charset="-128"/>
                </a:rPr>
                <a:t>IEEE 1914 &amp; IEEE 802.1CM</a:t>
              </a:r>
            </a:p>
            <a:p>
              <a:pPr>
                <a:defRPr/>
              </a:pPr>
              <a:r>
                <a:rPr lang="en-US" sz="1200" dirty="0">
                  <a:solidFill>
                    <a:srgbClr val="000000"/>
                  </a:solidFill>
                  <a:latin typeface="Arial" pitchFamily="28" charset="0"/>
                  <a:ea typeface="ＭＳ Ｐゴシック" pitchFamily="28" charset="-128"/>
                  <a:cs typeface="ＭＳ Ｐゴシック" pitchFamily="28" charset="-128"/>
                </a:rPr>
                <a:t>flexible, efficient and scalable packet-based </a:t>
              </a:r>
              <a:r>
                <a:rPr lang="en-US" sz="1200" dirty="0" err="1">
                  <a:solidFill>
                    <a:srgbClr val="000000"/>
                  </a:solidFill>
                  <a:latin typeface="Arial" pitchFamily="28" charset="0"/>
                  <a:ea typeface="ＭＳ Ｐゴシック" pitchFamily="28" charset="-128"/>
                  <a:cs typeface="ＭＳ Ｐゴシック" pitchFamily="28" charset="-128"/>
                </a:rPr>
                <a:t>fronthaul</a:t>
              </a:r>
              <a:r>
                <a:rPr lang="en-US" sz="1200" dirty="0">
                  <a:solidFill>
                    <a:srgbClr val="000000"/>
                  </a:solidFill>
                  <a:latin typeface="Arial" pitchFamily="28" charset="0"/>
                  <a:ea typeface="ＭＳ Ｐゴシック" pitchFamily="28" charset="-128"/>
                  <a:cs typeface="ＭＳ Ｐゴシック" pitchFamily="28" charset="-128"/>
                </a:rPr>
                <a:t> transport networks</a:t>
              </a:r>
            </a:p>
          </p:txBody>
        </p:sp>
        <p:sp>
          <p:nvSpPr>
            <p:cNvPr id="34" name="Line Callout 2 33"/>
            <p:cNvSpPr/>
            <p:nvPr/>
          </p:nvSpPr>
          <p:spPr bwMode="auto">
            <a:xfrm>
              <a:off x="5997363" y="2955630"/>
              <a:ext cx="1904112" cy="582310"/>
            </a:xfrm>
            <a:prstGeom prst="borderCallout2">
              <a:avLst>
                <a:gd name="adj1" fmla="val 57130"/>
                <a:gd name="adj2" fmla="val -3595"/>
                <a:gd name="adj3" fmla="val 53770"/>
                <a:gd name="adj4" fmla="val -8220"/>
                <a:gd name="adj5" fmla="val 32739"/>
                <a:gd name="adj6" fmla="val -13362"/>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lIns="68580" tIns="34290" rIns="68580" bIns="34290"/>
            <a:lstStyle/>
            <a:p>
              <a:pPr>
                <a:defRPr/>
              </a:pPr>
              <a:r>
                <a:rPr lang="en-US" sz="1200" dirty="0">
                  <a:solidFill>
                    <a:srgbClr val="000000"/>
                  </a:solidFill>
                  <a:latin typeface="Arial" pitchFamily="28" charset="0"/>
                  <a:ea typeface="ＭＳ Ｐゴシック" pitchFamily="28" charset="-128"/>
                  <a:cs typeface="ＭＳ Ｐゴシック" pitchFamily="28" charset="-128"/>
                </a:rPr>
                <a:t>IEEE 1918</a:t>
              </a:r>
            </a:p>
            <a:p>
              <a:pPr>
                <a:defRPr/>
              </a:pPr>
              <a:r>
                <a:rPr lang="en-US" sz="1000" dirty="0">
                  <a:solidFill>
                    <a:srgbClr val="000000"/>
                  </a:solidFill>
                  <a:latin typeface="Arial" pitchFamily="28" charset="0"/>
                  <a:ea typeface="ＭＳ Ｐゴシック" pitchFamily="28" charset="-128"/>
                  <a:cs typeface="ＭＳ Ｐゴシック" pitchFamily="28" charset="-128"/>
                </a:rPr>
                <a:t>non/mission-critical applications (e.g. manufacturing, transportation, healthcare, mobility, edutainment, events)</a:t>
              </a:r>
            </a:p>
          </p:txBody>
        </p:sp>
        <p:sp>
          <p:nvSpPr>
            <p:cNvPr id="35" name="Line Callout 2 34"/>
            <p:cNvSpPr/>
            <p:nvPr/>
          </p:nvSpPr>
          <p:spPr bwMode="auto">
            <a:xfrm>
              <a:off x="5997363" y="3657022"/>
              <a:ext cx="1654041" cy="459656"/>
            </a:xfrm>
            <a:prstGeom prst="borderCallout2">
              <a:avLst>
                <a:gd name="adj1" fmla="val 35808"/>
                <a:gd name="adj2" fmla="val -4187"/>
                <a:gd name="adj3" fmla="val 35808"/>
                <a:gd name="adj4" fmla="val -16075"/>
                <a:gd name="adj5" fmla="val 64965"/>
                <a:gd name="adj6" fmla="val -35467"/>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lIns="68580" tIns="34290" rIns="68580" bIns="34290"/>
            <a:lstStyle/>
            <a:p>
              <a:r>
                <a:rPr lang="en-US" altLang="x-none" sz="1200">
                  <a:solidFill>
                    <a:srgbClr val="000000"/>
                  </a:solidFill>
                  <a:latin typeface="Arial" charset="0"/>
                  <a:ea typeface="ＭＳ Ｐゴシック" charset="-128"/>
                </a:rPr>
                <a:t>IEEE 11073</a:t>
              </a:r>
            </a:p>
            <a:p>
              <a:r>
                <a:rPr lang="en-US" altLang="x-none" sz="1100">
                  <a:solidFill>
                    <a:srgbClr val="000000"/>
                  </a:solidFill>
                  <a:latin typeface="Arial" charset="0"/>
                  <a:ea typeface="ＭＳ Ｐゴシック" charset="-128"/>
                </a:rPr>
                <a:t>provides a global platform for eHealth stakeholders</a:t>
              </a:r>
            </a:p>
          </p:txBody>
        </p:sp>
        <p:sp>
          <p:nvSpPr>
            <p:cNvPr id="36" name="Line Callout 2 35"/>
            <p:cNvSpPr/>
            <p:nvPr/>
          </p:nvSpPr>
          <p:spPr bwMode="auto">
            <a:xfrm flipH="1">
              <a:off x="1323416" y="1856504"/>
              <a:ext cx="1891013" cy="689484"/>
            </a:xfrm>
            <a:prstGeom prst="borderCallout2">
              <a:avLst>
                <a:gd name="adj1" fmla="val 18750"/>
                <a:gd name="adj2" fmla="val -8333"/>
                <a:gd name="adj3" fmla="val 18750"/>
                <a:gd name="adj4" fmla="val -16667"/>
                <a:gd name="adj5" fmla="val 36799"/>
                <a:gd name="adj6" fmla="val -19924"/>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lIns="68580" tIns="34290" rIns="68580" bIns="34290"/>
            <a:lstStyle/>
            <a:p>
              <a:pPr>
                <a:defRPr/>
              </a:pPr>
              <a:r>
                <a:rPr lang="en-US" sz="1100" dirty="0">
                  <a:solidFill>
                    <a:srgbClr val="000000"/>
                  </a:solidFill>
                  <a:latin typeface="Arial" pitchFamily="28" charset="0"/>
                  <a:ea typeface="ＭＳ Ｐゴシック" pitchFamily="28" charset="-128"/>
                  <a:cs typeface="ＭＳ Ｐゴシック" pitchFamily="28" charset="-128"/>
                </a:rPr>
                <a:t>Mobile Edge Cloud brings SDN/NFV frameworks and data path programmability to the proximity of end users as key enablers for service differentiation</a:t>
              </a:r>
            </a:p>
          </p:txBody>
        </p:sp>
        <p:sp>
          <p:nvSpPr>
            <p:cNvPr id="37" name="Line Callout 2 36"/>
            <p:cNvSpPr/>
            <p:nvPr/>
          </p:nvSpPr>
          <p:spPr bwMode="auto">
            <a:xfrm flipH="1">
              <a:off x="1323416" y="2673405"/>
              <a:ext cx="1427787" cy="702583"/>
            </a:xfrm>
            <a:prstGeom prst="borderCallout2">
              <a:avLst>
                <a:gd name="adj1" fmla="val 18750"/>
                <a:gd name="adj2" fmla="val -8333"/>
                <a:gd name="adj3" fmla="val 18750"/>
                <a:gd name="adj4" fmla="val -16667"/>
                <a:gd name="adj5" fmla="val 36799"/>
                <a:gd name="adj6" fmla="val -19924"/>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lIns="68580" tIns="34290" rIns="68580" bIns="34290"/>
            <a:lstStyle/>
            <a:p>
              <a:r>
                <a:rPr lang="en-US" altLang="x-none" sz="1100">
                  <a:solidFill>
                    <a:srgbClr val="000000"/>
                  </a:solidFill>
                  <a:latin typeface="Arial" charset="0"/>
                  <a:ea typeface="ＭＳ Ｐゴシック" charset="-128"/>
                </a:rPr>
                <a:t>SoftRAN is to create a SD RAN flexible enough to control applications with the wireline centric concepts of </a:t>
              </a:r>
              <a:r>
                <a:rPr lang="en-US" altLang="en-US" sz="1100">
                  <a:solidFill>
                    <a:srgbClr val="000000"/>
                  </a:solidFill>
                  <a:latin typeface="Arial" charset="0"/>
                  <a:ea typeface="ＭＳ Ｐゴシック" charset="-128"/>
                </a:rPr>
                <a:t>“</a:t>
              </a:r>
              <a:r>
                <a:rPr lang="en-US" altLang="x-none" sz="1100">
                  <a:solidFill>
                    <a:srgbClr val="000000"/>
                  </a:solidFill>
                  <a:latin typeface="Arial" charset="0"/>
                  <a:ea typeface="ＭＳ Ｐゴシック" charset="-128"/>
                </a:rPr>
                <a:t>fog</a:t>
              </a:r>
              <a:r>
                <a:rPr lang="en-US" altLang="en-US" sz="1100">
                  <a:solidFill>
                    <a:srgbClr val="000000"/>
                  </a:solidFill>
                  <a:latin typeface="Arial" charset="0"/>
                  <a:ea typeface="ＭＳ Ｐゴシック" charset="-128"/>
                </a:rPr>
                <a:t>”</a:t>
              </a:r>
              <a:r>
                <a:rPr lang="en-US" altLang="x-none" sz="1100">
                  <a:solidFill>
                    <a:srgbClr val="000000"/>
                  </a:solidFill>
                  <a:latin typeface="Arial" charset="0"/>
                  <a:ea typeface="ＭＳ Ｐゴシック" charset="-128"/>
                </a:rPr>
                <a:t> in a SD-controller </a:t>
              </a:r>
            </a:p>
          </p:txBody>
        </p:sp>
        <p:sp>
          <p:nvSpPr>
            <p:cNvPr id="38" name="Line Callout 2 37"/>
            <p:cNvSpPr/>
            <p:nvPr/>
          </p:nvSpPr>
          <p:spPr bwMode="auto">
            <a:xfrm flipH="1">
              <a:off x="1236487" y="3657022"/>
              <a:ext cx="1977942" cy="688293"/>
            </a:xfrm>
            <a:prstGeom prst="borderCallout2">
              <a:avLst>
                <a:gd name="adj1" fmla="val 81385"/>
                <a:gd name="adj2" fmla="val -740"/>
                <a:gd name="adj3" fmla="val 81386"/>
                <a:gd name="adj4" fmla="val -10447"/>
                <a:gd name="adj5" fmla="val 66913"/>
                <a:gd name="adj6" fmla="val -13841"/>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lIns="68580" tIns="34290" rIns="68580" bIns="34290"/>
            <a:lstStyle/>
            <a:p>
              <a:r>
                <a:rPr lang="en-US" altLang="x-none" sz="1200">
                  <a:solidFill>
                    <a:srgbClr val="000000"/>
                  </a:solidFill>
                  <a:latin typeface="Arial" charset="0"/>
                  <a:ea typeface="ＭＳ Ｐゴシック" charset="-128"/>
                </a:rPr>
                <a:t>IEEE P1589/P1587.6/P1857.9/P3333.2.4 </a:t>
              </a:r>
              <a:r>
                <a:rPr lang="en-US" altLang="x-none" sz="1100">
                  <a:solidFill>
                    <a:srgbClr val="000000"/>
                  </a:solidFill>
                  <a:latin typeface="Arial" charset="0"/>
                  <a:ea typeface="ＭＳ Ｐゴシック" charset="-128"/>
                </a:rPr>
                <a:t>Industry Connections</a:t>
              </a:r>
            </a:p>
            <a:p>
              <a:r>
                <a:rPr lang="en-US" altLang="x-none" sz="1100">
                  <a:solidFill>
                    <a:srgbClr val="000000"/>
                  </a:solidFill>
                  <a:latin typeface="Arial" charset="0"/>
                  <a:ea typeface="ＭＳ Ｐゴシック" charset="-128"/>
                </a:rPr>
                <a:t>the integration of computer-generated sensory content with the physical world</a:t>
              </a:r>
            </a:p>
          </p:txBody>
        </p:sp>
        <p:sp>
          <p:nvSpPr>
            <p:cNvPr id="39" name="Line Callout 2 38"/>
            <p:cNvSpPr/>
            <p:nvPr/>
          </p:nvSpPr>
          <p:spPr bwMode="auto">
            <a:xfrm>
              <a:off x="5326934" y="4277438"/>
              <a:ext cx="1655232" cy="338193"/>
            </a:xfrm>
            <a:prstGeom prst="borderCallout2">
              <a:avLst>
                <a:gd name="adj1" fmla="val 59261"/>
                <a:gd name="adj2" fmla="val -3595"/>
                <a:gd name="adj3" fmla="val 58497"/>
                <a:gd name="adj4" fmla="val -16667"/>
                <a:gd name="adj5" fmla="val 10731"/>
                <a:gd name="adj6" fmla="val -38428"/>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lIns="68580" tIns="34290" rIns="68580" bIns="34290"/>
            <a:lstStyle/>
            <a:p>
              <a:pPr>
                <a:defRPr/>
              </a:pPr>
              <a:r>
                <a:rPr lang="en-US" sz="1200" dirty="0">
                  <a:solidFill>
                    <a:srgbClr val="000000"/>
                  </a:solidFill>
                  <a:latin typeface="Arial" pitchFamily="28" charset="0"/>
                  <a:ea typeface="ＭＳ Ｐゴシック" pitchFamily="28" charset="-128"/>
                  <a:cs typeface="ＭＳ Ｐゴシック" pitchFamily="28" charset="-128"/>
                </a:rPr>
                <a:t>IEEE P2413 / 1471 / 42010</a:t>
              </a: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lide Number Placeholder 2"/>
          <p:cNvSpPr>
            <a:spLocks noGrp="1"/>
          </p:cNvSpPr>
          <p:nvPr>
            <p:ph type="sldNum" sz="quarter" idx="12"/>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9pPr>
          </a:lstStyle>
          <a:p>
            <a:r>
              <a:rPr lang="en-US" altLang="x-none" sz="1400" dirty="0" err="1">
                <a:solidFill>
                  <a:srgbClr val="000000"/>
                </a:solidFill>
                <a:latin typeface="Verdana" charset="0"/>
              </a:rPr>
              <a:t>Pg</a:t>
            </a:r>
            <a:r>
              <a:rPr lang="en-US" altLang="x-none" sz="1400" dirty="0">
                <a:solidFill>
                  <a:srgbClr val="000000"/>
                </a:solidFill>
                <a:latin typeface="Verdana" charset="0"/>
              </a:rPr>
              <a:t> </a:t>
            </a:r>
            <a:fld id="{9ADCAAE3-BE12-C544-BE03-DBE3BC134AE9}" type="slidenum">
              <a:rPr lang="en-US" altLang="x-none" sz="1400" smtClean="0">
                <a:solidFill>
                  <a:srgbClr val="000000"/>
                </a:solidFill>
                <a:latin typeface="Verdana" charset="0"/>
              </a:rPr>
              <a:pPr/>
              <a:t>16</a:t>
            </a:fld>
            <a:r>
              <a:rPr lang="en-US" altLang="x-none" sz="1400" dirty="0" smtClean="0">
                <a:solidFill>
                  <a:srgbClr val="000000"/>
                </a:solidFill>
                <a:latin typeface="Verdana" charset="0"/>
              </a:rPr>
              <a:t> </a:t>
            </a:r>
            <a:r>
              <a:rPr lang="en-US" altLang="x-none" sz="1400" dirty="0">
                <a:solidFill>
                  <a:srgbClr val="000000"/>
                </a:solidFill>
                <a:latin typeface="Verdana" charset="0"/>
              </a:rPr>
              <a:t>| </a:t>
            </a:r>
          </a:p>
        </p:txBody>
      </p:sp>
      <p:sp>
        <p:nvSpPr>
          <p:cNvPr id="34818" name="Rectangle 4"/>
          <p:cNvSpPr>
            <a:spLocks noChangeArrowheads="1"/>
          </p:cNvSpPr>
          <p:nvPr/>
        </p:nvSpPr>
        <p:spPr bwMode="auto">
          <a:xfrm>
            <a:off x="1846263" y="2133600"/>
            <a:ext cx="8137525"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9pPr>
          </a:lstStyle>
          <a:p>
            <a:pPr algn="ctr" eaLnBrk="1" hangingPunct="1">
              <a:lnSpc>
                <a:spcPct val="90000"/>
              </a:lnSpc>
              <a:spcBef>
                <a:spcPts val="1000"/>
              </a:spcBef>
              <a:buSzPct val="100000"/>
            </a:pPr>
            <a:r>
              <a:rPr lang="en-US" altLang="x-none" sz="3600" b="1">
                <a:solidFill>
                  <a:srgbClr val="006DA7"/>
                </a:solidFill>
                <a:latin typeface="Verdana" charset="0"/>
              </a:rPr>
              <a:t>Thank you</a:t>
            </a:r>
          </a:p>
        </p:txBody>
      </p:sp>
      <p:sp>
        <p:nvSpPr>
          <p:cNvPr id="34819" name="Rectangle 5"/>
          <p:cNvSpPr>
            <a:spLocks noChangeArrowheads="1"/>
          </p:cNvSpPr>
          <p:nvPr/>
        </p:nvSpPr>
        <p:spPr bwMode="auto">
          <a:xfrm>
            <a:off x="1198563" y="3068638"/>
            <a:ext cx="9694862"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marL="215900" indent="-214313">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Calibri" charset="0"/>
                <a:ea typeface="Microsoft YaHei" charset="-122"/>
              </a:defRPr>
            </a:lvl1pPr>
            <a:lvl2pPr>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Calibri" charset="0"/>
                <a:ea typeface="Microsoft YaHei" charset="-122"/>
              </a:defRPr>
            </a:lvl2pPr>
            <a:lvl3pPr>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Calibri" charset="0"/>
                <a:ea typeface="Microsoft YaHei" charset="-122"/>
              </a:defRPr>
            </a:lvl3pPr>
            <a:lvl4pPr>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Calibri" charset="0"/>
                <a:ea typeface="Microsoft YaHei" charset="-122"/>
              </a:defRPr>
            </a:lvl4pPr>
            <a:lvl5pPr>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Calibri" charset="0"/>
                <a:ea typeface="Microsoft YaHei" charset="-122"/>
              </a:defRPr>
            </a:lvl9pPr>
          </a:lstStyle>
          <a:p>
            <a:pPr algn="ctr" eaLnBrk="1" hangingPunct="1">
              <a:lnSpc>
                <a:spcPct val="104000"/>
              </a:lnSpc>
              <a:buSzPct val="100000"/>
            </a:pPr>
            <a:r>
              <a:rPr lang="en-US" altLang="x-none" sz="2200" dirty="0">
                <a:solidFill>
                  <a:srgbClr val="000000"/>
                </a:solidFill>
                <a:latin typeface="Verdana" charset="0"/>
              </a:rPr>
              <a:t>For more information, please contact:  </a:t>
            </a:r>
          </a:p>
          <a:p>
            <a:pPr algn="ctr" eaLnBrk="1" hangingPunct="1">
              <a:lnSpc>
                <a:spcPct val="104000"/>
              </a:lnSpc>
              <a:buSzPct val="100000"/>
            </a:pPr>
            <a:r>
              <a:rPr lang="en-US" altLang="x-none" sz="2200" dirty="0">
                <a:solidFill>
                  <a:srgbClr val="000000"/>
                </a:solidFill>
                <a:latin typeface="Verdana" charset="0"/>
              </a:rPr>
              <a:t>Glenn Parsons</a:t>
            </a:r>
          </a:p>
          <a:p>
            <a:pPr algn="ctr" eaLnBrk="1" hangingPunct="1">
              <a:lnSpc>
                <a:spcPct val="104000"/>
              </a:lnSpc>
              <a:buSzPct val="100000"/>
            </a:pPr>
            <a:r>
              <a:rPr lang="en-US" altLang="x-none" sz="2200" dirty="0">
                <a:solidFill>
                  <a:srgbClr val="006DA7"/>
                </a:solidFill>
                <a:latin typeface="Verdana" charset="0"/>
                <a:hlinkClick r:id="rId2"/>
              </a:rPr>
              <a:t>glenn.parsons@ericsson.com</a:t>
            </a:r>
            <a:endParaRPr lang="en-US" altLang="x-none" sz="2200" dirty="0">
              <a:solidFill>
                <a:srgbClr val="006DA7"/>
              </a:solidFill>
              <a:latin typeface="Verdana" charset="0"/>
            </a:endParaRPr>
          </a:p>
          <a:p>
            <a:pPr algn="ctr" eaLnBrk="1" hangingPunct="1">
              <a:lnSpc>
                <a:spcPct val="104000"/>
              </a:lnSpc>
              <a:buSzPct val="100000"/>
            </a:pPr>
            <a:endParaRPr lang="en-US" altLang="x-none" sz="2200" dirty="0">
              <a:solidFill>
                <a:srgbClr val="006DA7"/>
              </a:solidFill>
              <a:latin typeface="Verdana" charset="0"/>
            </a:endParaRPr>
          </a:p>
          <a:p>
            <a:pPr algn="ctr"/>
            <a:r>
              <a:rPr lang="en-US" altLang="x-none" sz="2200" dirty="0">
                <a:solidFill>
                  <a:srgbClr val="000000"/>
                </a:solidFill>
                <a:latin typeface="Verdana" charset="0"/>
              </a:rPr>
              <a:t>IEEE-SA</a:t>
            </a:r>
          </a:p>
          <a:p>
            <a:pPr algn="ctr"/>
            <a:r>
              <a:rPr lang="en-US" altLang="x-none" sz="2200" dirty="0" err="1">
                <a:solidFill>
                  <a:srgbClr val="006DA7"/>
                </a:solidFill>
                <a:latin typeface="Verdana" charset="0"/>
              </a:rPr>
              <a:t>standards.ieee.org</a:t>
            </a:r>
            <a:endParaRPr lang="en-US" altLang="x-none" sz="2200" dirty="0">
              <a:solidFill>
                <a:srgbClr val="006DA7"/>
              </a:solidFill>
              <a:latin typeface="Verdana" charset="0"/>
            </a:endParaRPr>
          </a:p>
          <a:p>
            <a:pPr algn="ctr" eaLnBrk="1" hangingPunct="1">
              <a:lnSpc>
                <a:spcPct val="104000"/>
              </a:lnSpc>
              <a:buSzPct val="100000"/>
            </a:pPr>
            <a:endParaRPr lang="en-US" altLang="x-none" sz="2200" dirty="0">
              <a:solidFill>
                <a:srgbClr val="006DA7"/>
              </a:solidFill>
              <a:latin typeface="Verdana" charset="0"/>
            </a:endParaRPr>
          </a:p>
          <a:p>
            <a:pPr algn="ctr" eaLnBrk="1" hangingPunct="1">
              <a:lnSpc>
                <a:spcPct val="104000"/>
              </a:lnSpc>
              <a:buSzPct val="100000"/>
            </a:pPr>
            <a:endParaRPr lang="en-US" altLang="x-none" sz="2200" dirty="0">
              <a:solidFill>
                <a:srgbClr val="006DA7"/>
              </a:solidFill>
              <a:latin typeface="Verdana" charset="0"/>
            </a:endParaRPr>
          </a:p>
          <a:p>
            <a:pPr algn="ctr" eaLnBrk="1" hangingPunct="1">
              <a:lnSpc>
                <a:spcPct val="104000"/>
              </a:lnSpc>
              <a:buSzPct val="100000"/>
            </a:pPr>
            <a:endParaRPr lang="en-US" altLang="x-none" sz="2200" dirty="0">
              <a:solidFill>
                <a:srgbClr val="006DA7"/>
              </a:solidFill>
              <a:latin typeface="Verdana" charset="0"/>
            </a:endParaRPr>
          </a:p>
          <a:p>
            <a:pPr algn="ctr" eaLnBrk="1" hangingPunct="1">
              <a:lnSpc>
                <a:spcPct val="104000"/>
              </a:lnSpc>
              <a:buSzPct val="100000"/>
            </a:pPr>
            <a:endParaRPr lang="en-US" altLang="x-none" dirty="0">
              <a:solidFill>
                <a:srgbClr val="000000"/>
              </a:solidFill>
            </a:endParaRPr>
          </a:p>
          <a:p>
            <a:pPr algn="ctr" eaLnBrk="1" hangingPunct="1">
              <a:lnSpc>
                <a:spcPct val="104000"/>
              </a:lnSpc>
              <a:buSzPct val="100000"/>
            </a:pPr>
            <a:endParaRPr lang="en-US" altLang="x-none" sz="2200" dirty="0">
              <a:solidFill>
                <a:srgbClr val="000000"/>
              </a:solidFill>
            </a:endParaRPr>
          </a:p>
          <a:p>
            <a:pPr algn="ctr" eaLnBrk="1" hangingPunct="1">
              <a:lnSpc>
                <a:spcPct val="104000"/>
              </a:lnSpc>
              <a:buSzPct val="100000"/>
            </a:pPr>
            <a:r>
              <a:rPr lang="en-US" altLang="x-none" sz="2200" dirty="0">
                <a:solidFill>
                  <a:srgbClr val="000000"/>
                </a:solidFill>
              </a:rPr>
              <a:t> </a:t>
            </a:r>
          </a:p>
          <a:p>
            <a:pPr algn="ctr" eaLnBrk="1" hangingPunct="1">
              <a:lnSpc>
                <a:spcPct val="104000"/>
              </a:lnSpc>
              <a:buSzPct val="100000"/>
            </a:pPr>
            <a:endParaRPr lang="en-US" altLang="x-none" sz="2200" dirty="0">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Content Placeholder 1"/>
          <p:cNvSpPr>
            <a:spLocks noGrp="1"/>
          </p:cNvSpPr>
          <p:nvPr>
            <p:ph idx="1"/>
          </p:nvPr>
        </p:nvSpPr>
        <p:spPr>
          <a:xfrm>
            <a:off x="549796" y="1268760"/>
            <a:ext cx="11026775" cy="5111898"/>
          </a:xfrm>
        </p:spPr>
        <p:txBody>
          <a:bodyPr/>
          <a:lstStyle/>
          <a:p>
            <a:pPr eaLnBrk="1" hangingPunct="1">
              <a:lnSpc>
                <a:spcPct val="104000"/>
              </a:lnSpc>
              <a:buClr>
                <a:srgbClr val="0070C0"/>
              </a:buClr>
              <a:buSzPct val="110000"/>
              <a:buFont typeface="Arial" charset="0"/>
              <a:buChar char="•"/>
            </a:pPr>
            <a:r>
              <a:rPr lang="en-US" altLang="en-US" sz="2200" dirty="0">
                <a:ea typeface="Verdana" charset="0"/>
              </a:rPr>
              <a:t>The IEEE supported a “Smart Cities Initiative” approved </a:t>
            </a:r>
            <a:r>
              <a:rPr lang="en-US" altLang="en-US" sz="2200">
                <a:ea typeface="Verdana" charset="0"/>
              </a:rPr>
              <a:t>by </a:t>
            </a:r>
            <a:r>
              <a:rPr lang="en-US" altLang="en-US" sz="2200" smtClean="0">
                <a:ea typeface="Verdana" charset="0"/>
              </a:rPr>
              <a:t>the             IEEE </a:t>
            </a:r>
            <a:r>
              <a:rPr lang="en-US" altLang="en-US" sz="2200" dirty="0">
                <a:ea typeface="Verdana" charset="0"/>
              </a:rPr>
              <a:t>Board of Directors and Technical Activities from 2013-2016</a:t>
            </a:r>
          </a:p>
          <a:p>
            <a:pPr eaLnBrk="1" hangingPunct="1">
              <a:lnSpc>
                <a:spcPct val="104000"/>
              </a:lnSpc>
              <a:buClr>
                <a:srgbClr val="0070C0"/>
              </a:buClr>
              <a:buSzPct val="110000"/>
              <a:buFont typeface="Arial" charset="0"/>
              <a:buChar char="•"/>
            </a:pPr>
            <a:r>
              <a:rPr lang="en-GB" altLang="x-none" sz="2200" dirty="0">
                <a:solidFill>
                  <a:schemeClr val="tx1"/>
                </a:solidFill>
                <a:ea typeface="ＭＳ Ｐゴシック" charset="-128"/>
              </a:rPr>
              <a:t>The IEEE Smart Cities Initiative is a global, multi-disciplinary effort to:</a:t>
            </a:r>
          </a:p>
          <a:p>
            <a:pPr marL="1200150" lvl="2" indent="-285750" eaLnBrk="1" hangingPunct="1">
              <a:lnSpc>
                <a:spcPct val="104000"/>
              </a:lnSpc>
              <a:buClr>
                <a:srgbClr val="0070C0"/>
              </a:buClr>
              <a:buSzPct val="110000"/>
              <a:buFont typeface="Arial" charset="0"/>
              <a:buChar char="•"/>
            </a:pPr>
            <a:r>
              <a:rPr lang="en-US" altLang="en-US" sz="2000" dirty="0"/>
              <a:t>Drive a Top-Down </a:t>
            </a:r>
            <a:r>
              <a:rPr lang="en-GB" altLang="x-none" sz="2000" dirty="0">
                <a:solidFill>
                  <a:schemeClr val="tx1"/>
                </a:solidFill>
              </a:rPr>
              <a:t>Initiative where the IEEE worked directly with the municipalities Create a </a:t>
            </a:r>
            <a:r>
              <a:rPr lang="en-GB" altLang="x-none" sz="2000" b="1" dirty="0">
                <a:solidFill>
                  <a:schemeClr val="tx1"/>
                </a:solidFill>
              </a:rPr>
              <a:t>vibrant and world wide network of cities</a:t>
            </a:r>
            <a:r>
              <a:rPr lang="en-GB" altLang="x-none" sz="2000" dirty="0">
                <a:solidFill>
                  <a:schemeClr val="tx1"/>
                </a:solidFill>
              </a:rPr>
              <a:t>, providing education, insights and expertise</a:t>
            </a:r>
          </a:p>
          <a:p>
            <a:pPr marL="1200150" lvl="2" indent="-285750" eaLnBrk="1" hangingPunct="1">
              <a:lnSpc>
                <a:spcPct val="104000"/>
              </a:lnSpc>
              <a:buClr>
                <a:srgbClr val="0070C0"/>
              </a:buClr>
              <a:buSzPct val="110000"/>
              <a:buFont typeface="Arial" charset="0"/>
              <a:buChar char="•"/>
            </a:pPr>
            <a:r>
              <a:rPr lang="en-GB" altLang="x-none" dirty="0">
                <a:solidFill>
                  <a:schemeClr val="tx1"/>
                </a:solidFill>
              </a:rPr>
              <a:t>Collaborate to share knowledge, experience and good practices</a:t>
            </a:r>
          </a:p>
          <a:p>
            <a:pPr marL="1200150" lvl="2" indent="-285750" eaLnBrk="1" hangingPunct="1">
              <a:lnSpc>
                <a:spcPct val="104000"/>
              </a:lnSpc>
              <a:buClr>
                <a:srgbClr val="0070C0"/>
              </a:buClr>
              <a:buSzPct val="110000"/>
              <a:buFont typeface="Arial" charset="0"/>
              <a:buChar char="•"/>
            </a:pPr>
            <a:r>
              <a:rPr lang="en-GB" altLang="x-none" dirty="0">
                <a:solidFill>
                  <a:schemeClr val="tx1"/>
                </a:solidFill>
              </a:rPr>
              <a:t>Involve local </a:t>
            </a:r>
            <a:r>
              <a:rPr lang="en-GB" altLang="x-none" b="1" dirty="0">
                <a:solidFill>
                  <a:schemeClr val="tx1"/>
                </a:solidFill>
              </a:rPr>
              <a:t>governance</a:t>
            </a:r>
            <a:r>
              <a:rPr lang="en-GB" altLang="x-none" dirty="0">
                <a:solidFill>
                  <a:schemeClr val="tx1"/>
                </a:solidFill>
              </a:rPr>
              <a:t>, </a:t>
            </a:r>
            <a:r>
              <a:rPr lang="en-GB" altLang="x-none" b="1" dirty="0">
                <a:solidFill>
                  <a:schemeClr val="tx1"/>
                </a:solidFill>
              </a:rPr>
              <a:t>universities</a:t>
            </a:r>
            <a:r>
              <a:rPr lang="en-GB" altLang="x-none" dirty="0">
                <a:solidFill>
                  <a:schemeClr val="tx1"/>
                </a:solidFill>
              </a:rPr>
              <a:t>, </a:t>
            </a:r>
            <a:r>
              <a:rPr lang="en-GB" altLang="x-none" b="1" dirty="0">
                <a:solidFill>
                  <a:schemeClr val="tx1"/>
                </a:solidFill>
              </a:rPr>
              <a:t>industries</a:t>
            </a:r>
            <a:r>
              <a:rPr lang="en-GB" altLang="x-none" dirty="0">
                <a:solidFill>
                  <a:schemeClr val="tx1"/>
                </a:solidFill>
              </a:rPr>
              <a:t> and local </a:t>
            </a:r>
            <a:r>
              <a:rPr lang="en-GB" altLang="x-none" b="1" dirty="0">
                <a:solidFill>
                  <a:schemeClr val="tx1"/>
                </a:solidFill>
              </a:rPr>
              <a:t>IEEE volunteers</a:t>
            </a:r>
          </a:p>
          <a:p>
            <a:pPr marL="1200150" lvl="2" indent="-285750" eaLnBrk="1" hangingPunct="1">
              <a:lnSpc>
                <a:spcPct val="104000"/>
              </a:lnSpc>
              <a:buClr>
                <a:srgbClr val="0070C0"/>
              </a:buClr>
              <a:buSzPct val="110000"/>
              <a:buFont typeface="Arial" charset="0"/>
              <a:buChar char="•"/>
            </a:pPr>
            <a:r>
              <a:rPr lang="en-GB" altLang="x-none" dirty="0">
                <a:solidFill>
                  <a:schemeClr val="tx1"/>
                </a:solidFill>
              </a:rPr>
              <a:t>Assist municipalities in </a:t>
            </a:r>
            <a:r>
              <a:rPr lang="en-GB" altLang="x-none" b="1" dirty="0">
                <a:solidFill>
                  <a:schemeClr val="tx1"/>
                </a:solidFill>
              </a:rPr>
              <a:t>managing the transition </a:t>
            </a:r>
            <a:r>
              <a:rPr lang="en-GB" altLang="x-none" dirty="0">
                <a:solidFill>
                  <a:schemeClr val="tx1"/>
                </a:solidFill>
              </a:rPr>
              <a:t>to urbanization </a:t>
            </a:r>
          </a:p>
          <a:p>
            <a:pPr marL="1200150" lvl="2" indent="-285750" eaLnBrk="1" hangingPunct="1">
              <a:lnSpc>
                <a:spcPct val="104000"/>
              </a:lnSpc>
              <a:buClr>
                <a:srgbClr val="0070C0"/>
              </a:buClr>
              <a:buSzPct val="110000"/>
              <a:buFont typeface="Arial" charset="0"/>
              <a:buChar char="•"/>
            </a:pPr>
            <a:r>
              <a:rPr lang="en-GB" altLang="x-none" b="1" dirty="0">
                <a:solidFill>
                  <a:schemeClr val="tx1"/>
                </a:solidFill>
              </a:rPr>
              <a:t>Raise awareness </a:t>
            </a:r>
            <a:r>
              <a:rPr lang="en-GB" altLang="x-none" dirty="0">
                <a:solidFill>
                  <a:schemeClr val="tx1"/>
                </a:solidFill>
              </a:rPr>
              <a:t>of the benefits and downsides of technology and help guide the appropriate uses of technology</a:t>
            </a:r>
          </a:p>
          <a:p>
            <a:pPr eaLnBrk="1" hangingPunct="1">
              <a:lnSpc>
                <a:spcPct val="104000"/>
              </a:lnSpc>
              <a:buClr>
                <a:srgbClr val="0070C0"/>
              </a:buClr>
              <a:buSzPct val="110000"/>
              <a:buFont typeface="Arial" charset="0"/>
              <a:buChar char="•"/>
            </a:pPr>
            <a:r>
              <a:rPr lang="en-GB" altLang="x-none" sz="2200" dirty="0">
                <a:solidFill>
                  <a:schemeClr val="tx1"/>
                </a:solidFill>
                <a:ea typeface="ＭＳ Ｐゴシック" charset="-128"/>
              </a:rPr>
              <a:t>The IEEE </a:t>
            </a:r>
            <a:r>
              <a:rPr lang="en-GB" altLang="x-none" sz="2200" dirty="0">
                <a:ea typeface="Verdana" charset="0"/>
              </a:rPr>
              <a:t>Smart </a:t>
            </a:r>
            <a:r>
              <a:rPr lang="en-GB" altLang="x-none" sz="2200" dirty="0">
                <a:solidFill>
                  <a:schemeClr val="tx1"/>
                </a:solidFill>
                <a:ea typeface="ＭＳ Ｐゴシック" charset="-128"/>
              </a:rPr>
              <a:t>Cities initiative is now managed by IEEE PES from 2017</a:t>
            </a:r>
          </a:p>
        </p:txBody>
      </p:sp>
      <p:sp>
        <p:nvSpPr>
          <p:cNvPr id="10243" name="Slide Number Placeholder 2"/>
          <p:cNvSpPr>
            <a:spLocks noGrp="1"/>
          </p:cNvSpPr>
          <p:nvPr>
            <p:ph type="sldNum" sz="quarter" idx="12"/>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9pPr>
          </a:lstStyle>
          <a:p>
            <a:r>
              <a:rPr lang="en-US" altLang="x-none" sz="1400" smtClean="0">
                <a:solidFill>
                  <a:srgbClr val="000000"/>
                </a:solidFill>
                <a:latin typeface="Verdana" charset="0"/>
              </a:rPr>
              <a:t>Pg</a:t>
            </a:r>
            <a:r>
              <a:rPr lang="en-US" altLang="x-none" sz="1400" dirty="0" smtClean="0">
                <a:solidFill>
                  <a:srgbClr val="000000"/>
                </a:solidFill>
                <a:latin typeface="Verdana" charset="0"/>
              </a:rPr>
              <a:t> </a:t>
            </a:r>
            <a:fld id="{EAB1E7FF-2F9A-3740-BDF4-08125579796C}" type="slidenum">
              <a:rPr lang="en-US" altLang="x-none" sz="1400" smtClean="0">
                <a:solidFill>
                  <a:srgbClr val="000000"/>
                </a:solidFill>
                <a:latin typeface="Verdana" charset="0"/>
              </a:rPr>
              <a:t>2</a:t>
            </a:fld>
            <a:r>
              <a:rPr lang="en-US" altLang="x-none" sz="1400" dirty="0">
                <a:solidFill>
                  <a:srgbClr val="000000"/>
                </a:solidFill>
                <a:latin typeface="Verdana" charset="0"/>
              </a:rPr>
              <a:t> | </a:t>
            </a:r>
          </a:p>
        </p:txBody>
      </p:sp>
      <p:sp>
        <p:nvSpPr>
          <p:cNvPr id="14339" name="Content Placeholder 3"/>
          <p:cNvSpPr>
            <a:spLocks noGrp="1"/>
          </p:cNvSpPr>
          <p:nvPr>
            <p:ph idx="11"/>
          </p:nvPr>
        </p:nvSpPr>
        <p:spPr>
          <a:xfrm>
            <a:off x="549275" y="548680"/>
            <a:ext cx="11026775" cy="647700"/>
          </a:xfrm>
        </p:spPr>
        <p:txBody>
          <a:bodyPr/>
          <a:lstStyle/>
          <a:p>
            <a:r>
              <a:rPr lang="en-US" altLang="x-none" dirty="0">
                <a:ea typeface="ＭＳ Ｐゴシック" charset="-128"/>
              </a:rPr>
              <a:t>IEEE Smart Cities Initiative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Ellipse 24"/>
          <p:cNvSpPr/>
          <p:nvPr/>
        </p:nvSpPr>
        <p:spPr>
          <a:xfrm>
            <a:off x="2285404" y="883875"/>
            <a:ext cx="7846556" cy="4894380"/>
          </a:xfrm>
          <a:prstGeom prst="ellipse">
            <a:avLst/>
          </a:prstGeom>
          <a:gradFill>
            <a:gsLst>
              <a:gs pos="0">
                <a:schemeClr val="accent3"/>
              </a:gs>
              <a:gs pos="100000">
                <a:schemeClr val="accent5">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Titre 1"/>
          <p:cNvSpPr>
            <a:spLocks noGrp="1"/>
          </p:cNvSpPr>
          <p:nvPr>
            <p:ph type="title"/>
          </p:nvPr>
        </p:nvSpPr>
        <p:spPr>
          <a:xfrm>
            <a:off x="805282" y="116632"/>
            <a:ext cx="8292856" cy="767244"/>
          </a:xfrm>
          <a:noFill/>
          <a:ln w="9525">
            <a:noFill/>
            <a:miter lim="800000"/>
            <a:headEnd/>
            <a:tailEnd/>
          </a:ln>
        </p:spPr>
        <p:txBody>
          <a:bodyPr vert="horz" wrap="square" lIns="0" tIns="0" rIns="0" bIns="0" numCol="1" rtlCol="0" anchor="b" anchorCtr="0" compatLnSpc="1">
            <a:prstTxWarp prst="textNoShape">
              <a:avLst/>
            </a:prstTxWarp>
            <a:noAutofit/>
          </a:bodyPr>
          <a:lstStyle/>
          <a:p>
            <a:r>
              <a:rPr lang="en-GB" sz="2000" b="1" dirty="0">
                <a:solidFill>
                  <a:srgbClr val="0072A8"/>
                </a:solidFill>
                <a:latin typeface="+mn-lt"/>
                <a:ea typeface="MS PGothic" pitchFamily="34" charset="-128"/>
              </a:rPr>
              <a:t>The Initiative Galaxy</a:t>
            </a:r>
            <a:br>
              <a:rPr lang="en-GB" sz="2000" b="1" dirty="0">
                <a:solidFill>
                  <a:srgbClr val="0072A8"/>
                </a:solidFill>
                <a:latin typeface="+mn-lt"/>
                <a:ea typeface="MS PGothic" pitchFamily="34" charset="-128"/>
              </a:rPr>
            </a:br>
            <a:r>
              <a:rPr lang="en-GB" sz="2400" b="1" dirty="0">
                <a:solidFill>
                  <a:srgbClr val="0072A8"/>
                </a:solidFill>
                <a:latin typeface="+mn-lt"/>
                <a:ea typeface="MS PGothic" pitchFamily="34" charset="-128"/>
              </a:rPr>
              <a:t>The Smart Cities Initiative Network &amp; Forum</a:t>
            </a:r>
          </a:p>
        </p:txBody>
      </p:sp>
      <p:sp>
        <p:nvSpPr>
          <p:cNvPr id="3" name="Espace réservé du numéro de diapositive 2"/>
          <p:cNvSpPr>
            <a:spLocks noGrp="1"/>
          </p:cNvSpPr>
          <p:nvPr>
            <p:ph type="sldNum" sz="quarter" idx="10"/>
          </p:nvPr>
        </p:nvSpPr>
        <p:spPr>
          <a:xfrm>
            <a:off x="9979603" y="6213568"/>
            <a:ext cx="438037" cy="228540"/>
          </a:xfrm>
        </p:spPr>
        <p:txBody>
          <a:bodyPr/>
          <a:lstStyle/>
          <a:p>
            <a:fld id="{60BC5383-B22C-A746-A4AF-C32103C6BFA6}" type="slidenum">
              <a:rPr lang="en-GB" smtClean="0"/>
              <a:pPr/>
              <a:t>3</a:t>
            </a:fld>
            <a:endParaRPr lang="en-GB" dirty="0"/>
          </a:p>
        </p:txBody>
      </p:sp>
      <p:sp>
        <p:nvSpPr>
          <p:cNvPr id="5" name="Rectangle 4"/>
          <p:cNvSpPr/>
          <p:nvPr/>
        </p:nvSpPr>
        <p:spPr>
          <a:xfrm>
            <a:off x="5298905" y="993095"/>
            <a:ext cx="1579607" cy="584775"/>
          </a:xfrm>
          <a:prstGeom prst="rect">
            <a:avLst/>
          </a:prstGeom>
        </p:spPr>
        <p:txBody>
          <a:bodyPr wrap="square">
            <a:spAutoFit/>
          </a:bodyPr>
          <a:lstStyle/>
          <a:p>
            <a:pPr algn="ctr"/>
            <a:r>
              <a:rPr lang="en-GB" sz="1600" dirty="0">
                <a:solidFill>
                  <a:srgbClr val="0066A1"/>
                </a:solidFill>
              </a:rPr>
              <a:t>IEEE</a:t>
            </a:r>
            <a:br>
              <a:rPr lang="en-GB" sz="1600" dirty="0">
                <a:solidFill>
                  <a:srgbClr val="0066A1"/>
                </a:solidFill>
              </a:rPr>
            </a:br>
            <a:r>
              <a:rPr lang="en-GB" sz="1600" dirty="0">
                <a:solidFill>
                  <a:srgbClr val="0066A1"/>
                </a:solidFill>
              </a:rPr>
              <a:t>Affiliated Cities</a:t>
            </a:r>
          </a:p>
        </p:txBody>
      </p:sp>
      <p:grpSp>
        <p:nvGrpSpPr>
          <p:cNvPr id="26" name="Grouper 25"/>
          <p:cNvGrpSpPr/>
          <p:nvPr/>
        </p:nvGrpSpPr>
        <p:grpSpPr>
          <a:xfrm>
            <a:off x="3809006" y="2004945"/>
            <a:ext cx="4643880" cy="3670785"/>
            <a:chOff x="1600200" y="2362200"/>
            <a:chExt cx="4419600" cy="3200400"/>
          </a:xfrm>
        </p:grpSpPr>
        <p:sp>
          <p:nvSpPr>
            <p:cNvPr id="21" name="Ellipse 20"/>
            <p:cNvSpPr/>
            <p:nvPr/>
          </p:nvSpPr>
          <p:spPr>
            <a:xfrm>
              <a:off x="1600200" y="2362200"/>
              <a:ext cx="4419600" cy="3200400"/>
            </a:xfrm>
            <a:prstGeom prst="ellipse">
              <a:avLst/>
            </a:prstGeom>
            <a:gradFill>
              <a:gsLst>
                <a:gs pos="0">
                  <a:srgbClr val="008BBF"/>
                </a:gs>
                <a:gs pos="100000">
                  <a:schemeClr val="accent5">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Rectangle à coins arrondis 10"/>
            <p:cNvSpPr/>
            <p:nvPr/>
          </p:nvSpPr>
          <p:spPr>
            <a:xfrm>
              <a:off x="3084039" y="3706578"/>
              <a:ext cx="1451920" cy="457200"/>
            </a:xfrm>
            <a:prstGeom prst="roundRect">
              <a:avLst/>
            </a:prstGeom>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dirty="0"/>
                <a:t>Guadalajara</a:t>
              </a:r>
            </a:p>
          </p:txBody>
        </p:sp>
        <p:sp>
          <p:nvSpPr>
            <p:cNvPr id="12" name="Rectangle à coins arrondis 11"/>
            <p:cNvSpPr/>
            <p:nvPr/>
          </p:nvSpPr>
          <p:spPr>
            <a:xfrm>
              <a:off x="4148080" y="3109595"/>
              <a:ext cx="1451920" cy="457200"/>
            </a:xfrm>
            <a:prstGeom prst="roundRect">
              <a:avLst/>
            </a:prstGeom>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2133" dirty="0"/>
                <a:t>Wuxi</a:t>
              </a:r>
            </a:p>
          </p:txBody>
        </p:sp>
        <p:sp>
          <p:nvSpPr>
            <p:cNvPr id="13" name="Rectangle à coins arrondis 12"/>
            <p:cNvSpPr/>
            <p:nvPr/>
          </p:nvSpPr>
          <p:spPr>
            <a:xfrm>
              <a:off x="2057400" y="3048000"/>
              <a:ext cx="1451920" cy="457200"/>
            </a:xfrm>
            <a:prstGeom prst="roundRect">
              <a:avLst/>
            </a:prstGeom>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2133" dirty="0"/>
                <a:t>Trento</a:t>
              </a:r>
            </a:p>
          </p:txBody>
        </p:sp>
        <p:sp>
          <p:nvSpPr>
            <p:cNvPr id="14" name="Rectangle à coins arrondis 13"/>
            <p:cNvSpPr/>
            <p:nvPr/>
          </p:nvSpPr>
          <p:spPr>
            <a:xfrm>
              <a:off x="2057400" y="4382737"/>
              <a:ext cx="1451920" cy="457200"/>
            </a:xfrm>
            <a:prstGeom prst="roundRect">
              <a:avLst/>
            </a:prstGeom>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a:t>Casablanca</a:t>
              </a:r>
              <a:endParaRPr lang="en-GB" dirty="0"/>
            </a:p>
          </p:txBody>
        </p:sp>
        <p:sp>
          <p:nvSpPr>
            <p:cNvPr id="17" name="Rectangle à coins arrondis 16"/>
            <p:cNvSpPr/>
            <p:nvPr/>
          </p:nvSpPr>
          <p:spPr>
            <a:xfrm>
              <a:off x="4133295" y="4369752"/>
              <a:ext cx="1451920" cy="457200"/>
            </a:xfrm>
            <a:prstGeom prst="roundRect">
              <a:avLst/>
            </a:prstGeom>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a:t>Kansas City</a:t>
              </a:r>
              <a:endParaRPr lang="en-GB" dirty="0"/>
            </a:p>
          </p:txBody>
        </p:sp>
        <p:sp>
          <p:nvSpPr>
            <p:cNvPr id="23" name="Rectangle 22"/>
            <p:cNvSpPr/>
            <p:nvPr/>
          </p:nvSpPr>
          <p:spPr>
            <a:xfrm>
              <a:off x="3228934" y="2623092"/>
              <a:ext cx="1035506" cy="295171"/>
            </a:xfrm>
            <a:prstGeom prst="rect">
              <a:avLst/>
            </a:prstGeom>
          </p:spPr>
          <p:txBody>
            <a:bodyPr wrap="none">
              <a:spAutoFit/>
            </a:bodyPr>
            <a:lstStyle/>
            <a:p>
              <a:r>
                <a:rPr lang="en-GB" sz="1600" b="1" dirty="0"/>
                <a:t>Core Cities</a:t>
              </a:r>
            </a:p>
          </p:txBody>
        </p:sp>
      </p:grpSp>
      <p:grpSp>
        <p:nvGrpSpPr>
          <p:cNvPr id="69" name="Grouper 68"/>
          <p:cNvGrpSpPr/>
          <p:nvPr/>
        </p:nvGrpSpPr>
        <p:grpSpPr>
          <a:xfrm>
            <a:off x="2590125" y="1300792"/>
            <a:ext cx="2802342" cy="4020383"/>
            <a:chOff x="1143000" y="1752600"/>
            <a:chExt cx="2667000" cy="3505200"/>
          </a:xfrm>
          <a:solidFill>
            <a:srgbClr val="006DA7"/>
          </a:solidFill>
        </p:grpSpPr>
        <p:sp>
          <p:nvSpPr>
            <p:cNvPr id="27" name="Pentagone 26"/>
            <p:cNvSpPr/>
            <p:nvPr/>
          </p:nvSpPr>
          <p:spPr>
            <a:xfrm>
              <a:off x="2438400" y="1905000"/>
              <a:ext cx="304800" cy="304800"/>
            </a:xfrm>
            <a:prstGeom prst="pentagon">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0072A8"/>
                </a:solidFill>
              </a:endParaRPr>
            </a:p>
          </p:txBody>
        </p:sp>
        <p:sp>
          <p:nvSpPr>
            <p:cNvPr id="28" name="Pentagone 27"/>
            <p:cNvSpPr/>
            <p:nvPr/>
          </p:nvSpPr>
          <p:spPr>
            <a:xfrm>
              <a:off x="2819400" y="2286000"/>
              <a:ext cx="304800" cy="304800"/>
            </a:xfrm>
            <a:prstGeom prst="pentagon">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0072A8"/>
                </a:solidFill>
              </a:endParaRPr>
            </a:p>
          </p:txBody>
        </p:sp>
        <p:sp>
          <p:nvSpPr>
            <p:cNvPr id="29" name="Pentagone 28"/>
            <p:cNvSpPr/>
            <p:nvPr/>
          </p:nvSpPr>
          <p:spPr>
            <a:xfrm>
              <a:off x="2286000" y="2743200"/>
              <a:ext cx="304800" cy="304800"/>
            </a:xfrm>
            <a:prstGeom prst="pentagon">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0072A8"/>
                </a:solidFill>
              </a:endParaRPr>
            </a:p>
          </p:txBody>
        </p:sp>
        <p:sp>
          <p:nvSpPr>
            <p:cNvPr id="30" name="Pentagone 29"/>
            <p:cNvSpPr/>
            <p:nvPr/>
          </p:nvSpPr>
          <p:spPr>
            <a:xfrm>
              <a:off x="1447800" y="2743200"/>
              <a:ext cx="304800" cy="304800"/>
            </a:xfrm>
            <a:prstGeom prst="pentagon">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0072A8"/>
                </a:solidFill>
              </a:endParaRPr>
            </a:p>
          </p:txBody>
        </p:sp>
        <p:sp>
          <p:nvSpPr>
            <p:cNvPr id="31" name="Pentagone 30"/>
            <p:cNvSpPr/>
            <p:nvPr/>
          </p:nvSpPr>
          <p:spPr>
            <a:xfrm>
              <a:off x="2971800" y="1752600"/>
              <a:ext cx="304800" cy="304800"/>
            </a:xfrm>
            <a:prstGeom prst="pentagon">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0072A8"/>
                </a:solidFill>
              </a:endParaRPr>
            </a:p>
          </p:txBody>
        </p:sp>
        <p:sp>
          <p:nvSpPr>
            <p:cNvPr id="32" name="Pentagone 31"/>
            <p:cNvSpPr/>
            <p:nvPr/>
          </p:nvSpPr>
          <p:spPr>
            <a:xfrm>
              <a:off x="3505200" y="2057400"/>
              <a:ext cx="304800" cy="304800"/>
            </a:xfrm>
            <a:prstGeom prst="pentagon">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0072A8"/>
                </a:solidFill>
              </a:endParaRPr>
            </a:p>
          </p:txBody>
        </p:sp>
        <p:sp>
          <p:nvSpPr>
            <p:cNvPr id="33" name="Pentagone 32"/>
            <p:cNvSpPr/>
            <p:nvPr/>
          </p:nvSpPr>
          <p:spPr>
            <a:xfrm>
              <a:off x="1905000" y="2286000"/>
              <a:ext cx="304800" cy="304800"/>
            </a:xfrm>
            <a:prstGeom prst="pentagon">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0072A8"/>
                </a:solidFill>
              </a:endParaRPr>
            </a:p>
          </p:txBody>
        </p:sp>
        <p:sp>
          <p:nvSpPr>
            <p:cNvPr id="34" name="Pentagone 33"/>
            <p:cNvSpPr/>
            <p:nvPr/>
          </p:nvSpPr>
          <p:spPr>
            <a:xfrm>
              <a:off x="1905000" y="3124200"/>
              <a:ext cx="304800" cy="304800"/>
            </a:xfrm>
            <a:prstGeom prst="pentagon">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0072A8"/>
                </a:solidFill>
              </a:endParaRPr>
            </a:p>
          </p:txBody>
        </p:sp>
        <p:sp>
          <p:nvSpPr>
            <p:cNvPr id="35" name="Pentagone 34"/>
            <p:cNvSpPr/>
            <p:nvPr/>
          </p:nvSpPr>
          <p:spPr>
            <a:xfrm>
              <a:off x="2438400" y="4953000"/>
              <a:ext cx="304800" cy="304800"/>
            </a:xfrm>
            <a:prstGeom prst="pentagon">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0072A8"/>
                </a:solidFill>
              </a:endParaRPr>
            </a:p>
          </p:txBody>
        </p:sp>
        <p:sp>
          <p:nvSpPr>
            <p:cNvPr id="36" name="Pentagone 35"/>
            <p:cNvSpPr/>
            <p:nvPr/>
          </p:nvSpPr>
          <p:spPr>
            <a:xfrm>
              <a:off x="2057400" y="4495800"/>
              <a:ext cx="304800" cy="304800"/>
            </a:xfrm>
            <a:prstGeom prst="pentagon">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0072A8"/>
                </a:solidFill>
              </a:endParaRPr>
            </a:p>
          </p:txBody>
        </p:sp>
        <p:sp>
          <p:nvSpPr>
            <p:cNvPr id="37" name="Pentagone 36"/>
            <p:cNvSpPr/>
            <p:nvPr/>
          </p:nvSpPr>
          <p:spPr>
            <a:xfrm>
              <a:off x="1447800" y="4191000"/>
              <a:ext cx="304800" cy="304800"/>
            </a:xfrm>
            <a:prstGeom prst="pentagon">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0072A8"/>
                </a:solidFill>
              </a:endParaRPr>
            </a:p>
          </p:txBody>
        </p:sp>
        <p:sp>
          <p:nvSpPr>
            <p:cNvPr id="38" name="Pentagone 37"/>
            <p:cNvSpPr/>
            <p:nvPr/>
          </p:nvSpPr>
          <p:spPr>
            <a:xfrm>
              <a:off x="1752600" y="3733800"/>
              <a:ext cx="304800" cy="304800"/>
            </a:xfrm>
            <a:prstGeom prst="pentagon">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0072A8"/>
                </a:solidFill>
              </a:endParaRPr>
            </a:p>
          </p:txBody>
        </p:sp>
        <p:sp>
          <p:nvSpPr>
            <p:cNvPr id="39" name="Pentagone 38"/>
            <p:cNvSpPr/>
            <p:nvPr/>
          </p:nvSpPr>
          <p:spPr>
            <a:xfrm>
              <a:off x="1143000" y="3429000"/>
              <a:ext cx="304800" cy="304800"/>
            </a:xfrm>
            <a:prstGeom prst="pentagon">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0072A8"/>
                </a:solidFill>
              </a:endParaRPr>
            </a:p>
          </p:txBody>
        </p:sp>
      </p:grpSp>
      <p:grpSp>
        <p:nvGrpSpPr>
          <p:cNvPr id="55" name="Grouper 54"/>
          <p:cNvGrpSpPr/>
          <p:nvPr/>
        </p:nvGrpSpPr>
        <p:grpSpPr>
          <a:xfrm flipH="1">
            <a:off x="6780033" y="1300792"/>
            <a:ext cx="2802342" cy="4020383"/>
            <a:chOff x="6096000" y="2133600"/>
            <a:chExt cx="2667000" cy="3505200"/>
          </a:xfrm>
          <a:solidFill>
            <a:srgbClr val="006DA7"/>
          </a:solidFill>
        </p:grpSpPr>
        <p:sp>
          <p:nvSpPr>
            <p:cNvPr id="56" name="Pentagone 55"/>
            <p:cNvSpPr/>
            <p:nvPr/>
          </p:nvSpPr>
          <p:spPr>
            <a:xfrm>
              <a:off x="7391400" y="2286000"/>
              <a:ext cx="304800" cy="304800"/>
            </a:xfrm>
            <a:prstGeom prst="pentagon">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7" name="Pentagone 56"/>
            <p:cNvSpPr/>
            <p:nvPr/>
          </p:nvSpPr>
          <p:spPr>
            <a:xfrm>
              <a:off x="7772400" y="2667000"/>
              <a:ext cx="304800" cy="304800"/>
            </a:xfrm>
            <a:prstGeom prst="pentagon">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8" name="Pentagone 57"/>
            <p:cNvSpPr/>
            <p:nvPr/>
          </p:nvSpPr>
          <p:spPr>
            <a:xfrm>
              <a:off x="7239000" y="3124200"/>
              <a:ext cx="304800" cy="304800"/>
            </a:xfrm>
            <a:prstGeom prst="pentagon">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9" name="Pentagone 58"/>
            <p:cNvSpPr/>
            <p:nvPr/>
          </p:nvSpPr>
          <p:spPr>
            <a:xfrm>
              <a:off x="6400800" y="3124200"/>
              <a:ext cx="304800" cy="304800"/>
            </a:xfrm>
            <a:prstGeom prst="pentagon">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0" name="Pentagone 59"/>
            <p:cNvSpPr/>
            <p:nvPr/>
          </p:nvSpPr>
          <p:spPr>
            <a:xfrm>
              <a:off x="7924800" y="2133600"/>
              <a:ext cx="304800" cy="304800"/>
            </a:xfrm>
            <a:prstGeom prst="pentagon">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1" name="Pentagone 60"/>
            <p:cNvSpPr/>
            <p:nvPr/>
          </p:nvSpPr>
          <p:spPr>
            <a:xfrm>
              <a:off x="8458200" y="2438400"/>
              <a:ext cx="304800" cy="304800"/>
            </a:xfrm>
            <a:prstGeom prst="pentagon">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2" name="Pentagone 61"/>
            <p:cNvSpPr/>
            <p:nvPr/>
          </p:nvSpPr>
          <p:spPr>
            <a:xfrm>
              <a:off x="6858000" y="2667000"/>
              <a:ext cx="304800" cy="304800"/>
            </a:xfrm>
            <a:prstGeom prst="pentagon">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3" name="Pentagone 62"/>
            <p:cNvSpPr/>
            <p:nvPr/>
          </p:nvSpPr>
          <p:spPr>
            <a:xfrm>
              <a:off x="6858000" y="3505200"/>
              <a:ext cx="304800" cy="304800"/>
            </a:xfrm>
            <a:prstGeom prst="pentagon">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4" name="Pentagone 63"/>
            <p:cNvSpPr/>
            <p:nvPr/>
          </p:nvSpPr>
          <p:spPr>
            <a:xfrm>
              <a:off x="7391400" y="5334000"/>
              <a:ext cx="304800" cy="304800"/>
            </a:xfrm>
            <a:prstGeom prst="pentagon">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5" name="Pentagone 64"/>
            <p:cNvSpPr/>
            <p:nvPr/>
          </p:nvSpPr>
          <p:spPr>
            <a:xfrm>
              <a:off x="7010400" y="4876800"/>
              <a:ext cx="304800" cy="304800"/>
            </a:xfrm>
            <a:prstGeom prst="pentagon">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6" name="Pentagone 65"/>
            <p:cNvSpPr/>
            <p:nvPr/>
          </p:nvSpPr>
          <p:spPr>
            <a:xfrm>
              <a:off x="6400800" y="4572000"/>
              <a:ext cx="304800" cy="304800"/>
            </a:xfrm>
            <a:prstGeom prst="pentagon">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7" name="Pentagone 66"/>
            <p:cNvSpPr/>
            <p:nvPr/>
          </p:nvSpPr>
          <p:spPr>
            <a:xfrm>
              <a:off x="6705600" y="4114800"/>
              <a:ext cx="304800" cy="304800"/>
            </a:xfrm>
            <a:prstGeom prst="pentagon">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8" name="Pentagone 67"/>
            <p:cNvSpPr/>
            <p:nvPr/>
          </p:nvSpPr>
          <p:spPr>
            <a:xfrm>
              <a:off x="6096000" y="3810000"/>
              <a:ext cx="304800" cy="304800"/>
            </a:xfrm>
            <a:prstGeom prst="pentagon">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sp>
        <p:nvSpPr>
          <p:cNvPr id="71" name="ZoneTexte 70"/>
          <p:cNvSpPr txBox="1"/>
          <p:nvPr/>
        </p:nvSpPr>
        <p:spPr>
          <a:xfrm>
            <a:off x="2894848" y="5562795"/>
            <a:ext cx="1347930" cy="369332"/>
          </a:xfrm>
          <a:prstGeom prst="rect">
            <a:avLst/>
          </a:prstGeom>
          <a:ln>
            <a:noFill/>
          </a:ln>
        </p:spPr>
        <p:txBody>
          <a:bodyPr wrap="square" rtlCol="0">
            <a:spAutoFit/>
          </a:bodyPr>
          <a:lstStyle/>
          <a:p>
            <a:r>
              <a:rPr lang="en-GB" b="1" dirty="0">
                <a:solidFill>
                  <a:srgbClr val="0072A8"/>
                </a:solidFill>
              </a:rPr>
              <a:t>Knowledge</a:t>
            </a:r>
          </a:p>
        </p:txBody>
      </p:sp>
      <p:sp>
        <p:nvSpPr>
          <p:cNvPr id="72" name="ZoneTexte 71"/>
          <p:cNvSpPr txBox="1"/>
          <p:nvPr/>
        </p:nvSpPr>
        <p:spPr>
          <a:xfrm>
            <a:off x="4592192" y="5806513"/>
            <a:ext cx="1013305" cy="369332"/>
          </a:xfrm>
          <a:prstGeom prst="rect">
            <a:avLst/>
          </a:prstGeom>
          <a:ln>
            <a:noFill/>
          </a:ln>
        </p:spPr>
        <p:txBody>
          <a:bodyPr wrap="square" rtlCol="0">
            <a:spAutoFit/>
          </a:bodyPr>
          <a:lstStyle/>
          <a:p>
            <a:r>
              <a:rPr lang="en-GB" b="1" dirty="0">
                <a:solidFill>
                  <a:srgbClr val="0072A8"/>
                </a:solidFill>
              </a:rPr>
              <a:t>MOOCs</a:t>
            </a:r>
          </a:p>
        </p:txBody>
      </p:sp>
      <p:sp>
        <p:nvSpPr>
          <p:cNvPr id="73" name="ZoneTexte 72"/>
          <p:cNvSpPr txBox="1"/>
          <p:nvPr/>
        </p:nvSpPr>
        <p:spPr>
          <a:xfrm>
            <a:off x="7941732" y="5405692"/>
            <a:ext cx="920869" cy="646331"/>
          </a:xfrm>
          <a:prstGeom prst="rect">
            <a:avLst/>
          </a:prstGeom>
          <a:ln>
            <a:noFill/>
          </a:ln>
        </p:spPr>
        <p:txBody>
          <a:bodyPr wrap="square" rtlCol="0">
            <a:spAutoFit/>
          </a:bodyPr>
          <a:lstStyle/>
          <a:p>
            <a:pPr algn="ctr"/>
            <a:r>
              <a:rPr lang="en-GB" b="1" dirty="0">
                <a:solidFill>
                  <a:srgbClr val="0072A8"/>
                </a:solidFill>
              </a:rPr>
              <a:t>White</a:t>
            </a:r>
            <a:br>
              <a:rPr lang="en-GB" b="1" dirty="0">
                <a:solidFill>
                  <a:srgbClr val="0072A8"/>
                </a:solidFill>
              </a:rPr>
            </a:br>
            <a:r>
              <a:rPr lang="en-GB" b="1" dirty="0">
                <a:solidFill>
                  <a:srgbClr val="0072A8"/>
                </a:solidFill>
              </a:rPr>
              <a:t>Papers</a:t>
            </a:r>
          </a:p>
        </p:txBody>
      </p:sp>
      <p:sp>
        <p:nvSpPr>
          <p:cNvPr id="74" name="ZoneTexte 73"/>
          <p:cNvSpPr txBox="1"/>
          <p:nvPr/>
        </p:nvSpPr>
        <p:spPr>
          <a:xfrm>
            <a:off x="1696699" y="4759529"/>
            <a:ext cx="1140867" cy="646331"/>
          </a:xfrm>
          <a:prstGeom prst="rect">
            <a:avLst/>
          </a:prstGeom>
          <a:ln>
            <a:noFill/>
          </a:ln>
        </p:spPr>
        <p:txBody>
          <a:bodyPr wrap="square" rtlCol="0">
            <a:spAutoFit/>
          </a:bodyPr>
          <a:lstStyle/>
          <a:p>
            <a:pPr algn="ctr"/>
            <a:r>
              <a:rPr lang="en-GB" b="1" dirty="0">
                <a:solidFill>
                  <a:srgbClr val="0072A8"/>
                </a:solidFill>
              </a:rPr>
              <a:t>Good</a:t>
            </a:r>
            <a:br>
              <a:rPr lang="en-GB" b="1" dirty="0">
                <a:solidFill>
                  <a:srgbClr val="0072A8"/>
                </a:solidFill>
              </a:rPr>
            </a:br>
            <a:r>
              <a:rPr lang="en-GB" b="1" dirty="0">
                <a:solidFill>
                  <a:srgbClr val="0072A8"/>
                </a:solidFill>
              </a:rPr>
              <a:t>Practices</a:t>
            </a:r>
          </a:p>
        </p:txBody>
      </p:sp>
      <p:sp>
        <p:nvSpPr>
          <p:cNvPr id="75" name="ZoneTexte 74"/>
          <p:cNvSpPr txBox="1"/>
          <p:nvPr/>
        </p:nvSpPr>
        <p:spPr>
          <a:xfrm>
            <a:off x="8945868" y="4903347"/>
            <a:ext cx="1483218" cy="369332"/>
          </a:xfrm>
          <a:prstGeom prst="rect">
            <a:avLst/>
          </a:prstGeom>
          <a:ln>
            <a:noFill/>
          </a:ln>
        </p:spPr>
        <p:txBody>
          <a:bodyPr wrap="square" rtlCol="0">
            <a:spAutoFit/>
          </a:bodyPr>
          <a:lstStyle/>
          <a:p>
            <a:r>
              <a:rPr lang="en-GB" b="1" dirty="0">
                <a:solidFill>
                  <a:srgbClr val="0072A8"/>
                </a:solidFill>
              </a:rPr>
              <a:t>Conferences</a:t>
            </a:r>
          </a:p>
        </p:txBody>
      </p:sp>
      <p:sp>
        <p:nvSpPr>
          <p:cNvPr id="52" name="ZoneTexte 70"/>
          <p:cNvSpPr txBox="1"/>
          <p:nvPr/>
        </p:nvSpPr>
        <p:spPr>
          <a:xfrm>
            <a:off x="6257099" y="5806513"/>
            <a:ext cx="1242826" cy="369332"/>
          </a:xfrm>
          <a:prstGeom prst="rect">
            <a:avLst/>
          </a:prstGeom>
          <a:ln>
            <a:noFill/>
          </a:ln>
        </p:spPr>
        <p:txBody>
          <a:bodyPr wrap="square" rtlCol="0">
            <a:spAutoFit/>
          </a:bodyPr>
          <a:lstStyle/>
          <a:p>
            <a:r>
              <a:rPr lang="en-GB" b="1" dirty="0">
                <a:solidFill>
                  <a:srgbClr val="0072A8"/>
                </a:solidFill>
              </a:rPr>
              <a:t>Standards</a:t>
            </a:r>
          </a:p>
        </p:txBody>
      </p:sp>
      <p:sp>
        <p:nvSpPr>
          <p:cNvPr id="4" name="Rectangle 3"/>
          <p:cNvSpPr/>
          <p:nvPr/>
        </p:nvSpPr>
        <p:spPr>
          <a:xfrm>
            <a:off x="181458" y="1534400"/>
            <a:ext cx="2941928" cy="3089115"/>
          </a:xfrm>
          <a:prstGeom prst="rect">
            <a:avLst/>
          </a:prstGeom>
        </p:spPr>
        <p:txBody>
          <a:bodyPr wrap="square">
            <a:spAutoFit/>
          </a:bodyPr>
          <a:lstStyle/>
          <a:p>
            <a:pPr>
              <a:lnSpc>
                <a:spcPct val="107000"/>
              </a:lnSpc>
              <a:spcAft>
                <a:spcPts val="1066"/>
              </a:spcAft>
            </a:pPr>
            <a:r>
              <a:rPr lang="en-US" sz="1866" dirty="0">
                <a:solidFill>
                  <a:schemeClr val="tx1"/>
                </a:solidFill>
                <a:latin typeface="Calibri" panose="020F0502020204030204" pitchFamily="34" charset="0"/>
                <a:ea typeface="Calibri" panose="020F0502020204030204" pitchFamily="34" charset="0"/>
                <a:cs typeface="Times New Roman" panose="02020603050405020304" pitchFamily="18" charset="0"/>
              </a:rPr>
              <a:t>Buenos Aires, Argentina</a:t>
            </a:r>
          </a:p>
          <a:p>
            <a:pPr>
              <a:lnSpc>
                <a:spcPct val="107000"/>
              </a:lnSpc>
              <a:spcAft>
                <a:spcPts val="1066"/>
              </a:spcAft>
            </a:pPr>
            <a:r>
              <a:rPr lang="en-US" sz="1866" dirty="0">
                <a:solidFill>
                  <a:schemeClr val="tx1"/>
                </a:solidFill>
                <a:latin typeface="Calibri" panose="020F0502020204030204" pitchFamily="34" charset="0"/>
                <a:ea typeface="Calibri" panose="020F0502020204030204" pitchFamily="34" charset="0"/>
                <a:cs typeface="Times New Roman" panose="02020603050405020304" pitchFamily="18" charset="0"/>
              </a:rPr>
              <a:t>Cape Town, South Africa </a:t>
            </a:r>
          </a:p>
          <a:p>
            <a:pPr>
              <a:lnSpc>
                <a:spcPct val="107000"/>
              </a:lnSpc>
              <a:spcAft>
                <a:spcPts val="1066"/>
              </a:spcAft>
            </a:pPr>
            <a:r>
              <a:rPr lang="en-US" sz="1866" dirty="0">
                <a:solidFill>
                  <a:schemeClr val="tx1"/>
                </a:solidFill>
                <a:latin typeface="Calibri" panose="020F0502020204030204" pitchFamily="34" charset="0"/>
                <a:ea typeface="Calibri" panose="020F0502020204030204" pitchFamily="34" charset="0"/>
                <a:cs typeface="Times New Roman" panose="02020603050405020304" pitchFamily="18" charset="0"/>
              </a:rPr>
              <a:t>A </a:t>
            </a:r>
            <a:r>
              <a:rPr lang="en-US" sz="1866"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Coruña</a:t>
            </a:r>
            <a:r>
              <a:rPr lang="en-US" sz="1866" dirty="0">
                <a:solidFill>
                  <a:schemeClr val="tx1"/>
                </a:solidFill>
                <a:latin typeface="Calibri" panose="020F0502020204030204" pitchFamily="34" charset="0"/>
                <a:ea typeface="Calibri" panose="020F0502020204030204" pitchFamily="34" charset="0"/>
                <a:cs typeface="Times New Roman" panose="02020603050405020304" pitchFamily="18" charset="0"/>
              </a:rPr>
              <a:t>, Spain </a:t>
            </a:r>
          </a:p>
          <a:p>
            <a:pPr>
              <a:lnSpc>
                <a:spcPct val="107000"/>
              </a:lnSpc>
              <a:spcAft>
                <a:spcPts val="1066"/>
              </a:spcAft>
            </a:pPr>
            <a:r>
              <a:rPr lang="en-US" sz="1866" dirty="0">
                <a:solidFill>
                  <a:schemeClr val="tx1"/>
                </a:solidFill>
                <a:latin typeface="Calibri" panose="020F0502020204030204" pitchFamily="34" charset="0"/>
                <a:ea typeface="Calibri" panose="020F0502020204030204" pitchFamily="34" charset="0"/>
                <a:cs typeface="Times New Roman" panose="02020603050405020304" pitchFamily="18" charset="0"/>
              </a:rPr>
              <a:t>Ariana, Tunisia 	</a:t>
            </a:r>
          </a:p>
          <a:p>
            <a:pPr>
              <a:lnSpc>
                <a:spcPct val="107000"/>
              </a:lnSpc>
              <a:spcAft>
                <a:spcPts val="1066"/>
              </a:spcAft>
            </a:pPr>
            <a:r>
              <a:rPr lang="en-US" sz="1866"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Diamniadio</a:t>
            </a:r>
            <a:r>
              <a:rPr lang="en-US" sz="1866" dirty="0">
                <a:solidFill>
                  <a:schemeClr val="tx1"/>
                </a:solidFill>
                <a:latin typeface="Calibri" panose="020F0502020204030204" pitchFamily="34" charset="0"/>
                <a:ea typeface="Calibri" panose="020F0502020204030204" pitchFamily="34" charset="0"/>
                <a:cs typeface="Times New Roman" panose="02020603050405020304" pitchFamily="18" charset="0"/>
              </a:rPr>
              <a:t>, Senegal</a:t>
            </a:r>
          </a:p>
          <a:p>
            <a:pPr>
              <a:lnSpc>
                <a:spcPct val="107000"/>
              </a:lnSpc>
              <a:spcAft>
                <a:spcPts val="1066"/>
              </a:spcAft>
            </a:pPr>
            <a:r>
              <a:rPr lang="en-US" sz="1866" dirty="0">
                <a:solidFill>
                  <a:schemeClr val="tx1"/>
                </a:solidFill>
                <a:latin typeface="Calibri" panose="020F0502020204030204" pitchFamily="34" charset="0"/>
                <a:ea typeface="Calibri" panose="020F0502020204030204" pitchFamily="34" charset="0"/>
                <a:cs typeface="Times New Roman" panose="02020603050405020304" pitchFamily="18" charset="0"/>
              </a:rPr>
              <a:t>Guayaquil, Ecuador </a:t>
            </a:r>
          </a:p>
          <a:p>
            <a:pPr>
              <a:lnSpc>
                <a:spcPct val="107000"/>
              </a:lnSpc>
              <a:spcAft>
                <a:spcPts val="1066"/>
              </a:spcAft>
            </a:pPr>
            <a:endParaRPr lang="en-US" sz="1866"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9013926" y="1573841"/>
            <a:ext cx="3090992" cy="2640851"/>
          </a:xfrm>
          <a:prstGeom prst="rect">
            <a:avLst/>
          </a:prstGeom>
        </p:spPr>
        <p:txBody>
          <a:bodyPr wrap="square">
            <a:spAutoFit/>
          </a:bodyPr>
          <a:lstStyle/>
          <a:p>
            <a:pPr algn="r">
              <a:lnSpc>
                <a:spcPct val="107000"/>
              </a:lnSpc>
              <a:spcAft>
                <a:spcPts val="1066"/>
              </a:spcAft>
            </a:pPr>
            <a:r>
              <a:rPr lang="en-US" sz="1866"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Issy</a:t>
            </a:r>
            <a:r>
              <a:rPr lang="en-US" sz="1866" dirty="0">
                <a:solidFill>
                  <a:schemeClr val="tx1"/>
                </a:solidFill>
                <a:latin typeface="Calibri" panose="020F0502020204030204" pitchFamily="34" charset="0"/>
                <a:ea typeface="Calibri" panose="020F0502020204030204" pitchFamily="34" charset="0"/>
                <a:cs typeface="Times New Roman" panose="02020603050405020304" pitchFamily="18" charset="0"/>
              </a:rPr>
              <a:t>-les-</a:t>
            </a:r>
            <a:r>
              <a:rPr lang="en-US" sz="1866"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Moulineaux</a:t>
            </a:r>
            <a:r>
              <a:rPr lang="en-US" sz="1866" dirty="0">
                <a:solidFill>
                  <a:schemeClr val="tx1"/>
                </a:solidFill>
                <a:latin typeface="Calibri" panose="020F0502020204030204" pitchFamily="34" charset="0"/>
                <a:ea typeface="Calibri" panose="020F0502020204030204" pitchFamily="34" charset="0"/>
                <a:cs typeface="Times New Roman" panose="02020603050405020304" pitchFamily="18" charset="0"/>
              </a:rPr>
              <a:t>, France</a:t>
            </a:r>
          </a:p>
          <a:p>
            <a:pPr algn="r">
              <a:lnSpc>
                <a:spcPct val="107000"/>
              </a:lnSpc>
              <a:spcAft>
                <a:spcPts val="1066"/>
              </a:spcAft>
            </a:pPr>
            <a:r>
              <a:rPr lang="en-US" sz="1866"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Medellín</a:t>
            </a:r>
            <a:r>
              <a:rPr lang="en-US" sz="1866" dirty="0">
                <a:solidFill>
                  <a:schemeClr val="tx1"/>
                </a:solidFill>
                <a:latin typeface="Calibri" panose="020F0502020204030204" pitchFamily="34" charset="0"/>
                <a:ea typeface="Calibri" panose="020F0502020204030204" pitchFamily="34" charset="0"/>
                <a:cs typeface="Times New Roman" panose="02020603050405020304" pitchFamily="18" charset="0"/>
              </a:rPr>
              <a:t>, Colombia</a:t>
            </a:r>
          </a:p>
          <a:p>
            <a:pPr algn="r">
              <a:lnSpc>
                <a:spcPct val="107000"/>
              </a:lnSpc>
              <a:spcAft>
                <a:spcPts val="1066"/>
              </a:spcAft>
            </a:pPr>
            <a:r>
              <a:rPr lang="en-US" sz="1866" dirty="0">
                <a:solidFill>
                  <a:schemeClr val="tx1"/>
                </a:solidFill>
                <a:latin typeface="Calibri" panose="020F0502020204030204" pitchFamily="34" charset="0"/>
                <a:ea typeface="Calibri" panose="020F0502020204030204" pitchFamily="34" charset="0"/>
                <a:cs typeface="Times New Roman" panose="02020603050405020304" pitchFamily="18" charset="0"/>
              </a:rPr>
              <a:t>Natal, Brazil</a:t>
            </a:r>
          </a:p>
          <a:p>
            <a:pPr algn="r">
              <a:lnSpc>
                <a:spcPct val="107000"/>
              </a:lnSpc>
              <a:spcAft>
                <a:spcPts val="1066"/>
              </a:spcAft>
            </a:pPr>
            <a:r>
              <a:rPr lang="en-US" sz="1866" dirty="0">
                <a:solidFill>
                  <a:schemeClr val="tx1"/>
                </a:solidFill>
                <a:latin typeface="Calibri" panose="020F0502020204030204" pitchFamily="34" charset="0"/>
                <a:ea typeface="Calibri" panose="020F0502020204030204" pitchFamily="34" charset="0"/>
                <a:cs typeface="Times New Roman" panose="02020603050405020304" pitchFamily="18" charset="0"/>
              </a:rPr>
              <a:t>Pune, India </a:t>
            </a:r>
          </a:p>
          <a:p>
            <a:pPr algn="r">
              <a:lnSpc>
                <a:spcPct val="107000"/>
              </a:lnSpc>
              <a:spcAft>
                <a:spcPts val="1066"/>
              </a:spcAft>
            </a:pPr>
            <a:r>
              <a:rPr lang="en-US" sz="1866" dirty="0">
                <a:solidFill>
                  <a:schemeClr val="tx1"/>
                </a:solidFill>
                <a:latin typeface="Calibri" panose="020F0502020204030204" pitchFamily="34" charset="0"/>
                <a:ea typeface="Calibri" panose="020F0502020204030204" pitchFamily="34" charset="0"/>
                <a:cs typeface="Times New Roman" panose="02020603050405020304" pitchFamily="18" charset="0"/>
              </a:rPr>
              <a:t>Sabadell, Spain</a:t>
            </a:r>
          </a:p>
          <a:p>
            <a:pPr algn="r">
              <a:lnSpc>
                <a:spcPct val="107000"/>
              </a:lnSpc>
              <a:spcAft>
                <a:spcPts val="1066"/>
              </a:spcAft>
            </a:pPr>
            <a:r>
              <a:rPr lang="en-US" sz="1866"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Sfax</a:t>
            </a:r>
            <a:r>
              <a:rPr lang="en-US" sz="1866" dirty="0">
                <a:solidFill>
                  <a:schemeClr val="tx1"/>
                </a:solidFill>
                <a:latin typeface="Calibri" panose="020F0502020204030204" pitchFamily="34" charset="0"/>
                <a:ea typeface="Calibri" panose="020F0502020204030204" pitchFamily="34" charset="0"/>
                <a:cs typeface="Times New Roman" panose="02020603050405020304" pitchFamily="18" charset="0"/>
              </a:rPr>
              <a:t>, Tunisia</a:t>
            </a:r>
          </a:p>
        </p:txBody>
      </p:sp>
      <p:sp>
        <p:nvSpPr>
          <p:cNvPr id="50" name="Slide Number Placeholder 2"/>
          <p:cNvSpPr txBox="1">
            <a:spLocks/>
          </p:cNvSpPr>
          <p:nvPr/>
        </p:nvSpPr>
        <p:spPr>
          <a:xfrm>
            <a:off x="365125" y="6315075"/>
            <a:ext cx="2527300" cy="354013"/>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en-GB"/>
            </a:defPPr>
            <a:lvl1pPr algn="l" defTabSz="457200" rtl="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kern="1200">
                <a:solidFill>
                  <a:schemeClr val="bg1"/>
                </a:solidFill>
                <a:latin typeface="Calibri" charset="0"/>
                <a:ea typeface="Microsoft YaHei" charset="-122"/>
                <a:cs typeface="+mn-cs"/>
              </a:defRPr>
            </a:lvl1pPr>
            <a:lvl2pPr marL="742950" indent="-285750" algn="l" defTabSz="457200" rtl="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kern="1200">
                <a:solidFill>
                  <a:schemeClr val="bg1"/>
                </a:solidFill>
                <a:latin typeface="Calibri" charset="0"/>
                <a:ea typeface="Microsoft YaHei" charset="-122"/>
                <a:cs typeface="+mn-cs"/>
              </a:defRPr>
            </a:lvl2pPr>
            <a:lvl3pPr marL="1143000" indent="-228600" algn="l" defTabSz="457200" rtl="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kern="1200">
                <a:solidFill>
                  <a:schemeClr val="bg1"/>
                </a:solidFill>
                <a:latin typeface="Calibri" charset="0"/>
                <a:ea typeface="Microsoft YaHei" charset="-122"/>
                <a:cs typeface="+mn-cs"/>
              </a:defRPr>
            </a:lvl3pPr>
            <a:lvl4pPr marL="1600200" indent="-228600" algn="l" defTabSz="457200" rtl="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kern="1200">
                <a:solidFill>
                  <a:schemeClr val="bg1"/>
                </a:solidFill>
                <a:latin typeface="Calibri" charset="0"/>
                <a:ea typeface="Microsoft YaHei" charset="-122"/>
                <a:cs typeface="+mn-cs"/>
              </a:defRPr>
            </a:lvl4pPr>
            <a:lvl5pPr marL="2057400" indent="-228600" algn="l" defTabSz="457200" rtl="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kern="1200">
                <a:solidFill>
                  <a:schemeClr val="bg1"/>
                </a:solidFill>
                <a:latin typeface="Calibri" charset="0"/>
                <a:ea typeface="Microsoft YaHei" charset="-122"/>
                <a:cs typeface="+mn-cs"/>
              </a:defRPr>
            </a:lvl5pPr>
            <a:lvl6pPr marL="2514600" indent="-228600" algn="l" defTabSz="457200" rtl="0" eaLnBrk="0" fontAlgn="base" latinLnBrk="0"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kern="1200">
                <a:solidFill>
                  <a:schemeClr val="bg1"/>
                </a:solidFill>
                <a:latin typeface="Calibri" charset="0"/>
                <a:ea typeface="Microsoft YaHei" charset="-122"/>
                <a:cs typeface="+mn-cs"/>
              </a:defRPr>
            </a:lvl6pPr>
            <a:lvl7pPr marL="2971800" indent="-228600" algn="l" defTabSz="457200" rtl="0" eaLnBrk="0" fontAlgn="base" latinLnBrk="0"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kern="1200">
                <a:solidFill>
                  <a:schemeClr val="bg1"/>
                </a:solidFill>
                <a:latin typeface="Calibri" charset="0"/>
                <a:ea typeface="Microsoft YaHei" charset="-122"/>
                <a:cs typeface="+mn-cs"/>
              </a:defRPr>
            </a:lvl7pPr>
            <a:lvl8pPr marL="3429000" indent="-228600" algn="l" defTabSz="457200" rtl="0" eaLnBrk="0" fontAlgn="base" latinLnBrk="0"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kern="1200">
                <a:solidFill>
                  <a:schemeClr val="bg1"/>
                </a:solidFill>
                <a:latin typeface="Calibri" charset="0"/>
                <a:ea typeface="Microsoft YaHei" charset="-122"/>
                <a:cs typeface="+mn-cs"/>
              </a:defRPr>
            </a:lvl8pPr>
            <a:lvl9pPr marL="3886200" indent="-228600" algn="l" defTabSz="457200" rtl="0" eaLnBrk="0" fontAlgn="base" latinLnBrk="0"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kern="1200">
                <a:solidFill>
                  <a:schemeClr val="bg1"/>
                </a:solidFill>
                <a:latin typeface="Calibri" charset="0"/>
                <a:ea typeface="Microsoft YaHei" charset="-122"/>
                <a:cs typeface="+mn-cs"/>
              </a:defRPr>
            </a:lvl9pPr>
          </a:lstStyle>
          <a:p>
            <a:r>
              <a:rPr lang="en-US" altLang="x-none" sz="1400" dirty="0" err="1" smtClean="0">
                <a:solidFill>
                  <a:srgbClr val="000000"/>
                </a:solidFill>
                <a:latin typeface="Verdana" charset="0"/>
              </a:rPr>
              <a:t>Pg</a:t>
            </a:r>
            <a:r>
              <a:rPr lang="en-US" altLang="x-none" sz="1400" dirty="0" smtClean="0">
                <a:solidFill>
                  <a:srgbClr val="000000"/>
                </a:solidFill>
                <a:latin typeface="Verdana" charset="0"/>
              </a:rPr>
              <a:t> </a:t>
            </a:r>
            <a:r>
              <a:rPr lang="en-US" altLang="x-none" sz="1400" dirty="0">
                <a:solidFill>
                  <a:srgbClr val="000000"/>
                </a:solidFill>
                <a:latin typeface="Verdana" charset="0"/>
              </a:rPr>
              <a:t>3</a:t>
            </a:r>
            <a:r>
              <a:rPr lang="en-US" altLang="x-none" sz="1400" dirty="0" smtClean="0">
                <a:solidFill>
                  <a:srgbClr val="000000"/>
                </a:solidFill>
                <a:latin typeface="Verdana" charset="0"/>
              </a:rPr>
              <a:t> | </a:t>
            </a:r>
            <a:endParaRPr lang="en-US" altLang="x-none" sz="1400" dirty="0">
              <a:solidFill>
                <a:srgbClr val="000000"/>
              </a:solidFill>
              <a:latin typeface="Verdana" charset="0"/>
            </a:endParaRPr>
          </a:p>
        </p:txBody>
      </p:sp>
    </p:spTree>
    <p:extLst>
      <p:ext uri="{BB962C8B-B14F-4D97-AF65-F5344CB8AC3E}">
        <p14:creationId xmlns:p14="http://schemas.microsoft.com/office/powerpoint/2010/main" val="2091598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Content Placeholder 3"/>
          <p:cNvSpPr>
            <a:spLocks noGrp="1"/>
          </p:cNvSpPr>
          <p:nvPr>
            <p:ph idx="1"/>
          </p:nvPr>
        </p:nvSpPr>
        <p:spPr>
          <a:xfrm>
            <a:off x="6721475" y="2887663"/>
            <a:ext cx="4621213" cy="2344737"/>
          </a:xfrm>
        </p:spPr>
        <p:txBody>
          <a:bodyPr/>
          <a:lstStyle/>
          <a:p>
            <a:pPr marL="0" indent="0"/>
            <a:r>
              <a:rPr lang="en-US" altLang="x-none" sz="1400" b="1">
                <a:ea typeface="ＭＳ Ｐゴシック" charset="-128"/>
              </a:rPr>
              <a:t>Pilot in Guadalajara, Mexico</a:t>
            </a:r>
          </a:p>
          <a:p>
            <a:pPr marL="0" indent="0"/>
            <a:r>
              <a:rPr lang="en-US" altLang="x-none" sz="1400">
                <a:ea typeface="ＭＳ Ｐゴシック" charset="-128"/>
              </a:rPr>
              <a:t>The Guadalajara Municipality has launched a major project, Guadalajara Ciudad Creativa, (GCC) whose goals are very much aligned with the IEEE Urbanization initiative. </a:t>
            </a:r>
          </a:p>
          <a:p>
            <a:pPr marL="0" lvl="1" indent="0">
              <a:spcBef>
                <a:spcPts val="1100"/>
              </a:spcBef>
              <a:buClr>
                <a:schemeClr val="accent1"/>
              </a:buClr>
            </a:pPr>
            <a:r>
              <a:rPr lang="en-US" altLang="x-none" sz="1200"/>
              <a:t>http://smartcitygdl-ieee.org/index.html</a:t>
            </a:r>
          </a:p>
        </p:txBody>
      </p:sp>
      <p:sp>
        <p:nvSpPr>
          <p:cNvPr id="49" name="Title 1"/>
          <p:cNvSpPr txBox="1">
            <a:spLocks/>
          </p:cNvSpPr>
          <p:nvPr/>
        </p:nvSpPr>
        <p:spPr bwMode="auto">
          <a:xfrm>
            <a:off x="760413" y="176213"/>
            <a:ext cx="10360025" cy="766762"/>
          </a:xfrm>
          <a:prstGeom prst="rect">
            <a:avLst/>
          </a:prstGeom>
          <a:noFill/>
          <a:ln w="9525">
            <a:noFill/>
            <a:miter lim="800000"/>
            <a:headEnd/>
            <a:tailEnd/>
          </a:ln>
        </p:spPr>
        <p:txBody>
          <a:bodyPr lIns="0" tIns="0" rIns="0" bIns="0" anchor="b"/>
          <a:lstStyle/>
          <a:p>
            <a:pPr eaLnBrk="1" hangingPunct="1"/>
            <a:r>
              <a:rPr lang="en-US" altLang="x-none" sz="2800" b="1" dirty="0">
                <a:solidFill>
                  <a:srgbClr val="006DA7"/>
                </a:solidFill>
                <a:latin typeface="Verdana" charset="0"/>
                <a:ea typeface="MS PGothic" charset="-128"/>
              </a:rPr>
              <a:t>IEEE</a:t>
            </a:r>
            <a:r>
              <a:rPr lang="en-US" altLang="en-US" sz="2800" b="1" dirty="0">
                <a:solidFill>
                  <a:srgbClr val="006DA7"/>
                </a:solidFill>
                <a:latin typeface="Verdana" charset="0"/>
                <a:ea typeface="MS PGothic" charset="-128"/>
              </a:rPr>
              <a:t>’</a:t>
            </a:r>
            <a:r>
              <a:rPr lang="en-US" altLang="x-none" sz="2800" b="1" dirty="0">
                <a:solidFill>
                  <a:srgbClr val="006DA7"/>
                </a:solidFill>
                <a:latin typeface="Verdana" charset="0"/>
                <a:ea typeface="MS PGothic" charset="-128"/>
              </a:rPr>
              <a:t>s Smart Cities Initiative</a:t>
            </a:r>
            <a:br>
              <a:rPr lang="en-US" altLang="x-none" sz="2800" b="1" dirty="0">
                <a:solidFill>
                  <a:srgbClr val="006DA7"/>
                </a:solidFill>
                <a:latin typeface="Verdana" charset="0"/>
                <a:ea typeface="MS PGothic" charset="-128"/>
              </a:rPr>
            </a:br>
            <a:r>
              <a:rPr lang="en-US" altLang="x-none" sz="2800" dirty="0">
                <a:solidFill>
                  <a:srgbClr val="006DA7"/>
                </a:solidFill>
                <a:latin typeface="Verdana" charset="0"/>
                <a:ea typeface="MS PGothic" charset="-128"/>
              </a:rPr>
              <a:t>Urbanization Challenge</a:t>
            </a:r>
          </a:p>
        </p:txBody>
      </p:sp>
      <p:sp>
        <p:nvSpPr>
          <p:cNvPr id="2" name="TextBox 1"/>
          <p:cNvSpPr txBox="1"/>
          <p:nvPr/>
        </p:nvSpPr>
        <p:spPr>
          <a:xfrm>
            <a:off x="658813" y="1012825"/>
            <a:ext cx="10563225" cy="1200150"/>
          </a:xfrm>
          <a:prstGeom prst="rect">
            <a:avLst/>
          </a:prstGeom>
          <a:noFill/>
        </p:spPr>
        <p:txBody>
          <a:bodyPr>
            <a:spAutoFit/>
          </a:bodyPr>
          <a:lstStyle/>
          <a:p>
            <a:pPr eaLnBrk="1" hangingPunct="1"/>
            <a:r>
              <a:rPr lang="en-US" altLang="x-none" sz="1600" b="1" dirty="0">
                <a:solidFill>
                  <a:srgbClr val="000000"/>
                </a:solidFill>
                <a:latin typeface="Verdana" charset="0"/>
                <a:ea typeface="MS PGothic" charset="-128"/>
              </a:rPr>
              <a:t>Purpose &amp; Scope:</a:t>
            </a:r>
          </a:p>
          <a:p>
            <a:pPr eaLnBrk="1" hangingPunct="1"/>
            <a:r>
              <a:rPr lang="en-US" altLang="x-none" sz="1400" dirty="0">
                <a:solidFill>
                  <a:srgbClr val="000000"/>
                </a:solidFill>
                <a:latin typeface="Verdana" charset="0"/>
                <a:ea typeface="MS PGothic" charset="-128"/>
              </a:rPr>
              <a:t>Assist municipalities in managing this transition to urbanization. </a:t>
            </a:r>
          </a:p>
          <a:p>
            <a:pPr marL="173038" indent="-173038" eaLnBrk="1" hangingPunct="1">
              <a:buClr>
                <a:srgbClr val="0072A8"/>
              </a:buClr>
              <a:buFont typeface="Wingdings" charset="2"/>
              <a:buChar char="§"/>
            </a:pPr>
            <a:r>
              <a:rPr lang="en-US" altLang="x-none" sz="1400" dirty="0">
                <a:solidFill>
                  <a:srgbClr val="000000"/>
                </a:solidFill>
                <a:latin typeface="Verdana" charset="0"/>
                <a:ea typeface="MS PGothic" charset="-128"/>
              </a:rPr>
              <a:t>Raise awareness of the benefits and downsides of technology and help guide the appropriate uses of technology.  </a:t>
            </a:r>
          </a:p>
          <a:p>
            <a:pPr marL="173038" indent="-173038" eaLnBrk="1" hangingPunct="1">
              <a:buClr>
                <a:srgbClr val="0072A8"/>
              </a:buClr>
              <a:buFont typeface="Wingdings" charset="2"/>
              <a:buChar char="§"/>
            </a:pPr>
            <a:r>
              <a:rPr lang="en-US" altLang="x-none" sz="1400" dirty="0">
                <a:solidFill>
                  <a:srgbClr val="000000"/>
                </a:solidFill>
                <a:latin typeface="Verdana" charset="0"/>
                <a:ea typeface="MS PGothic" charset="-128"/>
              </a:rPr>
              <a:t>By engaging with IEEE, municipalities would be assured that the </a:t>
            </a:r>
            <a:r>
              <a:rPr lang="en-US" altLang="en-US" sz="1400" dirty="0">
                <a:solidFill>
                  <a:srgbClr val="000000"/>
                </a:solidFill>
                <a:latin typeface="Verdana" charset="0"/>
                <a:ea typeface="MS PGothic" charset="-128"/>
              </a:rPr>
              <a:t>“</a:t>
            </a:r>
            <a:r>
              <a:rPr lang="en-US" altLang="x-none" sz="1400" dirty="0">
                <a:solidFill>
                  <a:srgbClr val="000000"/>
                </a:solidFill>
                <a:latin typeface="Verdana" charset="0"/>
                <a:ea typeface="MS PGothic" charset="-128"/>
              </a:rPr>
              <a:t>best of breed</a:t>
            </a:r>
            <a:r>
              <a:rPr lang="en-US" altLang="en-US" sz="1400" dirty="0">
                <a:solidFill>
                  <a:srgbClr val="000000"/>
                </a:solidFill>
                <a:latin typeface="Verdana" charset="0"/>
                <a:ea typeface="MS PGothic" charset="-128"/>
              </a:rPr>
              <a:t>”</a:t>
            </a:r>
            <a:r>
              <a:rPr lang="en-US" altLang="x-none" sz="1400" dirty="0">
                <a:solidFill>
                  <a:srgbClr val="000000"/>
                </a:solidFill>
                <a:latin typeface="Verdana" charset="0"/>
                <a:ea typeface="MS PGothic" charset="-128"/>
              </a:rPr>
              <a:t> technologies and standards are being utilized in their projects. </a:t>
            </a:r>
          </a:p>
        </p:txBody>
      </p:sp>
      <p:sp>
        <p:nvSpPr>
          <p:cNvPr id="3" name="Rectangle 2"/>
          <p:cNvSpPr/>
          <p:nvPr/>
        </p:nvSpPr>
        <p:spPr>
          <a:xfrm>
            <a:off x="571500" y="5857875"/>
            <a:ext cx="11022013" cy="276225"/>
          </a:xfrm>
          <a:prstGeom prst="rect">
            <a:avLst/>
          </a:prstGeom>
        </p:spPr>
        <p:txBody>
          <a:bodyPr>
            <a:spAutoFit/>
          </a:bodyPr>
          <a:lstStyle/>
          <a:p>
            <a:pPr eaLnBrk="1" fontAlgn="auto" hangingPunct="1">
              <a:spcBef>
                <a:spcPts val="0"/>
              </a:spcBef>
              <a:spcAft>
                <a:spcPts val="0"/>
              </a:spcAft>
              <a:defRPr/>
            </a:pPr>
            <a:r>
              <a:rPr lang="en-US" sz="1200" b="1" kern="0" dirty="0">
                <a:solidFill>
                  <a:srgbClr val="000000"/>
                </a:solidFill>
                <a:latin typeface="Verdana"/>
                <a:ea typeface="MS PGothic" pitchFamily="34" charset="-128"/>
                <a:cs typeface="Microsoft YaHei" charset="0"/>
              </a:rPr>
              <a:t>Portal</a:t>
            </a:r>
            <a:r>
              <a:rPr lang="en-US" sz="1200" kern="0" dirty="0">
                <a:solidFill>
                  <a:srgbClr val="000000"/>
                </a:solidFill>
                <a:latin typeface="Verdana"/>
                <a:ea typeface="MS PGothic" pitchFamily="34" charset="-128"/>
                <a:cs typeface="Microsoft YaHei" charset="0"/>
              </a:rPr>
              <a:t>: http://smartcities.ieee.org/ </a:t>
            </a:r>
          </a:p>
        </p:txBody>
      </p:sp>
      <p:pic>
        <p:nvPicPr>
          <p:cNvPr id="153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413" y="2468563"/>
            <a:ext cx="5708650" cy="3268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2"/>
          <p:cNvSpPr>
            <a:spLocks noGrp="1"/>
          </p:cNvSpPr>
          <p:nvPr>
            <p:ph type="sldNum" sz="quarter" idx="12"/>
          </p:nvPr>
        </p:nvSpPr>
        <p:spPr>
          <a:xfrm>
            <a:off x="365125" y="6315075"/>
            <a:ext cx="2527300" cy="354013"/>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9pPr>
          </a:lstStyle>
          <a:p>
            <a:r>
              <a:rPr lang="en-US" altLang="x-none" sz="1400" dirty="0" err="1">
                <a:solidFill>
                  <a:srgbClr val="000000"/>
                </a:solidFill>
                <a:latin typeface="Verdana" charset="0"/>
              </a:rPr>
              <a:t>Pg</a:t>
            </a:r>
            <a:r>
              <a:rPr lang="en-US" altLang="x-none" sz="1400" dirty="0">
                <a:solidFill>
                  <a:srgbClr val="000000"/>
                </a:solidFill>
                <a:latin typeface="Verdana" charset="0"/>
              </a:rPr>
              <a:t> 4</a:t>
            </a:r>
            <a:r>
              <a:rPr lang="en-US" altLang="x-none" sz="1400" dirty="0" smtClean="0">
                <a:solidFill>
                  <a:srgbClr val="000000"/>
                </a:solidFill>
                <a:latin typeface="Verdana" charset="0"/>
              </a:rPr>
              <a:t> </a:t>
            </a:r>
            <a:r>
              <a:rPr lang="en-US" altLang="x-none" sz="1400" dirty="0">
                <a:solidFill>
                  <a:srgbClr val="000000"/>
                </a:solidFill>
                <a:latin typeface="Verdana" charset="0"/>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7"/>
          <p:cNvSpPr txBox="1">
            <a:spLocks noChangeArrowheads="1"/>
          </p:cNvSpPr>
          <p:nvPr/>
        </p:nvSpPr>
        <p:spPr bwMode="auto">
          <a:xfrm>
            <a:off x="2032000" y="3646488"/>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ltLang="x-none" sz="2400" b="1">
              <a:solidFill>
                <a:schemeClr val="tx1"/>
              </a:solidFill>
              <a:latin typeface="Arial" charset="0"/>
              <a:ea typeface="MS PGothic" charset="-128"/>
            </a:endParaRPr>
          </a:p>
        </p:txBody>
      </p:sp>
      <p:sp>
        <p:nvSpPr>
          <p:cNvPr id="17410"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x-none"/>
          </a:p>
        </p:txBody>
      </p:sp>
      <p:sp>
        <p:nvSpPr>
          <p:cNvPr id="17411" name="Rectangle 4"/>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x-none"/>
          </a:p>
        </p:txBody>
      </p:sp>
      <p:sp>
        <p:nvSpPr>
          <p:cNvPr id="17412"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x-none"/>
          </a:p>
        </p:txBody>
      </p:sp>
      <p:sp>
        <p:nvSpPr>
          <p:cNvPr id="17413" name="Rectangle 4"/>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x-none"/>
          </a:p>
        </p:txBody>
      </p:sp>
      <p:sp>
        <p:nvSpPr>
          <p:cNvPr id="17414" name="Titre 9"/>
          <p:cNvSpPr>
            <a:spLocks noGrp="1"/>
          </p:cNvSpPr>
          <p:nvPr>
            <p:ph type="title"/>
          </p:nvPr>
        </p:nvSpPr>
        <p:spPr>
          <a:xfrm>
            <a:off x="487363" y="476672"/>
            <a:ext cx="9567862" cy="760413"/>
          </a:xfrm>
        </p:spPr>
        <p:txBody>
          <a:bodyPr anchor="b"/>
          <a:lstStyle/>
          <a:p>
            <a:r>
              <a:rPr lang="en-GB" altLang="x-none" sz="2800" b="1">
                <a:solidFill>
                  <a:srgbClr val="006DA7"/>
                </a:solidFill>
                <a:latin typeface="Verdana" charset="0"/>
                <a:ea typeface="MS PGothic" charset="-128"/>
              </a:rPr>
              <a:t>Initiative Deliverables</a:t>
            </a:r>
          </a:p>
        </p:txBody>
      </p:sp>
      <p:sp>
        <p:nvSpPr>
          <p:cNvPr id="17415" name="Espace réservé du contenu 6"/>
          <p:cNvSpPr>
            <a:spLocks noGrp="1"/>
          </p:cNvSpPr>
          <p:nvPr>
            <p:ph sz="quarter" idx="14"/>
          </p:nvPr>
        </p:nvSpPr>
        <p:spPr>
          <a:xfrm>
            <a:off x="477788" y="1484784"/>
            <a:ext cx="10514012" cy="5257800"/>
          </a:xfrm>
        </p:spPr>
        <p:txBody>
          <a:bodyPr/>
          <a:lstStyle/>
          <a:p>
            <a:pPr lvl="0" eaLnBrk="1" hangingPunct="1">
              <a:lnSpc>
                <a:spcPct val="100000"/>
              </a:lnSpc>
              <a:spcBef>
                <a:spcPts val="200"/>
              </a:spcBef>
              <a:spcAft>
                <a:spcPts val="200"/>
              </a:spcAft>
              <a:buClr>
                <a:srgbClr val="0070C0"/>
              </a:buClr>
              <a:buSzPct val="110000"/>
              <a:buFont typeface="Arial" charset="0"/>
              <a:buChar char="•"/>
            </a:pPr>
            <a:r>
              <a:rPr lang="en-US" altLang="en-US" sz="2000" dirty="0">
                <a:ea typeface="Verdana" charset="0"/>
              </a:rPr>
              <a:t>As a framework for the initiative</a:t>
            </a:r>
          </a:p>
          <a:p>
            <a:pPr marL="1200150" lvl="1" indent="-279400" eaLnBrk="1" hangingPunct="1">
              <a:lnSpc>
                <a:spcPct val="100000"/>
              </a:lnSpc>
              <a:spcBef>
                <a:spcPts val="200"/>
              </a:spcBef>
              <a:spcAft>
                <a:spcPts val="200"/>
              </a:spcAft>
              <a:buClr>
                <a:srgbClr val="0070C0"/>
              </a:buClr>
              <a:buSzPct val="110000"/>
              <a:buFont typeface="Arial" charset="0"/>
              <a:buChar char="•"/>
            </a:pPr>
            <a:r>
              <a:rPr lang="en-US" altLang="en-US" dirty="0"/>
              <a:t>Web Portal</a:t>
            </a:r>
          </a:p>
          <a:p>
            <a:pPr marL="1200150" lvl="1" indent="-279400" eaLnBrk="1" hangingPunct="1">
              <a:lnSpc>
                <a:spcPct val="100000"/>
              </a:lnSpc>
              <a:spcBef>
                <a:spcPts val="200"/>
              </a:spcBef>
              <a:spcAft>
                <a:spcPts val="200"/>
              </a:spcAft>
              <a:buClr>
                <a:srgbClr val="0070C0"/>
              </a:buClr>
              <a:buSzPct val="110000"/>
              <a:buFont typeface="Arial" charset="0"/>
              <a:buChar char="•"/>
            </a:pPr>
            <a:r>
              <a:rPr lang="en-US" altLang="en-US" dirty="0"/>
              <a:t>Knowledge Database: Whitepapers, applications, metrics, uses cases, etc.</a:t>
            </a:r>
          </a:p>
          <a:p>
            <a:pPr marL="1200150" lvl="1" indent="-279400" eaLnBrk="1" hangingPunct="1">
              <a:lnSpc>
                <a:spcPct val="100000"/>
              </a:lnSpc>
              <a:spcBef>
                <a:spcPts val="200"/>
              </a:spcBef>
              <a:spcAft>
                <a:spcPts val="200"/>
              </a:spcAft>
              <a:buClr>
                <a:srgbClr val="0070C0"/>
              </a:buClr>
              <a:buSzPct val="110000"/>
              <a:buFont typeface="Arial" charset="0"/>
              <a:buChar char="•"/>
            </a:pPr>
            <a:r>
              <a:rPr lang="en-US" altLang="en-US" dirty="0"/>
              <a:t>On-Line Technical Community</a:t>
            </a:r>
          </a:p>
          <a:p>
            <a:pPr marL="1200150" lvl="1" indent="-279400" eaLnBrk="1" hangingPunct="1">
              <a:lnSpc>
                <a:spcPct val="100000"/>
              </a:lnSpc>
              <a:spcBef>
                <a:spcPts val="200"/>
              </a:spcBef>
              <a:spcAft>
                <a:spcPts val="200"/>
              </a:spcAft>
              <a:buClr>
                <a:srgbClr val="0070C0"/>
              </a:buClr>
              <a:buSzPct val="110000"/>
              <a:buFont typeface="Arial" charset="0"/>
              <a:buChar char="•"/>
            </a:pPr>
            <a:r>
              <a:rPr lang="en-US" altLang="en-US" dirty="0"/>
              <a:t>Dissemination through press releases, newsletter, conferences, social media</a:t>
            </a:r>
            <a:r>
              <a:rPr lang="mr-IN" altLang="en-US" dirty="0"/>
              <a:t>…</a:t>
            </a:r>
            <a:endParaRPr lang="en-US" altLang="en-US" dirty="0"/>
          </a:p>
          <a:p>
            <a:pPr eaLnBrk="1" hangingPunct="1">
              <a:lnSpc>
                <a:spcPct val="100000"/>
              </a:lnSpc>
              <a:spcBef>
                <a:spcPts val="200"/>
              </a:spcBef>
              <a:spcAft>
                <a:spcPts val="200"/>
              </a:spcAft>
              <a:buClr>
                <a:srgbClr val="0070C0"/>
              </a:buClr>
              <a:buSzPct val="110000"/>
              <a:buFont typeface="Arial" charset="0"/>
              <a:buChar char="•"/>
            </a:pPr>
            <a:r>
              <a:rPr lang="en-GB" altLang="x-none" sz="2000" dirty="0">
                <a:solidFill>
                  <a:schemeClr val="tx1"/>
                </a:solidFill>
                <a:ea typeface="ＭＳ Ｐゴシック" charset="-128"/>
              </a:rPr>
              <a:t>For each of the selected cities</a:t>
            </a:r>
          </a:p>
          <a:p>
            <a:pPr marL="1200150" lvl="1" indent="-279400" eaLnBrk="1" hangingPunct="1">
              <a:lnSpc>
                <a:spcPct val="100000"/>
              </a:lnSpc>
              <a:spcBef>
                <a:spcPts val="200"/>
              </a:spcBef>
              <a:spcAft>
                <a:spcPts val="200"/>
              </a:spcAft>
              <a:buClr>
                <a:srgbClr val="0070C0"/>
              </a:buClr>
              <a:buSzPct val="110000"/>
              <a:buFont typeface="Arial" charset="0"/>
              <a:buChar char="•"/>
            </a:pPr>
            <a:r>
              <a:rPr lang="en-GB" altLang="x-none" dirty="0">
                <a:solidFill>
                  <a:schemeClr val="tx1"/>
                </a:solidFill>
              </a:rPr>
              <a:t>Completion of </a:t>
            </a:r>
            <a:r>
              <a:rPr lang="en-GB" altLang="x-none" b="1" dirty="0">
                <a:solidFill>
                  <a:schemeClr val="tx1"/>
                </a:solidFill>
              </a:rPr>
              <a:t>workshops &amp; conferences </a:t>
            </a:r>
            <a:r>
              <a:rPr lang="en-GB" altLang="x-none" dirty="0">
                <a:solidFill>
                  <a:schemeClr val="tx1"/>
                </a:solidFill>
              </a:rPr>
              <a:t>in cities planning or building a smart city</a:t>
            </a:r>
          </a:p>
          <a:p>
            <a:pPr marL="1200150" lvl="1" indent="-279400" eaLnBrk="1" hangingPunct="1">
              <a:lnSpc>
                <a:spcPct val="100000"/>
              </a:lnSpc>
              <a:spcBef>
                <a:spcPts val="200"/>
              </a:spcBef>
              <a:spcAft>
                <a:spcPts val="200"/>
              </a:spcAft>
              <a:buClr>
                <a:srgbClr val="0070C0"/>
              </a:buClr>
              <a:buSzPct val="110000"/>
              <a:buFont typeface="Arial" charset="0"/>
              <a:buChar char="•"/>
            </a:pPr>
            <a:r>
              <a:rPr lang="en-GB" altLang="x-none" b="1" dirty="0">
                <a:solidFill>
                  <a:schemeClr val="tx1"/>
                </a:solidFill>
              </a:rPr>
              <a:t>Working groups </a:t>
            </a:r>
            <a:r>
              <a:rPr lang="en-GB" altLang="x-none" dirty="0">
                <a:solidFill>
                  <a:schemeClr val="tx1"/>
                </a:solidFill>
              </a:rPr>
              <a:t>and </a:t>
            </a:r>
            <a:r>
              <a:rPr lang="en-GB" altLang="x-none" b="1" dirty="0">
                <a:solidFill>
                  <a:schemeClr val="tx1"/>
                </a:solidFill>
              </a:rPr>
              <a:t>whitepapers</a:t>
            </a:r>
          </a:p>
          <a:p>
            <a:pPr marL="1200150" lvl="1" indent="-279400" eaLnBrk="1" hangingPunct="1">
              <a:lnSpc>
                <a:spcPct val="100000"/>
              </a:lnSpc>
              <a:spcBef>
                <a:spcPts val="200"/>
              </a:spcBef>
              <a:spcAft>
                <a:spcPts val="200"/>
              </a:spcAft>
              <a:buClr>
                <a:srgbClr val="0070C0"/>
              </a:buClr>
              <a:buSzPct val="110000"/>
              <a:buFont typeface="Arial" charset="0"/>
              <a:buChar char="•"/>
            </a:pPr>
            <a:r>
              <a:rPr lang="en-GB" altLang="x-none" b="1" dirty="0">
                <a:solidFill>
                  <a:schemeClr val="tx1"/>
                </a:solidFill>
              </a:rPr>
              <a:t>Metrics</a:t>
            </a:r>
            <a:r>
              <a:rPr lang="en-GB" altLang="x-none" dirty="0">
                <a:solidFill>
                  <a:schemeClr val="tx1"/>
                </a:solidFill>
              </a:rPr>
              <a:t> to measure effectiveness of municipality efforts to evolve to Smart City</a:t>
            </a:r>
          </a:p>
          <a:p>
            <a:pPr marL="1200150" lvl="1" indent="-279400" eaLnBrk="1" hangingPunct="1">
              <a:lnSpc>
                <a:spcPct val="100000"/>
              </a:lnSpc>
              <a:spcBef>
                <a:spcPts val="200"/>
              </a:spcBef>
              <a:spcAft>
                <a:spcPts val="200"/>
              </a:spcAft>
              <a:buClr>
                <a:srgbClr val="0070C0"/>
              </a:buClr>
              <a:buSzPct val="110000"/>
              <a:buFont typeface="Arial" charset="0"/>
              <a:buChar char="•"/>
            </a:pPr>
            <a:r>
              <a:rPr lang="en-GB" altLang="x-none" dirty="0">
                <a:solidFill>
                  <a:schemeClr val="tx1"/>
                </a:solidFill>
              </a:rPr>
              <a:t>Published </a:t>
            </a:r>
            <a:r>
              <a:rPr lang="en-GB" altLang="x-none" b="1" dirty="0">
                <a:solidFill>
                  <a:schemeClr val="tx1"/>
                </a:solidFill>
              </a:rPr>
              <a:t>theses</a:t>
            </a:r>
            <a:r>
              <a:rPr lang="en-GB" altLang="x-none" dirty="0">
                <a:solidFill>
                  <a:schemeClr val="tx1"/>
                </a:solidFill>
              </a:rPr>
              <a:t> and doctoral </a:t>
            </a:r>
            <a:r>
              <a:rPr lang="en-GB" altLang="x-none" b="1" dirty="0">
                <a:solidFill>
                  <a:schemeClr val="tx1"/>
                </a:solidFill>
              </a:rPr>
              <a:t>dissertations</a:t>
            </a:r>
            <a:r>
              <a:rPr lang="en-GB" altLang="x-none" dirty="0">
                <a:solidFill>
                  <a:schemeClr val="tx1"/>
                </a:solidFill>
              </a:rPr>
              <a:t> from university students in each city</a:t>
            </a:r>
          </a:p>
          <a:p>
            <a:pPr marL="1200150" lvl="1" indent="-279400" eaLnBrk="1" hangingPunct="1">
              <a:lnSpc>
                <a:spcPct val="100000"/>
              </a:lnSpc>
              <a:spcBef>
                <a:spcPts val="200"/>
              </a:spcBef>
              <a:spcAft>
                <a:spcPts val="200"/>
              </a:spcAft>
              <a:buClr>
                <a:srgbClr val="0070C0"/>
              </a:buClr>
              <a:buSzPct val="110000"/>
              <a:buFont typeface="Arial" charset="0"/>
              <a:buChar char="•"/>
            </a:pPr>
            <a:r>
              <a:rPr lang="en-GB" altLang="x-none" b="1" dirty="0">
                <a:solidFill>
                  <a:schemeClr val="tx1"/>
                </a:solidFill>
              </a:rPr>
              <a:t>MOOCs</a:t>
            </a:r>
            <a:r>
              <a:rPr lang="en-GB" altLang="x-none" dirty="0">
                <a:solidFill>
                  <a:schemeClr val="tx1"/>
                </a:solidFill>
              </a:rPr>
              <a:t> </a:t>
            </a:r>
            <a:r>
              <a:rPr lang="en-GB" altLang="x-none" b="1" dirty="0">
                <a:solidFill>
                  <a:schemeClr val="tx1"/>
                </a:solidFill>
              </a:rPr>
              <a:t>Courses</a:t>
            </a:r>
            <a:r>
              <a:rPr lang="en-GB" altLang="x-none" dirty="0">
                <a:solidFill>
                  <a:schemeClr val="tx1"/>
                </a:solidFill>
              </a:rPr>
              <a:t> developed by the universities on jointly agreed upon topics</a:t>
            </a:r>
            <a:endParaRPr lang="en-GB" altLang="x-none" b="1" dirty="0">
              <a:solidFill>
                <a:schemeClr val="tx1"/>
              </a:solidFill>
            </a:endParaRPr>
          </a:p>
          <a:p>
            <a:pPr marL="1200150" lvl="1" indent="-279400" eaLnBrk="1" hangingPunct="1">
              <a:lnSpc>
                <a:spcPct val="100000"/>
              </a:lnSpc>
              <a:spcBef>
                <a:spcPts val="200"/>
              </a:spcBef>
              <a:spcAft>
                <a:spcPts val="200"/>
              </a:spcAft>
              <a:buClr>
                <a:srgbClr val="0070C0"/>
              </a:buClr>
              <a:buSzPct val="110000"/>
              <a:buFont typeface="Arial" charset="0"/>
              <a:buChar char="•"/>
            </a:pPr>
            <a:r>
              <a:rPr lang="en-GB" altLang="x-none" b="1" dirty="0"/>
              <a:t>Standards</a:t>
            </a:r>
            <a:endParaRPr lang="en-GB" altLang="x-none" b="1" dirty="0">
              <a:solidFill>
                <a:schemeClr val="tx1"/>
              </a:solidFill>
            </a:endParaRPr>
          </a:p>
          <a:p>
            <a:pPr marL="0" indent="0"/>
            <a:endParaRPr lang="en-GB" altLang="x-none" sz="1600" dirty="0">
              <a:solidFill>
                <a:schemeClr val="tx1"/>
              </a:solidFill>
              <a:ea typeface="ＭＳ Ｐゴシック" charset="-128"/>
            </a:endParaRPr>
          </a:p>
          <a:p>
            <a:pPr marL="0" indent="0"/>
            <a:endParaRPr lang="en-GB" altLang="x-none" sz="1600" dirty="0">
              <a:solidFill>
                <a:schemeClr val="tx1"/>
              </a:solidFill>
              <a:ea typeface="ＭＳ Ｐゴシック" charset="-128"/>
            </a:endParaRPr>
          </a:p>
        </p:txBody>
      </p:sp>
      <p:sp>
        <p:nvSpPr>
          <p:cNvPr id="9" name="Slide Number Placeholder 2"/>
          <p:cNvSpPr>
            <a:spLocks noGrp="1"/>
          </p:cNvSpPr>
          <p:nvPr>
            <p:ph type="sldNum" sz="quarter" idx="4294967295"/>
          </p:nvPr>
        </p:nvSpPr>
        <p:spPr>
          <a:xfrm>
            <a:off x="365125" y="6315075"/>
            <a:ext cx="2527300" cy="354013"/>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9pPr>
          </a:lstStyle>
          <a:p>
            <a:r>
              <a:rPr lang="en-US" altLang="x-none" sz="1400" dirty="0" err="1">
                <a:solidFill>
                  <a:srgbClr val="000000"/>
                </a:solidFill>
                <a:latin typeface="Verdana" charset="0"/>
              </a:rPr>
              <a:t>Pg</a:t>
            </a:r>
            <a:r>
              <a:rPr lang="en-US" altLang="x-none" sz="1400" dirty="0">
                <a:solidFill>
                  <a:srgbClr val="000000"/>
                </a:solidFill>
                <a:latin typeface="Verdana" charset="0"/>
              </a:rPr>
              <a:t> 5</a:t>
            </a:r>
            <a:r>
              <a:rPr lang="en-US" altLang="x-none" sz="1400" dirty="0" smtClean="0">
                <a:solidFill>
                  <a:srgbClr val="000000"/>
                </a:solidFill>
                <a:latin typeface="Verdana" charset="0"/>
              </a:rPr>
              <a:t> </a:t>
            </a:r>
            <a:r>
              <a:rPr lang="en-US" altLang="x-none" sz="1400" dirty="0">
                <a:solidFill>
                  <a:srgbClr val="000000"/>
                </a:solidFill>
                <a:latin typeface="Verdana" charset="0"/>
              </a:rPr>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a:spLocks noGrp="1"/>
          </p:cNvSpPr>
          <p:nvPr>
            <p:ph type="title"/>
          </p:nvPr>
        </p:nvSpPr>
        <p:spPr>
          <a:xfrm>
            <a:off x="488950" y="-171400"/>
            <a:ext cx="11568113" cy="1030288"/>
          </a:xfrm>
          <a:ln>
            <a:miter lim="800000"/>
            <a:headEnd/>
            <a:tailEnd/>
          </a:ln>
        </p:spPr>
        <p:txBody>
          <a:bodyPr anchor="b"/>
          <a:lstStyle/>
          <a:p>
            <a:pPr>
              <a:defRPr/>
            </a:pPr>
            <a:r>
              <a:rPr lang="en-US" altLang="en-US" sz="2800" b="1" dirty="0">
                <a:solidFill>
                  <a:srgbClr val="006DA7"/>
                </a:solidFill>
                <a:latin typeface="+mn-lt"/>
                <a:ea typeface="MS PGothic" pitchFamily="34" charset="-128"/>
              </a:rPr>
              <a:t>Whitepapers        </a:t>
            </a:r>
            <a:r>
              <a:rPr lang="en-US" altLang="x-none" sz="2800" dirty="0">
                <a:solidFill>
                  <a:srgbClr val="000000"/>
                </a:solidFill>
                <a:ea typeface="ＭＳ Ｐゴシック" charset="-128"/>
              </a:rPr>
              <a:t>http://smartcities.ieee.org/</a:t>
            </a:r>
            <a:endParaRPr lang="en-US" altLang="en-US" sz="2800" b="1" dirty="0">
              <a:solidFill>
                <a:srgbClr val="006DA7"/>
              </a:solidFill>
              <a:latin typeface="+mn-lt"/>
              <a:ea typeface="MS PGothic" pitchFamily="34" charset="-128"/>
            </a:endParaRPr>
          </a:p>
        </p:txBody>
      </p:sp>
      <p:sp>
        <p:nvSpPr>
          <p:cNvPr id="19458" name="TextBox 7"/>
          <p:cNvSpPr txBox="1">
            <a:spLocks noChangeArrowheads="1"/>
          </p:cNvSpPr>
          <p:nvPr/>
        </p:nvSpPr>
        <p:spPr bwMode="auto">
          <a:xfrm>
            <a:off x="9064040" y="4449605"/>
            <a:ext cx="100597" cy="24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bg1"/>
                </a:solidFill>
                <a:latin typeface="Calibri" charset="0"/>
                <a:ea typeface="Microsoft YaHei" charset="-122"/>
              </a:defRPr>
            </a:lvl1pPr>
            <a:lvl2pPr>
              <a:defRPr sz="2400">
                <a:solidFill>
                  <a:schemeClr val="bg1"/>
                </a:solidFill>
                <a:latin typeface="Calibri" charset="0"/>
                <a:ea typeface="Microsoft YaHei" charset="-122"/>
              </a:defRPr>
            </a:lvl2pPr>
            <a:lvl3pPr>
              <a:defRPr sz="2400">
                <a:solidFill>
                  <a:schemeClr val="bg1"/>
                </a:solidFill>
                <a:latin typeface="Calibri" charset="0"/>
                <a:ea typeface="Microsoft YaHei" charset="-122"/>
              </a:defRPr>
            </a:lvl3pPr>
            <a:lvl4pPr>
              <a:defRPr sz="2400">
                <a:solidFill>
                  <a:schemeClr val="bg1"/>
                </a:solidFill>
                <a:latin typeface="Calibri" charset="0"/>
                <a:ea typeface="Microsoft YaHei" charset="-122"/>
              </a:defRPr>
            </a:lvl4pPr>
            <a:lvl5pPr>
              <a:defRPr sz="2400">
                <a:solidFill>
                  <a:schemeClr val="bg1"/>
                </a:solidFill>
                <a:latin typeface="Calibri" charset="0"/>
                <a:ea typeface="Microsoft YaHei" charset="-122"/>
              </a:defRPr>
            </a:lvl5pPr>
            <a:lvl6pPr marL="2514600" indent="-228600" eaLnBrk="0" fontAlgn="base" hangingPunct="0">
              <a:spcBef>
                <a:spcPct val="0"/>
              </a:spcBef>
              <a:spcAft>
                <a:spcPct val="0"/>
              </a:spcAft>
              <a:defRPr sz="2400">
                <a:solidFill>
                  <a:schemeClr val="bg1"/>
                </a:solidFill>
                <a:latin typeface="Calibri" charset="0"/>
                <a:ea typeface="Microsoft YaHei" charset="-122"/>
              </a:defRPr>
            </a:lvl6pPr>
            <a:lvl7pPr marL="2971800" indent="-228600" eaLnBrk="0" fontAlgn="base" hangingPunct="0">
              <a:spcBef>
                <a:spcPct val="0"/>
              </a:spcBef>
              <a:spcAft>
                <a:spcPct val="0"/>
              </a:spcAft>
              <a:defRPr sz="2400">
                <a:solidFill>
                  <a:schemeClr val="bg1"/>
                </a:solidFill>
                <a:latin typeface="Calibri" charset="0"/>
                <a:ea typeface="Microsoft YaHei" charset="-122"/>
              </a:defRPr>
            </a:lvl7pPr>
            <a:lvl8pPr marL="3429000" indent="-228600" eaLnBrk="0" fontAlgn="base" hangingPunct="0">
              <a:spcBef>
                <a:spcPct val="0"/>
              </a:spcBef>
              <a:spcAft>
                <a:spcPct val="0"/>
              </a:spcAft>
              <a:defRPr sz="2400">
                <a:solidFill>
                  <a:schemeClr val="bg1"/>
                </a:solidFill>
                <a:latin typeface="Calibri" charset="0"/>
                <a:ea typeface="Microsoft YaHei" charset="-122"/>
              </a:defRPr>
            </a:lvl8pPr>
            <a:lvl9pPr marL="3886200" indent="-228600" eaLnBrk="0" fontAlgn="base" hangingPunct="0">
              <a:spcBef>
                <a:spcPct val="0"/>
              </a:spcBef>
              <a:spcAft>
                <a:spcPct val="0"/>
              </a:spcAft>
              <a:defRPr sz="2400">
                <a:solidFill>
                  <a:schemeClr val="bg1"/>
                </a:solidFill>
                <a:latin typeface="Calibri" charset="0"/>
                <a:ea typeface="Microsoft YaHei" charset="-122"/>
              </a:defRPr>
            </a:lvl9pPr>
          </a:lstStyle>
          <a:p>
            <a:pPr algn="ctr" defTabSz="914400"/>
            <a:endParaRPr lang="it-IT" altLang="x-none" b="1">
              <a:solidFill>
                <a:srgbClr val="000000"/>
              </a:solidFill>
              <a:latin typeface="Arial" charset="0"/>
              <a:ea typeface="ＭＳ Ｐゴシック" charset="-128"/>
            </a:endParaRPr>
          </a:p>
        </p:txBody>
      </p:sp>
      <p:pic>
        <p:nvPicPr>
          <p:cNvPr id="19" name="Imagen 4" descr="Screen Shot 2014-02-13 at 15.25.29.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15076" y="1766067"/>
            <a:ext cx="1301431" cy="1366859"/>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19460" name="Rectangle 19"/>
          <p:cNvSpPr>
            <a:spLocks noChangeArrowheads="1"/>
          </p:cNvSpPr>
          <p:nvPr/>
        </p:nvSpPr>
        <p:spPr bwMode="auto">
          <a:xfrm>
            <a:off x="549797" y="1268760"/>
            <a:ext cx="4104456"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73050" indent="-273050">
              <a:defRPr sz="2400">
                <a:solidFill>
                  <a:schemeClr val="bg1"/>
                </a:solidFill>
                <a:latin typeface="Calibri" charset="0"/>
                <a:ea typeface="Microsoft YaHei" charset="-122"/>
              </a:defRPr>
            </a:lvl1pPr>
            <a:lvl2pPr marL="571500" indent="-276225">
              <a:defRPr sz="2400">
                <a:solidFill>
                  <a:schemeClr val="bg1"/>
                </a:solidFill>
                <a:latin typeface="Calibri" charset="0"/>
                <a:ea typeface="Microsoft YaHei" charset="-122"/>
              </a:defRPr>
            </a:lvl2pPr>
            <a:lvl3pPr>
              <a:defRPr sz="2400">
                <a:solidFill>
                  <a:schemeClr val="bg1"/>
                </a:solidFill>
                <a:latin typeface="Calibri" charset="0"/>
                <a:ea typeface="Microsoft YaHei" charset="-122"/>
              </a:defRPr>
            </a:lvl3pPr>
            <a:lvl4pPr>
              <a:defRPr sz="2400">
                <a:solidFill>
                  <a:schemeClr val="bg1"/>
                </a:solidFill>
                <a:latin typeface="Calibri" charset="0"/>
                <a:ea typeface="Microsoft YaHei" charset="-122"/>
              </a:defRPr>
            </a:lvl4pPr>
            <a:lvl5pPr>
              <a:defRPr sz="2400">
                <a:solidFill>
                  <a:schemeClr val="bg1"/>
                </a:solidFill>
                <a:latin typeface="Calibri" charset="0"/>
                <a:ea typeface="Microsoft YaHei" charset="-122"/>
              </a:defRPr>
            </a:lvl5pPr>
            <a:lvl6pPr marL="2514600" indent="-228600" eaLnBrk="0" fontAlgn="base" hangingPunct="0">
              <a:spcBef>
                <a:spcPct val="0"/>
              </a:spcBef>
              <a:spcAft>
                <a:spcPct val="0"/>
              </a:spcAft>
              <a:defRPr sz="2400">
                <a:solidFill>
                  <a:schemeClr val="bg1"/>
                </a:solidFill>
                <a:latin typeface="Calibri" charset="0"/>
                <a:ea typeface="Microsoft YaHei" charset="-122"/>
              </a:defRPr>
            </a:lvl6pPr>
            <a:lvl7pPr marL="2971800" indent="-228600" eaLnBrk="0" fontAlgn="base" hangingPunct="0">
              <a:spcBef>
                <a:spcPct val="0"/>
              </a:spcBef>
              <a:spcAft>
                <a:spcPct val="0"/>
              </a:spcAft>
              <a:defRPr sz="2400">
                <a:solidFill>
                  <a:schemeClr val="bg1"/>
                </a:solidFill>
                <a:latin typeface="Calibri" charset="0"/>
                <a:ea typeface="Microsoft YaHei" charset="-122"/>
              </a:defRPr>
            </a:lvl7pPr>
            <a:lvl8pPr marL="3429000" indent="-228600" eaLnBrk="0" fontAlgn="base" hangingPunct="0">
              <a:spcBef>
                <a:spcPct val="0"/>
              </a:spcBef>
              <a:spcAft>
                <a:spcPct val="0"/>
              </a:spcAft>
              <a:defRPr sz="2400">
                <a:solidFill>
                  <a:schemeClr val="bg1"/>
                </a:solidFill>
                <a:latin typeface="Calibri" charset="0"/>
                <a:ea typeface="Microsoft YaHei" charset="-122"/>
              </a:defRPr>
            </a:lvl8pPr>
            <a:lvl9pPr marL="3886200" indent="-228600" eaLnBrk="0" fontAlgn="base" hangingPunct="0">
              <a:spcBef>
                <a:spcPct val="0"/>
              </a:spcBef>
              <a:spcAft>
                <a:spcPct val="0"/>
              </a:spcAft>
              <a:defRPr sz="2400">
                <a:solidFill>
                  <a:schemeClr val="bg1"/>
                </a:solidFill>
                <a:latin typeface="Calibri" charset="0"/>
                <a:ea typeface="Microsoft YaHei" charset="-122"/>
              </a:defRPr>
            </a:lvl9pPr>
          </a:lstStyle>
          <a:p>
            <a:pPr>
              <a:buClr>
                <a:schemeClr val="accent1"/>
              </a:buClr>
              <a:buSzPct val="100000"/>
            </a:pPr>
            <a:r>
              <a:rPr lang="en-US" sz="1600" b="1" dirty="0">
                <a:solidFill>
                  <a:schemeClr val="tx1"/>
                </a:solidFill>
                <a:cs typeface="ＭＳ Ｐゴシック" pitchFamily="-112" charset="-128"/>
              </a:rPr>
              <a:t>Guadalajara Mexico</a:t>
            </a:r>
          </a:p>
          <a:p>
            <a:pPr marL="507206" lvl="1" indent="-285750">
              <a:buFont typeface="Arial" panose="020B0604020202020204" pitchFamily="34" charset="0"/>
              <a:buChar char="•"/>
            </a:pPr>
            <a:r>
              <a:rPr lang="en-US" sz="1200" dirty="0">
                <a:solidFill>
                  <a:schemeClr val="tx1"/>
                </a:solidFill>
                <a:cs typeface="ＭＳ Ｐゴシック" pitchFamily="-112" charset="-128"/>
              </a:rPr>
              <a:t>Cloud Computing Architecture </a:t>
            </a:r>
          </a:p>
          <a:p>
            <a:pPr marL="507206" lvl="1" indent="-285750">
              <a:buFont typeface="Arial" panose="020B0604020202020204" pitchFamily="34" charset="0"/>
              <a:buChar char="•"/>
            </a:pPr>
            <a:r>
              <a:rPr lang="en-US" sz="1200" dirty="0">
                <a:solidFill>
                  <a:schemeClr val="tx1"/>
                </a:solidFill>
                <a:cs typeface="ＭＳ Ｐゴシック" pitchFamily="-112" charset="-128"/>
              </a:rPr>
              <a:t>Smart Buildings Introduction</a:t>
            </a:r>
          </a:p>
          <a:p>
            <a:pPr marL="507206" lvl="1" indent="-285750">
              <a:buFont typeface="Arial" panose="020B0604020202020204" pitchFamily="34" charset="0"/>
              <a:buChar char="•"/>
            </a:pPr>
            <a:r>
              <a:rPr lang="en-US" sz="1200" dirty="0">
                <a:solidFill>
                  <a:schemeClr val="tx1"/>
                </a:solidFill>
                <a:cs typeface="ＭＳ Ｐゴシック" pitchFamily="-112" charset="-128"/>
              </a:rPr>
              <a:t>Living Lab for Smart Territory</a:t>
            </a:r>
          </a:p>
          <a:p>
            <a:pPr marL="507206" lvl="1" indent="-285750">
              <a:buFont typeface="Arial" panose="020B0604020202020204" pitchFamily="34" charset="0"/>
              <a:buChar char="•"/>
            </a:pPr>
            <a:r>
              <a:rPr lang="en-US" sz="1200" dirty="0">
                <a:solidFill>
                  <a:schemeClr val="tx1"/>
                </a:solidFill>
                <a:cs typeface="ＭＳ Ｐゴシック" pitchFamily="-112" charset="-128"/>
              </a:rPr>
              <a:t>Virtualized Networks for Smart Cities</a:t>
            </a:r>
          </a:p>
          <a:p>
            <a:pPr marL="507206" lvl="1" indent="-285750">
              <a:buFont typeface="Arial" panose="020B0604020202020204" pitchFamily="34" charset="0"/>
              <a:buChar char="•"/>
            </a:pPr>
            <a:r>
              <a:rPr lang="en-US" sz="1200" dirty="0">
                <a:solidFill>
                  <a:schemeClr val="tx1"/>
                </a:solidFill>
                <a:cs typeface="ＭＳ Ｐゴシック" pitchFamily="-112" charset="-128"/>
              </a:rPr>
              <a:t>Smart people: Through Data Utilization</a:t>
            </a:r>
          </a:p>
          <a:p>
            <a:pPr marL="507206" lvl="1" indent="-285750">
              <a:buFont typeface="Arial" panose="020B0604020202020204" pitchFamily="34" charset="0"/>
              <a:buChar char="•"/>
            </a:pPr>
            <a:r>
              <a:rPr lang="en-US" sz="1200" dirty="0">
                <a:solidFill>
                  <a:schemeClr val="tx1"/>
                </a:solidFill>
                <a:cs typeface="ＭＳ Ｐゴシック" pitchFamily="-112" charset="-128"/>
              </a:rPr>
              <a:t>Guadalajara’s </a:t>
            </a:r>
            <a:r>
              <a:rPr lang="en-US" sz="1200" dirty="0" err="1">
                <a:solidFill>
                  <a:schemeClr val="tx1"/>
                </a:solidFill>
                <a:cs typeface="ＭＳ Ｐゴシック" pitchFamily="-112" charset="-128"/>
              </a:rPr>
              <a:t>SmartCity</a:t>
            </a:r>
            <a:r>
              <a:rPr lang="en-US" sz="1200" dirty="0">
                <a:solidFill>
                  <a:schemeClr val="tx1"/>
                </a:solidFill>
                <a:cs typeface="ＭＳ Ｐゴシック" pitchFamily="-112" charset="-128"/>
              </a:rPr>
              <a:t> Metrics Structure</a:t>
            </a:r>
          </a:p>
          <a:p>
            <a:pPr marL="507206" lvl="1" indent="-285750">
              <a:buFont typeface="Arial" panose="020B0604020202020204" pitchFamily="34" charset="0"/>
              <a:buChar char="•"/>
            </a:pPr>
            <a:r>
              <a:rPr lang="en-US" sz="1200" dirty="0">
                <a:solidFill>
                  <a:schemeClr val="tx1"/>
                </a:solidFill>
              </a:rPr>
              <a:t>Data Analytics for Smart Grid Efficiency </a:t>
            </a:r>
          </a:p>
          <a:p>
            <a:pPr marL="507206" lvl="1" indent="-285750">
              <a:buFont typeface="Arial" panose="020B0604020202020204" pitchFamily="34" charset="0"/>
              <a:buChar char="•"/>
            </a:pPr>
            <a:r>
              <a:rPr lang="en-US" sz="1200" dirty="0">
                <a:solidFill>
                  <a:schemeClr val="tx1"/>
                </a:solidFill>
              </a:rPr>
              <a:t>Data Visualization for Georeferenced </a:t>
            </a:r>
            <a:r>
              <a:rPr lang="en-US" sz="1200" dirty="0" err="1">
                <a:solidFill>
                  <a:schemeClr val="tx1"/>
                </a:solidFill>
              </a:rPr>
              <a:t>IoT</a:t>
            </a:r>
            <a:r>
              <a:rPr lang="en-US" sz="1200" dirty="0">
                <a:solidFill>
                  <a:schemeClr val="tx1"/>
                </a:solidFill>
              </a:rPr>
              <a:t> Open Data Flows </a:t>
            </a:r>
          </a:p>
          <a:p>
            <a:pPr marL="507206" lvl="1" indent="-285750">
              <a:buFont typeface="Arial" panose="020B0604020202020204" pitchFamily="34" charset="0"/>
              <a:buChar char="•"/>
            </a:pPr>
            <a:r>
              <a:rPr lang="en-US" sz="1200" dirty="0">
                <a:solidFill>
                  <a:schemeClr val="tx1"/>
                </a:solidFill>
              </a:rPr>
              <a:t>Digital Interactive Kiosks Interfaces </a:t>
            </a:r>
          </a:p>
          <a:p>
            <a:pPr marL="507206" lvl="1" indent="-285750">
              <a:buFont typeface="Arial" panose="020B0604020202020204" pitchFamily="34" charset="0"/>
              <a:buChar char="•"/>
            </a:pPr>
            <a:r>
              <a:rPr lang="en-US" sz="1200" dirty="0">
                <a:solidFill>
                  <a:schemeClr val="tx1"/>
                </a:solidFill>
              </a:rPr>
              <a:t>The role of the Data Scientist within Smart Cities</a:t>
            </a:r>
          </a:p>
          <a:p>
            <a:pPr marL="507206" lvl="1" indent="-285750">
              <a:buFont typeface="Arial" panose="020B0604020202020204" pitchFamily="34" charset="0"/>
              <a:buChar char="•"/>
            </a:pPr>
            <a:r>
              <a:rPr lang="en-US" sz="1200" dirty="0">
                <a:solidFill>
                  <a:schemeClr val="tx1"/>
                </a:solidFill>
              </a:rPr>
              <a:t>Sensor Networks and the </a:t>
            </a:r>
            <a:r>
              <a:rPr lang="en-US" sz="1200" dirty="0" err="1">
                <a:solidFill>
                  <a:schemeClr val="tx1"/>
                </a:solidFill>
              </a:rPr>
              <a:t>IoT</a:t>
            </a:r>
            <a:endParaRPr lang="en-US" sz="1200" dirty="0">
              <a:solidFill>
                <a:schemeClr val="tx1"/>
              </a:solidFill>
            </a:endParaRPr>
          </a:p>
          <a:p>
            <a:pPr marL="507206" lvl="1" indent="-285750">
              <a:buFont typeface="Arial" panose="020B0604020202020204" pitchFamily="34" charset="0"/>
              <a:buChar char="•"/>
            </a:pPr>
            <a:r>
              <a:rPr lang="en-US" sz="1200" dirty="0">
                <a:solidFill>
                  <a:schemeClr val="tx1"/>
                </a:solidFill>
              </a:rPr>
              <a:t>Urban Operating Systems for Sensor Network Management in Smart Cities</a:t>
            </a:r>
          </a:p>
          <a:p>
            <a:pPr marL="507206" lvl="1" indent="-285750">
              <a:buFont typeface="Arial" panose="020B0604020202020204" pitchFamily="34" charset="0"/>
              <a:buChar char="•"/>
            </a:pPr>
            <a:r>
              <a:rPr lang="en-US" sz="1200" dirty="0">
                <a:solidFill>
                  <a:schemeClr val="tx1"/>
                </a:solidFill>
              </a:rPr>
              <a:t>NoSQL method for the metric analysis s</a:t>
            </a:r>
          </a:p>
          <a:p>
            <a:pPr marL="507206" lvl="1" indent="-285750">
              <a:buFont typeface="Arial" panose="020B0604020202020204" pitchFamily="34" charset="0"/>
              <a:buChar char="•"/>
            </a:pPr>
            <a:r>
              <a:rPr lang="en-US" sz="1200" dirty="0">
                <a:solidFill>
                  <a:schemeClr val="tx1"/>
                </a:solidFill>
              </a:rPr>
              <a:t>ODF best practices </a:t>
            </a:r>
          </a:p>
          <a:p>
            <a:pPr marL="507206" lvl="1" indent="-285750">
              <a:buFont typeface="Arial" panose="020B0604020202020204" pitchFamily="34" charset="0"/>
              <a:buChar char="•"/>
            </a:pPr>
            <a:r>
              <a:rPr lang="en-US" sz="1200" dirty="0">
                <a:solidFill>
                  <a:schemeClr val="tx1"/>
                </a:solidFill>
              </a:rPr>
              <a:t>Smart Food: Integrated Supply Chain in a Smart City</a:t>
            </a:r>
          </a:p>
          <a:p>
            <a:pPr marL="507206" lvl="1" indent="-285750">
              <a:buFont typeface="Arial" panose="020B0604020202020204" pitchFamily="34" charset="0"/>
              <a:buChar char="•"/>
            </a:pPr>
            <a:r>
              <a:rPr lang="en-US" sz="1200" dirty="0">
                <a:solidFill>
                  <a:schemeClr val="tx1"/>
                </a:solidFill>
              </a:rPr>
              <a:t>Application of Business Analytics on Big Data Scenarios</a:t>
            </a:r>
          </a:p>
          <a:p>
            <a:r>
              <a:rPr lang="en-US" sz="16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Wuxi China</a:t>
            </a:r>
          </a:p>
          <a:p>
            <a:pPr marL="507206" lvl="1" indent="-285750">
              <a:buFont typeface="Arial" panose="020B0604020202020204" pitchFamily="34" charset="0"/>
              <a:buChar char="•"/>
            </a:pPr>
            <a:r>
              <a:rPr lang="en-US" sz="1200" dirty="0">
                <a:solidFill>
                  <a:schemeClr val="tx1"/>
                </a:solidFill>
              </a:rPr>
              <a:t>Current Situation and Future Plan</a:t>
            </a:r>
          </a:p>
          <a:p>
            <a:pPr marL="507206" lvl="1" indent="-285750">
              <a:buFont typeface="Arial" panose="020B0604020202020204" pitchFamily="34" charset="0"/>
              <a:buChar char="•"/>
            </a:pPr>
            <a:r>
              <a:rPr lang="en-US" sz="1200" dirty="0">
                <a:solidFill>
                  <a:schemeClr val="tx1"/>
                </a:solidFill>
              </a:rPr>
              <a:t>Smart Environment Protection </a:t>
            </a:r>
          </a:p>
          <a:p>
            <a:pPr marL="507206" lvl="1" indent="-285750">
              <a:buFont typeface="Arial" panose="020B0604020202020204" pitchFamily="34" charset="0"/>
              <a:buChar char="•"/>
            </a:pPr>
            <a:r>
              <a:rPr lang="en-US" sz="1200" dirty="0">
                <a:solidFill>
                  <a:schemeClr val="tx1"/>
                </a:solidFill>
              </a:rPr>
              <a:t>Solutions and Plan of Smart Healthcare</a:t>
            </a:r>
          </a:p>
          <a:p>
            <a:pPr marL="507206" lvl="1" indent="-285750">
              <a:buFont typeface="Arial" panose="020B0604020202020204" pitchFamily="34" charset="0"/>
              <a:buChar char="•"/>
            </a:pPr>
            <a:endParaRPr lang="en-US" altLang="x-none" sz="1400" dirty="0">
              <a:solidFill>
                <a:schemeClr val="tx1"/>
              </a:solidFill>
              <a:latin typeface="Verdana" charset="0"/>
              <a:ea typeface="Verdana" charset="0"/>
              <a:cs typeface="Verdana" charset="0"/>
            </a:endParaRPr>
          </a:p>
        </p:txBody>
      </p:sp>
      <p:pic>
        <p:nvPicPr>
          <p:cNvPr id="21" name="Imagen 3" descr="Screen Shot 2014-02-13 at 15.25.08.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84658" y="1600065"/>
            <a:ext cx="1401484" cy="1450028"/>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22" name="Imagen 5" descr="Screen Shot 2014-02-13 at 15.25.53.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71850" y="2499602"/>
            <a:ext cx="1522926" cy="1608338"/>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23" name="Imagen 2" descr="Screen Shot 2014-02-13 at 15.26.48.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392118" y="2814776"/>
            <a:ext cx="1582797" cy="1655757"/>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24" name="Imagen 1" descr="Screen Shot 2014-02-13 at 15.24.17.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215076" y="3642654"/>
            <a:ext cx="1497282" cy="144749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25" name="Imagen 6" descr="Screen Shot 2014-02-13 at 15.26.19.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481517" y="3963693"/>
            <a:ext cx="1403998" cy="1473615"/>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12" name="Slide Number Placeholder 2"/>
          <p:cNvSpPr>
            <a:spLocks noGrp="1"/>
          </p:cNvSpPr>
          <p:nvPr>
            <p:ph type="sldNum" sz="quarter" idx="4294967295"/>
          </p:nvPr>
        </p:nvSpPr>
        <p:spPr>
          <a:xfrm>
            <a:off x="365125" y="6315075"/>
            <a:ext cx="2527300" cy="354013"/>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9pPr>
          </a:lstStyle>
          <a:p>
            <a:r>
              <a:rPr lang="en-US" altLang="x-none" sz="1400" dirty="0" err="1" smtClean="0">
                <a:solidFill>
                  <a:srgbClr val="000000"/>
                </a:solidFill>
                <a:latin typeface="Verdana" charset="0"/>
              </a:rPr>
              <a:t>Pg</a:t>
            </a:r>
            <a:r>
              <a:rPr lang="en-US" altLang="x-none" sz="1400" dirty="0" smtClean="0">
                <a:solidFill>
                  <a:srgbClr val="000000"/>
                </a:solidFill>
                <a:latin typeface="Verdana" charset="0"/>
              </a:rPr>
              <a:t> </a:t>
            </a:r>
            <a:r>
              <a:rPr lang="en-US" altLang="x-none" sz="1400" dirty="0">
                <a:solidFill>
                  <a:srgbClr val="000000"/>
                </a:solidFill>
                <a:latin typeface="Verdana" charset="0"/>
              </a:rPr>
              <a:t>6</a:t>
            </a:r>
            <a:r>
              <a:rPr lang="en-US" altLang="x-none" sz="1400" dirty="0" smtClean="0">
                <a:solidFill>
                  <a:srgbClr val="000000"/>
                </a:solidFill>
                <a:latin typeface="Verdana" charset="0"/>
              </a:rPr>
              <a:t> </a:t>
            </a:r>
            <a:r>
              <a:rPr lang="en-US" altLang="x-none" sz="1400" dirty="0">
                <a:solidFill>
                  <a:srgbClr val="000000"/>
                </a:solidFill>
                <a:latin typeface="Verdana" charset="0"/>
              </a:rPr>
              <a:t>| </a:t>
            </a:r>
          </a:p>
        </p:txBody>
      </p:sp>
      <p:sp>
        <p:nvSpPr>
          <p:cNvPr id="13" name="Rectangle 12"/>
          <p:cNvSpPr/>
          <p:nvPr/>
        </p:nvSpPr>
        <p:spPr>
          <a:xfrm>
            <a:off x="4942285" y="984096"/>
            <a:ext cx="9361039" cy="4389120"/>
          </a:xfrm>
          <a:prstGeom prst="rect">
            <a:avLst/>
          </a:prstGeom>
        </p:spPr>
        <p:txBody>
          <a:bodyPr wrap="square" numCol="2">
            <a:spAutoFit/>
          </a:bodyPr>
          <a:lstStyle/>
          <a:p>
            <a:endParaRPr lang="en-US" sz="14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r>
              <a:rPr lang="en-US" sz="16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Kansas City  United States</a:t>
            </a:r>
          </a:p>
          <a:p>
            <a:pPr marL="285750" indent="-285750">
              <a:buFont typeface="Arial" panose="020B0604020202020204" pitchFamily="34" charset="0"/>
              <a:buChar char="•"/>
            </a:pPr>
            <a:r>
              <a:rPr lang="en-US" sz="1200" dirty="0">
                <a:solidFill>
                  <a:schemeClr val="tx1"/>
                </a:solidFill>
                <a:latin typeface="Calibri" panose="020F0502020204030204" pitchFamily="34" charset="0"/>
                <a:ea typeface="Calibri" panose="020F0502020204030204" pitchFamily="34" charset="0"/>
                <a:cs typeface="Times New Roman" panose="02020603050405020304" pitchFamily="18" charset="0"/>
              </a:rPr>
              <a:t>Lidar Data in City Planning</a:t>
            </a:r>
          </a:p>
          <a:p>
            <a:pPr marL="285750" indent="-285750">
              <a:buFont typeface="Arial" panose="020B0604020202020204" pitchFamily="34" charset="0"/>
              <a:buChar char="•"/>
            </a:pPr>
            <a:r>
              <a:rPr lang="en-US" sz="1200" dirty="0">
                <a:solidFill>
                  <a:schemeClr val="tx1"/>
                </a:solidFill>
                <a:latin typeface="Calibri" panose="020F0502020204030204" pitchFamily="34" charset="0"/>
                <a:ea typeface="Calibri" panose="020F0502020204030204" pitchFamily="34" charset="0"/>
                <a:cs typeface="Times New Roman" panose="02020603050405020304" pitchFamily="18" charset="0"/>
              </a:rPr>
              <a:t>A Vision for Smart Cities </a:t>
            </a:r>
          </a:p>
          <a:p>
            <a:pPr marL="285750" indent="-285750">
              <a:buFont typeface="Arial" panose="020B0604020202020204" pitchFamily="34" charset="0"/>
              <a:buChar char="•"/>
            </a:pPr>
            <a:r>
              <a:rPr lang="en-US" sz="1200" dirty="0">
                <a:solidFill>
                  <a:schemeClr val="tx1"/>
                </a:solidFill>
                <a:latin typeface="Calibri" panose="020F0502020204030204" pitchFamily="34" charset="0"/>
                <a:ea typeface="Calibri" panose="020F0502020204030204" pitchFamily="34" charset="0"/>
                <a:cs typeface="Times New Roman" panose="02020603050405020304" pitchFamily="18" charset="0"/>
              </a:rPr>
              <a:t>Adaptive System for Multiple Policy Goals</a:t>
            </a:r>
          </a:p>
          <a:p>
            <a:pPr marL="285750" indent="-285750">
              <a:buFont typeface="Arial" panose="020B0604020202020204" pitchFamily="34" charset="0"/>
              <a:buChar char="•"/>
            </a:pPr>
            <a:r>
              <a:rPr lang="en-US" sz="1200" dirty="0">
                <a:solidFill>
                  <a:schemeClr val="tx1"/>
                </a:solidFill>
                <a:latin typeface="Calibri" panose="020F0502020204030204" pitchFamily="34" charset="0"/>
                <a:ea typeface="Calibri" panose="020F0502020204030204" pitchFamily="34" charset="0"/>
                <a:cs typeface="Times New Roman" panose="02020603050405020304" pitchFamily="18" charset="0"/>
              </a:rPr>
              <a:t>capacity planning of wireless networks using user mobility behavior in smart cities</a:t>
            </a:r>
          </a:p>
          <a:p>
            <a:pPr marL="285750" indent="-285750">
              <a:buFont typeface="Arial" panose="020B0604020202020204" pitchFamily="34" charset="0"/>
              <a:buChar char="•"/>
            </a:pPr>
            <a:r>
              <a:rPr lang="en-US" sz="1200" dirty="0">
                <a:solidFill>
                  <a:schemeClr val="tx1"/>
                </a:solidFill>
                <a:latin typeface="Calibri" panose="020F0502020204030204" pitchFamily="34" charset="0"/>
                <a:ea typeface="Calibri" panose="020F0502020204030204" pitchFamily="34" charset="0"/>
                <a:cs typeface="Times New Roman" panose="02020603050405020304" pitchFamily="18" charset="0"/>
              </a:rPr>
              <a:t>High Reliability 4G and 5G Cellular Wireless Services for Smart Cities</a:t>
            </a:r>
          </a:p>
          <a:p>
            <a:pPr marL="285750" indent="-285750">
              <a:buFont typeface="Arial" panose="020B0604020202020204" pitchFamily="34" charset="0"/>
              <a:buChar char="•"/>
            </a:pPr>
            <a:r>
              <a:rPr lang="en-US" sz="1200" dirty="0">
                <a:solidFill>
                  <a:schemeClr val="tx1"/>
                </a:solidFill>
                <a:latin typeface="Calibri" panose="020F0502020204030204" pitchFamily="34" charset="0"/>
                <a:ea typeface="Calibri" panose="020F0502020204030204" pitchFamily="34" charset="0"/>
                <a:cs typeface="Times New Roman" panose="02020603050405020304" pitchFamily="18" charset="0"/>
              </a:rPr>
              <a:t>Privacy Protection for Police Body Camera Systems</a:t>
            </a:r>
          </a:p>
          <a:p>
            <a:pPr marL="285750" indent="-285750">
              <a:buFont typeface="Arial" panose="020B0604020202020204" pitchFamily="34" charset="0"/>
              <a:buChar char="•"/>
            </a:pPr>
            <a:r>
              <a:rPr lang="en-US" sz="1200" dirty="0">
                <a:solidFill>
                  <a:schemeClr val="tx1"/>
                </a:solidFill>
                <a:latin typeface="Calibri" panose="020F0502020204030204" pitchFamily="34" charset="0"/>
                <a:ea typeface="Calibri" panose="020F0502020204030204" pitchFamily="34" charset="0"/>
                <a:cs typeface="Times New Roman" panose="02020603050405020304" pitchFamily="18" charset="0"/>
              </a:rPr>
              <a:t>Ubiquitous Wireless Connectivity through Dense Small Cell </a:t>
            </a:r>
          </a:p>
          <a:p>
            <a:pPr marL="285750" indent="-285750">
              <a:buFont typeface="Arial" panose="020B0604020202020204" pitchFamily="34" charset="0"/>
              <a:buChar char="•"/>
            </a:pPr>
            <a:r>
              <a:rPr lang="en-US" sz="1200" dirty="0">
                <a:solidFill>
                  <a:schemeClr val="tx1"/>
                </a:solidFill>
                <a:latin typeface="Calibri" panose="020F0502020204030204" pitchFamily="34" charset="0"/>
                <a:ea typeface="Calibri" panose="020F0502020204030204" pitchFamily="34" charset="0"/>
                <a:cs typeface="Times New Roman" panose="02020603050405020304" pitchFamily="18" charset="0"/>
              </a:rPr>
              <a:t>Resilience and Survivability for Future Wireless </a:t>
            </a:r>
          </a:p>
          <a:p>
            <a:pPr marL="285750" indent="-285750">
              <a:buFont typeface="Arial" panose="020B0604020202020204" pitchFamily="34" charset="0"/>
              <a:buChar char="•"/>
            </a:pPr>
            <a:r>
              <a:rPr lang="en-US" sz="1200" dirty="0">
                <a:solidFill>
                  <a:schemeClr val="tx1"/>
                </a:solidFill>
                <a:latin typeface="Calibri" panose="020F0502020204030204" pitchFamily="34" charset="0"/>
                <a:ea typeface="Calibri" panose="020F0502020204030204" pitchFamily="34" charset="0"/>
                <a:cs typeface="Times New Roman" panose="02020603050405020304" pitchFamily="18" charset="0"/>
              </a:rPr>
              <a:t>Real-Time Low Cost Surveillance System based on Raspberry Pi</a:t>
            </a:r>
          </a:p>
          <a:p>
            <a:pPr marL="285750" indent="-285750">
              <a:buFont typeface="Arial" panose="020B0604020202020204" pitchFamily="34" charset="0"/>
              <a:buChar char="•"/>
            </a:pPr>
            <a:r>
              <a:rPr lang="en-US" sz="1200" dirty="0">
                <a:solidFill>
                  <a:schemeClr val="tx1"/>
                </a:solidFill>
                <a:latin typeface="Calibri" panose="020F0502020204030204" pitchFamily="34" charset="0"/>
                <a:ea typeface="Calibri" panose="020F0502020204030204" pitchFamily="34" charset="0"/>
                <a:cs typeface="Times New Roman" panose="02020603050405020304" pitchFamily="18" charset="0"/>
              </a:rPr>
              <a:t>Using Gamification for Resident Engagement</a:t>
            </a:r>
          </a:p>
          <a:p>
            <a:r>
              <a:rPr lang="en-US" sz="16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Trento Italy</a:t>
            </a:r>
          </a:p>
          <a:p>
            <a:pPr marL="285750" indent="-285750">
              <a:buFont typeface="Arial" panose="020B0604020202020204" pitchFamily="34" charset="0"/>
              <a:buChar char="•"/>
            </a:pPr>
            <a:r>
              <a:rPr lang="en-US" sz="1400" dirty="0">
                <a:solidFill>
                  <a:schemeClr val="tx1"/>
                </a:solidFill>
                <a:latin typeface="Calibri" panose="020F0502020204030204" pitchFamily="34" charset="0"/>
                <a:ea typeface="Calibri" panose="020F0502020204030204" pitchFamily="34" charset="0"/>
                <a:cs typeface="Times New Roman" panose="02020603050405020304" pitchFamily="18" charset="0"/>
              </a:rPr>
              <a:t>Energy Systems for Smart Cities</a:t>
            </a:r>
          </a:p>
          <a:p>
            <a:pPr marL="285750" indent="-285750">
              <a:buFont typeface="Arial" panose="020B0604020202020204" pitchFamily="34" charset="0"/>
              <a:buChar char="•"/>
            </a:pPr>
            <a:r>
              <a:rPr lang="en-US" sz="1400" dirty="0">
                <a:solidFill>
                  <a:schemeClr val="tx1"/>
                </a:solidFill>
                <a:latin typeface="Calibri" panose="020F0502020204030204" pitchFamily="34" charset="0"/>
                <a:ea typeface="Calibri" panose="020F0502020204030204" pitchFamily="34" charset="0"/>
                <a:cs typeface="Times New Roman" panose="02020603050405020304" pitchFamily="18" charset="0"/>
              </a:rPr>
              <a:t>Big Data and Open Data for a Smart City</a:t>
            </a:r>
          </a:p>
          <a:p>
            <a:pPr marL="285750" indent="-285750">
              <a:buFont typeface="Arial" panose="020B0604020202020204" pitchFamily="34" charset="0"/>
              <a:buChar char="•"/>
            </a:pPr>
            <a:r>
              <a:rPr lang="en-US" sz="1400" dirty="0">
                <a:solidFill>
                  <a:schemeClr val="tx1"/>
                </a:solidFill>
                <a:latin typeface="Calibri" panose="020F0502020204030204" pitchFamily="34" charset="0"/>
                <a:ea typeface="Calibri" panose="020F0502020204030204" pitchFamily="34" charset="0"/>
                <a:cs typeface="Times New Roman" panose="02020603050405020304" pitchFamily="18" charset="0"/>
              </a:rPr>
              <a:t>Fostering Smart Mobility for Middle Sized Cities</a:t>
            </a:r>
          </a:p>
          <a:p>
            <a:pPr marL="285750" indent="-285750">
              <a:buFont typeface="Arial" panose="020B0604020202020204" pitchFamily="34" charset="0"/>
              <a:buChar char="•"/>
            </a:pPr>
            <a:r>
              <a:rPr lang="en-US" sz="1400" dirty="0">
                <a:solidFill>
                  <a:schemeClr val="tx1"/>
                </a:solidFill>
                <a:latin typeface="Calibri" panose="020F0502020204030204" pitchFamily="34" charset="0"/>
                <a:ea typeface="Calibri" panose="020F0502020204030204" pitchFamily="34" charset="0"/>
                <a:cs typeface="Times New Roman" panose="02020603050405020304" pitchFamily="18" charset="0"/>
              </a:rPr>
              <a:t>Innovative Tourism Services </a:t>
            </a:r>
          </a:p>
          <a:p>
            <a:pPr marL="285750" indent="-285750">
              <a:buFont typeface="Arial" panose="020B0604020202020204" pitchFamily="34" charset="0"/>
              <a:buChar char="•"/>
            </a:pPr>
            <a:r>
              <a:rPr lang="en-US" sz="1400" dirty="0">
                <a:solidFill>
                  <a:schemeClr val="tx1"/>
                </a:solidFill>
                <a:latin typeface="Calibri" panose="020F0502020204030204" pitchFamily="34" charset="0"/>
                <a:ea typeface="Calibri" panose="020F0502020204030204" pitchFamily="34" charset="0"/>
                <a:cs typeface="Times New Roman" panose="02020603050405020304" pitchFamily="18" charset="0"/>
              </a:rPr>
              <a:t>Smart Citizens for Healthy Cities</a:t>
            </a:r>
          </a:p>
          <a:p>
            <a:pPr marL="285750" indent="-285750">
              <a:buFont typeface="Arial" panose="020B0604020202020204" pitchFamily="34" charset="0"/>
              <a:buChar char="•"/>
            </a:pPr>
            <a:r>
              <a:rPr lang="en-US" sz="1400" dirty="0">
                <a:solidFill>
                  <a:schemeClr val="tx1"/>
                </a:solidFill>
                <a:latin typeface="Calibri" panose="020F0502020204030204" pitchFamily="34" charset="0"/>
                <a:ea typeface="Calibri" panose="020F0502020204030204" pitchFamily="34" charset="0"/>
                <a:cs typeface="Times New Roman" panose="02020603050405020304" pitchFamily="18" charset="0"/>
              </a:rPr>
              <a:t>Smart Government -Toward an Innovative Concept of a “One-Stop Shop” for Interactive Online Services</a:t>
            </a:r>
          </a:p>
          <a:p>
            <a:endParaRPr lang="en-US" sz="1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Title 1"/>
          <p:cNvSpPr>
            <a:spLocks noGrp="1"/>
          </p:cNvSpPr>
          <p:nvPr>
            <p:ph type="title"/>
          </p:nvPr>
        </p:nvSpPr>
        <p:spPr>
          <a:xfrm>
            <a:off x="449113" y="-27384"/>
            <a:ext cx="11837987" cy="730250"/>
          </a:xfrm>
          <a:ln>
            <a:miter lim="800000"/>
            <a:headEnd/>
            <a:tailEnd/>
          </a:ln>
        </p:spPr>
        <p:txBody>
          <a:bodyPr anchor="b"/>
          <a:lstStyle/>
          <a:p>
            <a:pPr>
              <a:defRPr/>
            </a:pPr>
            <a:r>
              <a:rPr lang="en-US" sz="2800" b="1" dirty="0">
                <a:solidFill>
                  <a:srgbClr val="006DA7"/>
                </a:solidFill>
                <a:latin typeface="+mn-lt"/>
                <a:ea typeface="MS PGothic" pitchFamily="34" charset="-128"/>
              </a:rPr>
              <a:t>MOOC Development Underway</a:t>
            </a:r>
          </a:p>
        </p:txBody>
      </p:sp>
      <p:pic>
        <p:nvPicPr>
          <p:cNvPr id="2048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7789" y="2060848"/>
            <a:ext cx="6120679" cy="372563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Espace réservé du contenu 6"/>
          <p:cNvSpPr>
            <a:spLocks noGrp="1"/>
          </p:cNvSpPr>
          <p:nvPr>
            <p:ph sz="quarter" idx="4294967295"/>
          </p:nvPr>
        </p:nvSpPr>
        <p:spPr>
          <a:xfrm>
            <a:off x="449113" y="1196752"/>
            <a:ext cx="9965779" cy="751389"/>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numCol="2">
            <a:noAutofit/>
          </a:bodyPr>
          <a:lstStyle/>
          <a:p>
            <a:pPr lvl="1">
              <a:lnSpc>
                <a:spcPct val="100000"/>
              </a:lnSpc>
              <a:spcBef>
                <a:spcPts val="300"/>
              </a:spcBef>
              <a:spcAft>
                <a:spcPts val="300"/>
              </a:spcAft>
              <a:buClr>
                <a:srgbClr val="0072A8"/>
              </a:buClr>
              <a:buFont typeface="Arial" charset="0"/>
              <a:buChar char="•"/>
              <a:defRPr/>
            </a:pPr>
            <a:r>
              <a:rPr lang="en-GB" sz="1600" dirty="0" smtClean="0">
                <a:solidFill>
                  <a:schemeClr val="tx1"/>
                </a:solidFill>
              </a:rPr>
              <a:t>Metrics </a:t>
            </a:r>
            <a:r>
              <a:rPr lang="en-GB" sz="1600" dirty="0">
                <a:solidFill>
                  <a:schemeClr val="tx1"/>
                </a:solidFill>
              </a:rPr>
              <a:t>for Smart Cities</a:t>
            </a:r>
          </a:p>
          <a:p>
            <a:pPr lvl="1">
              <a:lnSpc>
                <a:spcPct val="100000"/>
              </a:lnSpc>
              <a:spcBef>
                <a:spcPts val="300"/>
              </a:spcBef>
              <a:spcAft>
                <a:spcPts val="300"/>
              </a:spcAft>
              <a:buClr>
                <a:srgbClr val="0072A8"/>
              </a:buClr>
              <a:buFont typeface="Arial" charset="0"/>
              <a:buChar char="•"/>
              <a:defRPr/>
            </a:pPr>
            <a:r>
              <a:rPr lang="en-GB" sz="1600" dirty="0">
                <a:solidFill>
                  <a:schemeClr val="tx1"/>
                </a:solidFill>
              </a:rPr>
              <a:t>Internet of Things (</a:t>
            </a:r>
            <a:r>
              <a:rPr lang="en-GB" sz="1600" dirty="0" err="1" smtClean="0">
                <a:solidFill>
                  <a:schemeClr val="tx1"/>
                </a:solidFill>
              </a:rPr>
              <a:t>IoT</a:t>
            </a:r>
            <a:r>
              <a:rPr lang="en-GB" sz="1600" dirty="0" smtClean="0">
                <a:solidFill>
                  <a:schemeClr val="tx1"/>
                </a:solidFill>
              </a:rPr>
              <a:t>)</a:t>
            </a:r>
          </a:p>
          <a:p>
            <a:pPr marL="12700" lvl="1" indent="444500">
              <a:lnSpc>
                <a:spcPct val="100000"/>
              </a:lnSpc>
              <a:spcBef>
                <a:spcPts val="300"/>
              </a:spcBef>
              <a:spcAft>
                <a:spcPts val="300"/>
              </a:spcAft>
              <a:defRPr/>
            </a:pPr>
            <a:endParaRPr lang="en-GB" sz="1600" dirty="0" smtClean="0">
              <a:solidFill>
                <a:schemeClr val="tx1"/>
              </a:solidFill>
            </a:endParaRPr>
          </a:p>
          <a:p>
            <a:pPr marL="330200" lvl="1" indent="-330200">
              <a:lnSpc>
                <a:spcPct val="100000"/>
              </a:lnSpc>
              <a:spcBef>
                <a:spcPts val="300"/>
              </a:spcBef>
              <a:spcAft>
                <a:spcPts val="300"/>
              </a:spcAft>
              <a:buClr>
                <a:srgbClr val="0072A8"/>
              </a:buClr>
              <a:buFont typeface="Arial" charset="0"/>
              <a:buChar char="•"/>
              <a:defRPr/>
            </a:pPr>
            <a:r>
              <a:rPr lang="en-GB" sz="1600" dirty="0" smtClean="0">
                <a:solidFill>
                  <a:schemeClr val="tx1"/>
                </a:solidFill>
              </a:rPr>
              <a:t>Data </a:t>
            </a:r>
            <a:r>
              <a:rPr lang="en-GB" sz="1600" dirty="0">
                <a:solidFill>
                  <a:schemeClr val="tx1"/>
                </a:solidFill>
              </a:rPr>
              <a:t>Analytics &amp; Visualization</a:t>
            </a:r>
          </a:p>
          <a:p>
            <a:pPr marL="330200" lvl="1" indent="-330200">
              <a:lnSpc>
                <a:spcPct val="100000"/>
              </a:lnSpc>
              <a:spcBef>
                <a:spcPts val="300"/>
              </a:spcBef>
              <a:spcAft>
                <a:spcPts val="300"/>
              </a:spcAft>
              <a:buClr>
                <a:srgbClr val="0072A8"/>
              </a:buClr>
              <a:buFont typeface="Arial" charset="0"/>
              <a:buChar char="•"/>
              <a:defRPr/>
            </a:pPr>
            <a:r>
              <a:rPr lang="en-GB" sz="1600" dirty="0">
                <a:solidFill>
                  <a:schemeClr val="tx1"/>
                </a:solidFill>
              </a:rPr>
              <a:t>Open Data Framework</a:t>
            </a:r>
          </a:p>
        </p:txBody>
      </p:sp>
      <p:sp>
        <p:nvSpPr>
          <p:cNvPr id="5" name="Slide Number Placeholder 2"/>
          <p:cNvSpPr>
            <a:spLocks noGrp="1"/>
          </p:cNvSpPr>
          <p:nvPr>
            <p:ph type="sldNum" sz="quarter" idx="4294967295"/>
          </p:nvPr>
        </p:nvSpPr>
        <p:spPr>
          <a:xfrm>
            <a:off x="365125" y="6315075"/>
            <a:ext cx="2527300" cy="354013"/>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9pPr>
          </a:lstStyle>
          <a:p>
            <a:r>
              <a:rPr lang="en-US" altLang="x-none" sz="1400" dirty="0" err="1">
                <a:solidFill>
                  <a:srgbClr val="000000"/>
                </a:solidFill>
                <a:latin typeface="Verdana" charset="0"/>
              </a:rPr>
              <a:t>Pg</a:t>
            </a:r>
            <a:r>
              <a:rPr lang="en-US" altLang="x-none" sz="1400" dirty="0">
                <a:solidFill>
                  <a:srgbClr val="000000"/>
                </a:solidFill>
                <a:latin typeface="Verdana" charset="0"/>
              </a:rPr>
              <a:t> </a:t>
            </a:r>
            <a:r>
              <a:rPr lang="en-US" altLang="x-none" sz="1400" dirty="0" smtClean="0">
                <a:solidFill>
                  <a:srgbClr val="000000"/>
                </a:solidFill>
                <a:latin typeface="Verdana" charset="0"/>
              </a:rPr>
              <a:t>7 </a:t>
            </a:r>
            <a:r>
              <a:rPr lang="en-US" altLang="x-none" sz="1400" dirty="0">
                <a:solidFill>
                  <a:srgbClr val="000000"/>
                </a:solidFill>
                <a:latin typeface="Verdana" charset="0"/>
              </a:rPr>
              <a:t>| </a:t>
            </a:r>
          </a:p>
        </p:txBody>
      </p:sp>
      <p:pic>
        <p:nvPicPr>
          <p:cNvPr id="6" name="Picture 2" descr="1st IEEE International Summer School on Smart Cities (IEEE S3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6540" y="2184840"/>
            <a:ext cx="3779392" cy="225155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405781" y="702866"/>
            <a:ext cx="8712967" cy="338554"/>
          </a:xfrm>
          <a:prstGeom prst="rect">
            <a:avLst/>
          </a:prstGeom>
          <a:noFill/>
        </p:spPr>
        <p:txBody>
          <a:bodyPr wrap="square" rtlCol="0">
            <a:spAutoFit/>
          </a:bodyPr>
          <a:lstStyle/>
          <a:p>
            <a:pPr>
              <a:defRPr/>
            </a:pPr>
            <a:r>
              <a:rPr lang="en-GB" sz="1600" b="1" dirty="0">
                <a:solidFill>
                  <a:schemeClr val="tx1"/>
                </a:solidFill>
                <a:latin typeface="Verdana" charset="0"/>
                <a:ea typeface="Verdana" charset="0"/>
                <a:cs typeface="Verdana" charset="0"/>
              </a:rPr>
              <a:t>Four areas of focus for </a:t>
            </a:r>
            <a:r>
              <a:rPr lang="en-US" sz="1600" b="1" dirty="0">
                <a:solidFill>
                  <a:schemeClr val="tx1"/>
                </a:solidFill>
                <a:latin typeface="Verdana" charset="0"/>
                <a:ea typeface="Verdana" charset="0"/>
                <a:cs typeface="Verdana" charset="0"/>
              </a:rPr>
              <a:t>Massive Open Online Courses (MOOCs)</a:t>
            </a:r>
            <a:endParaRPr lang="en-GB" sz="1600" dirty="0">
              <a:solidFill>
                <a:schemeClr val="tx1"/>
              </a:solidFill>
              <a:latin typeface="Verdana" charset="0"/>
              <a:ea typeface="Verdana" charset="0"/>
              <a:cs typeface="Verdana"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Content Placeholder 1"/>
          <p:cNvSpPr>
            <a:spLocks noGrp="1"/>
          </p:cNvSpPr>
          <p:nvPr>
            <p:ph idx="1"/>
          </p:nvPr>
        </p:nvSpPr>
        <p:spPr>
          <a:xfrm>
            <a:off x="612253" y="1341438"/>
            <a:ext cx="11026775" cy="4522787"/>
          </a:xfrm>
        </p:spPr>
        <p:txBody>
          <a:bodyPr/>
          <a:lstStyle/>
          <a:p>
            <a:pPr marL="457200" indent="-457200">
              <a:buClr>
                <a:srgbClr val="0072A8"/>
              </a:buClr>
              <a:buFont typeface="Arial" charset="0"/>
              <a:buChar char="•"/>
            </a:pPr>
            <a:r>
              <a:rPr lang="en-US" altLang="x-none" sz="2200" dirty="0">
                <a:ea typeface="ＭＳ Ｐゴシック" charset="-128"/>
              </a:rPr>
              <a:t>Industry Connections Program</a:t>
            </a:r>
          </a:p>
          <a:p>
            <a:pPr marL="1200150" lvl="1" indent="-252413">
              <a:buClr>
                <a:srgbClr val="0072A8"/>
              </a:buClr>
              <a:buFont typeface="Arial" charset="0"/>
              <a:buChar char="•"/>
            </a:pPr>
            <a:r>
              <a:rPr lang="en-US" altLang="x-none" sz="2000" dirty="0"/>
              <a:t>Incubation program for pre-standards work and related standards work</a:t>
            </a:r>
          </a:p>
          <a:p>
            <a:pPr marL="1200150" lvl="1" indent="-252413">
              <a:buClr>
                <a:srgbClr val="0072A8"/>
              </a:buClr>
              <a:buFont typeface="Arial" charset="0"/>
              <a:buChar char="•"/>
            </a:pPr>
            <a:r>
              <a:rPr lang="en-US" altLang="x-none" sz="2000" dirty="0"/>
              <a:t>Helps incubate new standards and related products and services </a:t>
            </a:r>
          </a:p>
          <a:p>
            <a:pPr marL="1200150" lvl="1" indent="-252413">
              <a:buClr>
                <a:srgbClr val="0072A8"/>
              </a:buClr>
              <a:buFont typeface="Arial" charset="0"/>
              <a:buChar char="•"/>
            </a:pPr>
            <a:r>
              <a:rPr lang="en-US" altLang="x-none" sz="2000" dirty="0"/>
              <a:t>Facilitating collaboration among organizations and individuals as they refine their thinking on rapidly changing technologies</a:t>
            </a:r>
          </a:p>
          <a:p>
            <a:pPr marL="1200150" lvl="1" indent="-252413">
              <a:buClr>
                <a:srgbClr val="0072A8"/>
              </a:buClr>
              <a:buFont typeface="Arial" charset="0"/>
              <a:buChar char="•"/>
            </a:pPr>
            <a:r>
              <a:rPr lang="en-US" altLang="x-none" sz="2000" dirty="0"/>
              <a:t>The output of IC programs can be several</a:t>
            </a:r>
          </a:p>
          <a:p>
            <a:pPr marL="1603375" lvl="2" indent="-347663">
              <a:buClr>
                <a:srgbClr val="0072A8"/>
              </a:buClr>
              <a:buFont typeface="Arial" charset="0"/>
              <a:buChar char="•"/>
            </a:pPr>
            <a:r>
              <a:rPr lang="en-US" altLang="x-none" dirty="0"/>
              <a:t>White paper development</a:t>
            </a:r>
          </a:p>
          <a:p>
            <a:pPr marL="1603375" lvl="2" indent="-347663">
              <a:buClr>
                <a:srgbClr val="0072A8"/>
              </a:buClr>
              <a:buFont typeface="Arial" charset="0"/>
              <a:buChar char="•"/>
            </a:pPr>
            <a:r>
              <a:rPr lang="en-US" altLang="x-none" dirty="0"/>
              <a:t>Standards Gap Analysis </a:t>
            </a:r>
            <a:r>
              <a:rPr lang="mr-IN" altLang="x-none" dirty="0"/>
              <a:t>–</a:t>
            </a:r>
            <a:r>
              <a:rPr lang="en-US" altLang="x-none" dirty="0"/>
              <a:t> identify need for new standards</a:t>
            </a:r>
          </a:p>
          <a:p>
            <a:pPr marL="1603375" lvl="2" indent="-347663">
              <a:buClr>
                <a:srgbClr val="0072A8"/>
              </a:buClr>
              <a:buFont typeface="Arial" charset="0"/>
              <a:buChar char="•"/>
            </a:pPr>
            <a:r>
              <a:rPr lang="en-US" altLang="x-none" dirty="0"/>
              <a:t>Creation of awareness on emerging technologies through workshops</a:t>
            </a:r>
          </a:p>
          <a:p>
            <a:pPr marL="1603375" lvl="2" indent="-347663">
              <a:buClr>
                <a:srgbClr val="0072A8"/>
              </a:buClr>
              <a:buFont typeface="Arial" charset="0"/>
              <a:buChar char="•"/>
            </a:pPr>
            <a:r>
              <a:rPr lang="en-US" altLang="x-none" dirty="0"/>
              <a:t>Test bed development</a:t>
            </a:r>
          </a:p>
          <a:p>
            <a:pPr lvl="2"/>
            <a:endParaRPr lang="en-US" altLang="x-none" dirty="0"/>
          </a:p>
          <a:p>
            <a:r>
              <a:rPr lang="en-US" altLang="x-none" sz="1600" dirty="0">
                <a:ea typeface="ＭＳ Ｐゴシック" charset="-128"/>
              </a:rPr>
              <a:t>http://</a:t>
            </a:r>
            <a:r>
              <a:rPr lang="en-US" altLang="x-none" sz="1600" dirty="0" err="1">
                <a:ea typeface="ＭＳ Ｐゴシック" charset="-128"/>
              </a:rPr>
              <a:t>standards.ieee.org</a:t>
            </a:r>
            <a:r>
              <a:rPr lang="en-US" altLang="x-none" sz="1600" dirty="0">
                <a:ea typeface="ＭＳ Ｐゴシック" charset="-128"/>
              </a:rPr>
              <a:t>/develop/</a:t>
            </a:r>
            <a:r>
              <a:rPr lang="en-US" altLang="x-none" sz="1600" dirty="0" err="1">
                <a:ea typeface="ＭＳ Ｐゴシック" charset="-128"/>
              </a:rPr>
              <a:t>indconn</a:t>
            </a:r>
            <a:r>
              <a:rPr lang="en-US" altLang="x-none" sz="1600" dirty="0">
                <a:ea typeface="ＭＳ Ｐゴシック" charset="-128"/>
              </a:rPr>
              <a:t>/</a:t>
            </a:r>
            <a:r>
              <a:rPr lang="en-US" altLang="x-none" sz="1600" dirty="0" err="1">
                <a:ea typeface="ＭＳ Ｐゴシック" charset="-128"/>
              </a:rPr>
              <a:t>index.html</a:t>
            </a:r>
            <a:endParaRPr lang="en-US" altLang="x-none" sz="1600" dirty="0">
              <a:ea typeface="ＭＳ Ｐゴシック" charset="-128"/>
            </a:endParaRPr>
          </a:p>
        </p:txBody>
      </p:sp>
      <p:sp>
        <p:nvSpPr>
          <p:cNvPr id="10243" name="Slide Number Placeholder 2"/>
          <p:cNvSpPr>
            <a:spLocks noGrp="1"/>
          </p:cNvSpPr>
          <p:nvPr>
            <p:ph type="sldNum" sz="quarter" idx="12"/>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9pPr>
          </a:lstStyle>
          <a:p>
            <a:r>
              <a:rPr lang="en-US" altLang="x-none" sz="1400" dirty="0" err="1">
                <a:solidFill>
                  <a:srgbClr val="000000"/>
                </a:solidFill>
                <a:latin typeface="Verdana" charset="0"/>
              </a:rPr>
              <a:t>Pg</a:t>
            </a:r>
            <a:r>
              <a:rPr lang="en-US" altLang="x-none" sz="1400" dirty="0">
                <a:solidFill>
                  <a:srgbClr val="000000"/>
                </a:solidFill>
                <a:latin typeface="Verdana" charset="0"/>
              </a:rPr>
              <a:t> </a:t>
            </a:r>
            <a:fld id="{DC56FCF8-D804-AD41-AECD-46152EE196AC}" type="slidenum">
              <a:rPr lang="en-US" altLang="x-none" sz="1400" smtClean="0">
                <a:solidFill>
                  <a:srgbClr val="000000"/>
                </a:solidFill>
                <a:latin typeface="Verdana" charset="0"/>
              </a:rPr>
              <a:pPr/>
              <a:t>8</a:t>
            </a:fld>
            <a:r>
              <a:rPr lang="en-US" altLang="x-none" sz="1400" dirty="0" smtClean="0">
                <a:solidFill>
                  <a:srgbClr val="000000"/>
                </a:solidFill>
                <a:latin typeface="Verdana" charset="0"/>
              </a:rPr>
              <a:t> </a:t>
            </a:r>
            <a:r>
              <a:rPr lang="en-US" altLang="x-none" sz="1400" dirty="0">
                <a:solidFill>
                  <a:srgbClr val="000000"/>
                </a:solidFill>
                <a:latin typeface="Verdana" charset="0"/>
              </a:rPr>
              <a:t>| </a:t>
            </a:r>
          </a:p>
        </p:txBody>
      </p:sp>
      <p:sp>
        <p:nvSpPr>
          <p:cNvPr id="23555" name="Content Placeholder 3"/>
          <p:cNvSpPr>
            <a:spLocks noGrp="1"/>
          </p:cNvSpPr>
          <p:nvPr>
            <p:ph idx="11"/>
          </p:nvPr>
        </p:nvSpPr>
        <p:spPr>
          <a:xfrm>
            <a:off x="549275" y="620713"/>
            <a:ext cx="11026775" cy="647700"/>
          </a:xfrm>
        </p:spPr>
        <p:txBody>
          <a:bodyPr/>
          <a:lstStyle/>
          <a:p>
            <a:r>
              <a:rPr lang="en-US" altLang="x-none">
                <a:ea typeface="ＭＳ Ｐゴシック" charset="-128"/>
              </a:rPr>
              <a:t>IEEE-SA: Home for Emerging Technologies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Content Placeholder 1"/>
          <p:cNvSpPr>
            <a:spLocks noGrp="1"/>
          </p:cNvSpPr>
          <p:nvPr>
            <p:ph idx="1"/>
          </p:nvPr>
        </p:nvSpPr>
        <p:spPr>
          <a:xfrm>
            <a:off x="549275" y="1125538"/>
            <a:ext cx="11026775" cy="4521200"/>
          </a:xfrm>
        </p:spPr>
        <p:txBody>
          <a:bodyPr/>
          <a:lstStyle/>
          <a:p>
            <a:pPr>
              <a:buClr>
                <a:srgbClr val="0072A8"/>
              </a:buClr>
              <a:buFont typeface="Arial" charset="0"/>
              <a:buChar char="•"/>
            </a:pPr>
            <a:r>
              <a:rPr lang="en-GB" altLang="x-none" sz="1800" dirty="0">
                <a:solidFill>
                  <a:schemeClr val="tx1"/>
                </a:solidFill>
                <a:ea typeface="ＭＳ Ｐゴシック" charset="-128"/>
              </a:rPr>
              <a:t>IEEE Open Data</a:t>
            </a:r>
          </a:p>
          <a:p>
            <a:pPr marL="1200150" lvl="1" indent="-279400">
              <a:buClr>
                <a:srgbClr val="0072A8"/>
              </a:buClr>
              <a:buFont typeface="Arial" charset="0"/>
              <a:buChar char="•"/>
            </a:pPr>
            <a:r>
              <a:rPr lang="en-GB" altLang="x-none" sz="1600" dirty="0">
                <a:solidFill>
                  <a:schemeClr val="tx1"/>
                </a:solidFill>
              </a:rPr>
              <a:t>Engage stakeholders to assess existing Open Data initiatives, identify standards needs; Having a globally accepted definition, and structure for Open Data will enable interoperability</a:t>
            </a:r>
          </a:p>
          <a:p>
            <a:pPr marL="1200150" lvl="1" indent="-279400">
              <a:buClr>
                <a:srgbClr val="0072A8"/>
              </a:buClr>
              <a:buFont typeface="Arial" charset="0"/>
              <a:buChar char="•"/>
            </a:pPr>
            <a:r>
              <a:rPr lang="en-GB" altLang="x-none" sz="1600" dirty="0">
                <a:solidFill>
                  <a:schemeClr val="tx1"/>
                </a:solidFill>
              </a:rPr>
              <a:t>In assisting local government to make data open, companies will benefit from access to these institutions. We need to ensure that the local ecosystem is maintained.</a:t>
            </a:r>
          </a:p>
          <a:p>
            <a:pPr>
              <a:buClr>
                <a:srgbClr val="0072A8"/>
              </a:buClr>
              <a:buFont typeface="Arial" charset="0"/>
              <a:buChar char="•"/>
            </a:pPr>
            <a:r>
              <a:rPr lang="en-GB" altLang="x-none" sz="1800" dirty="0">
                <a:solidFill>
                  <a:schemeClr val="tx1"/>
                </a:solidFill>
                <a:ea typeface="ＭＳ Ｐゴシック" charset="-128"/>
              </a:rPr>
              <a:t>IEEE Smart Cities Compliance Indicators</a:t>
            </a:r>
          </a:p>
          <a:p>
            <a:pPr marL="1200150" lvl="1" indent="-293688">
              <a:buClr>
                <a:srgbClr val="0072A8"/>
              </a:buClr>
              <a:buFont typeface="Arial" charset="0"/>
              <a:buChar char="•"/>
            </a:pPr>
            <a:r>
              <a:rPr lang="en-GB" altLang="x-none" sz="1600" dirty="0">
                <a:solidFill>
                  <a:schemeClr val="tx1"/>
                </a:solidFill>
              </a:rPr>
              <a:t>The goal of the activity is to come up with a definition of a Smart City and the factors that determine the </a:t>
            </a:r>
            <a:r>
              <a:rPr lang="en-GB" altLang="en-US" sz="1600" dirty="0">
                <a:solidFill>
                  <a:schemeClr val="tx1"/>
                </a:solidFill>
              </a:rPr>
              <a:t>‘</a:t>
            </a:r>
            <a:r>
              <a:rPr lang="en-GB" altLang="x-none" sz="1600" dirty="0">
                <a:solidFill>
                  <a:schemeClr val="tx1"/>
                </a:solidFill>
              </a:rPr>
              <a:t>smartness</a:t>
            </a:r>
            <a:r>
              <a:rPr lang="en-GB" altLang="en-US" sz="1600" dirty="0">
                <a:solidFill>
                  <a:schemeClr val="tx1"/>
                </a:solidFill>
              </a:rPr>
              <a:t>’</a:t>
            </a:r>
            <a:r>
              <a:rPr lang="en-GB" altLang="x-none" sz="1600" dirty="0">
                <a:solidFill>
                  <a:schemeClr val="tx1"/>
                </a:solidFill>
              </a:rPr>
              <a:t> of a city. </a:t>
            </a:r>
          </a:p>
          <a:p>
            <a:pPr marL="1200150" lvl="1" indent="-293688">
              <a:buClr>
                <a:srgbClr val="0072A8"/>
              </a:buClr>
              <a:buFont typeface="Arial" charset="0"/>
              <a:buChar char="•"/>
            </a:pPr>
            <a:r>
              <a:rPr lang="en-GB" altLang="x-none" sz="1600" dirty="0">
                <a:solidFill>
                  <a:schemeClr val="tx1"/>
                </a:solidFill>
              </a:rPr>
              <a:t>Identify the </a:t>
            </a:r>
            <a:r>
              <a:rPr lang="en-GB" altLang="en-US" sz="1600" dirty="0">
                <a:solidFill>
                  <a:schemeClr val="tx1"/>
                </a:solidFill>
              </a:rPr>
              <a:t>‘</a:t>
            </a:r>
            <a:r>
              <a:rPr lang="en-GB" altLang="x-none" sz="1600" dirty="0">
                <a:solidFill>
                  <a:schemeClr val="tx1"/>
                </a:solidFill>
              </a:rPr>
              <a:t>indicators of smartness</a:t>
            </a:r>
            <a:r>
              <a:rPr lang="en-GB" altLang="en-US" sz="1600" dirty="0">
                <a:solidFill>
                  <a:schemeClr val="tx1"/>
                </a:solidFill>
              </a:rPr>
              <a:t>’</a:t>
            </a:r>
            <a:r>
              <a:rPr lang="en-GB" altLang="x-none" sz="1600" dirty="0">
                <a:solidFill>
                  <a:schemeClr val="tx1"/>
                </a:solidFill>
              </a:rPr>
              <a:t> for a city to be called as a smart city; based on these indicators and their impact on the overall environment of the city we will develop a rating index</a:t>
            </a:r>
            <a:r>
              <a:rPr lang="en-GB" altLang="x-none" sz="600" dirty="0">
                <a:solidFill>
                  <a:schemeClr val="tx1"/>
                </a:solidFill>
              </a:rPr>
              <a:t>.</a:t>
            </a:r>
          </a:p>
          <a:p>
            <a:pPr>
              <a:buClr>
                <a:srgbClr val="0072A8"/>
              </a:buClr>
              <a:buFont typeface="Arial" charset="0"/>
              <a:buChar char="•"/>
            </a:pPr>
            <a:r>
              <a:rPr lang="en-GB" altLang="x-none" sz="1800" dirty="0">
                <a:solidFill>
                  <a:schemeClr val="tx1"/>
                </a:solidFill>
                <a:ea typeface="ＭＳ Ｐゴシック" charset="-128"/>
              </a:rPr>
              <a:t>IEEE Actionable </a:t>
            </a:r>
            <a:r>
              <a:rPr lang="en-GB" altLang="x-none" sz="1800" dirty="0" err="1">
                <a:solidFill>
                  <a:schemeClr val="tx1"/>
                </a:solidFill>
                <a:ea typeface="ＭＳ Ｐゴシック" charset="-128"/>
              </a:rPr>
              <a:t>Databook</a:t>
            </a:r>
            <a:r>
              <a:rPr lang="en-GB" altLang="x-none" sz="1800" dirty="0">
                <a:solidFill>
                  <a:schemeClr val="tx1"/>
                </a:solidFill>
                <a:ea typeface="ＭＳ Ｐゴシック" charset="-128"/>
              </a:rPr>
              <a:t> for Education</a:t>
            </a:r>
          </a:p>
          <a:p>
            <a:pPr>
              <a:buClr>
                <a:srgbClr val="0072A8"/>
              </a:buClr>
              <a:buFont typeface="Arial" charset="0"/>
              <a:buChar char="•"/>
            </a:pPr>
            <a:r>
              <a:rPr lang="en-GB" altLang="x-none" sz="1800" dirty="0">
                <a:solidFill>
                  <a:schemeClr val="tx1"/>
                </a:solidFill>
                <a:ea typeface="ＭＳ Ｐゴシック" charset="-128"/>
              </a:rPr>
              <a:t>IEEE Digital Inclusion through Trust and Agency</a:t>
            </a:r>
          </a:p>
          <a:p>
            <a:pPr>
              <a:buClr>
                <a:srgbClr val="0072A8"/>
              </a:buClr>
              <a:buFont typeface="Arial" charset="0"/>
              <a:buChar char="•"/>
            </a:pPr>
            <a:r>
              <a:rPr lang="en-GB" altLang="x-none" sz="1800" dirty="0">
                <a:solidFill>
                  <a:schemeClr val="tx1"/>
                </a:solidFill>
                <a:ea typeface="ＭＳ Ｐゴシック" charset="-128"/>
              </a:rPr>
              <a:t>IEEE Big Data Governance and Metadata Management</a:t>
            </a:r>
          </a:p>
          <a:p>
            <a:pPr>
              <a:buClr>
                <a:srgbClr val="0072A8"/>
              </a:buClr>
              <a:buFont typeface="Arial" charset="0"/>
              <a:buChar char="•"/>
            </a:pPr>
            <a:r>
              <a:rPr lang="mr-IN" altLang="x-none" sz="1600" dirty="0">
                <a:solidFill>
                  <a:schemeClr val="tx1"/>
                </a:solidFill>
                <a:ea typeface="ＭＳ Ｐゴシック" charset="-128"/>
              </a:rPr>
              <a:t>…</a:t>
            </a:r>
            <a:endParaRPr lang="en-GB" altLang="x-none" sz="1600" dirty="0">
              <a:solidFill>
                <a:schemeClr val="tx1"/>
              </a:solidFill>
              <a:ea typeface="ＭＳ Ｐゴシック" charset="-128"/>
            </a:endParaRPr>
          </a:p>
          <a:p>
            <a:endParaRPr lang="en-GB" altLang="x-none" sz="1600" dirty="0">
              <a:solidFill>
                <a:schemeClr val="tx1"/>
              </a:solidFill>
              <a:ea typeface="ＭＳ Ｐゴシック" charset="-128"/>
            </a:endParaRPr>
          </a:p>
        </p:txBody>
      </p:sp>
      <p:sp>
        <p:nvSpPr>
          <p:cNvPr id="10243" name="Slide Number Placeholder 2"/>
          <p:cNvSpPr>
            <a:spLocks noGrp="1"/>
          </p:cNvSpPr>
          <p:nvPr>
            <p:ph type="sldNum" sz="quarter" idx="12"/>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9pPr>
          </a:lstStyle>
          <a:p>
            <a:r>
              <a:rPr lang="en-US" altLang="x-none" sz="1400" dirty="0" err="1">
                <a:solidFill>
                  <a:srgbClr val="000000"/>
                </a:solidFill>
                <a:latin typeface="Verdana" charset="0"/>
              </a:rPr>
              <a:t>Pg</a:t>
            </a:r>
            <a:r>
              <a:rPr lang="en-US" altLang="x-none" sz="1400" dirty="0">
                <a:solidFill>
                  <a:srgbClr val="000000"/>
                </a:solidFill>
                <a:latin typeface="Verdana" charset="0"/>
              </a:rPr>
              <a:t> </a:t>
            </a:r>
            <a:fld id="{0644AEA2-9C55-5B47-8F29-C3813B49BEC8}" type="slidenum">
              <a:rPr lang="en-US" altLang="x-none" sz="1400" smtClean="0">
                <a:solidFill>
                  <a:srgbClr val="000000"/>
                </a:solidFill>
                <a:latin typeface="Verdana" charset="0"/>
              </a:rPr>
              <a:pPr/>
              <a:t>9</a:t>
            </a:fld>
            <a:r>
              <a:rPr lang="en-US" altLang="x-none" sz="1400" dirty="0" smtClean="0">
                <a:solidFill>
                  <a:srgbClr val="000000"/>
                </a:solidFill>
                <a:latin typeface="Verdana" charset="0"/>
              </a:rPr>
              <a:t> </a:t>
            </a:r>
            <a:r>
              <a:rPr lang="en-US" altLang="x-none" sz="1400" dirty="0">
                <a:solidFill>
                  <a:srgbClr val="000000"/>
                </a:solidFill>
                <a:latin typeface="Verdana" charset="0"/>
              </a:rPr>
              <a:t>| </a:t>
            </a:r>
          </a:p>
        </p:txBody>
      </p:sp>
      <p:sp>
        <p:nvSpPr>
          <p:cNvPr id="24579" name="Content Placeholder 3"/>
          <p:cNvSpPr>
            <a:spLocks noGrp="1"/>
          </p:cNvSpPr>
          <p:nvPr>
            <p:ph idx="11"/>
          </p:nvPr>
        </p:nvSpPr>
        <p:spPr>
          <a:xfrm>
            <a:off x="549275" y="549275"/>
            <a:ext cx="11026775" cy="647700"/>
          </a:xfrm>
        </p:spPr>
        <p:txBody>
          <a:bodyPr/>
          <a:lstStyle/>
          <a:p>
            <a:r>
              <a:rPr lang="en-US" altLang="x-none">
                <a:ea typeface="ＭＳ Ｐゴシック" charset="-128"/>
              </a:rPr>
              <a:t>IEEE-SA IC Programs </a:t>
            </a:r>
            <a:r>
              <a:rPr lang="mr-IN" altLang="x-none">
                <a:ea typeface="ＭＳ Ｐゴシック" charset="-128"/>
              </a:rPr>
              <a:t>–</a:t>
            </a:r>
            <a:r>
              <a:rPr lang="en-US" altLang="x-none">
                <a:ea typeface="ＭＳ Ｐゴシック" charset="-128"/>
              </a:rPr>
              <a:t> Few Examples</a:t>
            </a:r>
          </a:p>
        </p:txBody>
      </p:sp>
    </p:spTree>
  </p:cSld>
  <p:clrMapOvr>
    <a:masterClrMapping/>
  </p:clrMapOvr>
</p:sld>
</file>

<file path=ppt/theme/theme1.xml><?xml version="1.0" encoding="utf-8"?>
<a:theme xmlns:a="http://schemas.openxmlformats.org/drawingml/2006/main" name="Office Theme">
  <a:themeElements>
    <a:clrScheme name="Custom 5">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2B5DCE"/>
      </a:hlink>
      <a:folHlink>
        <a:srgbClr val="B2B2B2"/>
      </a:folHlink>
    </a:clrScheme>
    <a:fontScheme name="Consolas-Verdana">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D1424E53CC42143AB311C22B71889D1" ma:contentTypeVersion="1" ma:contentTypeDescription="Create a new document." ma:contentTypeScope="" ma:versionID="dfeef911b38cc02ce51002c4fdc0bdac">
  <xsd:schema xmlns:xsd="http://www.w3.org/2001/XMLSchema" xmlns:xs="http://www.w3.org/2001/XMLSchema" xmlns:p="http://schemas.microsoft.com/office/2006/metadata/properties" xmlns:ns1="http://schemas.microsoft.com/sharepoint/v3" targetNamespace="http://schemas.microsoft.com/office/2006/metadata/properties" ma:root="true" ma:fieldsID="11556d0edaacd44299612f6ec025f07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1E94A8-509F-4D5C-93F3-58C4D8345C67}"/>
</file>

<file path=customXml/itemProps2.xml><?xml version="1.0" encoding="utf-8"?>
<ds:datastoreItem xmlns:ds="http://schemas.openxmlformats.org/officeDocument/2006/customXml" ds:itemID="{2C75F674-AD5C-4CDE-89E7-949CB7DA80F8}"/>
</file>

<file path=customXml/itemProps3.xml><?xml version="1.0" encoding="utf-8"?>
<ds:datastoreItem xmlns:ds="http://schemas.openxmlformats.org/officeDocument/2006/customXml" ds:itemID="{AE4A864E-A32A-4DB2-94DF-A168C0F7A7BD}"/>
</file>

<file path=docProps/app.xml><?xml version="1.0" encoding="utf-8"?>
<Properties xmlns="http://schemas.openxmlformats.org/officeDocument/2006/extended-properties" xmlns:vt="http://schemas.openxmlformats.org/officeDocument/2006/docPropsVTypes">
  <Template/>
  <TotalTime>55877</TotalTime>
  <Words>2019</Words>
  <Application>Microsoft Macintosh PowerPoint</Application>
  <PresentationFormat>Custom</PresentationFormat>
  <Paragraphs>287</Paragraphs>
  <Slides>16</Slides>
  <Notes>6</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16</vt:i4>
      </vt:variant>
    </vt:vector>
  </HeadingPairs>
  <TitlesOfParts>
    <vt:vector size="33" baseType="lpstr">
      <vt:lpstr>Arial</vt:lpstr>
      <vt:lpstr>Calibri</vt:lpstr>
      <vt:lpstr>Consolas</vt:lpstr>
      <vt:lpstr>Lucida Sans Unicode</vt:lpstr>
      <vt:lpstr>Mangal</vt:lpstr>
      <vt:lpstr>Microsoft YaHei</vt:lpstr>
      <vt:lpstr>MS PGothic</vt:lpstr>
      <vt:lpstr>ＭＳ Ｐゴシック</vt:lpstr>
      <vt:lpstr>Myriad Pro</vt:lpstr>
      <vt:lpstr>Times New Roman</vt:lpstr>
      <vt:lpstr>Trebuchet MS</vt:lpstr>
      <vt:lpstr>Verdana</vt:lpstr>
      <vt:lpstr>Verdana (Body)</vt:lpstr>
      <vt:lpstr>Verdana (Heading)</vt:lpstr>
      <vt:lpstr>Wingdings</vt:lpstr>
      <vt:lpstr>Office Theme</vt:lpstr>
      <vt:lpstr>1_Office Theme</vt:lpstr>
      <vt:lpstr>PowerPoint Presentation</vt:lpstr>
      <vt:lpstr>PowerPoint Presentation</vt:lpstr>
      <vt:lpstr>The Initiative Galaxy The Smart Cities Initiative Network &amp; Forum</vt:lpstr>
      <vt:lpstr>PowerPoint Presentation</vt:lpstr>
      <vt:lpstr>Initiative Deliverables</vt:lpstr>
      <vt:lpstr>Whitepapers        http://smartcities.ieee.org/</vt:lpstr>
      <vt:lpstr>MOOC Development Underway</vt:lpstr>
      <vt:lpstr>PowerPoint Presentation</vt:lpstr>
      <vt:lpstr>PowerPoint Presentation</vt:lpstr>
      <vt:lpstr>PowerPoint Presentation</vt:lpstr>
      <vt:lpstr>PowerPoint Presentation</vt:lpstr>
      <vt:lpstr>PowerPoint Presentation</vt:lpstr>
      <vt:lpstr>IEEE P1931.1 - Standard for an Architectural Framework for Real-time Onsite Operations Facilitation (ROOF)</vt:lpstr>
      <vt:lpstr>PowerPoint Presentation</vt:lpstr>
      <vt:lpstr>PowerPoint Presentation</vt:lpstr>
      <vt:lpstr>PowerPoint Presentation</vt:lpstr>
    </vt:vector>
  </TitlesOfParts>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b.sriv</dc:creator>
  <cp:lastModifiedBy>Microsoft Office User</cp:lastModifiedBy>
  <cp:revision>203</cp:revision>
  <cp:lastPrinted>1601-01-01T00:00:00Z</cp:lastPrinted>
  <dcterms:created xsi:type="dcterms:W3CDTF">2016-04-13T17:12:01Z</dcterms:created>
  <dcterms:modified xsi:type="dcterms:W3CDTF">2017-09-27T08:03:45Z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ublishingExpirationDate">
    <vt:lpwstr/>
  </property>
  <property fmtid="{D5CDD505-2E9C-101B-9397-08002B2CF9AE}" pid="3" name="PublishingStartDate">
    <vt:lpwstr/>
  </property>
  <property fmtid="{D5CDD505-2E9C-101B-9397-08002B2CF9AE}" pid="4" name="ContentTypeId">
    <vt:lpwstr>0x0101009D1424E53CC42143AB311C22B71889D1</vt:lpwstr>
  </property>
</Properties>
</file>