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4"/>
  </p:notesMasterIdLst>
  <p:handoutMasterIdLst>
    <p:handoutMasterId r:id="rId15"/>
  </p:handoutMasterIdLst>
  <p:sldIdLst>
    <p:sldId id="280" r:id="rId4"/>
    <p:sldId id="284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1" r:id="rId1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388" autoAdjust="0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1" Type="http://schemas.openxmlformats.org/officeDocument/2006/relationships/customXml" Target="../customXml/item3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7" Type="http://schemas.openxmlformats.org/officeDocument/2006/relationships/slide" Target="slides/slide4.xml"/><Relationship Id="rId1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20" Type="http://schemas.openxmlformats.org/officeDocument/2006/relationships/customXml" Target="../customXml/item2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tableStyles" Target="tableStyles.xml"/><Relationship Id="rId10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421A98B-79A7-EE4D-B57D-94741D3128D6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330A4B-A3E5-9A44-A1EC-17CFBDA337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E0423242-737D-A847-9FAE-F8851DC471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B95CAC1-C76F-B248-B15E-53592DC3463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6986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DFBB69C-59FD-A041-9BD7-0C71CB2E400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173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9C6B51DC-02B2-A340-9453-42ED0899E27F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070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78D3DA5C-82B3-0E47-B657-F2F901CF0F8F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592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CA5EC41-0C70-954E-9734-D613EEE430B6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266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180F2A51-6FD2-0542-AF09-767637E515E9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9" r:id="rId2"/>
    <p:sldLayoutId id="2147484470" r:id="rId3"/>
    <p:sldLayoutId id="2147484471" r:id="rId4"/>
    <p:sldLayoutId id="214748447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nawrocki@atis.org" TargetMode="External"/><Relationship Id="rId3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ccess.atis.org/apps/group_public/download.php/35648/ATIS-I-000005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82280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GSC-21_015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Michael Nawrocki, 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3.01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ATIS Initiatives in Support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of Artificial Intelligence and Autonomous Systems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Michael Nawrocki,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Vice President of Technology and Solutions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ATIS</a:t>
            </a:r>
          </a:p>
        </p:txBody>
      </p:sp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4" y="2132856"/>
            <a:ext cx="1821805" cy="2372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69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0213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C8F245A-CFAD-0D49-BBA0-5D817A1CEEC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br>
              <a:rPr lang="en-US" altLang="en-US" sz="2200">
                <a:solidFill>
                  <a:srgbClr val="000000"/>
                </a:solidFill>
                <a:latin typeface="Verdana" charset="0"/>
              </a:rPr>
            </a:b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Michael Nawrocki, ATIS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mnawrocki@atis.org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ATIS: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www.atis.org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3C31D71-4701-2C4C-90D1-B2E8D093214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717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1412875"/>
            <a:ext cx="11377613" cy="1295400"/>
          </a:xfrm>
        </p:spPr>
        <p:txBody>
          <a:bodyPr/>
          <a:lstStyle/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ATIS identified the need to spearhead direct industry-to-industry dialog with vehicle OEMs to improve cybersecurity. 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Connected Car-Cybersecurity initiative was launched in June 2016.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CA" altLang="en-US" sz="2400"/>
              <a:t>ATIS joined the </a:t>
            </a:r>
            <a:r>
              <a:rPr lang="en-US" altLang="en-US" sz="2400"/>
              <a:t>Automotive Information Sharing and Analysis Center (Auto-ISAC, managed by Booz Allen) </a:t>
            </a:r>
            <a:r>
              <a:rPr lang="en-CA" altLang="en-US" sz="2400"/>
              <a:t>as a strategic partner.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Objective is to leverage ICT leadership in state-of-art cyber development and standards and begin an industry-to-industry dialog with the OEMs to: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Provide enhanced security for connected vehicles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Identify ICT industry opportunities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Supplement company to company dialogs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C43329E-0B9D-B447-A802-F906320D762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Industry Platform-to-Platform Collaboration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583238"/>
            <a:ext cx="44529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57338"/>
            <a:ext cx="11842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B19F111-DD62-5341-AC9E-D829CB82AB4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Connectivity Paths</a:t>
            </a:r>
          </a:p>
        </p:txBody>
      </p:sp>
      <p:pic>
        <p:nvPicPr>
          <p:cNvPr id="9220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196975"/>
            <a:ext cx="87090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A60016E-474B-9A4B-B276-AD027190952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Security Framework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71650"/>
            <a:ext cx="111569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3064F2-274D-CF4B-B9D1-CF93C5F710E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Layered Security Model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47813"/>
            <a:ext cx="119840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9CF5F24-22C8-2B4E-9FCC-3AE415D06C4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Cloud Access Security Broker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41438"/>
            <a:ext cx="1056798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E3D8A52-09EE-2347-8634-BC5B3EFB0B0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pPr marL="0" indent="0"/>
            <a:r>
              <a:rPr lang="en-US" altLang="en-US"/>
              <a:t>Potential Work Item: </a:t>
            </a:r>
            <a:br>
              <a:rPr lang="en-US" altLang="en-US"/>
            </a:br>
            <a:r>
              <a:rPr lang="en-US" altLang="en-US"/>
              <a:t>Centralized In-Vehicle Security Model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412875"/>
            <a:ext cx="113998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2E588BD-473B-614B-BA23-A480D306D32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14340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1412875"/>
            <a:ext cx="11377613" cy="12954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hlinkClick r:id="rId2"/>
              </a:rPr>
              <a:t>W</a:t>
            </a:r>
            <a:r>
              <a:rPr lang="en-US" altLang="en-US" sz="2400">
                <a:hlinkClick r:id="rId2"/>
              </a:rPr>
              <a:t>hite paper</a:t>
            </a:r>
            <a:r>
              <a:rPr lang="en-US" altLang="en-US" sz="2400"/>
              <a:t> published Aug 2017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Significant interest in this Report across industry segments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Communicates the complexity surrounding connected car cybersecurity 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Establishes the foundation for continued engagement on this topic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Identified potential topics for industry-to-industry collaboration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Potential topics range from in-network security approaches to vehicular-based solutions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Cooperation between industries can open up additional opportunities 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Goal is to continue collaboration with Auto-ISAC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7B389D-BAE1-4102-AB39-B13601EE4783}"/>
</file>

<file path=customXml/itemProps2.xml><?xml version="1.0" encoding="utf-8"?>
<ds:datastoreItem xmlns:ds="http://schemas.openxmlformats.org/officeDocument/2006/customXml" ds:itemID="{9CDEDA16-E009-4123-87D2-FCBAB96436BA}"/>
</file>

<file path=customXml/itemProps3.xml><?xml version="1.0" encoding="utf-8"?>
<ds:datastoreItem xmlns:ds="http://schemas.openxmlformats.org/officeDocument/2006/customXml" ds:itemID="{04EF2044-4AE5-4EF1-B1D9-85AC29D46B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55562</TotalTime>
  <Words>226</Words>
  <Application>Microsoft Macintosh PowerPoint</Application>
  <PresentationFormat>Custom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185</cp:revision>
  <cp:lastPrinted>1601-01-01T00:00:00Z</cp:lastPrinted>
  <dcterms:created xsi:type="dcterms:W3CDTF">2016-04-13T17:12:01Z</dcterms:created>
  <dcterms:modified xsi:type="dcterms:W3CDTF">2017-09-01T13:39:26Z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