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1.xml" ContentType="application/vnd.openxmlformats-officedocument.presentationml.slide+xml"/>
  <Override PartName="/ppt/presentation.xml" ContentType="application/vnd.openxmlformats-officedocument.presentationml.presentation.main+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ppt/changesInfos/changesInfo1.xml" ContentType="application/vnd.ms-powerpoint.changesinfo+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2"/>
    <p:sldMasterId id="2147484195" r:id="rId3"/>
  </p:sldMasterIdLst>
  <p:notesMasterIdLst>
    <p:notesMasterId r:id="rId15"/>
  </p:notesMasterIdLst>
  <p:handoutMasterIdLst>
    <p:handoutMasterId r:id="rId16"/>
  </p:handoutMasterIdLst>
  <p:sldIdLst>
    <p:sldId id="295" r:id="rId4"/>
    <p:sldId id="299" r:id="rId5"/>
    <p:sldId id="298" r:id="rId6"/>
    <p:sldId id="297" r:id="rId7"/>
    <p:sldId id="284" r:id="rId8"/>
    <p:sldId id="296" r:id="rId9"/>
    <p:sldId id="300" r:id="rId10"/>
    <p:sldId id="301" r:id="rId11"/>
    <p:sldId id="302" r:id="rId12"/>
    <p:sldId id="304" r:id="rId13"/>
    <p:sldId id="281" r:id="rId14"/>
  </p:sldIdLst>
  <p:sldSz cx="12188825" cy="6858000"/>
  <p:notesSz cx="7772400" cy="10058400"/>
  <p:defaultTextStyle>
    <a:defPPr>
      <a:defRPr lang="en-GB"/>
    </a:defPPr>
    <a:lvl1pPr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1pPr>
    <a:lvl2pPr marL="742950" indent="-28575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2pPr>
    <a:lvl3pPr marL="1143000" indent="-22860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3pPr>
    <a:lvl4pPr marL="1600200" indent="-22860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4pPr>
    <a:lvl5pPr marL="2057400" indent="-22860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5pPr>
    <a:lvl6pPr marL="22860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6pPr>
    <a:lvl7pPr marL="27432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7pPr>
    <a:lvl8pPr marL="32004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8pPr>
    <a:lvl9pPr marL="36576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2A8"/>
    <a:srgbClr val="006D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902"/>
    <p:restoredTop sz="94494"/>
  </p:normalViewPr>
  <p:slideViewPr>
    <p:cSldViewPr>
      <p:cViewPr varScale="1">
        <p:scale>
          <a:sx n="79" d="100"/>
          <a:sy n="79" d="100"/>
        </p:scale>
        <p:origin x="240" y="35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viewProps" Target="viewProps.xml"/><Relationship Id="rId8" Type="http://schemas.openxmlformats.org/officeDocument/2006/relationships/slide" Target="slides/slide5.xml"/><Relationship Id="rId21" Type="http://schemas.microsoft.com/office/2016/11/relationships/changesInfo" Target="changesInfos/changesInfo1.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presProps" Target="presProps.xml"/><Relationship Id="rId7" Type="http://schemas.openxmlformats.org/officeDocument/2006/relationships/slide" Target="slides/slide4.xml"/><Relationship Id="rId20" Type="http://schemas.openxmlformats.org/officeDocument/2006/relationships/tableStyles" Target="tableStyles.xml"/><Relationship Id="rId16" Type="http://schemas.openxmlformats.org/officeDocument/2006/relationships/handoutMaster" Target="handoutMasters/handoutMaster1.xml"/><Relationship Id="rId2" Type="http://schemas.openxmlformats.org/officeDocument/2006/relationships/slideMaster" Target="slideMasters/slideMaster1.xml"/><Relationship Id="rId11" Type="http://schemas.openxmlformats.org/officeDocument/2006/relationships/slide" Target="slides/slide8.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notesMaster" Target="notesMasters/notesMaster1.xml"/><Relationship Id="rId5" Type="http://schemas.openxmlformats.org/officeDocument/2006/relationships/slide" Target="slides/slide2.xml"/><Relationship Id="rId23"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theme" Target="theme/theme1.xml"/><Relationship Id="rId9" Type="http://schemas.openxmlformats.org/officeDocument/2006/relationships/slide" Target="slides/slide6.xml"/><Relationship Id="rId14" Type="http://schemas.openxmlformats.org/officeDocument/2006/relationships/slide" Target="slides/slide11.xml"/><Relationship Id="rId4" Type="http://schemas.openxmlformats.org/officeDocument/2006/relationships/slide" Target="slides/slide1.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mond Forbes" userId="d6b69f755fbc3628" providerId="LiveId" clId="{76BCD24E-D12F-417C-905B-3FC94C56F0AB}"/>
    <pc:docChg chg="custSel modSld">
      <pc:chgData name="Raymond Forbes" userId="d6b69f755fbc3628" providerId="LiveId" clId="{76BCD24E-D12F-417C-905B-3FC94C56F0AB}" dt="2017-08-25T18:21:16.477" v="3" actId="313"/>
      <pc:docMkLst>
        <pc:docMk/>
      </pc:docMkLst>
      <pc:sldChg chg="modSp">
        <pc:chgData name="Raymond Forbes" userId="d6b69f755fbc3628" providerId="LiveId" clId="{76BCD24E-D12F-417C-905B-3FC94C56F0AB}" dt="2017-08-25T18:15:16.419" v="2"/>
        <pc:sldMkLst>
          <pc:docMk/>
          <pc:sldMk cId="0" sldId="284"/>
        </pc:sldMkLst>
        <pc:spChg chg="mod">
          <ac:chgData name="Raymond Forbes" userId="d6b69f755fbc3628" providerId="LiveId" clId="{76BCD24E-D12F-417C-905B-3FC94C56F0AB}" dt="2017-08-25T18:15:16.419" v="2"/>
          <ac:spMkLst>
            <pc:docMk/>
            <pc:sldMk cId="0" sldId="284"/>
            <ac:spMk id="15364" creationId="{00000000-0000-0000-0000-000000000000}"/>
          </ac:spMkLst>
        </pc:spChg>
      </pc:sldChg>
      <pc:sldChg chg="modSp">
        <pc:chgData name="Raymond Forbes" userId="d6b69f755fbc3628" providerId="LiveId" clId="{76BCD24E-D12F-417C-905B-3FC94C56F0AB}" dt="2017-08-25T18:15:09.684" v="1"/>
        <pc:sldMkLst>
          <pc:docMk/>
          <pc:sldMk cId="0" sldId="297"/>
        </pc:sldMkLst>
        <pc:spChg chg="mod">
          <ac:chgData name="Raymond Forbes" userId="d6b69f755fbc3628" providerId="LiveId" clId="{76BCD24E-D12F-417C-905B-3FC94C56F0AB}" dt="2017-08-25T18:15:09.684" v="1"/>
          <ac:spMkLst>
            <pc:docMk/>
            <pc:sldMk cId="0" sldId="297"/>
            <ac:spMk id="9220" creationId="{00000000-0000-0000-0000-000000000000}"/>
          </ac:spMkLst>
        </pc:spChg>
      </pc:sldChg>
      <pc:sldChg chg="modSp">
        <pc:chgData name="Raymond Forbes" userId="d6b69f755fbc3628" providerId="LiveId" clId="{76BCD24E-D12F-417C-905B-3FC94C56F0AB}" dt="2017-08-25T18:21:16.477" v="3" actId="313"/>
        <pc:sldMkLst>
          <pc:docMk/>
          <pc:sldMk cId="0" sldId="299"/>
        </pc:sldMkLst>
        <pc:spChg chg="mod">
          <ac:chgData name="Raymond Forbes" userId="d6b69f755fbc3628" providerId="LiveId" clId="{76BCD24E-D12F-417C-905B-3FC94C56F0AB}" dt="2017-08-25T18:21:16.477" v="3" actId="313"/>
          <ac:spMkLst>
            <pc:docMk/>
            <pc:sldMk cId="0" sldId="299"/>
            <ac:spMk id="1126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atin typeface="Calibri" charset="0"/>
                <a:ea typeface="Microsoft YaHei" charset="-122"/>
              </a:defRPr>
            </a:lvl1pPr>
          </a:lstStyle>
          <a:p>
            <a:pPr>
              <a:defRPr/>
            </a:pPr>
            <a:endParaRPr lang="en-US"/>
          </a:p>
        </p:txBody>
      </p:sp>
      <p:sp>
        <p:nvSpPr>
          <p:cNvPr id="3" name="Date Placeholder 2"/>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atin typeface="Calibri" charset="0"/>
                <a:ea typeface="Microsoft YaHei" charset="-122"/>
              </a:defRPr>
            </a:lvl1pPr>
          </a:lstStyle>
          <a:p>
            <a:pPr>
              <a:defRPr/>
            </a:pPr>
            <a:fld id="{39E1B503-CAE2-4C4D-8170-E22659928C99}" type="datetimeFigureOut">
              <a:rPr lang="en-US"/>
              <a:pPr>
                <a:defRPr/>
              </a:pPr>
              <a:t>9/20/17</a:t>
            </a:fld>
            <a:endParaRPr lang="en-US" dirty="0"/>
          </a:p>
        </p:txBody>
      </p:sp>
      <p:sp>
        <p:nvSpPr>
          <p:cNvPr id="4" name="Footer Placeholder 3"/>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atin typeface="Calibri" charset="0"/>
                <a:ea typeface="Microsoft YaHei" charset="-122"/>
              </a:defRPr>
            </a:lvl1pPr>
          </a:lstStyle>
          <a:p>
            <a:pPr>
              <a:defRPr/>
            </a:pPr>
            <a:endParaRPr lang="en-US"/>
          </a:p>
        </p:txBody>
      </p:sp>
      <p:sp>
        <p:nvSpPr>
          <p:cNvPr id="5" name="Slide Number Placeholder 4"/>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atin typeface="Calibri" charset="0"/>
                <a:ea typeface="Microsoft YaHei" charset="-122"/>
              </a:defRPr>
            </a:lvl1pPr>
          </a:lstStyle>
          <a:p>
            <a:pPr>
              <a:defRPr/>
            </a:pPr>
            <a:fld id="{E2D08BF8-533C-4A6A-A3E6-BF2FEC5398FA}" type="slidenum">
              <a:rPr lang="en-US"/>
              <a:pPr>
                <a:defRPr/>
              </a:pPr>
              <a:t>‹#›</a:t>
            </a:fld>
            <a:endParaRPr lang="en-US" dirty="0"/>
          </a:p>
        </p:txBody>
      </p:sp>
    </p:spTree>
    <p:extLst>
      <p:ext uri="{BB962C8B-B14F-4D97-AF65-F5344CB8AC3E}">
        <p14:creationId xmlns:p14="http://schemas.microsoft.com/office/powerpoint/2010/main" val="297638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p:cNvSpPr>
            <a:spLocks noGrp="1" noRot="1" noChangeAspect="1" noChangeArrowheads="1"/>
          </p:cNvSpPr>
          <p:nvPr>
            <p:ph type="sldImg"/>
          </p:nvPr>
        </p:nvSpPr>
        <p:spPr bwMode="auto">
          <a:xfrm>
            <a:off x="534988" y="763588"/>
            <a:ext cx="6702425" cy="377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3075"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6"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7"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8"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fld id="{580B3CF0-7027-45E9-B562-D08DE3FD4BA2}" type="slidenum">
              <a:rPr lang="en-US" altLang="en-US"/>
              <a:pPr>
                <a:defRPr/>
              </a:pPr>
              <a:t>‹#›</a:t>
            </a:fld>
            <a:endParaRPr lang="en-US" altLang="en-US"/>
          </a:p>
        </p:txBody>
      </p:sp>
    </p:spTree>
    <p:extLst>
      <p:ext uri="{BB962C8B-B14F-4D97-AF65-F5344CB8AC3E}">
        <p14:creationId xmlns:p14="http://schemas.microsoft.com/office/powerpoint/2010/main" val="7189167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S PGothic" panose="020B0600070205080204" pitchFamily="34" charset="-128"/>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p:sp>
      <p:sp>
        <p:nvSpPr>
          <p:cNvPr id="10243" name="Notes Placeholder 2"/>
          <p:cNvSpPr>
            <a:spLocks noGrp="1"/>
          </p:cNvSpPr>
          <p:nvPr>
            <p:ph type="body" idx="1"/>
          </p:nvPr>
        </p:nvSpPr>
        <p:spPr>
          <a:noFill/>
          <a:extLst>
            <a:ext uri="{91240B29-F687-4F45-9708-019B960494DF}">
              <a14:hiddenLine xmlns:a14="http://schemas.microsoft.com/office/drawing/2010/main" w="9525">
                <a:solidFill>
                  <a:srgbClr val="808080"/>
                </a:solidFill>
                <a:miter lim="800000"/>
                <a:headEnd/>
                <a:tailEnd/>
              </a14:hiddenLine>
            </a:ext>
          </a:extLst>
        </p:spPr>
        <p:txBody>
          <a:bodyPr/>
          <a:lstStyle/>
          <a:p>
            <a:endParaRPr lang="en-US" altLang="en-US"/>
          </a:p>
        </p:txBody>
      </p:sp>
      <p:sp>
        <p:nvSpPr>
          <p:cNvPr id="10244" name="Slide Number Placeholder 3"/>
          <p:cNvSpPr>
            <a:spLocks noGrp="1"/>
          </p:cNvSpPr>
          <p:nvPr>
            <p:ph type="sldNum" sz="quarter"/>
          </p:nvPr>
        </p:nvSpPr>
        <p:spPr>
          <a:noFill/>
        </p:spPr>
        <p:txBody>
          <a:bodyPr/>
          <a:lstStyle>
            <a:lvl1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9pPr>
          </a:lstStyle>
          <a:p>
            <a:fld id="{C2F602A2-29DB-4AA8-B6C8-57EB27A04ABB}" type="slidenum">
              <a:rPr lang="en-US" altLang="en-US" smtClean="0">
                <a:solidFill>
                  <a:srgbClr val="000000"/>
                </a:solidFill>
                <a:latin typeface="Times New Roman" panose="02020603050405020304" pitchFamily="18" charset="0"/>
              </a:rPr>
              <a:pPr/>
              <a:t>1</a:t>
            </a:fld>
            <a:endParaRPr lang="en-US" altLang="en-US">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762800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p:sp>
      <p:sp>
        <p:nvSpPr>
          <p:cNvPr id="14339" name="Notes Placeholder 2"/>
          <p:cNvSpPr>
            <a:spLocks noGrp="1"/>
          </p:cNvSpPr>
          <p:nvPr>
            <p:ph type="body" idx="1"/>
          </p:nvPr>
        </p:nvSpPr>
        <p:spPr>
          <a:noFill/>
          <a:extLst>
            <a:ext uri="{91240B29-F687-4F45-9708-019B960494DF}">
              <a14:hiddenLine xmlns:a14="http://schemas.microsoft.com/office/drawing/2010/main" w="9525">
                <a:solidFill>
                  <a:srgbClr val="808080"/>
                </a:solidFill>
                <a:miter lim="800000"/>
                <a:headEnd/>
                <a:tailEnd/>
              </a14:hiddenLine>
            </a:ext>
          </a:extLst>
        </p:spPr>
        <p:txBody>
          <a:bodyPr/>
          <a:lstStyle/>
          <a:p>
            <a:endParaRPr lang="en-US" altLang="en-US"/>
          </a:p>
        </p:txBody>
      </p:sp>
      <p:sp>
        <p:nvSpPr>
          <p:cNvPr id="14340" name="Slide Number Placeholder 3"/>
          <p:cNvSpPr>
            <a:spLocks noGrp="1"/>
          </p:cNvSpPr>
          <p:nvPr>
            <p:ph type="sldNum" sz="quarter"/>
          </p:nvPr>
        </p:nvSpPr>
        <p:spPr>
          <a:noFill/>
        </p:spPr>
        <p:txBody>
          <a:bodyPr/>
          <a:lstStyle>
            <a:lvl1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9pPr>
          </a:lstStyle>
          <a:p>
            <a:fld id="{33F31BC1-4992-4C3A-8EB0-E9435D1BA7C8}" type="slidenum">
              <a:rPr lang="en-US" altLang="en-US" smtClean="0">
                <a:solidFill>
                  <a:srgbClr val="000000"/>
                </a:solidFill>
                <a:latin typeface="Times New Roman" panose="02020603050405020304" pitchFamily="18" charset="0"/>
              </a:rPr>
              <a:pPr/>
              <a:t>4</a:t>
            </a:fld>
            <a:endParaRPr lang="en-US" altLang="en-US">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975261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p:sp>
      <p:sp>
        <p:nvSpPr>
          <p:cNvPr id="16387" name="Notes Placeholder 2"/>
          <p:cNvSpPr>
            <a:spLocks noGrp="1"/>
          </p:cNvSpPr>
          <p:nvPr>
            <p:ph type="body" idx="1"/>
          </p:nvPr>
        </p:nvSpPr>
        <p:spPr>
          <a:noFill/>
          <a:extLst>
            <a:ext uri="{91240B29-F687-4F45-9708-019B960494DF}">
              <a14:hiddenLine xmlns:a14="http://schemas.microsoft.com/office/drawing/2010/main" w="9525">
                <a:solidFill>
                  <a:srgbClr val="808080"/>
                </a:solidFill>
                <a:miter lim="800000"/>
                <a:headEnd/>
                <a:tailEnd/>
              </a14:hiddenLine>
            </a:ext>
          </a:extLst>
        </p:spPr>
        <p:txBody>
          <a:bodyPr/>
          <a:lstStyle/>
          <a:p>
            <a:endParaRPr lang="en-US" altLang="en-US"/>
          </a:p>
        </p:txBody>
      </p:sp>
      <p:sp>
        <p:nvSpPr>
          <p:cNvPr id="16388" name="Slide Number Placeholder 3"/>
          <p:cNvSpPr>
            <a:spLocks noGrp="1"/>
          </p:cNvSpPr>
          <p:nvPr>
            <p:ph type="sldNum" sz="quarter"/>
          </p:nvPr>
        </p:nvSpPr>
        <p:spPr>
          <a:noFill/>
        </p:spPr>
        <p:txBody>
          <a:bodyPr/>
          <a:lstStyle>
            <a:lvl1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723900" algn="l"/>
                <a:tab pos="1447800" algn="l"/>
                <a:tab pos="2171700" algn="l"/>
                <a:tab pos="2895600" algn="l"/>
              </a:tabLst>
              <a:defRPr>
                <a:solidFill>
                  <a:schemeClr val="bg1"/>
                </a:solidFill>
                <a:latin typeface="Calibri" panose="020F0502020204030204" pitchFamily="34" charset="0"/>
                <a:ea typeface="Microsoft YaHei" panose="020B0503020204020204" pitchFamily="34" charset="-122"/>
              </a:defRPr>
            </a:lvl9pPr>
          </a:lstStyle>
          <a:p>
            <a:fld id="{877047A2-00BF-4173-AD59-E4E30A1DA0B1}" type="slidenum">
              <a:rPr lang="en-US" altLang="en-US" smtClean="0">
                <a:solidFill>
                  <a:srgbClr val="000000"/>
                </a:solidFill>
                <a:latin typeface="Times New Roman" panose="02020603050405020304" pitchFamily="18" charset="0"/>
              </a:rPr>
              <a:pPr/>
              <a:t>5</a:t>
            </a:fld>
            <a:endParaRPr lang="en-US" altLang="en-US">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913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2"/>
          <p:cNvSpPr>
            <a:spLocks noGrp="1"/>
          </p:cNvSpPr>
          <p:nvPr>
            <p:ph idx="11"/>
          </p:nvPr>
        </p:nvSpPr>
        <p:spPr>
          <a:xfrm>
            <a:off x="2422004" y="620689"/>
            <a:ext cx="9154046" cy="648072"/>
          </a:xfrm>
        </p:spPr>
        <p:txBody>
          <a:bodyPr/>
          <a:lstStyle>
            <a:lvl1pPr>
              <a:defRPr b="1">
                <a:solidFill>
                  <a:srgbClr val="006DA7"/>
                </a:solidFill>
              </a:defRPr>
            </a:lvl1pPr>
          </a:lstStyle>
          <a:p>
            <a:pPr lvl="0"/>
            <a:r>
              <a:rPr lang="en-US" dirty="0"/>
              <a:t>Click to edit Master text styles</a:t>
            </a:r>
          </a:p>
        </p:txBody>
      </p:sp>
      <p:sp>
        <p:nvSpPr>
          <p:cNvPr id="4" name="Rectangle 2"/>
          <p:cNvSpPr>
            <a:spLocks noGrp="1" noChangeArrowheads="1"/>
          </p:cNvSpPr>
          <p:nvPr>
            <p:ph type="sldNum" idx="12"/>
          </p:nvPr>
        </p:nvSpPr>
        <p:spPr>
          <a:ln/>
        </p:spPr>
        <p:txBody>
          <a:bodyPr/>
          <a:lstStyle>
            <a:lvl1pPr>
              <a:defRPr/>
            </a:lvl1pPr>
          </a:lstStyle>
          <a:p>
            <a:pPr>
              <a:defRPr/>
            </a:pPr>
            <a:r>
              <a:rPr lang="en-US" altLang="en-US"/>
              <a:t>Pg  </a:t>
            </a:r>
            <a:fld id="{7B5DBA48-E912-4EEE-84EE-71528994A39B}" type="slidenum">
              <a:rPr lang="en-US" altLang="en-US"/>
              <a:pPr>
                <a:defRPr/>
              </a:pPr>
              <a:t>‹#›</a:t>
            </a:fld>
            <a:r>
              <a:rPr lang="en-US" altLang="en-US"/>
              <a:t> | </a:t>
            </a:r>
          </a:p>
        </p:txBody>
      </p:sp>
    </p:spTree>
    <p:extLst>
      <p:ext uri="{BB962C8B-B14F-4D97-AF65-F5344CB8AC3E}">
        <p14:creationId xmlns:p14="http://schemas.microsoft.com/office/powerpoint/2010/main" val="9547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TextBox 8"/>
          <p:cNvSpPr txBox="1">
            <a:spLocks noChangeArrowheads="1"/>
          </p:cNvSpPr>
          <p:nvPr userDrawn="1"/>
        </p:nvSpPr>
        <p:spPr bwMode="auto">
          <a:xfrm>
            <a:off x="4581525" y="6292850"/>
            <a:ext cx="3529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sp>
        <p:nvSpPr>
          <p:cNvPr id="3" name="Text Placeholder 2"/>
          <p:cNvSpPr>
            <a:spLocks noGrp="1"/>
          </p:cNvSpPr>
          <p:nvPr>
            <p:ph type="body" idx="1"/>
          </p:nvPr>
        </p:nvSpPr>
        <p:spPr>
          <a:xfrm>
            <a:off x="839788" y="1681163"/>
            <a:ext cx="5156200" cy="59570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620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70613" y="1681163"/>
            <a:ext cx="5181600" cy="59570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0613" y="2505075"/>
            <a:ext cx="5181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idx="11"/>
          </p:nvPr>
        </p:nvSpPr>
        <p:spPr>
          <a:xfrm>
            <a:off x="2422004" y="620689"/>
            <a:ext cx="9154046" cy="648072"/>
          </a:xfrm>
        </p:spPr>
        <p:txBody>
          <a:bodyPr/>
          <a:lstStyle>
            <a:lvl1pPr>
              <a:defRPr b="1">
                <a:solidFill>
                  <a:srgbClr val="006DA7"/>
                </a:solidFill>
              </a:defRPr>
            </a:lvl1pPr>
          </a:lstStyle>
          <a:p>
            <a:pPr lvl="0"/>
            <a:r>
              <a:rPr lang="en-US" dirty="0"/>
              <a:t>Click to edit Master text styles</a:t>
            </a:r>
          </a:p>
        </p:txBody>
      </p:sp>
      <p:sp>
        <p:nvSpPr>
          <p:cNvPr id="8" name="Rectangle 2"/>
          <p:cNvSpPr>
            <a:spLocks noGrp="1" noChangeArrowheads="1"/>
          </p:cNvSpPr>
          <p:nvPr>
            <p:ph type="sldNum" idx="12"/>
          </p:nvPr>
        </p:nvSpPr>
        <p:spPr>
          <a:xfrm>
            <a:off x="365125" y="6308725"/>
            <a:ext cx="2527300" cy="354013"/>
          </a:xfrm>
        </p:spPr>
        <p:txBody>
          <a:bodyPr/>
          <a:lstStyle>
            <a:lvl1pPr>
              <a:defRPr sz="1400" b="0" i="0">
                <a:latin typeface="Verdana" charset="0"/>
                <a:ea typeface="Verdana" charset="0"/>
                <a:cs typeface="Verdana" charset="0"/>
              </a:defRPr>
            </a:lvl1pPr>
          </a:lstStyle>
          <a:p>
            <a:pPr>
              <a:defRPr/>
            </a:pPr>
            <a:r>
              <a:rPr lang="en-US" altLang="en-US"/>
              <a:t>Pg  </a:t>
            </a:r>
            <a:fld id="{C4E341B7-E974-452A-8846-40FE78DEB2E3}" type="slidenum">
              <a:rPr lang="en-US" altLang="en-US"/>
              <a:pPr>
                <a:defRPr/>
              </a:pPr>
              <a:t>‹#›</a:t>
            </a:fld>
            <a:r>
              <a:rPr lang="en-US" altLang="en-US"/>
              <a:t> | </a:t>
            </a:r>
          </a:p>
        </p:txBody>
      </p:sp>
    </p:spTree>
    <p:extLst>
      <p:ext uri="{BB962C8B-B14F-4D97-AF65-F5344CB8AC3E}">
        <p14:creationId xmlns:p14="http://schemas.microsoft.com/office/powerpoint/2010/main" val="124349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extBox 7"/>
          <p:cNvSpPr txBox="1">
            <a:spLocks noChangeArrowheads="1"/>
          </p:cNvSpPr>
          <p:nvPr userDrawn="1"/>
        </p:nvSpPr>
        <p:spPr bwMode="auto">
          <a:xfrm>
            <a:off x="4581525" y="6292850"/>
            <a:ext cx="3529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sp>
        <p:nvSpPr>
          <p:cNvPr id="6" name="Content Placeholder 3"/>
          <p:cNvSpPr>
            <a:spLocks noGrp="1"/>
          </p:cNvSpPr>
          <p:nvPr>
            <p:ph sz="half" idx="2"/>
          </p:nvPr>
        </p:nvSpPr>
        <p:spPr>
          <a:xfrm>
            <a:off x="2133972" y="1988840"/>
            <a:ext cx="8105949" cy="3175794"/>
          </a:xfrm>
        </p:spPr>
        <p:txBody>
          <a:bodyPr/>
          <a:lstStyle/>
          <a:p>
            <a:pPr lvl="1"/>
            <a:endParaRPr lang="en-IN" dirty="0"/>
          </a:p>
        </p:txBody>
      </p:sp>
      <p:sp>
        <p:nvSpPr>
          <p:cNvPr id="7" name="Content Placeholder 2"/>
          <p:cNvSpPr>
            <a:spLocks noGrp="1"/>
          </p:cNvSpPr>
          <p:nvPr>
            <p:ph idx="11"/>
          </p:nvPr>
        </p:nvSpPr>
        <p:spPr>
          <a:xfrm>
            <a:off x="2422004" y="620689"/>
            <a:ext cx="9154046" cy="648072"/>
          </a:xfrm>
        </p:spPr>
        <p:txBody>
          <a:bodyPr/>
          <a:lstStyle>
            <a:lvl1pPr>
              <a:defRPr b="1">
                <a:solidFill>
                  <a:srgbClr val="006DA7"/>
                </a:solidFill>
              </a:defRPr>
            </a:lvl1pPr>
          </a:lstStyle>
          <a:p>
            <a:pPr lvl="0"/>
            <a:r>
              <a:rPr lang="en-US" dirty="0"/>
              <a:t>Click to edit Master text styles</a:t>
            </a:r>
          </a:p>
        </p:txBody>
      </p:sp>
      <p:sp>
        <p:nvSpPr>
          <p:cNvPr id="5" name="Slide Number Placeholder 2"/>
          <p:cNvSpPr>
            <a:spLocks noGrp="1" noChangeArrowheads="1"/>
          </p:cNvSpPr>
          <p:nvPr>
            <p:ph type="sldNum" idx="12"/>
          </p:nvPr>
        </p:nvSpPr>
        <p:spPr>
          <a:xfrm>
            <a:off x="365125" y="6308725"/>
            <a:ext cx="2527300" cy="354013"/>
          </a:xfrm>
        </p:spPr>
        <p:txBody>
          <a:bodyPr/>
          <a:lstStyle>
            <a:lvl1pPr>
              <a:defRPr sz="1400" b="0" i="0">
                <a:latin typeface="Verdana" charset="0"/>
                <a:ea typeface="Verdana" charset="0"/>
                <a:cs typeface="Verdana" charset="0"/>
              </a:defRPr>
            </a:lvl1pPr>
          </a:lstStyle>
          <a:p>
            <a:pPr>
              <a:defRPr/>
            </a:pPr>
            <a:r>
              <a:rPr lang="en-US" altLang="en-US"/>
              <a:t>Pg  </a:t>
            </a:r>
            <a:fld id="{BEC221E8-724C-4823-835D-00F545D25238}" type="slidenum">
              <a:rPr lang="en-US" altLang="en-US"/>
              <a:pPr>
                <a:defRPr/>
              </a:pPr>
              <a:t>‹#›</a:t>
            </a:fld>
            <a:r>
              <a:rPr lang="en-US" altLang="en-US"/>
              <a:t> | </a:t>
            </a:r>
          </a:p>
        </p:txBody>
      </p:sp>
    </p:spTree>
    <p:extLst>
      <p:ext uri="{BB962C8B-B14F-4D97-AF65-F5344CB8AC3E}">
        <p14:creationId xmlns:p14="http://schemas.microsoft.com/office/powerpoint/2010/main" val="122594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7"/>
          <p:cNvSpPr txBox="1">
            <a:spLocks noChangeArrowheads="1"/>
          </p:cNvSpPr>
          <p:nvPr userDrawn="1"/>
        </p:nvSpPr>
        <p:spPr bwMode="auto">
          <a:xfrm>
            <a:off x="4581525" y="6292850"/>
            <a:ext cx="3529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sp>
        <p:nvSpPr>
          <p:cNvPr id="3" name="Slide Number Placeholder 2"/>
          <p:cNvSpPr>
            <a:spLocks noGrp="1" noChangeArrowheads="1"/>
          </p:cNvSpPr>
          <p:nvPr>
            <p:ph type="sldNum" idx="10"/>
          </p:nvPr>
        </p:nvSpPr>
        <p:spPr/>
        <p:txBody>
          <a:bodyPr/>
          <a:lstStyle>
            <a:lvl1pPr>
              <a:defRPr sz="1400"/>
            </a:lvl1pPr>
          </a:lstStyle>
          <a:p>
            <a:pPr>
              <a:defRPr/>
            </a:pPr>
            <a:r>
              <a:rPr lang="en-US" altLang="en-US"/>
              <a:t>Pg.  </a:t>
            </a:r>
            <a:fld id="{93C132D5-0FE4-430F-818B-3A74EBF688FF}" type="slidenum">
              <a:rPr lang="en-US" altLang="en-US"/>
              <a:pPr>
                <a:defRPr/>
              </a:pPr>
              <a:t>‹#›</a:t>
            </a:fld>
            <a:r>
              <a:rPr lang="en-US" altLang="en-US"/>
              <a:t> |</a:t>
            </a:r>
          </a:p>
        </p:txBody>
      </p:sp>
    </p:spTree>
    <p:extLst>
      <p:ext uri="{BB962C8B-B14F-4D97-AF65-F5344CB8AC3E}">
        <p14:creationId xmlns:p14="http://schemas.microsoft.com/office/powerpoint/2010/main" val="140589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extBox 7"/>
          <p:cNvSpPr txBox="1">
            <a:spLocks noChangeArrowheads="1"/>
          </p:cNvSpPr>
          <p:nvPr userDrawn="1"/>
        </p:nvSpPr>
        <p:spPr bwMode="auto">
          <a:xfrm>
            <a:off x="4581525" y="6292850"/>
            <a:ext cx="3529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sp>
        <p:nvSpPr>
          <p:cNvPr id="10" name="Content Placeholder 3"/>
          <p:cNvSpPr>
            <a:spLocks noGrp="1"/>
          </p:cNvSpPr>
          <p:nvPr>
            <p:ph sz="half" idx="2"/>
          </p:nvPr>
        </p:nvSpPr>
        <p:spPr>
          <a:xfrm>
            <a:off x="2494012" y="2852935"/>
            <a:ext cx="8105949" cy="2967633"/>
          </a:xfrm>
        </p:spPr>
        <p:txBody>
          <a:bodyPr/>
          <a:lstStyle/>
          <a:p>
            <a:pPr lvl="1"/>
            <a:endParaRPr lang="en-IN" dirty="0"/>
          </a:p>
        </p:txBody>
      </p:sp>
      <p:sp>
        <p:nvSpPr>
          <p:cNvPr id="7" name="Content Placeholder 2"/>
          <p:cNvSpPr>
            <a:spLocks noGrp="1"/>
          </p:cNvSpPr>
          <p:nvPr>
            <p:ph idx="11"/>
          </p:nvPr>
        </p:nvSpPr>
        <p:spPr>
          <a:xfrm>
            <a:off x="2422004" y="620689"/>
            <a:ext cx="9154046" cy="648072"/>
          </a:xfrm>
        </p:spPr>
        <p:txBody>
          <a:bodyPr/>
          <a:lstStyle>
            <a:lvl1pPr>
              <a:defRPr b="1">
                <a:solidFill>
                  <a:srgbClr val="006DA7"/>
                </a:solidFill>
              </a:defRPr>
            </a:lvl1pPr>
          </a:lstStyle>
          <a:p>
            <a:pPr lvl="0"/>
            <a:r>
              <a:rPr lang="en-US" dirty="0"/>
              <a:t>Click to edit Master text styles</a:t>
            </a:r>
          </a:p>
        </p:txBody>
      </p:sp>
      <p:sp>
        <p:nvSpPr>
          <p:cNvPr id="8" name="Content Placeholder 3"/>
          <p:cNvSpPr>
            <a:spLocks noGrp="1"/>
          </p:cNvSpPr>
          <p:nvPr>
            <p:ph sz="half" idx="12"/>
          </p:nvPr>
        </p:nvSpPr>
        <p:spPr>
          <a:xfrm>
            <a:off x="2453988" y="1412776"/>
            <a:ext cx="5156200" cy="1296144"/>
          </a:xfrm>
        </p:spPr>
        <p:txBody>
          <a:bodyPr/>
          <a:lstStyle>
            <a:lvl2pPr marL="742950" marR="0" indent="-285750" algn="l" defTabSz="457200" rtl="0" eaLnBrk="0" fontAlgn="base" latinLnBrk="0" hangingPunct="0">
              <a:lnSpc>
                <a:spcPct val="94000"/>
              </a:lnSpc>
              <a:spcBef>
                <a:spcPct val="0"/>
              </a:spcBef>
              <a:spcAft>
                <a:spcPts val="1138"/>
              </a:spcAft>
              <a:buClr>
                <a:srgbClr val="000000"/>
              </a:buClr>
              <a:buSzPct val="100000"/>
              <a:buFont typeface="Arial" charset="0"/>
              <a:buChar char="•"/>
              <a:tabLst/>
              <a:defRPr/>
            </a:lvl2pPr>
          </a:lstStyle>
          <a:p>
            <a:pPr lvl="0"/>
            <a:r>
              <a:rPr lang="en-US"/>
              <a:t>Click to edit Master text styles</a:t>
            </a:r>
          </a:p>
          <a:p>
            <a:pPr lvl="1"/>
            <a:r>
              <a:rPr lang="en-US"/>
              <a:t>Second level</a:t>
            </a:r>
          </a:p>
          <a:p>
            <a:pPr lvl="2"/>
            <a:r>
              <a:rPr lang="en-US"/>
              <a:t>Third level</a:t>
            </a:r>
          </a:p>
        </p:txBody>
      </p:sp>
      <p:sp>
        <p:nvSpPr>
          <p:cNvPr id="6" name="Rectangle 2"/>
          <p:cNvSpPr>
            <a:spLocks noGrp="1" noChangeArrowheads="1"/>
          </p:cNvSpPr>
          <p:nvPr>
            <p:ph type="sldNum" idx="13"/>
          </p:nvPr>
        </p:nvSpPr>
        <p:spPr/>
        <p:txBody>
          <a:bodyPr/>
          <a:lstStyle>
            <a:lvl1pPr>
              <a:defRPr sz="1400"/>
            </a:lvl1pPr>
          </a:lstStyle>
          <a:p>
            <a:pPr>
              <a:defRPr/>
            </a:pPr>
            <a:r>
              <a:rPr lang="en-US" altLang="en-US"/>
              <a:t>Pg  </a:t>
            </a:r>
            <a:fld id="{FDD39F64-B928-4D9D-8C3E-A46B9F990B6A}" type="slidenum">
              <a:rPr lang="en-US" altLang="en-US"/>
              <a:pPr>
                <a:defRPr/>
              </a:pPr>
              <a:t>‹#›</a:t>
            </a:fld>
            <a:r>
              <a:rPr lang="en-US" altLang="en-US"/>
              <a:t> | </a:t>
            </a:r>
          </a:p>
        </p:txBody>
      </p:sp>
    </p:spTree>
    <p:extLst>
      <p:ext uri="{BB962C8B-B14F-4D97-AF65-F5344CB8AC3E}">
        <p14:creationId xmlns:p14="http://schemas.microsoft.com/office/powerpoint/2010/main" val="114807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637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
        <p:nvSpPr>
          <p:cNvPr id="5" name="TextBox 7"/>
          <p:cNvSpPr txBox="1">
            <a:spLocks noChangeArrowheads="1"/>
          </p:cNvSpPr>
          <p:nvPr userDrawn="1"/>
        </p:nvSpPr>
        <p:spPr bwMode="auto">
          <a:xfrm>
            <a:off x="4581525" y="6292850"/>
            <a:ext cx="3529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sp>
        <p:nvSpPr>
          <p:cNvPr id="10" name="Content Placeholder 3"/>
          <p:cNvSpPr>
            <a:spLocks noGrp="1"/>
          </p:cNvSpPr>
          <p:nvPr>
            <p:ph sz="half" idx="2"/>
          </p:nvPr>
        </p:nvSpPr>
        <p:spPr>
          <a:xfrm>
            <a:off x="2494012" y="2852935"/>
            <a:ext cx="8105949" cy="2967633"/>
          </a:xfrm>
          <a:prstGeom prst="rect">
            <a:avLst/>
          </a:prstGeom>
        </p:spPr>
        <p:txBody>
          <a:bodyPr/>
          <a:lstStyle/>
          <a:p>
            <a:pPr lvl="1"/>
            <a:endParaRPr lang="en-IN" dirty="0"/>
          </a:p>
        </p:txBody>
      </p:sp>
      <p:sp>
        <p:nvSpPr>
          <p:cNvPr id="7" name="Content Placeholder 2"/>
          <p:cNvSpPr>
            <a:spLocks noGrp="1"/>
          </p:cNvSpPr>
          <p:nvPr>
            <p:ph idx="11"/>
          </p:nvPr>
        </p:nvSpPr>
        <p:spPr>
          <a:xfrm>
            <a:off x="2422004" y="620689"/>
            <a:ext cx="9154046" cy="648072"/>
          </a:xfrm>
          <a:prstGeom prst="rect">
            <a:avLst/>
          </a:prstGeom>
        </p:spPr>
        <p:txBody>
          <a:bodyPr/>
          <a:lstStyle>
            <a:lvl1pPr>
              <a:defRPr b="1">
                <a:solidFill>
                  <a:srgbClr val="006DA7"/>
                </a:solidFill>
              </a:defRPr>
            </a:lvl1pPr>
          </a:lstStyle>
          <a:p>
            <a:pPr lvl="0"/>
            <a:r>
              <a:rPr lang="en-US" dirty="0"/>
              <a:t>Click to edit Master text styles</a:t>
            </a:r>
          </a:p>
        </p:txBody>
      </p:sp>
      <p:sp>
        <p:nvSpPr>
          <p:cNvPr id="8" name="Content Placeholder 3"/>
          <p:cNvSpPr>
            <a:spLocks noGrp="1"/>
          </p:cNvSpPr>
          <p:nvPr>
            <p:ph sz="half" idx="12"/>
          </p:nvPr>
        </p:nvSpPr>
        <p:spPr>
          <a:xfrm>
            <a:off x="2453988" y="1412776"/>
            <a:ext cx="5156200" cy="1296144"/>
          </a:xfrm>
          <a:prstGeom prst="rect">
            <a:avLst/>
          </a:prstGeom>
        </p:spPr>
        <p:txBody>
          <a:bodyPr/>
          <a:lstStyle>
            <a:lvl2pPr marL="742950" marR="0" indent="-285750" algn="l" defTabSz="457200" rtl="0" eaLnBrk="0" fontAlgn="base" latinLnBrk="0" hangingPunct="0">
              <a:lnSpc>
                <a:spcPct val="94000"/>
              </a:lnSpc>
              <a:spcBef>
                <a:spcPct val="0"/>
              </a:spcBef>
              <a:spcAft>
                <a:spcPts val="1138"/>
              </a:spcAft>
              <a:buClr>
                <a:srgbClr val="000000"/>
              </a:buClr>
              <a:buSzPct val="100000"/>
              <a:buFont typeface="Arial" charset="0"/>
              <a:buChar char="•"/>
              <a:tabLst/>
              <a:defRPr/>
            </a:lvl2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noChangeArrowheads="1"/>
          </p:cNvSpPr>
          <p:nvPr>
            <p:ph type="sldNum" idx="13"/>
          </p:nvPr>
        </p:nvSpPr>
        <p:spPr>
          <a:xfrm>
            <a:off x="365125" y="6315075"/>
            <a:ext cx="2527300" cy="354013"/>
          </a:xfrm>
          <a:prstGeom prst="rect">
            <a:avLst/>
          </a:prstGeom>
        </p:spPr>
        <p:txBody>
          <a:bodyPr/>
          <a:lstStyle>
            <a:lvl1pPr>
              <a:defRPr sz="1400"/>
            </a:lvl1pPr>
          </a:lstStyle>
          <a:p>
            <a:pPr>
              <a:defRPr/>
            </a:pPr>
            <a:r>
              <a:rPr lang="en-US" altLang="en-US"/>
              <a:t>Pg  </a:t>
            </a:r>
            <a:fld id="{24A9CAF8-6959-4E6F-8EB4-E75EB337BE81}" type="slidenum">
              <a:rPr lang="en-US" altLang="en-US"/>
              <a:pPr>
                <a:defRPr/>
              </a:pPr>
              <a:t>‹#›</a:t>
            </a:fld>
            <a:r>
              <a:rPr lang="en-US" altLang="en-US"/>
              <a:t> | </a:t>
            </a:r>
          </a:p>
        </p:txBody>
      </p:sp>
    </p:spTree>
    <p:extLst>
      <p:ext uri="{BB962C8B-B14F-4D97-AF65-F5344CB8AC3E}">
        <p14:creationId xmlns:p14="http://schemas.microsoft.com/office/powerpoint/2010/main" val="23454597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6.xml"/><Relationship Id="rId2"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037013" y="6356350"/>
            <a:ext cx="41132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2" name="Rectangle 2"/>
          <p:cNvSpPr>
            <a:spLocks noGrp="1" noChangeArrowheads="1"/>
          </p:cNvSpPr>
          <p:nvPr>
            <p:ph type="sldNum"/>
          </p:nvPr>
        </p:nvSpPr>
        <p:spPr bwMode="auto">
          <a:xfrm>
            <a:off x="365125" y="6315075"/>
            <a:ext cx="252730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0" i="0">
                <a:solidFill>
                  <a:srgbClr val="000000"/>
                </a:solidFill>
                <a:latin typeface="Verdana" charset="0"/>
                <a:ea typeface="Verdana" charset="0"/>
                <a:cs typeface="Verdana" charset="0"/>
              </a:defRPr>
            </a:lvl1pPr>
          </a:lstStyle>
          <a:p>
            <a:pPr>
              <a:defRPr/>
            </a:pPr>
            <a:r>
              <a:rPr lang="en-US" altLang="en-US"/>
              <a:t>Pg  </a:t>
            </a:r>
            <a:fld id="{28CC0894-1017-4487-A757-D1930D32D0FC}" type="slidenum">
              <a:rPr lang="en-US" altLang="en-US"/>
              <a:pPr>
                <a:defRPr/>
              </a:pPr>
              <a:t>‹#›</a:t>
            </a:fld>
            <a:r>
              <a:rPr lang="en-US" altLang="en-US"/>
              <a:t> | </a:t>
            </a:r>
          </a:p>
        </p:txBody>
      </p:sp>
      <p:sp>
        <p:nvSpPr>
          <p:cNvPr id="1028" name="Rectangle 3"/>
          <p:cNvSpPr>
            <a:spLocks noGrp="1" noChangeArrowheads="1"/>
          </p:cNvSpPr>
          <p:nvPr>
            <p:ph type="title"/>
          </p:nvPr>
        </p:nvSpPr>
        <p:spPr bwMode="auto">
          <a:xfrm>
            <a:off x="609600" y="273050"/>
            <a:ext cx="10966450"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9" name="Rectangle 4"/>
          <p:cNvSpPr>
            <a:spLocks noGrp="1" noChangeArrowheads="1"/>
          </p:cNvSpPr>
          <p:nvPr>
            <p:ph type="body" idx="1"/>
          </p:nvPr>
        </p:nvSpPr>
        <p:spPr bwMode="auto">
          <a:xfrm>
            <a:off x="609600" y="1417638"/>
            <a:ext cx="10966450" cy="452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124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pic>
        <p:nvPicPr>
          <p:cNvPr id="1030" name="Picture 3"/>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847388" y="6237288"/>
            <a:ext cx="109855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31" name="Straight Connector 9"/>
          <p:cNvCxnSpPr>
            <a:cxnSpLocks noChangeShapeType="1"/>
          </p:cNvCxnSpPr>
          <p:nvPr userDrawn="1"/>
        </p:nvCxnSpPr>
        <p:spPr bwMode="auto">
          <a:xfrm>
            <a:off x="365125" y="6092825"/>
            <a:ext cx="11580813" cy="0"/>
          </a:xfrm>
          <a:prstGeom prst="line">
            <a:avLst/>
          </a:prstGeom>
          <a:noFill/>
          <a:ln w="9525">
            <a:solidFill>
              <a:srgbClr val="006DA7"/>
            </a:solidFill>
            <a:round/>
            <a:headEnd/>
            <a:tailEnd/>
          </a:ln>
          <a:extLst>
            <a:ext uri="{909E8E84-426E-40DD-AFC4-6F175D3DCCD1}">
              <a14:hiddenFill xmlns:a14="http://schemas.microsoft.com/office/drawing/2010/main">
                <a:noFill/>
              </a14:hiddenFill>
            </a:ext>
          </a:extLst>
        </p:spPr>
      </p:cxnSp>
      <p:sp>
        <p:nvSpPr>
          <p:cNvPr id="1032" name="TextBox 7"/>
          <p:cNvSpPr txBox="1">
            <a:spLocks noChangeArrowheads="1"/>
          </p:cNvSpPr>
          <p:nvPr userDrawn="1"/>
        </p:nvSpPr>
        <p:spPr bwMode="auto">
          <a:xfrm>
            <a:off x="4581525" y="6292850"/>
            <a:ext cx="3529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spTree>
  </p:cSld>
  <p:clrMap bg1="lt1" tx1="dk1" bg2="lt2" tx2="dk2" accent1="accent1" accent2="accent2" accent3="accent3" accent4="accent4" accent5="accent5" accent6="accent6" hlink="hlink" folHlink="folHlink"/>
  <p:sldLayoutIdLst>
    <p:sldLayoutId id="2147484351" r:id="rId1"/>
    <p:sldLayoutId id="2147484353" r:id="rId2"/>
    <p:sldLayoutId id="2147484354" r:id="rId3"/>
    <p:sldLayoutId id="2147484355" r:id="rId4"/>
    <p:sldLayoutId id="2147484356" r:id="rId5"/>
  </p:sldLayoutIdLst>
  <p:hf hdr="0" dt="0"/>
  <p:txStyles>
    <p:titleStyle>
      <a:lvl1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kern="1200">
          <a:solidFill>
            <a:srgbClr val="FFFFFF"/>
          </a:solidFill>
          <a:latin typeface="+mj-lt"/>
          <a:ea typeface="Microsoft YaHei" charset="-122"/>
          <a:cs typeface="Microsoft YaHei" charset="0"/>
        </a:defRPr>
      </a:lvl1pPr>
      <a:lvl2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Consolas" charset="0"/>
          <a:ea typeface="Microsoft YaHei" panose="020B0503020204020204" pitchFamily="34" charset="-122"/>
          <a:cs typeface="Microsoft YaHei" charset="0"/>
        </a:defRPr>
      </a:lvl2pPr>
      <a:lvl3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Consolas" charset="0"/>
          <a:ea typeface="Microsoft YaHei" panose="020B0503020204020204" pitchFamily="34" charset="-122"/>
          <a:cs typeface="Microsoft YaHei" charset="0"/>
        </a:defRPr>
      </a:lvl3pPr>
      <a:lvl4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Consolas" charset="0"/>
          <a:ea typeface="Microsoft YaHei" panose="020B0503020204020204" pitchFamily="34" charset="-122"/>
          <a:cs typeface="Microsoft YaHei" charset="0"/>
        </a:defRPr>
      </a:lvl4pPr>
      <a:lvl5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Consolas" charset="0"/>
          <a:ea typeface="Microsoft YaHei" panose="020B0503020204020204" pitchFamily="34" charset="-122"/>
          <a:cs typeface="Microsoft YaHei" charset="0"/>
        </a:defRPr>
      </a:lvl5pPr>
      <a:lvl6pPr marL="25146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6pPr>
      <a:lvl7pPr marL="29718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7pPr>
      <a:lvl8pPr marL="34290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8pPr>
      <a:lvl9pPr marL="38862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9pPr>
    </p:titleStyle>
    <p:bodyStyle>
      <a:lvl1pPr marL="342900" indent="-342900" algn="l" defTabSz="457200" rtl="0" eaLnBrk="0" fontAlgn="base" hangingPunct="0">
        <a:lnSpc>
          <a:spcPct val="94000"/>
        </a:lnSpc>
        <a:spcBef>
          <a:spcPct val="0"/>
        </a:spcBef>
        <a:spcAft>
          <a:spcPts val="1425"/>
        </a:spcAft>
        <a:buClr>
          <a:srgbClr val="000000"/>
        </a:buClr>
        <a:buSzPct val="100000"/>
        <a:buFont typeface="Times New Roman" panose="02020603050405020304" pitchFamily="18" charset="0"/>
        <a:defRPr sz="2800" kern="1200">
          <a:solidFill>
            <a:srgbClr val="000000"/>
          </a:solidFill>
          <a:latin typeface="Verdana" charset="0"/>
          <a:ea typeface="Verdana" charset="0"/>
          <a:cs typeface="Verdana" charset="0"/>
        </a:defRPr>
      </a:lvl1pPr>
      <a:lvl2pPr marL="742950" indent="-285750" algn="l" defTabSz="457200" rtl="0" eaLnBrk="0" fontAlgn="base" hangingPunct="0">
        <a:lnSpc>
          <a:spcPct val="94000"/>
        </a:lnSpc>
        <a:spcBef>
          <a:spcPct val="0"/>
        </a:spcBef>
        <a:spcAft>
          <a:spcPts val="1138"/>
        </a:spcAft>
        <a:buClr>
          <a:srgbClr val="000000"/>
        </a:buClr>
        <a:buSzPct val="100000"/>
        <a:buFont typeface="Times New Roman" panose="02020603050405020304" pitchFamily="18" charset="0"/>
        <a:defRPr kern="1200">
          <a:solidFill>
            <a:srgbClr val="000000"/>
          </a:solidFill>
          <a:latin typeface="Verdana" charset="0"/>
          <a:ea typeface="Verdana" charset="0"/>
          <a:cs typeface="Verdana" charset="0"/>
        </a:defRPr>
      </a:lvl2pPr>
      <a:lvl3pPr marL="1143000" indent="-228600" algn="l" defTabSz="457200" rtl="0" eaLnBrk="0" fontAlgn="base" hangingPunct="0">
        <a:lnSpc>
          <a:spcPct val="94000"/>
        </a:lnSpc>
        <a:spcBef>
          <a:spcPct val="0"/>
        </a:spcBef>
        <a:spcAft>
          <a:spcPts val="850"/>
        </a:spcAft>
        <a:buClr>
          <a:srgbClr val="000000"/>
        </a:buClr>
        <a:buSzPct val="100000"/>
        <a:buFont typeface="Times New Roman" panose="02020603050405020304" pitchFamily="18" charset="0"/>
        <a:defRPr kern="1200">
          <a:solidFill>
            <a:srgbClr val="000000"/>
          </a:solidFill>
          <a:latin typeface="Verdana" charset="0"/>
          <a:ea typeface="Verdana" charset="0"/>
          <a:cs typeface="Verdana" charset="0"/>
        </a:defRPr>
      </a:lvl3pPr>
      <a:lvl4pPr marL="1600200" indent="-228600" algn="l" defTabSz="457200" rtl="0" eaLnBrk="0" fontAlgn="base" hangingPunct="0">
        <a:lnSpc>
          <a:spcPct val="94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Verdana" charset="0"/>
          <a:ea typeface="Verdana" charset="0"/>
          <a:cs typeface="Verdana" charset="0"/>
        </a:defRPr>
      </a:lvl4pPr>
      <a:lvl5pPr marL="2057400" indent="-228600" algn="l" defTabSz="457200" rtl="0" eaLnBrk="0" fontAlgn="base" hangingPunct="0">
        <a:lnSpc>
          <a:spcPct val="94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Verdana" charset="0"/>
          <a:ea typeface="Verdana" charset="0"/>
          <a:cs typeface="Verdana"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352" r:id="rId1"/>
    <p:sldLayoutId id="2147484357" r:id="rId2"/>
  </p:sldLayoutIdLst>
  <p:hf hdr="0" dt="0"/>
  <p:txStyles>
    <p:titleStyle>
      <a:lvl1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icrosoft YaHei" charset="0"/>
        </a:defRPr>
      </a:lvl1pPr>
      <a:lvl2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cs typeface="Microsoft YaHei" charset="0"/>
        </a:defRPr>
      </a:lvl2pPr>
      <a:lvl3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cs typeface="Microsoft YaHei" charset="0"/>
        </a:defRPr>
      </a:lvl3pPr>
      <a:lvl4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cs typeface="Microsoft YaHei" charset="0"/>
        </a:defRPr>
      </a:lvl4pPr>
      <a:lvl5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cs typeface="Microsoft YaHei"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icrosoft YaHei" charset="0"/>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icrosoft YaHei" charset="0"/>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icrosoft YaHei" charset="0"/>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icrosoft YaHei" charset="0"/>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icrosoft YaHei"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Francisco.daSilva@huawei.com" TargetMode="External"/><Relationship Id="rId3" Type="http://schemas.openxmlformats.org/officeDocument/2006/relationships/hyperlink" Target="mailto:rayforbes@mail01.huawei.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AI@ETS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218" name="Straight Connector 4"/>
          <p:cNvCxnSpPr>
            <a:cxnSpLocks noChangeShapeType="1"/>
          </p:cNvCxnSpPr>
          <p:nvPr/>
        </p:nvCxnSpPr>
        <p:spPr bwMode="auto">
          <a:xfrm>
            <a:off x="549275" y="5876925"/>
            <a:ext cx="11099800" cy="0"/>
          </a:xfrm>
          <a:prstGeom prst="line">
            <a:avLst/>
          </a:prstGeom>
          <a:noFill/>
          <a:ln w="12700">
            <a:solidFill>
              <a:srgbClr val="0070C0"/>
            </a:solidFill>
            <a:round/>
            <a:headEnd/>
            <a:tailEnd/>
          </a:ln>
          <a:extLst>
            <a:ext uri="{909E8E84-426E-40DD-AFC4-6F175D3DCCD1}">
              <a14:hiddenFill xmlns:a14="http://schemas.microsoft.com/office/drawing/2010/main">
                <a:noFill/>
              </a14:hiddenFill>
            </a:ext>
          </a:extLst>
        </p:spPr>
      </p:cxnSp>
      <p:sp>
        <p:nvSpPr>
          <p:cNvPr id="5" name="TextBox 4"/>
          <p:cNvSpPr txBox="1"/>
          <p:nvPr/>
        </p:nvSpPr>
        <p:spPr>
          <a:xfrm>
            <a:off x="8677275" y="6137275"/>
            <a:ext cx="1439863" cy="307975"/>
          </a:xfrm>
          <a:prstGeom prst="rect">
            <a:avLst/>
          </a:prstGeom>
          <a:noFill/>
        </p:spPr>
        <p:txBody>
          <a:bodyPr>
            <a:spAutoFit/>
          </a:bodyPr>
          <a:lstStyle/>
          <a:p>
            <a:pPr>
              <a:defRPr/>
            </a:pPr>
            <a:r>
              <a:rPr lang="en-US" sz="1400" b="1" dirty="0">
                <a:solidFill>
                  <a:schemeClr val="tx1">
                    <a:lumMod val="75000"/>
                    <a:lumOff val="25000"/>
                  </a:schemeClr>
                </a:solidFill>
                <a:latin typeface="Verdana" charset="0"/>
                <a:ea typeface="Verdana" charset="0"/>
                <a:cs typeface="Verdana" charset="0"/>
              </a:rPr>
              <a:t>HOSTED BY</a:t>
            </a:r>
          </a:p>
        </p:txBody>
      </p:sp>
      <p:pic>
        <p:nvPicPr>
          <p:cNvPr id="9220"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45700" y="6021388"/>
            <a:ext cx="160337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7"/>
          <p:cNvSpPr txBox="1">
            <a:spLocks noChangeArrowheads="1"/>
          </p:cNvSpPr>
          <p:nvPr/>
        </p:nvSpPr>
        <p:spPr bwMode="auto">
          <a:xfrm>
            <a:off x="4557713" y="6137275"/>
            <a:ext cx="3529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a:solidFill>
                  <a:srgbClr val="404040"/>
                </a:solidFill>
                <a:latin typeface="Verdana" panose="020B0604030504040204" pitchFamily="34" charset="0"/>
              </a:rPr>
              <a:t>26-27 September 2017</a:t>
            </a:r>
          </a:p>
        </p:txBody>
      </p:sp>
      <p:graphicFrame>
        <p:nvGraphicFramePr>
          <p:cNvPr id="8" name="Table 7"/>
          <p:cNvGraphicFramePr>
            <a:graphicFrameLocks noGrp="1"/>
          </p:cNvGraphicFramePr>
          <p:nvPr>
            <p:extLst>
              <p:ext uri="{D42A27DB-BD31-4B8C-83A1-F6EECF244321}">
                <p14:modId xmlns:p14="http://schemas.microsoft.com/office/powerpoint/2010/main" val="188899357"/>
              </p:ext>
            </p:extLst>
          </p:nvPr>
        </p:nvGraphicFramePr>
        <p:xfrm>
          <a:off x="549275" y="404813"/>
          <a:ext cx="7386638" cy="1511306"/>
        </p:xfrm>
        <a:graphic>
          <a:graphicData uri="http://schemas.openxmlformats.org/drawingml/2006/table">
            <a:tbl>
              <a:tblPr firstRow="1" bandRow="1"/>
              <a:tblGrid>
                <a:gridCol w="1630691">
                  <a:extLst>
                    <a:ext uri="{9D8B030D-6E8A-4147-A177-3AD203B41FA5}">
                      <a16:colId xmlns:a16="http://schemas.microsoft.com/office/drawing/2014/main" xmlns="" val="20000"/>
                    </a:ext>
                  </a:extLst>
                </a:gridCol>
                <a:gridCol w="5755947">
                  <a:extLst>
                    <a:ext uri="{9D8B030D-6E8A-4147-A177-3AD203B41FA5}">
                      <a16:colId xmlns:a16="http://schemas.microsoft.com/office/drawing/2014/main" xmlns="" val="20001"/>
                    </a:ext>
                  </a:extLst>
                </a:gridCol>
              </a:tblGrid>
              <a:tr h="387797">
                <a:tc>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r>
                        <a:rPr lang="en-US" sz="1800" dirty="0"/>
                        <a:t>Document No:</a:t>
                      </a:r>
                    </a:p>
                  </a:txBody>
                  <a:tcPr marL="91441" marR="91441" marT="45684" marB="4568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3494BA"/>
                    </a:solidFill>
                  </a:tcPr>
                </a:tc>
                <a:tc>
                  <a:txBody>
                    <a:bodyPr/>
                    <a:lstStyle>
                      <a:lvl1pPr marL="0" algn="l" defTabSz="914400" rtl="0" eaLnBrk="1" latinLnBrk="0" hangingPunct="1">
                        <a:defRPr sz="1800" b="1" kern="1200">
                          <a:solidFill>
                            <a:schemeClr val="lt1"/>
                          </a:solidFill>
                          <a:latin typeface="Calibri" panose="020F0502020204030204"/>
                          <a:ea typeface=""/>
                          <a:cs typeface=""/>
                        </a:defRPr>
                      </a:lvl1pPr>
                      <a:lvl2pPr marL="457200" algn="l" defTabSz="914400" rtl="0" eaLnBrk="1" latinLnBrk="0" hangingPunct="1">
                        <a:defRPr sz="1800" b="1" kern="1200">
                          <a:solidFill>
                            <a:schemeClr val="lt1"/>
                          </a:solidFill>
                          <a:latin typeface="Calibri" panose="020F0502020204030204"/>
                          <a:ea typeface=""/>
                          <a:cs typeface=""/>
                        </a:defRPr>
                      </a:lvl2pPr>
                      <a:lvl3pPr marL="914400" algn="l" defTabSz="914400" rtl="0" eaLnBrk="1" latinLnBrk="0" hangingPunct="1">
                        <a:defRPr sz="1800" b="1" kern="1200">
                          <a:solidFill>
                            <a:schemeClr val="lt1"/>
                          </a:solidFill>
                          <a:latin typeface="Calibri" panose="020F0502020204030204"/>
                          <a:ea typeface=""/>
                          <a:cs typeface=""/>
                        </a:defRPr>
                      </a:lvl3pPr>
                      <a:lvl4pPr marL="1371600" algn="l" defTabSz="914400" rtl="0" eaLnBrk="1" latinLnBrk="0" hangingPunct="1">
                        <a:defRPr sz="1800" b="1" kern="1200">
                          <a:solidFill>
                            <a:schemeClr val="lt1"/>
                          </a:solidFill>
                          <a:latin typeface="Calibri" panose="020F0502020204030204"/>
                          <a:ea typeface=""/>
                          <a:cs typeface=""/>
                        </a:defRPr>
                      </a:lvl4pPr>
                      <a:lvl5pPr marL="1828800" algn="l" defTabSz="914400" rtl="0" eaLnBrk="1" latinLnBrk="0" hangingPunct="1">
                        <a:defRPr sz="1800" b="1" kern="1200">
                          <a:solidFill>
                            <a:schemeClr val="lt1"/>
                          </a:solidFill>
                          <a:latin typeface="Calibri" panose="020F0502020204030204"/>
                          <a:ea typeface=""/>
                          <a:cs typeface=""/>
                        </a:defRPr>
                      </a:lvl5pPr>
                      <a:lvl6pPr marL="2286000" algn="l" defTabSz="914400" rtl="0" eaLnBrk="1" latinLnBrk="0" hangingPunct="1">
                        <a:defRPr sz="1800" b="1" kern="1200">
                          <a:solidFill>
                            <a:schemeClr val="lt1"/>
                          </a:solidFill>
                          <a:latin typeface="Calibri" panose="020F0502020204030204"/>
                          <a:ea typeface=""/>
                          <a:cs typeface=""/>
                        </a:defRPr>
                      </a:lvl6pPr>
                      <a:lvl7pPr marL="2743200" algn="l" defTabSz="914400" rtl="0" eaLnBrk="1" latinLnBrk="0" hangingPunct="1">
                        <a:defRPr sz="1800" b="1" kern="1200">
                          <a:solidFill>
                            <a:schemeClr val="lt1"/>
                          </a:solidFill>
                          <a:latin typeface="Calibri" panose="020F0502020204030204"/>
                          <a:ea typeface=""/>
                          <a:cs typeface=""/>
                        </a:defRPr>
                      </a:lvl7pPr>
                      <a:lvl8pPr marL="3200400" algn="l" defTabSz="914400" rtl="0" eaLnBrk="1" latinLnBrk="0" hangingPunct="1">
                        <a:defRPr sz="1800" b="1" kern="1200">
                          <a:solidFill>
                            <a:schemeClr val="lt1"/>
                          </a:solidFill>
                          <a:latin typeface="Calibri" panose="020F0502020204030204"/>
                          <a:ea typeface=""/>
                          <a:cs typeface=""/>
                        </a:defRPr>
                      </a:lvl8pPr>
                      <a:lvl9pPr marL="3657600" algn="l" defTabSz="914400" rtl="0" eaLnBrk="1" latinLnBrk="0" hangingPunct="1">
                        <a:defRPr sz="1800" b="1" kern="1200">
                          <a:solidFill>
                            <a:schemeClr val="lt1"/>
                          </a:solidFill>
                          <a:latin typeface="Calibri" panose="020F0502020204030204"/>
                          <a:ea typeface=""/>
                          <a:cs typeface=""/>
                        </a:defRPr>
                      </a:lvl9pPr>
                    </a:lstStyle>
                    <a:p>
                      <a:r>
                        <a:rPr lang="en-US" sz="1800" smtClean="0"/>
                        <a:t>GSC-21_008 (R1)</a:t>
                      </a:r>
                      <a:endParaRPr lang="en-US" sz="1800" dirty="0"/>
                    </a:p>
                  </a:txBody>
                  <a:tcPr marL="91441" marR="91441" marT="45684" marB="4568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3494BA"/>
                    </a:solidFill>
                  </a:tcPr>
                </a:tc>
                <a:extLst>
                  <a:ext uri="{0D108BD9-81ED-4DB2-BD59-A6C34878D82A}">
                    <a16:rowId xmlns:a16="http://schemas.microsoft.com/office/drawing/2014/main" xmlns="" val="10000"/>
                  </a:ext>
                </a:extLst>
              </a:tr>
              <a:tr h="365685">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b="1" dirty="0">
                          <a:solidFill>
                            <a:schemeClr val="tx1">
                              <a:lumMod val="75000"/>
                              <a:lumOff val="25000"/>
                            </a:schemeClr>
                          </a:solidFill>
                        </a:rPr>
                        <a:t>Source:</a:t>
                      </a:r>
                    </a:p>
                  </a:txBody>
                  <a:tcPr marL="91441" marR="91441" marT="45684" marB="4568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494BA">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dirty="0">
                          <a:solidFill>
                            <a:schemeClr val="tx1">
                              <a:lumMod val="75000"/>
                              <a:lumOff val="25000"/>
                            </a:schemeClr>
                          </a:solidFill>
                        </a:rPr>
                        <a:t>ETSI</a:t>
                      </a:r>
                    </a:p>
                  </a:txBody>
                  <a:tcPr marL="91441" marR="91441" marT="45684" marB="4568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494BA">
                        <a:tint val="40000"/>
                      </a:srgbClr>
                    </a:solidFill>
                  </a:tcPr>
                </a:tc>
                <a:extLst>
                  <a:ext uri="{0D108BD9-81ED-4DB2-BD59-A6C34878D82A}">
                    <a16:rowId xmlns:a16="http://schemas.microsoft.com/office/drawing/2014/main" xmlns="" val="10001"/>
                  </a:ext>
                </a:extLst>
              </a:tr>
              <a:tr h="365685">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b="1" dirty="0">
                          <a:solidFill>
                            <a:schemeClr val="tx1">
                              <a:lumMod val="75000"/>
                              <a:lumOff val="25000"/>
                            </a:schemeClr>
                          </a:solidFill>
                        </a:rPr>
                        <a:t>Contact:</a:t>
                      </a:r>
                    </a:p>
                  </a:txBody>
                  <a:tcPr marL="91441" marR="91441" marT="45684" marB="4568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494BA">
                        <a:tint val="2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dirty="0">
                          <a:solidFill>
                            <a:schemeClr val="tx1">
                              <a:lumMod val="75000"/>
                              <a:lumOff val="25000"/>
                            </a:schemeClr>
                          </a:solidFill>
                        </a:rPr>
                        <a:t>Francisco da Silva</a:t>
                      </a:r>
                    </a:p>
                  </a:txBody>
                  <a:tcPr marL="91441" marR="91441" marT="45684" marB="4568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494BA">
                        <a:tint val="20000"/>
                      </a:srgbClr>
                    </a:solidFill>
                  </a:tcPr>
                </a:tc>
                <a:extLst>
                  <a:ext uri="{0D108BD9-81ED-4DB2-BD59-A6C34878D82A}">
                    <a16:rowId xmlns:a16="http://schemas.microsoft.com/office/drawing/2014/main" xmlns="" val="10002"/>
                  </a:ext>
                </a:extLst>
              </a:tr>
              <a:tr h="392133">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b="1" dirty="0">
                          <a:solidFill>
                            <a:schemeClr val="tx1">
                              <a:lumMod val="75000"/>
                              <a:lumOff val="25000"/>
                            </a:schemeClr>
                          </a:solidFill>
                        </a:rPr>
                        <a:t>Agenda Item:</a:t>
                      </a:r>
                    </a:p>
                  </a:txBody>
                  <a:tcPr marL="91441" marR="91441" marT="45684" marB="4568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494BA">
                        <a:tint val="40000"/>
                      </a:srgbClr>
                    </a:solidFill>
                  </a:tcPr>
                </a:tc>
                <a:tc>
                  <a:txBody>
                    <a:bodyPr/>
                    <a:lstStyle>
                      <a:lvl1pPr marL="0" algn="l" defTabSz="914400" rtl="0" eaLnBrk="1" latinLnBrk="0" hangingPunct="1">
                        <a:defRPr sz="1800" kern="1200">
                          <a:solidFill>
                            <a:schemeClr val="dk1"/>
                          </a:solidFill>
                          <a:latin typeface="Calibri" panose="020F0502020204030204"/>
                          <a:ea typeface=""/>
                          <a:cs typeface=""/>
                        </a:defRPr>
                      </a:lvl1pPr>
                      <a:lvl2pPr marL="457200" algn="l" defTabSz="914400" rtl="0" eaLnBrk="1" latinLnBrk="0" hangingPunct="1">
                        <a:defRPr sz="1800" kern="1200">
                          <a:solidFill>
                            <a:schemeClr val="dk1"/>
                          </a:solidFill>
                          <a:latin typeface="Calibri" panose="020F0502020204030204"/>
                          <a:ea typeface=""/>
                          <a:cs typeface=""/>
                        </a:defRPr>
                      </a:lvl2pPr>
                      <a:lvl3pPr marL="914400" algn="l" defTabSz="914400" rtl="0" eaLnBrk="1" latinLnBrk="0" hangingPunct="1">
                        <a:defRPr sz="1800" kern="1200">
                          <a:solidFill>
                            <a:schemeClr val="dk1"/>
                          </a:solidFill>
                          <a:latin typeface="Calibri" panose="020F0502020204030204"/>
                          <a:ea typeface=""/>
                          <a:cs typeface=""/>
                        </a:defRPr>
                      </a:lvl3pPr>
                      <a:lvl4pPr marL="1371600" algn="l" defTabSz="914400" rtl="0" eaLnBrk="1" latinLnBrk="0" hangingPunct="1">
                        <a:defRPr sz="1800" kern="1200">
                          <a:solidFill>
                            <a:schemeClr val="dk1"/>
                          </a:solidFill>
                          <a:latin typeface="Calibri" panose="020F0502020204030204"/>
                          <a:ea typeface=""/>
                          <a:cs typeface=""/>
                        </a:defRPr>
                      </a:lvl4pPr>
                      <a:lvl5pPr marL="1828800" algn="l" defTabSz="914400" rtl="0" eaLnBrk="1" latinLnBrk="0" hangingPunct="1">
                        <a:defRPr sz="1800" kern="1200">
                          <a:solidFill>
                            <a:schemeClr val="dk1"/>
                          </a:solidFill>
                          <a:latin typeface="Calibri" panose="020F0502020204030204"/>
                          <a:ea typeface=""/>
                          <a:cs typeface=""/>
                        </a:defRPr>
                      </a:lvl5pPr>
                      <a:lvl6pPr marL="2286000" algn="l" defTabSz="914400" rtl="0" eaLnBrk="1" latinLnBrk="0" hangingPunct="1">
                        <a:defRPr sz="1800" kern="1200">
                          <a:solidFill>
                            <a:schemeClr val="dk1"/>
                          </a:solidFill>
                          <a:latin typeface="Calibri" panose="020F0502020204030204"/>
                          <a:ea typeface=""/>
                          <a:cs typeface=""/>
                        </a:defRPr>
                      </a:lvl6pPr>
                      <a:lvl7pPr marL="2743200" algn="l" defTabSz="914400" rtl="0" eaLnBrk="1" latinLnBrk="0" hangingPunct="1">
                        <a:defRPr sz="1800" kern="1200">
                          <a:solidFill>
                            <a:schemeClr val="dk1"/>
                          </a:solidFill>
                          <a:latin typeface="Calibri" panose="020F0502020204030204"/>
                          <a:ea typeface=""/>
                          <a:cs typeface=""/>
                        </a:defRPr>
                      </a:lvl7pPr>
                      <a:lvl8pPr marL="3200400" algn="l" defTabSz="914400" rtl="0" eaLnBrk="1" latinLnBrk="0" hangingPunct="1">
                        <a:defRPr sz="1800" kern="1200">
                          <a:solidFill>
                            <a:schemeClr val="dk1"/>
                          </a:solidFill>
                          <a:latin typeface="Calibri" panose="020F0502020204030204"/>
                          <a:ea typeface=""/>
                          <a:cs typeface=""/>
                        </a:defRPr>
                      </a:lvl8pPr>
                      <a:lvl9pPr marL="3657600" algn="l" defTabSz="914400" rtl="0" eaLnBrk="1" latinLnBrk="0" hangingPunct="1">
                        <a:defRPr sz="1800" kern="1200">
                          <a:solidFill>
                            <a:schemeClr val="dk1"/>
                          </a:solidFill>
                          <a:latin typeface="Calibri" panose="020F0502020204030204"/>
                          <a:ea typeface=""/>
                          <a:cs typeface=""/>
                        </a:defRPr>
                      </a:lvl9pPr>
                    </a:lstStyle>
                    <a:p>
                      <a:r>
                        <a:rPr lang="en-US" sz="1800" dirty="0">
                          <a:solidFill>
                            <a:schemeClr val="tx1">
                              <a:lumMod val="75000"/>
                              <a:lumOff val="25000"/>
                            </a:schemeClr>
                          </a:solidFill>
                        </a:rPr>
                        <a:t>3.3</a:t>
                      </a:r>
                    </a:p>
                  </a:txBody>
                  <a:tcPr marL="91441" marR="91441" marT="45684" marB="4568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494BA">
                        <a:tint val="40000"/>
                      </a:srgbClr>
                    </a:solidFill>
                  </a:tcPr>
                </a:tc>
                <a:extLst>
                  <a:ext uri="{0D108BD9-81ED-4DB2-BD59-A6C34878D82A}">
                    <a16:rowId xmlns:a16="http://schemas.microsoft.com/office/drawing/2014/main" xmlns="" val="10003"/>
                  </a:ext>
                </a:extLst>
              </a:tr>
            </a:tbl>
          </a:graphicData>
        </a:graphic>
      </p:graphicFrame>
      <p:sp>
        <p:nvSpPr>
          <p:cNvPr id="9239" name="Subtitle 2"/>
          <p:cNvSpPr txBox="1">
            <a:spLocks/>
          </p:cNvSpPr>
          <p:nvPr/>
        </p:nvSpPr>
        <p:spPr bwMode="auto">
          <a:xfrm>
            <a:off x="808973" y="2708275"/>
            <a:ext cx="10490547"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1"/>
                </a:solidFill>
                <a:latin typeface="Calibri" panose="020F0502020204030204" pitchFamily="34" charset="0"/>
                <a:ea typeface="Microsoft YaHei" panose="020B0503020204020204" pitchFamily="34" charset="-122"/>
              </a:defRPr>
            </a:lvl1pPr>
            <a:lvl2pPr marL="685800" indent="-228600">
              <a:defRPr>
                <a:solidFill>
                  <a:schemeClr val="bg1"/>
                </a:solidFill>
                <a:latin typeface="Calibri" panose="020F0502020204030204" pitchFamily="34" charset="0"/>
                <a:ea typeface="Microsoft YaHei" panose="020B0503020204020204" pitchFamily="34" charset="-122"/>
              </a:defRPr>
            </a:lvl2pPr>
            <a:lvl3pPr>
              <a:defRPr>
                <a:solidFill>
                  <a:schemeClr val="bg1"/>
                </a:solidFill>
                <a:latin typeface="Calibri" panose="020F0502020204030204" pitchFamily="34" charset="0"/>
                <a:ea typeface="Microsoft YaHei" panose="020B0503020204020204" pitchFamily="34" charset="-122"/>
              </a:defRPr>
            </a:lvl3pPr>
            <a:lvl4pPr>
              <a:defRPr>
                <a:solidFill>
                  <a:schemeClr val="bg1"/>
                </a:solidFill>
                <a:latin typeface="Calibri" panose="020F0502020204030204" pitchFamily="34" charset="0"/>
                <a:ea typeface="Microsoft YaHei" panose="020B0503020204020204" pitchFamily="34" charset="-122"/>
              </a:defRPr>
            </a:lvl4pPr>
            <a:lvl5pPr>
              <a:defRPr>
                <a:solidFill>
                  <a:schemeClr val="bg1"/>
                </a:solidFill>
                <a:latin typeface="Calibri" panose="020F050202020403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lgn="ctr" defTabSz="914400" eaLnBrk="1" hangingPunct="1">
              <a:lnSpc>
                <a:spcPct val="90000"/>
              </a:lnSpc>
              <a:spcBef>
                <a:spcPts val="1000"/>
              </a:spcBef>
            </a:pPr>
            <a:r>
              <a:rPr lang="en-GB" altLang="en-US" sz="3600" b="1" dirty="0">
                <a:solidFill>
                  <a:srgbClr val="006DA7"/>
                </a:solidFill>
                <a:latin typeface="Verdana" panose="020B0604030504040204" pitchFamily="34" charset="0"/>
              </a:rPr>
              <a:t>The Impact of Artificial Intelligence and </a:t>
            </a:r>
            <a:br>
              <a:rPr lang="en-GB" altLang="en-US" sz="3600" b="1" dirty="0">
                <a:solidFill>
                  <a:srgbClr val="006DA7"/>
                </a:solidFill>
                <a:latin typeface="Verdana" panose="020B0604030504040204" pitchFamily="34" charset="0"/>
              </a:rPr>
            </a:br>
            <a:r>
              <a:rPr lang="en-GB" altLang="en-US" sz="3600" b="1" dirty="0">
                <a:solidFill>
                  <a:srgbClr val="006DA7"/>
                </a:solidFill>
                <a:latin typeface="Verdana" panose="020B0604030504040204" pitchFamily="34" charset="0"/>
              </a:rPr>
              <a:t>Autonomous Functions on the ETSI work-programme</a:t>
            </a:r>
          </a:p>
          <a:p>
            <a:pPr algn="ctr" defTabSz="914400" eaLnBrk="1" hangingPunct="1">
              <a:lnSpc>
                <a:spcPct val="90000"/>
              </a:lnSpc>
              <a:spcBef>
                <a:spcPts val="1000"/>
              </a:spcBef>
            </a:pPr>
            <a:r>
              <a:rPr lang="en-US" altLang="en-US" sz="2800" b="1" dirty="0">
                <a:solidFill>
                  <a:srgbClr val="006DA7"/>
                </a:solidFill>
                <a:latin typeface="Verdana" panose="020B0604030504040204" pitchFamily="34" charset="0"/>
              </a:rPr>
              <a:t>Francisco da Silva,</a:t>
            </a:r>
            <a:r>
              <a:rPr lang="en-GB" altLang="en-US" sz="2800" b="1" dirty="0">
                <a:solidFill>
                  <a:srgbClr val="006DA7"/>
                </a:solidFill>
                <a:latin typeface="Verdana" panose="020B0604030504040204" pitchFamily="34" charset="0"/>
              </a:rPr>
              <a:t> </a:t>
            </a:r>
            <a:r>
              <a:rPr lang="en-GB" altLang="en-US" sz="2800" b="1">
                <a:solidFill>
                  <a:srgbClr val="006DA7"/>
                </a:solidFill>
                <a:latin typeface="Verdana" panose="020B0604030504040204" pitchFamily="34" charset="0"/>
              </a:rPr>
              <a:t>Senior Councillor, </a:t>
            </a:r>
            <a:r>
              <a:rPr lang="en-US" altLang="en-US" sz="2800" b="1">
                <a:solidFill>
                  <a:srgbClr val="006DA7"/>
                </a:solidFill>
                <a:latin typeface="Verdana" panose="020B0604030504040204" pitchFamily="34" charset="0"/>
              </a:rPr>
              <a:t>Huawei</a:t>
            </a:r>
            <a:endParaRPr lang="en-US" altLang="en-US" sz="2800" b="1" dirty="0">
              <a:solidFill>
                <a:srgbClr val="006DA7"/>
              </a:solidFill>
              <a:latin typeface="Verdan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AB74AF9F-ED95-4FD1-A452-E6FC966D970A}" type="slidenum">
              <a:rPr lang="en-US" altLang="en-US">
                <a:solidFill>
                  <a:srgbClr val="000000"/>
                </a:solidFill>
                <a:latin typeface="Verdana" charset="0"/>
              </a:rPr>
              <a:pPr>
                <a:buFont typeface="Times New Roman" charset="0"/>
                <a:buNone/>
                <a:defRPr/>
              </a:pPr>
              <a:t>10</a:t>
            </a:fld>
            <a:r>
              <a:rPr lang="en-US" altLang="en-US">
                <a:solidFill>
                  <a:srgbClr val="000000"/>
                </a:solidFill>
                <a:latin typeface="Verdana" charset="0"/>
              </a:rPr>
              <a:t> | </a:t>
            </a:r>
          </a:p>
        </p:txBody>
      </p:sp>
      <p:sp>
        <p:nvSpPr>
          <p:cNvPr id="19459" name="Content Placeholder 3"/>
          <p:cNvSpPr>
            <a:spLocks noGrp="1"/>
          </p:cNvSpPr>
          <p:nvPr>
            <p:ph idx="11"/>
          </p:nvPr>
        </p:nvSpPr>
        <p:spPr>
          <a:xfrm>
            <a:off x="549275" y="692150"/>
            <a:ext cx="11026775" cy="576263"/>
          </a:xfrm>
        </p:spPr>
        <p:txBody>
          <a:bodyPr/>
          <a:lstStyle/>
          <a:p>
            <a:r>
              <a:rPr lang="en-GB" altLang="en-US" dirty="0">
                <a:latin typeface="Verdana" panose="020B0604030504040204" pitchFamily="34" charset="0"/>
                <a:ea typeface="Verdana" panose="020B0604030504040204" pitchFamily="34" charset="0"/>
                <a:cs typeface="Verdana" panose="020B0604030504040204" pitchFamily="34" charset="0"/>
              </a:rPr>
              <a:t>The ETSI ENI Goals</a:t>
            </a:r>
            <a:endParaRPr lang="en-US" altLang="en-US"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a:extLst>
              <a:ext uri="{FF2B5EF4-FFF2-40B4-BE49-F238E27FC236}">
                <a16:creationId xmlns:a16="http://schemas.microsoft.com/office/drawing/2014/main" xmlns="" id="{96954296-4C00-47F0-B740-77C2EA114B2D}"/>
              </a:ext>
            </a:extLst>
          </p:cNvPr>
          <p:cNvPicPr/>
          <p:nvPr/>
        </p:nvPicPr>
        <p:blipFill>
          <a:blip r:embed="rId2"/>
          <a:stretch>
            <a:fillRect/>
          </a:stretch>
        </p:blipFill>
        <p:spPr>
          <a:xfrm>
            <a:off x="1213460" y="1268413"/>
            <a:ext cx="9042225" cy="4798882"/>
          </a:xfrm>
          <a:prstGeom prst="rect">
            <a:avLst/>
          </a:prstGeom>
        </p:spPr>
      </p:pic>
    </p:spTree>
    <p:extLst>
      <p:ext uri="{BB962C8B-B14F-4D97-AF65-F5344CB8AC3E}">
        <p14:creationId xmlns:p14="http://schemas.microsoft.com/office/powerpoint/2010/main" val="746603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846263" y="2133600"/>
            <a:ext cx="8137525"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anose="020F0502020204030204" pitchFamily="34" charset="0"/>
                <a:ea typeface="Microsoft YaHei" panose="020B0503020204020204" pitchFamily="34" charset="-122"/>
              </a:defRPr>
            </a:lvl9pPr>
          </a:lstStyle>
          <a:p>
            <a:pPr algn="ctr" eaLnBrk="1" hangingPunct="1">
              <a:lnSpc>
                <a:spcPct val="90000"/>
              </a:lnSpc>
              <a:spcBef>
                <a:spcPts val="1000"/>
              </a:spcBef>
              <a:buSzPct val="100000"/>
            </a:pPr>
            <a:r>
              <a:rPr lang="en-US" altLang="en-US" sz="3600" b="1">
                <a:solidFill>
                  <a:srgbClr val="006DA7"/>
                </a:solidFill>
                <a:latin typeface="Verdana" panose="020B0604030504040204" pitchFamily="34" charset="0"/>
              </a:rPr>
              <a:t>Thank you</a:t>
            </a:r>
          </a:p>
        </p:txBody>
      </p:sp>
      <p:sp>
        <p:nvSpPr>
          <p:cNvPr id="20483" name="Rectangle 5"/>
          <p:cNvSpPr>
            <a:spLocks noChangeArrowheads="1"/>
          </p:cNvSpPr>
          <p:nvPr/>
        </p:nvSpPr>
        <p:spPr bwMode="auto">
          <a:xfrm>
            <a:off x="1198563" y="3068638"/>
            <a:ext cx="9694862"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marL="215900" indent="-214313">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1pPr>
            <a:lvl2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2pPr>
            <a:lvl3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3pPr>
            <a:lvl4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4pPr>
            <a:lvl5pPr>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chemeClr val="bg1"/>
                </a:solidFill>
                <a:latin typeface="Calibri" panose="020F0502020204030204" pitchFamily="34" charset="0"/>
                <a:ea typeface="Microsoft YaHei" panose="020B0503020204020204" pitchFamily="34" charset="-122"/>
              </a:defRPr>
            </a:lvl9pPr>
          </a:lstStyle>
          <a:p>
            <a:pPr algn="ctr" eaLnBrk="1" hangingPunct="1">
              <a:lnSpc>
                <a:spcPct val="104000"/>
              </a:lnSpc>
              <a:buSzPct val="100000"/>
            </a:pPr>
            <a:r>
              <a:rPr lang="en-US" altLang="en-US" sz="2200">
                <a:solidFill>
                  <a:srgbClr val="000000"/>
                </a:solidFill>
                <a:latin typeface="Verdana" panose="020B0604030504040204" pitchFamily="34" charset="0"/>
              </a:rPr>
              <a:t>For more information, please contact:  </a:t>
            </a:r>
          </a:p>
          <a:p>
            <a:pPr algn="ctr" eaLnBrk="1" hangingPunct="1">
              <a:lnSpc>
                <a:spcPct val="104000"/>
              </a:lnSpc>
              <a:buSzPct val="100000"/>
            </a:pPr>
            <a:r>
              <a:rPr lang="en-US" altLang="en-US" sz="2200">
                <a:solidFill>
                  <a:srgbClr val="000000"/>
                </a:solidFill>
                <a:latin typeface="Verdana" panose="020B0604030504040204" pitchFamily="34" charset="0"/>
              </a:rPr>
              <a:t>Francisco da Silva </a:t>
            </a:r>
            <a:r>
              <a:rPr lang="en-US" altLang="en-US" sz="2200">
                <a:solidFill>
                  <a:srgbClr val="006DA7"/>
                </a:solidFill>
                <a:latin typeface="Verdana" panose="020B0604030504040204" pitchFamily="34" charset="0"/>
                <a:hlinkClick r:id="rId2"/>
              </a:rPr>
              <a:t>Francisco.daSilva@huawei.com</a:t>
            </a:r>
            <a:endParaRPr lang="en-US" altLang="en-US" sz="2200">
              <a:solidFill>
                <a:srgbClr val="006DA7"/>
              </a:solidFill>
              <a:latin typeface="Verdana" panose="020B0604030504040204" pitchFamily="34" charset="0"/>
            </a:endParaRPr>
          </a:p>
          <a:p>
            <a:pPr algn="ctr" eaLnBrk="1" hangingPunct="1">
              <a:lnSpc>
                <a:spcPct val="104000"/>
              </a:lnSpc>
              <a:buSzPct val="100000"/>
            </a:pPr>
            <a:r>
              <a:rPr lang="en-US" altLang="en-US" sz="2200">
                <a:solidFill>
                  <a:schemeClr val="tx1"/>
                </a:solidFill>
                <a:latin typeface="Verdana" panose="020B0604030504040204" pitchFamily="34" charset="0"/>
              </a:rPr>
              <a:t>Ray Forbes  </a:t>
            </a:r>
            <a:r>
              <a:rPr lang="en-US" altLang="en-US" sz="2200">
                <a:solidFill>
                  <a:srgbClr val="006DA7"/>
                </a:solidFill>
                <a:latin typeface="Verdana" panose="020B0604030504040204" pitchFamily="34" charset="0"/>
                <a:hlinkClick r:id="rId3"/>
              </a:rPr>
              <a:t>rayforbes@mail01.huawei.com</a:t>
            </a:r>
            <a:endParaRPr lang="en-US" altLang="en-US" sz="2200">
              <a:solidFill>
                <a:srgbClr val="006DA7"/>
              </a:solidFill>
              <a:latin typeface="Verdana" panose="020B0604030504040204" pitchFamily="34" charset="0"/>
            </a:endParaRPr>
          </a:p>
          <a:p>
            <a:pPr algn="ctr" eaLnBrk="1" hangingPunct="1">
              <a:lnSpc>
                <a:spcPct val="104000"/>
              </a:lnSpc>
              <a:buSzPct val="100000"/>
            </a:pPr>
            <a:endParaRPr lang="en-US" altLang="en-US" sz="2200">
              <a:solidFill>
                <a:srgbClr val="006DA7"/>
              </a:solidFill>
              <a:latin typeface="Verdana" panose="020B0604030504040204" pitchFamily="34" charset="0"/>
            </a:endParaRPr>
          </a:p>
          <a:p>
            <a:pPr algn="ctr"/>
            <a:r>
              <a:rPr lang="en-US" altLang="en-US" sz="2200">
                <a:solidFill>
                  <a:srgbClr val="000000"/>
                </a:solidFill>
                <a:latin typeface="Verdana" panose="020B0604030504040204" pitchFamily="34" charset="0"/>
              </a:rPr>
              <a:t>Affiliation Name:  </a:t>
            </a:r>
          </a:p>
          <a:p>
            <a:pPr algn="ctr"/>
            <a:r>
              <a:rPr lang="en-US" altLang="en-US" sz="2200">
                <a:solidFill>
                  <a:srgbClr val="000000"/>
                </a:solidFill>
                <a:latin typeface="Verdana" panose="020B0604030504040204" pitchFamily="34" charset="0"/>
              </a:rPr>
              <a:t>ETSI</a:t>
            </a:r>
          </a:p>
          <a:p>
            <a:pPr algn="ctr"/>
            <a:r>
              <a:rPr lang="en-US" altLang="en-US" sz="2200">
                <a:solidFill>
                  <a:srgbClr val="006DA7"/>
                </a:solidFill>
                <a:latin typeface="Verdana" panose="020B0604030504040204" pitchFamily="34" charset="0"/>
              </a:rPr>
              <a:t>www.etsi.org</a:t>
            </a:r>
          </a:p>
          <a:p>
            <a:pPr algn="ctr" eaLnBrk="1" hangingPunct="1">
              <a:lnSpc>
                <a:spcPct val="104000"/>
              </a:lnSpc>
              <a:buSzPct val="100000"/>
            </a:pPr>
            <a:endParaRPr lang="en-US" altLang="en-US" sz="2200">
              <a:solidFill>
                <a:srgbClr val="006DA7"/>
              </a:solidFill>
              <a:latin typeface="Verdana" panose="020B0604030504040204" pitchFamily="34" charset="0"/>
            </a:endParaRPr>
          </a:p>
          <a:p>
            <a:pPr algn="ctr" eaLnBrk="1" hangingPunct="1">
              <a:lnSpc>
                <a:spcPct val="104000"/>
              </a:lnSpc>
              <a:buSzPct val="100000"/>
            </a:pPr>
            <a:endParaRPr lang="en-US" altLang="en-US" sz="2200">
              <a:solidFill>
                <a:srgbClr val="006DA7"/>
              </a:solidFill>
              <a:latin typeface="Verdana" panose="020B0604030504040204" pitchFamily="34" charset="0"/>
            </a:endParaRPr>
          </a:p>
          <a:p>
            <a:pPr algn="ctr" eaLnBrk="1" hangingPunct="1">
              <a:lnSpc>
                <a:spcPct val="104000"/>
              </a:lnSpc>
              <a:buSzPct val="100000"/>
            </a:pPr>
            <a:endParaRPr lang="en-US" altLang="en-US" sz="2200">
              <a:solidFill>
                <a:srgbClr val="006DA7"/>
              </a:solidFill>
              <a:latin typeface="Verdana" panose="020B0604030504040204" pitchFamily="34" charset="0"/>
            </a:endParaRPr>
          </a:p>
          <a:p>
            <a:pPr algn="ctr" eaLnBrk="1" hangingPunct="1">
              <a:lnSpc>
                <a:spcPct val="104000"/>
              </a:lnSpc>
              <a:buSzPct val="100000"/>
            </a:pPr>
            <a:endParaRPr lang="en-US" altLang="en-US" sz="2400">
              <a:solidFill>
                <a:srgbClr val="000000"/>
              </a:solidFill>
            </a:endParaRPr>
          </a:p>
          <a:p>
            <a:pPr algn="ctr" eaLnBrk="1" hangingPunct="1">
              <a:lnSpc>
                <a:spcPct val="104000"/>
              </a:lnSpc>
              <a:buSzPct val="100000"/>
            </a:pPr>
            <a:endParaRPr lang="en-US" altLang="en-US" sz="2200">
              <a:solidFill>
                <a:srgbClr val="000000"/>
              </a:solidFill>
            </a:endParaRPr>
          </a:p>
          <a:p>
            <a:pPr algn="ctr" eaLnBrk="1" hangingPunct="1">
              <a:lnSpc>
                <a:spcPct val="104000"/>
              </a:lnSpc>
              <a:buSzPct val="100000"/>
            </a:pPr>
            <a:r>
              <a:rPr lang="en-US" altLang="en-US" sz="2200">
                <a:solidFill>
                  <a:srgbClr val="000000"/>
                </a:solidFill>
              </a:rPr>
              <a:t> </a:t>
            </a:r>
          </a:p>
          <a:p>
            <a:pPr algn="ctr" eaLnBrk="1" hangingPunct="1">
              <a:lnSpc>
                <a:spcPct val="104000"/>
              </a:lnSpc>
              <a:buSzPct val="100000"/>
            </a:pPr>
            <a:endParaRPr lang="en-US" altLang="en-US" sz="22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AA7E32A0-370F-4C33-A26C-DCB9A36C4F28}" type="slidenum">
              <a:rPr lang="en-US" altLang="en-US">
                <a:solidFill>
                  <a:srgbClr val="000000"/>
                </a:solidFill>
                <a:latin typeface="Verdana" charset="0"/>
              </a:rPr>
              <a:pPr>
                <a:buFont typeface="Times New Roman" charset="0"/>
                <a:buNone/>
                <a:defRPr/>
              </a:pPr>
              <a:t>2</a:t>
            </a:fld>
            <a:r>
              <a:rPr lang="en-US" altLang="en-US">
                <a:solidFill>
                  <a:srgbClr val="000000"/>
                </a:solidFill>
                <a:latin typeface="Verdana" charset="0"/>
              </a:rPr>
              <a:t> | </a:t>
            </a:r>
          </a:p>
        </p:txBody>
      </p:sp>
      <p:sp>
        <p:nvSpPr>
          <p:cNvPr id="11267" name="Content Placeholder 3"/>
          <p:cNvSpPr>
            <a:spLocks noGrp="1"/>
          </p:cNvSpPr>
          <p:nvPr>
            <p:ph idx="11"/>
          </p:nvPr>
        </p:nvSpPr>
        <p:spPr bwMode="auto">
          <a:xfrm>
            <a:off x="693738" y="620713"/>
            <a:ext cx="10882312"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4000"/>
              </a:lnSpc>
            </a:pPr>
            <a:r>
              <a:rPr lang="en-GB" altLang="en-US" sz="2800">
                <a:latin typeface="Verdana" panose="020B0604030504040204" pitchFamily="34" charset="0"/>
              </a:rPr>
              <a:t>Cognitive Technologies in the Focus of ETSI</a:t>
            </a:r>
            <a:endParaRPr lang="en-US" altLang="en-US" sz="2800">
              <a:latin typeface="Verdana" panose="020B0604030504040204" pitchFamily="34" charset="0"/>
            </a:endParaRPr>
          </a:p>
        </p:txBody>
      </p:sp>
      <p:sp>
        <p:nvSpPr>
          <p:cNvPr id="11268" name="Text Box 2"/>
          <p:cNvSpPr txBox="1">
            <a:spLocks noChangeArrowheads="1"/>
          </p:cNvSpPr>
          <p:nvPr/>
        </p:nvSpPr>
        <p:spPr bwMode="auto">
          <a:xfrm>
            <a:off x="1043836" y="1800225"/>
            <a:ext cx="4932123" cy="451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spcAft>
                <a:spcPts val="1700"/>
              </a:spcAft>
              <a:buClr>
                <a:srgbClr val="000000"/>
              </a:buClr>
              <a:buSzPct val="100000"/>
              <a:buFont typeface="Times New Roman" panose="02020603050405020304" pitchFamily="18" charset="0"/>
              <a:buNone/>
            </a:pPr>
            <a:r>
              <a:rPr lang="en-GB" altLang="en-US" sz="2000" b="1" dirty="0">
                <a:solidFill>
                  <a:srgbClr val="000000"/>
                </a:solidFill>
                <a:latin typeface="Arial" panose="020B0604020202020204" pitchFamily="34" charset="0"/>
                <a:ea typeface="MS PGothic" panose="020B0600070205080204" pitchFamily="34" charset="-128"/>
              </a:rPr>
              <a:t>ETSI puts focus on “cognitive” in the context of standards development activities</a:t>
            </a:r>
          </a:p>
          <a:p>
            <a:pPr>
              <a:spcAft>
                <a:spcPts val="1700"/>
              </a:spcAft>
              <a:buClr>
                <a:srgbClr val="000000"/>
              </a:buClr>
              <a:buSzPct val="100000"/>
              <a:buFont typeface="Times New Roman" panose="02020603050405020304" pitchFamily="18" charset="0"/>
              <a:buNone/>
            </a:pPr>
            <a:r>
              <a:rPr lang="en-GB" altLang="en-US" sz="2000" b="1" dirty="0">
                <a:solidFill>
                  <a:srgbClr val="000000"/>
                </a:solidFill>
                <a:latin typeface="Arial" panose="020B0604020202020204" pitchFamily="34" charset="0"/>
                <a:ea typeface="MS PGothic" panose="020B0600070205080204" pitchFamily="34" charset="-128"/>
              </a:rPr>
              <a:t>Cognitive technologies are considered to be a major driver of technology and application developments</a:t>
            </a:r>
          </a:p>
          <a:p>
            <a:pPr>
              <a:spcAft>
                <a:spcPts val="1700"/>
              </a:spcAft>
              <a:buClr>
                <a:srgbClr val="000000"/>
              </a:buClr>
              <a:buSzPct val="100000"/>
              <a:buFont typeface="Times New Roman" panose="02020603050405020304" pitchFamily="18" charset="0"/>
              <a:buNone/>
            </a:pPr>
            <a:r>
              <a:rPr lang="en-GB" altLang="en-US" sz="2000" b="1" dirty="0">
                <a:solidFill>
                  <a:srgbClr val="000000"/>
                </a:solidFill>
                <a:latin typeface="Arial" panose="020B0604020202020204" pitchFamily="34" charset="0"/>
                <a:ea typeface="MS PGothic" panose="020B0600070205080204" pitchFamily="34" charset="-128"/>
              </a:rPr>
              <a:t>ETSI's Long Term Strategy sets the framework for looking at  cognitive technology across the board in ETSI.</a:t>
            </a:r>
          </a:p>
          <a:p>
            <a:pPr>
              <a:spcAft>
                <a:spcPts val="1700"/>
              </a:spcAft>
              <a:buClr>
                <a:srgbClr val="000000"/>
              </a:buClr>
              <a:buSzPct val="100000"/>
            </a:pPr>
            <a:r>
              <a:rPr lang="en-GB" altLang="en-US" sz="2000" b="1" dirty="0">
                <a:solidFill>
                  <a:srgbClr val="000000"/>
                </a:solidFill>
                <a:latin typeface="Arial" panose="020B0604020202020204" pitchFamily="34" charset="0"/>
                <a:ea typeface="MS PGothic" panose="020B0600070205080204" pitchFamily="34" charset="-128"/>
              </a:rPr>
              <a:t>‘Cognitive’ defined </a:t>
            </a:r>
            <a:r>
              <a:rPr lang="en-GB" altLang="en-US" sz="2000" b="1" dirty="0">
                <a:solidFill>
                  <a:schemeClr val="tx1"/>
                </a:solidFill>
                <a:latin typeface="Arial" panose="020B0604020202020204" pitchFamily="34" charset="0"/>
                <a:ea typeface="MS PGothic" panose="020B0600070205080204" pitchFamily="34" charset="-128"/>
              </a:rPr>
              <a:t>as: </a:t>
            </a:r>
            <a:r>
              <a:rPr lang="en-GB"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a </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GB"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mental action or process of acquiring knowledge and understanding (The Oxford Dictionary)</a:t>
            </a:r>
            <a:endParaRPr lang="en-GB" altLang="en-US" sz="2000" b="1" dirty="0">
              <a:solidFill>
                <a:schemeClr val="tx1"/>
              </a:solidFill>
              <a:latin typeface="Arial" panose="020B0604020202020204" pitchFamily="34" charset="0"/>
              <a:ea typeface="MS PGothic" panose="020B0600070205080204" pitchFamily="34" charset="-128"/>
              <a:cs typeface="Arial" panose="020B0604020202020204" pitchFamily="34" charset="0"/>
            </a:endParaRPr>
          </a:p>
          <a:p>
            <a:pPr>
              <a:spcAft>
                <a:spcPts val="1700"/>
              </a:spcAft>
              <a:buClr>
                <a:srgbClr val="000000"/>
              </a:buClr>
              <a:buSzPct val="100000"/>
              <a:buFont typeface="Times New Roman" panose="02020603050405020304" pitchFamily="18" charset="0"/>
              <a:buNone/>
            </a:pPr>
            <a:endParaRPr lang="en-GB" altLang="en-US" sz="2000" b="1" dirty="0">
              <a:solidFill>
                <a:srgbClr val="000000"/>
              </a:solidFill>
              <a:latin typeface="Arial" panose="020B0604020202020204" pitchFamily="34" charset="0"/>
              <a:ea typeface="MS PGothic" panose="020B0600070205080204" pitchFamily="34" charset="-128"/>
            </a:endParaRPr>
          </a:p>
        </p:txBody>
      </p:sp>
      <p:sp>
        <p:nvSpPr>
          <p:cNvPr id="11269" name="AutoShape 3"/>
          <p:cNvSpPr>
            <a:spLocks noChangeArrowheads="1"/>
          </p:cNvSpPr>
          <p:nvPr/>
        </p:nvSpPr>
        <p:spPr bwMode="auto">
          <a:xfrm>
            <a:off x="6202363" y="1800225"/>
            <a:ext cx="4319587" cy="4679950"/>
          </a:xfrm>
          <a:prstGeom prst="flowChartDocument">
            <a:avLst/>
          </a:prstGeom>
          <a:solidFill>
            <a:srgbClr val="99CCFF"/>
          </a:solidFill>
          <a:ln>
            <a:noFill/>
          </a:ln>
          <a:effectLst/>
          <a:extLs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spcAft>
                <a:spcPts val="1138"/>
              </a:spcAft>
              <a:buClr>
                <a:srgbClr val="000000"/>
              </a:buClr>
              <a:buSzPct val="100000"/>
              <a:buFont typeface="Times New Roman" panose="02020603050405020304" pitchFamily="18" charset="0"/>
              <a:buNone/>
            </a:pPr>
            <a:r>
              <a:rPr lang="en-GB" altLang="en-US">
                <a:solidFill>
                  <a:srgbClr val="000000"/>
                </a:solidFill>
                <a:latin typeface="Times New Roman" panose="02020603050405020304" pitchFamily="18" charset="0"/>
                <a:ea typeface="MS PGothic" panose="020B0600070205080204" pitchFamily="34" charset="-128"/>
              </a:rPr>
              <a:t>[The] digital transformation of our economies impacts and is influenced by all aspects of life from the way we live, work, care and are cared for, to the way in which we are governed and interact with our governments.</a:t>
            </a:r>
          </a:p>
          <a:p>
            <a:pPr>
              <a:buClr>
                <a:srgbClr val="000000"/>
              </a:buClr>
              <a:buSzPct val="100000"/>
              <a:buFont typeface="Times New Roman" panose="02020603050405020304" pitchFamily="18" charset="0"/>
              <a:buNone/>
            </a:pPr>
            <a:r>
              <a:rPr lang="en-GB" altLang="en-US">
                <a:solidFill>
                  <a:srgbClr val="000000"/>
                </a:solidFill>
                <a:latin typeface="Times New Roman" panose="02020603050405020304" pitchFamily="18" charset="0"/>
                <a:ea typeface="MS PGothic" panose="020B0600070205080204" pitchFamily="34" charset="-128"/>
              </a:rPr>
              <a:t>Its influence and impact is expected to penetrate ever wider and deeper, driven by and creating a dynamic and evolving world of digital and cognitive technologies and their applications.</a:t>
            </a:r>
          </a:p>
          <a:p>
            <a:pPr>
              <a:buClr>
                <a:srgbClr val="000000"/>
              </a:buClr>
              <a:buSzPct val="100000"/>
              <a:buFont typeface="Times New Roman" panose="02020603050405020304" pitchFamily="18" charset="0"/>
              <a:buNone/>
            </a:pPr>
            <a:endParaRPr lang="en-GB" altLang="en-US">
              <a:solidFill>
                <a:srgbClr val="000000"/>
              </a:solidFill>
              <a:latin typeface="Times New Roman" panose="02020603050405020304" pitchFamily="18" charset="0"/>
              <a:ea typeface="MS PGothic" panose="020B0600070205080204" pitchFamily="34" charset="-128"/>
            </a:endParaRPr>
          </a:p>
          <a:p>
            <a:pPr>
              <a:buClr>
                <a:srgbClr val="000000"/>
              </a:buClr>
              <a:buSzPct val="100000"/>
              <a:buFont typeface="Times New Roman" panose="02020603050405020304" pitchFamily="18" charset="0"/>
              <a:buNone/>
            </a:pPr>
            <a:r>
              <a:rPr lang="en-GB" altLang="en-US" sz="1200" i="1">
                <a:solidFill>
                  <a:srgbClr val="000000"/>
                </a:solidFill>
                <a:latin typeface="Times New Roman" panose="02020603050405020304" pitchFamily="18" charset="0"/>
                <a:ea typeface="MS PGothic" panose="020B0600070205080204" pitchFamily="34" charset="-128"/>
              </a:rPr>
              <a:t>[ETSI Long Term Strategy, p. 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08F49744-2864-42CC-B6E9-A831408172A1}" type="slidenum">
              <a:rPr lang="en-US" altLang="en-US">
                <a:solidFill>
                  <a:srgbClr val="000000"/>
                </a:solidFill>
                <a:latin typeface="Verdana" charset="0"/>
              </a:rPr>
              <a:pPr>
                <a:buFont typeface="Times New Roman" charset="0"/>
                <a:buNone/>
                <a:defRPr/>
              </a:pPr>
              <a:t>3</a:t>
            </a:fld>
            <a:r>
              <a:rPr lang="en-US" altLang="en-US">
                <a:solidFill>
                  <a:srgbClr val="000000"/>
                </a:solidFill>
                <a:latin typeface="Verdana" charset="0"/>
              </a:rPr>
              <a:t> | </a:t>
            </a:r>
          </a:p>
        </p:txBody>
      </p:sp>
      <p:sp>
        <p:nvSpPr>
          <p:cNvPr id="12291" name="Content Placeholder 3"/>
          <p:cNvSpPr>
            <a:spLocks noGrp="1"/>
          </p:cNvSpPr>
          <p:nvPr>
            <p:ph idx="11"/>
          </p:nvPr>
        </p:nvSpPr>
        <p:spPr bwMode="auto">
          <a:xfrm>
            <a:off x="693738" y="620713"/>
            <a:ext cx="10882312"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4000"/>
              </a:lnSpc>
            </a:pPr>
            <a:r>
              <a:rPr lang="en-GB" altLang="en-US" sz="2800">
                <a:latin typeface="Verdana" panose="020B0604030504040204" pitchFamily="34" charset="0"/>
              </a:rPr>
              <a:t>ETSI Roadmap on Artificial Intelligence (AI)</a:t>
            </a:r>
            <a:endParaRPr lang="en-US" altLang="en-US" sz="2800">
              <a:latin typeface="Verdana" panose="020B0604030504040204" pitchFamily="34" charset="0"/>
            </a:endParaRPr>
          </a:p>
        </p:txBody>
      </p:sp>
      <p:sp>
        <p:nvSpPr>
          <p:cNvPr id="12292" name="AutoShape 2"/>
          <p:cNvSpPr>
            <a:spLocks noChangeArrowheads="1"/>
          </p:cNvSpPr>
          <p:nvPr/>
        </p:nvSpPr>
        <p:spPr bwMode="auto">
          <a:xfrm>
            <a:off x="6381750" y="4140200"/>
            <a:ext cx="3240088" cy="2160588"/>
          </a:xfrm>
          <a:prstGeom prst="roundRect">
            <a:avLst>
              <a:gd name="adj" fmla="val 16667"/>
            </a:avLst>
          </a:prstGeom>
          <a:solidFill>
            <a:srgbClr val="99CCFF"/>
          </a:solidFill>
          <a:ln>
            <a:noFill/>
          </a:ln>
          <a:effectLst>
            <a:outerShdw dist="152735" dir="2700000" algn="ctr" rotWithShape="0">
              <a:srgbClr val="808080"/>
            </a:outerShdw>
          </a:effectLst>
          <a:extLst>
            <a:ext uri="{91240B29-F687-4F45-9708-019B960494DF}">
              <a14:hiddenLine xmlns:a14="http://schemas.microsoft.com/office/drawing/2010/main" w="21600">
                <a:solidFill>
                  <a:srgbClr val="99CCFF"/>
                </a:solidFill>
                <a:round/>
                <a:headEnd/>
                <a:tailEnd/>
              </a14:hiddenLine>
            </a:ext>
          </a:extLst>
        </p:spPr>
        <p:txBody>
          <a:bodyPr lIns="90000" tIns="45000" rIns="90000" bIns="450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lgn="ctr">
              <a:spcAft>
                <a:spcPts val="1988"/>
              </a:spcAft>
              <a:buClr>
                <a:srgbClr val="000000"/>
              </a:buClr>
              <a:buSzPct val="100000"/>
              <a:buFont typeface="Times New Roman" panose="02020603050405020304" pitchFamily="18" charset="0"/>
              <a:buNone/>
            </a:pPr>
            <a:r>
              <a:rPr lang="en-GB" altLang="en-US" b="1">
                <a:solidFill>
                  <a:srgbClr val="000000"/>
                </a:solidFill>
                <a:latin typeface="Arial" panose="020B0604020202020204" pitchFamily="34" charset="0"/>
                <a:ea typeface="MS PGothic" panose="020B0600070205080204" pitchFamily="34" charset="-128"/>
              </a:rPr>
              <a:t>ACTION PLAN AND IMPLEMENTATION</a:t>
            </a:r>
          </a:p>
          <a:p>
            <a:pPr algn="r">
              <a:spcAft>
                <a:spcPts val="850"/>
              </a:spcAft>
              <a:buClr>
                <a:srgbClr val="000000"/>
              </a:buClr>
              <a:buSzPct val="100000"/>
              <a:buFont typeface="Times New Roman" panose="02020603050405020304" pitchFamily="18" charset="0"/>
              <a:buNone/>
            </a:pPr>
            <a:r>
              <a:rPr lang="en-GB" altLang="en-US">
                <a:solidFill>
                  <a:srgbClr val="000000"/>
                </a:solidFill>
                <a:latin typeface="Arial" panose="020B0604020202020204" pitchFamily="34" charset="0"/>
                <a:ea typeface="MS PGothic" panose="020B0600070205080204" pitchFamily="34" charset="-128"/>
              </a:rPr>
              <a:t>Identify and agree on actions</a:t>
            </a:r>
          </a:p>
          <a:p>
            <a:pPr algn="r">
              <a:spcAft>
                <a:spcPts val="850"/>
              </a:spcAft>
              <a:buClr>
                <a:srgbClr val="000000"/>
              </a:buClr>
              <a:buSzPct val="100000"/>
              <a:buFont typeface="Times New Roman" panose="02020603050405020304" pitchFamily="18" charset="0"/>
              <a:buNone/>
            </a:pPr>
            <a:r>
              <a:rPr lang="en-GB" altLang="en-US">
                <a:solidFill>
                  <a:srgbClr val="000000"/>
                </a:solidFill>
                <a:latin typeface="Arial" panose="020B0604020202020204" pitchFamily="34" charset="0"/>
                <a:ea typeface="MS PGothic" panose="020B0600070205080204" pitchFamily="34" charset="-128"/>
              </a:rPr>
              <a:t>Integrate AI into Technical Work Programme</a:t>
            </a:r>
          </a:p>
        </p:txBody>
      </p:sp>
      <p:sp>
        <p:nvSpPr>
          <p:cNvPr id="12293" name="AutoShape 3"/>
          <p:cNvSpPr>
            <a:spLocks noChangeArrowheads="1"/>
          </p:cNvSpPr>
          <p:nvPr/>
        </p:nvSpPr>
        <p:spPr bwMode="auto">
          <a:xfrm>
            <a:off x="2243138" y="4140200"/>
            <a:ext cx="3240087" cy="2160588"/>
          </a:xfrm>
          <a:prstGeom prst="roundRect">
            <a:avLst>
              <a:gd name="adj" fmla="val 16667"/>
            </a:avLst>
          </a:prstGeom>
          <a:solidFill>
            <a:srgbClr val="99CCFF"/>
          </a:solidFill>
          <a:ln>
            <a:noFill/>
          </a:ln>
          <a:effectLst>
            <a:outerShdw dist="152735" dir="8100000" algn="ctr" rotWithShape="0">
              <a:srgbClr val="808080"/>
            </a:outerShdw>
          </a:effectLst>
          <a:extLst>
            <a:ext uri="{91240B29-F687-4F45-9708-019B960494DF}">
              <a14:hiddenLine xmlns:a14="http://schemas.microsoft.com/office/drawing/2010/main" w="21600">
                <a:solidFill>
                  <a:srgbClr val="99CCFF"/>
                </a:solidFill>
                <a:round/>
                <a:headEnd/>
                <a:tailEnd/>
              </a14:hiddenLine>
            </a:ext>
          </a:extLst>
        </p:spPr>
        <p:txBody>
          <a:bodyPr lIns="90000" tIns="45000" rIns="90000" bIns="450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lgn="ctr">
              <a:spcAft>
                <a:spcPts val="1988"/>
              </a:spcAft>
              <a:buClr>
                <a:srgbClr val="000000"/>
              </a:buClr>
              <a:buSzPct val="100000"/>
              <a:buFont typeface="Times New Roman" panose="02020603050405020304" pitchFamily="18" charset="0"/>
              <a:buNone/>
            </a:pPr>
            <a:r>
              <a:rPr lang="en-GB" altLang="en-US" b="1">
                <a:solidFill>
                  <a:srgbClr val="000000"/>
                </a:solidFill>
                <a:latin typeface="Arial" panose="020B0604020202020204" pitchFamily="34" charset="0"/>
                <a:ea typeface="MS PGothic" panose="020B0600070205080204" pitchFamily="34" charset="-128"/>
              </a:rPr>
              <a:t>ETSI TECHNOLOGY ROADMAP</a:t>
            </a:r>
          </a:p>
          <a:p>
            <a:pPr>
              <a:spcAft>
                <a:spcPts val="1138"/>
              </a:spcAft>
              <a:buClr>
                <a:srgbClr val="000000"/>
              </a:buClr>
              <a:buSzPct val="100000"/>
              <a:buFont typeface="Times New Roman" panose="02020603050405020304" pitchFamily="18" charset="0"/>
              <a:buNone/>
            </a:pPr>
            <a:r>
              <a:rPr lang="en-GB" altLang="en-US">
                <a:solidFill>
                  <a:srgbClr val="000000"/>
                </a:solidFill>
                <a:latin typeface="Arial" panose="020B0604020202020204" pitchFamily="34" charset="0"/>
                <a:ea typeface="MS PGothic" panose="020B0600070205080204" pitchFamily="34" charset="-128"/>
              </a:rPr>
              <a:t>Include AI into ETSI Technology Roadmap</a:t>
            </a:r>
          </a:p>
          <a:p>
            <a:pPr>
              <a:spcAft>
                <a:spcPts val="1138"/>
              </a:spcAft>
              <a:buClr>
                <a:srgbClr val="000000"/>
              </a:buClr>
              <a:buSzPct val="100000"/>
              <a:buFont typeface="Times New Roman" panose="02020603050405020304" pitchFamily="18" charset="0"/>
              <a:buNone/>
            </a:pPr>
            <a:r>
              <a:rPr lang="en-GB" altLang="en-US">
                <a:solidFill>
                  <a:srgbClr val="000000"/>
                </a:solidFill>
                <a:latin typeface="Arial" panose="020B0604020202020204" pitchFamily="34" charset="0"/>
                <a:ea typeface="MS PGothic" panose="020B0600070205080204" pitchFamily="34" charset="-128"/>
              </a:rPr>
              <a:t>=&gt; Effective mechanisms for addressing AI issues</a:t>
            </a:r>
          </a:p>
        </p:txBody>
      </p:sp>
      <p:sp>
        <p:nvSpPr>
          <p:cNvPr id="12294" name="AutoShape 4"/>
          <p:cNvSpPr>
            <a:spLocks noChangeArrowheads="1"/>
          </p:cNvSpPr>
          <p:nvPr/>
        </p:nvSpPr>
        <p:spPr bwMode="auto">
          <a:xfrm>
            <a:off x="6381750" y="1619250"/>
            <a:ext cx="3240088" cy="2160588"/>
          </a:xfrm>
          <a:prstGeom prst="roundRect">
            <a:avLst>
              <a:gd name="adj" fmla="val 16667"/>
            </a:avLst>
          </a:prstGeom>
          <a:solidFill>
            <a:srgbClr val="99CCFF"/>
          </a:solidFill>
          <a:ln>
            <a:noFill/>
          </a:ln>
          <a:effectLst>
            <a:outerShdw dist="152735" dir="18900000" algn="ctr" rotWithShape="0">
              <a:srgbClr val="808080"/>
            </a:outerShdw>
          </a:effectLst>
          <a:extLst>
            <a:ext uri="{91240B29-F687-4F45-9708-019B960494DF}">
              <a14:hiddenLine xmlns:a14="http://schemas.microsoft.com/office/drawing/2010/main" w="21600">
                <a:solidFill>
                  <a:srgbClr val="99CCFF"/>
                </a:solidFill>
                <a:round/>
                <a:headEnd/>
                <a:tailEnd/>
              </a14:hiddenLine>
            </a:ext>
          </a:extLst>
        </p:spPr>
        <p:txBody>
          <a:bodyPr lIns="90000" tIns="45000" rIns="90000" bIns="450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lgn="ctr">
              <a:spcAft>
                <a:spcPts val="1988"/>
              </a:spcAft>
              <a:buClr>
                <a:srgbClr val="000000"/>
              </a:buClr>
              <a:buSzPct val="100000"/>
              <a:buFont typeface="Times New Roman" panose="02020603050405020304" pitchFamily="18" charset="0"/>
              <a:buNone/>
            </a:pPr>
            <a:r>
              <a:rPr lang="en-GB" altLang="en-US" b="1">
                <a:solidFill>
                  <a:srgbClr val="000000"/>
                </a:solidFill>
                <a:latin typeface="Arial" panose="020B0604020202020204" pitchFamily="34" charset="0"/>
                <a:ea typeface="MS PGothic" panose="020B0600070205080204" pitchFamily="34" charset="-128"/>
              </a:rPr>
              <a:t>IMPACT ANALYSIS</a:t>
            </a:r>
          </a:p>
          <a:p>
            <a:pPr algn="r">
              <a:spcAft>
                <a:spcPts val="1138"/>
              </a:spcAft>
              <a:buClr>
                <a:srgbClr val="000000"/>
              </a:buClr>
              <a:buSzPct val="100000"/>
              <a:buFont typeface="Times New Roman" panose="02020603050405020304" pitchFamily="18" charset="0"/>
              <a:buNone/>
            </a:pPr>
            <a:r>
              <a:rPr lang="en-GB" altLang="en-US">
                <a:solidFill>
                  <a:srgbClr val="000000"/>
                </a:solidFill>
                <a:latin typeface="Arial" panose="020B0604020202020204" pitchFamily="34" charset="0"/>
                <a:ea typeface="MS PGothic" panose="020B0600070205080204" pitchFamily="34" charset="-128"/>
              </a:rPr>
              <a:t>Technical Bodies analyse possible impact of AI for their scope of work</a:t>
            </a:r>
          </a:p>
        </p:txBody>
      </p:sp>
      <p:sp>
        <p:nvSpPr>
          <p:cNvPr id="12295" name="AutoShape 5"/>
          <p:cNvSpPr>
            <a:spLocks noChangeArrowheads="1"/>
          </p:cNvSpPr>
          <p:nvPr/>
        </p:nvSpPr>
        <p:spPr bwMode="auto">
          <a:xfrm>
            <a:off x="2243138" y="1619250"/>
            <a:ext cx="3240087" cy="2160588"/>
          </a:xfrm>
          <a:prstGeom prst="roundRect">
            <a:avLst>
              <a:gd name="adj" fmla="val 16667"/>
            </a:avLst>
          </a:prstGeom>
          <a:solidFill>
            <a:srgbClr val="99CCFF"/>
          </a:solidFill>
          <a:ln>
            <a:noFill/>
          </a:ln>
          <a:effectLst>
            <a:outerShdw dist="152735" dir="13500000" algn="ctr" rotWithShape="0">
              <a:srgbClr val="808080"/>
            </a:outerShdw>
          </a:effectLst>
          <a:extLst>
            <a:ext uri="{91240B29-F687-4F45-9708-019B960494DF}">
              <a14:hiddenLine xmlns:a14="http://schemas.microsoft.com/office/drawing/2010/main" w="21600">
                <a:solidFill>
                  <a:srgbClr val="99CCFF"/>
                </a:solidFill>
                <a:round/>
                <a:headEnd/>
                <a:tailEnd/>
              </a14:hiddenLine>
            </a:ext>
          </a:extLst>
        </p:spPr>
        <p:txBody>
          <a:bodyPr lIns="90000" tIns="45000" rIns="90000" bIns="450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lgn="ctr">
              <a:spcAft>
                <a:spcPts val="1988"/>
              </a:spcAft>
              <a:buClr>
                <a:srgbClr val="000000"/>
              </a:buClr>
              <a:buSzPct val="100000"/>
              <a:buFont typeface="Times New Roman" panose="02020603050405020304" pitchFamily="18" charset="0"/>
              <a:buNone/>
            </a:pPr>
            <a:r>
              <a:rPr lang="en-GB" altLang="en-US" b="1">
                <a:solidFill>
                  <a:srgbClr val="000000"/>
                </a:solidFill>
                <a:latin typeface="Arial" panose="020B0604020202020204" pitchFamily="34" charset="0"/>
                <a:ea typeface="MS PGothic" panose="020B0600070205080204" pitchFamily="34" charset="-128"/>
              </a:rPr>
              <a:t>EDUCATION AND AWARENESS</a:t>
            </a:r>
          </a:p>
          <a:p>
            <a:pPr>
              <a:spcAft>
                <a:spcPts val="1138"/>
              </a:spcAft>
              <a:buClr>
                <a:srgbClr val="000000"/>
              </a:buClr>
              <a:buSzPct val="100000"/>
              <a:buFont typeface="Times New Roman" panose="02020603050405020304" pitchFamily="18" charset="0"/>
              <a:buNone/>
            </a:pPr>
            <a:r>
              <a:rPr lang="en-GB" altLang="en-US">
                <a:solidFill>
                  <a:srgbClr val="000000"/>
                </a:solidFill>
                <a:latin typeface="Arial" panose="020B0604020202020204" pitchFamily="34" charset="0"/>
                <a:ea typeface="MS PGothic" panose="020B0600070205080204" pitchFamily="34" charset="-128"/>
              </a:rPr>
              <a:t>Broad education, information and awareness raising around AI in ETSI</a:t>
            </a:r>
          </a:p>
        </p:txBody>
      </p:sp>
      <p:sp>
        <p:nvSpPr>
          <p:cNvPr id="12296" name="AutoShape 6"/>
          <p:cNvSpPr>
            <a:spLocks noChangeArrowheads="1"/>
          </p:cNvSpPr>
          <p:nvPr/>
        </p:nvSpPr>
        <p:spPr bwMode="auto">
          <a:xfrm>
            <a:off x="5122863" y="3132138"/>
            <a:ext cx="1619250" cy="1619250"/>
          </a:xfrm>
          <a:custGeom>
            <a:avLst/>
            <a:gdLst>
              <a:gd name="T0" fmla="*/ 2147483646 w 21600"/>
              <a:gd name="T1" fmla="*/ 2147483646 h 21600"/>
              <a:gd name="T2" fmla="*/ 2147483646 w 21600"/>
              <a:gd name="T3" fmla="*/ 2147483646 h 21600"/>
              <a:gd name="T4" fmla="*/ 0 w 21600"/>
              <a:gd name="T5" fmla="*/ 2147483646 h 21600"/>
              <a:gd name="T6" fmla="*/ 2147483646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00" y="5400"/>
                </a:lnTo>
                <a:lnTo>
                  <a:pt x="9400" y="2700"/>
                </a:lnTo>
                <a:lnTo>
                  <a:pt x="8100" y="2700"/>
                </a:lnTo>
                <a:lnTo>
                  <a:pt x="10800" y="0"/>
                </a:lnTo>
                <a:lnTo>
                  <a:pt x="13500" y="2700"/>
                </a:lnTo>
                <a:lnTo>
                  <a:pt x="12200" y="2700"/>
                </a:lnTo>
                <a:lnTo>
                  <a:pt x="12200" y="5400"/>
                </a:lnTo>
                <a:lnTo>
                  <a:pt x="16200" y="5400"/>
                </a:lnTo>
                <a:lnTo>
                  <a:pt x="16200" y="9400"/>
                </a:lnTo>
                <a:lnTo>
                  <a:pt x="18900" y="9400"/>
                </a:lnTo>
                <a:lnTo>
                  <a:pt x="18900" y="8100"/>
                </a:lnTo>
                <a:lnTo>
                  <a:pt x="21600" y="10800"/>
                </a:lnTo>
                <a:lnTo>
                  <a:pt x="18900" y="13500"/>
                </a:lnTo>
                <a:lnTo>
                  <a:pt x="18900" y="12200"/>
                </a:lnTo>
                <a:lnTo>
                  <a:pt x="16200" y="12200"/>
                </a:lnTo>
                <a:lnTo>
                  <a:pt x="16200" y="16200"/>
                </a:lnTo>
                <a:lnTo>
                  <a:pt x="12200" y="16200"/>
                </a:lnTo>
                <a:lnTo>
                  <a:pt x="12200" y="18900"/>
                </a:lnTo>
                <a:lnTo>
                  <a:pt x="13500" y="18900"/>
                </a:lnTo>
                <a:lnTo>
                  <a:pt x="10800" y="21600"/>
                </a:lnTo>
                <a:lnTo>
                  <a:pt x="8100" y="18900"/>
                </a:lnTo>
                <a:lnTo>
                  <a:pt x="9400" y="18900"/>
                </a:lnTo>
                <a:lnTo>
                  <a:pt x="9400" y="16200"/>
                </a:lnTo>
                <a:lnTo>
                  <a:pt x="5400" y="16200"/>
                </a:lnTo>
                <a:lnTo>
                  <a:pt x="5400" y="12200"/>
                </a:lnTo>
                <a:lnTo>
                  <a:pt x="2700" y="12200"/>
                </a:lnTo>
                <a:lnTo>
                  <a:pt x="2700" y="13500"/>
                </a:lnTo>
                <a:lnTo>
                  <a:pt x="0" y="10800"/>
                </a:lnTo>
                <a:lnTo>
                  <a:pt x="2700" y="8100"/>
                </a:lnTo>
                <a:lnTo>
                  <a:pt x="2700" y="9400"/>
                </a:lnTo>
                <a:lnTo>
                  <a:pt x="5400" y="9400"/>
                </a:lnTo>
                <a:lnTo>
                  <a:pt x="5400" y="5400"/>
                </a:lnTo>
                <a:close/>
              </a:path>
            </a:pathLst>
          </a:custGeom>
          <a:solidFill>
            <a:srgbClr val="336699"/>
          </a:solidFill>
          <a:ln>
            <a:noFill/>
          </a:ln>
          <a:effectLst/>
          <a:extLs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Calibri" panose="020F0502020204030204" pitchFamily="34" charset="0"/>
                <a:ea typeface="Microsoft YaHei" panose="020B0503020204020204" pitchFamily="34" charset="-122"/>
              </a:defRPr>
            </a:lvl9pPr>
          </a:lstStyle>
          <a:p>
            <a:pPr algn="ctr">
              <a:buClr>
                <a:srgbClr val="000000"/>
              </a:buClr>
              <a:buSzPct val="100000"/>
              <a:buFont typeface="Times New Roman" panose="02020603050405020304" pitchFamily="18" charset="0"/>
              <a:buNone/>
            </a:pPr>
            <a:r>
              <a:rPr lang="en-GB" altLang="en-US" sz="2000" b="1">
                <a:solidFill>
                  <a:srgbClr val="FFFFFF"/>
                </a:solidFill>
                <a:latin typeface="Arial" panose="020B0604020202020204" pitchFamily="34" charset="0"/>
                <a:ea typeface="MS PGothic" panose="020B0600070205080204" pitchFamily="34" charset="-128"/>
                <a:hlinkClick r:id="rId2"/>
              </a:rPr>
              <a:t>AI@</a:t>
            </a:r>
          </a:p>
          <a:p>
            <a:pPr algn="ctr">
              <a:buClr>
                <a:srgbClr val="000000"/>
              </a:buClr>
              <a:buSzPct val="100000"/>
              <a:buFont typeface="Times New Roman" panose="02020603050405020304" pitchFamily="18" charset="0"/>
              <a:buNone/>
            </a:pPr>
            <a:r>
              <a:rPr lang="en-GB" altLang="en-US" sz="2000" b="1">
                <a:solidFill>
                  <a:srgbClr val="FFFFFF"/>
                </a:solidFill>
                <a:latin typeface="Arial" panose="020B0604020202020204" pitchFamily="34" charset="0"/>
                <a:ea typeface="MS PGothic" panose="020B0600070205080204" pitchFamily="34" charset="-128"/>
                <a:hlinkClick r:id="rId2"/>
              </a:rPr>
              <a:t>ETSI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dirty="0" err="1">
                <a:solidFill>
                  <a:srgbClr val="000000"/>
                </a:solidFill>
                <a:latin typeface="Verdana" charset="0"/>
              </a:rPr>
              <a:t>Pg</a:t>
            </a:r>
            <a:r>
              <a:rPr lang="en-US" altLang="en-US" dirty="0">
                <a:solidFill>
                  <a:srgbClr val="000000"/>
                </a:solidFill>
                <a:latin typeface="Verdana" charset="0"/>
              </a:rPr>
              <a:t>  </a:t>
            </a:r>
            <a:fld id="{15D12F3A-12FF-4F64-8655-464D0D4AA4DC}" type="slidenum">
              <a:rPr lang="en-US" altLang="en-US">
                <a:solidFill>
                  <a:srgbClr val="000000"/>
                </a:solidFill>
                <a:latin typeface="Verdana" charset="0"/>
              </a:rPr>
              <a:pPr>
                <a:buFont typeface="Times New Roman" charset="0"/>
                <a:buNone/>
                <a:defRPr/>
              </a:pPr>
              <a:t>4</a:t>
            </a:fld>
            <a:r>
              <a:rPr lang="en-US" altLang="en-US" dirty="0">
                <a:solidFill>
                  <a:srgbClr val="000000"/>
                </a:solidFill>
                <a:latin typeface="Verdana" charset="0"/>
              </a:rPr>
              <a:t> | </a:t>
            </a:r>
          </a:p>
        </p:txBody>
      </p:sp>
      <p:sp>
        <p:nvSpPr>
          <p:cNvPr id="13315" name="Content Placeholder 3"/>
          <p:cNvSpPr>
            <a:spLocks noGrp="1"/>
          </p:cNvSpPr>
          <p:nvPr>
            <p:ph idx="11"/>
          </p:nvPr>
        </p:nvSpPr>
        <p:spPr bwMode="auto">
          <a:xfrm>
            <a:off x="549275" y="620713"/>
            <a:ext cx="11026775"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4000"/>
              </a:lnSpc>
            </a:pPr>
            <a:r>
              <a:rPr lang="en-GB" altLang="en-US" sz="2800">
                <a:latin typeface="Verdana" panose="020B0604030504040204" pitchFamily="34" charset="0"/>
              </a:rPr>
              <a:t>Artificial Intelligence Impacts in ETSI (1/3)</a:t>
            </a:r>
            <a:endParaRPr lang="en-US" altLang="en-US" sz="2800">
              <a:latin typeface="Verdana" panose="020B0604030504040204" pitchFamily="34" charset="0"/>
            </a:endParaRPr>
          </a:p>
        </p:txBody>
      </p:sp>
      <p:sp>
        <p:nvSpPr>
          <p:cNvPr id="9220" name="Content Placeholder 4"/>
          <p:cNvSpPr>
            <a:spLocks noGrp="1"/>
          </p:cNvSpPr>
          <p:nvPr>
            <p:ph sz="half" idx="12"/>
          </p:nvPr>
        </p:nvSpPr>
        <p:spPr>
          <a:xfrm>
            <a:off x="549275" y="1412874"/>
            <a:ext cx="11161713" cy="4784899"/>
          </a:xfrm>
        </p:spPr>
        <p:txBody>
          <a:bodyPr vert="horz" wrap="square" lIns="91440" tIns="45720" rIns="91440" bIns="45720" numCol="1" anchor="t" anchorCtr="0" compatLnSpc="1">
            <a:prstTxWarp prst="textNoShape">
              <a:avLst/>
            </a:prstTxWarp>
          </a:bodyPr>
          <a:lstStyle/>
          <a:p>
            <a:pPr marL="0" indent="0" eaLnBrk="1" hangingPunct="1">
              <a:lnSpc>
                <a:spcPct val="104000"/>
              </a:lnSpc>
              <a:buClr>
                <a:srgbClr val="0072A8"/>
              </a:buClr>
              <a:buSzPct val="110000"/>
              <a:buFont typeface="Arial" panose="020B0604020202020204" pitchFamily="34" charset="0"/>
              <a:buChar char="•"/>
            </a:pPr>
            <a:r>
              <a:rPr lang="en-GB" altLang="en-US" sz="2200" dirty="0">
                <a:solidFill>
                  <a:schemeClr val="tx1"/>
                </a:solidFill>
                <a:latin typeface="Verdana" panose="020B0604030504040204" pitchFamily="34" charset="0"/>
              </a:rPr>
              <a:t>Artificial </a:t>
            </a:r>
            <a:r>
              <a:rPr lang="en-GB" alt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Intelligence </a:t>
            </a:r>
            <a:r>
              <a:rPr lang="en-GB" sz="2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enables the display of behaviour that may be described as intelligent:</a:t>
            </a:r>
            <a:endParaRPr lang="en-GB" altLang="en-US" sz="2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104000"/>
              </a:lnSpc>
              <a:buClr>
                <a:srgbClr val="0072A8"/>
              </a:buClr>
              <a:buSzPct val="110000"/>
              <a:buFont typeface="Arial" panose="020B0604020202020204" pitchFamily="34" charset="0"/>
              <a:buChar char="•"/>
            </a:pPr>
            <a:r>
              <a:rPr lang="en-GB" sz="2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It may be used to ‘</a:t>
            </a:r>
            <a:r>
              <a:rPr lang="en-GB" sz="2000" i="1"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select technologies to be applied’ </a:t>
            </a:r>
            <a:r>
              <a:rPr lang="en-GB" altLang="en-US" sz="2000" dirty="0">
                <a:solidFill>
                  <a:schemeClr val="tx1"/>
                </a:solidFill>
                <a:latin typeface="Verdana" panose="020B0604030504040204" pitchFamily="34" charset="0"/>
              </a:rPr>
              <a:t>in different parts of the network</a:t>
            </a:r>
            <a:r>
              <a:rPr lang="en-GB" sz="2000" i="1"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endParaRPr lang="en-GB" sz="20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lnSpc>
                <a:spcPct val="104000"/>
              </a:lnSpc>
              <a:buClr>
                <a:srgbClr val="0072A8"/>
              </a:buClr>
              <a:buSzPct val="110000"/>
              <a:buFont typeface="Arial" panose="020B0604020202020204" pitchFamily="34" charset="0"/>
              <a:buChar char="•"/>
            </a:pPr>
            <a:r>
              <a:rPr lang="en-GB" sz="2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it implies that: Artificial Intelligence </a:t>
            </a:r>
            <a:r>
              <a:rPr lang="en-GB" sz="2000" i="1"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is used to recommend or make </a:t>
            </a:r>
            <a:r>
              <a:rPr lang="en-GB" sz="2000" b="1" i="1"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decisions</a:t>
            </a:r>
          </a:p>
          <a:p>
            <a:pPr marL="57150" indent="0" eaLnBrk="1" hangingPunct="1">
              <a:lnSpc>
                <a:spcPct val="104000"/>
              </a:lnSpc>
              <a:buClr>
                <a:srgbClr val="0072A8"/>
              </a:buClr>
              <a:buSzPct val="110000"/>
              <a:buFont typeface="Arial" panose="020B0604020202020204" pitchFamily="34" charset="0"/>
              <a:buChar char="•"/>
            </a:pPr>
            <a:r>
              <a:rPr lang="en-GB" altLang="en-US" sz="2600" dirty="0">
                <a:solidFill>
                  <a:schemeClr val="tx1"/>
                </a:solidFill>
                <a:latin typeface="Verdana" panose="020B0604030504040204" pitchFamily="34" charset="0"/>
              </a:rPr>
              <a:t>The Impacts of Artificial intelligence </a:t>
            </a:r>
            <a:r>
              <a:rPr lang="en-GB" altLang="en-US" sz="2600" dirty="0">
                <a:latin typeface="Verdana" panose="020B0604030504040204" pitchFamily="34" charset="0"/>
              </a:rPr>
              <a:t>on the ETSI Work-programme are:</a:t>
            </a:r>
          </a:p>
          <a:p>
            <a:pPr marL="457200" lvl="1" indent="0" eaLnBrk="1" hangingPunct="1">
              <a:lnSpc>
                <a:spcPct val="104000"/>
              </a:lnSpc>
              <a:buClr>
                <a:srgbClr val="0072A8"/>
              </a:buClr>
              <a:buSzPct val="110000"/>
              <a:buFont typeface="Arial" panose="020B0604020202020204" pitchFamily="34" charset="0"/>
              <a:buChar char="•"/>
            </a:pPr>
            <a:r>
              <a:rPr lang="en-GB" altLang="en-US" sz="2000" b="1" dirty="0">
                <a:latin typeface="Verdana" panose="020B0604030504040204" pitchFamily="34" charset="0"/>
              </a:rPr>
              <a:t>Radio access technology, AI used in Vehicle Connectivity, IMT2020 including:</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rPr>
              <a:t>4G/5G radio integration / AI adaptive antennas / Shared Spectrum bands </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rPr>
              <a:t>Satellite in adaptive tracking and handoff</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dirty="0" err="1">
                <a:solidFill>
                  <a:srgbClr val="000000"/>
                </a:solidFill>
                <a:latin typeface="Verdana" charset="0"/>
              </a:rPr>
              <a:t>Pg</a:t>
            </a:r>
            <a:r>
              <a:rPr lang="en-US" altLang="en-US" dirty="0">
                <a:solidFill>
                  <a:srgbClr val="000000"/>
                </a:solidFill>
                <a:latin typeface="Verdana" charset="0"/>
              </a:rPr>
              <a:t>  </a:t>
            </a:r>
            <a:fld id="{016018BB-85EC-41B4-BDEF-5EE3D0CB8C36}" type="slidenum">
              <a:rPr lang="en-US" altLang="en-US">
                <a:solidFill>
                  <a:srgbClr val="000000"/>
                </a:solidFill>
                <a:latin typeface="Verdana" charset="0"/>
              </a:rPr>
              <a:pPr>
                <a:buFont typeface="Times New Roman" charset="0"/>
                <a:buNone/>
                <a:defRPr/>
              </a:pPr>
              <a:t>5</a:t>
            </a:fld>
            <a:r>
              <a:rPr lang="en-US" altLang="en-US" dirty="0">
                <a:solidFill>
                  <a:srgbClr val="000000"/>
                </a:solidFill>
                <a:latin typeface="Verdana" charset="0"/>
              </a:rPr>
              <a:t> | </a:t>
            </a:r>
          </a:p>
        </p:txBody>
      </p:sp>
      <p:sp>
        <p:nvSpPr>
          <p:cNvPr id="15363" name="Content Placeholder 3"/>
          <p:cNvSpPr>
            <a:spLocks noGrp="1"/>
          </p:cNvSpPr>
          <p:nvPr>
            <p:ph idx="11"/>
          </p:nvPr>
        </p:nvSpPr>
        <p:spPr>
          <a:xfrm>
            <a:off x="549275" y="620713"/>
            <a:ext cx="11026775" cy="647700"/>
          </a:xfrm>
        </p:spPr>
        <p:txBody>
          <a:bodyPr/>
          <a:lstStyle/>
          <a:p>
            <a:r>
              <a:rPr lang="en-GB" altLang="en-US">
                <a:latin typeface="Verdana" panose="020B0604030504040204" pitchFamily="34" charset="0"/>
                <a:ea typeface="Verdana" panose="020B0604030504040204" pitchFamily="34" charset="0"/>
                <a:cs typeface="Verdana" panose="020B0604030504040204" pitchFamily="34" charset="0"/>
              </a:rPr>
              <a:t>Artificial Intelligence Impacts in ETSI (2/3)</a:t>
            </a:r>
            <a:endParaRPr lang="en-US" altLang="en-US">
              <a:latin typeface="Verdana" panose="020B0604030504040204" pitchFamily="34" charset="0"/>
              <a:ea typeface="Verdana" panose="020B0604030504040204" pitchFamily="34" charset="0"/>
              <a:cs typeface="Verdana" panose="020B0604030504040204" pitchFamily="34" charset="0"/>
            </a:endParaRPr>
          </a:p>
        </p:txBody>
      </p:sp>
      <p:sp>
        <p:nvSpPr>
          <p:cNvPr id="15364" name="Content Placeholder 4"/>
          <p:cNvSpPr>
            <a:spLocks noGrp="1"/>
          </p:cNvSpPr>
          <p:nvPr>
            <p:ph sz="half" idx="12"/>
          </p:nvPr>
        </p:nvSpPr>
        <p:spPr>
          <a:xfrm>
            <a:off x="549275" y="1412875"/>
            <a:ext cx="11161713" cy="4464050"/>
          </a:xfrm>
        </p:spPr>
        <p:txBody>
          <a:bodyPr/>
          <a:lstStyle/>
          <a:p>
            <a:pPr marL="457200" lvl="1" indent="0" eaLnBrk="1" hangingPunct="1">
              <a:lnSpc>
                <a:spcPct val="104000"/>
              </a:lnSpc>
              <a:buClr>
                <a:srgbClr val="0072A8"/>
              </a:buClr>
              <a:buSzPct val="110000"/>
              <a:buFont typeface="Arial" panose="020B0604020202020204" pitchFamily="34" charset="0"/>
              <a:buChar char="•"/>
            </a:pPr>
            <a:r>
              <a:rPr lang="en-GB" altLang="en-US" sz="2000" b="1" dirty="0">
                <a:latin typeface="Verdana" panose="020B0604030504040204" pitchFamily="34" charset="0"/>
                <a:ea typeface="Verdana" panose="020B0604030504040204" pitchFamily="34" charset="0"/>
                <a:cs typeface="Verdana" panose="020B0604030504040204" pitchFamily="34" charset="0"/>
              </a:rPr>
              <a:t>Access, x-Haul and Core network technologies, Network Management &amp; Control, including:</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ea typeface="Verdana" panose="020B0604030504040204" pitchFamily="34" charset="0"/>
                <a:cs typeface="Verdana" panose="020B0604030504040204" pitchFamily="34" charset="0"/>
              </a:rPr>
              <a:t>Network Slicing - Fixed-Mobile Integration</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solidFill>
                  <a:schemeClr val="tx1"/>
                </a:solidFill>
                <a:latin typeface="Verdana" panose="020B0604030504040204" pitchFamily="34" charset="0"/>
                <a:ea typeface="Verdana" panose="020B0604030504040204" pitchFamily="34" charset="0"/>
                <a:cs typeface="Verdana" panose="020B0604030504040204" pitchFamily="34" charset="0"/>
              </a:rPr>
              <a:t>Autonomic Management &amp; Control (AMC) Paradigm for networks is specified to use AI, network planning and service introduction, Autonomics may use AI</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solidFill>
                  <a:schemeClr val="tx1"/>
                </a:solidFill>
                <a:latin typeface="Verdana" panose="020B0604030504040204" pitchFamily="34" charset="0"/>
                <a:ea typeface="Verdana" panose="020B0604030504040204" pitchFamily="34" charset="0"/>
                <a:cs typeface="Verdana" panose="020B0604030504040204" pitchFamily="34" charset="0"/>
              </a:rPr>
              <a:t>Administration and day-to-day </a:t>
            </a:r>
            <a:r>
              <a:rPr lang="en-GB" altLang="en-US" sz="2000" dirty="0">
                <a:latin typeface="Verdana" panose="020B0604030504040204" pitchFamily="34" charset="0"/>
                <a:ea typeface="Verdana" panose="020B0604030504040204" pitchFamily="34" charset="0"/>
                <a:cs typeface="Verdana" panose="020B0604030504040204" pitchFamily="34" charset="0"/>
              </a:rPr>
              <a:t>network organization to recommend optimised use of resources</a:t>
            </a:r>
          </a:p>
          <a:p>
            <a:pPr marL="1657350" lvl="3" indent="-285750" eaLnBrk="1" hangingPunct="1">
              <a:lnSpc>
                <a:spcPct val="104000"/>
              </a:lnSpc>
              <a:buClr>
                <a:srgbClr val="0072A8"/>
              </a:buClr>
              <a:buSzPct val="110000"/>
              <a:buFont typeface="Arial" panose="020B0604020202020204" pitchFamily="34" charset="0"/>
              <a:buChar char="•"/>
            </a:pPr>
            <a:r>
              <a:rPr lang="en-GB" altLang="en-US" dirty="0">
                <a:latin typeface="Verdana" panose="020B0604030504040204" pitchFamily="34" charset="0"/>
                <a:ea typeface="Verdana" panose="020B0604030504040204" pitchFamily="34" charset="0"/>
                <a:cs typeface="Verdana" panose="020B0604030504040204" pitchFamily="34" charset="0"/>
              </a:rPr>
              <a:t>Closed loop learning and context-aware policies </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ea typeface="Verdana" panose="020B0604030504040204" pitchFamily="34" charset="0"/>
                <a:cs typeface="Verdana" panose="020B0604030504040204" pitchFamily="34" charset="0"/>
              </a:rPr>
              <a:t>Virtualization and Orchestration</a:t>
            </a:r>
          </a:p>
          <a:p>
            <a:pPr marL="1200150" lvl="2" indent="-28575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ea typeface="Verdana" panose="020B0604030504040204" pitchFamily="34" charset="0"/>
                <a:cs typeface="Verdana" panose="020B0604030504040204" pitchFamily="34" charset="0"/>
              </a:rPr>
              <a:t>Network routing and optimisation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61234538-49E7-4604-A15F-7CEFE6BF45D5}" type="slidenum">
              <a:rPr lang="en-US" altLang="en-US">
                <a:solidFill>
                  <a:srgbClr val="000000"/>
                </a:solidFill>
                <a:latin typeface="Verdana" charset="0"/>
              </a:rPr>
              <a:pPr>
                <a:buFont typeface="Times New Roman" charset="0"/>
                <a:buNone/>
                <a:defRPr/>
              </a:pPr>
              <a:t>6</a:t>
            </a:fld>
            <a:r>
              <a:rPr lang="en-US" altLang="en-US">
                <a:solidFill>
                  <a:srgbClr val="000000"/>
                </a:solidFill>
                <a:latin typeface="Verdana" charset="0"/>
              </a:rPr>
              <a:t> | </a:t>
            </a:r>
          </a:p>
        </p:txBody>
      </p:sp>
      <p:sp>
        <p:nvSpPr>
          <p:cNvPr id="17411" name="Content Placeholder 3"/>
          <p:cNvSpPr>
            <a:spLocks noGrp="1"/>
          </p:cNvSpPr>
          <p:nvPr>
            <p:ph idx="11"/>
          </p:nvPr>
        </p:nvSpPr>
        <p:spPr>
          <a:xfrm>
            <a:off x="549275" y="620713"/>
            <a:ext cx="11026775" cy="647700"/>
          </a:xfrm>
        </p:spPr>
        <p:txBody>
          <a:bodyPr/>
          <a:lstStyle/>
          <a:p>
            <a:r>
              <a:rPr lang="en-GB" altLang="en-US">
                <a:latin typeface="Verdana" panose="020B0604030504040204" pitchFamily="34" charset="0"/>
                <a:ea typeface="Verdana" panose="020B0604030504040204" pitchFamily="34" charset="0"/>
                <a:cs typeface="Verdana" panose="020B0604030504040204" pitchFamily="34" charset="0"/>
              </a:rPr>
              <a:t>Artificial Intelligence Impacts in ETSI (3/3)</a:t>
            </a:r>
            <a:endParaRPr lang="en-US" altLang="en-US">
              <a:latin typeface="Verdana" panose="020B0604030504040204" pitchFamily="34" charset="0"/>
              <a:ea typeface="Verdana" panose="020B0604030504040204" pitchFamily="34" charset="0"/>
              <a:cs typeface="Verdana" panose="020B0604030504040204" pitchFamily="34" charset="0"/>
            </a:endParaRPr>
          </a:p>
        </p:txBody>
      </p:sp>
      <p:sp>
        <p:nvSpPr>
          <p:cNvPr id="17412" name="Content Placeholder 4"/>
          <p:cNvSpPr>
            <a:spLocks noGrp="1"/>
          </p:cNvSpPr>
          <p:nvPr>
            <p:ph sz="half" idx="12"/>
          </p:nvPr>
        </p:nvSpPr>
        <p:spPr>
          <a:xfrm>
            <a:off x="549275" y="1412875"/>
            <a:ext cx="11161713" cy="4464050"/>
          </a:xfrm>
        </p:spPr>
        <p:txBody>
          <a:bodyPr/>
          <a:lstStyle/>
          <a:p>
            <a:pPr marL="457200" lvl="1" indent="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ea typeface="Verdana" panose="020B0604030504040204" pitchFamily="34" charset="0"/>
                <a:cs typeface="Verdana" panose="020B0604030504040204" pitchFamily="34" charset="0"/>
              </a:rPr>
              <a:t>Critical communications maintenance Policy and operation – AI for Secure Communications</a:t>
            </a:r>
          </a:p>
          <a:p>
            <a:pPr marL="457200" lvl="1" indent="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ea typeface="Verdana" panose="020B0604030504040204" pitchFamily="34" charset="0"/>
                <a:cs typeface="Verdana" panose="020B0604030504040204" pitchFamily="34" charset="0"/>
              </a:rPr>
              <a:t>AI Techniques to rapidly compute Cryptographic codes</a:t>
            </a:r>
          </a:p>
          <a:p>
            <a:pPr marL="457200" lvl="1" indent="0" eaLnBrk="1" hangingPunct="1">
              <a:lnSpc>
                <a:spcPct val="104000"/>
              </a:lnSpc>
              <a:buClr>
                <a:srgbClr val="0072A8"/>
              </a:buClr>
              <a:buSzPct val="110000"/>
              <a:buFont typeface="Arial" panose="020B0604020202020204" pitchFamily="34" charset="0"/>
              <a:buChar char="•"/>
            </a:pPr>
            <a:r>
              <a:rPr lang="en-GB" altLang="en-US" sz="2000" dirty="0">
                <a:latin typeface="Verdana" panose="020B0604030504040204" pitchFamily="34" charset="0"/>
                <a:ea typeface="Verdana" panose="020B0604030504040204" pitchFamily="34" charset="0"/>
                <a:cs typeface="Verdana" panose="020B0604030504040204" pitchFamily="34" charset="0"/>
              </a:rPr>
              <a:t>Lawful Interception - Analysing Big data to track intercepted content </a:t>
            </a:r>
          </a:p>
          <a:p>
            <a:pPr marL="457200" lvl="1" indent="0" eaLnBrk="1" hangingPunct="1">
              <a:lnSpc>
                <a:spcPct val="104000"/>
              </a:lnSpc>
              <a:buClr>
                <a:srgbClr val="0072A8"/>
              </a:buClr>
              <a:buSzPct val="110000"/>
              <a:buFont typeface="Arial" panose="020B0604020202020204" pitchFamily="34" charset="0"/>
              <a:buChar char="•"/>
            </a:pPr>
            <a:r>
              <a:rPr lang="en-US" altLang="en-US" sz="2000" dirty="0">
                <a:latin typeface="Verdana" panose="020B0604030504040204" pitchFamily="34" charset="0"/>
                <a:ea typeface="Verdana" panose="020B0604030504040204" pitchFamily="34" charset="0"/>
                <a:cs typeface="Verdana" panose="020B0604030504040204" pitchFamily="34" charset="0"/>
              </a:rPr>
              <a:t>Home Networking (Wireline ,Wireless ,Optical) </a:t>
            </a:r>
            <a:r>
              <a:rPr lang="en-GB" altLang="en-US" sz="2000" dirty="0">
                <a:latin typeface="Verdana" panose="020B0604030504040204" pitchFamily="34" charset="0"/>
                <a:ea typeface="Verdana" panose="020B0604030504040204" pitchFamily="34" charset="0"/>
                <a:cs typeface="Verdana" panose="020B0604030504040204" pitchFamily="34" charset="0"/>
              </a:rPr>
              <a:t>plans to use “AI Gateway </a:t>
            </a:r>
            <a:r>
              <a:rPr lang="en-US" altLang="en-US" sz="2000" dirty="0">
                <a:latin typeface="Verdana" panose="020B0604030504040204" pitchFamily="34" charset="0"/>
                <a:ea typeface="Verdana" panose="020B0604030504040204" pitchFamily="34" charset="0"/>
                <a:cs typeface="Verdana" panose="020B0604030504040204" pitchFamily="34" charset="0"/>
              </a:rPr>
              <a:t>applications</a:t>
            </a:r>
            <a:r>
              <a:rPr lang="en-GB" altLang="en-US" sz="2000" dirty="0">
                <a:latin typeface="Verdana" panose="020B0604030504040204" pitchFamily="34" charset="0"/>
                <a:ea typeface="Verdana" panose="020B0604030504040204" pitchFamily="34" charset="0"/>
                <a:cs typeface="Verdana" panose="020B0604030504040204" pitchFamily="34" charset="0"/>
              </a:rPr>
              <a:t>”</a:t>
            </a:r>
            <a:r>
              <a:rPr lang="en-US" altLang="en-US" sz="2000" dirty="0">
                <a:latin typeface="Verdana" panose="020B0604030504040204" pitchFamily="34" charset="0"/>
                <a:ea typeface="Verdana" panose="020B0604030504040204" pitchFamily="34" charset="0"/>
                <a:cs typeface="Verdana" panose="020B0604030504040204" pitchFamily="34" charset="0"/>
              </a:rPr>
              <a:t> </a:t>
            </a:r>
            <a:r>
              <a:rPr lang="en-GB" altLang="en-US" sz="2000">
                <a:latin typeface="Verdana" panose="020B0604030504040204" pitchFamily="34" charset="0"/>
                <a:ea typeface="Verdana" panose="020B0604030504040204" pitchFamily="34" charset="0"/>
                <a:cs typeface="Verdana" panose="020B0604030504040204" pitchFamily="34" charset="0"/>
              </a:rPr>
              <a:t>in their </a:t>
            </a:r>
            <a:r>
              <a:rPr lang="en-GB" altLang="en-US" sz="2000" dirty="0">
                <a:latin typeface="Verdana" panose="020B0604030504040204" pitchFamily="34" charset="0"/>
                <a:ea typeface="Verdana" panose="020B0604030504040204" pitchFamily="34" charset="0"/>
                <a:cs typeface="Verdana" panose="020B0604030504040204" pitchFamily="34" charset="0"/>
              </a:rPr>
              <a:t>many and possible variants</a:t>
            </a:r>
          </a:p>
          <a:p>
            <a:pPr marL="457200" lvl="1" indent="0" eaLnBrk="1" hangingPunct="1">
              <a:lnSpc>
                <a:spcPct val="104000"/>
              </a:lnSpc>
              <a:buClr>
                <a:srgbClr val="0072A8"/>
              </a:buClr>
              <a:buSzPct val="110000"/>
              <a:buFont typeface="Arial" panose="020B0604020202020204" pitchFamily="34" charset="0"/>
              <a:buChar char="•"/>
            </a:pPr>
            <a:r>
              <a:rPr lang="en-GB" altLang="en-US" sz="2000" dirty="0" err="1">
                <a:latin typeface="Verdana" panose="020B0604030504040204" pitchFamily="34" charset="0"/>
                <a:ea typeface="Verdana" panose="020B0604030504040204" pitchFamily="34" charset="0"/>
                <a:cs typeface="Verdana" panose="020B0604030504040204" pitchFamily="34" charset="0"/>
              </a:rPr>
              <a:t>IoT</a:t>
            </a:r>
            <a:r>
              <a:rPr lang="en-GB" altLang="en-US" sz="2000" dirty="0">
                <a:latin typeface="Verdana" panose="020B0604030504040204" pitchFamily="34" charset="0"/>
                <a:ea typeface="Verdana" panose="020B0604030504040204" pitchFamily="34" charset="0"/>
                <a:cs typeface="Verdana" panose="020B0604030504040204" pitchFamily="34" charset="0"/>
              </a:rPr>
              <a:t> devices will use AI coordination, needing standards for ontologies and big data processing, including standards for quality of data and tracking of data usage for liability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03F2CA19-71E7-479B-AE76-98D2F784082F}" type="slidenum">
              <a:rPr lang="en-US" altLang="en-US">
                <a:solidFill>
                  <a:srgbClr val="000000"/>
                </a:solidFill>
                <a:latin typeface="Verdana" charset="0"/>
              </a:rPr>
              <a:pPr>
                <a:buFont typeface="Times New Roman" charset="0"/>
                <a:buNone/>
                <a:defRPr/>
              </a:pPr>
              <a:t>7</a:t>
            </a:fld>
            <a:r>
              <a:rPr lang="en-US" altLang="en-US">
                <a:solidFill>
                  <a:srgbClr val="000000"/>
                </a:solidFill>
                <a:latin typeface="Verdana" charset="0"/>
              </a:rPr>
              <a:t> | </a:t>
            </a:r>
          </a:p>
        </p:txBody>
      </p:sp>
      <p:sp>
        <p:nvSpPr>
          <p:cNvPr id="18435" name="Content Placeholder 3"/>
          <p:cNvSpPr>
            <a:spLocks noGrp="1"/>
          </p:cNvSpPr>
          <p:nvPr>
            <p:ph idx="11"/>
          </p:nvPr>
        </p:nvSpPr>
        <p:spPr>
          <a:xfrm>
            <a:off x="549275" y="333375"/>
            <a:ext cx="11026775" cy="935038"/>
          </a:xfrm>
        </p:spPr>
        <p:txBody>
          <a:bodyPr/>
          <a:lstStyle/>
          <a:p>
            <a:r>
              <a:rPr lang="en-GB" altLang="en-US" dirty="0">
                <a:latin typeface="Verdana" panose="020B0604030504040204" pitchFamily="34" charset="0"/>
                <a:ea typeface="Verdana" panose="020B0604030504040204" pitchFamily="34" charset="0"/>
                <a:cs typeface="Verdana" panose="020B0604030504040204" pitchFamily="34" charset="0"/>
              </a:rPr>
              <a:t>AI in Autonomic Functions for the Autonomic Management &amp; Control (AMC) Paradigm</a:t>
            </a:r>
            <a:endParaRPr lang="en-US" altLang="en-US" dirty="0">
              <a:latin typeface="Verdana" panose="020B0604030504040204" pitchFamily="34" charset="0"/>
              <a:ea typeface="Verdana" panose="020B0604030504040204" pitchFamily="34" charset="0"/>
              <a:cs typeface="Verdana" panose="020B0604030504040204" pitchFamily="34" charset="0"/>
            </a:endParaRPr>
          </a:p>
        </p:txBody>
      </p:sp>
      <p:sp>
        <p:nvSpPr>
          <p:cNvPr id="18436" name="Content Placeholder 4"/>
          <p:cNvSpPr>
            <a:spLocks noGrp="1"/>
          </p:cNvSpPr>
          <p:nvPr>
            <p:ph sz="half" idx="12"/>
          </p:nvPr>
        </p:nvSpPr>
        <p:spPr>
          <a:xfrm>
            <a:off x="549275" y="1412875"/>
            <a:ext cx="11161713" cy="4464050"/>
          </a:xfrm>
        </p:spPr>
        <p:txBody>
          <a:bodyPr/>
          <a:lstStyle/>
          <a:p>
            <a:pPr marL="457200" lvl="1" indent="0" eaLnBrk="1" hangingPunct="1">
              <a:lnSpc>
                <a:spcPct val="104000"/>
              </a:lnSpc>
              <a:buClr>
                <a:srgbClr val="0072A8"/>
              </a:buClr>
              <a:buSzPct val="110000"/>
              <a:buFont typeface="Arial" panose="020B0604020202020204" pitchFamily="34" charset="0"/>
              <a:buChar char="•"/>
            </a:pPr>
            <a:r>
              <a:rPr lang="en-GB" altLang="en-US" sz="2200" dirty="0">
                <a:latin typeface="Verdana" panose="020B0604030504040204" pitchFamily="34" charset="0"/>
                <a:ea typeface="Verdana" panose="020B0604030504040204" pitchFamily="34" charset="0"/>
                <a:cs typeface="Verdana" panose="020B0604030504040204" pitchFamily="34" charset="0"/>
              </a:rPr>
              <a:t>ETSI has a project on Generic Autonomic Networking Architecture; Autonomic Functions using the AMC Paradigm. This is currently managed within TC NTECH Working Group AFI. </a:t>
            </a:r>
          </a:p>
          <a:p>
            <a:pPr marL="457200" lvl="1" indent="0" eaLnBrk="1" hangingPunct="1">
              <a:lnSpc>
                <a:spcPct val="104000"/>
              </a:lnSpc>
              <a:buClr>
                <a:srgbClr val="0072A8"/>
              </a:buClr>
              <a:buSzPct val="110000"/>
              <a:buFont typeface="Arial" panose="020B0604020202020204" pitchFamily="34" charset="0"/>
              <a:buChar char="•"/>
            </a:pPr>
            <a:r>
              <a:rPr lang="en-GB" altLang="en-US" sz="2200" dirty="0">
                <a:latin typeface="Verdana" panose="020B0604030504040204" pitchFamily="34" charset="0"/>
                <a:ea typeface="Verdana" panose="020B0604030504040204" pitchFamily="34" charset="0"/>
                <a:cs typeface="Verdana" panose="020B0604030504040204" pitchFamily="34" charset="0"/>
              </a:rPr>
              <a:t>GANA AFs are </a:t>
            </a:r>
            <a:r>
              <a:rPr lang="en-GB" altLang="en-US" sz="2200" dirty="0" smtClean="0">
                <a:latin typeface="Verdana" panose="020B0604030504040204" pitchFamily="34" charset="0"/>
                <a:ea typeface="Verdana" panose="020B0604030504040204" pitchFamily="34" charset="0"/>
                <a:cs typeface="Verdana" panose="020B0604030504040204" pitchFamily="34" charset="0"/>
              </a:rPr>
              <a:t>Autonomic </a:t>
            </a:r>
            <a:r>
              <a:rPr lang="en-GB" altLang="en-US" sz="2200" dirty="0">
                <a:latin typeface="Verdana" panose="020B0604030504040204" pitchFamily="34" charset="0"/>
                <a:ea typeface="Verdana" panose="020B0604030504040204" pitchFamily="34" charset="0"/>
                <a:cs typeface="Verdana" panose="020B0604030504040204" pitchFamily="34" charset="0"/>
              </a:rPr>
              <a:t>Decision-Making Elements for Network Management &amp; Control that can be instrumented at 4 basic complementary abstraction levels for Self-Management within Network Nodes and in the Outer Management and Control realm</a:t>
            </a:r>
          </a:p>
          <a:p>
            <a:pPr marL="457200" lvl="1" indent="0" eaLnBrk="1" hangingPunct="1">
              <a:lnSpc>
                <a:spcPct val="104000"/>
              </a:lnSpc>
              <a:buClr>
                <a:srgbClr val="0072A8"/>
              </a:buClr>
              <a:buSzPct val="110000"/>
              <a:buFont typeface="Arial" panose="020B0604020202020204" pitchFamily="34" charset="0"/>
              <a:buChar char="•"/>
            </a:pPr>
            <a:r>
              <a:rPr lang="en-GB" altLang="en-US" sz="2200" dirty="0">
                <a:latin typeface="Verdana" panose="020B0604030504040204" pitchFamily="34" charset="0"/>
                <a:ea typeface="Verdana" panose="020B0604030504040204" pitchFamily="34" charset="0"/>
                <a:cs typeface="Verdana" panose="020B0604030504040204" pitchFamily="34" charset="0"/>
              </a:rPr>
              <a:t>Autonomics algorithms include Cognitive algorithms for Artificial Intelligence — such as Machine Learning and Deep Learning, and other algorithms that can be employed in Decision-Making Elements (DEs) closed-loop operations</a:t>
            </a:r>
          </a:p>
          <a:p>
            <a:pPr marL="457200" lvl="1" indent="0" eaLnBrk="1" hangingPunct="1">
              <a:lnSpc>
                <a:spcPct val="104000"/>
              </a:lnSpc>
              <a:buClr>
                <a:srgbClr val="0072A8"/>
              </a:buClr>
              <a:buSzPct val="110000"/>
              <a:buFont typeface="Arial" panose="020B0604020202020204" pitchFamily="34" charset="0"/>
              <a:buChar char="•"/>
            </a:pPr>
            <a:endParaRPr lang="en-GB" altLang="en-US" sz="20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AB74AF9F-ED95-4FD1-A452-E6FC966D970A}" type="slidenum">
              <a:rPr lang="en-US" altLang="en-US">
                <a:solidFill>
                  <a:srgbClr val="000000"/>
                </a:solidFill>
                <a:latin typeface="Verdana" charset="0"/>
              </a:rPr>
              <a:pPr>
                <a:buFont typeface="Times New Roman" charset="0"/>
                <a:buNone/>
                <a:defRPr/>
              </a:pPr>
              <a:t>8</a:t>
            </a:fld>
            <a:r>
              <a:rPr lang="en-US" altLang="en-US">
                <a:solidFill>
                  <a:srgbClr val="000000"/>
                </a:solidFill>
                <a:latin typeface="Verdana" charset="0"/>
              </a:rPr>
              <a:t> | </a:t>
            </a:r>
          </a:p>
        </p:txBody>
      </p:sp>
      <p:sp>
        <p:nvSpPr>
          <p:cNvPr id="19459" name="Content Placeholder 3"/>
          <p:cNvSpPr>
            <a:spLocks noGrp="1"/>
          </p:cNvSpPr>
          <p:nvPr>
            <p:ph idx="11"/>
          </p:nvPr>
        </p:nvSpPr>
        <p:spPr>
          <a:xfrm>
            <a:off x="549275" y="692150"/>
            <a:ext cx="11026775" cy="576263"/>
          </a:xfrm>
        </p:spPr>
        <p:txBody>
          <a:bodyPr/>
          <a:lstStyle/>
          <a:p>
            <a:r>
              <a:rPr lang="en-GB" altLang="en-US">
                <a:latin typeface="Verdana" panose="020B0604030504040204" pitchFamily="34" charset="0"/>
                <a:ea typeface="Verdana" panose="020B0604030504040204" pitchFamily="34" charset="0"/>
                <a:cs typeface="Verdana" panose="020B0604030504040204" pitchFamily="34" charset="0"/>
              </a:rPr>
              <a:t>The ETSI GANA Architecture</a:t>
            </a:r>
            <a:endParaRPr lang="en-US" altLang="en-US">
              <a:latin typeface="Verdana" panose="020B0604030504040204" pitchFamily="34" charset="0"/>
              <a:ea typeface="Verdana" panose="020B0604030504040204" pitchFamily="34" charset="0"/>
              <a:cs typeface="Verdana" panose="020B0604030504040204" pitchFamily="34" charset="0"/>
            </a:endParaRPr>
          </a:p>
        </p:txBody>
      </p:sp>
      <p:pic>
        <p:nvPicPr>
          <p:cNvPr id="19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9638" y="1630363"/>
            <a:ext cx="8713787"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e 5"/>
          <p:cNvGrpSpPr>
            <a:grpSpLocks/>
          </p:cNvGrpSpPr>
          <p:nvPr/>
        </p:nvGrpSpPr>
        <p:grpSpPr bwMode="auto">
          <a:xfrm>
            <a:off x="8420100" y="2346325"/>
            <a:ext cx="2189163" cy="614363"/>
            <a:chOff x="6810956" y="3572732"/>
            <a:chExt cx="2188443" cy="615553"/>
          </a:xfrm>
        </p:grpSpPr>
        <p:sp>
          <p:nvSpPr>
            <p:cNvPr id="19471" name="Rectangle à coins arrondis 2"/>
            <p:cNvSpPr>
              <a:spLocks noChangeArrowheads="1"/>
            </p:cNvSpPr>
            <p:nvPr/>
          </p:nvSpPr>
          <p:spPr bwMode="auto">
            <a:xfrm>
              <a:off x="6810956" y="3581520"/>
              <a:ext cx="2188443" cy="565673"/>
            </a:xfrm>
            <a:prstGeom prst="wedgeRoundRectCallout">
              <a:avLst>
                <a:gd name="adj1" fmla="val -92838"/>
                <a:gd name="adj2" fmla="val 46079"/>
                <a:gd name="adj3" fmla="val 16667"/>
              </a:avLst>
            </a:prstGeom>
            <a:solidFill>
              <a:srgbClr val="FFC000"/>
            </a:solidFill>
            <a:ln w="9525" algn="ctr">
              <a:solidFill>
                <a:srgbClr val="FFC000"/>
              </a:solidFill>
              <a:round/>
              <a:headEnd/>
              <a:tailEnd/>
            </a:ln>
          </p:spPr>
          <p:txBody>
            <a:bodyPr/>
            <a:lstStyle>
              <a:lvl1pPr defTabSz="449263">
                <a:defRPr>
                  <a:solidFill>
                    <a:schemeClr val="bg1"/>
                  </a:solidFill>
                  <a:latin typeface="Calibri" panose="020F0502020204030204" pitchFamily="34" charset="0"/>
                  <a:ea typeface="Microsoft YaHei" panose="020B0503020204020204" pitchFamily="34" charset="-122"/>
                </a:defRPr>
              </a:lvl1pPr>
              <a:lvl2pPr defTabSz="449263">
                <a:defRPr>
                  <a:solidFill>
                    <a:schemeClr val="bg1"/>
                  </a:solidFill>
                  <a:latin typeface="Calibri" panose="020F0502020204030204" pitchFamily="34" charset="0"/>
                  <a:ea typeface="Microsoft YaHei" panose="020B0503020204020204" pitchFamily="34" charset="-122"/>
                </a:defRPr>
              </a:lvl2pPr>
              <a:lvl3pPr defTabSz="449263">
                <a:defRPr>
                  <a:solidFill>
                    <a:schemeClr val="bg1"/>
                  </a:solidFill>
                  <a:latin typeface="Calibri" panose="020F0502020204030204" pitchFamily="34" charset="0"/>
                  <a:ea typeface="Microsoft YaHei" panose="020B0503020204020204" pitchFamily="34" charset="-122"/>
                </a:defRPr>
              </a:lvl3pPr>
              <a:lvl4pPr defTabSz="449263">
                <a:defRPr>
                  <a:solidFill>
                    <a:schemeClr val="bg1"/>
                  </a:solidFill>
                  <a:latin typeface="Calibri" panose="020F0502020204030204" pitchFamily="34" charset="0"/>
                  <a:ea typeface="Microsoft YaHei" panose="020B0503020204020204" pitchFamily="34" charset="-122"/>
                </a:defRPr>
              </a:lvl4pPr>
              <a:lvl5pPr defTabSz="449263">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buClr>
                  <a:srgbClr val="000000"/>
                </a:buClr>
                <a:buSzPct val="100000"/>
              </a:pPr>
              <a:endParaRPr lang="fr-FR" altLang="en-US">
                <a:solidFill>
                  <a:srgbClr val="000000"/>
                </a:solidFill>
                <a:latin typeface="Arial" panose="020B0604020202020204" pitchFamily="34" charset="0"/>
                <a:ea typeface="MS PGothic" panose="020B0600070205080204" pitchFamily="34" charset="-128"/>
              </a:endParaRPr>
            </a:p>
          </p:txBody>
        </p:sp>
        <p:sp>
          <p:nvSpPr>
            <p:cNvPr id="8" name="ZoneTexte 3"/>
            <p:cNvSpPr txBox="1"/>
            <p:nvPr/>
          </p:nvSpPr>
          <p:spPr>
            <a:xfrm>
              <a:off x="6831587" y="3572732"/>
              <a:ext cx="1893264" cy="615553"/>
            </a:xfrm>
            <a:prstGeom prst="rect">
              <a:avLst/>
            </a:prstGeom>
            <a:noFill/>
          </p:spPr>
          <p:txBody>
            <a:bodyPr wrap="none">
              <a:spAutoFit/>
            </a:bodyPr>
            <a:lstStyle/>
            <a:p>
              <a:pPr>
                <a:defRPr/>
              </a:pPr>
              <a:r>
                <a:rPr lang="en-GB" sz="1200" b="1" dirty="0"/>
                <a:t>Cognitive algorithms for </a:t>
              </a:r>
              <a:r>
                <a:rPr lang="en-GB" sz="1200" b="1" dirty="0">
                  <a:effectLst>
                    <a:outerShdw blurRad="38100" dist="38100" dir="2700000" algn="tl">
                      <a:srgbClr val="000000">
                        <a:alpha val="43137"/>
                      </a:srgbClr>
                    </a:outerShdw>
                  </a:effectLst>
                </a:rPr>
                <a:t>AI</a:t>
              </a:r>
            </a:p>
            <a:p>
              <a:pPr>
                <a:defRPr/>
              </a:pPr>
              <a:r>
                <a:rPr lang="en-GB" sz="1100" b="1" i="1" dirty="0"/>
                <a:t>Machine Learning (ML) and </a:t>
              </a:r>
            </a:p>
            <a:p>
              <a:pPr>
                <a:defRPr/>
              </a:pPr>
              <a:r>
                <a:rPr lang="en-GB" sz="1100" b="1" i="1" dirty="0"/>
                <a:t>Deep Learning (DL)</a:t>
              </a:r>
              <a:endParaRPr lang="fr-FR" sz="1100" b="1" i="1" dirty="0"/>
            </a:p>
          </p:txBody>
        </p:sp>
      </p:grpSp>
      <p:grpSp>
        <p:nvGrpSpPr>
          <p:cNvPr id="9" name="Groupe 7"/>
          <p:cNvGrpSpPr>
            <a:grpSpLocks/>
          </p:cNvGrpSpPr>
          <p:nvPr/>
        </p:nvGrpSpPr>
        <p:grpSpPr bwMode="auto">
          <a:xfrm>
            <a:off x="8420100" y="3430588"/>
            <a:ext cx="2189163" cy="615950"/>
            <a:chOff x="6829188" y="4598761"/>
            <a:chExt cx="2188443" cy="615553"/>
          </a:xfrm>
        </p:grpSpPr>
        <p:sp>
          <p:nvSpPr>
            <p:cNvPr id="19469" name="Rectangle à coins arrondis 9"/>
            <p:cNvSpPr>
              <a:spLocks noChangeArrowheads="1"/>
            </p:cNvSpPr>
            <p:nvPr/>
          </p:nvSpPr>
          <p:spPr bwMode="auto">
            <a:xfrm>
              <a:off x="6829188" y="4598761"/>
              <a:ext cx="2188443" cy="576063"/>
            </a:xfrm>
            <a:prstGeom prst="wedgeRoundRectCallout">
              <a:avLst>
                <a:gd name="adj1" fmla="val -79389"/>
                <a:gd name="adj2" fmla="val 66148"/>
                <a:gd name="adj3" fmla="val 16667"/>
              </a:avLst>
            </a:prstGeom>
            <a:solidFill>
              <a:srgbClr val="FFC000"/>
            </a:solidFill>
            <a:ln w="9525" algn="ctr">
              <a:solidFill>
                <a:srgbClr val="FFC000"/>
              </a:solidFill>
              <a:round/>
              <a:headEnd/>
              <a:tailEnd/>
            </a:ln>
          </p:spPr>
          <p:txBody>
            <a:bodyPr/>
            <a:lstStyle>
              <a:lvl1pPr defTabSz="449263">
                <a:defRPr>
                  <a:solidFill>
                    <a:schemeClr val="bg1"/>
                  </a:solidFill>
                  <a:latin typeface="Calibri" panose="020F0502020204030204" pitchFamily="34" charset="0"/>
                  <a:ea typeface="Microsoft YaHei" panose="020B0503020204020204" pitchFamily="34" charset="-122"/>
                </a:defRPr>
              </a:lvl1pPr>
              <a:lvl2pPr defTabSz="449263">
                <a:defRPr>
                  <a:solidFill>
                    <a:schemeClr val="bg1"/>
                  </a:solidFill>
                  <a:latin typeface="Calibri" panose="020F0502020204030204" pitchFamily="34" charset="0"/>
                  <a:ea typeface="Microsoft YaHei" panose="020B0503020204020204" pitchFamily="34" charset="-122"/>
                </a:defRPr>
              </a:lvl2pPr>
              <a:lvl3pPr defTabSz="449263">
                <a:defRPr>
                  <a:solidFill>
                    <a:schemeClr val="bg1"/>
                  </a:solidFill>
                  <a:latin typeface="Calibri" panose="020F0502020204030204" pitchFamily="34" charset="0"/>
                  <a:ea typeface="Microsoft YaHei" panose="020B0503020204020204" pitchFamily="34" charset="-122"/>
                </a:defRPr>
              </a:lvl3pPr>
              <a:lvl4pPr defTabSz="449263">
                <a:defRPr>
                  <a:solidFill>
                    <a:schemeClr val="bg1"/>
                  </a:solidFill>
                  <a:latin typeface="Calibri" panose="020F0502020204030204" pitchFamily="34" charset="0"/>
                  <a:ea typeface="Microsoft YaHei" panose="020B0503020204020204" pitchFamily="34" charset="-122"/>
                </a:defRPr>
              </a:lvl4pPr>
              <a:lvl5pPr defTabSz="449263">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buClr>
                  <a:srgbClr val="000000"/>
                </a:buClr>
                <a:buSzPct val="100000"/>
              </a:pPr>
              <a:endParaRPr lang="fr-FR" altLang="en-US">
                <a:solidFill>
                  <a:srgbClr val="000000"/>
                </a:solidFill>
                <a:latin typeface="Arial" panose="020B0604020202020204" pitchFamily="34" charset="0"/>
                <a:ea typeface="MS PGothic" panose="020B0600070205080204" pitchFamily="34" charset="-128"/>
              </a:endParaRPr>
            </a:p>
          </p:txBody>
        </p:sp>
        <p:sp>
          <p:nvSpPr>
            <p:cNvPr id="11" name="ZoneTexte 8"/>
            <p:cNvSpPr txBox="1"/>
            <p:nvPr/>
          </p:nvSpPr>
          <p:spPr>
            <a:xfrm>
              <a:off x="6845058" y="4598761"/>
              <a:ext cx="1893265" cy="615553"/>
            </a:xfrm>
            <a:prstGeom prst="rect">
              <a:avLst/>
            </a:prstGeom>
            <a:noFill/>
          </p:spPr>
          <p:txBody>
            <a:bodyPr wrap="none">
              <a:spAutoFit/>
            </a:bodyPr>
            <a:lstStyle/>
            <a:p>
              <a:pPr>
                <a:defRPr/>
              </a:pPr>
              <a:r>
                <a:rPr lang="en-GB" sz="1200" b="1" dirty="0"/>
                <a:t>Cognitive algorithms for </a:t>
              </a:r>
              <a:r>
                <a:rPr lang="en-GB" sz="1200" b="1" dirty="0">
                  <a:effectLst>
                    <a:outerShdw blurRad="38100" dist="38100" dir="2700000" algn="tl">
                      <a:srgbClr val="000000">
                        <a:alpha val="43137"/>
                      </a:srgbClr>
                    </a:outerShdw>
                  </a:effectLst>
                </a:rPr>
                <a:t>AI</a:t>
              </a:r>
            </a:p>
            <a:p>
              <a:pPr>
                <a:defRPr/>
              </a:pPr>
              <a:r>
                <a:rPr lang="en-GB" sz="1100" b="1" i="1" dirty="0"/>
                <a:t>Machine Learning (ML) and </a:t>
              </a:r>
            </a:p>
            <a:p>
              <a:pPr>
                <a:defRPr/>
              </a:pPr>
              <a:r>
                <a:rPr lang="en-GB" sz="1100" b="1" i="1" dirty="0"/>
                <a:t>Deep Learning (DL)</a:t>
              </a:r>
              <a:endParaRPr lang="fr-FR" sz="1100" b="1" i="1" dirty="0"/>
            </a:p>
          </p:txBody>
        </p:sp>
      </p:grpSp>
      <p:grpSp>
        <p:nvGrpSpPr>
          <p:cNvPr id="12" name="Groupe 15"/>
          <p:cNvGrpSpPr>
            <a:grpSpLocks/>
          </p:cNvGrpSpPr>
          <p:nvPr/>
        </p:nvGrpSpPr>
        <p:grpSpPr bwMode="auto">
          <a:xfrm>
            <a:off x="9304338" y="4186238"/>
            <a:ext cx="1304925" cy="646112"/>
            <a:chOff x="7795637" y="5280595"/>
            <a:chExt cx="1304924" cy="646331"/>
          </a:xfrm>
        </p:grpSpPr>
        <p:sp>
          <p:nvSpPr>
            <p:cNvPr id="19467" name="Rectangle à coins arrondis 11"/>
            <p:cNvSpPr>
              <a:spLocks noChangeArrowheads="1"/>
            </p:cNvSpPr>
            <p:nvPr/>
          </p:nvSpPr>
          <p:spPr bwMode="auto">
            <a:xfrm rot="10800000">
              <a:off x="7848465" y="5336341"/>
              <a:ext cx="1252096" cy="534839"/>
            </a:xfrm>
            <a:prstGeom prst="wedgeRoundRectCallout">
              <a:avLst>
                <a:gd name="adj1" fmla="val 176847"/>
                <a:gd name="adj2" fmla="val -35903"/>
                <a:gd name="adj3" fmla="val 16667"/>
              </a:avLst>
            </a:prstGeom>
            <a:solidFill>
              <a:srgbClr val="FFC000"/>
            </a:solidFill>
            <a:ln w="9525" algn="ctr">
              <a:solidFill>
                <a:srgbClr val="FFC000"/>
              </a:solidFill>
              <a:round/>
              <a:headEnd/>
              <a:tailEnd/>
            </a:ln>
          </p:spPr>
          <p:txBody>
            <a:bodyPr/>
            <a:lstStyle>
              <a:lvl1pPr defTabSz="449263">
                <a:defRPr>
                  <a:solidFill>
                    <a:schemeClr val="bg1"/>
                  </a:solidFill>
                  <a:latin typeface="Calibri" panose="020F0502020204030204" pitchFamily="34" charset="0"/>
                  <a:ea typeface="Microsoft YaHei" panose="020B0503020204020204" pitchFamily="34" charset="-122"/>
                </a:defRPr>
              </a:lvl1pPr>
              <a:lvl2pPr defTabSz="449263">
                <a:defRPr>
                  <a:solidFill>
                    <a:schemeClr val="bg1"/>
                  </a:solidFill>
                  <a:latin typeface="Calibri" panose="020F0502020204030204" pitchFamily="34" charset="0"/>
                  <a:ea typeface="Microsoft YaHei" panose="020B0503020204020204" pitchFamily="34" charset="-122"/>
                </a:defRPr>
              </a:lvl2pPr>
              <a:lvl3pPr defTabSz="449263">
                <a:defRPr>
                  <a:solidFill>
                    <a:schemeClr val="bg1"/>
                  </a:solidFill>
                  <a:latin typeface="Calibri" panose="020F0502020204030204" pitchFamily="34" charset="0"/>
                  <a:ea typeface="Microsoft YaHei" panose="020B0503020204020204" pitchFamily="34" charset="-122"/>
                </a:defRPr>
              </a:lvl3pPr>
              <a:lvl4pPr defTabSz="449263">
                <a:defRPr>
                  <a:solidFill>
                    <a:schemeClr val="bg1"/>
                  </a:solidFill>
                  <a:latin typeface="Calibri" panose="020F0502020204030204" pitchFamily="34" charset="0"/>
                  <a:ea typeface="Microsoft YaHei" panose="020B0503020204020204" pitchFamily="34" charset="-122"/>
                </a:defRPr>
              </a:lvl4pPr>
              <a:lvl5pPr defTabSz="449263">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buClr>
                  <a:srgbClr val="000000"/>
                </a:buClr>
                <a:buSzPct val="100000"/>
              </a:pPr>
              <a:endParaRPr lang="fr-FR" altLang="en-US">
                <a:solidFill>
                  <a:srgbClr val="000000"/>
                </a:solidFill>
                <a:latin typeface="Arial" panose="020B0604020202020204" pitchFamily="34" charset="0"/>
                <a:ea typeface="MS PGothic" panose="020B0600070205080204" pitchFamily="34" charset="-128"/>
              </a:endParaRPr>
            </a:p>
          </p:txBody>
        </p:sp>
        <p:sp>
          <p:nvSpPr>
            <p:cNvPr id="14" name="ZoneTexte 10"/>
            <p:cNvSpPr txBox="1"/>
            <p:nvPr/>
          </p:nvSpPr>
          <p:spPr>
            <a:xfrm>
              <a:off x="7795637" y="5280595"/>
              <a:ext cx="1258886" cy="646331"/>
            </a:xfrm>
            <a:prstGeom prst="rect">
              <a:avLst/>
            </a:prstGeom>
            <a:noFill/>
          </p:spPr>
          <p:txBody>
            <a:bodyPr wrap="none">
              <a:spAutoFit/>
            </a:bodyPr>
            <a:lstStyle/>
            <a:p>
              <a:pPr>
                <a:defRPr/>
              </a:pPr>
              <a:r>
                <a:rPr lang="en-GB" sz="1200" b="1" dirty="0"/>
                <a:t>Less complex</a:t>
              </a:r>
            </a:p>
            <a:p>
              <a:pPr>
                <a:defRPr/>
              </a:pPr>
              <a:r>
                <a:rPr lang="en-GB" sz="1200" b="1" dirty="0"/>
                <a:t>Cognitive </a:t>
              </a:r>
            </a:p>
            <a:p>
              <a:pPr>
                <a:defRPr/>
              </a:pPr>
              <a:r>
                <a:rPr lang="en-GB" sz="1200" b="1" dirty="0"/>
                <a:t>algorithms for </a:t>
              </a:r>
              <a:r>
                <a:rPr lang="en-GB" sz="1200" b="1" dirty="0">
                  <a:effectLst>
                    <a:outerShdw blurRad="38100" dist="38100" dir="2700000" algn="tl">
                      <a:srgbClr val="000000">
                        <a:alpha val="43137"/>
                      </a:srgbClr>
                    </a:outerShdw>
                  </a:effectLst>
                </a:rPr>
                <a:t>AI</a:t>
              </a:r>
            </a:p>
          </p:txBody>
        </p:sp>
      </p:grpSp>
      <p:grpSp>
        <p:nvGrpSpPr>
          <p:cNvPr id="15" name="Groupe 16"/>
          <p:cNvGrpSpPr>
            <a:grpSpLocks/>
          </p:cNvGrpSpPr>
          <p:nvPr/>
        </p:nvGrpSpPr>
        <p:grpSpPr bwMode="auto">
          <a:xfrm>
            <a:off x="9350375" y="4941888"/>
            <a:ext cx="1289050" cy="646112"/>
            <a:chOff x="7812117" y="6211669"/>
            <a:chExt cx="1288444" cy="646331"/>
          </a:xfrm>
        </p:grpSpPr>
        <p:sp>
          <p:nvSpPr>
            <p:cNvPr id="19465" name="Rectangle à coins arrondis 14"/>
            <p:cNvSpPr>
              <a:spLocks noChangeArrowheads="1"/>
            </p:cNvSpPr>
            <p:nvPr/>
          </p:nvSpPr>
          <p:spPr bwMode="auto">
            <a:xfrm rot="10800000">
              <a:off x="7848465" y="6281398"/>
              <a:ext cx="1252096" cy="534839"/>
            </a:xfrm>
            <a:prstGeom prst="wedgeRoundRectCallout">
              <a:avLst>
                <a:gd name="adj1" fmla="val 178528"/>
                <a:gd name="adj2" fmla="val -14287"/>
                <a:gd name="adj3" fmla="val 16667"/>
              </a:avLst>
            </a:prstGeom>
            <a:solidFill>
              <a:srgbClr val="FFC000"/>
            </a:solidFill>
            <a:ln w="9525" algn="ctr">
              <a:solidFill>
                <a:srgbClr val="FFC000"/>
              </a:solidFill>
              <a:round/>
              <a:headEnd/>
              <a:tailEnd/>
            </a:ln>
          </p:spPr>
          <p:txBody>
            <a:bodyPr/>
            <a:lstStyle>
              <a:lvl1pPr defTabSz="449263">
                <a:defRPr>
                  <a:solidFill>
                    <a:schemeClr val="bg1"/>
                  </a:solidFill>
                  <a:latin typeface="Calibri" panose="020F0502020204030204" pitchFamily="34" charset="0"/>
                  <a:ea typeface="Microsoft YaHei" panose="020B0503020204020204" pitchFamily="34" charset="-122"/>
                </a:defRPr>
              </a:lvl1pPr>
              <a:lvl2pPr defTabSz="449263">
                <a:defRPr>
                  <a:solidFill>
                    <a:schemeClr val="bg1"/>
                  </a:solidFill>
                  <a:latin typeface="Calibri" panose="020F0502020204030204" pitchFamily="34" charset="0"/>
                  <a:ea typeface="Microsoft YaHei" panose="020B0503020204020204" pitchFamily="34" charset="-122"/>
                </a:defRPr>
              </a:lvl2pPr>
              <a:lvl3pPr defTabSz="449263">
                <a:defRPr>
                  <a:solidFill>
                    <a:schemeClr val="bg1"/>
                  </a:solidFill>
                  <a:latin typeface="Calibri" panose="020F0502020204030204" pitchFamily="34" charset="0"/>
                  <a:ea typeface="Microsoft YaHei" panose="020B0503020204020204" pitchFamily="34" charset="-122"/>
                </a:defRPr>
              </a:lvl3pPr>
              <a:lvl4pPr defTabSz="449263">
                <a:defRPr>
                  <a:solidFill>
                    <a:schemeClr val="bg1"/>
                  </a:solidFill>
                  <a:latin typeface="Calibri" panose="020F0502020204030204" pitchFamily="34" charset="0"/>
                  <a:ea typeface="Microsoft YaHei" panose="020B0503020204020204" pitchFamily="34" charset="-122"/>
                </a:defRPr>
              </a:lvl4pPr>
              <a:lvl5pPr defTabSz="449263">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buClr>
                  <a:srgbClr val="000000"/>
                </a:buClr>
                <a:buSzPct val="100000"/>
              </a:pPr>
              <a:endParaRPr lang="fr-FR" altLang="en-US">
                <a:solidFill>
                  <a:srgbClr val="000000"/>
                </a:solidFill>
                <a:latin typeface="Arial" panose="020B0604020202020204" pitchFamily="34" charset="0"/>
                <a:ea typeface="MS PGothic" panose="020B0600070205080204" pitchFamily="34" charset="-128"/>
              </a:endParaRPr>
            </a:p>
          </p:txBody>
        </p:sp>
        <p:sp>
          <p:nvSpPr>
            <p:cNvPr id="17" name="ZoneTexte 13"/>
            <p:cNvSpPr txBox="1"/>
            <p:nvPr/>
          </p:nvSpPr>
          <p:spPr>
            <a:xfrm>
              <a:off x="7812117" y="6211669"/>
              <a:ext cx="1258296" cy="646331"/>
            </a:xfrm>
            <a:prstGeom prst="rect">
              <a:avLst/>
            </a:prstGeom>
            <a:noFill/>
          </p:spPr>
          <p:txBody>
            <a:bodyPr wrap="none">
              <a:spAutoFit/>
            </a:bodyPr>
            <a:lstStyle/>
            <a:p>
              <a:pPr>
                <a:defRPr/>
              </a:pPr>
              <a:r>
                <a:rPr lang="en-GB" sz="1200" b="1" dirty="0"/>
                <a:t>Less complex</a:t>
              </a:r>
            </a:p>
            <a:p>
              <a:pPr>
                <a:defRPr/>
              </a:pPr>
              <a:r>
                <a:rPr lang="en-GB" sz="1200" b="1" dirty="0"/>
                <a:t>Cognitive </a:t>
              </a:r>
            </a:p>
            <a:p>
              <a:pPr>
                <a:defRPr/>
              </a:pPr>
              <a:r>
                <a:rPr lang="en-GB" sz="1200" b="1" dirty="0"/>
                <a:t>algorithms for </a:t>
              </a:r>
              <a:r>
                <a:rPr lang="en-GB" sz="1200" b="1" dirty="0">
                  <a:effectLst>
                    <a:outerShdw blurRad="38100" dist="38100" dir="2700000" algn="tl">
                      <a:srgbClr val="000000">
                        <a:alpha val="43137"/>
                      </a:srgbClr>
                    </a:outerShdw>
                  </a:effectLst>
                </a:rPr>
                <a:t>AI</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3"/>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charset="0"/>
                <a:ea typeface="Microsoft YaHei" charset="-122"/>
              </a:defRPr>
            </a:lvl9pPr>
          </a:lstStyle>
          <a:p>
            <a:pPr>
              <a:buFont typeface="Times New Roman" charset="0"/>
              <a:buNone/>
              <a:defRPr/>
            </a:pPr>
            <a:r>
              <a:rPr lang="en-US" altLang="en-US">
                <a:solidFill>
                  <a:srgbClr val="000000"/>
                </a:solidFill>
                <a:latin typeface="Verdana" charset="0"/>
              </a:rPr>
              <a:t>Pg  </a:t>
            </a:r>
            <a:fld id="{03F2CA19-71E7-479B-AE76-98D2F784082F}" type="slidenum">
              <a:rPr lang="en-US" altLang="en-US">
                <a:solidFill>
                  <a:srgbClr val="000000"/>
                </a:solidFill>
                <a:latin typeface="Verdana" charset="0"/>
              </a:rPr>
              <a:pPr>
                <a:buFont typeface="Times New Roman" charset="0"/>
                <a:buNone/>
                <a:defRPr/>
              </a:pPr>
              <a:t>9</a:t>
            </a:fld>
            <a:r>
              <a:rPr lang="en-US" altLang="en-US">
                <a:solidFill>
                  <a:srgbClr val="000000"/>
                </a:solidFill>
                <a:latin typeface="Verdana" charset="0"/>
              </a:rPr>
              <a:t> | </a:t>
            </a:r>
          </a:p>
        </p:txBody>
      </p:sp>
      <p:sp>
        <p:nvSpPr>
          <p:cNvPr id="18435" name="Content Placeholder 3"/>
          <p:cNvSpPr>
            <a:spLocks noGrp="1"/>
          </p:cNvSpPr>
          <p:nvPr>
            <p:ph idx="11"/>
          </p:nvPr>
        </p:nvSpPr>
        <p:spPr>
          <a:xfrm>
            <a:off x="549275" y="268135"/>
            <a:ext cx="11026775" cy="935038"/>
          </a:xfrm>
        </p:spPr>
        <p:txBody>
          <a:bodyPr/>
          <a:lstStyle/>
          <a:p>
            <a:pPr marL="114300" indent="0" eaLnBrk="1" hangingPunct="1">
              <a:lnSpc>
                <a:spcPct val="104000"/>
              </a:lnSpc>
              <a:buClr>
                <a:srgbClr val="0072A8"/>
              </a:buClr>
              <a:buSzPct val="110000"/>
            </a:pPr>
            <a:r>
              <a:rPr lang="en-GB" altLang="en-US" b="1" dirty="0">
                <a:solidFill>
                  <a:srgbClr val="0072A8"/>
                </a:solidFill>
                <a:latin typeface="Verdana" panose="020B0604030504040204" pitchFamily="34" charset="0"/>
                <a:ea typeface="Verdana" panose="020B0604030504040204" pitchFamily="34" charset="0"/>
                <a:cs typeface="Verdana" panose="020B0604030504040204" pitchFamily="34" charset="0"/>
              </a:rPr>
              <a:t>Administration and day-to-day network</a:t>
            </a:r>
            <a:br>
              <a:rPr lang="en-GB" altLang="en-US" b="1" dirty="0">
                <a:solidFill>
                  <a:srgbClr val="0072A8"/>
                </a:solidFill>
                <a:latin typeface="Verdana" panose="020B0604030504040204" pitchFamily="34" charset="0"/>
                <a:ea typeface="Verdana" panose="020B0604030504040204" pitchFamily="34" charset="0"/>
                <a:cs typeface="Verdana" panose="020B0604030504040204" pitchFamily="34" charset="0"/>
              </a:rPr>
            </a:br>
            <a:r>
              <a:rPr lang="en-GB" altLang="en-US" b="1" dirty="0">
                <a:solidFill>
                  <a:srgbClr val="0072A8"/>
                </a:solidFill>
                <a:latin typeface="Verdana" panose="020B0604030504040204" pitchFamily="34" charset="0"/>
                <a:ea typeface="Verdana" panose="020B0604030504040204" pitchFamily="34" charset="0"/>
                <a:cs typeface="Verdana" panose="020B0604030504040204" pitchFamily="34" charset="0"/>
              </a:rPr>
              <a:t> organization – Optimised use of resources</a:t>
            </a:r>
            <a:br>
              <a:rPr lang="en-GB" altLang="en-US" b="1" dirty="0">
                <a:solidFill>
                  <a:srgbClr val="0072A8"/>
                </a:solidFill>
                <a:latin typeface="Verdana" panose="020B0604030504040204" pitchFamily="34" charset="0"/>
                <a:ea typeface="Verdana" panose="020B0604030504040204" pitchFamily="34" charset="0"/>
                <a:cs typeface="Verdana" panose="020B0604030504040204" pitchFamily="34" charset="0"/>
              </a:rPr>
            </a:br>
            <a:r>
              <a:rPr lang="en-GB" altLang="en-US" b="1" dirty="0">
                <a:solidFill>
                  <a:srgbClr val="0072A8"/>
                </a:solidFill>
                <a:latin typeface="Verdana" panose="020B0604030504040204" pitchFamily="34" charset="0"/>
                <a:ea typeface="Verdana" panose="020B0604030504040204" pitchFamily="34" charset="0"/>
                <a:cs typeface="Verdana" panose="020B0604030504040204" pitchFamily="34" charset="0"/>
              </a:rPr>
              <a:t> - Closed loop learning &amp; context-aware policies</a:t>
            </a:r>
            <a:endParaRPr lang="en-US" altLang="en-US" b="1" dirty="0">
              <a:solidFill>
                <a:srgbClr val="0072A8"/>
              </a:solidFill>
              <a:latin typeface="Verdana" panose="020B0604030504040204" pitchFamily="34" charset="0"/>
              <a:ea typeface="Verdana" panose="020B0604030504040204" pitchFamily="34" charset="0"/>
              <a:cs typeface="Verdana" panose="020B0604030504040204" pitchFamily="34" charset="0"/>
            </a:endParaRPr>
          </a:p>
        </p:txBody>
      </p:sp>
      <p:sp>
        <p:nvSpPr>
          <p:cNvPr id="18436" name="Content Placeholder 4"/>
          <p:cNvSpPr>
            <a:spLocks noGrp="1"/>
          </p:cNvSpPr>
          <p:nvPr>
            <p:ph sz="half" idx="12"/>
          </p:nvPr>
        </p:nvSpPr>
        <p:spPr>
          <a:xfrm>
            <a:off x="365125" y="1683186"/>
            <a:ext cx="11463295" cy="4253630"/>
          </a:xfrm>
        </p:spPr>
        <p:txBody>
          <a:bodyPr/>
          <a:lstStyle/>
          <a:p>
            <a:pPr>
              <a:buFont typeface="Arial" panose="020B0604020202020204" pitchFamily="34" charset="0"/>
              <a:buChar char="•"/>
            </a:pPr>
            <a:r>
              <a:rPr lang="en-GB" altLang="en-US" sz="2200" dirty="0">
                <a:latin typeface="+mn-lt"/>
                <a:ea typeface="Verdana" panose="020B0604030504040204" pitchFamily="34" charset="0"/>
                <a:cs typeface="Verdana" panose="020B0604030504040204" pitchFamily="34" charset="0"/>
              </a:rPr>
              <a:t>ETSI has a project called:</a:t>
            </a:r>
            <a:r>
              <a:rPr lang="en-GB" sz="2200" b="1" dirty="0">
                <a:effectLst/>
                <a:latin typeface="+mn-lt"/>
                <a:ea typeface="Calibri" panose="020F0502020204030204" pitchFamily="34" charset="0"/>
                <a:cs typeface="Times New Roman" panose="02020603050405020304" pitchFamily="18" charset="0"/>
              </a:rPr>
              <a:t> </a:t>
            </a:r>
            <a:r>
              <a:rPr lang="en-GB" sz="2200" dirty="0">
                <a:effectLst/>
                <a:latin typeface="+mn-lt"/>
                <a:ea typeface="Calibri" panose="020F0502020204030204" pitchFamily="34" charset="0"/>
                <a:cs typeface="Times New Roman" panose="02020603050405020304" pitchFamily="18" charset="0"/>
              </a:rPr>
              <a:t>Experiential Networked Intelligence. </a:t>
            </a:r>
          </a:p>
          <a:p>
            <a:pPr>
              <a:buFont typeface="Arial" panose="020B0604020202020204" pitchFamily="34" charset="0"/>
              <a:buChar char="•"/>
            </a:pPr>
            <a:r>
              <a:rPr lang="en-GB" sz="2200" dirty="0">
                <a:effectLst/>
                <a:latin typeface="+mn-lt"/>
                <a:ea typeface="Calibri" panose="020F0502020204030204" pitchFamily="34" charset="0"/>
                <a:cs typeface="Times New Roman" panose="02020603050405020304" pitchFamily="18" charset="0"/>
              </a:rPr>
              <a:t>ENI will specify a set of use cases, and the generic technology independent architecture, for a network supervisory assistant system based on the ‘observe-orient-decide-act’ control loop model. </a:t>
            </a:r>
          </a:p>
          <a:p>
            <a:pPr>
              <a:buFont typeface="Arial" panose="020B0604020202020204" pitchFamily="34" charset="0"/>
              <a:buChar char="•"/>
            </a:pPr>
            <a:r>
              <a:rPr lang="en-GB" sz="2200" dirty="0">
                <a:effectLst/>
                <a:latin typeface="+mn-lt"/>
                <a:ea typeface="Calibri" panose="020F0502020204030204" pitchFamily="34" charset="0"/>
                <a:cs typeface="Times New Roman" panose="02020603050405020304" pitchFamily="18" charset="0"/>
              </a:rPr>
              <a:t>This model can assist decision-making systems, such as network control and management systems, to adjust services and resources offered based on changes in user needs, environmental conditions and business goals.</a:t>
            </a:r>
          </a:p>
          <a:p>
            <a:pPr>
              <a:buFont typeface="Arial" panose="020B0604020202020204" pitchFamily="34" charset="0"/>
              <a:buChar char="•"/>
            </a:pPr>
            <a:r>
              <a:rPr lang="en-GB" sz="2200" dirty="0">
                <a:effectLst/>
                <a:latin typeface="+mn-lt"/>
                <a:ea typeface="Calibri" panose="020F0502020204030204" pitchFamily="34" charset="0"/>
                <a:cs typeface="Times New Roman" panose="02020603050405020304" pitchFamily="18" charset="0"/>
              </a:rPr>
              <a:t>The ETSI Work on ENI focuses on improving the operator experience, adding closed-loop artificial intelligence mechanisms based on context-aware, metadata-driven policies to more quickly recognize and incorporate new and changed knowledge, and hence, make actionable decisions.</a:t>
            </a:r>
          </a:p>
        </p:txBody>
      </p:sp>
    </p:spTree>
    <p:extLst>
      <p:ext uri="{BB962C8B-B14F-4D97-AF65-F5344CB8AC3E}">
        <p14:creationId xmlns:p14="http://schemas.microsoft.com/office/powerpoint/2010/main" val="406455178"/>
      </p:ext>
    </p:extLst>
  </p:cSld>
  <p:clrMapOvr>
    <a:masterClrMapping/>
  </p:clrMapOvr>
</p:sld>
</file>

<file path=ppt/theme/theme1.xml><?xml version="1.0" encoding="utf-8"?>
<a:theme xmlns:a="http://schemas.openxmlformats.org/drawingml/2006/main" name="Office Theme">
  <a:themeElements>
    <a:clrScheme name="Custom 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B5DCE"/>
      </a:hlink>
      <a:folHlink>
        <a:srgbClr val="B2B2B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1424E53CC42143AB311C22B71889D1" ma:contentTypeVersion="1" ma:contentTypeDescription="Create a new document." ma:contentTypeScope="" ma:versionID="dfeef911b38cc02ce51002c4fdc0bdac">
  <xsd:schema xmlns:xsd="http://www.w3.org/2001/XMLSchema" xmlns:xs="http://www.w3.org/2001/XMLSchema" xmlns:p="http://schemas.microsoft.com/office/2006/metadata/properties" xmlns:ns1="http://schemas.microsoft.com/sharepoint/v3" targetNamespace="http://schemas.microsoft.com/office/2006/metadata/properties" ma:root="true" ma:fieldsID="11556d0edaacd44299612f6ec025f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107854-16CD-468E-88C5-2BA60CF94E9F}"/>
</file>

<file path=customXml/itemProps2.xml><?xml version="1.0" encoding="utf-8"?>
<ds:datastoreItem xmlns:ds="http://schemas.openxmlformats.org/officeDocument/2006/customXml" ds:itemID="{0A1AFB12-9913-4D0D-B393-823A544DB59D}"/>
</file>

<file path=customXml/itemProps3.xml><?xml version="1.0" encoding="utf-8"?>
<ds:datastoreItem xmlns:ds="http://schemas.openxmlformats.org/officeDocument/2006/customXml" ds:itemID="{C3BD3592-7904-43C6-8BE6-C6570DAE78D0}"/>
</file>

<file path=docProps/app.xml><?xml version="1.0" encoding="utf-8"?>
<Properties xmlns="http://schemas.openxmlformats.org/officeDocument/2006/extended-properties" xmlns:vt="http://schemas.openxmlformats.org/officeDocument/2006/docPropsVTypes">
  <Template/>
  <TotalTime>55514</TotalTime>
  <Words>803</Words>
  <Application>Microsoft Macintosh PowerPoint</Application>
  <PresentationFormat>Custom</PresentationFormat>
  <Paragraphs>105</Paragraphs>
  <Slides>11</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Calibri</vt:lpstr>
      <vt:lpstr>Consolas</vt:lpstr>
      <vt:lpstr>Lucida Sans Unicode</vt:lpstr>
      <vt:lpstr>Microsoft YaHei</vt:lpstr>
      <vt:lpstr>MS PGothic</vt:lpstr>
      <vt:lpstr>Times New Roman</vt:lpstr>
      <vt:lpstr>Trebuchet MS</vt:lpstr>
      <vt:lpstr>Verdana</vt:lpstr>
      <vt:lpstr>Arial</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b.sriv</dc:creator>
  <cp:lastModifiedBy>Microsoft Office User</cp:lastModifiedBy>
  <cp:revision>190</cp:revision>
  <cp:lastPrinted>1601-01-01T00:00:00Z</cp:lastPrinted>
  <dcterms:created xsi:type="dcterms:W3CDTF">2016-04-13T17:12:01Z</dcterms:created>
  <dcterms:modified xsi:type="dcterms:W3CDTF">2017-09-20T15:38:48Z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1505827423</vt:lpwstr>
  </property>
  <property fmtid="{D5CDD505-2E9C-101B-9397-08002B2CF9AE}" pid="8" name="ContentTypeId">
    <vt:lpwstr>0x0101009D1424E53CC42143AB311C22B71889D1</vt:lpwstr>
  </property>
</Properties>
</file>