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5.xml" ContentType="application/vnd.openxmlformats-officedocument.presentationml.slide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4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2"/>
    <p:sldMasterId id="2147484195" r:id="rId3"/>
  </p:sldMasterIdLst>
  <p:notesMasterIdLst>
    <p:notesMasterId r:id="rId9"/>
  </p:notesMasterIdLst>
  <p:handoutMasterIdLst>
    <p:handoutMasterId r:id="rId10"/>
  </p:handoutMasterIdLst>
  <p:sldIdLst>
    <p:sldId id="280" r:id="rId4"/>
    <p:sldId id="284" r:id="rId5"/>
    <p:sldId id="282" r:id="rId6"/>
    <p:sldId id="291" r:id="rId7"/>
    <p:sldId id="292" r:id="rId8"/>
  </p:sldIdLst>
  <p:sldSz cx="12188825" cy="6858000"/>
  <p:notesSz cx="7772400" cy="100584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DA7"/>
    <a:srgbClr val="0072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96"/>
    <p:restoredTop sz="94494"/>
  </p:normalViewPr>
  <p:slideViewPr>
    <p:cSldViewPr>
      <p:cViewPr varScale="1">
        <p:scale>
          <a:sx n="86" d="100"/>
          <a:sy n="86" d="100"/>
        </p:scale>
        <p:origin x="624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2.xml"/><Relationship Id="rId12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1.xml"/><Relationship Id="rId16" Type="http://schemas.openxmlformats.org/officeDocument/2006/relationships/customXml" Target="../customXml/item3.xml"/><Relationship Id="rId1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5" Type="http://schemas.openxmlformats.org/officeDocument/2006/relationships/customXml" Target="../customXml/item2.xml"/><Relationship Id="rId10" Type="http://schemas.openxmlformats.org/officeDocument/2006/relationships/handoutMaster" Target="handoutMasters/handoutMaster1.xml"/><Relationship Id="rId1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  <a:ea typeface="Microsoft YaHei" pitchFamily="34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  <a:ea typeface="Microsoft YaHei" pitchFamily="34" charset="-122"/>
              </a:defRPr>
            </a:lvl1pPr>
          </a:lstStyle>
          <a:p>
            <a:pPr>
              <a:defRPr/>
            </a:pPr>
            <a:fld id="{201875B7-7D06-9B44-A781-10E88B1D6EFD}" type="datetimeFigureOut">
              <a:rPr lang="en-US" altLang="en-US"/>
              <a:pPr>
                <a:defRPr/>
              </a:pPr>
              <a:t>9/27/17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  <a:ea typeface="Microsoft YaHei" pitchFamily="34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E65C81D-936F-A141-93AF-E5100E7CBA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7975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665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itchFamily="18" charset="0"/>
                <a:ea typeface="Microsoft YaHei" pitchFamily="34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itchFamily="18" charset="0"/>
                <a:ea typeface="Microsoft YaHei" pitchFamily="34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itchFamily="18" charset="0"/>
                <a:ea typeface="Microsoft YaHei" pitchFamily="34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fld id="{E7C5D27C-0D11-1B49-9B10-378A26CC44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6144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422004" y="620689"/>
            <a:ext cx="9154046" cy="648072"/>
          </a:xfrm>
        </p:spPr>
        <p:txBody>
          <a:bodyPr/>
          <a:lstStyle>
            <a:lvl1pPr>
              <a:defRPr b="1">
                <a:solidFill>
                  <a:srgbClr val="006DA7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Pg  </a:t>
            </a:r>
            <a:fld id="{86583B63-7D94-FC4A-978E-4926862CD84C}" type="slidenum">
              <a:rPr lang="en-US" altLang="en-US"/>
              <a:pPr/>
              <a:t>‹#›</a:t>
            </a:fld>
            <a:r>
              <a:rPr lang="en-US" altLang="en-US"/>
              <a:t> | </a:t>
            </a:r>
          </a:p>
        </p:txBody>
      </p:sp>
    </p:spTree>
    <p:extLst>
      <p:ext uri="{BB962C8B-B14F-4D97-AF65-F5344CB8AC3E}">
        <p14:creationId xmlns:p14="http://schemas.microsoft.com/office/powerpoint/2010/main" val="50114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8"/>
          <p:cNvSpPr txBox="1">
            <a:spLocks noChangeArrowheads="1"/>
          </p:cNvSpPr>
          <p:nvPr userDrawn="1"/>
        </p:nvSpPr>
        <p:spPr bwMode="auto">
          <a:xfrm>
            <a:off x="4581525" y="6292850"/>
            <a:ext cx="3529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charset="0"/>
              </a:rPr>
              <a:t>26-27 September 2017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6200" cy="59570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6200" cy="36845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613" y="1681163"/>
            <a:ext cx="5181600" cy="59570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613" y="2505075"/>
            <a:ext cx="518160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1"/>
          </p:nvPr>
        </p:nvSpPr>
        <p:spPr>
          <a:xfrm>
            <a:off x="2422004" y="620689"/>
            <a:ext cx="9154046" cy="648072"/>
          </a:xfrm>
        </p:spPr>
        <p:txBody>
          <a:bodyPr/>
          <a:lstStyle>
            <a:lvl1pPr>
              <a:defRPr b="1">
                <a:solidFill>
                  <a:srgbClr val="006DA7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sldNum" idx="12"/>
          </p:nvPr>
        </p:nvSpPr>
        <p:spPr>
          <a:xfrm>
            <a:off x="365125" y="6308725"/>
            <a:ext cx="2527300" cy="354013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Pg  </a:t>
            </a:r>
            <a:fld id="{60707702-58E6-0B4E-B4F2-9B71F8C0FB9B}" type="slidenum">
              <a:rPr lang="en-US" altLang="en-US"/>
              <a:pPr/>
              <a:t>‹#›</a:t>
            </a:fld>
            <a:r>
              <a:rPr lang="en-US" altLang="en-US"/>
              <a:t> | </a:t>
            </a:r>
          </a:p>
        </p:txBody>
      </p:sp>
    </p:spTree>
    <p:extLst>
      <p:ext uri="{BB962C8B-B14F-4D97-AF65-F5344CB8AC3E}">
        <p14:creationId xmlns:p14="http://schemas.microsoft.com/office/powerpoint/2010/main" val="1005581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>
            <a:spLocks noChangeArrowheads="1"/>
          </p:cNvSpPr>
          <p:nvPr userDrawn="1"/>
        </p:nvSpPr>
        <p:spPr bwMode="auto">
          <a:xfrm>
            <a:off x="4581525" y="6292850"/>
            <a:ext cx="3529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charset="0"/>
              </a:rPr>
              <a:t>26-27 September 2017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2133972" y="1988840"/>
            <a:ext cx="8105949" cy="3175794"/>
          </a:xfrm>
        </p:spPr>
        <p:txBody>
          <a:bodyPr/>
          <a:lstStyle/>
          <a:p>
            <a:pPr lvl="1"/>
            <a:endParaRPr lang="en-IN" dirty="0"/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2422004" y="620689"/>
            <a:ext cx="9154046" cy="648072"/>
          </a:xfrm>
        </p:spPr>
        <p:txBody>
          <a:bodyPr/>
          <a:lstStyle>
            <a:lvl1pPr>
              <a:defRPr b="1">
                <a:solidFill>
                  <a:srgbClr val="006DA7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lide Number Placeholder 2"/>
          <p:cNvSpPr>
            <a:spLocks noGrp="1" noChangeArrowheads="1"/>
          </p:cNvSpPr>
          <p:nvPr>
            <p:ph type="sldNum" idx="12"/>
          </p:nvPr>
        </p:nvSpPr>
        <p:spPr>
          <a:xfrm>
            <a:off x="365125" y="6308725"/>
            <a:ext cx="2527300" cy="354013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Pg  </a:t>
            </a:r>
            <a:fld id="{3CBF3718-A9AC-B042-8C2B-5E1830C58B63}" type="slidenum">
              <a:rPr lang="en-US" altLang="en-US"/>
              <a:pPr/>
              <a:t>‹#›</a:t>
            </a:fld>
            <a:r>
              <a:rPr lang="en-US" altLang="en-US"/>
              <a:t> | </a:t>
            </a:r>
          </a:p>
        </p:txBody>
      </p:sp>
    </p:spTree>
    <p:extLst>
      <p:ext uri="{BB962C8B-B14F-4D97-AF65-F5344CB8AC3E}">
        <p14:creationId xmlns:p14="http://schemas.microsoft.com/office/powerpoint/2010/main" val="105581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/>
          <p:cNvSpPr txBox="1">
            <a:spLocks noChangeArrowheads="1"/>
          </p:cNvSpPr>
          <p:nvPr userDrawn="1"/>
        </p:nvSpPr>
        <p:spPr bwMode="auto">
          <a:xfrm>
            <a:off x="4581525" y="6292850"/>
            <a:ext cx="3529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charset="0"/>
              </a:rPr>
              <a:t>26-27 September 2017</a:t>
            </a:r>
          </a:p>
        </p:txBody>
      </p:sp>
      <p:sp>
        <p:nvSpPr>
          <p:cNvPr id="3" name="Slide Number Placeholder 2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Pg.  </a:t>
            </a:r>
            <a:fld id="{CFF9AD2B-1862-AA4F-A79C-8DFC2EEB6430}" type="slidenum">
              <a:rPr lang="en-US" altLang="en-US"/>
              <a:pPr/>
              <a:t>‹#›</a:t>
            </a:fld>
            <a:r>
              <a:rPr lang="en-US" altLang="en-US"/>
              <a:t> |</a:t>
            </a:r>
          </a:p>
        </p:txBody>
      </p:sp>
    </p:spTree>
    <p:extLst>
      <p:ext uri="{BB962C8B-B14F-4D97-AF65-F5344CB8AC3E}">
        <p14:creationId xmlns:p14="http://schemas.microsoft.com/office/powerpoint/2010/main" val="694341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 txBox="1">
            <a:spLocks noChangeArrowheads="1"/>
          </p:cNvSpPr>
          <p:nvPr userDrawn="1"/>
        </p:nvSpPr>
        <p:spPr bwMode="auto">
          <a:xfrm>
            <a:off x="4581525" y="6292850"/>
            <a:ext cx="3529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charset="0"/>
              </a:rPr>
              <a:t>26-27 September 2017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2494012" y="2852935"/>
            <a:ext cx="8105949" cy="2967633"/>
          </a:xfrm>
        </p:spPr>
        <p:txBody>
          <a:bodyPr/>
          <a:lstStyle/>
          <a:p>
            <a:pPr lvl="1"/>
            <a:endParaRPr lang="en-IN" dirty="0"/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2422004" y="620689"/>
            <a:ext cx="9154046" cy="648072"/>
          </a:xfrm>
        </p:spPr>
        <p:txBody>
          <a:bodyPr/>
          <a:lstStyle>
            <a:lvl1pPr>
              <a:defRPr b="1">
                <a:solidFill>
                  <a:srgbClr val="006DA7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12"/>
          </p:nvPr>
        </p:nvSpPr>
        <p:spPr>
          <a:xfrm>
            <a:off x="2453988" y="1412776"/>
            <a:ext cx="5156200" cy="1296144"/>
          </a:xfrm>
        </p:spPr>
        <p:txBody>
          <a:bodyPr/>
          <a:lstStyle>
            <a:lvl2pPr marL="742950" marR="0" indent="-285750" algn="l" defTabSz="457200" rtl="0" eaLnBrk="0" fontAlgn="base" latinLnBrk="0" hangingPunct="0">
              <a:lnSpc>
                <a:spcPct val="94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Arial" charset="0"/>
              <a:buChar char="•"/>
              <a:tabLst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Pg  </a:t>
            </a:r>
            <a:fld id="{81D510E0-0AA1-0744-8FAF-CC259FE46666}" type="slidenum">
              <a:rPr lang="en-US" altLang="en-US"/>
              <a:pPr/>
              <a:t>‹#›</a:t>
            </a:fld>
            <a:r>
              <a:rPr lang="en-US" altLang="en-US"/>
              <a:t> | </a:t>
            </a:r>
          </a:p>
        </p:txBody>
      </p:sp>
    </p:spTree>
    <p:extLst>
      <p:ext uri="{BB962C8B-B14F-4D97-AF65-F5344CB8AC3E}">
        <p14:creationId xmlns:p14="http://schemas.microsoft.com/office/powerpoint/2010/main" val="366881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719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eg"/><Relationship Id="rId8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theme" Target="../theme/theme2.xml"/><Relationship Id="rId3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4037013" y="6356350"/>
            <a:ext cx="411321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altLang="en-US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sldNum"/>
          </p:nvPr>
        </p:nvSpPr>
        <p:spPr bwMode="auto">
          <a:xfrm>
            <a:off x="365125" y="6315075"/>
            <a:ext cx="2527300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Verdana" charset="0"/>
              </a:defRPr>
            </a:lvl1pPr>
          </a:lstStyle>
          <a:p>
            <a:r>
              <a:rPr lang="en-US" altLang="en-US"/>
              <a:t>Pg  </a:t>
            </a:r>
            <a:fld id="{4C5325A2-0C98-3041-9F14-0EB3C32C9D2C}" type="slidenum">
              <a:rPr lang="en-US" altLang="en-US"/>
              <a:pPr/>
              <a:t>‹#›</a:t>
            </a:fld>
            <a:r>
              <a:rPr lang="en-US" altLang="en-US"/>
              <a:t> | 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3050"/>
            <a:ext cx="10966450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17638"/>
            <a:ext cx="10966450" cy="452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2124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pic>
        <p:nvPicPr>
          <p:cNvPr id="1030" name="Picture 3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7388" y="6237288"/>
            <a:ext cx="109855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31" name="Straight Connector 9"/>
          <p:cNvCxnSpPr>
            <a:cxnSpLocks noChangeShapeType="1"/>
          </p:cNvCxnSpPr>
          <p:nvPr userDrawn="1"/>
        </p:nvCxnSpPr>
        <p:spPr bwMode="auto">
          <a:xfrm>
            <a:off x="365125" y="6092825"/>
            <a:ext cx="11580813" cy="0"/>
          </a:xfrm>
          <a:prstGeom prst="line">
            <a:avLst/>
          </a:prstGeom>
          <a:noFill/>
          <a:ln w="9525">
            <a:solidFill>
              <a:srgbClr val="006DA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2" name="TextBox 7"/>
          <p:cNvSpPr txBox="1">
            <a:spLocks noChangeArrowheads="1"/>
          </p:cNvSpPr>
          <p:nvPr userDrawn="1"/>
        </p:nvSpPr>
        <p:spPr bwMode="auto">
          <a:xfrm>
            <a:off x="4581525" y="6292850"/>
            <a:ext cx="3529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charset="0"/>
              </a:rPr>
              <a:t>26-27 September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9" r:id="rId1"/>
    <p:sldLayoutId id="2147484391" r:id="rId2"/>
    <p:sldLayoutId id="2147484392" r:id="rId3"/>
    <p:sldLayoutId id="2147484393" r:id="rId4"/>
    <p:sldLayoutId id="2147484394" r:id="rId5"/>
  </p:sldLayoutIdLst>
  <p:hf hdr="0" ftr="0" dt="0"/>
  <p:txStyles>
    <p:titleStyle>
      <a:lvl1pPr algn="l" defTabSz="457200" rtl="0" eaLnBrk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kern="1200">
          <a:solidFill>
            <a:srgbClr val="FFFFFF"/>
          </a:solidFill>
          <a:latin typeface="+mj-lt"/>
          <a:ea typeface="Microsoft YaHei" charset="-122"/>
          <a:cs typeface="Microsoft YaHei" charset="0"/>
        </a:defRPr>
      </a:lvl1pPr>
      <a:lvl2pPr algn="l" defTabSz="457200" rtl="0" eaLnBrk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FFFFFF"/>
          </a:solidFill>
          <a:latin typeface="Consolas" charset="0"/>
          <a:ea typeface="Microsoft YaHei" panose="020B0503020204020204" pitchFamily="34" charset="-122"/>
          <a:cs typeface="Microsoft YaHei" charset="0"/>
        </a:defRPr>
      </a:lvl2pPr>
      <a:lvl3pPr algn="l" defTabSz="457200" rtl="0" eaLnBrk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FFFFFF"/>
          </a:solidFill>
          <a:latin typeface="Consolas" charset="0"/>
          <a:ea typeface="Microsoft YaHei" panose="020B0503020204020204" pitchFamily="34" charset="-122"/>
          <a:cs typeface="Microsoft YaHei" charset="0"/>
        </a:defRPr>
      </a:lvl3pPr>
      <a:lvl4pPr algn="l" defTabSz="457200" rtl="0" eaLnBrk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FFFFFF"/>
          </a:solidFill>
          <a:latin typeface="Consolas" charset="0"/>
          <a:ea typeface="Microsoft YaHei" panose="020B0503020204020204" pitchFamily="34" charset="-122"/>
          <a:cs typeface="Microsoft YaHei" charset="0"/>
        </a:defRPr>
      </a:lvl4pPr>
      <a:lvl5pPr algn="l" defTabSz="457200" rtl="0" eaLnBrk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FFFFFF"/>
          </a:solidFill>
          <a:latin typeface="Consolas" charset="0"/>
          <a:ea typeface="Microsoft YaHei" panose="020B0503020204020204" pitchFamily="34" charset="-122"/>
          <a:cs typeface="Microsoft YaHei" charset="0"/>
        </a:defRPr>
      </a:lvl5pPr>
      <a:lvl6pPr marL="2514600" indent="-228600" algn="l" defTabSz="457200" rtl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Trebuchet MS" panose="020B0603020202020204" pitchFamily="34" charset="0"/>
          <a:ea typeface="Microsoft YaHei" panose="020B0503020204020204" pitchFamily="34" charset="-122"/>
        </a:defRPr>
      </a:lvl6pPr>
      <a:lvl7pPr marL="2971800" indent="-228600" algn="l" defTabSz="457200" rtl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Trebuchet MS" panose="020B0603020202020204" pitchFamily="34" charset="0"/>
          <a:ea typeface="Microsoft YaHei" panose="020B0503020204020204" pitchFamily="34" charset="-122"/>
        </a:defRPr>
      </a:lvl7pPr>
      <a:lvl8pPr marL="3429000" indent="-228600" algn="l" defTabSz="457200" rtl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Trebuchet MS" panose="020B0603020202020204" pitchFamily="34" charset="0"/>
          <a:ea typeface="Microsoft YaHei" panose="020B0503020204020204" pitchFamily="34" charset="-122"/>
        </a:defRPr>
      </a:lvl8pPr>
      <a:lvl9pPr marL="3886200" indent="-228600" algn="l" defTabSz="457200" rtl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Trebuchet MS" panose="020B0603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57200" rtl="0" eaLnBrk="0" fontAlgn="base" hangingPunct="0">
        <a:lnSpc>
          <a:spcPct val="94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charset="0"/>
        <a:defRPr sz="2800" kern="1200">
          <a:solidFill>
            <a:srgbClr val="000000"/>
          </a:solidFill>
          <a:latin typeface="Verdana" charset="0"/>
          <a:ea typeface="Verdana" charset="0"/>
          <a:cs typeface="Verdana" charset="0"/>
        </a:defRPr>
      </a:lvl1pPr>
      <a:lvl2pPr marL="742950" indent="-285750" algn="l" defTabSz="457200" rtl="0" eaLnBrk="0" fontAlgn="base" hangingPunct="0">
        <a:lnSpc>
          <a:spcPct val="94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charset="0"/>
        <a:defRPr kern="1200">
          <a:solidFill>
            <a:srgbClr val="000000"/>
          </a:solidFill>
          <a:latin typeface="Verdana" charset="0"/>
          <a:ea typeface="Verdana" charset="0"/>
          <a:cs typeface="Verdana" charset="0"/>
        </a:defRPr>
      </a:lvl2pPr>
      <a:lvl3pPr marL="1143000" indent="-228600" algn="l" defTabSz="457200" rtl="0" eaLnBrk="0" fontAlgn="base" hangingPunct="0">
        <a:lnSpc>
          <a:spcPct val="94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charset="0"/>
        <a:defRPr kern="1200">
          <a:solidFill>
            <a:srgbClr val="000000"/>
          </a:solidFill>
          <a:latin typeface="Verdana" charset="0"/>
          <a:ea typeface="Verdana" charset="0"/>
          <a:cs typeface="Verdana" charset="0"/>
        </a:defRPr>
      </a:lvl3pPr>
      <a:lvl4pPr marL="1600200" indent="-228600" algn="l" defTabSz="457200" rtl="0" eaLnBrk="0" fontAlgn="base" hangingPunct="0">
        <a:lnSpc>
          <a:spcPct val="94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charset="0"/>
        <a:defRPr sz="2000" kern="1200">
          <a:solidFill>
            <a:srgbClr val="000000"/>
          </a:solidFill>
          <a:latin typeface="Verdana" charset="0"/>
          <a:ea typeface="Verdana" charset="0"/>
          <a:cs typeface="Verdana" charset="0"/>
        </a:defRPr>
      </a:lvl4pPr>
      <a:lvl5pPr marL="2057400" indent="-228600" algn="l" defTabSz="457200" rtl="0" eaLnBrk="0" fontAlgn="base" hangingPunct="0">
        <a:lnSpc>
          <a:spcPct val="9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 kern="1200">
          <a:solidFill>
            <a:srgbClr val="000000"/>
          </a:solidFill>
          <a:latin typeface="Verdana" charset="0"/>
          <a:ea typeface="Verdana" charset="0"/>
          <a:cs typeface="Verdan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390" r:id="rId1"/>
  </p:sldLayoutIdLst>
  <p:hf hdr="0" ftr="0" dt="0"/>
  <p:txStyles>
    <p:titleStyle>
      <a:lvl1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 kern="1200">
          <a:solidFill>
            <a:srgbClr val="000000"/>
          </a:solidFill>
          <a:latin typeface="+mj-lt"/>
          <a:ea typeface="+mj-ea"/>
          <a:cs typeface="Microsoft YaHei" charset="0"/>
        </a:defRPr>
      </a:lvl1pPr>
      <a:lvl2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icrosoft YaHei" charset="0"/>
        </a:defRPr>
      </a:lvl2pPr>
      <a:lvl3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icrosoft YaHei" charset="0"/>
        </a:defRPr>
      </a:lvl3pPr>
      <a:lvl4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icrosoft YaHei" charset="0"/>
        </a:defRPr>
      </a:lvl4pPr>
      <a:lvl5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icrosoft YaHei" charset="0"/>
        </a:defRPr>
      </a:lvl5pPr>
      <a:lvl6pPr marL="25146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charset="0"/>
        <a:defRPr sz="3200" kern="1200">
          <a:solidFill>
            <a:srgbClr val="000000"/>
          </a:solidFill>
          <a:latin typeface="+mn-lt"/>
          <a:ea typeface="+mn-ea"/>
          <a:cs typeface="Microsoft YaHei" charset="0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charset="0"/>
        <a:defRPr sz="2800" kern="1200">
          <a:solidFill>
            <a:srgbClr val="000000"/>
          </a:solidFill>
          <a:latin typeface="+mn-lt"/>
          <a:ea typeface="+mn-ea"/>
          <a:cs typeface="Microsoft YaHei" charset="0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charset="0"/>
        <a:defRPr sz="2400" kern="1200">
          <a:solidFill>
            <a:srgbClr val="000000"/>
          </a:solidFill>
          <a:latin typeface="+mn-lt"/>
          <a:ea typeface="+mn-ea"/>
          <a:cs typeface="Microsoft YaHei" charset="0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charset="0"/>
        <a:defRPr sz="2000" kern="1200">
          <a:solidFill>
            <a:srgbClr val="000000"/>
          </a:solidFill>
          <a:latin typeface="+mn-lt"/>
          <a:ea typeface="+mn-ea"/>
          <a:cs typeface="Microsoft YaHei" charset="0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 kern="1200">
          <a:solidFill>
            <a:srgbClr val="000000"/>
          </a:solidFill>
          <a:latin typeface="+mn-lt"/>
          <a:ea typeface="+mn-ea"/>
          <a:cs typeface="Microsoft YaHei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gsc.ieee.org/event-photos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gsc.ieee.org/" TargetMode="External"/><Relationship Id="rId3" Type="http://schemas.openxmlformats.org/officeDocument/2006/relationships/hyperlink" Target="http://www.itu.int/en/ITU-T/gsc/Pages/meetings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46" name="Straight Connector 4"/>
          <p:cNvCxnSpPr>
            <a:cxnSpLocks noChangeShapeType="1"/>
          </p:cNvCxnSpPr>
          <p:nvPr/>
        </p:nvCxnSpPr>
        <p:spPr bwMode="auto">
          <a:xfrm>
            <a:off x="549275" y="5876925"/>
            <a:ext cx="11099800" cy="0"/>
          </a:xfrm>
          <a:prstGeom prst="line">
            <a:avLst/>
          </a:prstGeom>
          <a:noFill/>
          <a:ln w="127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TextBox 4"/>
          <p:cNvSpPr txBox="1"/>
          <p:nvPr/>
        </p:nvSpPr>
        <p:spPr>
          <a:xfrm>
            <a:off x="8677275" y="6137275"/>
            <a:ext cx="1439863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HOSTED BY</a:t>
            </a:r>
          </a:p>
        </p:txBody>
      </p:sp>
      <p:pic>
        <p:nvPicPr>
          <p:cNvPr id="6148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5700" y="6021388"/>
            <a:ext cx="1603375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Box 7"/>
          <p:cNvSpPr txBox="1">
            <a:spLocks noChangeArrowheads="1"/>
          </p:cNvSpPr>
          <p:nvPr/>
        </p:nvSpPr>
        <p:spPr bwMode="auto">
          <a:xfrm>
            <a:off x="4557713" y="6137275"/>
            <a:ext cx="35290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charset="0"/>
              </a:rPr>
              <a:t>26-27 September 2017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48798"/>
              </p:ext>
            </p:extLst>
          </p:nvPr>
        </p:nvGraphicFramePr>
        <p:xfrm>
          <a:off x="549275" y="404813"/>
          <a:ext cx="7386638" cy="1511300"/>
        </p:xfrm>
        <a:graphic>
          <a:graphicData uri="http://schemas.openxmlformats.org/drawingml/2006/table">
            <a:tbl>
              <a:tblPr firstRow="1" bandRow="1"/>
              <a:tblGrid>
                <a:gridCol w="1630691">
                  <a:extLst>
                    <a:ext uri="{9D8B030D-6E8A-4147-A177-3AD203B41FA5}"/>
                  </a:extLst>
                </a:gridCol>
                <a:gridCol w="5755947">
                  <a:extLst>
                    <a:ext uri="{9D8B030D-6E8A-4147-A177-3AD203B41FA5}"/>
                  </a:extLst>
                </a:gridCol>
              </a:tblGrid>
              <a:tr h="3877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dirty="0" smtClean="0"/>
                        <a:t>Document No:</a:t>
                      </a:r>
                      <a:endParaRPr lang="en-US" sz="1800" dirty="0"/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dirty="0" smtClean="0"/>
                        <a:t>GSC-21_003 (R1)</a:t>
                      </a:r>
                      <a:endParaRPr lang="en-US" sz="1800" dirty="0"/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/>
                    </a:solidFill>
                  </a:tcPr>
                </a:tc>
                <a:extLst>
                  <a:ext uri="{0D108BD9-81ED-4DB2-BD59-A6C34878D82A}"/>
                </a:extLst>
              </a:tr>
              <a:tr h="3656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Source:</a:t>
                      </a:r>
                      <a:endParaRPr lang="en-US" sz="1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IEEE-SA</a:t>
                      </a:r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40000"/>
                      </a:srgbClr>
                    </a:solidFill>
                  </a:tcPr>
                </a:tc>
                <a:extLst>
                  <a:ext uri="{0D108BD9-81ED-4DB2-BD59-A6C34878D82A}"/>
                </a:extLst>
              </a:tr>
              <a:tr h="3656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Contact:</a:t>
                      </a:r>
                      <a:endParaRPr lang="en-US" sz="1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Don Wright, Jodi Haasz</a:t>
                      </a:r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20000"/>
                      </a:srgbClr>
                    </a:solidFill>
                  </a:tcPr>
                </a:tc>
                <a:extLst>
                  <a:ext uri="{0D108BD9-81ED-4DB2-BD59-A6C34878D82A}"/>
                </a:extLst>
              </a:tr>
              <a:tr h="392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Agenda Item:</a:t>
                      </a:r>
                      <a:endParaRPr lang="en-US" sz="1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6.01</a:t>
                      </a:r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40000"/>
                      </a:srgb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6167" name="Subtitle 2"/>
          <p:cNvSpPr txBox="1">
            <a:spLocks/>
          </p:cNvSpPr>
          <p:nvPr/>
        </p:nvSpPr>
        <p:spPr bwMode="auto">
          <a:xfrm>
            <a:off x="1557338" y="2708275"/>
            <a:ext cx="9144000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 marL="685800" indent="-228600"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 algn="ctr" defTabSz="914400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altLang="en-US" sz="3600" b="1">
                <a:solidFill>
                  <a:srgbClr val="006DA7"/>
                </a:solidFill>
                <a:latin typeface="Verdana" charset="0"/>
              </a:rPr>
              <a:t>Opening Session Report</a:t>
            </a:r>
          </a:p>
          <a:p>
            <a:pPr algn="ctr" defTabSz="914400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altLang="en-US" sz="2800" b="1">
                <a:solidFill>
                  <a:srgbClr val="006DA7"/>
                </a:solidFill>
                <a:latin typeface="Verdana" charset="0"/>
              </a:rPr>
              <a:t>Don Wright (IEEE-SA)</a:t>
            </a:r>
          </a:p>
          <a:p>
            <a:pPr algn="ctr" defTabSz="914400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altLang="en-US" sz="2800" b="1">
                <a:solidFill>
                  <a:srgbClr val="006DA7"/>
                </a:solidFill>
                <a:latin typeface="Verdana" charset="0"/>
              </a:rPr>
              <a:t>GSC-21 Chair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2"/>
          <p:cNvSpPr>
            <a:spLocks noGrp="1"/>
          </p:cNvSpPr>
          <p:nvPr>
            <p:ph type="sldNum" sz="quarter" idx="13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  <a:latin typeface="Verdana" charset="0"/>
              </a:rPr>
              <a:t>Pg  </a:t>
            </a:r>
            <a:fld id="{87A2B426-EAA9-8243-9C1E-0A12AC9DE269}" type="slidenum">
              <a:rPr lang="en-US" altLang="en-US">
                <a:solidFill>
                  <a:srgbClr val="000000"/>
                </a:solidFill>
                <a:latin typeface="Verdana" charset="0"/>
              </a:rPr>
              <a:pPr/>
              <a:t>2</a:t>
            </a:fld>
            <a:r>
              <a:rPr lang="en-US" altLang="en-US">
                <a:solidFill>
                  <a:srgbClr val="000000"/>
                </a:solidFill>
                <a:latin typeface="Verdana" charset="0"/>
              </a:rPr>
              <a:t> | </a:t>
            </a:r>
          </a:p>
        </p:txBody>
      </p:sp>
      <p:sp>
        <p:nvSpPr>
          <p:cNvPr id="7171" name="Content Placeholder 3"/>
          <p:cNvSpPr>
            <a:spLocks noGrp="1"/>
          </p:cNvSpPr>
          <p:nvPr>
            <p:ph idx="11"/>
          </p:nvPr>
        </p:nvSpPr>
        <p:spPr>
          <a:xfrm>
            <a:off x="549275" y="620713"/>
            <a:ext cx="11026775" cy="647700"/>
          </a:xfrm>
        </p:spPr>
        <p:txBody>
          <a:bodyPr/>
          <a:lstStyle/>
          <a:p>
            <a:r>
              <a:rPr lang="en-US" altLang="en-US"/>
              <a:t>GSC-21 Programme, 26-27 September 2017</a:t>
            </a:r>
          </a:p>
        </p:txBody>
      </p:sp>
      <p:sp>
        <p:nvSpPr>
          <p:cNvPr id="7172" name="Content Placeholder 4"/>
          <p:cNvSpPr>
            <a:spLocks noGrp="1"/>
          </p:cNvSpPr>
          <p:nvPr>
            <p:ph sz="half" idx="12"/>
          </p:nvPr>
        </p:nvSpPr>
        <p:spPr>
          <a:xfrm>
            <a:off x="549275" y="1412875"/>
            <a:ext cx="9866313" cy="4392613"/>
          </a:xfrm>
        </p:spPr>
        <p:txBody>
          <a:bodyPr/>
          <a:lstStyle/>
          <a:p>
            <a:pPr marL="0" indent="295275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</a:pPr>
            <a:r>
              <a:rPr lang="en-US" altLang="en-US" sz="2200" dirty="0"/>
              <a:t>GSC </a:t>
            </a:r>
            <a:r>
              <a:rPr lang="en-US" altLang="en-US" sz="2200" dirty="0" smtClean="0"/>
              <a:t>Member Priorities </a:t>
            </a:r>
            <a:r>
              <a:rPr lang="en-US" altLang="en-US" sz="2200" dirty="0"/>
              <a:t>Presentations</a:t>
            </a:r>
          </a:p>
          <a:p>
            <a:pPr marL="0" indent="295275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</a:pPr>
            <a:r>
              <a:rPr lang="en-US" altLang="en-US" sz="2200" dirty="0"/>
              <a:t>Two Strategic Topics</a:t>
            </a:r>
          </a:p>
          <a:p>
            <a:pPr marL="635000" lvl="2" indent="-234950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</a:pPr>
            <a:r>
              <a:rPr lang="en-US" altLang="en-US" sz="2000" dirty="0"/>
              <a:t>Strategic Topic #1: Communication Technologies and Artificial Intelligence in Autonomous Systems</a:t>
            </a:r>
          </a:p>
          <a:p>
            <a:pPr marL="635000" lvl="2" indent="-234950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</a:pPr>
            <a:r>
              <a:rPr lang="en-US" altLang="en-US" sz="2000" dirty="0"/>
              <a:t>Strategic Topic #2: Smart Cities</a:t>
            </a:r>
          </a:p>
          <a:p>
            <a:pPr marL="295275" lvl="1" indent="-295275" eaLnBrk="1" hangingPunct="1">
              <a:lnSpc>
                <a:spcPct val="104000"/>
              </a:lnSpc>
              <a:buClr>
                <a:srgbClr val="0072A8"/>
              </a:buClr>
              <a:buSzPct val="110000"/>
            </a:pPr>
            <a:r>
              <a:rPr lang="en-US" altLang="en-US" sz="2200" dirty="0"/>
              <a:t>Additional session held on Global or Regional Harmonized Frequency Bands for Intelligent Transport Systems (WRC-19 Agenda Item 1.12)</a:t>
            </a:r>
          </a:p>
          <a:p>
            <a:pPr marL="295275" lvl="1" indent="-295275" eaLnBrk="1" hangingPunct="1">
              <a:lnSpc>
                <a:spcPct val="104000"/>
              </a:lnSpc>
              <a:buClr>
                <a:srgbClr val="0072A8"/>
              </a:buClr>
              <a:buSzPct val="110000"/>
            </a:pPr>
            <a:r>
              <a:rPr lang="en-US" altLang="en-US" sz="2200" dirty="0"/>
              <a:t>Social event held at the </a:t>
            </a:r>
            <a:r>
              <a:rPr lang="en-US" altLang="en-US" sz="2200" dirty="0" err="1"/>
              <a:t>Palais</a:t>
            </a:r>
            <a:r>
              <a:rPr lang="en-US" altLang="en-US" sz="2200" dirty="0"/>
              <a:t> </a:t>
            </a:r>
            <a:r>
              <a:rPr lang="en-US" altLang="en-US" sz="2200" dirty="0" err="1"/>
              <a:t>Ferstel</a:t>
            </a:r>
            <a:r>
              <a:rPr lang="en-US" altLang="en-US" sz="2200" dirty="0"/>
              <a:t> </a:t>
            </a:r>
          </a:p>
          <a:p>
            <a:pPr marL="295275" lvl="1" indent="-295275" eaLnBrk="1" hangingPunct="1">
              <a:lnSpc>
                <a:spcPct val="104000"/>
              </a:lnSpc>
              <a:buClr>
                <a:srgbClr val="0072A8"/>
              </a:buClr>
              <a:buSzPct val="110000"/>
            </a:pPr>
            <a:r>
              <a:rPr lang="en-US" altLang="en-US" sz="2200" dirty="0"/>
              <a:t>Photos will be posted to the GSC-21 Website at </a:t>
            </a:r>
            <a:r>
              <a:rPr lang="en-US" altLang="en-US" sz="2200" dirty="0">
                <a:hlinkClick r:id="rId2"/>
              </a:rPr>
              <a:t>https://gsc.ieee.org/event-photos/</a:t>
            </a:r>
            <a:r>
              <a:rPr lang="en-US" altLang="en-US" sz="2200" dirty="0"/>
              <a:t> after the event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1"/>
          <p:cNvSpPr>
            <a:spLocks noGrp="1"/>
          </p:cNvSpPr>
          <p:nvPr>
            <p:ph type="body" idx="1"/>
          </p:nvPr>
        </p:nvSpPr>
        <p:spPr>
          <a:xfrm>
            <a:off x="627063" y="693738"/>
            <a:ext cx="5156200" cy="595312"/>
          </a:xfrm>
        </p:spPr>
        <p:txBody>
          <a:bodyPr/>
          <a:lstStyle/>
          <a:p>
            <a:r>
              <a:rPr lang="en-US" altLang="en-US" sz="2200" dirty="0"/>
              <a:t>Members (</a:t>
            </a:r>
            <a:r>
              <a:rPr lang="en-US" altLang="en-US" sz="2200" dirty="0" smtClean="0"/>
              <a:t>76 </a:t>
            </a:r>
            <a:r>
              <a:rPr lang="en-US" altLang="en-US" sz="2200" dirty="0"/>
              <a:t>Delegates)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half" idx="2"/>
          </p:nvPr>
        </p:nvSpPr>
        <p:spPr>
          <a:xfrm>
            <a:off x="627063" y="1589088"/>
            <a:ext cx="5395912" cy="3684587"/>
          </a:xfrm>
        </p:spPr>
        <p:txBody>
          <a:bodyPr/>
          <a:lstStyle/>
          <a:p>
            <a:pPr marL="239713" indent="-239713" eaLnBrk="1" hangingPunct="1">
              <a:lnSpc>
                <a:spcPct val="100000"/>
              </a:lnSpc>
              <a:spcAft>
                <a:spcPts val="600"/>
              </a:spcAft>
              <a:buClr>
                <a:srgbClr val="0072A8"/>
              </a:buClr>
              <a:buSzPct val="110000"/>
              <a:buFont typeface="Arial" charset="0"/>
              <a:buChar char="•"/>
              <a:tabLst>
                <a:tab pos="1368425" algn="l"/>
              </a:tabLst>
            </a:pPr>
            <a:r>
              <a:rPr lang="en-US" altLang="en-US" sz="1800" dirty="0"/>
              <a:t>ARIB:	5</a:t>
            </a:r>
          </a:p>
          <a:p>
            <a:pPr marL="239713" indent="-239713" eaLnBrk="1" hangingPunct="1">
              <a:lnSpc>
                <a:spcPct val="100000"/>
              </a:lnSpc>
              <a:spcAft>
                <a:spcPts val="600"/>
              </a:spcAft>
              <a:buClr>
                <a:srgbClr val="0072A8"/>
              </a:buClr>
              <a:buSzPct val="110000"/>
              <a:buFont typeface="Arial" charset="0"/>
              <a:buChar char="•"/>
              <a:tabLst>
                <a:tab pos="1368425" algn="l"/>
              </a:tabLst>
            </a:pPr>
            <a:r>
              <a:rPr lang="en-US" altLang="en-US" sz="1800" dirty="0"/>
              <a:t>ATIS: 	7</a:t>
            </a:r>
          </a:p>
          <a:p>
            <a:pPr marL="239713" indent="-239713" eaLnBrk="1" hangingPunct="1">
              <a:lnSpc>
                <a:spcPct val="100000"/>
              </a:lnSpc>
              <a:spcAft>
                <a:spcPts val="600"/>
              </a:spcAft>
              <a:buClr>
                <a:srgbClr val="0072A8"/>
              </a:buClr>
              <a:buSzPct val="110000"/>
              <a:buFont typeface="Arial" charset="0"/>
              <a:buChar char="•"/>
              <a:tabLst>
                <a:tab pos="1368425" algn="l"/>
              </a:tabLst>
            </a:pPr>
            <a:r>
              <a:rPr lang="en-US" altLang="en-US" sz="1800" dirty="0"/>
              <a:t>CCSA:	4</a:t>
            </a:r>
          </a:p>
          <a:p>
            <a:pPr marL="239713" indent="-239713" eaLnBrk="1" hangingPunct="1">
              <a:lnSpc>
                <a:spcPct val="100000"/>
              </a:lnSpc>
              <a:spcAft>
                <a:spcPts val="600"/>
              </a:spcAft>
              <a:buClr>
                <a:srgbClr val="0072A8"/>
              </a:buClr>
              <a:buSzPct val="110000"/>
              <a:buFont typeface="Arial" charset="0"/>
              <a:buChar char="•"/>
              <a:tabLst>
                <a:tab pos="1368425" algn="l"/>
              </a:tabLst>
            </a:pPr>
            <a:r>
              <a:rPr lang="en-US" altLang="en-US" sz="1800" dirty="0"/>
              <a:t>ETSI:	7 </a:t>
            </a:r>
          </a:p>
          <a:p>
            <a:pPr marL="239713" indent="-239713" eaLnBrk="1" hangingPunct="1">
              <a:lnSpc>
                <a:spcPct val="100000"/>
              </a:lnSpc>
              <a:spcAft>
                <a:spcPts val="600"/>
              </a:spcAft>
              <a:buClr>
                <a:srgbClr val="0072A8"/>
              </a:buClr>
              <a:buSzPct val="110000"/>
              <a:buFont typeface="Arial" charset="0"/>
              <a:buChar char="•"/>
              <a:tabLst>
                <a:tab pos="1368425" algn="l"/>
              </a:tabLst>
            </a:pPr>
            <a:r>
              <a:rPr lang="en-US" altLang="en-US" sz="1800" dirty="0"/>
              <a:t>IEC:	7</a:t>
            </a:r>
          </a:p>
          <a:p>
            <a:pPr marL="239713" indent="-239713" eaLnBrk="1" hangingPunct="1">
              <a:lnSpc>
                <a:spcPct val="100000"/>
              </a:lnSpc>
              <a:spcAft>
                <a:spcPts val="600"/>
              </a:spcAft>
              <a:buClr>
                <a:srgbClr val="0072A8"/>
              </a:buClr>
              <a:buSzPct val="110000"/>
              <a:buFont typeface="Arial" charset="0"/>
              <a:buChar char="•"/>
              <a:tabLst>
                <a:tab pos="1368425" algn="l"/>
              </a:tabLst>
            </a:pPr>
            <a:r>
              <a:rPr lang="en-US" altLang="en-US" sz="1800" dirty="0"/>
              <a:t>IEEE-SA: 10 (including GSC Secretariat)</a:t>
            </a:r>
          </a:p>
          <a:p>
            <a:pPr marL="239713" indent="-239713" eaLnBrk="1" hangingPunct="1">
              <a:lnSpc>
                <a:spcPct val="100000"/>
              </a:lnSpc>
              <a:spcAft>
                <a:spcPts val="600"/>
              </a:spcAft>
              <a:buClr>
                <a:srgbClr val="0072A8"/>
              </a:buClr>
              <a:buSzPct val="110000"/>
              <a:buFont typeface="Arial" charset="0"/>
              <a:buChar char="•"/>
              <a:tabLst>
                <a:tab pos="1368425" algn="l"/>
              </a:tabLst>
            </a:pPr>
            <a:r>
              <a:rPr lang="en-US" altLang="en-US" sz="1800" dirty="0"/>
              <a:t>ISO:	7</a:t>
            </a:r>
          </a:p>
          <a:p>
            <a:pPr marL="239713" indent="-239713" eaLnBrk="1" hangingPunct="1">
              <a:lnSpc>
                <a:spcPct val="100000"/>
              </a:lnSpc>
              <a:spcAft>
                <a:spcPts val="600"/>
              </a:spcAft>
              <a:buClr>
                <a:srgbClr val="0072A8"/>
              </a:buClr>
              <a:buSzPct val="110000"/>
              <a:buFont typeface="Arial" charset="0"/>
              <a:buChar char="•"/>
              <a:tabLst>
                <a:tab pos="1368425" algn="l"/>
              </a:tabLst>
            </a:pPr>
            <a:r>
              <a:rPr lang="en-US" altLang="en-US" sz="1800" dirty="0"/>
              <a:t>ITU:	6</a:t>
            </a:r>
          </a:p>
          <a:p>
            <a:pPr marL="239713" indent="-239713" eaLnBrk="1" hangingPunct="1">
              <a:lnSpc>
                <a:spcPct val="100000"/>
              </a:lnSpc>
              <a:spcAft>
                <a:spcPts val="600"/>
              </a:spcAft>
              <a:buClr>
                <a:srgbClr val="0072A8"/>
              </a:buClr>
              <a:buSzPct val="110000"/>
              <a:buFont typeface="Arial" charset="0"/>
              <a:buChar char="•"/>
              <a:tabLst>
                <a:tab pos="1368425" algn="l"/>
              </a:tabLst>
            </a:pPr>
            <a:r>
              <a:rPr lang="en-US" altLang="en-US" sz="1800" dirty="0"/>
              <a:t>TIA:	6</a:t>
            </a:r>
          </a:p>
          <a:p>
            <a:pPr marL="239713" indent="-239713" eaLnBrk="1" hangingPunct="1">
              <a:lnSpc>
                <a:spcPct val="100000"/>
              </a:lnSpc>
              <a:spcAft>
                <a:spcPts val="600"/>
              </a:spcAft>
              <a:buClr>
                <a:srgbClr val="0072A8"/>
              </a:buClr>
              <a:buSzPct val="110000"/>
              <a:buFont typeface="Arial" charset="0"/>
              <a:buChar char="•"/>
              <a:tabLst>
                <a:tab pos="1368425" algn="l"/>
              </a:tabLst>
            </a:pPr>
            <a:r>
              <a:rPr lang="en-US" altLang="en-US" sz="1800" dirty="0"/>
              <a:t>TSDSI:	</a:t>
            </a:r>
            <a:r>
              <a:rPr lang="en-US" altLang="en-US" sz="1800" dirty="0" smtClean="0"/>
              <a:t>6</a:t>
            </a:r>
            <a:endParaRPr lang="en-US" altLang="en-US" sz="1800" dirty="0"/>
          </a:p>
          <a:p>
            <a:pPr marL="239713" indent="-239713" eaLnBrk="1" hangingPunct="1">
              <a:lnSpc>
                <a:spcPct val="100000"/>
              </a:lnSpc>
              <a:spcAft>
                <a:spcPts val="600"/>
              </a:spcAft>
              <a:buClr>
                <a:srgbClr val="0072A8"/>
              </a:buClr>
              <a:buSzPct val="110000"/>
              <a:buFont typeface="Arial" charset="0"/>
              <a:buChar char="•"/>
              <a:tabLst>
                <a:tab pos="1368425" algn="l"/>
              </a:tabLst>
            </a:pPr>
            <a:r>
              <a:rPr lang="en-US" altLang="en-US" sz="1800" dirty="0"/>
              <a:t>TTA:	6 </a:t>
            </a:r>
          </a:p>
          <a:p>
            <a:pPr marL="239713" indent="-239713" eaLnBrk="1" hangingPunct="1">
              <a:lnSpc>
                <a:spcPct val="100000"/>
              </a:lnSpc>
              <a:spcAft>
                <a:spcPts val="600"/>
              </a:spcAft>
              <a:buClr>
                <a:srgbClr val="0072A8"/>
              </a:buClr>
              <a:buSzPct val="110000"/>
              <a:buFont typeface="Arial" charset="0"/>
              <a:buChar char="•"/>
              <a:tabLst>
                <a:tab pos="1368425" algn="l"/>
              </a:tabLst>
            </a:pPr>
            <a:r>
              <a:rPr lang="en-US" altLang="en-US" sz="1800" dirty="0"/>
              <a:t>TTC:	5</a:t>
            </a:r>
          </a:p>
        </p:txBody>
      </p:sp>
      <p:sp>
        <p:nvSpPr>
          <p:cNvPr id="8196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6238875" y="692150"/>
            <a:ext cx="5181600" cy="595313"/>
          </a:xfrm>
        </p:spPr>
        <p:txBody>
          <a:bodyPr/>
          <a:lstStyle/>
          <a:p>
            <a:r>
              <a:rPr lang="en-US" altLang="en-US" sz="2200"/>
              <a:t>Guests (10 Delegates)</a:t>
            </a:r>
          </a:p>
        </p:txBody>
      </p:sp>
      <p:sp>
        <p:nvSpPr>
          <p:cNvPr id="8197" name="Content Placeholder 4"/>
          <p:cNvSpPr>
            <a:spLocks noGrp="1"/>
          </p:cNvSpPr>
          <p:nvPr>
            <p:ph sz="quarter" idx="4"/>
          </p:nvPr>
        </p:nvSpPr>
        <p:spPr>
          <a:xfrm>
            <a:off x="6238875" y="1628775"/>
            <a:ext cx="5181600" cy="3684588"/>
          </a:xfrm>
        </p:spPr>
        <p:txBody>
          <a:bodyPr/>
          <a:lstStyle/>
          <a:p>
            <a:pPr marL="239713" indent="-239713" eaLnBrk="1" hangingPunct="1">
              <a:lnSpc>
                <a:spcPct val="104000"/>
              </a:lnSpc>
              <a:spcAft>
                <a:spcPts val="600"/>
              </a:spcAft>
              <a:buClr>
                <a:srgbClr val="0072A8"/>
              </a:buClr>
              <a:buSzPct val="110000"/>
              <a:buFont typeface="Arial" charset="0"/>
              <a:buChar char="•"/>
              <a:tabLst>
                <a:tab pos="3136900" algn="l"/>
              </a:tabLst>
            </a:pPr>
            <a:r>
              <a:rPr lang="en-US" altLang="en-US" sz="1800"/>
              <a:t>ASI:	1</a:t>
            </a:r>
          </a:p>
          <a:p>
            <a:pPr marL="239713" indent="-239713" eaLnBrk="1" hangingPunct="1">
              <a:lnSpc>
                <a:spcPct val="104000"/>
              </a:lnSpc>
              <a:spcAft>
                <a:spcPts val="600"/>
              </a:spcAft>
              <a:buClr>
                <a:srgbClr val="0072A8"/>
              </a:buClr>
              <a:buSzPct val="110000"/>
              <a:buFont typeface="Arial" charset="0"/>
              <a:buChar char="•"/>
              <a:tabLst>
                <a:tab pos="3136900" algn="l"/>
              </a:tabLst>
            </a:pPr>
            <a:r>
              <a:rPr lang="en-US" altLang="en-US" sz="1800"/>
              <a:t>EC:	1</a:t>
            </a:r>
          </a:p>
          <a:p>
            <a:pPr marL="239713" indent="-239713" eaLnBrk="1" hangingPunct="1">
              <a:lnSpc>
                <a:spcPct val="104000"/>
              </a:lnSpc>
              <a:spcAft>
                <a:spcPts val="600"/>
              </a:spcAft>
              <a:buClr>
                <a:srgbClr val="0072A8"/>
              </a:buClr>
              <a:buSzPct val="110000"/>
              <a:buFont typeface="Arial" charset="0"/>
              <a:buChar char="•"/>
              <a:tabLst>
                <a:tab pos="3136900" algn="l"/>
              </a:tabLst>
            </a:pPr>
            <a:r>
              <a:rPr lang="en-US" altLang="en-US" sz="1800"/>
              <a:t>ETSI	2</a:t>
            </a:r>
          </a:p>
          <a:p>
            <a:pPr marL="239713" indent="-239713" eaLnBrk="1" hangingPunct="1">
              <a:lnSpc>
                <a:spcPct val="104000"/>
              </a:lnSpc>
              <a:spcAft>
                <a:spcPts val="600"/>
              </a:spcAft>
              <a:buClr>
                <a:srgbClr val="0072A8"/>
              </a:buClr>
              <a:buSzPct val="110000"/>
              <a:buFont typeface="Arial" charset="0"/>
              <a:buChar char="•"/>
              <a:tabLst>
                <a:tab pos="3136900" algn="l"/>
              </a:tabLst>
            </a:pPr>
            <a:r>
              <a:rPr lang="en-US" altLang="en-US" sz="1800"/>
              <a:t>IEEE:	2</a:t>
            </a:r>
          </a:p>
          <a:p>
            <a:pPr marL="239713" indent="-239713" eaLnBrk="1" hangingPunct="1">
              <a:lnSpc>
                <a:spcPct val="104000"/>
              </a:lnSpc>
              <a:spcAft>
                <a:spcPts val="600"/>
              </a:spcAft>
              <a:buClr>
                <a:srgbClr val="0072A8"/>
              </a:buClr>
              <a:buSzPct val="110000"/>
              <a:buFont typeface="Arial" charset="0"/>
              <a:buChar char="•"/>
              <a:tabLst>
                <a:tab pos="3136900" algn="l"/>
              </a:tabLst>
            </a:pPr>
            <a:r>
              <a:rPr lang="en-US" altLang="en-US" sz="1800"/>
              <a:t>TTA	3</a:t>
            </a:r>
          </a:p>
          <a:p>
            <a:pPr marL="239713" indent="-239713" eaLnBrk="1" hangingPunct="1">
              <a:lnSpc>
                <a:spcPct val="104000"/>
              </a:lnSpc>
              <a:spcAft>
                <a:spcPts val="600"/>
              </a:spcAft>
              <a:buClr>
                <a:srgbClr val="0072A8"/>
              </a:buClr>
              <a:buSzPct val="110000"/>
              <a:buFont typeface="Arial" charset="0"/>
              <a:buChar char="•"/>
              <a:tabLst>
                <a:tab pos="3136900" algn="l"/>
              </a:tabLst>
            </a:pPr>
            <a:r>
              <a:rPr lang="en-US" altLang="en-US" sz="1800"/>
              <a:t>T-Mobile 	</a:t>
            </a:r>
          </a:p>
          <a:p>
            <a:pPr marL="239713" indent="-239713" eaLnBrk="1" hangingPunct="1">
              <a:lnSpc>
                <a:spcPct val="104000"/>
              </a:lnSpc>
              <a:spcAft>
                <a:spcPts val="600"/>
              </a:spcAft>
              <a:buClr>
                <a:srgbClr val="0072A8"/>
              </a:buClr>
              <a:buSzPct val="110000"/>
              <a:tabLst>
                <a:tab pos="3136900" algn="l"/>
              </a:tabLst>
            </a:pPr>
            <a:r>
              <a:rPr lang="en-US" altLang="en-US" sz="1800"/>
              <a:t>	International Austria:	1</a:t>
            </a:r>
          </a:p>
          <a:p>
            <a:pPr marL="239713" indent="-239713" eaLnBrk="1" hangingPunct="1">
              <a:lnSpc>
                <a:spcPct val="104000"/>
              </a:lnSpc>
              <a:spcAft>
                <a:spcPts val="600"/>
              </a:spcAft>
              <a:buClr>
                <a:srgbClr val="0072A8"/>
              </a:buClr>
              <a:buSzPct val="110000"/>
              <a:tabLst>
                <a:tab pos="3136900" algn="l"/>
              </a:tabLst>
            </a:pPr>
            <a:endParaRPr lang="en-US" altLang="en-US" sz="1800"/>
          </a:p>
          <a:p>
            <a:pPr marL="239713" indent="-239713" eaLnBrk="1" hangingPunct="1">
              <a:lnSpc>
                <a:spcPct val="104000"/>
              </a:lnSpc>
              <a:spcAft>
                <a:spcPts val="600"/>
              </a:spcAft>
              <a:buClr>
                <a:srgbClr val="0072A8"/>
              </a:buClr>
              <a:buSzPct val="110000"/>
              <a:tabLst>
                <a:tab pos="3136900" algn="l"/>
              </a:tabLst>
            </a:pPr>
            <a:endParaRPr lang="en-US" altLang="en-US" sz="1800"/>
          </a:p>
        </p:txBody>
      </p:sp>
      <p:sp>
        <p:nvSpPr>
          <p:cNvPr id="122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  <a:latin typeface="Verdana" charset="0"/>
              </a:rPr>
              <a:t>Pg  </a:t>
            </a:r>
            <a:fld id="{E69C96FA-A197-CB49-851E-D92AB6C8D558}" type="slidenum">
              <a:rPr lang="en-US" altLang="en-US">
                <a:solidFill>
                  <a:srgbClr val="000000"/>
                </a:solidFill>
                <a:latin typeface="Verdana" charset="0"/>
              </a:rPr>
              <a:pPr/>
              <a:t>3</a:t>
            </a:fld>
            <a:r>
              <a:rPr lang="en-US" altLang="en-US">
                <a:solidFill>
                  <a:srgbClr val="000000"/>
                </a:solidFill>
                <a:latin typeface="Verdana" charset="0"/>
              </a:rPr>
              <a:t> | </a:t>
            </a:r>
          </a:p>
        </p:txBody>
      </p:sp>
      <p:sp>
        <p:nvSpPr>
          <p:cNvPr id="8199" name="Content Placeholder 6"/>
          <p:cNvSpPr>
            <a:spLocks noGrp="1"/>
          </p:cNvSpPr>
          <p:nvPr>
            <p:ph idx="11"/>
          </p:nvPr>
        </p:nvSpPr>
        <p:spPr>
          <a:xfrm>
            <a:off x="622300" y="333375"/>
            <a:ext cx="10953750" cy="647700"/>
          </a:xfrm>
        </p:spPr>
        <p:txBody>
          <a:bodyPr/>
          <a:lstStyle/>
          <a:p>
            <a:r>
              <a:rPr lang="en-US" altLang="en-US" dirty="0"/>
              <a:t>Attendance: </a:t>
            </a:r>
            <a:r>
              <a:rPr lang="en-US" altLang="en-US" dirty="0" smtClean="0"/>
              <a:t>86</a:t>
            </a:r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2"/>
          <p:cNvSpPr>
            <a:spLocks noGrp="1"/>
          </p:cNvSpPr>
          <p:nvPr>
            <p:ph type="sldNum" sz="quarter" idx="13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  <a:latin typeface="Verdana" charset="0"/>
              </a:rPr>
              <a:t>Pg  </a:t>
            </a:r>
            <a:fld id="{143A6A47-B9DC-F040-A872-FBEA0143DCA3}" type="slidenum">
              <a:rPr lang="en-US" altLang="en-US">
                <a:solidFill>
                  <a:srgbClr val="000000"/>
                </a:solidFill>
                <a:latin typeface="Verdana" charset="0"/>
              </a:rPr>
              <a:pPr/>
              <a:t>4</a:t>
            </a:fld>
            <a:r>
              <a:rPr lang="en-US" altLang="en-US">
                <a:solidFill>
                  <a:srgbClr val="000000"/>
                </a:solidFill>
                <a:latin typeface="Verdana" charset="0"/>
              </a:rPr>
              <a:t> | </a:t>
            </a:r>
          </a:p>
        </p:txBody>
      </p:sp>
      <p:sp>
        <p:nvSpPr>
          <p:cNvPr id="2" name="Content Placeholder 3"/>
          <p:cNvSpPr>
            <a:spLocks noGrp="1"/>
          </p:cNvSpPr>
          <p:nvPr>
            <p:ph idx="11"/>
          </p:nvPr>
        </p:nvSpPr>
        <p:spPr>
          <a:xfrm>
            <a:off x="549275" y="620713"/>
            <a:ext cx="11026775" cy="647700"/>
          </a:xfrm>
        </p:spPr>
        <p:txBody>
          <a:bodyPr/>
          <a:lstStyle/>
          <a:p>
            <a:r>
              <a:rPr lang="en-US" altLang="en-US"/>
              <a:t>Presentations in Opening Session</a:t>
            </a:r>
          </a:p>
        </p:txBody>
      </p:sp>
      <p:sp>
        <p:nvSpPr>
          <p:cNvPr id="9220" name="Content Placeholder 4"/>
          <p:cNvSpPr>
            <a:spLocks noGrp="1"/>
          </p:cNvSpPr>
          <p:nvPr>
            <p:ph sz="half" idx="12"/>
          </p:nvPr>
        </p:nvSpPr>
        <p:spPr>
          <a:xfrm>
            <a:off x="549275" y="1412875"/>
            <a:ext cx="10801350" cy="1295400"/>
          </a:xfrm>
        </p:spPr>
        <p:txBody>
          <a:bodyPr/>
          <a:lstStyle/>
          <a:p>
            <a:pPr marL="295275" indent="-282575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</a:pPr>
            <a:r>
              <a:rPr lang="en-US" altLang="en-US" sz="2200" dirty="0"/>
              <a:t>Don Wright, IEEE-SA President (and GSC-21 Chair) welcomed GSC-21  participants</a:t>
            </a:r>
          </a:p>
          <a:p>
            <a:pPr marL="295275" indent="-282575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</a:pPr>
            <a:r>
              <a:rPr lang="en-US" altLang="en-US" sz="2200" dirty="0"/>
              <a:t>Karen Bartleson, IEEE 2017 President, gave a keynote entitled “Imbuing Trust and Ethical Values in the Design of Standardized Technology Platforms: A 21st Century Challenge”</a:t>
            </a:r>
          </a:p>
          <a:p>
            <a:pPr marL="295275" indent="-282575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</a:pPr>
            <a:r>
              <a:rPr lang="en-US" altLang="en-US" sz="2200" dirty="0"/>
              <a:t>The GSC-20 </a:t>
            </a:r>
            <a:r>
              <a:rPr lang="en-US" altLang="en-US" sz="2200" dirty="0" smtClean="0"/>
              <a:t>Vice Chairman, </a:t>
            </a:r>
            <a:r>
              <a:rPr lang="en-US" altLang="en-US" sz="2200" dirty="0" err="1" smtClean="0"/>
              <a:t>Abhay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Karandikar</a:t>
            </a:r>
            <a:r>
              <a:rPr lang="en-US" altLang="en-US" sz="2200" dirty="0" smtClean="0"/>
              <a:t> </a:t>
            </a:r>
            <a:r>
              <a:rPr lang="en-US" altLang="en-US" sz="2200" dirty="0"/>
              <a:t>(TSDSI</a:t>
            </a:r>
            <a:r>
              <a:rPr lang="en-US" altLang="en-US" sz="2200" dirty="0" smtClean="0"/>
              <a:t>), </a:t>
            </a:r>
            <a:r>
              <a:rPr lang="en-US" altLang="en-US" sz="2200" dirty="0"/>
              <a:t>gave a summary of the </a:t>
            </a:r>
            <a:r>
              <a:rPr lang="en-US" altLang="en-US" sz="2200" dirty="0" smtClean="0"/>
              <a:t>GSC-20</a:t>
            </a:r>
            <a:endParaRPr lang="en-US" altLang="en-US" sz="2200" dirty="0"/>
          </a:p>
          <a:p>
            <a:pPr marL="295275" lvl="1" indent="-295275" eaLnBrk="1" hangingPunct="1">
              <a:lnSpc>
                <a:spcPct val="104000"/>
              </a:lnSpc>
              <a:buClr>
                <a:srgbClr val="0072A8"/>
              </a:buClr>
              <a:buSzPct val="110000"/>
            </a:pPr>
            <a:r>
              <a:rPr lang="en-US" altLang="en-US" sz="2200" dirty="0"/>
              <a:t>GSC members presented the priorities for their organization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2"/>
          <p:cNvSpPr>
            <a:spLocks noGrp="1"/>
          </p:cNvSpPr>
          <p:nvPr>
            <p:ph type="sldNum" sz="quarter" idx="13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  <a:latin typeface="Verdana" charset="0"/>
              </a:rPr>
              <a:t>Pg  </a:t>
            </a:r>
            <a:fld id="{D9477EC9-D70A-5343-A14F-3D99571788C3}" type="slidenum">
              <a:rPr lang="en-US" altLang="en-US">
                <a:solidFill>
                  <a:srgbClr val="000000"/>
                </a:solidFill>
                <a:latin typeface="Verdana" charset="0"/>
              </a:rPr>
              <a:pPr/>
              <a:t>5</a:t>
            </a:fld>
            <a:r>
              <a:rPr lang="en-US" altLang="en-US">
                <a:solidFill>
                  <a:srgbClr val="000000"/>
                </a:solidFill>
                <a:latin typeface="Verdana" charset="0"/>
              </a:rPr>
              <a:t> | </a:t>
            </a:r>
          </a:p>
        </p:txBody>
      </p:sp>
      <p:sp>
        <p:nvSpPr>
          <p:cNvPr id="10243" name="Content Placeholder 3"/>
          <p:cNvSpPr>
            <a:spLocks noGrp="1"/>
          </p:cNvSpPr>
          <p:nvPr>
            <p:ph idx="11"/>
          </p:nvPr>
        </p:nvSpPr>
        <p:spPr>
          <a:xfrm>
            <a:off x="549275" y="620713"/>
            <a:ext cx="11026775" cy="647700"/>
          </a:xfrm>
        </p:spPr>
        <p:txBody>
          <a:bodyPr/>
          <a:lstStyle/>
          <a:p>
            <a:r>
              <a:rPr lang="en-US" altLang="en-US"/>
              <a:t>GSC-21 Documents</a:t>
            </a:r>
          </a:p>
        </p:txBody>
      </p:sp>
      <p:sp>
        <p:nvSpPr>
          <p:cNvPr id="10244" name="Content Placeholder 4"/>
          <p:cNvSpPr>
            <a:spLocks noGrp="1"/>
          </p:cNvSpPr>
          <p:nvPr>
            <p:ph sz="half" idx="12"/>
          </p:nvPr>
        </p:nvSpPr>
        <p:spPr>
          <a:xfrm>
            <a:off x="549275" y="1412875"/>
            <a:ext cx="10801350" cy="1295400"/>
          </a:xfrm>
        </p:spPr>
        <p:txBody>
          <a:bodyPr/>
          <a:lstStyle/>
          <a:p>
            <a:pPr marL="295275" indent="-282575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</a:pPr>
            <a:r>
              <a:rPr lang="en-US" altLang="en-US" sz="2200"/>
              <a:t>All documents can be found at </a:t>
            </a:r>
            <a:r>
              <a:rPr lang="en-US" altLang="en-US" sz="2200">
                <a:hlinkClick r:id="rId2"/>
              </a:rPr>
              <a:t>http://gsc.ieee.org</a:t>
            </a:r>
            <a:endParaRPr lang="en-US" altLang="en-US" sz="2200"/>
          </a:p>
          <a:p>
            <a:pPr marL="695325" lvl="1" indent="-282575" eaLnBrk="1" hangingPunct="1">
              <a:lnSpc>
                <a:spcPct val="104000"/>
              </a:lnSpc>
              <a:buClr>
                <a:srgbClr val="0072A8"/>
              </a:buClr>
              <a:buSzPct val="110000"/>
            </a:pPr>
            <a:r>
              <a:rPr lang="en-US" altLang="en-US" sz="2000"/>
              <a:t>Documents will be made publicly available no later than 6 October 2017</a:t>
            </a:r>
          </a:p>
          <a:p>
            <a:pPr marL="295275" indent="-282575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</a:pPr>
            <a:r>
              <a:rPr lang="en-US" altLang="en-US" sz="2200"/>
              <a:t>All documents will also be housed in the Repository hosted by ITU-T - </a:t>
            </a:r>
            <a:r>
              <a:rPr lang="en-US" altLang="en-US" sz="2200">
                <a:hlinkClick r:id="rId3"/>
              </a:rPr>
              <a:t>http://www.itu.int/en/ITU-T/gsc/Pages/meetings.aspx</a:t>
            </a:r>
            <a:endParaRPr lang="en-US" altLang="en-US" sz="2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B5DCE"/>
      </a:hlink>
      <a:folHlink>
        <a:srgbClr val="B2B2B2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1424E53CC42143AB311C22B71889D1" ma:contentTypeVersion="1" ma:contentTypeDescription="Create a new document." ma:contentTypeScope="" ma:versionID="dfeef911b38cc02ce51002c4fdc0bda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1556d0edaacd44299612f6ec025f0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ED9C5C9-DC7E-451C-9F16-2D6950901695}"/>
</file>

<file path=customXml/itemProps2.xml><?xml version="1.0" encoding="utf-8"?>
<ds:datastoreItem xmlns:ds="http://schemas.openxmlformats.org/officeDocument/2006/customXml" ds:itemID="{DD1E9ED9-9453-4424-9F4F-D64B15F5288A}"/>
</file>

<file path=customXml/itemProps3.xml><?xml version="1.0" encoding="utf-8"?>
<ds:datastoreItem xmlns:ds="http://schemas.openxmlformats.org/officeDocument/2006/customXml" ds:itemID="{13842D6F-3E5C-4125-AA1E-47E933CADC8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56522</TotalTime>
  <Words>251</Words>
  <Application>Microsoft Macintosh PowerPoint</Application>
  <PresentationFormat>Custom</PresentationFormat>
  <Paragraphs>56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Calibri</vt:lpstr>
      <vt:lpstr>Consolas</vt:lpstr>
      <vt:lpstr>Microsoft YaHei</vt:lpstr>
      <vt:lpstr>MS PGothic</vt:lpstr>
      <vt:lpstr>Times New Roman</vt:lpstr>
      <vt:lpstr>Trebuchet MS</vt:lpstr>
      <vt:lpstr>Verdana</vt:lpstr>
      <vt:lpstr>Arial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b.sriv</dc:creator>
  <cp:lastModifiedBy>Microsoft Office User</cp:lastModifiedBy>
  <cp:revision>179</cp:revision>
  <cp:lastPrinted>1601-01-01T00:00:00Z</cp:lastPrinted>
  <dcterms:created xsi:type="dcterms:W3CDTF">2016-04-13T17:12:01Z</dcterms:created>
  <dcterms:modified xsi:type="dcterms:W3CDTF">2017-09-27T17:54:45Z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ublishingExpirationDate">
    <vt:lpwstr/>
  </property>
  <property fmtid="{D5CDD505-2E9C-101B-9397-08002B2CF9AE}" pid="3" name="PublishingStartDate">
    <vt:lpwstr/>
  </property>
  <property fmtid="{D5CDD505-2E9C-101B-9397-08002B2CF9AE}" pid="4" name="ContentTypeId">
    <vt:lpwstr>0x0101009D1424E53CC42143AB311C22B71889D1</vt:lpwstr>
  </property>
</Properties>
</file>