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06/07/2015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Title of presentation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Name of Speaker, Title and Organization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5278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GSC-19_0xx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</a:t>
                      </a:r>
                      <a:r>
                        <a:rPr lang="en-US" baseline="0" dirty="0" smtClean="0"/>
                        <a:t>f GSC Member Organization or Guest Organization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Delegate or</a:t>
                      </a:r>
                      <a:r>
                        <a:rPr lang="en-US" baseline="0" dirty="0" smtClean="0"/>
                        <a:t> Guest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Agenda Item Number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5353AD-7629-4F18-8569-254E8AC20FE3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35</cp:revision>
  <cp:lastPrinted>2015-06-10T09:33:51Z</cp:lastPrinted>
  <dcterms:created xsi:type="dcterms:W3CDTF">2015-04-30T14:38:43Z</dcterms:created>
  <dcterms:modified xsi:type="dcterms:W3CDTF">2015-07-06T13:31:18Z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