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7" r:id="rId5"/>
    <p:sldId id="258" r:id="rId6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6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25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5B21E-7893-4014-8E1A-CD496E75C258}" type="datetimeFigureOut">
              <a:rPr lang="en-US" smtClean="0"/>
              <a:t>06/07/2015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EDF8D-EF40-423C-A17D-6ACCC54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72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7A926-2A52-4201-A14B-F933CE9BDB64}" type="datetimeFigureOut">
              <a:rPr lang="en-US" smtClean="0"/>
              <a:t>06/07/2015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69352-9285-4CF1-8AEC-80889BB30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1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06/07/2015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4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06/07/2015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06/07/2015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79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07963"/>
            <a:ext cx="10515600" cy="963111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6223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00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06/07/2015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95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06/07/2015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5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06/07/2015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06/07/2015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06/07/2015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8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06/07/2015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2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06/07/2015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4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9" t="77725" r="2931" b="4433"/>
          <a:stretch/>
        </p:blipFill>
        <p:spPr>
          <a:xfrm>
            <a:off x="10771252" y="5707062"/>
            <a:ext cx="1332689" cy="10408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8" t="41540" r="73048" b="4600"/>
          <a:stretch/>
        </p:blipFill>
        <p:spPr>
          <a:xfrm>
            <a:off x="120498" y="3461510"/>
            <a:ext cx="2412460" cy="31420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88414" y="6491250"/>
            <a:ext cx="2906949" cy="37196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GSC-19 Meeting, 15-16 July 2015, Geneva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3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29746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40042" y="3107200"/>
            <a:ext cx="9144000" cy="1280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Title of presentation</a:t>
            </a:r>
          </a:p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Name of Speaker, Title and Organization</a:t>
            </a:r>
            <a:endParaRPr lang="en-US" b="1" dirty="0">
              <a:latin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5278"/>
              </p:ext>
            </p:extLst>
          </p:nvPr>
        </p:nvGraphicFramePr>
        <p:xfrm>
          <a:off x="4019350" y="554555"/>
          <a:ext cx="7386587" cy="148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5755907"/>
              </a:tblGrid>
              <a:tr h="388531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No: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GSC-19_0xx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Source: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 o</a:t>
                      </a:r>
                      <a:r>
                        <a:rPr lang="en-US" baseline="0" dirty="0" smtClean="0"/>
                        <a:t>f GSC Member Organization or Guest Organization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Contact: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 of Delegate or</a:t>
                      </a:r>
                      <a:r>
                        <a:rPr lang="en-US" baseline="0" dirty="0" smtClean="0"/>
                        <a:t> Guest</a:t>
                      </a:r>
                      <a:endParaRPr lang="en-US" dirty="0"/>
                    </a:p>
                  </a:txBody>
                  <a:tcPr/>
                </a:tc>
              </a:tr>
              <a:tr h="3387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Agenda Item: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Agenda Item Number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8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58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EA5E92C6EE1243B079AB20ED224A18" ma:contentTypeVersion="1" ma:contentTypeDescription="Create a new document." ma:contentTypeScope="" ma:versionID="31ff32be69e0f8345351ffd07a333aa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A5353AD-7629-4F18-8569-254E8AC20FE3}"/>
</file>

<file path=customXml/itemProps2.xml><?xml version="1.0" encoding="utf-8"?>
<ds:datastoreItem xmlns:ds="http://schemas.openxmlformats.org/officeDocument/2006/customXml" ds:itemID="{0025E2F0-A537-4337-A3E3-32201B88F6E3}"/>
</file>

<file path=customXml/itemProps3.xml><?xml version="1.0" encoding="utf-8"?>
<ds:datastoreItem xmlns:ds="http://schemas.openxmlformats.org/officeDocument/2006/customXml" ds:itemID="{BBE9B659-C4AC-4937-97CD-B8624FBBF4D2}"/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37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Daily, Honora</dc:creator>
  <cp:lastModifiedBy>Daily, Honora</cp:lastModifiedBy>
  <cp:revision>35</cp:revision>
  <cp:lastPrinted>2015-06-10T09:33:51Z</cp:lastPrinted>
  <dcterms:created xsi:type="dcterms:W3CDTF">2015-04-30T14:38:43Z</dcterms:created>
  <dcterms:modified xsi:type="dcterms:W3CDTF">2015-07-06T13:31:18Z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0x010100F0EA5E92C6EE1243B079AB20ED224A18</vt:lpwstr>
  </property>
</Properties>
</file>