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3"/>
  </p:notesMasterIdLst>
  <p:handoutMasterIdLst>
    <p:handoutMasterId r:id="rId14"/>
  </p:handoutMasterIdLst>
  <p:sldIdLst>
    <p:sldId id="440" r:id="rId2"/>
    <p:sldId id="441" r:id="rId3"/>
    <p:sldId id="445" r:id="rId4"/>
    <p:sldId id="444" r:id="rId5"/>
    <p:sldId id="425" r:id="rId6"/>
    <p:sldId id="437" r:id="rId7"/>
    <p:sldId id="432" r:id="rId8"/>
    <p:sldId id="433" r:id="rId9"/>
    <p:sldId id="416" r:id="rId10"/>
    <p:sldId id="398" r:id="rId11"/>
    <p:sldId id="44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胡金玲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9E9"/>
    <a:srgbClr val="0072BB"/>
    <a:srgbClr val="FFFF99"/>
    <a:srgbClr val="9F0E0E"/>
    <a:srgbClr val="666666"/>
    <a:srgbClr val="8E8E8E"/>
    <a:srgbClr val="314865"/>
    <a:srgbClr val="4D8FB7"/>
    <a:srgbClr val="82B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4" autoAdjust="0"/>
    <p:restoredTop sz="82565" autoAdjust="0"/>
  </p:normalViewPr>
  <p:slideViewPr>
    <p:cSldViewPr snapToGrid="0">
      <p:cViewPr varScale="1">
        <p:scale>
          <a:sx n="62" d="100"/>
          <a:sy n="62" d="100"/>
        </p:scale>
        <p:origin x="7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8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2BC33-9E76-41E8-8C1C-734CC5C9F1CF}" type="doc">
      <dgm:prSet loTypeId="urn:microsoft.com/office/officeart/2005/8/layout/orgChart1" loCatId="hierarchy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zh-CN" altLang="en-US"/>
        </a:p>
      </dgm:t>
    </dgm:pt>
    <dgm:pt modelId="{60ECF3F8-0E7C-4413-92B6-8E6864D48887}">
      <dgm:prSet phldrT="[文本]" custT="1"/>
      <dgm:spPr>
        <a:solidFill>
          <a:srgbClr val="002060"/>
        </a:solidFill>
      </dgm:spPr>
      <dgm:t>
        <a:bodyPr/>
        <a:lstStyle/>
        <a:p>
          <a:r>
            <a:rPr lang="en-US" altLang="zh-CN" sz="1800" b="1" dirty="0" smtClean="0"/>
            <a:t>Expert Committee</a:t>
          </a:r>
          <a:endParaRPr lang="zh-CN" altLang="en-US" sz="1800" b="1" dirty="0"/>
        </a:p>
      </dgm:t>
    </dgm:pt>
    <dgm:pt modelId="{342B2B63-ED01-42ED-A7AD-62AC8853D877}" type="parTrans" cxnId="{D291DEEE-F51B-419C-A323-359978D4C1DF}">
      <dgm:prSet/>
      <dgm:spPr/>
      <dgm:t>
        <a:bodyPr/>
        <a:lstStyle/>
        <a:p>
          <a:endParaRPr lang="zh-CN" altLang="en-US" sz="2000" b="1"/>
        </a:p>
      </dgm:t>
    </dgm:pt>
    <dgm:pt modelId="{4278815E-DD93-470B-BB7D-2001E876AE19}" type="sibTrans" cxnId="{D291DEEE-F51B-419C-A323-359978D4C1DF}">
      <dgm:prSet/>
      <dgm:spPr/>
      <dgm:t>
        <a:bodyPr/>
        <a:lstStyle/>
        <a:p>
          <a:endParaRPr lang="zh-CN" altLang="en-US" sz="2000" b="1"/>
        </a:p>
      </dgm:t>
    </dgm:pt>
    <dgm:pt modelId="{77A9DAB6-29AA-4254-B71B-2F7D831AD7E4}" type="asst">
      <dgm:prSet phldrT="[文本]" custT="1"/>
      <dgm:spPr>
        <a:solidFill>
          <a:srgbClr val="C00000"/>
        </a:solidFill>
      </dgm:spPr>
      <dgm:t>
        <a:bodyPr/>
        <a:lstStyle/>
        <a:p>
          <a:r>
            <a:rPr lang="en-US" altLang="zh-CN" sz="1800" b="1" dirty="0" smtClean="0"/>
            <a:t>Secretariat</a:t>
          </a:r>
          <a:endParaRPr lang="zh-CN" altLang="en-US" sz="1800" b="1" dirty="0"/>
        </a:p>
      </dgm:t>
    </dgm:pt>
    <dgm:pt modelId="{1411BB29-F740-4384-BAB9-D96E975B6996}" type="parTrans" cxnId="{9A3E7B8B-3DC6-4FAA-ABE2-3EE90A308A86}">
      <dgm:prSet/>
      <dgm:spPr/>
      <dgm:t>
        <a:bodyPr/>
        <a:lstStyle/>
        <a:p>
          <a:endParaRPr lang="zh-CN" altLang="en-US" sz="2000" b="1"/>
        </a:p>
      </dgm:t>
    </dgm:pt>
    <dgm:pt modelId="{CB1B79A8-82CF-43F4-B86D-05E0BECEA471}" type="sibTrans" cxnId="{9A3E7B8B-3DC6-4FAA-ABE2-3EE90A308A86}">
      <dgm:prSet/>
      <dgm:spPr/>
      <dgm:t>
        <a:bodyPr/>
        <a:lstStyle/>
        <a:p>
          <a:endParaRPr lang="zh-CN" altLang="en-US" sz="2000" b="1"/>
        </a:p>
      </dgm:t>
    </dgm:pt>
    <dgm:pt modelId="{C57B78FC-67A2-4EB5-BD6E-196040D701BB}">
      <dgm:prSet phldrT="[文本]" custT="1"/>
      <dgm:spPr>
        <a:solidFill>
          <a:srgbClr val="0070C0"/>
        </a:solidFill>
      </dgm:spPr>
      <dgm:t>
        <a:bodyPr/>
        <a:lstStyle/>
        <a:p>
          <a:r>
            <a:rPr lang="en-US" altLang="zh-CN" sz="1600" b="1" dirty="0" smtClean="0"/>
            <a:t>Requirement WG</a:t>
          </a:r>
          <a:endParaRPr lang="zh-CN" altLang="en-US" sz="1600" b="1" dirty="0"/>
        </a:p>
      </dgm:t>
    </dgm:pt>
    <dgm:pt modelId="{4010EB2C-CF5A-4154-9237-D40A48AB026B}" type="parTrans" cxnId="{8AD07631-A47B-4132-BD60-B697E6E184A3}">
      <dgm:prSet/>
      <dgm:spPr/>
      <dgm:t>
        <a:bodyPr/>
        <a:lstStyle/>
        <a:p>
          <a:endParaRPr lang="zh-CN" altLang="en-US" sz="2000" b="1"/>
        </a:p>
      </dgm:t>
    </dgm:pt>
    <dgm:pt modelId="{91380CC7-4CC2-48E9-9E1E-003B51F0FAB1}" type="sibTrans" cxnId="{8AD07631-A47B-4132-BD60-B697E6E184A3}">
      <dgm:prSet/>
      <dgm:spPr/>
      <dgm:t>
        <a:bodyPr/>
        <a:lstStyle/>
        <a:p>
          <a:endParaRPr lang="zh-CN" altLang="en-US" sz="2000" b="1"/>
        </a:p>
      </dgm:t>
    </dgm:pt>
    <dgm:pt modelId="{CAED5557-0330-4313-931C-F6B1E55B1FFA}">
      <dgm:prSet phldrT="[文本]" custT="1"/>
      <dgm:spPr>
        <a:solidFill>
          <a:srgbClr val="0070C0"/>
        </a:solidFill>
      </dgm:spPr>
      <dgm:t>
        <a:bodyPr/>
        <a:lstStyle/>
        <a:p>
          <a:r>
            <a:rPr lang="en-US" altLang="zh-CN" sz="1600" b="1" dirty="0" smtClean="0"/>
            <a:t>Spectrum WG</a:t>
          </a:r>
          <a:endParaRPr lang="zh-CN" altLang="en-US" sz="1600" b="1" dirty="0"/>
        </a:p>
      </dgm:t>
    </dgm:pt>
    <dgm:pt modelId="{B097E281-D9B8-465A-8BEB-9ED3A18EBCCF}" type="parTrans" cxnId="{B9584BCF-1161-412C-A055-A2426D862833}">
      <dgm:prSet/>
      <dgm:spPr/>
      <dgm:t>
        <a:bodyPr/>
        <a:lstStyle/>
        <a:p>
          <a:endParaRPr lang="zh-CN" altLang="en-US" sz="2000" b="1"/>
        </a:p>
      </dgm:t>
    </dgm:pt>
    <dgm:pt modelId="{DAD84354-7E64-4D8C-A8A9-54639DCAC730}" type="sibTrans" cxnId="{B9584BCF-1161-412C-A055-A2426D862833}">
      <dgm:prSet/>
      <dgm:spPr/>
      <dgm:t>
        <a:bodyPr/>
        <a:lstStyle/>
        <a:p>
          <a:endParaRPr lang="zh-CN" altLang="en-US" sz="2000" b="1"/>
        </a:p>
      </dgm:t>
    </dgm:pt>
    <dgm:pt modelId="{860A1E12-4ECD-48C1-A440-2F8FE8F91F54}">
      <dgm:prSet phldrT="[文本]" custT="1"/>
      <dgm:spPr>
        <a:solidFill>
          <a:srgbClr val="7030A0"/>
        </a:solidFill>
      </dgm:spPr>
      <dgm:t>
        <a:bodyPr/>
        <a:lstStyle/>
        <a:p>
          <a:r>
            <a:rPr lang="en-US" altLang="zh-CN" sz="1600" b="1" dirty="0" smtClean="0"/>
            <a:t>ITU WG</a:t>
          </a:r>
          <a:endParaRPr lang="zh-CN" altLang="en-US" sz="1600" b="1" dirty="0"/>
        </a:p>
      </dgm:t>
    </dgm:pt>
    <dgm:pt modelId="{49B20B4D-9750-4273-B8EB-C88AD95E9E56}" type="parTrans" cxnId="{7854C7F8-5366-43BD-AE29-2B56C289AB07}">
      <dgm:prSet/>
      <dgm:spPr/>
      <dgm:t>
        <a:bodyPr/>
        <a:lstStyle/>
        <a:p>
          <a:endParaRPr lang="zh-CN" altLang="en-US" sz="2000" b="1"/>
        </a:p>
      </dgm:t>
    </dgm:pt>
    <dgm:pt modelId="{3CE4CDC3-38DF-4CBC-9FE3-27066FD77B9E}" type="sibTrans" cxnId="{7854C7F8-5366-43BD-AE29-2B56C289AB07}">
      <dgm:prSet/>
      <dgm:spPr/>
      <dgm:t>
        <a:bodyPr/>
        <a:lstStyle/>
        <a:p>
          <a:endParaRPr lang="zh-CN" altLang="en-US" sz="2000" b="1"/>
        </a:p>
      </dgm:t>
    </dgm:pt>
    <dgm:pt modelId="{62C20E0D-84A1-4DD2-A095-AE0D570638D9}">
      <dgm:prSet phldrT="[文本]" custT="1"/>
      <dgm:spPr>
        <a:solidFill>
          <a:srgbClr val="00B050"/>
        </a:solidFill>
      </dgm:spPr>
      <dgm:t>
        <a:bodyPr/>
        <a:lstStyle/>
        <a:p>
          <a:r>
            <a:rPr lang="en-US" altLang="zh-CN" sz="1600" b="1" dirty="0" smtClean="0"/>
            <a:t>Network</a:t>
          </a:r>
          <a:br>
            <a:rPr lang="en-US" altLang="zh-CN" sz="1600" b="1" dirty="0" smtClean="0"/>
          </a:br>
          <a:r>
            <a:rPr lang="en-US" altLang="zh-CN" sz="1600" b="1" dirty="0" smtClean="0"/>
            <a:t>Tech. WG</a:t>
          </a:r>
          <a:endParaRPr lang="zh-CN" altLang="en-US" sz="1600" b="1" dirty="0"/>
        </a:p>
      </dgm:t>
    </dgm:pt>
    <dgm:pt modelId="{20D193EA-3661-4B7E-8481-1321EA84F846}" type="parTrans" cxnId="{14C2B290-D5A8-4E67-A57A-2ECBE1FAC402}">
      <dgm:prSet/>
      <dgm:spPr/>
      <dgm:t>
        <a:bodyPr/>
        <a:lstStyle/>
        <a:p>
          <a:endParaRPr lang="zh-CN" altLang="en-US" sz="2000" b="1"/>
        </a:p>
      </dgm:t>
    </dgm:pt>
    <dgm:pt modelId="{8BE088E7-5389-4455-A42C-C17C9E9F4DD9}" type="sibTrans" cxnId="{14C2B290-D5A8-4E67-A57A-2ECBE1FAC402}">
      <dgm:prSet/>
      <dgm:spPr/>
      <dgm:t>
        <a:bodyPr/>
        <a:lstStyle/>
        <a:p>
          <a:endParaRPr lang="zh-CN" altLang="en-US" sz="2000" b="1"/>
        </a:p>
      </dgm:t>
    </dgm:pt>
    <dgm:pt modelId="{97EDD738-7897-47E5-A9CB-FE5321D97751}">
      <dgm:prSet phldrT="[文本]" custT="1"/>
      <dgm:spPr>
        <a:solidFill>
          <a:srgbClr val="00B050"/>
        </a:solidFill>
      </dgm:spPr>
      <dgm:t>
        <a:bodyPr/>
        <a:lstStyle/>
        <a:p>
          <a:r>
            <a:rPr lang="en-US" altLang="zh-CN" sz="1600" b="1" dirty="0" smtClean="0"/>
            <a:t>Wireless</a:t>
          </a:r>
          <a:br>
            <a:rPr lang="en-US" altLang="zh-CN" sz="1600" b="1" dirty="0" smtClean="0"/>
          </a:br>
          <a:r>
            <a:rPr lang="en-US" altLang="zh-CN" sz="1600" b="1" dirty="0" smtClean="0"/>
            <a:t>Tech. WG</a:t>
          </a:r>
          <a:endParaRPr lang="zh-CN" altLang="en-US" sz="1600" b="1" dirty="0"/>
        </a:p>
      </dgm:t>
    </dgm:pt>
    <dgm:pt modelId="{AE0263B2-96CB-4698-9660-5FDA259456DE}" type="parTrans" cxnId="{A06E4A1E-20BB-4325-A180-835DE8801E7E}">
      <dgm:prSet/>
      <dgm:spPr/>
      <dgm:t>
        <a:bodyPr/>
        <a:lstStyle/>
        <a:p>
          <a:endParaRPr lang="zh-CN" altLang="en-US" sz="2000" b="1"/>
        </a:p>
      </dgm:t>
    </dgm:pt>
    <dgm:pt modelId="{B8AA4D0B-F778-4327-A6FB-C1C01B905BEC}" type="sibTrans" cxnId="{A06E4A1E-20BB-4325-A180-835DE8801E7E}">
      <dgm:prSet/>
      <dgm:spPr/>
      <dgm:t>
        <a:bodyPr/>
        <a:lstStyle/>
        <a:p>
          <a:endParaRPr lang="zh-CN" altLang="en-US" sz="2000" b="1"/>
        </a:p>
      </dgm:t>
    </dgm:pt>
    <dgm:pt modelId="{F6A4CF02-36F7-43AC-BB74-80D838AF5428}">
      <dgm:prSet phldrT="[文本]" custT="1"/>
      <dgm:spPr>
        <a:solidFill>
          <a:srgbClr val="7030A0"/>
        </a:solidFill>
      </dgm:spPr>
      <dgm:t>
        <a:bodyPr/>
        <a:lstStyle/>
        <a:p>
          <a:r>
            <a:rPr lang="en-US" altLang="zh-CN" sz="1600" b="1" dirty="0" smtClean="0"/>
            <a:t>IEEE WG</a:t>
          </a:r>
          <a:endParaRPr lang="zh-CN" altLang="en-US" sz="1600" b="1" dirty="0"/>
        </a:p>
      </dgm:t>
    </dgm:pt>
    <dgm:pt modelId="{8016C3DF-31EE-4549-ADA1-C6279B33F449}" type="parTrans" cxnId="{CE3F2F65-23FC-4759-8CE8-3A0E608CC9BB}">
      <dgm:prSet/>
      <dgm:spPr/>
      <dgm:t>
        <a:bodyPr/>
        <a:lstStyle/>
        <a:p>
          <a:endParaRPr lang="zh-CN" altLang="en-US" sz="2000" b="1"/>
        </a:p>
      </dgm:t>
    </dgm:pt>
    <dgm:pt modelId="{F59D5C45-ADD9-4B7D-9C71-37C39255AE18}" type="sibTrans" cxnId="{CE3F2F65-23FC-4759-8CE8-3A0E608CC9BB}">
      <dgm:prSet/>
      <dgm:spPr/>
      <dgm:t>
        <a:bodyPr/>
        <a:lstStyle/>
        <a:p>
          <a:endParaRPr lang="zh-CN" altLang="en-US" sz="2000" b="1"/>
        </a:p>
      </dgm:t>
    </dgm:pt>
    <dgm:pt modelId="{EFD7CA41-2D43-4EFD-9551-BC91620BB328}">
      <dgm:prSet phldrT="[文本]" custT="1"/>
      <dgm:spPr>
        <a:solidFill>
          <a:srgbClr val="0070C0"/>
        </a:solidFill>
      </dgm:spPr>
      <dgm:t>
        <a:bodyPr/>
        <a:lstStyle/>
        <a:p>
          <a:r>
            <a:rPr lang="en-US" altLang="zh-CN" sz="1600" b="1" dirty="0" smtClean="0"/>
            <a:t>IPR WG</a:t>
          </a:r>
          <a:endParaRPr lang="zh-CN" altLang="en-US" sz="1600" b="1" dirty="0"/>
        </a:p>
      </dgm:t>
    </dgm:pt>
    <dgm:pt modelId="{90B39BD7-83D9-4188-B9F4-3B9C60232DAA}" type="parTrans" cxnId="{5687DE76-48C6-4EB7-BCF9-AE958D3AA2F7}">
      <dgm:prSet/>
      <dgm:spPr/>
      <dgm:t>
        <a:bodyPr/>
        <a:lstStyle/>
        <a:p>
          <a:endParaRPr lang="zh-CN" altLang="en-US" sz="2000" b="1"/>
        </a:p>
      </dgm:t>
    </dgm:pt>
    <dgm:pt modelId="{935080F7-20FE-43C3-B97D-DAAF24C9E953}" type="sibTrans" cxnId="{5687DE76-48C6-4EB7-BCF9-AE958D3AA2F7}">
      <dgm:prSet/>
      <dgm:spPr/>
      <dgm:t>
        <a:bodyPr/>
        <a:lstStyle/>
        <a:p>
          <a:endParaRPr lang="zh-CN" altLang="en-US" sz="2000" b="1"/>
        </a:p>
      </dgm:t>
    </dgm:pt>
    <dgm:pt modelId="{79759D3A-3650-4724-B3ED-85BC4412955C}">
      <dgm:prSet phldrT="[文本]" custT="1"/>
      <dgm:spPr>
        <a:solidFill>
          <a:srgbClr val="7030A0"/>
        </a:solidFill>
      </dgm:spPr>
      <dgm:t>
        <a:bodyPr/>
        <a:lstStyle/>
        <a:p>
          <a:r>
            <a:rPr lang="en-US" altLang="zh-CN" sz="1600" b="1" dirty="0" smtClean="0"/>
            <a:t>3GPP WG</a:t>
          </a:r>
          <a:endParaRPr lang="zh-CN" altLang="en-US" sz="1600" b="1" dirty="0"/>
        </a:p>
      </dgm:t>
    </dgm:pt>
    <dgm:pt modelId="{7444800D-0935-4851-AF5F-FBE6427F0D23}" type="parTrans" cxnId="{7A5C6A53-CAAF-4E3E-8711-56438D65E6EE}">
      <dgm:prSet/>
      <dgm:spPr/>
      <dgm:t>
        <a:bodyPr/>
        <a:lstStyle/>
        <a:p>
          <a:endParaRPr lang="zh-CN" altLang="en-US" sz="2000" b="1"/>
        </a:p>
      </dgm:t>
    </dgm:pt>
    <dgm:pt modelId="{C05EC02A-7E47-4A01-9218-CD4A8E42166D}" type="sibTrans" cxnId="{7A5C6A53-CAAF-4E3E-8711-56438D65E6EE}">
      <dgm:prSet/>
      <dgm:spPr/>
      <dgm:t>
        <a:bodyPr/>
        <a:lstStyle/>
        <a:p>
          <a:endParaRPr lang="zh-CN" altLang="en-US" sz="2000" b="1"/>
        </a:p>
      </dgm:t>
    </dgm:pt>
    <dgm:pt modelId="{89613AE5-F804-46D3-B401-F67EAEC0988F}" type="pres">
      <dgm:prSet presAssocID="{47B2BC33-9E76-41E8-8C1C-734CC5C9F1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0CCBE55-6E33-4C79-8789-E1ACDB034A99}" type="pres">
      <dgm:prSet presAssocID="{60ECF3F8-0E7C-4413-92B6-8E6864D48887}" presName="hierRoot1" presStyleCnt="0">
        <dgm:presLayoutVars>
          <dgm:hierBranch val="init"/>
        </dgm:presLayoutVars>
      </dgm:prSet>
      <dgm:spPr/>
    </dgm:pt>
    <dgm:pt modelId="{8288BECC-1D67-4963-A7BD-4CC1208FAC65}" type="pres">
      <dgm:prSet presAssocID="{60ECF3F8-0E7C-4413-92B6-8E6864D48887}" presName="rootComposite1" presStyleCnt="0"/>
      <dgm:spPr/>
    </dgm:pt>
    <dgm:pt modelId="{84A9C19B-A4C9-4299-A09A-DBB963FB00CF}" type="pres">
      <dgm:prSet presAssocID="{60ECF3F8-0E7C-4413-92B6-8E6864D48887}" presName="rootText1" presStyleLbl="node0" presStyleIdx="0" presStyleCnt="1" custScaleX="20153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BCC3593-2054-4AFF-B16B-F7D7147D43A7}" type="pres">
      <dgm:prSet presAssocID="{60ECF3F8-0E7C-4413-92B6-8E6864D48887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2893DF36-8729-4A5E-992F-E318E1F85EB1}" type="pres">
      <dgm:prSet presAssocID="{60ECF3F8-0E7C-4413-92B6-8E6864D48887}" presName="hierChild2" presStyleCnt="0"/>
      <dgm:spPr/>
    </dgm:pt>
    <dgm:pt modelId="{6AB5D750-5B0E-4662-88FE-9E7A1D1E6F44}" type="pres">
      <dgm:prSet presAssocID="{4010EB2C-CF5A-4154-9237-D40A48AB026B}" presName="Name37" presStyleLbl="parChTrans1D2" presStyleIdx="0" presStyleCnt="9"/>
      <dgm:spPr/>
      <dgm:t>
        <a:bodyPr/>
        <a:lstStyle/>
        <a:p>
          <a:endParaRPr lang="zh-CN" altLang="en-US"/>
        </a:p>
      </dgm:t>
    </dgm:pt>
    <dgm:pt modelId="{82BB1D3A-CBE9-4156-977F-70745654B3B6}" type="pres">
      <dgm:prSet presAssocID="{C57B78FC-67A2-4EB5-BD6E-196040D701BB}" presName="hierRoot2" presStyleCnt="0">
        <dgm:presLayoutVars>
          <dgm:hierBranch val="init"/>
        </dgm:presLayoutVars>
      </dgm:prSet>
      <dgm:spPr/>
    </dgm:pt>
    <dgm:pt modelId="{0F31E149-0ED8-47FA-9FE7-BB70AA1F9EE8}" type="pres">
      <dgm:prSet presAssocID="{C57B78FC-67A2-4EB5-BD6E-196040D701BB}" presName="rootComposite" presStyleCnt="0"/>
      <dgm:spPr/>
    </dgm:pt>
    <dgm:pt modelId="{98DA5F99-A3E9-4AB4-92E7-01C4AD99EA23}" type="pres">
      <dgm:prSet presAssocID="{C57B78FC-67A2-4EB5-BD6E-196040D701BB}" presName="rootText" presStyleLbl="node2" presStyleIdx="0" presStyleCnt="8" custScaleY="120168" custLinFactNeighborY="4409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5E76464-B976-481B-9148-799B4690AB2D}" type="pres">
      <dgm:prSet presAssocID="{C57B78FC-67A2-4EB5-BD6E-196040D701BB}" presName="rootConnector" presStyleLbl="node2" presStyleIdx="0" presStyleCnt="8"/>
      <dgm:spPr/>
      <dgm:t>
        <a:bodyPr/>
        <a:lstStyle/>
        <a:p>
          <a:endParaRPr lang="zh-CN" altLang="en-US"/>
        </a:p>
      </dgm:t>
    </dgm:pt>
    <dgm:pt modelId="{D619BC8B-9C18-4D60-9D98-47E40EEDE1C1}" type="pres">
      <dgm:prSet presAssocID="{C57B78FC-67A2-4EB5-BD6E-196040D701BB}" presName="hierChild4" presStyleCnt="0"/>
      <dgm:spPr/>
    </dgm:pt>
    <dgm:pt modelId="{1C049F63-0DBF-48E9-A87D-3B449AE5FAF2}" type="pres">
      <dgm:prSet presAssocID="{C57B78FC-67A2-4EB5-BD6E-196040D701BB}" presName="hierChild5" presStyleCnt="0"/>
      <dgm:spPr/>
    </dgm:pt>
    <dgm:pt modelId="{EDE24C97-1456-46A7-82A6-52FD4796F939}" type="pres">
      <dgm:prSet presAssocID="{B097E281-D9B8-465A-8BEB-9ED3A18EBCCF}" presName="Name37" presStyleLbl="parChTrans1D2" presStyleIdx="1" presStyleCnt="9"/>
      <dgm:spPr/>
      <dgm:t>
        <a:bodyPr/>
        <a:lstStyle/>
        <a:p>
          <a:endParaRPr lang="zh-CN" altLang="en-US"/>
        </a:p>
      </dgm:t>
    </dgm:pt>
    <dgm:pt modelId="{D6F367D5-D57D-44B9-AAA1-FE0D69513270}" type="pres">
      <dgm:prSet presAssocID="{CAED5557-0330-4313-931C-F6B1E55B1FFA}" presName="hierRoot2" presStyleCnt="0">
        <dgm:presLayoutVars>
          <dgm:hierBranch val="init"/>
        </dgm:presLayoutVars>
      </dgm:prSet>
      <dgm:spPr/>
    </dgm:pt>
    <dgm:pt modelId="{0A9F8226-BDD0-4442-866B-416907B18D18}" type="pres">
      <dgm:prSet presAssocID="{CAED5557-0330-4313-931C-F6B1E55B1FFA}" presName="rootComposite" presStyleCnt="0"/>
      <dgm:spPr/>
    </dgm:pt>
    <dgm:pt modelId="{3EC6E5BF-907D-48D5-8740-B62941D0A37E}" type="pres">
      <dgm:prSet presAssocID="{CAED5557-0330-4313-931C-F6B1E55B1FFA}" presName="rootText" presStyleLbl="node2" presStyleIdx="1" presStyleCnt="8" custScaleX="106334" custScaleY="120168" custLinFactNeighborY="4409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7E30B23-5373-456D-B5B8-372C1C737230}" type="pres">
      <dgm:prSet presAssocID="{CAED5557-0330-4313-931C-F6B1E55B1FFA}" presName="rootConnector" presStyleLbl="node2" presStyleIdx="1" presStyleCnt="8"/>
      <dgm:spPr/>
      <dgm:t>
        <a:bodyPr/>
        <a:lstStyle/>
        <a:p>
          <a:endParaRPr lang="zh-CN" altLang="en-US"/>
        </a:p>
      </dgm:t>
    </dgm:pt>
    <dgm:pt modelId="{E0BBD9CE-9BDF-450F-A680-97A0448591DD}" type="pres">
      <dgm:prSet presAssocID="{CAED5557-0330-4313-931C-F6B1E55B1FFA}" presName="hierChild4" presStyleCnt="0"/>
      <dgm:spPr/>
    </dgm:pt>
    <dgm:pt modelId="{66969B6B-B21B-41EB-A7E8-56B80C7DB70C}" type="pres">
      <dgm:prSet presAssocID="{CAED5557-0330-4313-931C-F6B1E55B1FFA}" presName="hierChild5" presStyleCnt="0"/>
      <dgm:spPr/>
    </dgm:pt>
    <dgm:pt modelId="{1B31D33F-B0E9-4F03-B118-1C580BCB6E5D}" type="pres">
      <dgm:prSet presAssocID="{AE0263B2-96CB-4698-9660-5FDA259456DE}" presName="Name37" presStyleLbl="parChTrans1D2" presStyleIdx="2" presStyleCnt="9"/>
      <dgm:spPr/>
      <dgm:t>
        <a:bodyPr/>
        <a:lstStyle/>
        <a:p>
          <a:endParaRPr lang="zh-CN" altLang="en-US"/>
        </a:p>
      </dgm:t>
    </dgm:pt>
    <dgm:pt modelId="{978822DB-D676-447C-AC72-637A79AD8D85}" type="pres">
      <dgm:prSet presAssocID="{97EDD738-7897-47E5-A9CB-FE5321D97751}" presName="hierRoot2" presStyleCnt="0">
        <dgm:presLayoutVars>
          <dgm:hierBranch val="init"/>
        </dgm:presLayoutVars>
      </dgm:prSet>
      <dgm:spPr/>
    </dgm:pt>
    <dgm:pt modelId="{FE470555-8D39-435A-933B-8DD6302A2EB9}" type="pres">
      <dgm:prSet presAssocID="{97EDD738-7897-47E5-A9CB-FE5321D97751}" presName="rootComposite" presStyleCnt="0"/>
      <dgm:spPr/>
    </dgm:pt>
    <dgm:pt modelId="{94B3B217-F031-414E-A443-D58EE4897847}" type="pres">
      <dgm:prSet presAssocID="{97EDD738-7897-47E5-A9CB-FE5321D97751}" presName="rootText" presStyleLbl="node2" presStyleIdx="2" presStyleCnt="8" custScaleY="120168" custLinFactNeighborY="4409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03FE458-DC37-4DFD-93C4-B891ED11CD9B}" type="pres">
      <dgm:prSet presAssocID="{97EDD738-7897-47E5-A9CB-FE5321D97751}" presName="rootConnector" presStyleLbl="node2" presStyleIdx="2" presStyleCnt="8"/>
      <dgm:spPr/>
      <dgm:t>
        <a:bodyPr/>
        <a:lstStyle/>
        <a:p>
          <a:endParaRPr lang="zh-CN" altLang="en-US"/>
        </a:p>
      </dgm:t>
    </dgm:pt>
    <dgm:pt modelId="{6CD0E555-5A93-4AA2-842D-404FF3CCE0D1}" type="pres">
      <dgm:prSet presAssocID="{97EDD738-7897-47E5-A9CB-FE5321D97751}" presName="hierChild4" presStyleCnt="0"/>
      <dgm:spPr/>
    </dgm:pt>
    <dgm:pt modelId="{39019AB2-C7FB-45AE-A086-C0772A8BE4FA}" type="pres">
      <dgm:prSet presAssocID="{97EDD738-7897-47E5-A9CB-FE5321D97751}" presName="hierChild5" presStyleCnt="0"/>
      <dgm:spPr/>
    </dgm:pt>
    <dgm:pt modelId="{282997F7-E0D5-4008-9BDA-3462EE2BBD2B}" type="pres">
      <dgm:prSet presAssocID="{20D193EA-3661-4B7E-8481-1321EA84F846}" presName="Name37" presStyleLbl="parChTrans1D2" presStyleIdx="3" presStyleCnt="9"/>
      <dgm:spPr/>
      <dgm:t>
        <a:bodyPr/>
        <a:lstStyle/>
        <a:p>
          <a:endParaRPr lang="zh-CN" altLang="en-US"/>
        </a:p>
      </dgm:t>
    </dgm:pt>
    <dgm:pt modelId="{39CFC52A-CFAC-464D-901B-4EBDB700F76A}" type="pres">
      <dgm:prSet presAssocID="{62C20E0D-84A1-4DD2-A095-AE0D570638D9}" presName="hierRoot2" presStyleCnt="0">
        <dgm:presLayoutVars>
          <dgm:hierBranch val="init"/>
        </dgm:presLayoutVars>
      </dgm:prSet>
      <dgm:spPr/>
    </dgm:pt>
    <dgm:pt modelId="{91E66CA9-EE12-4223-A74E-A871DF686D45}" type="pres">
      <dgm:prSet presAssocID="{62C20E0D-84A1-4DD2-A095-AE0D570638D9}" presName="rootComposite" presStyleCnt="0"/>
      <dgm:spPr/>
    </dgm:pt>
    <dgm:pt modelId="{4060A579-AC68-4ECF-9C06-19AB336BECC0}" type="pres">
      <dgm:prSet presAssocID="{62C20E0D-84A1-4DD2-A095-AE0D570638D9}" presName="rootText" presStyleLbl="node2" presStyleIdx="3" presStyleCnt="8" custScaleY="120168" custLinFactNeighborY="4409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00C3732-5D8F-422C-A35C-4EFBC37CB431}" type="pres">
      <dgm:prSet presAssocID="{62C20E0D-84A1-4DD2-A095-AE0D570638D9}" presName="rootConnector" presStyleLbl="node2" presStyleIdx="3" presStyleCnt="8"/>
      <dgm:spPr/>
      <dgm:t>
        <a:bodyPr/>
        <a:lstStyle/>
        <a:p>
          <a:endParaRPr lang="zh-CN" altLang="en-US"/>
        </a:p>
      </dgm:t>
    </dgm:pt>
    <dgm:pt modelId="{73E0E5C5-D21D-43E4-BE51-2557825E5FC3}" type="pres">
      <dgm:prSet presAssocID="{62C20E0D-84A1-4DD2-A095-AE0D570638D9}" presName="hierChild4" presStyleCnt="0"/>
      <dgm:spPr/>
    </dgm:pt>
    <dgm:pt modelId="{3A822569-5672-465E-9F34-460AE05591AE}" type="pres">
      <dgm:prSet presAssocID="{62C20E0D-84A1-4DD2-A095-AE0D570638D9}" presName="hierChild5" presStyleCnt="0"/>
      <dgm:spPr/>
    </dgm:pt>
    <dgm:pt modelId="{216A4106-EFBF-4897-960B-9C327DEE0806}" type="pres">
      <dgm:prSet presAssocID="{49B20B4D-9750-4273-B8EB-C88AD95E9E56}" presName="Name37" presStyleLbl="parChTrans1D2" presStyleIdx="4" presStyleCnt="9"/>
      <dgm:spPr/>
      <dgm:t>
        <a:bodyPr/>
        <a:lstStyle/>
        <a:p>
          <a:endParaRPr lang="zh-CN" altLang="en-US"/>
        </a:p>
      </dgm:t>
    </dgm:pt>
    <dgm:pt modelId="{151FF593-375A-4563-A2BF-EC7AE4FD3A3B}" type="pres">
      <dgm:prSet presAssocID="{860A1E12-4ECD-48C1-A440-2F8FE8F91F54}" presName="hierRoot2" presStyleCnt="0">
        <dgm:presLayoutVars>
          <dgm:hierBranch val="init"/>
        </dgm:presLayoutVars>
      </dgm:prSet>
      <dgm:spPr/>
    </dgm:pt>
    <dgm:pt modelId="{E1210900-94A8-4143-A262-BBFE562B6800}" type="pres">
      <dgm:prSet presAssocID="{860A1E12-4ECD-48C1-A440-2F8FE8F91F54}" presName="rootComposite" presStyleCnt="0"/>
      <dgm:spPr/>
    </dgm:pt>
    <dgm:pt modelId="{7AAFC910-0459-41D0-B81B-F3DE116E58C5}" type="pres">
      <dgm:prSet presAssocID="{860A1E12-4ECD-48C1-A440-2F8FE8F91F54}" presName="rootText" presStyleLbl="node2" presStyleIdx="4" presStyleCnt="8" custScaleY="120168" custLinFactNeighborY="4409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4C269D8-18DE-4761-B709-B1151FCC07AD}" type="pres">
      <dgm:prSet presAssocID="{860A1E12-4ECD-48C1-A440-2F8FE8F91F54}" presName="rootConnector" presStyleLbl="node2" presStyleIdx="4" presStyleCnt="8"/>
      <dgm:spPr/>
      <dgm:t>
        <a:bodyPr/>
        <a:lstStyle/>
        <a:p>
          <a:endParaRPr lang="zh-CN" altLang="en-US"/>
        </a:p>
      </dgm:t>
    </dgm:pt>
    <dgm:pt modelId="{028DC4A8-F69B-4888-86D2-DC6A28C5947C}" type="pres">
      <dgm:prSet presAssocID="{860A1E12-4ECD-48C1-A440-2F8FE8F91F54}" presName="hierChild4" presStyleCnt="0"/>
      <dgm:spPr/>
    </dgm:pt>
    <dgm:pt modelId="{2977F289-EBEF-4A2C-AF39-7B3E90475757}" type="pres">
      <dgm:prSet presAssocID="{860A1E12-4ECD-48C1-A440-2F8FE8F91F54}" presName="hierChild5" presStyleCnt="0"/>
      <dgm:spPr/>
    </dgm:pt>
    <dgm:pt modelId="{230B38FF-2D16-4219-94FD-51C3D53EC324}" type="pres">
      <dgm:prSet presAssocID="{7444800D-0935-4851-AF5F-FBE6427F0D23}" presName="Name37" presStyleLbl="parChTrans1D2" presStyleIdx="5" presStyleCnt="9"/>
      <dgm:spPr/>
      <dgm:t>
        <a:bodyPr/>
        <a:lstStyle/>
        <a:p>
          <a:endParaRPr lang="zh-CN" altLang="en-US"/>
        </a:p>
      </dgm:t>
    </dgm:pt>
    <dgm:pt modelId="{02F2AA1E-2997-4129-9BF0-DF68B551EB8A}" type="pres">
      <dgm:prSet presAssocID="{79759D3A-3650-4724-B3ED-85BC4412955C}" presName="hierRoot2" presStyleCnt="0">
        <dgm:presLayoutVars>
          <dgm:hierBranch val="init"/>
        </dgm:presLayoutVars>
      </dgm:prSet>
      <dgm:spPr/>
    </dgm:pt>
    <dgm:pt modelId="{954B74F0-2AB5-4FD9-9AC6-07A0E1FCAD64}" type="pres">
      <dgm:prSet presAssocID="{79759D3A-3650-4724-B3ED-85BC4412955C}" presName="rootComposite" presStyleCnt="0"/>
      <dgm:spPr/>
    </dgm:pt>
    <dgm:pt modelId="{74334A5D-45BF-4459-844C-59C532F17344}" type="pres">
      <dgm:prSet presAssocID="{79759D3A-3650-4724-B3ED-85BC4412955C}" presName="rootText" presStyleLbl="node2" presStyleIdx="5" presStyleCnt="8" custScaleY="120168" custLinFactNeighborY="4409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DE978CC-F3E0-4C18-BC3C-23D0717D86FE}" type="pres">
      <dgm:prSet presAssocID="{79759D3A-3650-4724-B3ED-85BC4412955C}" presName="rootConnector" presStyleLbl="node2" presStyleIdx="5" presStyleCnt="8"/>
      <dgm:spPr/>
      <dgm:t>
        <a:bodyPr/>
        <a:lstStyle/>
        <a:p>
          <a:endParaRPr lang="zh-CN" altLang="en-US"/>
        </a:p>
      </dgm:t>
    </dgm:pt>
    <dgm:pt modelId="{5A33DDFD-5045-479F-BD98-34399DAB8A0F}" type="pres">
      <dgm:prSet presAssocID="{79759D3A-3650-4724-B3ED-85BC4412955C}" presName="hierChild4" presStyleCnt="0"/>
      <dgm:spPr/>
    </dgm:pt>
    <dgm:pt modelId="{B91C262C-5835-428F-86EC-66B2E21D31BD}" type="pres">
      <dgm:prSet presAssocID="{79759D3A-3650-4724-B3ED-85BC4412955C}" presName="hierChild5" presStyleCnt="0"/>
      <dgm:spPr/>
    </dgm:pt>
    <dgm:pt modelId="{78D4FC4C-DF59-43B6-905A-B8090BD3A343}" type="pres">
      <dgm:prSet presAssocID="{8016C3DF-31EE-4549-ADA1-C6279B33F449}" presName="Name37" presStyleLbl="parChTrans1D2" presStyleIdx="6" presStyleCnt="9"/>
      <dgm:spPr/>
      <dgm:t>
        <a:bodyPr/>
        <a:lstStyle/>
        <a:p>
          <a:endParaRPr lang="zh-CN" altLang="en-US"/>
        </a:p>
      </dgm:t>
    </dgm:pt>
    <dgm:pt modelId="{B4839D5A-9A16-439E-B9BD-1259E8EF48A8}" type="pres">
      <dgm:prSet presAssocID="{F6A4CF02-36F7-43AC-BB74-80D838AF5428}" presName="hierRoot2" presStyleCnt="0">
        <dgm:presLayoutVars>
          <dgm:hierBranch val="init"/>
        </dgm:presLayoutVars>
      </dgm:prSet>
      <dgm:spPr/>
    </dgm:pt>
    <dgm:pt modelId="{A36A1BF5-3FFC-4CFB-8FA3-352CFB43821E}" type="pres">
      <dgm:prSet presAssocID="{F6A4CF02-36F7-43AC-BB74-80D838AF5428}" presName="rootComposite" presStyleCnt="0"/>
      <dgm:spPr/>
    </dgm:pt>
    <dgm:pt modelId="{BA31D839-7486-4825-B326-7C9B950E6D53}" type="pres">
      <dgm:prSet presAssocID="{F6A4CF02-36F7-43AC-BB74-80D838AF5428}" presName="rootText" presStyleLbl="node2" presStyleIdx="6" presStyleCnt="8" custScaleY="120168" custLinFactNeighborY="4409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2151A9B-B08F-4F42-B765-A10755D63AFD}" type="pres">
      <dgm:prSet presAssocID="{F6A4CF02-36F7-43AC-BB74-80D838AF5428}" presName="rootConnector" presStyleLbl="node2" presStyleIdx="6" presStyleCnt="8"/>
      <dgm:spPr/>
      <dgm:t>
        <a:bodyPr/>
        <a:lstStyle/>
        <a:p>
          <a:endParaRPr lang="zh-CN" altLang="en-US"/>
        </a:p>
      </dgm:t>
    </dgm:pt>
    <dgm:pt modelId="{6D96AF13-588A-4EEF-9B39-F076995A7D23}" type="pres">
      <dgm:prSet presAssocID="{F6A4CF02-36F7-43AC-BB74-80D838AF5428}" presName="hierChild4" presStyleCnt="0"/>
      <dgm:spPr/>
    </dgm:pt>
    <dgm:pt modelId="{A723E1D6-02EE-402B-B66C-F3BDD023528B}" type="pres">
      <dgm:prSet presAssocID="{F6A4CF02-36F7-43AC-BB74-80D838AF5428}" presName="hierChild5" presStyleCnt="0"/>
      <dgm:spPr/>
    </dgm:pt>
    <dgm:pt modelId="{C5497B07-7D1A-47AB-90E6-902F655150BA}" type="pres">
      <dgm:prSet presAssocID="{90B39BD7-83D9-4188-B9F4-3B9C60232DAA}" presName="Name37" presStyleLbl="parChTrans1D2" presStyleIdx="7" presStyleCnt="9"/>
      <dgm:spPr/>
      <dgm:t>
        <a:bodyPr/>
        <a:lstStyle/>
        <a:p>
          <a:endParaRPr lang="zh-CN" altLang="en-US"/>
        </a:p>
      </dgm:t>
    </dgm:pt>
    <dgm:pt modelId="{AA5D7E4E-F3FC-40D5-9708-48BF94CA2A12}" type="pres">
      <dgm:prSet presAssocID="{EFD7CA41-2D43-4EFD-9551-BC91620BB328}" presName="hierRoot2" presStyleCnt="0">
        <dgm:presLayoutVars>
          <dgm:hierBranch val="init"/>
        </dgm:presLayoutVars>
      </dgm:prSet>
      <dgm:spPr/>
    </dgm:pt>
    <dgm:pt modelId="{D3DAF297-5F51-49DA-8EEC-DEEEC3DB9E03}" type="pres">
      <dgm:prSet presAssocID="{EFD7CA41-2D43-4EFD-9551-BC91620BB328}" presName="rootComposite" presStyleCnt="0"/>
      <dgm:spPr/>
    </dgm:pt>
    <dgm:pt modelId="{AADC1015-0621-4500-95A7-DBFED7E850C0}" type="pres">
      <dgm:prSet presAssocID="{EFD7CA41-2D43-4EFD-9551-BC91620BB328}" presName="rootText" presStyleLbl="node2" presStyleIdx="7" presStyleCnt="8" custScaleY="120168" custLinFactNeighborY="4409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1916A18-B859-493D-ACEA-1B275615AEAC}" type="pres">
      <dgm:prSet presAssocID="{EFD7CA41-2D43-4EFD-9551-BC91620BB328}" presName="rootConnector" presStyleLbl="node2" presStyleIdx="7" presStyleCnt="8"/>
      <dgm:spPr/>
      <dgm:t>
        <a:bodyPr/>
        <a:lstStyle/>
        <a:p>
          <a:endParaRPr lang="zh-CN" altLang="en-US"/>
        </a:p>
      </dgm:t>
    </dgm:pt>
    <dgm:pt modelId="{6F7145B9-554A-4694-B6E2-CD9120232169}" type="pres">
      <dgm:prSet presAssocID="{EFD7CA41-2D43-4EFD-9551-BC91620BB328}" presName="hierChild4" presStyleCnt="0"/>
      <dgm:spPr/>
    </dgm:pt>
    <dgm:pt modelId="{7BF860C6-98D4-41D0-9A23-E1C1FDBC9864}" type="pres">
      <dgm:prSet presAssocID="{EFD7CA41-2D43-4EFD-9551-BC91620BB328}" presName="hierChild5" presStyleCnt="0"/>
      <dgm:spPr/>
    </dgm:pt>
    <dgm:pt modelId="{C465008C-86E6-4447-9B25-C35EC0B1CD4F}" type="pres">
      <dgm:prSet presAssocID="{60ECF3F8-0E7C-4413-92B6-8E6864D48887}" presName="hierChild3" presStyleCnt="0"/>
      <dgm:spPr/>
    </dgm:pt>
    <dgm:pt modelId="{AB11F2D8-DD67-4FFC-8A40-AC5525F7619E}" type="pres">
      <dgm:prSet presAssocID="{1411BB29-F740-4384-BAB9-D96E975B6996}" presName="Name111" presStyleLbl="parChTrans1D2" presStyleIdx="8" presStyleCnt="9"/>
      <dgm:spPr/>
      <dgm:t>
        <a:bodyPr/>
        <a:lstStyle/>
        <a:p>
          <a:endParaRPr lang="zh-CN" altLang="en-US"/>
        </a:p>
      </dgm:t>
    </dgm:pt>
    <dgm:pt modelId="{5D46010F-1595-4224-BE39-3BF00C4D9C27}" type="pres">
      <dgm:prSet presAssocID="{77A9DAB6-29AA-4254-B71B-2F7D831AD7E4}" presName="hierRoot3" presStyleCnt="0">
        <dgm:presLayoutVars>
          <dgm:hierBranch val="init"/>
        </dgm:presLayoutVars>
      </dgm:prSet>
      <dgm:spPr/>
    </dgm:pt>
    <dgm:pt modelId="{E8AD8072-EC86-4972-BA9E-C492D2EBA3BC}" type="pres">
      <dgm:prSet presAssocID="{77A9DAB6-29AA-4254-B71B-2F7D831AD7E4}" presName="rootComposite3" presStyleCnt="0"/>
      <dgm:spPr/>
    </dgm:pt>
    <dgm:pt modelId="{DF676BC5-F74D-46ED-8CC8-959156A59E98}" type="pres">
      <dgm:prSet presAssocID="{77A9DAB6-29AA-4254-B71B-2F7D831AD7E4}" presName="rootText3" presStyleLbl="asst1" presStyleIdx="0" presStyleCnt="1" custScaleX="149112" custLinFactNeighborY="1873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F004101-9283-4719-9F0A-E0E768356C1F}" type="pres">
      <dgm:prSet presAssocID="{77A9DAB6-29AA-4254-B71B-2F7D831AD7E4}" presName="rootConnector3" presStyleLbl="asst1" presStyleIdx="0" presStyleCnt="1"/>
      <dgm:spPr/>
      <dgm:t>
        <a:bodyPr/>
        <a:lstStyle/>
        <a:p>
          <a:endParaRPr lang="zh-CN" altLang="en-US"/>
        </a:p>
      </dgm:t>
    </dgm:pt>
    <dgm:pt modelId="{8FD21FCD-DCB9-46F6-B4F7-04E0EE557636}" type="pres">
      <dgm:prSet presAssocID="{77A9DAB6-29AA-4254-B71B-2F7D831AD7E4}" presName="hierChild6" presStyleCnt="0"/>
      <dgm:spPr/>
    </dgm:pt>
    <dgm:pt modelId="{78FF4AE7-19FA-42ED-A12E-FE347198A92D}" type="pres">
      <dgm:prSet presAssocID="{77A9DAB6-29AA-4254-B71B-2F7D831AD7E4}" presName="hierChild7" presStyleCnt="0"/>
      <dgm:spPr/>
    </dgm:pt>
  </dgm:ptLst>
  <dgm:cxnLst>
    <dgm:cxn modelId="{7854C7F8-5366-43BD-AE29-2B56C289AB07}" srcId="{60ECF3F8-0E7C-4413-92B6-8E6864D48887}" destId="{860A1E12-4ECD-48C1-A440-2F8FE8F91F54}" srcOrd="5" destOrd="0" parTransId="{49B20B4D-9750-4273-B8EB-C88AD95E9E56}" sibTransId="{3CE4CDC3-38DF-4CBC-9FE3-27066FD77B9E}"/>
    <dgm:cxn modelId="{8AD07631-A47B-4132-BD60-B697E6E184A3}" srcId="{60ECF3F8-0E7C-4413-92B6-8E6864D48887}" destId="{C57B78FC-67A2-4EB5-BD6E-196040D701BB}" srcOrd="1" destOrd="0" parTransId="{4010EB2C-CF5A-4154-9237-D40A48AB026B}" sibTransId="{91380CC7-4CC2-48E9-9E1E-003B51F0FAB1}"/>
    <dgm:cxn modelId="{14C2B290-D5A8-4E67-A57A-2ECBE1FAC402}" srcId="{60ECF3F8-0E7C-4413-92B6-8E6864D48887}" destId="{62C20E0D-84A1-4DD2-A095-AE0D570638D9}" srcOrd="4" destOrd="0" parTransId="{20D193EA-3661-4B7E-8481-1321EA84F846}" sibTransId="{8BE088E7-5389-4455-A42C-C17C9E9F4DD9}"/>
    <dgm:cxn modelId="{96E59C00-EB8E-4B55-A35B-00B7FF39B07E}" type="presOf" srcId="{60ECF3F8-0E7C-4413-92B6-8E6864D48887}" destId="{84A9C19B-A4C9-4299-A09A-DBB963FB00CF}" srcOrd="0" destOrd="0" presId="urn:microsoft.com/office/officeart/2005/8/layout/orgChart1"/>
    <dgm:cxn modelId="{93BE83A4-BB73-4A7A-B99C-BA56B1E4D59C}" type="presOf" srcId="{EFD7CA41-2D43-4EFD-9551-BC91620BB328}" destId="{AADC1015-0621-4500-95A7-DBFED7E850C0}" srcOrd="0" destOrd="0" presId="urn:microsoft.com/office/officeart/2005/8/layout/orgChart1"/>
    <dgm:cxn modelId="{B68ADF14-A330-4AD0-BA3E-DF3FC2573E48}" type="presOf" srcId="{77A9DAB6-29AA-4254-B71B-2F7D831AD7E4}" destId="{FF004101-9283-4719-9F0A-E0E768356C1F}" srcOrd="1" destOrd="0" presId="urn:microsoft.com/office/officeart/2005/8/layout/orgChart1"/>
    <dgm:cxn modelId="{7A5C6A53-CAAF-4E3E-8711-56438D65E6EE}" srcId="{60ECF3F8-0E7C-4413-92B6-8E6864D48887}" destId="{79759D3A-3650-4724-B3ED-85BC4412955C}" srcOrd="6" destOrd="0" parTransId="{7444800D-0935-4851-AF5F-FBE6427F0D23}" sibTransId="{C05EC02A-7E47-4A01-9218-CD4A8E42166D}"/>
    <dgm:cxn modelId="{946A0B2F-5B2D-44B0-9231-7658320484FD}" type="presOf" srcId="{90B39BD7-83D9-4188-B9F4-3B9C60232DAA}" destId="{C5497B07-7D1A-47AB-90E6-902F655150BA}" srcOrd="0" destOrd="0" presId="urn:microsoft.com/office/officeart/2005/8/layout/orgChart1"/>
    <dgm:cxn modelId="{51802DF0-F2C8-486B-A200-75D75C6155C4}" type="presOf" srcId="{60ECF3F8-0E7C-4413-92B6-8E6864D48887}" destId="{FBCC3593-2054-4AFF-B16B-F7D7147D43A7}" srcOrd="1" destOrd="0" presId="urn:microsoft.com/office/officeart/2005/8/layout/orgChart1"/>
    <dgm:cxn modelId="{7528C88F-5FB9-4CD4-B31D-BDA0DA9A807B}" type="presOf" srcId="{4010EB2C-CF5A-4154-9237-D40A48AB026B}" destId="{6AB5D750-5B0E-4662-88FE-9E7A1D1E6F44}" srcOrd="0" destOrd="0" presId="urn:microsoft.com/office/officeart/2005/8/layout/orgChart1"/>
    <dgm:cxn modelId="{87F0C116-1C81-4DDE-877E-1920E07E6873}" type="presOf" srcId="{8016C3DF-31EE-4549-ADA1-C6279B33F449}" destId="{78D4FC4C-DF59-43B6-905A-B8090BD3A343}" srcOrd="0" destOrd="0" presId="urn:microsoft.com/office/officeart/2005/8/layout/orgChart1"/>
    <dgm:cxn modelId="{D9556935-AB5A-4C41-BF15-71C72FC1BE51}" type="presOf" srcId="{62C20E0D-84A1-4DD2-A095-AE0D570638D9}" destId="{E00C3732-5D8F-422C-A35C-4EFBC37CB431}" srcOrd="1" destOrd="0" presId="urn:microsoft.com/office/officeart/2005/8/layout/orgChart1"/>
    <dgm:cxn modelId="{823B51D1-827E-445D-9807-3310DC1CEE30}" type="presOf" srcId="{7444800D-0935-4851-AF5F-FBE6427F0D23}" destId="{230B38FF-2D16-4219-94FD-51C3D53EC324}" srcOrd="0" destOrd="0" presId="urn:microsoft.com/office/officeart/2005/8/layout/orgChart1"/>
    <dgm:cxn modelId="{FAD44875-E053-4C9B-BA13-1AE361367333}" type="presOf" srcId="{C57B78FC-67A2-4EB5-BD6E-196040D701BB}" destId="{98DA5F99-A3E9-4AB4-92E7-01C4AD99EA23}" srcOrd="0" destOrd="0" presId="urn:microsoft.com/office/officeart/2005/8/layout/orgChart1"/>
    <dgm:cxn modelId="{8EA80F1E-E18F-4C20-AF68-F3472305F78F}" type="presOf" srcId="{860A1E12-4ECD-48C1-A440-2F8FE8F91F54}" destId="{E4C269D8-18DE-4761-B709-B1151FCC07AD}" srcOrd="1" destOrd="0" presId="urn:microsoft.com/office/officeart/2005/8/layout/orgChart1"/>
    <dgm:cxn modelId="{AA0EEA99-1D6F-4B7B-A246-F0BE5EC16C4A}" type="presOf" srcId="{860A1E12-4ECD-48C1-A440-2F8FE8F91F54}" destId="{7AAFC910-0459-41D0-B81B-F3DE116E58C5}" srcOrd="0" destOrd="0" presId="urn:microsoft.com/office/officeart/2005/8/layout/orgChart1"/>
    <dgm:cxn modelId="{F38FEFD3-602E-4C67-92E2-F917156204B9}" type="presOf" srcId="{B097E281-D9B8-465A-8BEB-9ED3A18EBCCF}" destId="{EDE24C97-1456-46A7-82A6-52FD4796F939}" srcOrd="0" destOrd="0" presId="urn:microsoft.com/office/officeart/2005/8/layout/orgChart1"/>
    <dgm:cxn modelId="{9A3E7B8B-3DC6-4FAA-ABE2-3EE90A308A86}" srcId="{60ECF3F8-0E7C-4413-92B6-8E6864D48887}" destId="{77A9DAB6-29AA-4254-B71B-2F7D831AD7E4}" srcOrd="0" destOrd="0" parTransId="{1411BB29-F740-4384-BAB9-D96E975B6996}" sibTransId="{CB1B79A8-82CF-43F4-B86D-05E0BECEA471}"/>
    <dgm:cxn modelId="{A0E949A6-D671-42C3-AAF0-BC2EB10525F9}" type="presOf" srcId="{20D193EA-3661-4B7E-8481-1321EA84F846}" destId="{282997F7-E0D5-4008-9BDA-3462EE2BBD2B}" srcOrd="0" destOrd="0" presId="urn:microsoft.com/office/officeart/2005/8/layout/orgChart1"/>
    <dgm:cxn modelId="{107B5972-0788-453F-80C1-5638934A8172}" type="presOf" srcId="{F6A4CF02-36F7-43AC-BB74-80D838AF5428}" destId="{BA31D839-7486-4825-B326-7C9B950E6D53}" srcOrd="0" destOrd="0" presId="urn:microsoft.com/office/officeart/2005/8/layout/orgChart1"/>
    <dgm:cxn modelId="{5508F616-8ED6-42EE-8BB4-16513DB59EDF}" type="presOf" srcId="{62C20E0D-84A1-4DD2-A095-AE0D570638D9}" destId="{4060A579-AC68-4ECF-9C06-19AB336BECC0}" srcOrd="0" destOrd="0" presId="urn:microsoft.com/office/officeart/2005/8/layout/orgChart1"/>
    <dgm:cxn modelId="{5687DE76-48C6-4EB7-BCF9-AE958D3AA2F7}" srcId="{60ECF3F8-0E7C-4413-92B6-8E6864D48887}" destId="{EFD7CA41-2D43-4EFD-9551-BC91620BB328}" srcOrd="8" destOrd="0" parTransId="{90B39BD7-83D9-4188-B9F4-3B9C60232DAA}" sibTransId="{935080F7-20FE-43C3-B97D-DAAF24C9E953}"/>
    <dgm:cxn modelId="{743EC4AA-1731-4803-A2A9-24191261CDE0}" type="presOf" srcId="{C57B78FC-67A2-4EB5-BD6E-196040D701BB}" destId="{35E76464-B976-481B-9148-799B4690AB2D}" srcOrd="1" destOrd="0" presId="urn:microsoft.com/office/officeart/2005/8/layout/orgChart1"/>
    <dgm:cxn modelId="{4451C335-D132-463F-A08A-02CB8E6F6FA3}" type="presOf" srcId="{CAED5557-0330-4313-931C-F6B1E55B1FFA}" destId="{3EC6E5BF-907D-48D5-8740-B62941D0A37E}" srcOrd="0" destOrd="0" presId="urn:microsoft.com/office/officeart/2005/8/layout/orgChart1"/>
    <dgm:cxn modelId="{33C03A79-321A-4A26-8B47-98A01869AB0E}" type="presOf" srcId="{1411BB29-F740-4384-BAB9-D96E975B6996}" destId="{AB11F2D8-DD67-4FFC-8A40-AC5525F7619E}" srcOrd="0" destOrd="0" presId="urn:microsoft.com/office/officeart/2005/8/layout/orgChart1"/>
    <dgm:cxn modelId="{A06E4A1E-20BB-4325-A180-835DE8801E7E}" srcId="{60ECF3F8-0E7C-4413-92B6-8E6864D48887}" destId="{97EDD738-7897-47E5-A9CB-FE5321D97751}" srcOrd="3" destOrd="0" parTransId="{AE0263B2-96CB-4698-9660-5FDA259456DE}" sibTransId="{B8AA4D0B-F778-4327-A6FB-C1C01B905BEC}"/>
    <dgm:cxn modelId="{38637898-1D3E-455C-A928-743E2EFC501B}" type="presOf" srcId="{F6A4CF02-36F7-43AC-BB74-80D838AF5428}" destId="{42151A9B-B08F-4F42-B765-A10755D63AFD}" srcOrd="1" destOrd="0" presId="urn:microsoft.com/office/officeart/2005/8/layout/orgChart1"/>
    <dgm:cxn modelId="{CE3F2F65-23FC-4759-8CE8-3A0E608CC9BB}" srcId="{60ECF3F8-0E7C-4413-92B6-8E6864D48887}" destId="{F6A4CF02-36F7-43AC-BB74-80D838AF5428}" srcOrd="7" destOrd="0" parTransId="{8016C3DF-31EE-4549-ADA1-C6279B33F449}" sibTransId="{F59D5C45-ADD9-4B7D-9C71-37C39255AE18}"/>
    <dgm:cxn modelId="{73DB754B-BEA9-4E76-86BA-D8CA6FF44D48}" type="presOf" srcId="{79759D3A-3650-4724-B3ED-85BC4412955C}" destId="{74334A5D-45BF-4459-844C-59C532F17344}" srcOrd="0" destOrd="0" presId="urn:microsoft.com/office/officeart/2005/8/layout/orgChart1"/>
    <dgm:cxn modelId="{85874B79-05EA-4DEE-9C1E-F254EAF717EA}" type="presOf" srcId="{79759D3A-3650-4724-B3ED-85BC4412955C}" destId="{CDE978CC-F3E0-4C18-BC3C-23D0717D86FE}" srcOrd="1" destOrd="0" presId="urn:microsoft.com/office/officeart/2005/8/layout/orgChart1"/>
    <dgm:cxn modelId="{2148F389-66D0-4819-A47C-C74A4038BEB1}" type="presOf" srcId="{AE0263B2-96CB-4698-9660-5FDA259456DE}" destId="{1B31D33F-B0E9-4F03-B118-1C580BCB6E5D}" srcOrd="0" destOrd="0" presId="urn:microsoft.com/office/officeart/2005/8/layout/orgChart1"/>
    <dgm:cxn modelId="{D7747203-261C-46AD-ADFA-3928F7CF51EF}" type="presOf" srcId="{97EDD738-7897-47E5-A9CB-FE5321D97751}" destId="{94B3B217-F031-414E-A443-D58EE4897847}" srcOrd="0" destOrd="0" presId="urn:microsoft.com/office/officeart/2005/8/layout/orgChart1"/>
    <dgm:cxn modelId="{42B088B0-1A94-455F-96F6-8CDFEE55C516}" type="presOf" srcId="{97EDD738-7897-47E5-A9CB-FE5321D97751}" destId="{E03FE458-DC37-4DFD-93C4-B891ED11CD9B}" srcOrd="1" destOrd="0" presId="urn:microsoft.com/office/officeart/2005/8/layout/orgChart1"/>
    <dgm:cxn modelId="{4059006A-8710-455E-96A3-3CEE55D4E24F}" type="presOf" srcId="{49B20B4D-9750-4273-B8EB-C88AD95E9E56}" destId="{216A4106-EFBF-4897-960B-9C327DEE0806}" srcOrd="0" destOrd="0" presId="urn:microsoft.com/office/officeart/2005/8/layout/orgChart1"/>
    <dgm:cxn modelId="{DB88579B-B4C0-4210-8DF6-841AF35F5273}" type="presOf" srcId="{CAED5557-0330-4313-931C-F6B1E55B1FFA}" destId="{87E30B23-5373-456D-B5B8-372C1C737230}" srcOrd="1" destOrd="0" presId="urn:microsoft.com/office/officeart/2005/8/layout/orgChart1"/>
    <dgm:cxn modelId="{403E0E33-3D81-425F-A56E-F3F06FB1DC09}" type="presOf" srcId="{47B2BC33-9E76-41E8-8C1C-734CC5C9F1CF}" destId="{89613AE5-F804-46D3-B401-F67EAEC0988F}" srcOrd="0" destOrd="0" presId="urn:microsoft.com/office/officeart/2005/8/layout/orgChart1"/>
    <dgm:cxn modelId="{D291DEEE-F51B-419C-A323-359978D4C1DF}" srcId="{47B2BC33-9E76-41E8-8C1C-734CC5C9F1CF}" destId="{60ECF3F8-0E7C-4413-92B6-8E6864D48887}" srcOrd="0" destOrd="0" parTransId="{342B2B63-ED01-42ED-A7AD-62AC8853D877}" sibTransId="{4278815E-DD93-470B-BB7D-2001E876AE19}"/>
    <dgm:cxn modelId="{8663C3FB-AABE-4520-B7A4-22B44338DFDA}" type="presOf" srcId="{77A9DAB6-29AA-4254-B71B-2F7D831AD7E4}" destId="{DF676BC5-F74D-46ED-8CC8-959156A59E98}" srcOrd="0" destOrd="0" presId="urn:microsoft.com/office/officeart/2005/8/layout/orgChart1"/>
    <dgm:cxn modelId="{9BD12034-24E8-46B2-B670-4FD6393C1DE9}" type="presOf" srcId="{EFD7CA41-2D43-4EFD-9551-BC91620BB328}" destId="{31916A18-B859-493D-ACEA-1B275615AEAC}" srcOrd="1" destOrd="0" presId="urn:microsoft.com/office/officeart/2005/8/layout/orgChart1"/>
    <dgm:cxn modelId="{B9584BCF-1161-412C-A055-A2426D862833}" srcId="{60ECF3F8-0E7C-4413-92B6-8E6864D48887}" destId="{CAED5557-0330-4313-931C-F6B1E55B1FFA}" srcOrd="2" destOrd="0" parTransId="{B097E281-D9B8-465A-8BEB-9ED3A18EBCCF}" sibTransId="{DAD84354-7E64-4D8C-A8A9-54639DCAC730}"/>
    <dgm:cxn modelId="{3ACF03AE-6F87-4344-AF23-5989EA0974DA}" type="presParOf" srcId="{89613AE5-F804-46D3-B401-F67EAEC0988F}" destId="{70CCBE55-6E33-4C79-8789-E1ACDB034A99}" srcOrd="0" destOrd="0" presId="urn:microsoft.com/office/officeart/2005/8/layout/orgChart1"/>
    <dgm:cxn modelId="{2F2F1321-72BA-40A3-B283-511A90DB0608}" type="presParOf" srcId="{70CCBE55-6E33-4C79-8789-E1ACDB034A99}" destId="{8288BECC-1D67-4963-A7BD-4CC1208FAC65}" srcOrd="0" destOrd="0" presId="urn:microsoft.com/office/officeart/2005/8/layout/orgChart1"/>
    <dgm:cxn modelId="{5E777FC8-6558-43D4-9E25-F2619B6FC1EA}" type="presParOf" srcId="{8288BECC-1D67-4963-A7BD-4CC1208FAC65}" destId="{84A9C19B-A4C9-4299-A09A-DBB963FB00CF}" srcOrd="0" destOrd="0" presId="urn:microsoft.com/office/officeart/2005/8/layout/orgChart1"/>
    <dgm:cxn modelId="{470EE128-A638-4220-AA52-C2E6C76B184D}" type="presParOf" srcId="{8288BECC-1D67-4963-A7BD-4CC1208FAC65}" destId="{FBCC3593-2054-4AFF-B16B-F7D7147D43A7}" srcOrd="1" destOrd="0" presId="urn:microsoft.com/office/officeart/2005/8/layout/orgChart1"/>
    <dgm:cxn modelId="{BD05C643-D593-4B04-A27A-3D49793AC098}" type="presParOf" srcId="{70CCBE55-6E33-4C79-8789-E1ACDB034A99}" destId="{2893DF36-8729-4A5E-992F-E318E1F85EB1}" srcOrd="1" destOrd="0" presId="urn:microsoft.com/office/officeart/2005/8/layout/orgChart1"/>
    <dgm:cxn modelId="{7C42E73A-4B49-4AF2-B125-0AF7D16C9BC1}" type="presParOf" srcId="{2893DF36-8729-4A5E-992F-E318E1F85EB1}" destId="{6AB5D750-5B0E-4662-88FE-9E7A1D1E6F44}" srcOrd="0" destOrd="0" presId="urn:microsoft.com/office/officeart/2005/8/layout/orgChart1"/>
    <dgm:cxn modelId="{C1342F2C-FC87-42AC-BAA1-19F8E34BEB0D}" type="presParOf" srcId="{2893DF36-8729-4A5E-992F-E318E1F85EB1}" destId="{82BB1D3A-CBE9-4156-977F-70745654B3B6}" srcOrd="1" destOrd="0" presId="urn:microsoft.com/office/officeart/2005/8/layout/orgChart1"/>
    <dgm:cxn modelId="{09B9981C-3F7A-492F-872F-1FFFDFD54A21}" type="presParOf" srcId="{82BB1D3A-CBE9-4156-977F-70745654B3B6}" destId="{0F31E149-0ED8-47FA-9FE7-BB70AA1F9EE8}" srcOrd="0" destOrd="0" presId="urn:microsoft.com/office/officeart/2005/8/layout/orgChart1"/>
    <dgm:cxn modelId="{4DFC05E6-0C8B-4C43-9A42-D370396C3E19}" type="presParOf" srcId="{0F31E149-0ED8-47FA-9FE7-BB70AA1F9EE8}" destId="{98DA5F99-A3E9-4AB4-92E7-01C4AD99EA23}" srcOrd="0" destOrd="0" presId="urn:microsoft.com/office/officeart/2005/8/layout/orgChart1"/>
    <dgm:cxn modelId="{B5B14BA6-1BBD-4702-83F2-88951EBB85D5}" type="presParOf" srcId="{0F31E149-0ED8-47FA-9FE7-BB70AA1F9EE8}" destId="{35E76464-B976-481B-9148-799B4690AB2D}" srcOrd="1" destOrd="0" presId="urn:microsoft.com/office/officeart/2005/8/layout/orgChart1"/>
    <dgm:cxn modelId="{ECC364C5-D113-4992-8D9F-165AD95FBD69}" type="presParOf" srcId="{82BB1D3A-CBE9-4156-977F-70745654B3B6}" destId="{D619BC8B-9C18-4D60-9D98-47E40EEDE1C1}" srcOrd="1" destOrd="0" presId="urn:microsoft.com/office/officeart/2005/8/layout/orgChart1"/>
    <dgm:cxn modelId="{D9B6A69D-AB77-4AEA-8587-3A90EA0981F7}" type="presParOf" srcId="{82BB1D3A-CBE9-4156-977F-70745654B3B6}" destId="{1C049F63-0DBF-48E9-A87D-3B449AE5FAF2}" srcOrd="2" destOrd="0" presId="urn:microsoft.com/office/officeart/2005/8/layout/orgChart1"/>
    <dgm:cxn modelId="{FEF170BE-583E-486F-9A99-8BB655148EAC}" type="presParOf" srcId="{2893DF36-8729-4A5E-992F-E318E1F85EB1}" destId="{EDE24C97-1456-46A7-82A6-52FD4796F939}" srcOrd="2" destOrd="0" presId="urn:microsoft.com/office/officeart/2005/8/layout/orgChart1"/>
    <dgm:cxn modelId="{621B521A-75EC-4C0C-95A2-0E90D67222A2}" type="presParOf" srcId="{2893DF36-8729-4A5E-992F-E318E1F85EB1}" destId="{D6F367D5-D57D-44B9-AAA1-FE0D69513270}" srcOrd="3" destOrd="0" presId="urn:microsoft.com/office/officeart/2005/8/layout/orgChart1"/>
    <dgm:cxn modelId="{00CCAEEA-2D62-4885-9ED4-F4C23CFA4F10}" type="presParOf" srcId="{D6F367D5-D57D-44B9-AAA1-FE0D69513270}" destId="{0A9F8226-BDD0-4442-866B-416907B18D18}" srcOrd="0" destOrd="0" presId="urn:microsoft.com/office/officeart/2005/8/layout/orgChart1"/>
    <dgm:cxn modelId="{D7871670-3ECD-4417-8D08-88973E0EDF10}" type="presParOf" srcId="{0A9F8226-BDD0-4442-866B-416907B18D18}" destId="{3EC6E5BF-907D-48D5-8740-B62941D0A37E}" srcOrd="0" destOrd="0" presId="urn:microsoft.com/office/officeart/2005/8/layout/orgChart1"/>
    <dgm:cxn modelId="{1C76DCBA-2860-4717-8337-14EA9B88E848}" type="presParOf" srcId="{0A9F8226-BDD0-4442-866B-416907B18D18}" destId="{87E30B23-5373-456D-B5B8-372C1C737230}" srcOrd="1" destOrd="0" presId="urn:microsoft.com/office/officeart/2005/8/layout/orgChart1"/>
    <dgm:cxn modelId="{A3872C4F-4F3C-4756-B66B-3BCF7BC24B36}" type="presParOf" srcId="{D6F367D5-D57D-44B9-AAA1-FE0D69513270}" destId="{E0BBD9CE-9BDF-450F-A680-97A0448591DD}" srcOrd="1" destOrd="0" presId="urn:microsoft.com/office/officeart/2005/8/layout/orgChart1"/>
    <dgm:cxn modelId="{7FB081E7-E283-4AF0-9A2B-D25503AFEAB6}" type="presParOf" srcId="{D6F367D5-D57D-44B9-AAA1-FE0D69513270}" destId="{66969B6B-B21B-41EB-A7E8-56B80C7DB70C}" srcOrd="2" destOrd="0" presId="urn:microsoft.com/office/officeart/2005/8/layout/orgChart1"/>
    <dgm:cxn modelId="{3F67B74B-9FDA-43DC-8ADF-E73C17B77179}" type="presParOf" srcId="{2893DF36-8729-4A5E-992F-E318E1F85EB1}" destId="{1B31D33F-B0E9-4F03-B118-1C580BCB6E5D}" srcOrd="4" destOrd="0" presId="urn:microsoft.com/office/officeart/2005/8/layout/orgChart1"/>
    <dgm:cxn modelId="{E43EFE4E-4CEE-4F7C-965F-C4C1066C7481}" type="presParOf" srcId="{2893DF36-8729-4A5E-992F-E318E1F85EB1}" destId="{978822DB-D676-447C-AC72-637A79AD8D85}" srcOrd="5" destOrd="0" presId="urn:microsoft.com/office/officeart/2005/8/layout/orgChart1"/>
    <dgm:cxn modelId="{7B380277-2D85-4893-ABAB-5CC76F85BBC0}" type="presParOf" srcId="{978822DB-D676-447C-AC72-637A79AD8D85}" destId="{FE470555-8D39-435A-933B-8DD6302A2EB9}" srcOrd="0" destOrd="0" presId="urn:microsoft.com/office/officeart/2005/8/layout/orgChart1"/>
    <dgm:cxn modelId="{E309E8A4-4B30-41BE-BD3B-FACECEF86517}" type="presParOf" srcId="{FE470555-8D39-435A-933B-8DD6302A2EB9}" destId="{94B3B217-F031-414E-A443-D58EE4897847}" srcOrd="0" destOrd="0" presId="urn:microsoft.com/office/officeart/2005/8/layout/orgChart1"/>
    <dgm:cxn modelId="{2764F5C1-8E0C-49BF-8612-1FC1371C594E}" type="presParOf" srcId="{FE470555-8D39-435A-933B-8DD6302A2EB9}" destId="{E03FE458-DC37-4DFD-93C4-B891ED11CD9B}" srcOrd="1" destOrd="0" presId="urn:microsoft.com/office/officeart/2005/8/layout/orgChart1"/>
    <dgm:cxn modelId="{165C6796-3328-43C4-AE88-D4F2EE5E4ED6}" type="presParOf" srcId="{978822DB-D676-447C-AC72-637A79AD8D85}" destId="{6CD0E555-5A93-4AA2-842D-404FF3CCE0D1}" srcOrd="1" destOrd="0" presId="urn:microsoft.com/office/officeart/2005/8/layout/orgChart1"/>
    <dgm:cxn modelId="{813A8A7D-7006-4A18-BBAC-125E1E181B9D}" type="presParOf" srcId="{978822DB-D676-447C-AC72-637A79AD8D85}" destId="{39019AB2-C7FB-45AE-A086-C0772A8BE4FA}" srcOrd="2" destOrd="0" presId="urn:microsoft.com/office/officeart/2005/8/layout/orgChart1"/>
    <dgm:cxn modelId="{DB8BFC0D-1A13-4DCB-AD03-26FD62F2C3DB}" type="presParOf" srcId="{2893DF36-8729-4A5E-992F-E318E1F85EB1}" destId="{282997F7-E0D5-4008-9BDA-3462EE2BBD2B}" srcOrd="6" destOrd="0" presId="urn:microsoft.com/office/officeart/2005/8/layout/orgChart1"/>
    <dgm:cxn modelId="{61F1665C-9B34-4D5C-BC4D-9943DEE2E651}" type="presParOf" srcId="{2893DF36-8729-4A5E-992F-E318E1F85EB1}" destId="{39CFC52A-CFAC-464D-901B-4EBDB700F76A}" srcOrd="7" destOrd="0" presId="urn:microsoft.com/office/officeart/2005/8/layout/orgChart1"/>
    <dgm:cxn modelId="{4D94A2A1-A00D-44AC-A842-F1708AA2A8A8}" type="presParOf" srcId="{39CFC52A-CFAC-464D-901B-4EBDB700F76A}" destId="{91E66CA9-EE12-4223-A74E-A871DF686D45}" srcOrd="0" destOrd="0" presId="urn:microsoft.com/office/officeart/2005/8/layout/orgChart1"/>
    <dgm:cxn modelId="{D22B7291-5C53-40F0-B061-7CC2163D263D}" type="presParOf" srcId="{91E66CA9-EE12-4223-A74E-A871DF686D45}" destId="{4060A579-AC68-4ECF-9C06-19AB336BECC0}" srcOrd="0" destOrd="0" presId="urn:microsoft.com/office/officeart/2005/8/layout/orgChart1"/>
    <dgm:cxn modelId="{16984813-B63B-449A-8AAC-E4383AD0C769}" type="presParOf" srcId="{91E66CA9-EE12-4223-A74E-A871DF686D45}" destId="{E00C3732-5D8F-422C-A35C-4EFBC37CB431}" srcOrd="1" destOrd="0" presId="urn:microsoft.com/office/officeart/2005/8/layout/orgChart1"/>
    <dgm:cxn modelId="{C2CA770A-9C66-4502-B927-A6DE9E87D0B1}" type="presParOf" srcId="{39CFC52A-CFAC-464D-901B-4EBDB700F76A}" destId="{73E0E5C5-D21D-43E4-BE51-2557825E5FC3}" srcOrd="1" destOrd="0" presId="urn:microsoft.com/office/officeart/2005/8/layout/orgChart1"/>
    <dgm:cxn modelId="{9BF9A045-814F-4CD9-AB6C-882BF77DE8F3}" type="presParOf" srcId="{39CFC52A-CFAC-464D-901B-4EBDB700F76A}" destId="{3A822569-5672-465E-9F34-460AE05591AE}" srcOrd="2" destOrd="0" presId="urn:microsoft.com/office/officeart/2005/8/layout/orgChart1"/>
    <dgm:cxn modelId="{0AA5C2F8-7365-4E55-A955-89309766E709}" type="presParOf" srcId="{2893DF36-8729-4A5E-992F-E318E1F85EB1}" destId="{216A4106-EFBF-4897-960B-9C327DEE0806}" srcOrd="8" destOrd="0" presId="urn:microsoft.com/office/officeart/2005/8/layout/orgChart1"/>
    <dgm:cxn modelId="{B80009E8-6A75-478D-BEA8-A2F510034BEE}" type="presParOf" srcId="{2893DF36-8729-4A5E-992F-E318E1F85EB1}" destId="{151FF593-375A-4563-A2BF-EC7AE4FD3A3B}" srcOrd="9" destOrd="0" presId="urn:microsoft.com/office/officeart/2005/8/layout/orgChart1"/>
    <dgm:cxn modelId="{7A18458D-277A-4C0B-8533-6160914F1751}" type="presParOf" srcId="{151FF593-375A-4563-A2BF-EC7AE4FD3A3B}" destId="{E1210900-94A8-4143-A262-BBFE562B6800}" srcOrd="0" destOrd="0" presId="urn:microsoft.com/office/officeart/2005/8/layout/orgChart1"/>
    <dgm:cxn modelId="{8D5EF4F5-DE66-4227-A715-0EE41A1AA24B}" type="presParOf" srcId="{E1210900-94A8-4143-A262-BBFE562B6800}" destId="{7AAFC910-0459-41D0-B81B-F3DE116E58C5}" srcOrd="0" destOrd="0" presId="urn:microsoft.com/office/officeart/2005/8/layout/orgChart1"/>
    <dgm:cxn modelId="{CDFB1A8D-BC66-4035-87E3-35CEAE585174}" type="presParOf" srcId="{E1210900-94A8-4143-A262-BBFE562B6800}" destId="{E4C269D8-18DE-4761-B709-B1151FCC07AD}" srcOrd="1" destOrd="0" presId="urn:microsoft.com/office/officeart/2005/8/layout/orgChart1"/>
    <dgm:cxn modelId="{F34C3D10-3931-4B32-90AB-64D02EC3F30E}" type="presParOf" srcId="{151FF593-375A-4563-A2BF-EC7AE4FD3A3B}" destId="{028DC4A8-F69B-4888-86D2-DC6A28C5947C}" srcOrd="1" destOrd="0" presId="urn:microsoft.com/office/officeart/2005/8/layout/orgChart1"/>
    <dgm:cxn modelId="{3A228A1B-BD6E-4152-B7AF-9D8ECA650234}" type="presParOf" srcId="{151FF593-375A-4563-A2BF-EC7AE4FD3A3B}" destId="{2977F289-EBEF-4A2C-AF39-7B3E90475757}" srcOrd="2" destOrd="0" presId="urn:microsoft.com/office/officeart/2005/8/layout/orgChart1"/>
    <dgm:cxn modelId="{E4DC6373-A1A2-45B0-9FBC-66E79F96B0D1}" type="presParOf" srcId="{2893DF36-8729-4A5E-992F-E318E1F85EB1}" destId="{230B38FF-2D16-4219-94FD-51C3D53EC324}" srcOrd="10" destOrd="0" presId="urn:microsoft.com/office/officeart/2005/8/layout/orgChart1"/>
    <dgm:cxn modelId="{69B95CD4-352D-4F8D-A0DA-291FDC86C35C}" type="presParOf" srcId="{2893DF36-8729-4A5E-992F-E318E1F85EB1}" destId="{02F2AA1E-2997-4129-9BF0-DF68B551EB8A}" srcOrd="11" destOrd="0" presId="urn:microsoft.com/office/officeart/2005/8/layout/orgChart1"/>
    <dgm:cxn modelId="{C910E37D-3BF6-44B1-9253-2E7E8830B95D}" type="presParOf" srcId="{02F2AA1E-2997-4129-9BF0-DF68B551EB8A}" destId="{954B74F0-2AB5-4FD9-9AC6-07A0E1FCAD64}" srcOrd="0" destOrd="0" presId="urn:microsoft.com/office/officeart/2005/8/layout/orgChart1"/>
    <dgm:cxn modelId="{40C92EAD-A633-42E4-B137-F46D102BB7BC}" type="presParOf" srcId="{954B74F0-2AB5-4FD9-9AC6-07A0E1FCAD64}" destId="{74334A5D-45BF-4459-844C-59C532F17344}" srcOrd="0" destOrd="0" presId="urn:microsoft.com/office/officeart/2005/8/layout/orgChart1"/>
    <dgm:cxn modelId="{53D59092-B55C-4EA1-A5A4-BFA9228F73D2}" type="presParOf" srcId="{954B74F0-2AB5-4FD9-9AC6-07A0E1FCAD64}" destId="{CDE978CC-F3E0-4C18-BC3C-23D0717D86FE}" srcOrd="1" destOrd="0" presId="urn:microsoft.com/office/officeart/2005/8/layout/orgChart1"/>
    <dgm:cxn modelId="{9A28A0E6-4B78-4C67-83A2-A532A4283B73}" type="presParOf" srcId="{02F2AA1E-2997-4129-9BF0-DF68B551EB8A}" destId="{5A33DDFD-5045-479F-BD98-34399DAB8A0F}" srcOrd="1" destOrd="0" presId="urn:microsoft.com/office/officeart/2005/8/layout/orgChart1"/>
    <dgm:cxn modelId="{921EBD3F-18A4-4606-80DD-D1FDEC91C709}" type="presParOf" srcId="{02F2AA1E-2997-4129-9BF0-DF68B551EB8A}" destId="{B91C262C-5835-428F-86EC-66B2E21D31BD}" srcOrd="2" destOrd="0" presId="urn:microsoft.com/office/officeart/2005/8/layout/orgChart1"/>
    <dgm:cxn modelId="{58E46306-CCCC-4C17-8B69-68D7A0273382}" type="presParOf" srcId="{2893DF36-8729-4A5E-992F-E318E1F85EB1}" destId="{78D4FC4C-DF59-43B6-905A-B8090BD3A343}" srcOrd="12" destOrd="0" presId="urn:microsoft.com/office/officeart/2005/8/layout/orgChart1"/>
    <dgm:cxn modelId="{716C9D0D-69A6-4856-B8B3-2796F58063F6}" type="presParOf" srcId="{2893DF36-8729-4A5E-992F-E318E1F85EB1}" destId="{B4839D5A-9A16-439E-B9BD-1259E8EF48A8}" srcOrd="13" destOrd="0" presId="urn:microsoft.com/office/officeart/2005/8/layout/orgChart1"/>
    <dgm:cxn modelId="{43C51B71-25CE-4A92-B5A5-2EA26B8A1AB6}" type="presParOf" srcId="{B4839D5A-9A16-439E-B9BD-1259E8EF48A8}" destId="{A36A1BF5-3FFC-4CFB-8FA3-352CFB43821E}" srcOrd="0" destOrd="0" presId="urn:microsoft.com/office/officeart/2005/8/layout/orgChart1"/>
    <dgm:cxn modelId="{01FA94C4-4A7B-4DAC-82CD-BDBF4183172A}" type="presParOf" srcId="{A36A1BF5-3FFC-4CFB-8FA3-352CFB43821E}" destId="{BA31D839-7486-4825-B326-7C9B950E6D53}" srcOrd="0" destOrd="0" presId="urn:microsoft.com/office/officeart/2005/8/layout/orgChart1"/>
    <dgm:cxn modelId="{F0D00321-E998-4815-BCFC-B60D3E6299BD}" type="presParOf" srcId="{A36A1BF5-3FFC-4CFB-8FA3-352CFB43821E}" destId="{42151A9B-B08F-4F42-B765-A10755D63AFD}" srcOrd="1" destOrd="0" presId="urn:microsoft.com/office/officeart/2005/8/layout/orgChart1"/>
    <dgm:cxn modelId="{8932DB47-4AF7-4BF1-9056-A4C8F5CE7BE4}" type="presParOf" srcId="{B4839D5A-9A16-439E-B9BD-1259E8EF48A8}" destId="{6D96AF13-588A-4EEF-9B39-F076995A7D23}" srcOrd="1" destOrd="0" presId="urn:microsoft.com/office/officeart/2005/8/layout/orgChart1"/>
    <dgm:cxn modelId="{E75501D9-1753-4B19-AC56-9AA3CFC77E7C}" type="presParOf" srcId="{B4839D5A-9A16-439E-B9BD-1259E8EF48A8}" destId="{A723E1D6-02EE-402B-B66C-F3BDD023528B}" srcOrd="2" destOrd="0" presId="urn:microsoft.com/office/officeart/2005/8/layout/orgChart1"/>
    <dgm:cxn modelId="{1A4463F8-7AE3-4EAF-9AC9-836C7DD900F8}" type="presParOf" srcId="{2893DF36-8729-4A5E-992F-E318E1F85EB1}" destId="{C5497B07-7D1A-47AB-90E6-902F655150BA}" srcOrd="14" destOrd="0" presId="urn:microsoft.com/office/officeart/2005/8/layout/orgChart1"/>
    <dgm:cxn modelId="{5CB95F93-5D78-445C-BFE9-019F01CA994D}" type="presParOf" srcId="{2893DF36-8729-4A5E-992F-E318E1F85EB1}" destId="{AA5D7E4E-F3FC-40D5-9708-48BF94CA2A12}" srcOrd="15" destOrd="0" presId="urn:microsoft.com/office/officeart/2005/8/layout/orgChart1"/>
    <dgm:cxn modelId="{8128CB21-3740-4E93-97CB-B3F2F3134C13}" type="presParOf" srcId="{AA5D7E4E-F3FC-40D5-9708-48BF94CA2A12}" destId="{D3DAF297-5F51-49DA-8EEC-DEEEC3DB9E03}" srcOrd="0" destOrd="0" presId="urn:microsoft.com/office/officeart/2005/8/layout/orgChart1"/>
    <dgm:cxn modelId="{A4987A30-F88A-46CC-958D-13DA1D3D29CA}" type="presParOf" srcId="{D3DAF297-5F51-49DA-8EEC-DEEEC3DB9E03}" destId="{AADC1015-0621-4500-95A7-DBFED7E850C0}" srcOrd="0" destOrd="0" presId="urn:microsoft.com/office/officeart/2005/8/layout/orgChart1"/>
    <dgm:cxn modelId="{3314F337-EA72-4F8C-BED3-CB66C214AC76}" type="presParOf" srcId="{D3DAF297-5F51-49DA-8EEC-DEEEC3DB9E03}" destId="{31916A18-B859-493D-ACEA-1B275615AEAC}" srcOrd="1" destOrd="0" presId="urn:microsoft.com/office/officeart/2005/8/layout/orgChart1"/>
    <dgm:cxn modelId="{2F9693B8-D8F6-4C0B-8D9D-1CFDA1342A7D}" type="presParOf" srcId="{AA5D7E4E-F3FC-40D5-9708-48BF94CA2A12}" destId="{6F7145B9-554A-4694-B6E2-CD9120232169}" srcOrd="1" destOrd="0" presId="urn:microsoft.com/office/officeart/2005/8/layout/orgChart1"/>
    <dgm:cxn modelId="{7D3F41B9-FD8C-4E0F-B0AC-C9A11BACD551}" type="presParOf" srcId="{AA5D7E4E-F3FC-40D5-9708-48BF94CA2A12}" destId="{7BF860C6-98D4-41D0-9A23-E1C1FDBC9864}" srcOrd="2" destOrd="0" presId="urn:microsoft.com/office/officeart/2005/8/layout/orgChart1"/>
    <dgm:cxn modelId="{6EC04190-6013-4612-8649-D973E056D9BF}" type="presParOf" srcId="{70CCBE55-6E33-4C79-8789-E1ACDB034A99}" destId="{C465008C-86E6-4447-9B25-C35EC0B1CD4F}" srcOrd="2" destOrd="0" presId="urn:microsoft.com/office/officeart/2005/8/layout/orgChart1"/>
    <dgm:cxn modelId="{3189B722-B7C8-4DE0-A965-A17CDE200A99}" type="presParOf" srcId="{C465008C-86E6-4447-9B25-C35EC0B1CD4F}" destId="{AB11F2D8-DD67-4FFC-8A40-AC5525F7619E}" srcOrd="0" destOrd="0" presId="urn:microsoft.com/office/officeart/2005/8/layout/orgChart1"/>
    <dgm:cxn modelId="{F6139B6F-DFDA-46EE-89AA-C734AC814EBD}" type="presParOf" srcId="{C465008C-86E6-4447-9B25-C35EC0B1CD4F}" destId="{5D46010F-1595-4224-BE39-3BF00C4D9C27}" srcOrd="1" destOrd="0" presId="urn:microsoft.com/office/officeart/2005/8/layout/orgChart1"/>
    <dgm:cxn modelId="{F454BDAF-B839-4CE8-B42C-37DA60E4CD1A}" type="presParOf" srcId="{5D46010F-1595-4224-BE39-3BF00C4D9C27}" destId="{E8AD8072-EC86-4972-BA9E-C492D2EBA3BC}" srcOrd="0" destOrd="0" presId="urn:microsoft.com/office/officeart/2005/8/layout/orgChart1"/>
    <dgm:cxn modelId="{E30E848F-40DB-4CD4-8796-9636DA54B76D}" type="presParOf" srcId="{E8AD8072-EC86-4972-BA9E-C492D2EBA3BC}" destId="{DF676BC5-F74D-46ED-8CC8-959156A59E98}" srcOrd="0" destOrd="0" presId="urn:microsoft.com/office/officeart/2005/8/layout/orgChart1"/>
    <dgm:cxn modelId="{C87BF28B-9003-45F6-B31F-9348FFB1A354}" type="presParOf" srcId="{E8AD8072-EC86-4972-BA9E-C492D2EBA3BC}" destId="{FF004101-9283-4719-9F0A-E0E768356C1F}" srcOrd="1" destOrd="0" presId="urn:microsoft.com/office/officeart/2005/8/layout/orgChart1"/>
    <dgm:cxn modelId="{27279CF2-ADD0-41F0-8639-7451D0675317}" type="presParOf" srcId="{5D46010F-1595-4224-BE39-3BF00C4D9C27}" destId="{8FD21FCD-DCB9-46F6-B4F7-04E0EE557636}" srcOrd="1" destOrd="0" presId="urn:microsoft.com/office/officeart/2005/8/layout/orgChart1"/>
    <dgm:cxn modelId="{1A0552DF-5AEC-4A10-9100-69EE76D3074D}" type="presParOf" srcId="{5D46010F-1595-4224-BE39-3BF00C4D9C27}" destId="{78FF4AE7-19FA-42ED-A12E-FE347198A9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33FC1-4C7F-4987-AC65-F76B7A5FCD2E}" type="doc">
      <dgm:prSet loTypeId="urn:microsoft.com/office/officeart/2005/8/layout/default#1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7D8B01AC-CD0F-4409-AE50-CCC5607445E7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b="0" dirty="0" smtClean="0">
              <a:latin typeface="Calibri Light" panose="020F0302020204030204" pitchFamily="34" charset="0"/>
            </a:rPr>
            <a:t>F-OFDM</a:t>
          </a:r>
          <a:endParaRPr lang="zh-CN" b="0" dirty="0">
            <a:latin typeface="Calibri Light" panose="020F0302020204030204" pitchFamily="34" charset="0"/>
          </a:endParaRPr>
        </a:p>
      </dgm:t>
    </dgm:pt>
    <dgm:pt modelId="{FAD38B26-9BC7-4E93-871A-DD102F5AE4FF}" type="parTrans" cxnId="{67DA8CB2-19DE-4336-8BF7-852A79C8D286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BB28D2AB-2023-42F4-8E37-1C42C2782E7B}" type="sibTrans" cxnId="{67DA8CB2-19DE-4336-8BF7-852A79C8D286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FDC3FF38-1BEF-4BEC-9A70-0331EF9CC68F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b="0" dirty="0" smtClean="0">
              <a:latin typeface="Calibri Light" panose="020F0302020204030204" pitchFamily="34" charset="0"/>
            </a:rPr>
            <a:t>Polar codes</a:t>
          </a:r>
          <a:endParaRPr lang="zh-CN" b="0" dirty="0">
            <a:latin typeface="Calibri Light" panose="020F0302020204030204" pitchFamily="34" charset="0"/>
          </a:endParaRPr>
        </a:p>
      </dgm:t>
    </dgm:pt>
    <dgm:pt modelId="{77C1BA2E-21EC-43B3-96FA-337AF7860FAF}" type="parTrans" cxnId="{315B6C8E-1F0D-4A1A-A6C5-AF6D001969A9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BC4D8B82-7188-4498-A577-B18599F0B045}" type="sibTrans" cxnId="{315B6C8E-1F0D-4A1A-A6C5-AF6D001969A9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251BFC46-E9FA-48DB-B50F-70A23C57B66B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b="0" dirty="0" smtClean="0">
              <a:latin typeface="Calibri Light" panose="020F0302020204030204" pitchFamily="34" charset="0"/>
            </a:rPr>
            <a:t>FBMC</a:t>
          </a:r>
          <a:endParaRPr lang="zh-CN" b="0" dirty="0">
            <a:latin typeface="Calibri Light" panose="020F0302020204030204" pitchFamily="34" charset="0"/>
          </a:endParaRPr>
        </a:p>
      </dgm:t>
    </dgm:pt>
    <dgm:pt modelId="{21450D2E-8F14-4F36-9CE0-0AEF2CB13A07}" type="parTrans" cxnId="{EA219DA9-0518-4AB3-917D-E60CABADE3EC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6C96B4B6-BF26-4CBA-AAE4-E24A0278E83A}" type="sibTrans" cxnId="{EA219DA9-0518-4AB3-917D-E60CABADE3EC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968C7F4E-24A8-4153-BC50-F0607F3524D1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b="0" dirty="0" smtClean="0">
              <a:latin typeface="Calibri Light" panose="020F0302020204030204" pitchFamily="34" charset="0"/>
            </a:rPr>
            <a:t>Network coding</a:t>
          </a:r>
          <a:endParaRPr lang="zh-CN" b="0" dirty="0">
            <a:latin typeface="Calibri Light" panose="020F0302020204030204" pitchFamily="34" charset="0"/>
          </a:endParaRPr>
        </a:p>
      </dgm:t>
    </dgm:pt>
    <dgm:pt modelId="{2362A11B-8479-4334-AECE-BB886097DFB5}" type="parTrans" cxnId="{EA26B423-9411-4247-88BD-35E7EA64E73A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1F67F370-7E6B-4251-8AF3-69AD8FB3A7EE}" type="sibTrans" cxnId="{EA26B423-9411-4247-88BD-35E7EA64E73A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5F7E3C17-29F3-47B8-95DE-E1A17D2D5799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b="0" dirty="0" smtClean="0">
              <a:latin typeface="Calibri Light" panose="020F0302020204030204" pitchFamily="34" charset="0"/>
            </a:rPr>
            <a:t>Flexible Duplex</a:t>
          </a:r>
          <a:endParaRPr lang="zh-CN" b="0" dirty="0">
            <a:latin typeface="Calibri Light" panose="020F0302020204030204" pitchFamily="34" charset="0"/>
          </a:endParaRPr>
        </a:p>
      </dgm:t>
    </dgm:pt>
    <dgm:pt modelId="{85C9D54D-BED7-4BA4-AD28-126FC88772B3}" type="parTrans" cxnId="{992D3BC5-1068-460B-815C-E7976B06619F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BDE14F9F-9CDE-4D4A-87C5-B44F1F9575BC}" type="sibTrans" cxnId="{992D3BC5-1068-460B-815C-E7976B06619F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B8E82DAC-F1A7-47EF-AB9F-C31EA97B292A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b="0" smtClean="0">
              <a:latin typeface="Calibri Light" panose="020F0302020204030204" pitchFamily="34" charset="0"/>
            </a:rPr>
            <a:t>Full </a:t>
          </a:r>
          <a:r>
            <a:rPr lang="en-US" b="0" dirty="0" smtClean="0">
              <a:latin typeface="Calibri Light" panose="020F0302020204030204" pitchFamily="34" charset="0"/>
            </a:rPr>
            <a:t>duplex</a:t>
          </a:r>
          <a:endParaRPr lang="zh-CN" b="0" dirty="0">
            <a:latin typeface="Calibri Light" panose="020F0302020204030204" pitchFamily="34" charset="0"/>
          </a:endParaRPr>
        </a:p>
      </dgm:t>
    </dgm:pt>
    <dgm:pt modelId="{73B3FF46-4953-48E6-9984-39018D7E3BE4}" type="parTrans" cxnId="{25F325A3-CC76-497E-A767-219047DA1E35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35880F87-2B4C-4BEA-B435-5DFBE7DC838B}" type="sibTrans" cxnId="{25F325A3-CC76-497E-A767-219047DA1E35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69415D83-B95A-4E32-AE26-8DA7E83247F1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b="0" dirty="0" smtClean="0">
              <a:latin typeface="Calibri Light" panose="020F0302020204030204" pitchFamily="34" charset="0"/>
            </a:rPr>
            <a:t>M-</a:t>
          </a:r>
          <a:r>
            <a:rPr lang="en-US" b="0" dirty="0" err="1" smtClean="0">
              <a:latin typeface="Calibri Light" panose="020F0302020204030204" pitchFamily="34" charset="0"/>
            </a:rPr>
            <a:t>ary</a:t>
          </a:r>
          <a:r>
            <a:rPr lang="en-US" b="0" dirty="0" smtClean="0">
              <a:latin typeface="Calibri Light" panose="020F0302020204030204" pitchFamily="34" charset="0"/>
            </a:rPr>
            <a:t> LDPC</a:t>
          </a:r>
          <a:endParaRPr lang="zh-CN" b="0" dirty="0">
            <a:latin typeface="Calibri Light" panose="020F0302020204030204" pitchFamily="34" charset="0"/>
          </a:endParaRPr>
        </a:p>
      </dgm:t>
    </dgm:pt>
    <dgm:pt modelId="{798B37A1-0001-4AAC-B37D-42ED1D64B62B}" type="sibTrans" cxnId="{653AD6B5-769B-477F-943E-EDE312442AF2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55A51049-3733-44D8-970D-126A92448AF5}" type="parTrans" cxnId="{653AD6B5-769B-477F-943E-EDE312442AF2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8B3FE670-E7F8-4E8C-808F-09305A980F85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b="0" smtClean="0">
              <a:latin typeface="Calibri Light" panose="020F0302020204030204" pitchFamily="34" charset="0"/>
            </a:rPr>
            <a:t>D2D</a:t>
          </a:r>
          <a:endParaRPr lang="zh-CN" b="0" dirty="0">
            <a:latin typeface="Calibri Light" panose="020F0302020204030204" pitchFamily="34" charset="0"/>
          </a:endParaRPr>
        </a:p>
      </dgm:t>
    </dgm:pt>
    <dgm:pt modelId="{9C656822-18FD-481E-8C60-8ADE46A317D8}" type="parTrans" cxnId="{C2B12335-BE41-4DBA-A91E-1AE53B49B304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53157986-23F1-41AA-B11F-6074A4CB0394}" type="sibTrans" cxnId="{C2B12335-BE41-4DBA-A91E-1AE53B49B304}">
      <dgm:prSet/>
      <dgm:spPr/>
      <dgm:t>
        <a:bodyPr/>
        <a:lstStyle/>
        <a:p>
          <a:endParaRPr lang="zh-CN" altLang="en-US" b="0">
            <a:latin typeface="Calibri Light" panose="020F0302020204030204" pitchFamily="34" charset="0"/>
          </a:endParaRPr>
        </a:p>
      </dgm:t>
    </dgm:pt>
    <dgm:pt modelId="{E8AE673A-8982-449F-87AD-267442170003}" type="pres">
      <dgm:prSet presAssocID="{6AC33FC1-4C7F-4987-AC65-F76B7A5FCD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85342E7-385C-4103-A75E-E0628F3BE296}" type="pres">
      <dgm:prSet presAssocID="{7D8B01AC-CD0F-4409-AE50-CCC5607445E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11F6A6-7974-49FD-985B-B487511C5311}" type="pres">
      <dgm:prSet presAssocID="{BB28D2AB-2023-42F4-8E37-1C42C2782E7B}" presName="sibTrans" presStyleCnt="0"/>
      <dgm:spPr/>
      <dgm:t>
        <a:bodyPr/>
        <a:lstStyle/>
        <a:p>
          <a:endParaRPr lang="zh-CN" altLang="en-US"/>
        </a:p>
      </dgm:t>
    </dgm:pt>
    <dgm:pt modelId="{09DC3ECA-CF5F-4F4A-BCB7-AE7C8B9EAE37}" type="pres">
      <dgm:prSet presAssocID="{5F7E3C17-29F3-47B8-95DE-E1A17D2D579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CEEF60-4CC8-42FC-8F17-DE4D0329EF5C}" type="pres">
      <dgm:prSet presAssocID="{BDE14F9F-9CDE-4D4A-87C5-B44F1F9575BC}" presName="sibTrans" presStyleCnt="0"/>
      <dgm:spPr/>
      <dgm:t>
        <a:bodyPr/>
        <a:lstStyle/>
        <a:p>
          <a:endParaRPr lang="zh-CN" altLang="en-US"/>
        </a:p>
      </dgm:t>
    </dgm:pt>
    <dgm:pt modelId="{1E8A0F88-50B8-4442-904F-6CA5011F7519}" type="pres">
      <dgm:prSet presAssocID="{FDC3FF38-1BEF-4BEC-9A70-0331EF9CC68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D43F97-7AF2-438B-9A32-9EFB80018095}" type="pres">
      <dgm:prSet presAssocID="{BC4D8B82-7188-4498-A577-B18599F0B045}" presName="sibTrans" presStyleCnt="0"/>
      <dgm:spPr/>
      <dgm:t>
        <a:bodyPr/>
        <a:lstStyle/>
        <a:p>
          <a:endParaRPr lang="zh-CN" altLang="en-US"/>
        </a:p>
      </dgm:t>
    </dgm:pt>
    <dgm:pt modelId="{F676F2B9-257D-4F2F-823B-8099D6730325}" type="pres">
      <dgm:prSet presAssocID="{B8E82DAC-F1A7-47EF-AB9F-C31EA97B292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51C476-4A60-4F19-AE97-F587E294B1DB}" type="pres">
      <dgm:prSet presAssocID="{35880F87-2B4C-4BEA-B435-5DFBE7DC838B}" presName="sibTrans" presStyleCnt="0"/>
      <dgm:spPr/>
      <dgm:t>
        <a:bodyPr/>
        <a:lstStyle/>
        <a:p>
          <a:endParaRPr lang="zh-CN" altLang="en-US"/>
        </a:p>
      </dgm:t>
    </dgm:pt>
    <dgm:pt modelId="{ACBBA63B-33A1-459C-927E-E67FC3E3A17D}" type="pres">
      <dgm:prSet presAssocID="{251BFC46-E9FA-48DB-B50F-70A23C57B66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343408-DC38-4523-8565-BB6D44507541}" type="pres">
      <dgm:prSet presAssocID="{6C96B4B6-BF26-4CBA-AAE4-E24A0278E83A}" presName="sibTrans" presStyleCnt="0"/>
      <dgm:spPr/>
      <dgm:t>
        <a:bodyPr/>
        <a:lstStyle/>
        <a:p>
          <a:endParaRPr lang="zh-CN" altLang="en-US"/>
        </a:p>
      </dgm:t>
    </dgm:pt>
    <dgm:pt modelId="{83769CB7-3205-4B58-9078-5C180486F1C8}" type="pres">
      <dgm:prSet presAssocID="{69415D83-B95A-4E32-AE26-8DA7E83247F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1D3776-3BE4-4C81-9D54-959A8480A46B}" type="pres">
      <dgm:prSet presAssocID="{798B37A1-0001-4AAC-B37D-42ED1D64B62B}" presName="sibTrans" presStyleCnt="0"/>
      <dgm:spPr/>
      <dgm:t>
        <a:bodyPr/>
        <a:lstStyle/>
        <a:p>
          <a:endParaRPr lang="zh-CN" altLang="en-US"/>
        </a:p>
      </dgm:t>
    </dgm:pt>
    <dgm:pt modelId="{B2B60D30-BABC-468C-8820-5B07F3C44D67}" type="pres">
      <dgm:prSet presAssocID="{968C7F4E-24A8-4153-BC50-F0607F3524D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C9B205-6EE4-4FF3-AB56-B6820F641A41}" type="pres">
      <dgm:prSet presAssocID="{1F67F370-7E6B-4251-8AF3-69AD8FB3A7EE}" presName="sibTrans" presStyleCnt="0"/>
      <dgm:spPr/>
      <dgm:t>
        <a:bodyPr/>
        <a:lstStyle/>
        <a:p>
          <a:endParaRPr lang="zh-CN" altLang="en-US"/>
        </a:p>
      </dgm:t>
    </dgm:pt>
    <dgm:pt modelId="{020BC11F-0203-4C27-B823-4DF5911A9FAF}" type="pres">
      <dgm:prSet presAssocID="{8B3FE670-E7F8-4E8C-808F-09305A980F8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3390A6E-D8F6-4BE6-B82A-50DE474CA85C}" type="presOf" srcId="{251BFC46-E9FA-48DB-B50F-70A23C57B66B}" destId="{ACBBA63B-33A1-459C-927E-E67FC3E3A17D}" srcOrd="0" destOrd="0" presId="urn:microsoft.com/office/officeart/2005/8/layout/default#1"/>
    <dgm:cxn modelId="{32A11DCD-B922-48FD-BBD9-7137DE64650D}" type="presOf" srcId="{FDC3FF38-1BEF-4BEC-9A70-0331EF9CC68F}" destId="{1E8A0F88-50B8-4442-904F-6CA5011F7519}" srcOrd="0" destOrd="0" presId="urn:microsoft.com/office/officeart/2005/8/layout/default#1"/>
    <dgm:cxn modelId="{EA219DA9-0518-4AB3-917D-E60CABADE3EC}" srcId="{6AC33FC1-4C7F-4987-AC65-F76B7A5FCD2E}" destId="{251BFC46-E9FA-48DB-B50F-70A23C57B66B}" srcOrd="4" destOrd="0" parTransId="{21450D2E-8F14-4F36-9CE0-0AEF2CB13A07}" sibTransId="{6C96B4B6-BF26-4CBA-AAE4-E24A0278E83A}"/>
    <dgm:cxn modelId="{1034B199-A03A-4124-8552-D93D8FF0E6C8}" type="presOf" srcId="{8B3FE670-E7F8-4E8C-808F-09305A980F85}" destId="{020BC11F-0203-4C27-B823-4DF5911A9FAF}" srcOrd="0" destOrd="0" presId="urn:microsoft.com/office/officeart/2005/8/layout/default#1"/>
    <dgm:cxn modelId="{57951A4D-2C11-4D30-8E35-DEDC48C80ED6}" type="presOf" srcId="{968C7F4E-24A8-4153-BC50-F0607F3524D1}" destId="{B2B60D30-BABC-468C-8820-5B07F3C44D67}" srcOrd="0" destOrd="0" presId="urn:microsoft.com/office/officeart/2005/8/layout/default#1"/>
    <dgm:cxn modelId="{EA26B423-9411-4247-88BD-35E7EA64E73A}" srcId="{6AC33FC1-4C7F-4987-AC65-F76B7A5FCD2E}" destId="{968C7F4E-24A8-4153-BC50-F0607F3524D1}" srcOrd="6" destOrd="0" parTransId="{2362A11B-8479-4334-AECE-BB886097DFB5}" sibTransId="{1F67F370-7E6B-4251-8AF3-69AD8FB3A7EE}"/>
    <dgm:cxn modelId="{32A26FAA-9BE3-415C-AAF8-1F42FBA604A8}" type="presOf" srcId="{5F7E3C17-29F3-47B8-95DE-E1A17D2D5799}" destId="{09DC3ECA-CF5F-4F4A-BCB7-AE7C8B9EAE37}" srcOrd="0" destOrd="0" presId="urn:microsoft.com/office/officeart/2005/8/layout/default#1"/>
    <dgm:cxn modelId="{992D3BC5-1068-460B-815C-E7976B06619F}" srcId="{6AC33FC1-4C7F-4987-AC65-F76B7A5FCD2E}" destId="{5F7E3C17-29F3-47B8-95DE-E1A17D2D5799}" srcOrd="1" destOrd="0" parTransId="{85C9D54D-BED7-4BA4-AD28-126FC88772B3}" sibTransId="{BDE14F9F-9CDE-4D4A-87C5-B44F1F9575BC}"/>
    <dgm:cxn modelId="{315B6C8E-1F0D-4A1A-A6C5-AF6D001969A9}" srcId="{6AC33FC1-4C7F-4987-AC65-F76B7A5FCD2E}" destId="{FDC3FF38-1BEF-4BEC-9A70-0331EF9CC68F}" srcOrd="2" destOrd="0" parTransId="{77C1BA2E-21EC-43B3-96FA-337AF7860FAF}" sibTransId="{BC4D8B82-7188-4498-A577-B18599F0B045}"/>
    <dgm:cxn modelId="{67DA8CB2-19DE-4336-8BF7-852A79C8D286}" srcId="{6AC33FC1-4C7F-4987-AC65-F76B7A5FCD2E}" destId="{7D8B01AC-CD0F-4409-AE50-CCC5607445E7}" srcOrd="0" destOrd="0" parTransId="{FAD38B26-9BC7-4E93-871A-DD102F5AE4FF}" sibTransId="{BB28D2AB-2023-42F4-8E37-1C42C2782E7B}"/>
    <dgm:cxn modelId="{25F325A3-CC76-497E-A767-219047DA1E35}" srcId="{6AC33FC1-4C7F-4987-AC65-F76B7A5FCD2E}" destId="{B8E82DAC-F1A7-47EF-AB9F-C31EA97B292A}" srcOrd="3" destOrd="0" parTransId="{73B3FF46-4953-48E6-9984-39018D7E3BE4}" sibTransId="{35880F87-2B4C-4BEA-B435-5DFBE7DC838B}"/>
    <dgm:cxn modelId="{B5C6DB0C-B1A4-45CA-9B7E-B35114343635}" type="presOf" srcId="{69415D83-B95A-4E32-AE26-8DA7E83247F1}" destId="{83769CB7-3205-4B58-9078-5C180486F1C8}" srcOrd="0" destOrd="0" presId="urn:microsoft.com/office/officeart/2005/8/layout/default#1"/>
    <dgm:cxn modelId="{653AD6B5-769B-477F-943E-EDE312442AF2}" srcId="{6AC33FC1-4C7F-4987-AC65-F76B7A5FCD2E}" destId="{69415D83-B95A-4E32-AE26-8DA7E83247F1}" srcOrd="5" destOrd="0" parTransId="{55A51049-3733-44D8-970D-126A92448AF5}" sibTransId="{798B37A1-0001-4AAC-B37D-42ED1D64B62B}"/>
    <dgm:cxn modelId="{EEFCF504-F682-44FD-B003-EA7B44CE366C}" type="presOf" srcId="{6AC33FC1-4C7F-4987-AC65-F76B7A5FCD2E}" destId="{E8AE673A-8982-449F-87AD-267442170003}" srcOrd="0" destOrd="0" presId="urn:microsoft.com/office/officeart/2005/8/layout/default#1"/>
    <dgm:cxn modelId="{057F1351-1578-4848-BD83-0A0B7C3A2287}" type="presOf" srcId="{7D8B01AC-CD0F-4409-AE50-CCC5607445E7}" destId="{A85342E7-385C-4103-A75E-E0628F3BE296}" srcOrd="0" destOrd="0" presId="urn:microsoft.com/office/officeart/2005/8/layout/default#1"/>
    <dgm:cxn modelId="{C2B12335-BE41-4DBA-A91E-1AE53B49B304}" srcId="{6AC33FC1-4C7F-4987-AC65-F76B7A5FCD2E}" destId="{8B3FE670-E7F8-4E8C-808F-09305A980F85}" srcOrd="7" destOrd="0" parTransId="{9C656822-18FD-481E-8C60-8ADE46A317D8}" sibTransId="{53157986-23F1-41AA-B11F-6074A4CB0394}"/>
    <dgm:cxn modelId="{88C68B0E-77E6-4C72-B29D-91E74A30F1D3}" type="presOf" srcId="{B8E82DAC-F1A7-47EF-AB9F-C31EA97B292A}" destId="{F676F2B9-257D-4F2F-823B-8099D6730325}" srcOrd="0" destOrd="0" presId="urn:microsoft.com/office/officeart/2005/8/layout/default#1"/>
    <dgm:cxn modelId="{B7278AF1-39B4-49A2-A8F9-9FF9E8139412}" type="presParOf" srcId="{E8AE673A-8982-449F-87AD-267442170003}" destId="{A85342E7-385C-4103-A75E-E0628F3BE296}" srcOrd="0" destOrd="0" presId="urn:microsoft.com/office/officeart/2005/8/layout/default#1"/>
    <dgm:cxn modelId="{5311A38A-475B-4983-9DAA-9391A6FB3157}" type="presParOf" srcId="{E8AE673A-8982-449F-87AD-267442170003}" destId="{FD11F6A6-7974-49FD-985B-B487511C5311}" srcOrd="1" destOrd="0" presId="urn:microsoft.com/office/officeart/2005/8/layout/default#1"/>
    <dgm:cxn modelId="{313A9C56-82C9-497C-812C-1B4EF0F09296}" type="presParOf" srcId="{E8AE673A-8982-449F-87AD-267442170003}" destId="{09DC3ECA-CF5F-4F4A-BCB7-AE7C8B9EAE37}" srcOrd="2" destOrd="0" presId="urn:microsoft.com/office/officeart/2005/8/layout/default#1"/>
    <dgm:cxn modelId="{967B4E7C-B6F8-4B17-B671-8CB7EC707489}" type="presParOf" srcId="{E8AE673A-8982-449F-87AD-267442170003}" destId="{15CEEF60-4CC8-42FC-8F17-DE4D0329EF5C}" srcOrd="3" destOrd="0" presId="urn:microsoft.com/office/officeart/2005/8/layout/default#1"/>
    <dgm:cxn modelId="{FDE3F86E-079E-4368-BC07-E996493FA64A}" type="presParOf" srcId="{E8AE673A-8982-449F-87AD-267442170003}" destId="{1E8A0F88-50B8-4442-904F-6CA5011F7519}" srcOrd="4" destOrd="0" presId="urn:microsoft.com/office/officeart/2005/8/layout/default#1"/>
    <dgm:cxn modelId="{6966062A-DD4B-4635-AD9C-CDCB72F42833}" type="presParOf" srcId="{E8AE673A-8982-449F-87AD-267442170003}" destId="{11D43F97-7AF2-438B-9A32-9EFB80018095}" srcOrd="5" destOrd="0" presId="urn:microsoft.com/office/officeart/2005/8/layout/default#1"/>
    <dgm:cxn modelId="{5950CAD3-D306-4F55-A86C-C13177F2067E}" type="presParOf" srcId="{E8AE673A-8982-449F-87AD-267442170003}" destId="{F676F2B9-257D-4F2F-823B-8099D6730325}" srcOrd="6" destOrd="0" presId="urn:microsoft.com/office/officeart/2005/8/layout/default#1"/>
    <dgm:cxn modelId="{5F608F7D-08C5-412B-AD34-68077F8A4625}" type="presParOf" srcId="{E8AE673A-8982-449F-87AD-267442170003}" destId="{C751C476-4A60-4F19-AE97-F587E294B1DB}" srcOrd="7" destOrd="0" presId="urn:microsoft.com/office/officeart/2005/8/layout/default#1"/>
    <dgm:cxn modelId="{8C02F31D-EA6A-429C-AD18-845E14C08176}" type="presParOf" srcId="{E8AE673A-8982-449F-87AD-267442170003}" destId="{ACBBA63B-33A1-459C-927E-E67FC3E3A17D}" srcOrd="8" destOrd="0" presId="urn:microsoft.com/office/officeart/2005/8/layout/default#1"/>
    <dgm:cxn modelId="{781549B0-4F9B-4CBC-B6CD-BE776A35D592}" type="presParOf" srcId="{E8AE673A-8982-449F-87AD-267442170003}" destId="{EA343408-DC38-4523-8565-BB6D44507541}" srcOrd="9" destOrd="0" presId="urn:microsoft.com/office/officeart/2005/8/layout/default#1"/>
    <dgm:cxn modelId="{EF8EB516-0EEB-4254-A240-AD9DB8796014}" type="presParOf" srcId="{E8AE673A-8982-449F-87AD-267442170003}" destId="{83769CB7-3205-4B58-9078-5C180486F1C8}" srcOrd="10" destOrd="0" presId="urn:microsoft.com/office/officeart/2005/8/layout/default#1"/>
    <dgm:cxn modelId="{E4E51372-C169-40A9-A492-DAB7916B2470}" type="presParOf" srcId="{E8AE673A-8982-449F-87AD-267442170003}" destId="{601D3776-3BE4-4C81-9D54-959A8480A46B}" srcOrd="11" destOrd="0" presId="urn:microsoft.com/office/officeart/2005/8/layout/default#1"/>
    <dgm:cxn modelId="{6C308817-0549-4368-902F-956CA03B96B7}" type="presParOf" srcId="{E8AE673A-8982-449F-87AD-267442170003}" destId="{B2B60D30-BABC-468C-8820-5B07F3C44D67}" srcOrd="12" destOrd="0" presId="urn:microsoft.com/office/officeart/2005/8/layout/default#1"/>
    <dgm:cxn modelId="{4DAAD215-5190-4746-BDE8-1C9E2CF4762B}" type="presParOf" srcId="{E8AE673A-8982-449F-87AD-267442170003}" destId="{53C9B205-6EE4-4FF3-AB56-B6820F641A41}" srcOrd="13" destOrd="0" presId="urn:microsoft.com/office/officeart/2005/8/layout/default#1"/>
    <dgm:cxn modelId="{25F450EC-366A-48F0-81CC-7908BF9AAAD2}" type="presParOf" srcId="{E8AE673A-8982-449F-87AD-267442170003}" destId="{020BC11F-0203-4C27-B823-4DF5911A9FAF}" srcOrd="14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7C55B-773A-4878-B51D-A4E6C2CB00F1}" type="datetimeFigureOut">
              <a:rPr lang="zh-CN" altLang="en-US" smtClean="0"/>
              <a:pPr/>
              <a:t>2015/7/10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78EA6-AF9C-4BE7-A09C-7CED21DDA3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016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B4E15-79C3-4B39-AAB3-B75779B01D59}" type="datetimeFigureOut">
              <a:rPr lang="zh-CN" altLang="en-US" smtClean="0"/>
              <a:pPr/>
              <a:t>2015/7/10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D0426-B340-4D9D-8B88-ECBF654922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86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1482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11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82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This slides shows the structure</a:t>
            </a:r>
            <a:r>
              <a:rPr lang="en-US" altLang="zh-CN" baseline="0" dirty="0" smtClean="0"/>
              <a:t> of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IMT-2020 (5G) Promotion Group is the major platform to promote 5G research in China, it is supervised by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expert committee, which is lead by Ms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cao</a:t>
            </a:r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There</a:t>
            </a:r>
            <a:r>
              <a:rPr lang="en-US" altLang="zh-CN" baseline="0" dirty="0" smtClean="0"/>
              <a:t> are 8 WGs, including ……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latin typeface="Baskerville Old Face" panose="02020602080505020303" pitchFamily="18" charset="0"/>
              </a:rPr>
              <a:t>The Group has 56 members </a:t>
            </a: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347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kern="1200" dirty="0" smtClean="0">
              <a:solidFill>
                <a:srgbClr val="002060"/>
              </a:solidFill>
              <a:latin typeface="+mn-lt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 smtClean="0">
                <a:solidFill>
                  <a:srgbClr val="002060"/>
                </a:solidFill>
                <a:latin typeface="+mn-lt"/>
                <a:ea typeface="Arial Unicode MS" panose="020B0604020202020204" pitchFamily="34" charset="-122"/>
                <a:cs typeface="Arial" panose="020B0604020202020204" pitchFamily="34" charset="0"/>
              </a:rPr>
              <a:t>Plan to hold a 5G summit every year in late May to facilitate 5G development and global collaboration.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IMT-2020 PG will be more positive and open to co-work with the global industry.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 smtClean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eaLnBrk="0" hangingPunct="0"/>
            <a:r>
              <a:rPr lang="en-US" altLang="zh-CN" sz="1200" dirty="0" smtClean="0"/>
              <a:t>Preliminarily discuss 5G vision, requirements &amp; technologies</a:t>
            </a:r>
            <a:endParaRPr lang="zh-CN" altLang="en-US" sz="1200" dirty="0" smtClean="0"/>
          </a:p>
          <a:p>
            <a:pPr eaLnBrk="0" hangingPunct="0"/>
            <a:r>
              <a:rPr lang="en-US" altLang="zh-CN" sz="1200" dirty="0" smtClean="0"/>
              <a:t>Identify 5G vision &amp; requirements and clarify 5G objective &amp; capability</a:t>
            </a:r>
          </a:p>
          <a:p>
            <a: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Propose 5G wireless and network technology architectures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>
              <a:solidFill>
                <a:srgbClr val="C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kern="1200" dirty="0" smtClean="0">
              <a:solidFill>
                <a:srgbClr val="002060"/>
              </a:solidFill>
              <a:latin typeface="+mn-lt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5G PPP: Completed the draft MOU which will be signed soon.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5G Forum: Hold two joint meetings per year, and launched two research projects in early 2015.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200" dirty="0" smtClean="0"/>
              <a:t>NGMN: Established the liaison mechanism, and share the research progress of 5G </a:t>
            </a:r>
            <a:endParaRPr lang="zh-CN" altLang="en-US" sz="12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800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040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117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366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73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156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63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8C2AB-D916-4DA1-A403-1B1DE3EAC543}" type="datetimeFigureOut">
              <a:rPr lang="zh-CN" altLang="en-US" smtClean="0"/>
              <a:pPr/>
              <a:t>2015/7/10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93A-E2D4-4B80-A381-51257CEEB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34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8C2AB-D916-4DA1-A403-1B1DE3EAC543}" type="datetimeFigureOut">
              <a:rPr lang="zh-CN" altLang="en-US" smtClean="0"/>
              <a:pPr/>
              <a:t>2015/7/10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93A-E2D4-4B80-A381-51257CEEB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81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8C2AB-D916-4DA1-A403-1B1DE3EAC543}" type="datetimeFigureOut">
              <a:rPr lang="zh-CN" altLang="en-US" smtClean="0"/>
              <a:pPr/>
              <a:t>2015/7/10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93A-E2D4-4B80-A381-51257CEEB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17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963"/>
            <a:ext cx="10515600" cy="96311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4622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93A-E2D4-4B80-A381-51257CEEB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60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8C2AB-D916-4DA1-A403-1B1DE3EAC543}" type="datetimeFigureOut">
              <a:rPr lang="zh-CN" altLang="en-US" smtClean="0"/>
              <a:pPr/>
              <a:t>2015/7/10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93A-E2D4-4B80-A381-51257CEEB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79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8C2AB-D916-4DA1-A403-1B1DE3EAC543}" type="datetimeFigureOut">
              <a:rPr lang="zh-CN" altLang="en-US" smtClean="0"/>
              <a:pPr/>
              <a:t>2015/7/10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93A-E2D4-4B80-A381-51257CEEB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5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8C2AB-D916-4DA1-A403-1B1DE3EAC543}" type="datetimeFigureOut">
              <a:rPr lang="zh-CN" altLang="en-US" smtClean="0"/>
              <a:pPr/>
              <a:t>2015/7/10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93A-E2D4-4B80-A381-51257CEEB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6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8C2AB-D916-4DA1-A403-1B1DE3EAC543}" type="datetimeFigureOut">
              <a:rPr lang="zh-CN" altLang="en-US" smtClean="0"/>
              <a:pPr/>
              <a:t>2015/7/10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93A-E2D4-4B80-A381-51257CEEB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9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8C2AB-D916-4DA1-A403-1B1DE3EAC543}" type="datetimeFigureOut">
              <a:rPr lang="zh-CN" altLang="en-US" smtClean="0"/>
              <a:pPr/>
              <a:t>2015/7/10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93A-E2D4-4B80-A381-51257CEEB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9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8C2AB-D916-4DA1-A403-1B1DE3EAC543}" type="datetimeFigureOut">
              <a:rPr lang="zh-CN" altLang="en-US" smtClean="0"/>
              <a:pPr/>
              <a:t>2015/7/10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93A-E2D4-4B80-A381-51257CEEB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9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8C2AB-D916-4DA1-A403-1B1DE3EAC543}" type="datetimeFigureOut">
              <a:rPr lang="zh-CN" altLang="en-US" smtClean="0"/>
              <a:pPr/>
              <a:t>2015/7/10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2593A-E2D4-4B80-A381-51257CEEB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4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9" t="77725" r="2931" b="4433"/>
          <a:stretch/>
        </p:blipFill>
        <p:spPr>
          <a:xfrm>
            <a:off x="10771252" y="5707062"/>
            <a:ext cx="1332689" cy="1040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41540" r="73048" b="4600"/>
          <a:stretch/>
        </p:blipFill>
        <p:spPr>
          <a:xfrm>
            <a:off x="120498" y="3461510"/>
            <a:ext cx="2412460" cy="31420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593A-E2D4-4B80-A381-51257CEEBA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88414" y="6491250"/>
            <a:ext cx="2906949" cy="371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GSC-19 Meeting, 15-16 July 2015, Geneva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R/conferences/wrc/201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12974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40042" y="3107200"/>
            <a:ext cx="9144000" cy="1280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b="1" dirty="0" smtClean="0">
                <a:latin typeface="Calibri" panose="020F0502020204030204" pitchFamily="34" charset="0"/>
              </a:rPr>
              <a:t>Research Activities of IMT-2020 (5G) Promotion Group</a:t>
            </a:r>
          </a:p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Hu </a:t>
            </a:r>
            <a:r>
              <a:rPr lang="en-US" b="1" dirty="0" err="1" smtClean="0">
                <a:latin typeface="Calibri" panose="020F0502020204030204" pitchFamily="34" charset="0"/>
              </a:rPr>
              <a:t>Jinling</a:t>
            </a:r>
            <a:r>
              <a:rPr lang="en-US" b="1" dirty="0" smtClean="0">
                <a:latin typeface="Calibri" panose="020F0502020204030204" pitchFamily="34" charset="0"/>
              </a:rPr>
              <a:t>, CCSA</a:t>
            </a:r>
            <a:endParaRPr lang="en-US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150172"/>
              </p:ext>
            </p:extLst>
          </p:nvPr>
        </p:nvGraphicFramePr>
        <p:xfrm>
          <a:off x="4019350" y="554555"/>
          <a:ext cx="7386587" cy="1485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5755907"/>
              </a:tblGrid>
              <a:tr h="388531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No: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GSC-19_307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Source: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CCSA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Contact: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Jinling</a:t>
                      </a:r>
                      <a:r>
                        <a:rPr lang="en-US" baseline="0" dirty="0" smtClean="0"/>
                        <a:t>, hujinling@catt.cn</a:t>
                      </a:r>
                      <a:endParaRPr lang="en-US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Agenda Item: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Work </a:t>
            </a:r>
            <a:r>
              <a:rPr lang="en-US" altLang="zh-CN" b="1" dirty="0"/>
              <a:t>P</a:t>
            </a:r>
            <a:r>
              <a:rPr lang="en-US" altLang="zh-CN" b="1" dirty="0" smtClean="0"/>
              <a:t>lan for 2015-2016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1100" y="1073519"/>
            <a:ext cx="10972800" cy="489053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Technology Study</a:t>
            </a:r>
          </a:p>
          <a:p>
            <a:pPr lvl="1"/>
            <a:r>
              <a:rPr lang="en-US" altLang="zh-CN" dirty="0" smtClean="0"/>
              <a:t>5G wireless and network technical schemes</a:t>
            </a:r>
          </a:p>
          <a:p>
            <a:pPr lvl="1"/>
            <a:r>
              <a:rPr lang="en-US" altLang="zh-CN" dirty="0" smtClean="0"/>
              <a:t>Evaluation of 5G system </a:t>
            </a:r>
            <a:r>
              <a:rPr lang="en-US" altLang="zh-CN" dirty="0"/>
              <a:t>schemes </a:t>
            </a:r>
            <a:r>
              <a:rPr lang="en-US" altLang="zh-CN" dirty="0" smtClean="0"/>
              <a:t>&amp; key technologies</a:t>
            </a:r>
            <a:endParaRPr lang="en-US" altLang="zh-CN" dirty="0"/>
          </a:p>
          <a:p>
            <a:r>
              <a:rPr lang="en-US" altLang="zh-CN" dirty="0" smtClean="0"/>
              <a:t>Standardization</a:t>
            </a:r>
          </a:p>
          <a:p>
            <a:pPr lvl="1"/>
            <a:r>
              <a:rPr lang="en-US" altLang="zh-CN" dirty="0" smtClean="0"/>
              <a:t>5G standard framework and time plan</a:t>
            </a:r>
          </a:p>
          <a:p>
            <a:pPr lvl="1"/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requirements </a:t>
            </a:r>
            <a:r>
              <a:rPr lang="en-US" altLang="zh-CN" dirty="0" smtClean="0"/>
              <a:t>of RAN and SA</a:t>
            </a:r>
          </a:p>
          <a:p>
            <a:pPr lvl="1"/>
            <a:r>
              <a:rPr lang="en-US" altLang="zh-CN" dirty="0" smtClean="0"/>
              <a:t>Standardization of 5G key wireless and network technologies</a:t>
            </a:r>
          </a:p>
          <a:p>
            <a:r>
              <a:rPr lang="en-US" altLang="zh-CN" dirty="0" smtClean="0"/>
              <a:t>Requirements</a:t>
            </a:r>
            <a:endParaRPr lang="en-US" altLang="zh-CN" dirty="0"/>
          </a:p>
          <a:p>
            <a:pPr lvl="1"/>
            <a:r>
              <a:rPr lang="en-US" altLang="zh-CN" dirty="0" smtClean="0"/>
              <a:t>5G </a:t>
            </a:r>
            <a:r>
              <a:rPr lang="en-US" altLang="zh-CN" dirty="0"/>
              <a:t>evaluation scenarios, minimum requirements, and evaluation methodology</a:t>
            </a:r>
          </a:p>
          <a:p>
            <a:r>
              <a:rPr lang="en-US" altLang="zh-CN" dirty="0"/>
              <a:t>Spectrum</a:t>
            </a:r>
          </a:p>
          <a:p>
            <a:pPr lvl="1"/>
            <a:r>
              <a:rPr lang="en-US" altLang="zh-CN" dirty="0"/>
              <a:t>Promote low-frequency bands for IMT systems in WRC-15</a:t>
            </a:r>
          </a:p>
          <a:p>
            <a:pPr lvl="1"/>
            <a:r>
              <a:rPr lang="en-US" altLang="zh-CN" dirty="0"/>
              <a:t>Narrow the frequency range of candidate bands above 6 GHz</a:t>
            </a:r>
          </a:p>
          <a:p>
            <a:r>
              <a:rPr lang="en-US" altLang="zh-CN" dirty="0" smtClean="0"/>
              <a:t>Trial Promotion</a:t>
            </a:r>
          </a:p>
          <a:p>
            <a:pPr lvl="1"/>
            <a:r>
              <a:rPr lang="en-US" altLang="zh-CN" dirty="0" smtClean="0"/>
              <a:t>Verification of 5G key technologies and early standards</a:t>
            </a:r>
          </a:p>
          <a:p>
            <a:pPr lvl="1"/>
            <a:r>
              <a:rPr lang="en-US" altLang="zh-CN" dirty="0" smtClean="0"/>
              <a:t>Demos of 5G-based new services and applications, especially in </a:t>
            </a:r>
            <a:r>
              <a:rPr lang="en-US" altLang="zh-CN" dirty="0" err="1" smtClean="0"/>
              <a:t>IoT</a:t>
            </a:r>
            <a:r>
              <a:rPr lang="en-US" altLang="zh-CN" dirty="0" smtClean="0"/>
              <a:t> and vertical industries</a:t>
            </a:r>
          </a:p>
        </p:txBody>
      </p:sp>
    </p:spTree>
    <p:extLst>
      <p:ext uri="{BB962C8B-B14F-4D97-AF65-F5344CB8AC3E}">
        <p14:creationId xmlns:p14="http://schemas.microsoft.com/office/powerpoint/2010/main" val="10110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72377" y="2014835"/>
            <a:ext cx="96281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38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 YOU!</a:t>
            </a:r>
            <a:endParaRPr lang="zh-CN" altLang="en-US" sz="13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图示 28"/>
          <p:cNvGraphicFramePr/>
          <p:nvPr>
            <p:extLst>
              <p:ext uri="{D42A27DB-BD31-4B8C-83A1-F6EECF244321}">
                <p14:modId xmlns:p14="http://schemas.microsoft.com/office/powerpoint/2010/main" val="3513174427"/>
              </p:ext>
            </p:extLst>
          </p:nvPr>
        </p:nvGraphicFramePr>
        <p:xfrm>
          <a:off x="531652" y="533374"/>
          <a:ext cx="11398533" cy="417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" name="圆角矩形 51"/>
          <p:cNvSpPr/>
          <p:nvPr/>
        </p:nvSpPr>
        <p:spPr>
          <a:xfrm>
            <a:off x="2571750" y="5000625"/>
            <a:ext cx="4257675" cy="1543049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/>
              <a:t>IMT-2020 (5G) Promotion Group Structure </a:t>
            </a:r>
            <a:endParaRPr lang="zh-CN" altLang="en-US" b="1" dirty="0"/>
          </a:p>
        </p:txBody>
      </p:sp>
      <p:sp>
        <p:nvSpPr>
          <p:cNvPr id="30" name="文本框 3"/>
          <p:cNvSpPr txBox="1"/>
          <p:nvPr/>
        </p:nvSpPr>
        <p:spPr>
          <a:xfrm>
            <a:off x="475986" y="4294173"/>
            <a:ext cx="661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Baskerville Old Face" panose="02020602080505020303" pitchFamily="18" charset="0"/>
              </a:rPr>
              <a:t>The Group has 56 members including the main operators</a:t>
            </a:r>
            <a:r>
              <a:rPr lang="en-US" altLang="zh-CN" sz="2000" dirty="0">
                <a:latin typeface="Baskerville Old Face" panose="02020602080505020303" pitchFamily="18" charset="0"/>
              </a:rPr>
              <a:t>, vendors</a:t>
            </a:r>
            <a:r>
              <a:rPr lang="en-US" altLang="zh-CN" sz="2000" dirty="0" smtClean="0">
                <a:latin typeface="Baskerville Old Face" panose="02020602080505020303" pitchFamily="18" charset="0"/>
              </a:rPr>
              <a:t>, universities</a:t>
            </a:r>
            <a:r>
              <a:rPr lang="en-US" altLang="zh-CN" sz="2000" dirty="0">
                <a:latin typeface="Baskerville Old Face" panose="02020602080505020303" pitchFamily="18" charset="0"/>
              </a:rPr>
              <a:t>, and research institutes in China. </a:t>
            </a:r>
            <a:endParaRPr lang="en-US" altLang="zh-CN" sz="2000" dirty="0" smtClean="0">
              <a:latin typeface="Baskerville Old Face" panose="02020602080505020303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70362" y="1549581"/>
            <a:ext cx="39120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IMT-2020 (</a:t>
            </a:r>
            <a:r>
              <a:rPr lang="en-US" altLang="zh-CN" sz="2400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5G) Promotion Group is the major platform to promote 5G research in China</a:t>
            </a:r>
            <a:endParaRPr lang="zh-CN" altLang="en-US" sz="2400" dirty="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9730" y="5191666"/>
            <a:ext cx="1497237" cy="48628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88019" y="5079515"/>
            <a:ext cx="823131" cy="59477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37710" y="5231191"/>
            <a:ext cx="1163145" cy="44310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83679" y="5786925"/>
            <a:ext cx="668049" cy="66804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88354" y="5771476"/>
            <a:ext cx="703036" cy="69894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92612" y="5786925"/>
            <a:ext cx="692662" cy="692662"/>
          </a:xfrm>
          <a:prstGeom prst="rect">
            <a:avLst/>
          </a:prstGeom>
        </p:spPr>
      </p:pic>
      <p:cxnSp>
        <p:nvCxnSpPr>
          <p:cNvPr id="44" name="直接连接符 43"/>
          <p:cNvCxnSpPr/>
          <p:nvPr/>
        </p:nvCxnSpPr>
        <p:spPr>
          <a:xfrm>
            <a:off x="5526699" y="6139723"/>
            <a:ext cx="416319" cy="0"/>
          </a:xfrm>
          <a:prstGeom prst="line">
            <a:avLst/>
          </a:prstGeom>
          <a:noFill/>
          <a:ln w="762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ysDot"/>
          </a:ln>
          <a:effectLst/>
        </p:spPr>
      </p:cxnSp>
      <p:pic>
        <p:nvPicPr>
          <p:cNvPr id="45" name="图片 4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29799" y="4686300"/>
            <a:ext cx="3466775" cy="1945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文本框 31"/>
          <p:cNvSpPr txBox="1"/>
          <p:nvPr/>
        </p:nvSpPr>
        <p:spPr>
          <a:xfrm>
            <a:off x="6955186" y="4229014"/>
            <a:ext cx="4737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Arial" panose="020B0604020202020204" pitchFamily="34" charset="0"/>
              <a:buChar char="•"/>
              <a:defRPr sz="2000">
                <a:latin typeface="Baskerville Old Face" panose="02020602080505020303" pitchFamily="18" charset="0"/>
              </a:defRPr>
            </a:lvl1pPr>
          </a:lstStyle>
          <a:p>
            <a:pPr algn="ctr"/>
            <a:r>
              <a:rPr lang="en-US" altLang="zh-CN" dirty="0"/>
              <a:t>O</a:t>
            </a:r>
            <a:r>
              <a:rPr lang="en-US" altLang="zh-CN" dirty="0" smtClean="0"/>
              <a:t>fficial website:  </a:t>
            </a:r>
            <a:r>
              <a:rPr lang="en-US" altLang="zh-CN" dirty="0"/>
              <a:t>www.IMT-2020.cn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7092251" y="4171866"/>
            <a:ext cx="0" cy="270160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0" y="4165600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495300" y="1752600"/>
            <a:ext cx="3686175" cy="1381125"/>
            <a:chOff x="495300" y="1752600"/>
            <a:chExt cx="3686175" cy="1381125"/>
          </a:xfrm>
        </p:grpSpPr>
        <p:sp>
          <p:nvSpPr>
            <p:cNvPr id="51" name="圆角矩形 50"/>
            <p:cNvSpPr/>
            <p:nvPr/>
          </p:nvSpPr>
          <p:spPr>
            <a:xfrm>
              <a:off x="495300" y="1752600"/>
              <a:ext cx="3686175" cy="13811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>
              <a:softEdge rad="127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8950" y="2369000"/>
              <a:ext cx="676649" cy="6828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12065" y="2412948"/>
              <a:ext cx="1358750" cy="626152"/>
            </a:xfrm>
            <a:prstGeom prst="rect">
              <a:avLst/>
            </a:prstGeom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738599" y="2571064"/>
              <a:ext cx="738197" cy="38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8" descr="C:\Users\sony\Desktop\logo_v2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93" y="1887926"/>
              <a:ext cx="2395559" cy="370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17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IMT-2020 PG </a:t>
            </a:r>
            <a:r>
              <a:rPr lang="en-US" altLang="zh-CN" b="1" dirty="0" smtClean="0"/>
              <a:t>Activities</a:t>
            </a:r>
            <a:endParaRPr lang="zh-CN" altLang="en-US" b="1" dirty="0"/>
          </a:p>
        </p:txBody>
      </p:sp>
      <p:sp>
        <p:nvSpPr>
          <p:cNvPr id="29" name="Oval 3"/>
          <p:cNvSpPr>
            <a:spLocks noChangeArrowheads="1"/>
          </p:cNvSpPr>
          <p:nvPr/>
        </p:nvSpPr>
        <p:spPr bwMode="gray">
          <a:xfrm>
            <a:off x="4565650" y="2076450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gray">
          <a:xfrm>
            <a:off x="5059363" y="2555875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gray">
          <a:xfrm>
            <a:off x="5535613" y="3762375"/>
            <a:ext cx="1854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5G Research Platform</a:t>
            </a:r>
            <a:endParaRPr lang="en-US" altLang="zh-CN" b="1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gray">
          <a:xfrm>
            <a:off x="2781300" y="1250950"/>
            <a:ext cx="2828925" cy="19309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84400" eaLnBrk="0" hangingPunc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5G summits in every year</a:t>
            </a:r>
          </a:p>
          <a:p>
            <a:pPr lvl="1" indent="-2844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altLang="zh-CN" sz="14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2013: 5G Vision</a:t>
            </a:r>
            <a:endParaRPr lang="zh-CN" altLang="en-US" sz="1400" b="1" dirty="0" smtClean="0">
              <a:solidFill>
                <a:srgbClr val="0070C0"/>
              </a:solidFill>
              <a:latin typeface="Calibri" panose="020F05020202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 indent="-2844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altLang="zh-CN" sz="14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2014: 5G Objective &amp; Capability </a:t>
            </a:r>
          </a:p>
          <a:p>
            <a:pPr lvl="1" indent="-2844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altLang="zh-CN" sz="14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2015:  5G Technology Architecture</a:t>
            </a:r>
          </a:p>
        </p:txBody>
      </p:sp>
      <p:sp useBgFill="1">
        <p:nvSpPr>
          <p:cNvPr id="52" name="Text Box 7"/>
          <p:cNvSpPr txBox="1">
            <a:spLocks noChangeArrowheads="1"/>
          </p:cNvSpPr>
          <p:nvPr/>
        </p:nvSpPr>
        <p:spPr bwMode="gray">
          <a:xfrm>
            <a:off x="1590675" y="3352801"/>
            <a:ext cx="2743200" cy="2311402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84400" eaLnBrk="0" hangingPunct="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4 whitepapers published</a:t>
            </a:r>
          </a:p>
          <a:p>
            <a:pPr lvl="1" indent="-284400" eaLnBrk="0" hangingPunct="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altLang="zh-CN" sz="14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5G Vision and Requirements (May. 2014)</a:t>
            </a:r>
          </a:p>
          <a:p>
            <a:pPr lvl="1" indent="-284400" eaLnBrk="0" hangingPunct="0">
              <a:lnSpc>
                <a:spcPct val="120000"/>
              </a:lnSpc>
              <a:buFont typeface="Arial"/>
              <a:buChar char="•"/>
            </a:pPr>
            <a:r>
              <a:rPr lang="en-US" altLang="zh-CN" sz="14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5G Concept (Feb. 2015)</a:t>
            </a:r>
          </a:p>
          <a:p>
            <a:pPr lvl="1" indent="-284400" eaLnBrk="0" hangingPunct="0">
              <a:lnSpc>
                <a:spcPct val="120000"/>
              </a:lnSpc>
              <a:buFont typeface="Arial"/>
              <a:buChar char="•"/>
            </a:pPr>
            <a:r>
              <a:rPr lang="en-US" altLang="zh-CN" sz="14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5G Wireless Technology Architecture (May. 2015)</a:t>
            </a:r>
            <a:endParaRPr lang="zh-CN" altLang="en-US" sz="1400" b="1" dirty="0" smtClean="0">
              <a:solidFill>
                <a:srgbClr val="0070C0"/>
              </a:solidFill>
              <a:latin typeface="Calibri" panose="020F05020202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 indent="-284400" eaLnBrk="0" hangingPunct="0">
              <a:lnSpc>
                <a:spcPct val="120000"/>
              </a:lnSpc>
              <a:buFont typeface="Arial"/>
              <a:buChar char="•"/>
            </a:pPr>
            <a:r>
              <a:rPr lang="en-US" altLang="zh-CN" sz="14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5G Network Technology Architecture (May. 2015)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gray">
          <a:xfrm>
            <a:off x="8570913" y="3636963"/>
            <a:ext cx="2811462" cy="2573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5G PPP: Completed the draft MOU which will be signed soon.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5G Forum: Hold two joint meetings per year, and launched two research projects in early 2015.</a:t>
            </a:r>
          </a:p>
          <a:p>
            <a:pPr marL="285750" lvl="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NGMN: Established the liaison mechanism, and share the research progress of 5G </a:t>
            </a:r>
            <a:endParaRPr lang="zh-CN" altLang="en-US" sz="1400" b="1" dirty="0" smtClean="0">
              <a:solidFill>
                <a:srgbClr val="0070C0"/>
              </a:solidFill>
              <a:latin typeface="Calibri" panose="020F050202020403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4" name="Group 9"/>
          <p:cNvGrpSpPr>
            <a:grpSpLocks/>
          </p:cNvGrpSpPr>
          <p:nvPr/>
        </p:nvGrpSpPr>
        <p:grpSpPr bwMode="auto">
          <a:xfrm>
            <a:off x="5602288" y="1550988"/>
            <a:ext cx="1631950" cy="1612900"/>
            <a:chOff x="437" y="1700"/>
            <a:chExt cx="1110" cy="1096"/>
          </a:xfrm>
        </p:grpSpPr>
        <p:grpSp>
          <p:nvGrpSpPr>
            <p:cNvPr id="55" name="Group 10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59" name="Oval 11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3333CC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60" name="Oval 12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9"/>
              </a:xfrm>
              <a:prstGeom prst="ellipse">
                <a:avLst/>
              </a:prstGeom>
              <a:solidFill>
                <a:srgbClr val="FF6161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grpSp>
          <p:nvGrpSpPr>
            <p:cNvPr id="56" name="Group 13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57" name="Oval 14"/>
              <p:cNvSpPr>
                <a:spLocks noChangeArrowheads="1"/>
              </p:cNvSpPr>
              <p:nvPr/>
            </p:nvSpPr>
            <p:spPr bwMode="gray">
              <a:xfrm>
                <a:off x="437" y="1699"/>
                <a:ext cx="1111" cy="1096"/>
              </a:xfrm>
              <a:prstGeom prst="ellipse">
                <a:avLst/>
              </a:prstGeom>
              <a:solidFill>
                <a:srgbClr val="FF6161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58" name="Oval 15"/>
              <p:cNvSpPr>
                <a:spLocks noChangeArrowheads="1"/>
              </p:cNvSpPr>
              <p:nvPr/>
            </p:nvSpPr>
            <p:spPr bwMode="gray">
              <a:xfrm>
                <a:off x="461" y="1724"/>
                <a:ext cx="1063" cy="1048"/>
              </a:xfrm>
              <a:prstGeom prst="ellipse">
                <a:avLst/>
              </a:prstGeom>
              <a:solidFill>
                <a:srgbClr val="3333CC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</p:grpSp>
      </p:grpSp>
      <p:grpSp>
        <p:nvGrpSpPr>
          <p:cNvPr id="61" name="Group 16"/>
          <p:cNvGrpSpPr>
            <a:grpSpLocks/>
          </p:cNvGrpSpPr>
          <p:nvPr/>
        </p:nvGrpSpPr>
        <p:grpSpPr bwMode="auto">
          <a:xfrm>
            <a:off x="4192588" y="3954463"/>
            <a:ext cx="1631950" cy="1612900"/>
            <a:chOff x="437" y="1700"/>
            <a:chExt cx="1110" cy="1096"/>
          </a:xfrm>
        </p:grpSpPr>
        <p:grpSp>
          <p:nvGrpSpPr>
            <p:cNvPr id="62" name="Group 17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66" name="Oval 18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FFC319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67" name="Oval 19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9"/>
              </a:xfrm>
              <a:prstGeom prst="ellipse">
                <a:avLst/>
              </a:prstGeom>
              <a:solidFill>
                <a:srgbClr val="FFC319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grpSp>
          <p:nvGrpSpPr>
            <p:cNvPr id="63" name="Group 20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64" name="Oval 21"/>
              <p:cNvSpPr>
                <a:spLocks noChangeArrowheads="1"/>
              </p:cNvSpPr>
              <p:nvPr/>
            </p:nvSpPr>
            <p:spPr bwMode="gray">
              <a:xfrm>
                <a:off x="437" y="1699"/>
                <a:ext cx="1111" cy="1096"/>
              </a:xfrm>
              <a:prstGeom prst="ellipse">
                <a:avLst/>
              </a:prstGeom>
              <a:solidFill>
                <a:srgbClr val="FFC319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65" name="Oval 22"/>
              <p:cNvSpPr>
                <a:spLocks noChangeArrowheads="1"/>
              </p:cNvSpPr>
              <p:nvPr/>
            </p:nvSpPr>
            <p:spPr bwMode="gray">
              <a:xfrm>
                <a:off x="461" y="1724"/>
                <a:ext cx="1063" cy="1048"/>
              </a:xfrm>
              <a:prstGeom prst="ellipse">
                <a:avLst/>
              </a:prstGeom>
              <a:solidFill>
                <a:srgbClr val="FFC319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</p:grpSp>
      </p:grpSp>
      <p:grpSp>
        <p:nvGrpSpPr>
          <p:cNvPr id="68" name="Group 23"/>
          <p:cNvGrpSpPr>
            <a:grpSpLocks/>
          </p:cNvGrpSpPr>
          <p:nvPr/>
        </p:nvGrpSpPr>
        <p:grpSpPr bwMode="auto">
          <a:xfrm>
            <a:off x="6923088" y="3954463"/>
            <a:ext cx="1631950" cy="1612900"/>
            <a:chOff x="437" y="1700"/>
            <a:chExt cx="1110" cy="1096"/>
          </a:xfrm>
        </p:grpSpPr>
        <p:grpSp>
          <p:nvGrpSpPr>
            <p:cNvPr id="69" name="Group 24"/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73" name="Oval 25"/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A8D02A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74" name="Oval 26"/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9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grpSp>
          <p:nvGrpSpPr>
            <p:cNvPr id="70" name="Group 27"/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71" name="Oval 28"/>
              <p:cNvSpPr>
                <a:spLocks noChangeArrowheads="1"/>
              </p:cNvSpPr>
              <p:nvPr/>
            </p:nvSpPr>
            <p:spPr bwMode="gray">
              <a:xfrm>
                <a:off x="437" y="1699"/>
                <a:ext cx="1111" cy="1096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72" name="Oval 29"/>
              <p:cNvSpPr>
                <a:spLocks noChangeArrowheads="1"/>
              </p:cNvSpPr>
              <p:nvPr/>
            </p:nvSpPr>
            <p:spPr bwMode="gray">
              <a:xfrm>
                <a:off x="461" y="1724"/>
                <a:ext cx="1063" cy="1048"/>
              </a:xfrm>
              <a:prstGeom prst="ellipse">
                <a:avLst/>
              </a:prstGeom>
              <a:solidFill>
                <a:srgbClr val="817E00">
                  <a:alpha val="10001"/>
                </a:srgbClr>
              </a:solidFill>
              <a:ln w="571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ea typeface="+mn-ea"/>
                </a:endParaRPr>
              </a:p>
            </p:txBody>
          </p:sp>
        </p:grpSp>
      </p:grpSp>
      <p:grpSp>
        <p:nvGrpSpPr>
          <p:cNvPr id="75" name="Group 30"/>
          <p:cNvGrpSpPr>
            <a:grpSpLocks/>
          </p:cNvGrpSpPr>
          <p:nvPr/>
        </p:nvGrpSpPr>
        <p:grpSpPr bwMode="auto">
          <a:xfrm>
            <a:off x="5676900" y="1601788"/>
            <a:ext cx="1466850" cy="1447800"/>
            <a:chOff x="708" y="2203"/>
            <a:chExt cx="751" cy="741"/>
          </a:xfrm>
        </p:grpSpPr>
        <p:sp>
          <p:nvSpPr>
            <p:cNvPr id="76" name="Oval 31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FF6161"/>
                </a:gs>
                <a:gs pos="100000">
                  <a:srgbClr val="FF6161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pic>
          <p:nvPicPr>
            <p:cNvPr id="77" name="Picture 32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Rectangle 33"/>
          <p:cNvSpPr>
            <a:spLocks noChangeArrowheads="1"/>
          </p:cNvSpPr>
          <p:nvPr/>
        </p:nvSpPr>
        <p:spPr bwMode="gray">
          <a:xfrm>
            <a:off x="5705475" y="2130425"/>
            <a:ext cx="14509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rgbClr val="F8F8F8"/>
                </a:solidFill>
                <a:cs typeface="Arial" charset="0"/>
              </a:rPr>
              <a:t>Summits</a:t>
            </a:r>
            <a:endParaRPr lang="en-US" altLang="zh-CN" sz="20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79" name="Group 34"/>
          <p:cNvGrpSpPr>
            <a:grpSpLocks/>
          </p:cNvGrpSpPr>
          <p:nvPr/>
        </p:nvGrpSpPr>
        <p:grpSpPr bwMode="auto">
          <a:xfrm>
            <a:off x="4264025" y="4016375"/>
            <a:ext cx="1466850" cy="1447800"/>
            <a:chOff x="708" y="2203"/>
            <a:chExt cx="751" cy="741"/>
          </a:xfrm>
        </p:grpSpPr>
        <p:sp>
          <p:nvSpPr>
            <p:cNvPr id="80" name="Oval 35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FFC319"/>
                </a:gs>
                <a:gs pos="100000">
                  <a:srgbClr val="FFC319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pic>
          <p:nvPicPr>
            <p:cNvPr id="81" name="Picture 36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" name="Rectangle 37"/>
          <p:cNvSpPr>
            <a:spLocks noChangeArrowheads="1"/>
          </p:cNvSpPr>
          <p:nvPr/>
        </p:nvSpPr>
        <p:spPr bwMode="gray">
          <a:xfrm>
            <a:off x="4232275" y="4603165"/>
            <a:ext cx="15970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altLang="zh-CN" b="1" dirty="0" smtClean="0">
                <a:solidFill>
                  <a:srgbClr val="F8F8F8"/>
                </a:solidFill>
                <a:cs typeface="Arial" charset="0"/>
              </a:rPr>
              <a:t>Whitepapers</a:t>
            </a:r>
            <a:endParaRPr lang="en-US" altLang="zh-CN" sz="20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83" name="Group 38"/>
          <p:cNvGrpSpPr>
            <a:grpSpLocks/>
          </p:cNvGrpSpPr>
          <p:nvPr/>
        </p:nvGrpSpPr>
        <p:grpSpPr bwMode="auto">
          <a:xfrm>
            <a:off x="7024688" y="4016375"/>
            <a:ext cx="1466850" cy="1447800"/>
            <a:chOff x="708" y="2203"/>
            <a:chExt cx="751" cy="741"/>
          </a:xfrm>
        </p:grpSpPr>
        <p:sp>
          <p:nvSpPr>
            <p:cNvPr id="84" name="Oval 39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pic>
          <p:nvPicPr>
            <p:cNvPr id="85" name="Picture 40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" name="Group 41"/>
          <p:cNvGrpSpPr>
            <a:grpSpLocks/>
          </p:cNvGrpSpPr>
          <p:nvPr/>
        </p:nvGrpSpPr>
        <p:grpSpPr bwMode="auto">
          <a:xfrm>
            <a:off x="7007225" y="4016375"/>
            <a:ext cx="1466850" cy="1447800"/>
            <a:chOff x="708" y="2203"/>
            <a:chExt cx="751" cy="741"/>
          </a:xfrm>
        </p:grpSpPr>
        <p:sp>
          <p:nvSpPr>
            <p:cNvPr id="87" name="Oval 42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A8D02A"/>
                </a:gs>
                <a:gs pos="100000">
                  <a:srgbClr val="A8D02A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ea typeface="+mn-ea"/>
              </a:endParaRPr>
            </a:p>
          </p:txBody>
        </p:sp>
        <p:pic>
          <p:nvPicPr>
            <p:cNvPr id="88" name="Picture 43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9" name="Rectangle 44"/>
          <p:cNvSpPr>
            <a:spLocks noChangeArrowheads="1"/>
          </p:cNvSpPr>
          <p:nvPr/>
        </p:nvSpPr>
        <p:spPr bwMode="gray">
          <a:xfrm>
            <a:off x="7008813" y="4445000"/>
            <a:ext cx="14509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en-US" altLang="zh-CN" sz="1600" b="1" dirty="0" smtClean="0">
                <a:solidFill>
                  <a:srgbClr val="F8F8F8"/>
                </a:solidFill>
                <a:cs typeface="Arial" charset="0"/>
              </a:rPr>
              <a:t>International Cooperation</a:t>
            </a:r>
            <a:endParaRPr lang="en-US" altLang="zh-CN" sz="2000" b="1" dirty="0">
              <a:solidFill>
                <a:srgbClr val="F8F8F8"/>
              </a:solidFill>
              <a:cs typeface="Arial" charset="0"/>
            </a:endParaRPr>
          </a:p>
        </p:txBody>
      </p:sp>
      <p:pic>
        <p:nvPicPr>
          <p:cNvPr id="135" name="图片 138" descr="IMT-2020-VI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64" y="5949360"/>
            <a:ext cx="2010431" cy="58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93" y="5855707"/>
            <a:ext cx="1216646" cy="83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矩形 147"/>
          <p:cNvSpPr/>
          <p:nvPr/>
        </p:nvSpPr>
        <p:spPr>
          <a:xfrm>
            <a:off x="8248650" y="2695575"/>
            <a:ext cx="360045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Font typeface="Wingdings" pitchFamily="2" charset="2"/>
              <a:buChar char="Ø"/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IMT-2020 PG will be more positive and open to co-work with the global industry</a:t>
            </a:r>
          </a:p>
        </p:txBody>
      </p:sp>
    </p:spTree>
    <p:extLst>
      <p:ext uri="{BB962C8B-B14F-4D97-AF65-F5344CB8AC3E}">
        <p14:creationId xmlns:p14="http://schemas.microsoft.com/office/powerpoint/2010/main" val="13451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5" y="207963"/>
            <a:ext cx="11925300" cy="963111"/>
          </a:xfrm>
        </p:spPr>
        <p:txBody>
          <a:bodyPr>
            <a:noAutofit/>
          </a:bodyPr>
          <a:lstStyle/>
          <a:p>
            <a:r>
              <a:rPr lang="en-US" altLang="zh-CN" b="1" dirty="0" smtClean="0"/>
              <a:t>Research Progress: 5G Vision and Requirements</a:t>
            </a:r>
            <a:endParaRPr lang="zh-CN" altLang="en-US" b="1" dirty="0"/>
          </a:p>
        </p:txBody>
      </p:sp>
      <p:grpSp>
        <p:nvGrpSpPr>
          <p:cNvPr id="43" name="组合 42"/>
          <p:cNvGrpSpPr/>
          <p:nvPr/>
        </p:nvGrpSpPr>
        <p:grpSpPr>
          <a:xfrm>
            <a:off x="247650" y="1117145"/>
            <a:ext cx="11848110" cy="4338801"/>
            <a:chOff x="59588" y="1812470"/>
            <a:chExt cx="12095760" cy="4446654"/>
          </a:xfrm>
        </p:grpSpPr>
        <p:sp>
          <p:nvSpPr>
            <p:cNvPr id="44" name="矩形 43"/>
            <p:cNvSpPr/>
            <p:nvPr/>
          </p:nvSpPr>
          <p:spPr>
            <a:xfrm>
              <a:off x="67339" y="2292079"/>
              <a:ext cx="7755861" cy="3825126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5" name="未知"/>
            <p:cNvSpPr>
              <a:spLocks/>
            </p:cNvSpPr>
            <p:nvPr/>
          </p:nvSpPr>
          <p:spPr bwMode="auto">
            <a:xfrm rot="5400000">
              <a:off x="6025816" y="3714928"/>
              <a:ext cx="3599059" cy="753358"/>
            </a:xfrm>
            <a:custGeom>
              <a:avLst/>
              <a:gdLst/>
              <a:ahLst/>
              <a:cxnLst>
                <a:cxn ang="0">
                  <a:pos x="2502" y="0"/>
                </a:cxn>
                <a:cxn ang="0">
                  <a:pos x="1465" y="383"/>
                </a:cxn>
                <a:cxn ang="0">
                  <a:pos x="1783" y="383"/>
                </a:cxn>
                <a:cxn ang="0">
                  <a:pos x="0" y="1908"/>
                </a:cxn>
                <a:cxn ang="0">
                  <a:pos x="5034" y="1908"/>
                </a:cxn>
                <a:cxn ang="0">
                  <a:pos x="3229" y="383"/>
                </a:cxn>
                <a:cxn ang="0">
                  <a:pos x="3613" y="395"/>
                </a:cxn>
                <a:cxn ang="0">
                  <a:pos x="2502" y="0"/>
                </a:cxn>
              </a:cxnLst>
              <a:rect l="0" t="0" r="r" b="b"/>
              <a:pathLst>
                <a:path w="5034" h="1908">
                  <a:moveTo>
                    <a:pt x="2502" y="0"/>
                  </a:moveTo>
                  <a:lnTo>
                    <a:pt x="1465" y="383"/>
                  </a:lnTo>
                  <a:lnTo>
                    <a:pt x="1783" y="383"/>
                  </a:lnTo>
                  <a:lnTo>
                    <a:pt x="0" y="1908"/>
                  </a:lnTo>
                  <a:lnTo>
                    <a:pt x="5034" y="1908"/>
                  </a:lnTo>
                  <a:lnTo>
                    <a:pt x="3229" y="383"/>
                  </a:lnTo>
                  <a:lnTo>
                    <a:pt x="3613" y="395"/>
                  </a:lnTo>
                  <a:lnTo>
                    <a:pt x="2502" y="0"/>
                  </a:ln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FFFFFF"/>
                </a:gs>
              </a:gsLst>
              <a:lin ang="5400000" scaled="1"/>
            </a:gradFill>
            <a:ln w="9525" cap="flat" cmpd="sng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286920" y="5483884"/>
              <a:ext cx="35494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5G Key Capability ---- 5G Flower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911" y="3022448"/>
              <a:ext cx="3378473" cy="2443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2912" y="2887538"/>
              <a:ext cx="3887297" cy="22358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49" name="矩形 48"/>
            <p:cNvSpPr/>
            <p:nvPr/>
          </p:nvSpPr>
          <p:spPr>
            <a:xfrm>
              <a:off x="8386168" y="2009809"/>
              <a:ext cx="352070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Promote global consensus </a:t>
              </a:r>
              <a:r>
                <a:rPr kumimoji="0" lang="en-GB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on </a:t>
              </a:r>
              <a:r>
                <a:rPr kumimoji="0" lang="en-GB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5G vision</a:t>
              </a:r>
              <a:endParaRPr kumimoji="0" lang="en-GB" alt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97299" y="1812470"/>
              <a:ext cx="64698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Identified 5G vision and requirements</a:t>
              </a:r>
            </a:p>
          </p:txBody>
        </p:sp>
        <p:pic>
          <p:nvPicPr>
            <p:cNvPr id="51" name="图片 16" descr="ITU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3771" y="2701784"/>
              <a:ext cx="791577" cy="85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8" y="2938408"/>
              <a:ext cx="4081572" cy="2501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矩形 52"/>
            <p:cNvSpPr/>
            <p:nvPr/>
          </p:nvSpPr>
          <p:spPr>
            <a:xfrm>
              <a:off x="154838" y="5362089"/>
              <a:ext cx="40101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5G 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Vision:  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2"/>
                  <a:cs typeface="Arial Unicode MS" panose="020B0604020202020204" pitchFamily="34" charset="-122"/>
                  <a:sym typeface="Helvetica"/>
                </a:rPr>
                <a:t>Information a finger away, everything in 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2"/>
                  <a:cs typeface="Arial Unicode MS" panose="020B0604020202020204" pitchFamily="34" charset="-122"/>
                  <a:sym typeface="Helvetica"/>
                </a:rPr>
                <a:t>touch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Arial Unicode MS" panose="020B0604020202020204" pitchFamily="34" charset="-122"/>
                <a:cs typeface="Arial Unicode MS" panose="020B0604020202020204" pitchFamily="34" charset="-122"/>
                <a:sym typeface="Helvetic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8080231" y="5533641"/>
              <a:ext cx="4075117" cy="725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ITU IMT-2020 vision has been determined in ITU-R WP5D #22.</a:t>
              </a:r>
              <a:endParaRPr kumimoji="0" lang="en-GB" altLang="zh-CN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5" name="上箭头 54"/>
            <p:cNvSpPr/>
            <p:nvPr/>
          </p:nvSpPr>
          <p:spPr>
            <a:xfrm flipV="1">
              <a:off x="9360246" y="5170091"/>
              <a:ext cx="1890095" cy="364957"/>
            </a:xfrm>
            <a:prstGeom prst="upArrow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FFFFFF"/>
                </a:gs>
              </a:gsLst>
              <a:lin ang="5400000" scaled="1"/>
            </a:gradFill>
            <a:ln w="9525" cap="flat" cmpd="sng">
              <a:noFill/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112271" y="2404786"/>
              <a:ext cx="57559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Main Drivers: Mobile internet and Internet of Things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Arial Unicode MS" panose="020B0604020202020204" pitchFamily="34" charset="-122"/>
                <a:cs typeface="Arial Unicode MS" panose="020B0604020202020204" pitchFamily="34" charset="-122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5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2703322" y="1040257"/>
            <a:ext cx="7645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Gill Sans" charset="0"/>
              </a:rPr>
              <a:t>5G Concept = “A Core KPI + A Group of Key Technologies”</a:t>
            </a:r>
            <a:endParaRPr lang="zh-CN" altLang="en-US" sz="24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b="1" dirty="0"/>
              <a:t>5G</a:t>
            </a:r>
            <a:r>
              <a:rPr lang="zh-CN" altLang="en-US" b="1" dirty="0"/>
              <a:t> </a:t>
            </a:r>
            <a:r>
              <a:rPr lang="en-US" altLang="zh-CN" b="1" dirty="0"/>
              <a:t>Concept and Key Technologies</a:t>
            </a:r>
            <a:endParaRPr lang="zh-CN" altLang="en-US" b="1" dirty="0"/>
          </a:p>
        </p:txBody>
      </p:sp>
      <p:sp>
        <p:nvSpPr>
          <p:cNvPr id="60" name="矩形 59"/>
          <p:cNvSpPr/>
          <p:nvPr/>
        </p:nvSpPr>
        <p:spPr>
          <a:xfrm>
            <a:off x="3345682" y="3704224"/>
            <a:ext cx="1732319" cy="831446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altLang="zh-CN" b="1" kern="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Gill Sans" charset="0"/>
              </a:rPr>
              <a:t>Massive MIMO</a:t>
            </a:r>
          </a:p>
        </p:txBody>
      </p:sp>
      <p:sp>
        <p:nvSpPr>
          <p:cNvPr id="61" name="矩形 60"/>
          <p:cNvSpPr/>
          <p:nvPr/>
        </p:nvSpPr>
        <p:spPr>
          <a:xfrm>
            <a:off x="5201485" y="3704224"/>
            <a:ext cx="1732319" cy="831446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altLang="zh-CN" b="1" kern="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Gill Sans" charset="0"/>
              </a:rPr>
              <a:t>Ultra-Dense Network</a:t>
            </a:r>
            <a:endParaRPr lang="zh-CN" altLang="en-US" b="1" kern="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057289" y="3704224"/>
            <a:ext cx="1732319" cy="831446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altLang="zh-CN" b="1" kern="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Gill Sans" charset="0"/>
              </a:rPr>
              <a:t>Novel Multiple Access</a:t>
            </a:r>
            <a:endParaRPr lang="zh-CN" altLang="en-US" b="1" kern="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913094" y="3704222"/>
            <a:ext cx="1732319" cy="831444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altLang="zh-CN" b="1" kern="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Gill Sans" charset="0"/>
              </a:rPr>
              <a:t>All-Spectrum Access</a:t>
            </a:r>
          </a:p>
        </p:txBody>
      </p:sp>
      <p:sp>
        <p:nvSpPr>
          <p:cNvPr id="64" name="矩形 63"/>
          <p:cNvSpPr/>
          <p:nvPr/>
        </p:nvSpPr>
        <p:spPr>
          <a:xfrm>
            <a:off x="3345682" y="4736957"/>
            <a:ext cx="7299730" cy="508607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altLang="zh-CN" b="1" kern="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Gill Sans" charset="0"/>
              </a:rPr>
              <a:t>New Network Architecture</a:t>
            </a:r>
            <a:endParaRPr lang="zh-CN" altLang="en-US" b="1" kern="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3345682" y="1578704"/>
            <a:ext cx="7299730" cy="536756"/>
          </a:xfrm>
          <a:prstGeom prst="roundRect">
            <a:avLst>
              <a:gd name="adj" fmla="val 18285"/>
            </a:avLst>
          </a:prstGeom>
          <a:solidFill>
            <a:srgbClr val="0070C0"/>
          </a:solidFill>
          <a:ln w="285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altLang="zh-CN" sz="2000" b="1" kern="0" dirty="0" err="1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Gill Sans" charset="0"/>
              </a:rPr>
              <a:t>Gbps</a:t>
            </a:r>
            <a:r>
              <a:rPr lang="zh-CN" alt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Gill Sans" charset="0"/>
              </a:rPr>
              <a:t> </a:t>
            </a:r>
            <a:r>
              <a:rPr lang="en-US" altLang="zh-CN" sz="2000" b="1" kern="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Gill Sans" charset="0"/>
              </a:rPr>
              <a:t>User Experienced Data Rate </a:t>
            </a:r>
            <a:endParaRPr lang="zh-CN" altLang="en-US" sz="2000" b="1" kern="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6" name="左大括号 65"/>
          <p:cNvSpPr/>
          <p:nvPr/>
        </p:nvSpPr>
        <p:spPr>
          <a:xfrm>
            <a:off x="2724367" y="1597223"/>
            <a:ext cx="230893" cy="488257"/>
          </a:xfrm>
          <a:prstGeom prst="leftBrac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400" kern="0">
              <a:latin typeface="Calibri" panose="020F0502020204030204" pitchFamily="34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7" name="左大括号 66"/>
          <p:cNvSpPr/>
          <p:nvPr/>
        </p:nvSpPr>
        <p:spPr>
          <a:xfrm>
            <a:off x="2724368" y="3763740"/>
            <a:ext cx="293784" cy="1481824"/>
          </a:xfrm>
          <a:prstGeom prst="leftBrac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400" kern="0">
              <a:latin typeface="Calibri" panose="020F0502020204030204" pitchFamily="34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26078" y="1640782"/>
            <a:ext cx="1970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Gill Sans" charset="0"/>
              </a:rPr>
              <a:t>The core KPI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92753" y="3425328"/>
            <a:ext cx="1970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Gill Sans" charset="0"/>
              </a:rPr>
              <a:t>Key technologies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321734" y="2498732"/>
            <a:ext cx="236809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4625" indent="-174625" eaLnBrk="0" hangingPunct="0">
              <a:lnSpc>
                <a:spcPct val="80000"/>
              </a:lnSpc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sz="1600" dirty="0">
                <a:latin typeface="Calibri Light" panose="020F0302020204030204" pitchFamily="34" charset="0"/>
                <a:sym typeface="Gill Sans" charset="0"/>
              </a:rPr>
              <a:t>Connection density</a:t>
            </a:r>
            <a:endParaRPr lang="zh-CN" altLang="en-US" sz="1600" dirty="0">
              <a:latin typeface="Calibri Light" panose="020F0302020204030204" pitchFamily="34" charset="0"/>
              <a:sym typeface="Gill Sans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321734" y="2256272"/>
            <a:ext cx="2651914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eaLnBrk="0" hangingPunct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libri Light" panose="020F0302020204030204" pitchFamily="34" charset="0"/>
                <a:sym typeface="Gill Sans" charset="0"/>
              </a:rPr>
              <a:t>Traffic volume density</a:t>
            </a:r>
            <a:endParaRPr lang="zh-CN" altLang="en-US" sz="1600" dirty="0">
              <a:latin typeface="Calibri Light" panose="020F0302020204030204" pitchFamily="34" charset="0"/>
              <a:sym typeface="Gill Sans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469673" y="2141972"/>
            <a:ext cx="209325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4625" indent="-174625" eaLnBrk="0" hangingPunct="0">
              <a:lnSpc>
                <a:spcPct val="80000"/>
              </a:lnSpc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sz="1600" dirty="0">
                <a:latin typeface="Calibri Light" panose="020F0302020204030204" pitchFamily="34" charset="0"/>
                <a:sym typeface="Gill Sans" charset="0"/>
              </a:rPr>
              <a:t>Spectral efficiency </a:t>
            </a:r>
            <a:endParaRPr lang="zh-CN" altLang="en-US" sz="1600" dirty="0">
              <a:latin typeface="Calibri Light" panose="020F0302020204030204" pitchFamily="34" charset="0"/>
              <a:sym typeface="Gill Sans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460708" y="2498732"/>
            <a:ext cx="195953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4625" indent="-174625" eaLnBrk="0" hangingPunct="0">
              <a:lnSpc>
                <a:spcPct val="80000"/>
              </a:lnSpc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sz="1600" dirty="0">
                <a:latin typeface="Calibri Light" panose="020F0302020204030204" pitchFamily="34" charset="0"/>
                <a:sym typeface="Gill Sans" charset="0"/>
              </a:rPr>
              <a:t>Energy efficiency </a:t>
            </a:r>
            <a:endParaRPr lang="zh-CN" altLang="en-US" sz="1600" dirty="0">
              <a:latin typeface="Calibri Light" panose="020F0302020204030204" pitchFamily="34" charset="0"/>
              <a:sym typeface="Gill Sans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414830" y="2256272"/>
            <a:ext cx="154048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4625" indent="-174625" eaLnBrk="0" hangingPunct="0">
              <a:lnSpc>
                <a:spcPct val="80000"/>
              </a:lnSpc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sz="1600" dirty="0">
                <a:latin typeface="Calibri Light" panose="020F0302020204030204" pitchFamily="34" charset="0"/>
                <a:sym typeface="Gill Sans" charset="0"/>
              </a:rPr>
              <a:t>Mobility</a:t>
            </a:r>
            <a:endParaRPr lang="zh-CN" altLang="en-US" sz="1600" dirty="0">
              <a:latin typeface="Calibri Light" panose="020F0302020204030204" pitchFamily="34" charset="0"/>
              <a:sym typeface="Gill Sans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765842" y="2498732"/>
            <a:ext cx="192765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4625" indent="-174625" eaLnBrk="0" hangingPunct="0">
              <a:lnSpc>
                <a:spcPct val="80000"/>
              </a:lnSpc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sz="1600" dirty="0">
                <a:latin typeface="Calibri Light" panose="020F0302020204030204" pitchFamily="34" charset="0"/>
                <a:sym typeface="Gill Sans" charset="0"/>
              </a:rPr>
              <a:t>Peak data rate</a:t>
            </a:r>
            <a:endParaRPr lang="zh-CN" altLang="en-US" sz="1600" dirty="0">
              <a:latin typeface="Calibri Light" panose="020F0302020204030204" pitchFamily="34" charset="0"/>
              <a:sym typeface="Gill Sans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765842" y="2256272"/>
            <a:ext cx="173318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4625" indent="-174625" eaLnBrk="0" hangingPunct="0">
              <a:lnSpc>
                <a:spcPct val="80000"/>
              </a:lnSpc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US" altLang="zh-CN" sz="1600" dirty="0">
                <a:latin typeface="Calibri Light" panose="020F0302020204030204" pitchFamily="34" charset="0"/>
                <a:sym typeface="Gill Sans" charset="0"/>
              </a:rPr>
              <a:t>E2E Latency</a:t>
            </a:r>
            <a:endParaRPr lang="zh-CN" altLang="en-US" sz="1600" dirty="0">
              <a:latin typeface="Calibri Light" panose="020F0302020204030204" pitchFamily="34" charset="0"/>
              <a:sym typeface="Gill Sans" charset="0"/>
            </a:endParaRPr>
          </a:p>
        </p:txBody>
      </p:sp>
      <p:sp>
        <p:nvSpPr>
          <p:cNvPr id="78" name="上箭头 77"/>
          <p:cNvSpPr/>
          <p:nvPr/>
        </p:nvSpPr>
        <p:spPr bwMode="auto">
          <a:xfrm>
            <a:off x="4185142" y="2899828"/>
            <a:ext cx="5533460" cy="648323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3200">
              <a:latin typeface="Calibri" panose="020F0502020204030204" pitchFamily="34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cxnSp>
        <p:nvCxnSpPr>
          <p:cNvPr id="79" name="直接连接符 78"/>
          <p:cNvCxnSpPr/>
          <p:nvPr/>
        </p:nvCxnSpPr>
        <p:spPr>
          <a:xfrm>
            <a:off x="9607093" y="2660343"/>
            <a:ext cx="512791" cy="0"/>
          </a:xfrm>
          <a:prstGeom prst="line">
            <a:avLst/>
          </a:prstGeom>
          <a:noFill/>
          <a:ln w="381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ysDot"/>
          </a:ln>
          <a:effectLst/>
        </p:spPr>
      </p:cxnSp>
      <p:graphicFrame>
        <p:nvGraphicFramePr>
          <p:cNvPr id="24" name="图示 23"/>
          <p:cNvGraphicFramePr/>
          <p:nvPr>
            <p:extLst>
              <p:ext uri="{D42A27DB-BD31-4B8C-83A1-F6EECF244321}">
                <p14:modId xmlns:p14="http://schemas.microsoft.com/office/powerpoint/2010/main" val="3453612359"/>
              </p:ext>
            </p:extLst>
          </p:nvPr>
        </p:nvGraphicFramePr>
        <p:xfrm>
          <a:off x="2453764" y="5421300"/>
          <a:ext cx="8846317" cy="87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矩形 25"/>
          <p:cNvSpPr/>
          <p:nvPr/>
        </p:nvSpPr>
        <p:spPr>
          <a:xfrm>
            <a:off x="4591051" y="6288643"/>
            <a:ext cx="3306230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Calibri Light" panose="020F0302020204030204" pitchFamily="34" charset="0"/>
                <a:ea typeface="宋体" panose="02010600030101010101" pitchFamily="2" charset="-122"/>
                <a:sym typeface="Gill Sans" charset="0"/>
              </a:rPr>
              <a:t>Other technologies</a:t>
            </a:r>
            <a:endParaRPr lang="zh-CN" altLang="en-US" dirty="0">
              <a:latin typeface="Calibri Light" panose="020F0302020204030204" pitchFamily="34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53211" y="2332323"/>
            <a:ext cx="1970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Calibri Light" panose="020F0302020204030204" pitchFamily="34" charset="0"/>
                <a:ea typeface="宋体" panose="02010600030101010101" pitchFamily="2" charset="-122"/>
                <a:sym typeface="Gill Sans" charset="0"/>
              </a:rPr>
              <a:t>Other KPIs</a:t>
            </a:r>
            <a:endParaRPr lang="zh-CN" altLang="en-US" dirty="0">
              <a:latin typeface="Calibri Light" panose="020F0302020204030204" pitchFamily="34" charset="0"/>
              <a:ea typeface="宋体" panose="02010600030101010101" pitchFamily="2" charset="-122"/>
              <a:sym typeface="Gill Sans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11397522" y="5837891"/>
            <a:ext cx="416319" cy="0"/>
          </a:xfrm>
          <a:prstGeom prst="line">
            <a:avLst/>
          </a:prstGeom>
          <a:noFill/>
          <a:ln w="38100" cap="rnd" cmpd="sng" algn="ctr">
            <a:solidFill>
              <a:sysClr val="windowText" lastClr="000000">
                <a:shade val="95000"/>
                <a:satMod val="105000"/>
              </a:sysClr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13215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下箭头 2"/>
          <p:cNvSpPr/>
          <p:nvPr/>
        </p:nvSpPr>
        <p:spPr>
          <a:xfrm>
            <a:off x="5128210" y="2985531"/>
            <a:ext cx="1673164" cy="2826749"/>
          </a:xfrm>
          <a:prstGeom prst="downArrow">
            <a:avLst>
              <a:gd name="adj1" fmla="val 50000"/>
              <a:gd name="adj2" fmla="val 187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5G Air Interface Technical Framework</a:t>
            </a:r>
            <a:endParaRPr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499438" y="3130574"/>
            <a:ext cx="2326465" cy="2173568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SCMA/PDMA/MUSA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Massive 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MIMO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Ultra-dense network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All-spectrum access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F-OFDM/UFMA/FBMC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Flexible/Full 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duplex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Polar codes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4497136" y="5812281"/>
            <a:ext cx="3007467" cy="57130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Optimized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Solutions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09600" y="1299546"/>
            <a:ext cx="10963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0000"/>
                </a:solidFill>
              </a:rPr>
              <a:t>A unified</a:t>
            </a:r>
            <a:r>
              <a:rPr lang="en-US" altLang="zh-CN" sz="2000" dirty="0" smtClean="0"/>
              <a:t>,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flexible</a:t>
            </a:r>
            <a:r>
              <a:rPr lang="en-US" altLang="zh-CN" sz="2000" dirty="0" smtClean="0"/>
              <a:t>, and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configurable </a:t>
            </a:r>
            <a:r>
              <a:rPr lang="en-US" altLang="zh-CN" sz="2000" dirty="0" smtClean="0"/>
              <a:t>framework is needed to better balance the </a:t>
            </a:r>
            <a:r>
              <a:rPr lang="en-US" altLang="zh-CN" sz="2000" b="1" dirty="0" smtClean="0">
                <a:solidFill>
                  <a:srgbClr val="0072BB"/>
                </a:solidFill>
              </a:rPr>
              <a:t>performance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for diverse scenarios and the implementation </a:t>
            </a:r>
            <a:r>
              <a:rPr lang="en-US" altLang="zh-CN" sz="2000" b="1" dirty="0">
                <a:solidFill>
                  <a:srgbClr val="0072BB"/>
                </a:solidFill>
              </a:rPr>
              <a:t>cost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for standardization &amp; industry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p:sp>
        <p:nvSpPr>
          <p:cNvPr id="33" name="圆角矩形 32"/>
          <p:cNvSpPr/>
          <p:nvPr/>
        </p:nvSpPr>
        <p:spPr>
          <a:xfrm>
            <a:off x="4703257" y="2388577"/>
            <a:ext cx="2648297" cy="484054"/>
          </a:xfrm>
          <a:prstGeom prst="roundRect">
            <a:avLst>
              <a:gd name="adj" fmla="val 1411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Requirement Sets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未知"/>
          <p:cNvSpPr>
            <a:spLocks/>
          </p:cNvSpPr>
          <p:nvPr/>
        </p:nvSpPr>
        <p:spPr bwMode="auto">
          <a:xfrm rot="5400000">
            <a:off x="1988318" y="3992704"/>
            <a:ext cx="2173568" cy="449307"/>
          </a:xfrm>
          <a:custGeom>
            <a:avLst/>
            <a:gdLst/>
            <a:ahLst/>
            <a:cxnLst>
              <a:cxn ang="0">
                <a:pos x="2502" y="0"/>
              </a:cxn>
              <a:cxn ang="0">
                <a:pos x="1465" y="383"/>
              </a:cxn>
              <a:cxn ang="0">
                <a:pos x="1783" y="383"/>
              </a:cxn>
              <a:cxn ang="0">
                <a:pos x="0" y="1908"/>
              </a:cxn>
              <a:cxn ang="0">
                <a:pos x="5034" y="1908"/>
              </a:cxn>
              <a:cxn ang="0">
                <a:pos x="3229" y="383"/>
              </a:cxn>
              <a:cxn ang="0">
                <a:pos x="3613" y="395"/>
              </a:cxn>
              <a:cxn ang="0">
                <a:pos x="2502" y="0"/>
              </a:cxn>
            </a:cxnLst>
            <a:rect l="0" t="0" r="r" b="b"/>
            <a:pathLst>
              <a:path w="5034" h="1908">
                <a:moveTo>
                  <a:pt x="2502" y="0"/>
                </a:moveTo>
                <a:lnTo>
                  <a:pt x="1465" y="383"/>
                </a:lnTo>
                <a:lnTo>
                  <a:pt x="1783" y="383"/>
                </a:lnTo>
                <a:lnTo>
                  <a:pt x="0" y="1908"/>
                </a:lnTo>
                <a:lnTo>
                  <a:pt x="5034" y="1908"/>
                </a:lnTo>
                <a:lnTo>
                  <a:pt x="3229" y="383"/>
                </a:lnTo>
                <a:lnTo>
                  <a:pt x="3613" y="395"/>
                </a:lnTo>
                <a:lnTo>
                  <a:pt x="2502" y="0"/>
                </a:lnTo>
                <a:close/>
              </a:path>
            </a:pathLst>
          </a:custGeom>
          <a:gradFill rotWithShape="1">
            <a:gsLst>
              <a:gs pos="38000">
                <a:srgbClr val="CCE680"/>
              </a:gs>
              <a:gs pos="0">
                <a:srgbClr val="99CC00"/>
              </a:gs>
              <a:gs pos="100000">
                <a:srgbClr val="FFFFFF"/>
              </a:gs>
            </a:gsLst>
            <a:lin ang="5400000" scaled="1"/>
          </a:gradFill>
          <a:ln w="9525" cap="flat" cmpd="sng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左箭头标注 10"/>
          <p:cNvSpPr/>
          <p:nvPr/>
        </p:nvSpPr>
        <p:spPr>
          <a:xfrm>
            <a:off x="7542703" y="2077133"/>
            <a:ext cx="3025364" cy="1107964"/>
          </a:xfrm>
          <a:prstGeom prst="leftArrowCallout">
            <a:avLst>
              <a:gd name="adj1" fmla="val 25000"/>
              <a:gd name="adj2" fmla="val 25000"/>
              <a:gd name="adj3" fmla="val 18856"/>
              <a:gd name="adj4" fmla="val 81308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Scenarios &amp; KPIs</a:t>
            </a:r>
          </a:p>
          <a:p>
            <a:pPr marL="177800" indent="-177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Available bands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7800" indent="-177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Equipment capability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7800" indent="-177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Cost requirement</a:t>
            </a:r>
          </a:p>
          <a:p>
            <a:pPr marL="177800" indent="-177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82227" y="5636269"/>
            <a:ext cx="3449366" cy="923330"/>
          </a:xfrm>
          <a:prstGeom prst="rect">
            <a:avLst/>
          </a:prstGeom>
          <a:solidFill>
            <a:srgbClr val="E2E9E9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Able to support various scenarios, even including the future possible new scenarios</a:t>
            </a:r>
            <a:endParaRPr lang="zh-CN" altLang="en-US" dirty="0"/>
          </a:p>
        </p:txBody>
      </p:sp>
      <p:sp>
        <p:nvSpPr>
          <p:cNvPr id="67" name="文本框 66"/>
          <p:cNvSpPr txBox="1"/>
          <p:nvPr/>
        </p:nvSpPr>
        <p:spPr>
          <a:xfrm>
            <a:off x="3291208" y="5085923"/>
            <a:ext cx="5489983" cy="30777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177800" indent="-177800">
              <a:spcBef>
                <a:spcPts val="300"/>
              </a:spcBef>
              <a:buFont typeface="Arial" panose="020B0604020202020204" pitchFamily="34" charset="0"/>
              <a:buChar char="•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>
                <a:solidFill>
                  <a:srgbClr val="C00000"/>
                </a:solidFill>
              </a:rPr>
              <a:t>Configure the related technical modules and parameters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91208" y="3300174"/>
            <a:ext cx="5489983" cy="17850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zh-CN" altLang="en-US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87548" y="4589314"/>
            <a:ext cx="1598917" cy="29597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Duplex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34002" y="4589314"/>
            <a:ext cx="1598917" cy="29597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Antenna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481190" y="4142244"/>
            <a:ext cx="1598917" cy="29597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altLang="zh-CN" sz="1400" kern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Multiple </a:t>
            </a:r>
            <a:r>
              <a:rPr lang="en-US" altLang="zh-CN" sz="1400" kern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access</a:t>
            </a:r>
            <a:endParaRPr lang="en-US" altLang="zh-CN" sz="1400" kern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260775" y="4589314"/>
            <a:ext cx="1598917" cy="29597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Waveform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030752" y="4142242"/>
            <a:ext cx="1598917" cy="29597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Coding</a:t>
            </a:r>
          </a:p>
        </p:txBody>
      </p:sp>
      <p:sp>
        <p:nvSpPr>
          <p:cNvPr id="37" name="矩形 36"/>
          <p:cNvSpPr/>
          <p:nvPr/>
        </p:nvSpPr>
        <p:spPr>
          <a:xfrm>
            <a:off x="5261539" y="4142242"/>
            <a:ext cx="1598917" cy="29597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Modulation</a:t>
            </a:r>
          </a:p>
        </p:txBody>
      </p:sp>
      <p:sp>
        <p:nvSpPr>
          <p:cNvPr id="38" name="矩形 37"/>
          <p:cNvSpPr/>
          <p:nvPr/>
        </p:nvSpPr>
        <p:spPr>
          <a:xfrm>
            <a:off x="3474800" y="3695654"/>
            <a:ext cx="1598917" cy="29597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Frame 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structure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261691" y="3695654"/>
            <a:ext cx="1598917" cy="29597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Channelization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031981" y="3695651"/>
            <a:ext cx="1598917" cy="29597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Protocol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094357" y="3326012"/>
            <a:ext cx="3746923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r>
              <a:rPr lang="en-US" altLang="zh-CN" b="1" dirty="0"/>
              <a:t>5G Air Interface Technical </a:t>
            </a:r>
            <a:r>
              <a:rPr lang="en-US" altLang="zh-CN" b="1" dirty="0" smtClean="0"/>
              <a:t>Framework</a:t>
            </a:r>
            <a:endParaRPr lang="zh-CN" altLang="en-US" b="1" dirty="0"/>
          </a:p>
        </p:txBody>
      </p:sp>
      <p:sp>
        <p:nvSpPr>
          <p:cNvPr id="14" name="右箭头 13"/>
          <p:cNvSpPr/>
          <p:nvPr/>
        </p:nvSpPr>
        <p:spPr>
          <a:xfrm>
            <a:off x="7552706" y="5727361"/>
            <a:ext cx="371155" cy="83158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95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7321" y="2678829"/>
            <a:ext cx="6641580" cy="340894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58526"/>
            <a:ext cx="10972800" cy="1143000"/>
          </a:xfrm>
        </p:spPr>
        <p:txBody>
          <a:bodyPr/>
          <a:lstStyle/>
          <a:p>
            <a:r>
              <a:rPr lang="en-US" altLang="zh-CN" b="1" dirty="0"/>
              <a:t>5G Network </a:t>
            </a:r>
            <a:r>
              <a:rPr lang="en-US" altLang="zh-CN" b="1" dirty="0" smtClean="0"/>
              <a:t>Technology Architecture</a:t>
            </a:r>
            <a:endParaRPr lang="zh-CN" altLang="en-US" b="1" dirty="0"/>
          </a:p>
        </p:txBody>
      </p:sp>
      <p:sp>
        <p:nvSpPr>
          <p:cNvPr id="12" name="Rectangle 50"/>
          <p:cNvSpPr/>
          <p:nvPr/>
        </p:nvSpPr>
        <p:spPr>
          <a:xfrm>
            <a:off x="637473" y="1268424"/>
            <a:ext cx="11043987" cy="76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b="1" dirty="0" smtClean="0">
                <a:solidFill>
                  <a:srgbClr val="C00000"/>
                </a:solidFill>
              </a:rPr>
              <a:t>Driven by requirements and new IT technologies, 5G </a:t>
            </a:r>
            <a:r>
              <a:rPr lang="en-US" altLang="zh-CN" sz="2200" b="1" dirty="0">
                <a:solidFill>
                  <a:srgbClr val="C00000"/>
                </a:solidFill>
              </a:rPr>
              <a:t>network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can </a:t>
            </a:r>
            <a:r>
              <a:rPr lang="en-US" altLang="zh-CN" sz="2200" b="1" dirty="0">
                <a:solidFill>
                  <a:srgbClr val="C00000"/>
                </a:solidFill>
              </a:rPr>
              <a:t>be re-constructed into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three-planes based architecture</a:t>
            </a:r>
            <a:r>
              <a:rPr lang="en-US" altLang="zh-CN" sz="22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矩形 6"/>
          <p:cNvSpPr/>
          <p:nvPr/>
        </p:nvSpPr>
        <p:spPr>
          <a:xfrm>
            <a:off x="5504631" y="2220402"/>
            <a:ext cx="5947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Three-planes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based 5G </a:t>
            </a:r>
            <a:r>
              <a:rPr lang="en-US" altLang="zh-CN" sz="2400" b="1" dirty="0">
                <a:solidFill>
                  <a:srgbClr val="0070C0"/>
                </a:solidFill>
              </a:rPr>
              <a:t>network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architecture</a:t>
            </a:r>
            <a:endParaRPr lang="en-US" altLang="zh-CN" sz="2400" b="1" dirty="0">
              <a:solidFill>
                <a:srgbClr val="0070C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31658" y="2206792"/>
            <a:ext cx="3527784" cy="5918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Requirements </a:t>
            </a:r>
            <a:r>
              <a:rPr lang="en-US" altLang="zh-CN" sz="2000" dirty="0" smtClean="0">
                <a:solidFill>
                  <a:schemeClr val="tx1"/>
                </a:solidFill>
              </a:rPr>
              <a:t>driven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98534" y="4193730"/>
            <a:ext cx="3594033" cy="5816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Technologies driven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93041" y="2859477"/>
            <a:ext cx="4205018" cy="12939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5G scenarios and KPI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Operation enhancement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Smooth evolution consideration</a:t>
            </a:r>
            <a:endParaRPr lang="en-US" altLang="zh-CN" sz="2000" dirty="0"/>
          </a:p>
        </p:txBody>
      </p:sp>
      <p:sp>
        <p:nvSpPr>
          <p:cNvPr id="2270" name="矩形 2269"/>
          <p:cNvSpPr/>
          <p:nvPr/>
        </p:nvSpPr>
        <p:spPr>
          <a:xfrm>
            <a:off x="6415708" y="6008480"/>
            <a:ext cx="1228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Access plane</a:t>
            </a:r>
            <a:endParaRPr lang="zh-CN" altLang="en-US" sz="1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71" name="矩形 2270"/>
          <p:cNvSpPr/>
          <p:nvPr/>
        </p:nvSpPr>
        <p:spPr>
          <a:xfrm>
            <a:off x="9523274" y="6014857"/>
            <a:ext cx="1609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Forwarding plane</a:t>
            </a:r>
            <a:endParaRPr lang="zh-CN" altLang="en-US" sz="1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72" name="矩形 2271"/>
          <p:cNvSpPr/>
          <p:nvPr/>
        </p:nvSpPr>
        <p:spPr>
          <a:xfrm>
            <a:off x="11203192" y="2938213"/>
            <a:ext cx="804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control</a:t>
            </a:r>
            <a:r>
              <a:rPr lang="en-US" altLang="zh-CN" sz="1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  <a:p>
            <a:pPr algn="ctr"/>
            <a:r>
              <a:rPr lang="en-US" altLang="zh-CN" sz="1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plane</a:t>
            </a:r>
            <a:endParaRPr lang="zh-CN" altLang="en-US" sz="1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3826" y="4829176"/>
            <a:ext cx="4781549" cy="2028823"/>
            <a:chOff x="2771776" y="3581400"/>
            <a:chExt cx="4781549" cy="2269103"/>
          </a:xfrm>
        </p:grpSpPr>
        <p:grpSp>
          <p:nvGrpSpPr>
            <p:cNvPr id="23" name="组合 19"/>
            <p:cNvGrpSpPr/>
            <p:nvPr/>
          </p:nvGrpSpPr>
          <p:grpSpPr>
            <a:xfrm>
              <a:off x="2771776" y="3581400"/>
              <a:ext cx="4781549" cy="2269103"/>
              <a:chOff x="5359400" y="3186113"/>
              <a:chExt cx="2910857" cy="3078736"/>
            </a:xfrm>
          </p:grpSpPr>
          <p:sp>
            <p:nvSpPr>
              <p:cNvPr id="25" name="AutoShape 3"/>
              <p:cNvSpPr>
                <a:spLocks noChangeArrowheads="1"/>
              </p:cNvSpPr>
              <p:nvPr/>
            </p:nvSpPr>
            <p:spPr bwMode="gray">
              <a:xfrm>
                <a:off x="5359400" y="3186113"/>
                <a:ext cx="2849563" cy="2752725"/>
              </a:xfrm>
              <a:prstGeom prst="roundRect">
                <a:avLst>
                  <a:gd name="adj" fmla="val 8014"/>
                </a:avLst>
              </a:prstGeom>
              <a:solidFill>
                <a:srgbClr val="F8F8F8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AutoShape 4"/>
              <p:cNvSpPr>
                <a:spLocks noChangeArrowheads="1"/>
              </p:cNvSpPr>
              <p:nvPr/>
            </p:nvSpPr>
            <p:spPr bwMode="gray">
              <a:xfrm>
                <a:off x="5422900" y="3251201"/>
                <a:ext cx="2703513" cy="2611438"/>
              </a:xfrm>
              <a:prstGeom prst="roundRect">
                <a:avLst>
                  <a:gd name="adj" fmla="val 7912"/>
                </a:avLst>
              </a:prstGeom>
              <a:gradFill rotWithShape="1">
                <a:gsLst>
                  <a:gs pos="0">
                    <a:schemeClr val="accent1">
                      <a:gamma/>
                      <a:tint val="38039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/>
            </p:nvSpPr>
            <p:spPr bwMode="gray">
              <a:xfrm>
                <a:off x="5985459" y="3237836"/>
                <a:ext cx="354432" cy="517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1">
                <a:spAutoFit/>
              </a:bodyPr>
              <a:lstStyle/>
              <a:p>
                <a:pPr algn="ctr">
                  <a:buClr>
                    <a:srgbClr val="FF0066"/>
                  </a:buClr>
                  <a:buSzPct val="75000"/>
                  <a:buFont typeface="Arial" charset="0"/>
                  <a:buNone/>
                  <a:defRPr/>
                </a:pPr>
                <a:r>
                  <a:rPr lang="en-US" altLang="zh-CN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rPr>
                  <a:t> </a:t>
                </a:r>
                <a:r>
                  <a:rPr lang="en-US" altLang="zh-CN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rPr>
                  <a:t>NFV</a:t>
                </a:r>
                <a:endParaRPr lang="en-US" altLang="zh-CN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gray">
              <a:xfrm>
                <a:off x="5732463" y="3632197"/>
                <a:ext cx="2514600" cy="12236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600" dirty="0" smtClean="0"/>
                  <a:t>separation of software and  hardware </a:t>
                </a:r>
                <a:r>
                  <a:rPr lang="zh-CN" altLang="en-US" sz="1600" dirty="0" smtClean="0"/>
                  <a:t>，</a:t>
                </a:r>
                <a:r>
                  <a:rPr lang="en-US" altLang="zh-CN" sz="1600" dirty="0" smtClean="0"/>
                  <a:t>provide flexible infrastructure platform</a:t>
                </a:r>
              </a:p>
              <a:p>
                <a:pPr eaLnBrk="0" hangingPunct="0"/>
                <a:endParaRPr lang="en-US" altLang="zh-CN" sz="1400" dirty="0">
                  <a:solidFill>
                    <a:srgbClr val="1C1C1C"/>
                  </a:solidFill>
                </a:endParaRPr>
              </a:p>
            </p:txBody>
          </p:sp>
          <p:sp>
            <p:nvSpPr>
              <p:cNvPr id="29" name="Text Box 20"/>
              <p:cNvSpPr txBox="1">
                <a:spLocks noChangeArrowheads="1"/>
              </p:cNvSpPr>
              <p:nvPr/>
            </p:nvSpPr>
            <p:spPr bwMode="gray">
              <a:xfrm>
                <a:off x="5732463" y="4852985"/>
                <a:ext cx="2537794" cy="14118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norm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zh-CN" sz="1600" dirty="0" smtClean="0"/>
                  <a:t>separation of control function and forwarding function  </a:t>
                </a:r>
                <a:r>
                  <a:rPr lang="zh-CN" altLang="en-US" sz="1600" dirty="0" smtClean="0"/>
                  <a:t>，</a:t>
                </a:r>
                <a:r>
                  <a:rPr lang="en-US" altLang="zh-CN" sz="1600" dirty="0" smtClean="0"/>
                  <a:t>impact on architecture design</a:t>
                </a:r>
              </a:p>
            </p:txBody>
          </p:sp>
          <p:grpSp>
            <p:nvGrpSpPr>
              <p:cNvPr id="30" name="Group 21"/>
              <p:cNvGrpSpPr>
                <a:grpSpLocks/>
              </p:cNvGrpSpPr>
              <p:nvPr/>
            </p:nvGrpSpPr>
            <p:grpSpPr bwMode="auto">
              <a:xfrm>
                <a:off x="5491163" y="3397250"/>
                <a:ext cx="168275" cy="168275"/>
                <a:chOff x="2928" y="2208"/>
                <a:chExt cx="262" cy="262"/>
              </a:xfrm>
            </p:grpSpPr>
            <p:sp>
              <p:nvSpPr>
                <p:cNvPr id="34" name="Oval 22"/>
                <p:cNvSpPr>
                  <a:spLocks noChangeArrowheads="1"/>
                </p:cNvSpPr>
                <p:nvPr/>
              </p:nvSpPr>
              <p:spPr bwMode="gray">
                <a:xfrm>
                  <a:off x="2928" y="2208"/>
                  <a:ext cx="262" cy="2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23864">
                        <a:gamma/>
                        <a:tint val="28627"/>
                        <a:invGamma/>
                      </a:srgbClr>
                    </a:gs>
                    <a:gs pos="100000">
                      <a:srgbClr val="223864"/>
                    </a:gs>
                  </a:gsLst>
                  <a:lin ang="2700000" scaled="1"/>
                </a:gradFill>
                <a:ln w="12700">
                  <a:solidFill>
                    <a:srgbClr val="F8F8F8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5" name="Oval 23"/>
                <p:cNvSpPr>
                  <a:spLocks noChangeArrowheads="1"/>
                </p:cNvSpPr>
                <p:nvPr/>
              </p:nvSpPr>
              <p:spPr bwMode="gray">
                <a:xfrm>
                  <a:off x="2948" y="2230"/>
                  <a:ext cx="220" cy="21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63529"/>
                        <a:invGamma/>
                      </a:schemeClr>
                    </a:gs>
                  </a:gsLst>
                  <a:lin ang="2700000" scaled="1"/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grpSp>
            <p:nvGrpSpPr>
              <p:cNvPr id="31" name="Group 24"/>
              <p:cNvGrpSpPr>
                <a:grpSpLocks/>
              </p:cNvGrpSpPr>
              <p:nvPr/>
            </p:nvGrpSpPr>
            <p:grpSpPr bwMode="auto">
              <a:xfrm>
                <a:off x="5491163" y="4687888"/>
                <a:ext cx="168275" cy="168275"/>
                <a:chOff x="2928" y="2208"/>
                <a:chExt cx="262" cy="262"/>
              </a:xfrm>
            </p:grpSpPr>
            <p:sp>
              <p:nvSpPr>
                <p:cNvPr id="32" name="Oval 25"/>
                <p:cNvSpPr>
                  <a:spLocks noChangeArrowheads="1"/>
                </p:cNvSpPr>
                <p:nvPr/>
              </p:nvSpPr>
              <p:spPr bwMode="gray">
                <a:xfrm>
                  <a:off x="2928" y="2208"/>
                  <a:ext cx="262" cy="2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23864">
                        <a:gamma/>
                        <a:tint val="28627"/>
                        <a:invGamma/>
                      </a:srgbClr>
                    </a:gs>
                    <a:gs pos="100000">
                      <a:srgbClr val="223864"/>
                    </a:gs>
                  </a:gsLst>
                  <a:lin ang="2700000" scaled="1"/>
                </a:gradFill>
                <a:ln w="12700">
                  <a:solidFill>
                    <a:srgbClr val="F8F8F8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1C1C1C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33" name="Oval 26"/>
                <p:cNvSpPr>
                  <a:spLocks noChangeArrowheads="1"/>
                </p:cNvSpPr>
                <p:nvPr/>
              </p:nvSpPr>
              <p:spPr bwMode="gray">
                <a:xfrm>
                  <a:off x="2948" y="2230"/>
                  <a:ext cx="220" cy="21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63529"/>
                        <a:invGamma/>
                      </a:schemeClr>
                    </a:gs>
                  </a:gsLst>
                  <a:lin ang="2700000" scaled="1"/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24" name="Rectangle 17"/>
            <p:cNvSpPr>
              <a:spLocks noChangeArrowheads="1"/>
            </p:cNvSpPr>
            <p:nvPr/>
          </p:nvSpPr>
          <p:spPr bwMode="gray">
            <a:xfrm>
              <a:off x="3798122" y="4550052"/>
              <a:ext cx="593431" cy="381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spAutoFit/>
            </a:bodyPr>
            <a:lstStyle/>
            <a:p>
              <a:pPr algn="ctr">
                <a:buClr>
                  <a:srgbClr val="FF0066"/>
                </a:buClr>
                <a:buSzPct val="75000"/>
                <a:buFont typeface="Arial" charset="0"/>
                <a:buNone/>
                <a:defRPr/>
              </a:pPr>
              <a:r>
                <a:rPr lang="en-US" altLang="zh-CN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 </a:t>
              </a:r>
              <a:r>
                <a:rPr lang="en-US" altLang="zh-CN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SDN</a:t>
              </a:r>
              <a:endPara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17251" y="2440452"/>
            <a:ext cx="847638" cy="3494787"/>
            <a:chOff x="4431262" y="2440452"/>
            <a:chExt cx="847638" cy="3494787"/>
          </a:xfrm>
        </p:grpSpPr>
        <p:sp>
          <p:nvSpPr>
            <p:cNvPr id="37" name="右大括号 36"/>
            <p:cNvSpPr/>
            <p:nvPr/>
          </p:nvSpPr>
          <p:spPr>
            <a:xfrm>
              <a:off x="4431262" y="2440452"/>
              <a:ext cx="405818" cy="3494787"/>
            </a:xfrm>
            <a:prstGeom prst="rightBrace">
              <a:avLst>
                <a:gd name="adj1" fmla="val 39059"/>
                <a:gd name="adj2" fmla="val 49547"/>
              </a:avLst>
            </a:prstGeom>
            <a:solidFill>
              <a:schemeClr val="bg1"/>
            </a:solidFill>
            <a:ln>
              <a:solidFill>
                <a:srgbClr val="4A7E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右箭头 37"/>
            <p:cNvSpPr/>
            <p:nvPr/>
          </p:nvSpPr>
          <p:spPr>
            <a:xfrm>
              <a:off x="4636160" y="3647291"/>
              <a:ext cx="642740" cy="100186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4A7E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8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8239125" y="4524375"/>
            <a:ext cx="3876675" cy="169545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4229100" y="4848224"/>
            <a:ext cx="3867150" cy="1095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7625" y="4838700"/>
            <a:ext cx="4000500" cy="16954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5G Network </a:t>
            </a:r>
            <a:r>
              <a:rPr lang="en-US" altLang="zh-CN" b="1" dirty="0" smtClean="0"/>
              <a:t>Technology Features</a:t>
            </a:r>
            <a:endParaRPr lang="zh-CN" altLang="en-US" b="1" dirty="0"/>
          </a:p>
        </p:txBody>
      </p:sp>
      <p:sp>
        <p:nvSpPr>
          <p:cNvPr id="12" name="Rectangle 50"/>
          <p:cNvSpPr/>
          <p:nvPr/>
        </p:nvSpPr>
        <p:spPr>
          <a:xfrm>
            <a:off x="459178" y="935048"/>
            <a:ext cx="11471564" cy="808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b="1" dirty="0">
                <a:solidFill>
                  <a:srgbClr val="C00000"/>
                </a:solidFill>
              </a:rPr>
              <a:t>The innovative features of 5G network can be summarized as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diversified RAN </a:t>
            </a:r>
            <a:r>
              <a:rPr lang="en-US" altLang="zh-CN" sz="2200" b="1" dirty="0">
                <a:solidFill>
                  <a:srgbClr val="C00000"/>
                </a:solidFill>
              </a:rPr>
              <a:t>networking, flexible function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deployment, </a:t>
            </a:r>
            <a:r>
              <a:rPr lang="en-US" altLang="zh-CN" sz="2200" b="1" dirty="0">
                <a:solidFill>
                  <a:srgbClr val="C00000"/>
                </a:solidFill>
              </a:rPr>
              <a:t>and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on-demand </a:t>
            </a:r>
            <a:r>
              <a:rPr lang="en-US" altLang="zh-CN" sz="2200" b="1" dirty="0">
                <a:solidFill>
                  <a:srgbClr val="C00000"/>
                </a:solidFill>
              </a:rPr>
              <a:t>slicing.</a:t>
            </a:r>
          </a:p>
        </p:txBody>
      </p:sp>
      <p:pic>
        <p:nvPicPr>
          <p:cNvPr id="2260" name="图片 225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06" y="2270261"/>
            <a:ext cx="3520140" cy="2650537"/>
          </a:xfrm>
          <a:prstGeom prst="rect">
            <a:avLst/>
          </a:prstGeom>
        </p:spPr>
      </p:pic>
      <p:sp>
        <p:nvSpPr>
          <p:cNvPr id="2261" name="矩形 2260"/>
          <p:cNvSpPr/>
          <p:nvPr/>
        </p:nvSpPr>
        <p:spPr>
          <a:xfrm>
            <a:off x="126703" y="4426288"/>
            <a:ext cx="386532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CN" sz="2000" dirty="0" smtClean="0"/>
          </a:p>
          <a:p>
            <a:pPr marL="252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/>
              <a:t> Support diverse networking mode: C-RAN, D-RAN, mesh,D2D, BS plug-in</a:t>
            </a:r>
          </a:p>
          <a:p>
            <a:pPr marL="252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/>
              <a:t>To fit different 5G wireless scenarios </a:t>
            </a:r>
            <a:endParaRPr lang="zh-CN" altLang="en-US" dirty="0"/>
          </a:p>
        </p:txBody>
      </p:sp>
      <p:pic>
        <p:nvPicPr>
          <p:cNvPr id="2262" name="图片 226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4240" y="2354615"/>
            <a:ext cx="3779003" cy="2304925"/>
          </a:xfrm>
          <a:prstGeom prst="rect">
            <a:avLst/>
          </a:prstGeom>
        </p:spPr>
      </p:pic>
      <p:pic>
        <p:nvPicPr>
          <p:cNvPr id="2265" name="图片 226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86162" y="2503610"/>
            <a:ext cx="3844962" cy="19226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9245" y="3938725"/>
            <a:ext cx="716186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Plug-in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五边形 27"/>
          <p:cNvSpPr/>
          <p:nvPr/>
        </p:nvSpPr>
        <p:spPr>
          <a:xfrm>
            <a:off x="415636" y="1843659"/>
            <a:ext cx="3212935" cy="391996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</a:rPr>
              <a:t>Diversified </a:t>
            </a:r>
            <a:r>
              <a:rPr lang="en-US" altLang="zh-CN" sz="2000" dirty="0">
                <a:solidFill>
                  <a:schemeClr val="tx1"/>
                </a:solidFill>
              </a:rPr>
              <a:t>RAN networking</a:t>
            </a:r>
          </a:p>
        </p:txBody>
      </p:sp>
      <p:sp>
        <p:nvSpPr>
          <p:cNvPr id="29" name="五边形 28"/>
          <p:cNvSpPr/>
          <p:nvPr/>
        </p:nvSpPr>
        <p:spPr>
          <a:xfrm>
            <a:off x="4442080" y="1843659"/>
            <a:ext cx="3212935" cy="391996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Flexible function deployment</a:t>
            </a:r>
          </a:p>
        </p:txBody>
      </p:sp>
      <p:sp>
        <p:nvSpPr>
          <p:cNvPr id="33" name="五边形 32"/>
          <p:cNvSpPr/>
          <p:nvPr/>
        </p:nvSpPr>
        <p:spPr>
          <a:xfrm>
            <a:off x="8468524" y="1843659"/>
            <a:ext cx="3212935" cy="391996"/>
          </a:xfrm>
          <a:prstGeom prst="homePlat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On-demand</a:t>
            </a:r>
            <a:r>
              <a:rPr lang="en-US" altLang="zh-CN" sz="2000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slicing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229726" y="4484346"/>
            <a:ext cx="394192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CN" sz="2000" dirty="0" smtClean="0"/>
          </a:p>
          <a:p>
            <a:pPr marL="252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/>
              <a:t>Modularized Network function </a:t>
            </a:r>
          </a:p>
          <a:p>
            <a:pPr marL="252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/>
              <a:t>Network functions can be deployed flexibly based on NFV platform</a:t>
            </a:r>
          </a:p>
        </p:txBody>
      </p:sp>
      <p:sp>
        <p:nvSpPr>
          <p:cNvPr id="35" name="矩形 34"/>
          <p:cNvSpPr/>
          <p:nvPr/>
        </p:nvSpPr>
        <p:spPr>
          <a:xfrm>
            <a:off x="8200675" y="4245504"/>
            <a:ext cx="38304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600"/>
              </a:spcBef>
            </a:pPr>
            <a:endParaRPr lang="en-US" altLang="zh-CN" sz="2000" dirty="0" smtClean="0"/>
          </a:p>
          <a:p>
            <a:pPr marL="252000" indent="-2520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One Logical Architecture, </a:t>
            </a:r>
            <a:r>
              <a:rPr lang="en-US" altLang="zh-CN" dirty="0" smtClean="0"/>
              <a:t>maps to multiple Service Slices. </a:t>
            </a:r>
          </a:p>
          <a:p>
            <a:pPr marL="252000" indent="-2520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Orchestrating network resource on-demand for each slice.</a:t>
            </a:r>
          </a:p>
          <a:p>
            <a:pPr marL="252000" indent="-2520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Isolated slices ensure efficiency, elasticity, security and robustness</a:t>
            </a:r>
          </a:p>
        </p:txBody>
      </p:sp>
    </p:spTree>
    <p:extLst>
      <p:ext uri="{BB962C8B-B14F-4D97-AF65-F5344CB8AC3E}">
        <p14:creationId xmlns:p14="http://schemas.microsoft.com/office/powerpoint/2010/main" val="16856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直接连接符 169"/>
          <p:cNvCxnSpPr/>
          <p:nvPr/>
        </p:nvCxnSpPr>
        <p:spPr>
          <a:xfrm>
            <a:off x="5707031" y="1484178"/>
            <a:ext cx="0" cy="451638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3" name="右箭头 132"/>
          <p:cNvSpPr/>
          <p:nvPr/>
        </p:nvSpPr>
        <p:spPr>
          <a:xfrm>
            <a:off x="212252" y="4447775"/>
            <a:ext cx="11805574" cy="1176941"/>
          </a:xfrm>
          <a:prstGeom prst="rightArrow">
            <a:avLst>
              <a:gd name="adj1" fmla="val 55645"/>
              <a:gd name="adj2" fmla="val 5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Baskerville Old Face" panose="02020602080505020303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Potential Candidate Bands for 5G</a:t>
            </a:r>
            <a:endParaRPr lang="zh-CN" altLang="en-US" b="1" dirty="0"/>
          </a:p>
        </p:txBody>
      </p:sp>
      <p:sp>
        <p:nvSpPr>
          <p:cNvPr id="119" name="矩形 118"/>
          <p:cNvSpPr/>
          <p:nvPr/>
        </p:nvSpPr>
        <p:spPr>
          <a:xfrm>
            <a:off x="5734637" y="3024842"/>
            <a:ext cx="65117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zh-CN" dirty="0">
                <a:latin typeface="Baskerville Old Face" panose="02020602080505020303" pitchFamily="18" charset="0"/>
                <a:ea typeface="微软雅黑" panose="020B0503020204020204" pitchFamily="34" charset="-122"/>
              </a:rPr>
              <a:t>Several potential candidate bands within 6~100GHz are selected.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zh-CN" dirty="0">
                <a:latin typeface="Baskerville Old Face" panose="02020602080505020303" pitchFamily="18" charset="0"/>
                <a:ea typeface="微软雅黑" panose="020B0503020204020204" pitchFamily="34" charset="-122"/>
              </a:rPr>
              <a:t>With different channel properties and coexistence situations.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zh-CN" dirty="0">
                <a:latin typeface="Baskerville Old Face" panose="02020602080505020303" pitchFamily="18" charset="0"/>
                <a:ea typeface="微软雅黑" panose="020B0503020204020204" pitchFamily="34" charset="-122"/>
              </a:rPr>
              <a:t>Studies on channel measurement, modeling and coexistence are ongoing work.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Baskerville Old Face" panose="02020602080505020303" pitchFamily="18" charset="0"/>
                <a:ea typeface="微软雅黑" panose="020B0503020204020204" pitchFamily="34" charset="-122"/>
              </a:rPr>
              <a:t>To promote establishing a new agenda item in WRC-19.</a:t>
            </a:r>
            <a:endParaRPr lang="en-US" altLang="zh-CN" dirty="0">
              <a:latin typeface="Baskerville Old Face" panose="020206020805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185821" y="4852895"/>
            <a:ext cx="311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Baskerville Old Face" panose="02020602080505020303" pitchFamily="18" charset="0"/>
              </a:rPr>
              <a:t>0</a:t>
            </a:r>
            <a:endParaRPr lang="zh-CN" alt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2403425" y="4852895"/>
            <a:ext cx="814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Baskerville Old Face" panose="02020602080505020303" pitchFamily="18" charset="0"/>
              </a:rPr>
              <a:t>3GHz</a:t>
            </a:r>
            <a:endParaRPr lang="zh-CN" alt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5396255" y="4852895"/>
            <a:ext cx="814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Baskerville Old Face" panose="02020602080505020303" pitchFamily="18" charset="0"/>
              </a:rPr>
              <a:t>6GHz</a:t>
            </a:r>
            <a:endParaRPr lang="zh-CN" alt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10920087" y="4852895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Baskerville Old Face" panose="02020602080505020303" pitchFamily="18" charset="0"/>
              </a:rPr>
              <a:t>100GHz</a:t>
            </a:r>
            <a:endParaRPr lang="zh-CN" alt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107" name="圆角矩形 106"/>
          <p:cNvSpPr/>
          <p:nvPr/>
        </p:nvSpPr>
        <p:spPr>
          <a:xfrm>
            <a:off x="1158732" y="4745024"/>
            <a:ext cx="1273721" cy="598397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2G/3G </a:t>
            </a:r>
            <a:r>
              <a:rPr lang="en-US" altLang="zh-CN" dirty="0"/>
              <a:t>r</a:t>
            </a:r>
            <a:r>
              <a:rPr lang="en-US" altLang="zh-CN" dirty="0" smtClean="0"/>
              <a:t>efarming</a:t>
            </a:r>
            <a:endParaRPr lang="zh-CN" altLang="en-US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38" name="圆角矩形 137"/>
          <p:cNvSpPr/>
          <p:nvPr/>
        </p:nvSpPr>
        <p:spPr>
          <a:xfrm>
            <a:off x="3389636" y="4829525"/>
            <a:ext cx="412296" cy="41675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72000" rIns="0" bIns="0" rtlCol="0" anchor="ctr"/>
          <a:lstStyle/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3.3</a:t>
            </a:r>
          </a:p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~</a:t>
            </a:r>
          </a:p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39" name="圆角矩形 138"/>
          <p:cNvSpPr/>
          <p:nvPr/>
        </p:nvSpPr>
        <p:spPr>
          <a:xfrm>
            <a:off x="4340233" y="4829525"/>
            <a:ext cx="393759" cy="41675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4.4</a:t>
            </a:r>
          </a:p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~</a:t>
            </a:r>
          </a:p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4.5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0" name="圆角矩形 139"/>
          <p:cNvSpPr/>
          <p:nvPr/>
        </p:nvSpPr>
        <p:spPr>
          <a:xfrm>
            <a:off x="4819207" y="4822003"/>
            <a:ext cx="569659" cy="4203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4.8</a:t>
            </a:r>
            <a:endParaRPr lang="en-US" altLang="zh-CN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50000"/>
              </a:lnSpc>
            </a:pP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~</a:t>
            </a:r>
          </a:p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4.99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2" name="下箭头 141"/>
          <p:cNvSpPr/>
          <p:nvPr/>
        </p:nvSpPr>
        <p:spPr>
          <a:xfrm rot="10800000" flipV="1">
            <a:off x="3464059" y="5466732"/>
            <a:ext cx="310886" cy="152400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50000"/>
              </a:lnSpc>
            </a:pPr>
            <a:endParaRPr lang="zh-CN" altLang="en-US" sz="14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3" name="下箭头 142"/>
          <p:cNvSpPr/>
          <p:nvPr/>
        </p:nvSpPr>
        <p:spPr>
          <a:xfrm rot="10800000" flipV="1">
            <a:off x="4366826" y="5466732"/>
            <a:ext cx="310886" cy="152400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50000"/>
              </a:lnSpc>
            </a:pPr>
            <a:endParaRPr lang="zh-CN" altLang="en-US" sz="14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4" name="下箭头 143"/>
          <p:cNvSpPr/>
          <p:nvPr/>
        </p:nvSpPr>
        <p:spPr>
          <a:xfrm rot="10800000" flipV="1">
            <a:off x="4945985" y="5466732"/>
            <a:ext cx="310886" cy="152400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50000"/>
              </a:lnSpc>
            </a:pPr>
            <a:endParaRPr lang="zh-CN" altLang="en-US" sz="14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70629" y="5704780"/>
            <a:ext cx="3009469" cy="59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dirty="0">
                <a:latin typeface="Baskerville Old Face" panose="02020602080505020303" pitchFamily="18" charset="0"/>
              </a:rPr>
              <a:t>Get new bands below </a:t>
            </a:r>
            <a:r>
              <a:rPr lang="en-US" altLang="zh-CN" dirty="0" smtClean="0">
                <a:latin typeface="Baskerville Old Face" panose="02020602080505020303" pitchFamily="18" charset="0"/>
              </a:rPr>
              <a:t>6GHz in </a:t>
            </a:r>
            <a:r>
              <a:rPr lang="en-US" altLang="zh-CN" dirty="0">
                <a:latin typeface="Baskerville Old Face" panose="02020602080505020303" pitchFamily="18" charset="0"/>
              </a:rPr>
              <a:t>WRC-15 AI 1.1 </a:t>
            </a:r>
          </a:p>
        </p:txBody>
      </p:sp>
      <p:sp>
        <p:nvSpPr>
          <p:cNvPr id="146" name="右箭头 145"/>
          <p:cNvSpPr/>
          <p:nvPr/>
        </p:nvSpPr>
        <p:spPr>
          <a:xfrm>
            <a:off x="212252" y="1530689"/>
            <a:ext cx="11805574" cy="1176941"/>
          </a:xfrm>
          <a:prstGeom prst="rightArrow">
            <a:avLst>
              <a:gd name="adj1" fmla="val 55645"/>
              <a:gd name="adj2" fmla="val 5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Baskerville Old Face" panose="02020602080505020303" pitchFamily="18" charset="0"/>
            </a:endParaRPr>
          </a:p>
        </p:txBody>
      </p:sp>
      <p:pic>
        <p:nvPicPr>
          <p:cNvPr id="147" name="Picture 2" descr="http://www.itu.int/ITU-R/conferences/images/wrc-2015-logo-h35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08" y="1484178"/>
            <a:ext cx="1375747" cy="13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矩形 147"/>
          <p:cNvSpPr/>
          <p:nvPr/>
        </p:nvSpPr>
        <p:spPr>
          <a:xfrm>
            <a:off x="5169391" y="1921182"/>
            <a:ext cx="691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Baskerville Old Face" panose="02020602080505020303" pitchFamily="18" charset="0"/>
              </a:rPr>
              <a:t>2015</a:t>
            </a:r>
            <a:endParaRPr lang="zh-CN" alt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11164220" y="1921182"/>
            <a:ext cx="691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Baskerville Old Face" panose="02020602080505020303" pitchFamily="18" charset="0"/>
              </a:rPr>
              <a:t>2019</a:t>
            </a:r>
            <a:endParaRPr lang="zh-CN" alt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62033" y="1858830"/>
            <a:ext cx="4304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000" dirty="0">
                <a:latin typeface="Baskerville Old Face" panose="02020602080505020303" pitchFamily="18" charset="0"/>
                <a:ea typeface="微软雅黑" panose="020B0503020204020204" pitchFamily="34" charset="-122"/>
              </a:rPr>
              <a:t>Low-frequency bands below 6GHz </a:t>
            </a:r>
            <a:r>
              <a:rPr lang="en-US" altLang="zh-CN" sz="2000" dirty="0" smtClean="0">
                <a:latin typeface="Baskerville Old Face" panose="02020602080505020303" pitchFamily="18" charset="0"/>
                <a:ea typeface="微软雅黑" panose="020B0503020204020204" pitchFamily="34" charset="-122"/>
              </a:rPr>
              <a:t>are always necessary for IMT</a:t>
            </a:r>
            <a:endParaRPr lang="en-US" altLang="zh-CN" sz="2000" dirty="0">
              <a:latin typeface="Baskerville Old Face" panose="020206020805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6582174" y="1858830"/>
            <a:ext cx="44841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000" dirty="0">
                <a:latin typeface="Baskerville Old Face" panose="02020602080505020303" pitchFamily="18" charset="0"/>
                <a:ea typeface="微软雅黑" panose="020B0503020204020204" pitchFamily="34" charset="-122"/>
              </a:rPr>
              <a:t>High-frequency bands within </a:t>
            </a:r>
            <a:r>
              <a:rPr lang="en-US" altLang="zh-CN" sz="2000" dirty="0" smtClean="0">
                <a:latin typeface="Baskerville Old Face" panose="02020602080505020303" pitchFamily="18" charset="0"/>
                <a:ea typeface="微软雅黑" panose="020B0503020204020204" pitchFamily="34" charset="-122"/>
              </a:rPr>
              <a:t>6-100 </a:t>
            </a:r>
            <a:r>
              <a:rPr lang="en-US" altLang="zh-CN" sz="2000" dirty="0">
                <a:latin typeface="Baskerville Old Face" panose="02020602080505020303" pitchFamily="18" charset="0"/>
                <a:ea typeface="微软雅黑" panose="020B0503020204020204" pitchFamily="34" charset="-122"/>
              </a:rPr>
              <a:t>GHz can be introduced in 2019 and beyond</a:t>
            </a:r>
          </a:p>
        </p:txBody>
      </p:sp>
      <p:sp>
        <p:nvSpPr>
          <p:cNvPr id="157" name="圆角矩形 156"/>
          <p:cNvSpPr/>
          <p:nvPr/>
        </p:nvSpPr>
        <p:spPr>
          <a:xfrm>
            <a:off x="6706153" y="4825635"/>
            <a:ext cx="594000" cy="41675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72000" rIns="0" bIns="0" rtlCol="0" anchor="ctr"/>
          <a:lstStyle/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25-30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8" name="圆角矩形 157"/>
          <p:cNvSpPr/>
          <p:nvPr/>
        </p:nvSpPr>
        <p:spPr>
          <a:xfrm>
            <a:off x="7814209" y="4825635"/>
            <a:ext cx="594000" cy="41675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72000" rIns="0" bIns="0" rtlCol="0" anchor="ctr"/>
          <a:lstStyle/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40-50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59" name="圆角矩形 158"/>
          <p:cNvSpPr/>
          <p:nvPr/>
        </p:nvSpPr>
        <p:spPr>
          <a:xfrm>
            <a:off x="8922265" y="4825635"/>
            <a:ext cx="594000" cy="41675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72000" rIns="0" bIns="0" rtlCol="0" anchor="ctr"/>
          <a:lstStyle/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71-76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0" name="圆角矩形 159"/>
          <p:cNvSpPr/>
          <p:nvPr/>
        </p:nvSpPr>
        <p:spPr>
          <a:xfrm>
            <a:off x="10030324" y="4825635"/>
            <a:ext cx="594000" cy="41675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72000" rIns="0" bIns="0" rtlCol="0" anchor="ctr"/>
          <a:lstStyle/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81-86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cxnSp>
        <p:nvCxnSpPr>
          <p:cNvPr id="161" name="直接连接符 160"/>
          <p:cNvCxnSpPr/>
          <p:nvPr/>
        </p:nvCxnSpPr>
        <p:spPr bwMode="auto">
          <a:xfrm>
            <a:off x="9654493" y="5034013"/>
            <a:ext cx="237600" cy="0"/>
          </a:xfrm>
          <a:prstGeom prst="line">
            <a:avLst/>
          </a:prstGeom>
          <a:ln w="50800" cap="rnd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 bwMode="auto">
          <a:xfrm>
            <a:off x="8546437" y="5034013"/>
            <a:ext cx="237600" cy="0"/>
          </a:xfrm>
          <a:prstGeom prst="line">
            <a:avLst/>
          </a:prstGeom>
          <a:ln w="50800" cap="rnd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 bwMode="auto">
          <a:xfrm>
            <a:off x="7438381" y="5034013"/>
            <a:ext cx="237600" cy="0"/>
          </a:xfrm>
          <a:prstGeom prst="line">
            <a:avLst/>
          </a:prstGeom>
          <a:ln w="50800" cap="rnd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5" name="圆角矩形 164"/>
          <p:cNvSpPr/>
          <p:nvPr/>
        </p:nvSpPr>
        <p:spPr>
          <a:xfrm>
            <a:off x="617680" y="4822003"/>
            <a:ext cx="412296" cy="41675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72000" rIns="0" bIns="0" rtlCol="0" anchor="ctr"/>
          <a:lstStyle/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450</a:t>
            </a:r>
            <a:endParaRPr lang="en-US" altLang="zh-CN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50000"/>
              </a:lnSpc>
            </a:pPr>
            <a:endParaRPr lang="en-US" altLang="zh-CN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MHz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6" name="圆角矩形 165"/>
          <p:cNvSpPr/>
          <p:nvPr/>
        </p:nvSpPr>
        <p:spPr>
          <a:xfrm>
            <a:off x="3875858" y="4829525"/>
            <a:ext cx="412296" cy="41675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72000" rIns="0" bIns="0" rtlCol="0" anchor="ctr"/>
          <a:lstStyle/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3.4</a:t>
            </a:r>
          </a:p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~</a:t>
            </a:r>
          </a:p>
          <a:p>
            <a:pPr algn="ctr">
              <a:lnSpc>
                <a:spcPct val="50000"/>
              </a:lnSpc>
            </a:pPr>
            <a:r>
              <a:rPr lang="en-US" altLang="zh-CN" sz="14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3.6</a:t>
            </a:r>
            <a:endParaRPr lang="zh-CN" altLang="en-US" sz="1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7" name="下箭头 166"/>
          <p:cNvSpPr/>
          <p:nvPr/>
        </p:nvSpPr>
        <p:spPr>
          <a:xfrm rot="10800000">
            <a:off x="689249" y="4389100"/>
            <a:ext cx="310886" cy="152400"/>
          </a:xfrm>
          <a:prstGeom prst="down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50000"/>
              </a:lnSpc>
            </a:pPr>
            <a:endParaRPr lang="zh-CN" altLang="en-US" sz="14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8" name="下箭头 167"/>
          <p:cNvSpPr/>
          <p:nvPr/>
        </p:nvSpPr>
        <p:spPr>
          <a:xfrm rot="10800000">
            <a:off x="3926563" y="4389099"/>
            <a:ext cx="310886" cy="152400"/>
          </a:xfrm>
          <a:prstGeom prst="down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50000"/>
              </a:lnSpc>
            </a:pPr>
            <a:endParaRPr lang="zh-CN" altLang="en-US" sz="14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312350" y="3286094"/>
            <a:ext cx="4967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zh-CN" dirty="0">
                <a:latin typeface="Baskerville Old Face" panose="02020602080505020303" pitchFamily="18" charset="0"/>
                <a:ea typeface="微软雅黑" panose="020B0503020204020204" pitchFamily="34" charset="-122"/>
              </a:rPr>
              <a:t>Exploit the </a:t>
            </a:r>
            <a:r>
              <a:rPr lang="en-US" altLang="zh-CN" dirty="0" smtClean="0">
                <a:latin typeface="Baskerville Old Face" panose="02020602080505020303" pitchFamily="18" charset="0"/>
                <a:ea typeface="微软雅黑" panose="020B0503020204020204" pitchFamily="34" charset="-122"/>
              </a:rPr>
              <a:t>bands identified </a:t>
            </a:r>
            <a:r>
              <a:rPr lang="en-US" altLang="zh-CN" dirty="0">
                <a:latin typeface="Baskerville Old Face" panose="02020602080505020303" pitchFamily="18" charset="0"/>
                <a:ea typeface="微软雅黑" panose="020B0503020204020204" pitchFamily="34" charset="-122"/>
              </a:rPr>
              <a:t>for IMT in the Radio Regulations, including 450-470MHz, 698-806MHz, and 3400-3600MHz</a:t>
            </a:r>
          </a:p>
        </p:txBody>
      </p:sp>
      <p:cxnSp>
        <p:nvCxnSpPr>
          <p:cNvPr id="36" name="直接连接符 35"/>
          <p:cNvCxnSpPr/>
          <p:nvPr/>
        </p:nvCxnSpPr>
        <p:spPr bwMode="auto">
          <a:xfrm>
            <a:off x="6330325" y="5034013"/>
            <a:ext cx="237600" cy="0"/>
          </a:xfrm>
          <a:prstGeom prst="line">
            <a:avLst/>
          </a:prstGeom>
          <a:ln w="50800" cap="rnd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 bwMode="auto">
          <a:xfrm>
            <a:off x="10727457" y="5048819"/>
            <a:ext cx="237600" cy="0"/>
          </a:xfrm>
          <a:prstGeom prst="line">
            <a:avLst/>
          </a:prstGeom>
          <a:ln w="50800" cap="rnd"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8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A5E92C6EE1243B079AB20ED224A18" ma:contentTypeVersion="1" ma:contentTypeDescription="Create a new document." ma:contentTypeScope="" ma:versionID="31ff32be69e0f8345351ffd07a333a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AC242B-72B9-49C2-8714-7A9733DA0AE5}"/>
</file>

<file path=customXml/itemProps2.xml><?xml version="1.0" encoding="utf-8"?>
<ds:datastoreItem xmlns:ds="http://schemas.openxmlformats.org/officeDocument/2006/customXml" ds:itemID="{675B216F-BBD0-43E4-B3C6-D1BEEE08305B}"/>
</file>

<file path=customXml/itemProps3.xml><?xml version="1.0" encoding="utf-8"?>
<ds:datastoreItem xmlns:ds="http://schemas.openxmlformats.org/officeDocument/2006/customXml" ds:itemID="{289E8DA3-00BA-4793-97B4-F102C6AA031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5965</TotalTime>
  <Words>984</Words>
  <Application>Microsoft Office PowerPoint</Application>
  <PresentationFormat>Widescreen</PresentationFormat>
  <Paragraphs>210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 Unicode MS</vt:lpstr>
      <vt:lpstr>Gill Sans</vt:lpstr>
      <vt:lpstr>Heiti SC Light</vt:lpstr>
      <vt:lpstr>微软雅黑</vt:lpstr>
      <vt:lpstr>宋体</vt:lpstr>
      <vt:lpstr>微软雅黑 Light</vt:lpstr>
      <vt:lpstr>Arial</vt:lpstr>
      <vt:lpstr>Baskerville Old Face</vt:lpstr>
      <vt:lpstr>Calibri</vt:lpstr>
      <vt:lpstr>Calibri Light</vt:lpstr>
      <vt:lpstr>Helvetica</vt:lpstr>
      <vt:lpstr>Wingdings</vt:lpstr>
      <vt:lpstr>Office 主题</vt:lpstr>
      <vt:lpstr>PowerPoint Presentation</vt:lpstr>
      <vt:lpstr>IMT-2020 (5G) Promotion Group Structure </vt:lpstr>
      <vt:lpstr>IMT-2020 PG Activities</vt:lpstr>
      <vt:lpstr>Research Progress: 5G Vision and Requirements</vt:lpstr>
      <vt:lpstr>5G Concept and Key Technologies</vt:lpstr>
      <vt:lpstr>5G Air Interface Technical Framework</vt:lpstr>
      <vt:lpstr>5G Network Technology Architecture</vt:lpstr>
      <vt:lpstr>5G Network Technology Features</vt:lpstr>
      <vt:lpstr>Potential Candidate Bands for 5G</vt:lpstr>
      <vt:lpstr>Work Plan for 2015-2016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IMT-2020</dc:subject>
  <dc:creator>PPT大脑外包 125412676</dc:creator>
  <cp:lastModifiedBy>Daily, Honora</cp:lastModifiedBy>
  <cp:revision>937</cp:revision>
  <dcterms:created xsi:type="dcterms:W3CDTF">2013-07-01T03:05:36Z</dcterms:created>
  <dcterms:modified xsi:type="dcterms:W3CDTF">2015-07-10T12:44:00Z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0x010100F0EA5E92C6EE1243B079AB20ED224A18</vt:lpwstr>
  </property>
</Properties>
</file>