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" r:id="rId5"/>
    <p:sldId id="261" r:id="rId6"/>
    <p:sldId id="258" r:id="rId7"/>
    <p:sldId id="259" r:id="rId8"/>
    <p:sldId id="260" r:id="rId9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14/07/2015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199"/>
            <a:ext cx="9144000" cy="15045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IMT-2020/5G</a:t>
            </a:r>
          </a:p>
          <a:p>
            <a:pPr marL="0" indent="0" algn="ctr">
              <a:buNone/>
            </a:pPr>
            <a:r>
              <a:rPr lang="en-US" b="1" dirty="0" err="1" smtClean="0">
                <a:latin typeface="Calibri" panose="020F0502020204030204" pitchFamily="34" charset="0"/>
              </a:rPr>
              <a:t>Takehiro</a:t>
            </a:r>
            <a:r>
              <a:rPr lang="en-US" b="1" dirty="0" smtClean="0">
                <a:latin typeface="Calibri" panose="020F0502020204030204" pitchFamily="34" charset="0"/>
              </a:rPr>
              <a:t> Nakamura</a:t>
            </a:r>
            <a:endParaRPr lang="en-US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NTT DOCOMO, ARIB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867407"/>
              </p:ext>
            </p:extLst>
          </p:nvPr>
        </p:nvGraphicFramePr>
        <p:xfrm>
          <a:off x="4019350" y="554555"/>
          <a:ext cx="7629311" cy="176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264"/>
                <a:gridCol w="594504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GSC-19_300 (Rev.1)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ARIB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Mr. Takehiro Nakamura,</a:t>
                      </a:r>
                      <a:r>
                        <a:rPr lang="en-US" baseline="0" dirty="0" smtClean="0"/>
                        <a:t> NTT DOCOMO (nakamurata@nttdocomo.com)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5.1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Leadership of IMT-2020/5G Strategic Session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Chair: </a:t>
            </a:r>
            <a:r>
              <a:rPr kumimoji="1" lang="en-US" altLang="ja-JP" dirty="0" err="1" smtClean="0"/>
              <a:t>Takehiro</a:t>
            </a:r>
            <a:r>
              <a:rPr kumimoji="1" lang="en-US" altLang="ja-JP" dirty="0" smtClean="0"/>
              <a:t> Nakamura, ARIB</a:t>
            </a:r>
          </a:p>
          <a:p>
            <a:r>
              <a:rPr kumimoji="1" lang="en-US" altLang="ja-JP" dirty="0" smtClean="0"/>
              <a:t>Vice Chair</a:t>
            </a:r>
            <a:r>
              <a:rPr kumimoji="1" lang="en-US" altLang="ja-JP" dirty="0"/>
              <a:t>: Mark </a:t>
            </a:r>
            <a:r>
              <a:rPr kumimoji="1" lang="en-US" altLang="ja-JP" dirty="0" err="1" smtClean="0"/>
              <a:t>Lipford</a:t>
            </a:r>
            <a:r>
              <a:rPr kumimoji="1" lang="en-US" altLang="ja-JP" dirty="0" smtClean="0"/>
              <a:t>, ATIS</a:t>
            </a:r>
          </a:p>
          <a:p>
            <a:r>
              <a:rPr kumimoji="1" lang="en-US" altLang="ja-JP" dirty="0" smtClean="0"/>
              <a:t>Vice Chair: </a:t>
            </a:r>
            <a:r>
              <a:rPr lang="en-US" altLang="ja-JP" dirty="0"/>
              <a:t>Peter </a:t>
            </a:r>
            <a:r>
              <a:rPr lang="en-US" altLang="ja-JP" dirty="0" err="1"/>
              <a:t>Ashwood</a:t>
            </a:r>
            <a:r>
              <a:rPr lang="en-US" altLang="ja-JP" dirty="0"/>
              <a:t> </a:t>
            </a:r>
            <a:r>
              <a:rPr lang="en-US" altLang="ja-JP" dirty="0" smtClean="0"/>
              <a:t>Smith, ITU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274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974" y="1136388"/>
            <a:ext cx="9651822" cy="507302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altLang="ja-JP" dirty="0"/>
              <a:t>Approval of Agenda</a:t>
            </a:r>
            <a:endParaRPr lang="ja-JP" altLang="ja-JP" sz="3200" dirty="0"/>
          </a:p>
          <a:p>
            <a:pPr lvl="0"/>
            <a:r>
              <a:rPr lang="en-US" altLang="ja-JP" dirty="0"/>
              <a:t>Brief presentation on high level overviews of IMT-2020/5G (&lt;</a:t>
            </a:r>
            <a:r>
              <a:rPr lang="en-US" altLang="ja-JP" dirty="0" smtClean="0"/>
              <a:t>15 minutes)</a:t>
            </a:r>
          </a:p>
          <a:p>
            <a:pPr lvl="1"/>
            <a:r>
              <a:rPr lang="en-US" altLang="ja-JP" dirty="0" smtClean="0"/>
              <a:t>Session chair</a:t>
            </a:r>
          </a:p>
          <a:p>
            <a:pPr lvl="1"/>
            <a:r>
              <a:rPr lang="ja-JP" altLang="ja-JP" dirty="0" smtClean="0"/>
              <a:t> </a:t>
            </a:r>
            <a:r>
              <a:rPr lang="en-US" altLang="ja-JP" dirty="0" smtClean="0"/>
              <a:t>ITU</a:t>
            </a:r>
            <a:endParaRPr lang="ja-JP" altLang="ja-JP" dirty="0" smtClean="0"/>
          </a:p>
          <a:p>
            <a:pPr lvl="0"/>
            <a:r>
              <a:rPr lang="en-US" altLang="ja-JP" dirty="0" smtClean="0"/>
              <a:t>Presentation from guest speakers of 5G related organizations (&lt;10 minutes each)</a:t>
            </a:r>
            <a:endParaRPr lang="ja-JP" altLang="ja-JP" sz="3200" dirty="0" smtClean="0"/>
          </a:p>
          <a:p>
            <a:pPr lvl="1"/>
            <a:r>
              <a:rPr lang="en-US" altLang="ja-JP" dirty="0" smtClean="0"/>
              <a:t>3GPP</a:t>
            </a:r>
            <a:r>
              <a:rPr lang="en-US" altLang="ja-JP" dirty="0"/>
              <a:t>:  Mr. Erik </a:t>
            </a:r>
            <a:r>
              <a:rPr lang="en-US" altLang="ja-JP" dirty="0" err="1" smtClean="0"/>
              <a:t>Guttman</a:t>
            </a:r>
            <a:r>
              <a:rPr lang="en-US" altLang="ja-JP" dirty="0" smtClean="0"/>
              <a:t>, Chairman of 3GPP TSG-SA </a:t>
            </a:r>
            <a:endParaRPr lang="en-US" altLang="ja-JP" dirty="0"/>
          </a:p>
          <a:p>
            <a:pPr lvl="1"/>
            <a:r>
              <a:rPr lang="en-US" altLang="ja-JP" dirty="0" smtClean="0"/>
              <a:t>4G </a:t>
            </a:r>
            <a:r>
              <a:rPr lang="en-US" altLang="ja-JP" dirty="0"/>
              <a:t>Americas:  Mr. Chris </a:t>
            </a:r>
            <a:r>
              <a:rPr lang="en-US" altLang="ja-JP" dirty="0" smtClean="0"/>
              <a:t>Pearson, President of 4G Americas</a:t>
            </a:r>
          </a:p>
          <a:p>
            <a:pPr lvl="1"/>
            <a:r>
              <a:rPr lang="en-US" altLang="ja-JP" dirty="0" smtClean="0"/>
              <a:t>5G </a:t>
            </a:r>
            <a:r>
              <a:rPr lang="en-US" altLang="ja-JP" dirty="0"/>
              <a:t>Forum:  Prof. </a:t>
            </a:r>
            <a:r>
              <a:rPr lang="en-US" altLang="ja-JP" dirty="0" err="1"/>
              <a:t>Youngnam</a:t>
            </a:r>
            <a:r>
              <a:rPr lang="en-US" altLang="ja-JP" dirty="0"/>
              <a:t> </a:t>
            </a:r>
            <a:r>
              <a:rPr lang="en-US" altLang="ja-JP" dirty="0" smtClean="0"/>
              <a:t>Han, Chairman of Steering Committee, 5G Forum</a:t>
            </a:r>
            <a:endParaRPr lang="en-US" altLang="ja-JP" dirty="0"/>
          </a:p>
          <a:p>
            <a:pPr lvl="1"/>
            <a:r>
              <a:rPr lang="en-US" altLang="ja-JP" dirty="0" smtClean="0"/>
              <a:t>5GMF</a:t>
            </a:r>
            <a:r>
              <a:rPr lang="en-US" altLang="ja-JP" dirty="0"/>
              <a:t>:  Dr. Akihiro </a:t>
            </a:r>
            <a:r>
              <a:rPr lang="en-US" altLang="ja-JP" dirty="0" err="1" smtClean="0"/>
              <a:t>Nakao</a:t>
            </a:r>
            <a:r>
              <a:rPr lang="en-US" altLang="ja-JP" dirty="0" smtClean="0"/>
              <a:t>, Chairman of Network Architecture Committee, 5GMF</a:t>
            </a:r>
            <a:br>
              <a:rPr lang="en-US" altLang="ja-JP" dirty="0" smtClean="0"/>
            </a:br>
            <a:r>
              <a:rPr lang="en-US" altLang="ja-JP" dirty="0" smtClean="0"/>
              <a:t>              </a:t>
            </a:r>
            <a:r>
              <a:rPr lang="en-US" altLang="ja-JP" dirty="0"/>
              <a:t>Mr. </a:t>
            </a:r>
            <a:r>
              <a:rPr lang="en-US" altLang="ja-JP" dirty="0" err="1"/>
              <a:t>Takaharu</a:t>
            </a:r>
            <a:r>
              <a:rPr lang="en-US" altLang="ja-JP" dirty="0"/>
              <a:t> Nakamura, </a:t>
            </a:r>
            <a:r>
              <a:rPr lang="en-US" altLang="ja-JP" dirty="0" smtClean="0"/>
              <a:t>Acting Chairman </a:t>
            </a:r>
            <a:r>
              <a:rPr lang="en-US" altLang="ja-JP" dirty="0"/>
              <a:t>of </a:t>
            </a:r>
            <a:r>
              <a:rPr lang="en-US" altLang="ja-JP" dirty="0" smtClean="0"/>
              <a:t>Technical Committee</a:t>
            </a:r>
            <a:r>
              <a:rPr lang="en-US" altLang="ja-JP" dirty="0"/>
              <a:t>, 5GMF </a:t>
            </a:r>
          </a:p>
          <a:p>
            <a:pPr lvl="1"/>
            <a:r>
              <a:rPr lang="en-US" altLang="ja-JP" dirty="0" smtClean="0"/>
              <a:t>5GPPP</a:t>
            </a:r>
            <a:r>
              <a:rPr lang="en-US" altLang="ja-JP" dirty="0"/>
              <a:t>:  Dr. Werner </a:t>
            </a:r>
            <a:r>
              <a:rPr lang="en-US" altLang="ja-JP" dirty="0" smtClean="0"/>
              <a:t>Mohr, </a:t>
            </a:r>
            <a:r>
              <a:rPr lang="en-US" altLang="ja-JP" dirty="0"/>
              <a:t>Chairman of  the board of 5G Infrastructure Association</a:t>
            </a:r>
          </a:p>
          <a:p>
            <a:pPr lvl="1"/>
            <a:r>
              <a:rPr lang="en-US" altLang="ja-JP" dirty="0" smtClean="0"/>
              <a:t>IMT-2020(5G</a:t>
            </a:r>
            <a:r>
              <a:rPr lang="en-US" altLang="ja-JP" dirty="0"/>
              <a:t>) PG:  Ms. Hu </a:t>
            </a:r>
            <a:r>
              <a:rPr lang="en-US" altLang="ja-JP" dirty="0" err="1" smtClean="0"/>
              <a:t>Jinling</a:t>
            </a:r>
            <a:r>
              <a:rPr lang="en-US" altLang="ja-JP" dirty="0" smtClean="0"/>
              <a:t>, CATT Delegate in IMT-2020(5G) PG</a:t>
            </a:r>
            <a:endParaRPr lang="en-US" altLang="ja-JP" dirty="0"/>
          </a:p>
          <a:p>
            <a:pPr lvl="1"/>
            <a:r>
              <a:rPr lang="en-US" altLang="ja-JP" dirty="0" smtClean="0"/>
              <a:t>NGMN</a:t>
            </a:r>
            <a:r>
              <a:rPr lang="en-US" altLang="ja-JP" dirty="0"/>
              <a:t>: Mr. Klaus </a:t>
            </a:r>
            <a:r>
              <a:rPr lang="en-US" altLang="ja-JP" dirty="0" err="1" smtClean="0"/>
              <a:t>Moschner</a:t>
            </a:r>
            <a:r>
              <a:rPr lang="en-US" altLang="ja-JP" dirty="0" smtClean="0"/>
              <a:t>, NGMN Office</a:t>
            </a:r>
            <a:endParaRPr lang="en-US" altLang="ja-JP" dirty="0"/>
          </a:p>
          <a:p>
            <a:pPr lvl="0"/>
            <a:r>
              <a:rPr lang="en-US" altLang="ja-JP" dirty="0" smtClean="0"/>
              <a:t>Discussion </a:t>
            </a:r>
            <a:r>
              <a:rPr lang="en-US" altLang="ja-JP" dirty="0"/>
              <a:t>on future collaboration among GSC members and 5G related organizations</a:t>
            </a:r>
            <a:endParaRPr lang="ja-JP" altLang="ja-JP" sz="3200" dirty="0"/>
          </a:p>
          <a:p>
            <a:pPr lvl="1"/>
            <a:r>
              <a:rPr lang="en-US" altLang="ja-JP" dirty="0"/>
              <a:t>Harmonization on study results of the organizations, e.g. use cases, requirements;</a:t>
            </a:r>
            <a:endParaRPr lang="ja-JP" altLang="ja-JP" sz="2800" dirty="0"/>
          </a:p>
          <a:p>
            <a:pPr lvl="1"/>
            <a:r>
              <a:rPr lang="en-US" altLang="ja-JP" dirty="0"/>
              <a:t>Harmonization on spectrum aspects;</a:t>
            </a:r>
            <a:endParaRPr lang="ja-JP" altLang="ja-JP" sz="2800" dirty="0"/>
          </a:p>
          <a:p>
            <a:pPr lvl="1"/>
            <a:r>
              <a:rPr lang="en-US" altLang="ja-JP" dirty="0"/>
              <a:t>Way forward for network aspects; and</a:t>
            </a:r>
            <a:endParaRPr lang="ja-JP" altLang="ja-JP" sz="2800" dirty="0"/>
          </a:p>
          <a:p>
            <a:pPr lvl="1"/>
            <a:r>
              <a:rPr lang="en-US" altLang="ja-JP" dirty="0"/>
              <a:t>Others.</a:t>
            </a:r>
            <a:endParaRPr lang="ja-JP" altLang="ja-JP" sz="2800" dirty="0"/>
          </a:p>
          <a:p>
            <a:pPr lvl="0"/>
            <a:r>
              <a:rPr lang="en-US" altLang="ja-JP" dirty="0"/>
              <a:t>Summary of the session</a:t>
            </a:r>
            <a:endParaRPr lang="ja-JP" altLang="ja-JP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5G Global Status and Trend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1280944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/>
              <a:t>Discussions on 5G has become very active worldwide</a:t>
            </a:r>
          </a:p>
          <a:p>
            <a:pPr lvl="1"/>
            <a:r>
              <a:rPr lang="en-US" altLang="ja-JP" dirty="0"/>
              <a:t>White papers have </a:t>
            </a:r>
            <a:r>
              <a:rPr lang="en-US" altLang="ja-JP" dirty="0" smtClean="0"/>
              <a:t>been/will be </a:t>
            </a:r>
            <a:r>
              <a:rPr lang="en-US" altLang="ja-JP" dirty="0"/>
              <a:t>published from many 5G related organizations</a:t>
            </a:r>
          </a:p>
          <a:p>
            <a:pPr lvl="1"/>
            <a:r>
              <a:rPr lang="en-US" altLang="ja-JP" dirty="0"/>
              <a:t>ITU-R WP 5D has published timeline for “IMT-2020”</a:t>
            </a:r>
          </a:p>
          <a:p>
            <a:pPr lvl="1"/>
            <a:r>
              <a:rPr lang="en-US" altLang="ja-JP" dirty="0"/>
              <a:t>3GPP </a:t>
            </a:r>
            <a:r>
              <a:rPr lang="en-US" altLang="ja-JP" dirty="0" smtClean="0"/>
              <a:t>will hold a workshop on 5G. Requirements and technical discussion will start from beginning of 2016</a:t>
            </a:r>
          </a:p>
          <a:p>
            <a:endParaRPr kumimoji="1" lang="ja-JP" altLang="en-US" dirty="0"/>
          </a:p>
        </p:txBody>
      </p:sp>
      <p:pic>
        <p:nvPicPr>
          <p:cNvPr id="4" name="Picture 5" descr="\\tsclient\C\Update\WORLD-~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6" r="4929" b="4884"/>
          <a:stretch>
            <a:fillRect/>
          </a:stretch>
        </p:blipFill>
        <p:spPr bwMode="auto">
          <a:xfrm>
            <a:off x="2259729" y="3019119"/>
            <a:ext cx="8124825" cy="270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 4"/>
          <p:cNvSpPr/>
          <p:nvPr/>
        </p:nvSpPr>
        <p:spPr bwMode="auto">
          <a:xfrm>
            <a:off x="2259729" y="2620464"/>
            <a:ext cx="8297862" cy="417512"/>
          </a:xfrm>
          <a:prstGeom prst="round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ja-JP" altLang="en-US" sz="1600" b="1" dirty="0" err="1">
              <a:solidFill>
                <a:srgbClr val="333399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033216" y="3442981"/>
            <a:ext cx="468313" cy="4381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solidFill>
                <a:srgbClr val="33339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テキスト ボックス 4"/>
          <p:cNvSpPr txBox="1">
            <a:spLocks noChangeArrowheads="1"/>
          </p:cNvSpPr>
          <p:nvPr/>
        </p:nvSpPr>
        <p:spPr bwMode="auto">
          <a:xfrm>
            <a:off x="6463185" y="2677614"/>
            <a:ext cx="3980577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kumimoji="1"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eaLnBrk="1" hangingPunct="1">
              <a:lnSpc>
                <a:spcPct val="90000"/>
              </a:lnSpc>
            </a:pPr>
            <a:r>
              <a:rPr lang="en-US" altLang="ja-JP" sz="1600" b="1" dirty="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ITU-T Focus Group on </a:t>
            </a:r>
            <a:r>
              <a:rPr lang="en-US" altLang="ja-JP" sz="1600" b="1" dirty="0" smtClean="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IMT-2020</a:t>
            </a:r>
            <a:endParaRPr lang="en-US" altLang="ja-JP" sz="1600" b="1" dirty="0">
              <a:solidFill>
                <a:srgbClr val="3333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2799479" y="5630248"/>
            <a:ext cx="7231062" cy="417513"/>
          </a:xfrm>
          <a:prstGeom prst="round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ja-JP" altLang="en-US" sz="1600" b="1" dirty="0" err="1">
              <a:solidFill>
                <a:srgbClr val="333399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2799479" y="6143011"/>
            <a:ext cx="7231062" cy="304800"/>
          </a:xfrm>
          <a:prstGeom prst="round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ja-JP" altLang="en-US" sz="1600" b="1" dirty="0" err="1">
              <a:solidFill>
                <a:srgbClr val="333399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39616" y="6109673"/>
            <a:ext cx="293061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Vision2020/ Network2020</a:t>
            </a:r>
            <a:endParaRPr lang="ja-JP" altLang="en-US" sz="1600" b="1" dirty="0">
              <a:solidFill>
                <a:srgbClr val="333399"/>
              </a:solidFill>
              <a:latin typeface="Tahoma" panose="020B0604030504040204" pitchFamily="34" charset="0"/>
              <a:ea typeface="+mj-ea"/>
              <a:cs typeface="Tahoma" panose="020B060403050404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5209304" y="5481023"/>
            <a:ext cx="2108200" cy="415925"/>
          </a:xfrm>
          <a:prstGeom prst="rect">
            <a:avLst/>
          </a:prstGeom>
          <a:solidFill>
            <a:srgbClr val="EAEAE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endParaRPr lang="ja-JP" altLang="en-US" sz="1600" b="1" dirty="0" err="1">
              <a:solidFill>
                <a:srgbClr val="333399"/>
              </a:solidFill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754069" y="5688985"/>
            <a:ext cx="28639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5G Initiative</a:t>
            </a:r>
            <a:endParaRPr lang="ja-JP" altLang="en-US" sz="1600" b="1" dirty="0">
              <a:solidFill>
                <a:srgbClr val="333399"/>
              </a:solidFill>
              <a:latin typeface="Tahoma" panose="020B0604030504040204" pitchFamily="34" charset="0"/>
              <a:ea typeface="+mj-ea"/>
              <a:cs typeface="Tahoma" panose="020B0604030504040204" pitchFamily="34" charset="0"/>
            </a:endParaRPr>
          </a:p>
        </p:txBody>
      </p:sp>
      <p:pic>
        <p:nvPicPr>
          <p:cNvPr id="21" name="Picture 62" descr="logo_it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439" y="2485526"/>
            <a:ext cx="757780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393" y="5597121"/>
            <a:ext cx="987426" cy="44063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gsma_logo_colour_rgb_smal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987" y="6137410"/>
            <a:ext cx="361137" cy="359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" descr="\\tsclient\C\Update\METIS_logo-7-146x15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734" y="3466967"/>
            <a:ext cx="391932" cy="40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941" y="4154181"/>
            <a:ext cx="1100138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938" y="3683174"/>
            <a:ext cx="461018" cy="46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819" y="3454692"/>
            <a:ext cx="523804" cy="40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" name="グループ化 14"/>
          <p:cNvGrpSpPr>
            <a:grpSpLocks/>
          </p:cNvGrpSpPr>
          <p:nvPr/>
        </p:nvGrpSpPr>
        <p:grpSpPr bwMode="auto">
          <a:xfrm>
            <a:off x="9251232" y="3979809"/>
            <a:ext cx="798903" cy="359003"/>
            <a:chOff x="8796338" y="2657475"/>
            <a:chExt cx="908049" cy="407988"/>
          </a:xfrm>
        </p:grpSpPr>
        <p:sp>
          <p:nvSpPr>
            <p:cNvPr id="33" name="Line 48"/>
            <p:cNvSpPr>
              <a:spLocks noChangeShapeType="1"/>
            </p:cNvSpPr>
            <p:nvPr/>
          </p:nvSpPr>
          <p:spPr bwMode="auto">
            <a:xfrm>
              <a:off x="9115425" y="2706688"/>
              <a:ext cx="1587" cy="1588"/>
            </a:xfrm>
            <a:prstGeom prst="line">
              <a:avLst/>
            </a:prstGeom>
            <a:noFill/>
            <a:ln w="4763">
              <a:solidFill>
                <a:srgbClr val="008CD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Freeform 49"/>
            <p:cNvSpPr>
              <a:spLocks/>
            </p:cNvSpPr>
            <p:nvPr/>
          </p:nvSpPr>
          <p:spPr bwMode="auto">
            <a:xfrm>
              <a:off x="9677400" y="2901950"/>
              <a:ext cx="26987" cy="28575"/>
            </a:xfrm>
            <a:custGeom>
              <a:avLst/>
              <a:gdLst>
                <a:gd name="T0" fmla="*/ 2147483647 w 34"/>
                <a:gd name="T1" fmla="*/ 2147483647 h 36"/>
                <a:gd name="T2" fmla="*/ 2147483647 w 34"/>
                <a:gd name="T3" fmla="*/ 2147483647 h 36"/>
                <a:gd name="T4" fmla="*/ 2147483647 w 34"/>
                <a:gd name="T5" fmla="*/ 2147483647 h 36"/>
                <a:gd name="T6" fmla="*/ 2147483647 w 34"/>
                <a:gd name="T7" fmla="*/ 2147483647 h 36"/>
                <a:gd name="T8" fmla="*/ 2147483647 w 34"/>
                <a:gd name="T9" fmla="*/ 2147483647 h 36"/>
                <a:gd name="T10" fmla="*/ 2147483647 w 34"/>
                <a:gd name="T11" fmla="*/ 2147483647 h 36"/>
                <a:gd name="T12" fmla="*/ 2147483647 w 34"/>
                <a:gd name="T13" fmla="*/ 2147483647 h 36"/>
                <a:gd name="T14" fmla="*/ 2147483647 w 34"/>
                <a:gd name="T15" fmla="*/ 2147483647 h 36"/>
                <a:gd name="T16" fmla="*/ 2147483647 w 34"/>
                <a:gd name="T17" fmla="*/ 2147483647 h 36"/>
                <a:gd name="T18" fmla="*/ 2147483647 w 34"/>
                <a:gd name="T19" fmla="*/ 2147483647 h 36"/>
                <a:gd name="T20" fmla="*/ 0 w 34"/>
                <a:gd name="T21" fmla="*/ 2147483647 h 36"/>
                <a:gd name="T22" fmla="*/ 0 w 34"/>
                <a:gd name="T23" fmla="*/ 2147483647 h 36"/>
                <a:gd name="T24" fmla="*/ 2147483647 w 34"/>
                <a:gd name="T25" fmla="*/ 2147483647 h 36"/>
                <a:gd name="T26" fmla="*/ 2147483647 w 34"/>
                <a:gd name="T27" fmla="*/ 2147483647 h 36"/>
                <a:gd name="T28" fmla="*/ 2147483647 w 34"/>
                <a:gd name="T29" fmla="*/ 2147483647 h 36"/>
                <a:gd name="T30" fmla="*/ 2147483647 w 34"/>
                <a:gd name="T31" fmla="*/ 0 h 36"/>
                <a:gd name="T32" fmla="*/ 2147483647 w 34"/>
                <a:gd name="T33" fmla="*/ 0 h 36"/>
                <a:gd name="T34" fmla="*/ 2147483647 w 34"/>
                <a:gd name="T35" fmla="*/ 2147483647 h 36"/>
                <a:gd name="T36" fmla="*/ 2147483647 w 34"/>
                <a:gd name="T37" fmla="*/ 2147483647 h 36"/>
                <a:gd name="T38" fmla="*/ 2147483647 w 34"/>
                <a:gd name="T39" fmla="*/ 2147483647 h 36"/>
                <a:gd name="T40" fmla="*/ 2147483647 w 34"/>
                <a:gd name="T41" fmla="*/ 2147483647 h 36"/>
                <a:gd name="T42" fmla="*/ 2147483647 w 34"/>
                <a:gd name="T43" fmla="*/ 2147483647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6"/>
                <a:gd name="T68" fmla="*/ 34 w 34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6">
                  <a:moveTo>
                    <a:pt x="34" y="18"/>
                  </a:moveTo>
                  <a:lnTo>
                    <a:pt x="34" y="18"/>
                  </a:lnTo>
                  <a:lnTo>
                    <a:pt x="32" y="24"/>
                  </a:lnTo>
                  <a:lnTo>
                    <a:pt x="29" y="31"/>
                  </a:lnTo>
                  <a:lnTo>
                    <a:pt x="23" y="35"/>
                  </a:lnTo>
                  <a:lnTo>
                    <a:pt x="17" y="36"/>
                  </a:lnTo>
                  <a:lnTo>
                    <a:pt x="11" y="35"/>
                  </a:lnTo>
                  <a:lnTo>
                    <a:pt x="5" y="31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1"/>
                  </a:lnTo>
                  <a:lnTo>
                    <a:pt x="5" y="5"/>
                  </a:lnTo>
                  <a:lnTo>
                    <a:pt x="11" y="1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29" y="5"/>
                  </a:lnTo>
                  <a:lnTo>
                    <a:pt x="32" y="11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008CD6"/>
            </a:solidFill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9115425" y="2706688"/>
              <a:ext cx="1587" cy="1588"/>
            </a:xfrm>
            <a:prstGeom prst="line">
              <a:avLst/>
            </a:prstGeom>
            <a:noFill/>
            <a:ln w="4763">
              <a:solidFill>
                <a:srgbClr val="008CD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Freeform 51"/>
            <p:cNvSpPr>
              <a:spLocks noEditPoints="1"/>
            </p:cNvSpPr>
            <p:nvPr/>
          </p:nvSpPr>
          <p:spPr bwMode="auto">
            <a:xfrm>
              <a:off x="8799513" y="2662238"/>
              <a:ext cx="225425" cy="341313"/>
            </a:xfrm>
            <a:custGeom>
              <a:avLst/>
              <a:gdLst>
                <a:gd name="T0" fmla="*/ 2147483647 w 283"/>
                <a:gd name="T1" fmla="*/ 0 h 431"/>
                <a:gd name="T2" fmla="*/ 2147483647 w 283"/>
                <a:gd name="T3" fmla="*/ 0 h 431"/>
                <a:gd name="T4" fmla="*/ 2147483647 w 283"/>
                <a:gd name="T5" fmla="*/ 0 h 431"/>
                <a:gd name="T6" fmla="*/ 2147483647 w 283"/>
                <a:gd name="T7" fmla="*/ 0 h 431"/>
                <a:gd name="T8" fmla="*/ 2147483647 w 283"/>
                <a:gd name="T9" fmla="*/ 0 h 431"/>
                <a:gd name="T10" fmla="*/ 2147483647 w 283"/>
                <a:gd name="T11" fmla="*/ 0 h 431"/>
                <a:gd name="T12" fmla="*/ 2147483647 w 283"/>
                <a:gd name="T13" fmla="*/ 0 h 431"/>
                <a:gd name="T14" fmla="*/ 2147483647 w 283"/>
                <a:gd name="T15" fmla="*/ 0 h 431"/>
                <a:gd name="T16" fmla="*/ 2147483647 w 283"/>
                <a:gd name="T17" fmla="*/ 0 h 431"/>
                <a:gd name="T18" fmla="*/ 2147483647 w 283"/>
                <a:gd name="T19" fmla="*/ 0 h 431"/>
                <a:gd name="T20" fmla="*/ 2147483647 w 283"/>
                <a:gd name="T21" fmla="*/ 0 h 431"/>
                <a:gd name="T22" fmla="*/ 2147483647 w 283"/>
                <a:gd name="T23" fmla="*/ 0 h 431"/>
                <a:gd name="T24" fmla="*/ 2147483647 w 283"/>
                <a:gd name="T25" fmla="*/ 0 h 431"/>
                <a:gd name="T26" fmla="*/ 2147483647 w 283"/>
                <a:gd name="T27" fmla="*/ 0 h 431"/>
                <a:gd name="T28" fmla="*/ 2147483647 w 283"/>
                <a:gd name="T29" fmla="*/ 0 h 431"/>
                <a:gd name="T30" fmla="*/ 2147483647 w 283"/>
                <a:gd name="T31" fmla="*/ 0 h 431"/>
                <a:gd name="T32" fmla="*/ 2147483647 w 283"/>
                <a:gd name="T33" fmla="*/ 0 h 431"/>
                <a:gd name="T34" fmla="*/ 2147483647 w 283"/>
                <a:gd name="T35" fmla="*/ 0 h 431"/>
                <a:gd name="T36" fmla="*/ 2147483647 w 283"/>
                <a:gd name="T37" fmla="*/ 0 h 431"/>
                <a:gd name="T38" fmla="*/ 2147483647 w 283"/>
                <a:gd name="T39" fmla="*/ 0 h 431"/>
                <a:gd name="T40" fmla="*/ 2147483647 w 283"/>
                <a:gd name="T41" fmla="*/ 0 h 431"/>
                <a:gd name="T42" fmla="*/ 2147483647 w 283"/>
                <a:gd name="T43" fmla="*/ 0 h 431"/>
                <a:gd name="T44" fmla="*/ 0 w 283"/>
                <a:gd name="T45" fmla="*/ 0 h 431"/>
                <a:gd name="T46" fmla="*/ 2147483647 w 283"/>
                <a:gd name="T47" fmla="*/ 0 h 431"/>
                <a:gd name="T48" fmla="*/ 2147483647 w 283"/>
                <a:gd name="T49" fmla="*/ 0 h 431"/>
                <a:gd name="T50" fmla="*/ 2147483647 w 283"/>
                <a:gd name="T51" fmla="*/ 0 h 431"/>
                <a:gd name="T52" fmla="*/ 2147483647 w 283"/>
                <a:gd name="T53" fmla="*/ 0 h 431"/>
                <a:gd name="T54" fmla="*/ 2147483647 w 283"/>
                <a:gd name="T55" fmla="*/ 0 h 431"/>
                <a:gd name="T56" fmla="*/ 2147483647 w 283"/>
                <a:gd name="T57" fmla="*/ 0 h 431"/>
                <a:gd name="T58" fmla="*/ 2147483647 w 283"/>
                <a:gd name="T59" fmla="*/ 0 h 431"/>
                <a:gd name="T60" fmla="*/ 2147483647 w 283"/>
                <a:gd name="T61" fmla="*/ 0 h 431"/>
                <a:gd name="T62" fmla="*/ 2147483647 w 283"/>
                <a:gd name="T63" fmla="*/ 0 h 431"/>
                <a:gd name="T64" fmla="*/ 2147483647 w 283"/>
                <a:gd name="T65" fmla="*/ 0 h 431"/>
                <a:gd name="T66" fmla="*/ 2147483647 w 283"/>
                <a:gd name="T67" fmla="*/ 0 h 431"/>
                <a:gd name="T68" fmla="*/ 2147483647 w 283"/>
                <a:gd name="T69" fmla="*/ 0 h 431"/>
                <a:gd name="T70" fmla="*/ 2147483647 w 283"/>
                <a:gd name="T71" fmla="*/ 0 h 431"/>
                <a:gd name="T72" fmla="*/ 2147483647 w 283"/>
                <a:gd name="T73" fmla="*/ 0 h 431"/>
                <a:gd name="T74" fmla="*/ 2147483647 w 283"/>
                <a:gd name="T75" fmla="*/ 0 h 431"/>
                <a:gd name="T76" fmla="*/ 2147483647 w 283"/>
                <a:gd name="T77" fmla="*/ 0 h 431"/>
                <a:gd name="T78" fmla="*/ 2147483647 w 283"/>
                <a:gd name="T79" fmla="*/ 0 h 431"/>
                <a:gd name="T80" fmla="*/ 2147483647 w 283"/>
                <a:gd name="T81" fmla="*/ 0 h 431"/>
                <a:gd name="T82" fmla="*/ 2147483647 w 283"/>
                <a:gd name="T83" fmla="*/ 0 h 431"/>
                <a:gd name="T84" fmla="*/ 2147483647 w 283"/>
                <a:gd name="T85" fmla="*/ 0 h 431"/>
                <a:gd name="T86" fmla="*/ 2147483647 w 283"/>
                <a:gd name="T87" fmla="*/ 0 h 431"/>
                <a:gd name="T88" fmla="*/ 2147483647 w 283"/>
                <a:gd name="T89" fmla="*/ 0 h 431"/>
                <a:gd name="T90" fmla="*/ 2147483647 w 283"/>
                <a:gd name="T91" fmla="*/ 0 h 431"/>
                <a:gd name="T92" fmla="*/ 2147483647 w 283"/>
                <a:gd name="T93" fmla="*/ 0 h 431"/>
                <a:gd name="T94" fmla="*/ 2147483647 w 283"/>
                <a:gd name="T95" fmla="*/ 0 h 431"/>
                <a:gd name="T96" fmla="*/ 2147483647 w 283"/>
                <a:gd name="T97" fmla="*/ 0 h 431"/>
                <a:gd name="T98" fmla="*/ 2147483647 w 283"/>
                <a:gd name="T99" fmla="*/ 0 h 431"/>
                <a:gd name="T100" fmla="*/ 2147483647 w 283"/>
                <a:gd name="T101" fmla="*/ 0 h 431"/>
                <a:gd name="T102" fmla="*/ 2147483647 w 283"/>
                <a:gd name="T103" fmla="*/ 0 h 431"/>
                <a:gd name="T104" fmla="*/ 2147483647 w 283"/>
                <a:gd name="T105" fmla="*/ 0 h 431"/>
                <a:gd name="T106" fmla="*/ 2147483647 w 283"/>
                <a:gd name="T107" fmla="*/ 0 h 431"/>
                <a:gd name="T108" fmla="*/ 2147483647 w 283"/>
                <a:gd name="T109" fmla="*/ 0 h 431"/>
                <a:gd name="T110" fmla="*/ 2147483647 w 283"/>
                <a:gd name="T111" fmla="*/ 0 h 431"/>
                <a:gd name="T112" fmla="*/ 2147483647 w 283"/>
                <a:gd name="T113" fmla="*/ 0 h 431"/>
                <a:gd name="T114" fmla="*/ 2147483647 w 283"/>
                <a:gd name="T115" fmla="*/ 0 h 431"/>
                <a:gd name="T116" fmla="*/ 2147483647 w 283"/>
                <a:gd name="T117" fmla="*/ 0 h 431"/>
                <a:gd name="T118" fmla="*/ 2147483647 w 283"/>
                <a:gd name="T119" fmla="*/ 0 h 431"/>
                <a:gd name="T120" fmla="*/ 2147483647 w 283"/>
                <a:gd name="T121" fmla="*/ 0 h 431"/>
                <a:gd name="T122" fmla="*/ 2147483647 w 283"/>
                <a:gd name="T123" fmla="*/ 0 h 431"/>
                <a:gd name="T124" fmla="*/ 2147483647 w 283"/>
                <a:gd name="T125" fmla="*/ 0 h 4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83"/>
                <a:gd name="T190" fmla="*/ 0 h 431"/>
                <a:gd name="T191" fmla="*/ 283 w 283"/>
                <a:gd name="T192" fmla="*/ 431 h 4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83" h="431">
                  <a:moveTo>
                    <a:pt x="214" y="72"/>
                  </a:moveTo>
                  <a:lnTo>
                    <a:pt x="68" y="72"/>
                  </a:lnTo>
                  <a:lnTo>
                    <a:pt x="68" y="222"/>
                  </a:lnTo>
                  <a:lnTo>
                    <a:pt x="82" y="214"/>
                  </a:lnTo>
                  <a:lnTo>
                    <a:pt x="96" y="209"/>
                  </a:lnTo>
                  <a:lnTo>
                    <a:pt x="110" y="206"/>
                  </a:lnTo>
                  <a:lnTo>
                    <a:pt x="124" y="205"/>
                  </a:lnTo>
                  <a:lnTo>
                    <a:pt x="138" y="206"/>
                  </a:lnTo>
                  <a:lnTo>
                    <a:pt x="151" y="210"/>
                  </a:lnTo>
                  <a:lnTo>
                    <a:pt x="163" y="215"/>
                  </a:lnTo>
                  <a:lnTo>
                    <a:pt x="175" y="223"/>
                  </a:lnTo>
                  <a:lnTo>
                    <a:pt x="180" y="228"/>
                  </a:lnTo>
                  <a:lnTo>
                    <a:pt x="185" y="233"/>
                  </a:lnTo>
                  <a:lnTo>
                    <a:pt x="188" y="239"/>
                  </a:lnTo>
                  <a:lnTo>
                    <a:pt x="192" y="245"/>
                  </a:lnTo>
                  <a:lnTo>
                    <a:pt x="194" y="251"/>
                  </a:lnTo>
                  <a:lnTo>
                    <a:pt x="196" y="258"/>
                  </a:lnTo>
                  <a:lnTo>
                    <a:pt x="196" y="264"/>
                  </a:lnTo>
                  <a:lnTo>
                    <a:pt x="198" y="272"/>
                  </a:lnTo>
                  <a:lnTo>
                    <a:pt x="196" y="281"/>
                  </a:lnTo>
                  <a:lnTo>
                    <a:pt x="195" y="289"/>
                  </a:lnTo>
                  <a:lnTo>
                    <a:pt x="193" y="295"/>
                  </a:lnTo>
                  <a:lnTo>
                    <a:pt x="191" y="301"/>
                  </a:lnTo>
                  <a:lnTo>
                    <a:pt x="186" y="308"/>
                  </a:lnTo>
                  <a:lnTo>
                    <a:pt x="181" y="314"/>
                  </a:lnTo>
                  <a:lnTo>
                    <a:pt x="175" y="319"/>
                  </a:lnTo>
                  <a:lnTo>
                    <a:pt x="168" y="324"/>
                  </a:lnTo>
                  <a:lnTo>
                    <a:pt x="155" y="332"/>
                  </a:lnTo>
                  <a:lnTo>
                    <a:pt x="142" y="337"/>
                  </a:lnTo>
                  <a:lnTo>
                    <a:pt x="127" y="341"/>
                  </a:lnTo>
                  <a:lnTo>
                    <a:pt x="111" y="342"/>
                  </a:lnTo>
                  <a:lnTo>
                    <a:pt x="92" y="341"/>
                  </a:lnTo>
                  <a:lnTo>
                    <a:pt x="73" y="337"/>
                  </a:lnTo>
                  <a:lnTo>
                    <a:pt x="52" y="332"/>
                  </a:lnTo>
                  <a:lnTo>
                    <a:pt x="31" y="324"/>
                  </a:lnTo>
                  <a:lnTo>
                    <a:pt x="28" y="323"/>
                  </a:lnTo>
                  <a:lnTo>
                    <a:pt x="28" y="241"/>
                  </a:lnTo>
                  <a:lnTo>
                    <a:pt x="57" y="241"/>
                  </a:lnTo>
                  <a:lnTo>
                    <a:pt x="0" y="157"/>
                  </a:lnTo>
                  <a:lnTo>
                    <a:pt x="0" y="0"/>
                  </a:lnTo>
                  <a:lnTo>
                    <a:pt x="214" y="0"/>
                  </a:lnTo>
                  <a:lnTo>
                    <a:pt x="214" y="72"/>
                  </a:lnTo>
                  <a:close/>
                  <a:moveTo>
                    <a:pt x="283" y="272"/>
                  </a:moveTo>
                  <a:lnTo>
                    <a:pt x="283" y="272"/>
                  </a:lnTo>
                  <a:lnTo>
                    <a:pt x="282" y="290"/>
                  </a:lnTo>
                  <a:lnTo>
                    <a:pt x="279" y="306"/>
                  </a:lnTo>
                  <a:lnTo>
                    <a:pt x="276" y="322"/>
                  </a:lnTo>
                  <a:lnTo>
                    <a:pt x="270" y="337"/>
                  </a:lnTo>
                  <a:lnTo>
                    <a:pt x="262" y="351"/>
                  </a:lnTo>
                  <a:lnTo>
                    <a:pt x="252" y="365"/>
                  </a:lnTo>
                  <a:lnTo>
                    <a:pt x="242" y="378"/>
                  </a:lnTo>
                  <a:lnTo>
                    <a:pt x="228" y="390"/>
                  </a:lnTo>
                  <a:lnTo>
                    <a:pt x="215" y="399"/>
                  </a:lnTo>
                  <a:lnTo>
                    <a:pt x="202" y="408"/>
                  </a:lnTo>
                  <a:lnTo>
                    <a:pt x="189" y="415"/>
                  </a:lnTo>
                  <a:lnTo>
                    <a:pt x="175" y="421"/>
                  </a:lnTo>
                  <a:lnTo>
                    <a:pt x="160" y="426"/>
                  </a:lnTo>
                  <a:lnTo>
                    <a:pt x="144" y="428"/>
                  </a:lnTo>
                  <a:lnTo>
                    <a:pt x="128" y="431"/>
                  </a:lnTo>
                  <a:lnTo>
                    <a:pt x="111" y="431"/>
                  </a:lnTo>
                  <a:lnTo>
                    <a:pt x="92" y="431"/>
                  </a:lnTo>
                  <a:lnTo>
                    <a:pt x="72" y="428"/>
                  </a:lnTo>
                  <a:lnTo>
                    <a:pt x="51" y="423"/>
                  </a:lnTo>
                  <a:lnTo>
                    <a:pt x="28" y="418"/>
                  </a:lnTo>
                  <a:lnTo>
                    <a:pt x="28" y="342"/>
                  </a:lnTo>
                  <a:lnTo>
                    <a:pt x="50" y="350"/>
                  </a:lnTo>
                  <a:lnTo>
                    <a:pt x="71" y="355"/>
                  </a:lnTo>
                  <a:lnTo>
                    <a:pt x="91" y="359"/>
                  </a:lnTo>
                  <a:lnTo>
                    <a:pt x="111" y="359"/>
                  </a:lnTo>
                  <a:lnTo>
                    <a:pt x="130" y="358"/>
                  </a:lnTo>
                  <a:lnTo>
                    <a:pt x="148" y="354"/>
                  </a:lnTo>
                  <a:lnTo>
                    <a:pt x="164" y="347"/>
                  </a:lnTo>
                  <a:lnTo>
                    <a:pt x="181" y="337"/>
                  </a:lnTo>
                  <a:lnTo>
                    <a:pt x="188" y="331"/>
                  </a:lnTo>
                  <a:lnTo>
                    <a:pt x="195" y="324"/>
                  </a:lnTo>
                  <a:lnTo>
                    <a:pt x="201" y="317"/>
                  </a:lnTo>
                  <a:lnTo>
                    <a:pt x="206" y="309"/>
                  </a:lnTo>
                  <a:lnTo>
                    <a:pt x="210" y="300"/>
                  </a:lnTo>
                  <a:lnTo>
                    <a:pt x="212" y="291"/>
                  </a:lnTo>
                  <a:lnTo>
                    <a:pt x="214" y="282"/>
                  </a:lnTo>
                  <a:lnTo>
                    <a:pt x="214" y="272"/>
                  </a:lnTo>
                  <a:lnTo>
                    <a:pt x="214" y="263"/>
                  </a:lnTo>
                  <a:lnTo>
                    <a:pt x="213" y="254"/>
                  </a:lnTo>
                  <a:lnTo>
                    <a:pt x="211" y="246"/>
                  </a:lnTo>
                  <a:lnTo>
                    <a:pt x="207" y="237"/>
                  </a:lnTo>
                  <a:lnTo>
                    <a:pt x="204" y="230"/>
                  </a:lnTo>
                  <a:lnTo>
                    <a:pt x="199" y="223"/>
                  </a:lnTo>
                  <a:lnTo>
                    <a:pt x="193" y="217"/>
                  </a:lnTo>
                  <a:lnTo>
                    <a:pt x="187" y="210"/>
                  </a:lnTo>
                  <a:lnTo>
                    <a:pt x="173" y="200"/>
                  </a:lnTo>
                  <a:lnTo>
                    <a:pt x="166" y="196"/>
                  </a:lnTo>
                  <a:lnTo>
                    <a:pt x="157" y="192"/>
                  </a:lnTo>
                  <a:lnTo>
                    <a:pt x="142" y="189"/>
                  </a:lnTo>
                  <a:lnTo>
                    <a:pt x="124" y="187"/>
                  </a:lnTo>
                  <a:lnTo>
                    <a:pt x="114" y="187"/>
                  </a:lnTo>
                  <a:lnTo>
                    <a:pt x="104" y="189"/>
                  </a:lnTo>
                  <a:lnTo>
                    <a:pt x="95" y="191"/>
                  </a:lnTo>
                  <a:lnTo>
                    <a:pt x="85" y="194"/>
                  </a:lnTo>
                  <a:lnTo>
                    <a:pt x="85" y="90"/>
                  </a:lnTo>
                  <a:lnTo>
                    <a:pt x="214" y="90"/>
                  </a:lnTo>
                  <a:lnTo>
                    <a:pt x="214" y="142"/>
                  </a:lnTo>
                  <a:lnTo>
                    <a:pt x="230" y="154"/>
                  </a:lnTo>
                  <a:lnTo>
                    <a:pt x="243" y="167"/>
                  </a:lnTo>
                  <a:lnTo>
                    <a:pt x="255" y="182"/>
                  </a:lnTo>
                  <a:lnTo>
                    <a:pt x="264" y="198"/>
                  </a:lnTo>
                  <a:lnTo>
                    <a:pt x="272" y="215"/>
                  </a:lnTo>
                  <a:lnTo>
                    <a:pt x="278" y="233"/>
                  </a:lnTo>
                  <a:lnTo>
                    <a:pt x="282" y="253"/>
                  </a:lnTo>
                  <a:lnTo>
                    <a:pt x="283" y="272"/>
                  </a:lnTo>
                  <a:close/>
                </a:path>
              </a:pathLst>
            </a:custGeom>
            <a:solidFill>
              <a:srgbClr val="E50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Freeform 52"/>
            <p:cNvSpPr>
              <a:spLocks noEditPoints="1"/>
            </p:cNvSpPr>
            <p:nvPr/>
          </p:nvSpPr>
          <p:spPr bwMode="auto">
            <a:xfrm>
              <a:off x="9002713" y="2657475"/>
              <a:ext cx="309562" cy="358775"/>
            </a:xfrm>
            <a:custGeom>
              <a:avLst/>
              <a:gdLst>
                <a:gd name="T0" fmla="*/ 0 w 391"/>
                <a:gd name="T1" fmla="*/ 2147483647 h 452"/>
                <a:gd name="T2" fmla="*/ 0 w 391"/>
                <a:gd name="T3" fmla="*/ 2147483647 h 452"/>
                <a:gd name="T4" fmla="*/ 0 w 391"/>
                <a:gd name="T5" fmla="*/ 2147483647 h 452"/>
                <a:gd name="T6" fmla="*/ 0 w 391"/>
                <a:gd name="T7" fmla="*/ 2147483647 h 452"/>
                <a:gd name="T8" fmla="*/ 0 w 391"/>
                <a:gd name="T9" fmla="*/ 2147483647 h 452"/>
                <a:gd name="T10" fmla="*/ 0 w 391"/>
                <a:gd name="T11" fmla="*/ 2147483647 h 452"/>
                <a:gd name="T12" fmla="*/ 0 w 391"/>
                <a:gd name="T13" fmla="*/ 2147483647 h 452"/>
                <a:gd name="T14" fmla="*/ 0 w 391"/>
                <a:gd name="T15" fmla="*/ 2147483647 h 452"/>
                <a:gd name="T16" fmla="*/ 0 w 391"/>
                <a:gd name="T17" fmla="*/ 2147483647 h 452"/>
                <a:gd name="T18" fmla="*/ 0 w 391"/>
                <a:gd name="T19" fmla="*/ 2147483647 h 452"/>
                <a:gd name="T20" fmla="*/ 0 w 391"/>
                <a:gd name="T21" fmla="*/ 2147483647 h 452"/>
                <a:gd name="T22" fmla="*/ 0 w 391"/>
                <a:gd name="T23" fmla="*/ 0 h 452"/>
                <a:gd name="T24" fmla="*/ 0 w 391"/>
                <a:gd name="T25" fmla="*/ 2147483647 h 452"/>
                <a:gd name="T26" fmla="*/ 0 w 391"/>
                <a:gd name="T27" fmla="*/ 2147483647 h 452"/>
                <a:gd name="T28" fmla="*/ 0 w 391"/>
                <a:gd name="T29" fmla="*/ 2147483647 h 452"/>
                <a:gd name="T30" fmla="*/ 0 w 391"/>
                <a:gd name="T31" fmla="*/ 2147483647 h 452"/>
                <a:gd name="T32" fmla="*/ 0 w 391"/>
                <a:gd name="T33" fmla="*/ 2147483647 h 452"/>
                <a:gd name="T34" fmla="*/ 0 w 391"/>
                <a:gd name="T35" fmla="*/ 2147483647 h 452"/>
                <a:gd name="T36" fmla="*/ 0 w 391"/>
                <a:gd name="T37" fmla="*/ 2147483647 h 452"/>
                <a:gd name="T38" fmla="*/ 0 w 391"/>
                <a:gd name="T39" fmla="*/ 2147483647 h 452"/>
                <a:gd name="T40" fmla="*/ 0 w 391"/>
                <a:gd name="T41" fmla="*/ 2147483647 h 452"/>
                <a:gd name="T42" fmla="*/ 0 w 391"/>
                <a:gd name="T43" fmla="*/ 2147483647 h 452"/>
                <a:gd name="T44" fmla="*/ 0 w 391"/>
                <a:gd name="T45" fmla="*/ 2147483647 h 452"/>
                <a:gd name="T46" fmla="*/ 0 w 391"/>
                <a:gd name="T47" fmla="*/ 2147483647 h 452"/>
                <a:gd name="T48" fmla="*/ 0 w 391"/>
                <a:gd name="T49" fmla="*/ 2147483647 h 452"/>
                <a:gd name="T50" fmla="*/ 0 w 391"/>
                <a:gd name="T51" fmla="*/ 2147483647 h 452"/>
                <a:gd name="T52" fmla="*/ 0 w 391"/>
                <a:gd name="T53" fmla="*/ 2147483647 h 452"/>
                <a:gd name="T54" fmla="*/ 0 w 391"/>
                <a:gd name="T55" fmla="*/ 2147483647 h 452"/>
                <a:gd name="T56" fmla="*/ 0 w 391"/>
                <a:gd name="T57" fmla="*/ 2147483647 h 452"/>
                <a:gd name="T58" fmla="*/ 0 w 391"/>
                <a:gd name="T59" fmla="*/ 2147483647 h 452"/>
                <a:gd name="T60" fmla="*/ 0 w 391"/>
                <a:gd name="T61" fmla="*/ 2147483647 h 452"/>
                <a:gd name="T62" fmla="*/ 0 w 391"/>
                <a:gd name="T63" fmla="*/ 2147483647 h 452"/>
                <a:gd name="T64" fmla="*/ 0 w 391"/>
                <a:gd name="T65" fmla="*/ 2147483647 h 452"/>
                <a:gd name="T66" fmla="*/ 0 w 391"/>
                <a:gd name="T67" fmla="*/ 2147483647 h 452"/>
                <a:gd name="T68" fmla="*/ 0 w 391"/>
                <a:gd name="T69" fmla="*/ 2147483647 h 452"/>
                <a:gd name="T70" fmla="*/ 0 w 391"/>
                <a:gd name="T71" fmla="*/ 2147483647 h 452"/>
                <a:gd name="T72" fmla="*/ 0 w 391"/>
                <a:gd name="T73" fmla="*/ 2147483647 h 452"/>
                <a:gd name="T74" fmla="*/ 0 w 391"/>
                <a:gd name="T75" fmla="*/ 2147483647 h 452"/>
                <a:gd name="T76" fmla="*/ 0 w 391"/>
                <a:gd name="T77" fmla="*/ 2147483647 h 452"/>
                <a:gd name="T78" fmla="*/ 0 w 391"/>
                <a:gd name="T79" fmla="*/ 2147483647 h 452"/>
                <a:gd name="T80" fmla="*/ 0 w 391"/>
                <a:gd name="T81" fmla="*/ 2147483647 h 452"/>
                <a:gd name="T82" fmla="*/ 0 w 391"/>
                <a:gd name="T83" fmla="*/ 2147483647 h 452"/>
                <a:gd name="T84" fmla="*/ 0 w 391"/>
                <a:gd name="T85" fmla="*/ 2147483647 h 452"/>
                <a:gd name="T86" fmla="*/ 0 w 391"/>
                <a:gd name="T87" fmla="*/ 2147483647 h 452"/>
                <a:gd name="T88" fmla="*/ 0 w 391"/>
                <a:gd name="T89" fmla="*/ 2147483647 h 452"/>
                <a:gd name="T90" fmla="*/ 0 w 391"/>
                <a:gd name="T91" fmla="*/ 2147483647 h 452"/>
                <a:gd name="T92" fmla="*/ 0 w 391"/>
                <a:gd name="T93" fmla="*/ 2147483647 h 452"/>
                <a:gd name="T94" fmla="*/ 0 w 391"/>
                <a:gd name="T95" fmla="*/ 2147483647 h 452"/>
                <a:gd name="T96" fmla="*/ 0 w 391"/>
                <a:gd name="T97" fmla="*/ 2147483647 h 452"/>
                <a:gd name="T98" fmla="*/ 0 w 391"/>
                <a:gd name="T99" fmla="*/ 2147483647 h 452"/>
                <a:gd name="T100" fmla="*/ 0 w 391"/>
                <a:gd name="T101" fmla="*/ 2147483647 h 452"/>
                <a:gd name="T102" fmla="*/ 0 w 391"/>
                <a:gd name="T103" fmla="*/ 2147483647 h 452"/>
                <a:gd name="T104" fmla="*/ 0 w 391"/>
                <a:gd name="T105" fmla="*/ 2147483647 h 452"/>
                <a:gd name="T106" fmla="*/ 0 w 391"/>
                <a:gd name="T107" fmla="*/ 2147483647 h 452"/>
                <a:gd name="T108" fmla="*/ 0 w 391"/>
                <a:gd name="T109" fmla="*/ 2147483647 h 452"/>
                <a:gd name="T110" fmla="*/ 0 w 391"/>
                <a:gd name="T111" fmla="*/ 2147483647 h 45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1"/>
                <a:gd name="T169" fmla="*/ 0 h 452"/>
                <a:gd name="T170" fmla="*/ 391 w 391"/>
                <a:gd name="T171" fmla="*/ 452 h 45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1" h="452">
                  <a:moveTo>
                    <a:pt x="391" y="452"/>
                  </a:moveTo>
                  <a:lnTo>
                    <a:pt x="340" y="374"/>
                  </a:lnTo>
                  <a:lnTo>
                    <a:pt x="325" y="390"/>
                  </a:lnTo>
                  <a:lnTo>
                    <a:pt x="310" y="401"/>
                  </a:lnTo>
                  <a:lnTo>
                    <a:pt x="293" y="411"/>
                  </a:lnTo>
                  <a:lnTo>
                    <a:pt x="277" y="420"/>
                  </a:lnTo>
                  <a:lnTo>
                    <a:pt x="259" y="427"/>
                  </a:lnTo>
                  <a:lnTo>
                    <a:pt x="240" y="432"/>
                  </a:lnTo>
                  <a:lnTo>
                    <a:pt x="221" y="435"/>
                  </a:lnTo>
                  <a:lnTo>
                    <a:pt x="201" y="436"/>
                  </a:lnTo>
                  <a:lnTo>
                    <a:pt x="181" y="435"/>
                  </a:lnTo>
                  <a:lnTo>
                    <a:pt x="161" y="431"/>
                  </a:lnTo>
                  <a:lnTo>
                    <a:pt x="142" y="427"/>
                  </a:lnTo>
                  <a:lnTo>
                    <a:pt x="124" y="419"/>
                  </a:lnTo>
                  <a:lnTo>
                    <a:pt x="106" y="410"/>
                  </a:lnTo>
                  <a:lnTo>
                    <a:pt x="90" y="400"/>
                  </a:lnTo>
                  <a:lnTo>
                    <a:pt x="74" y="386"/>
                  </a:lnTo>
                  <a:lnTo>
                    <a:pt x="59" y="372"/>
                  </a:lnTo>
                  <a:lnTo>
                    <a:pt x="46" y="355"/>
                  </a:lnTo>
                  <a:lnTo>
                    <a:pt x="33" y="338"/>
                  </a:lnTo>
                  <a:lnTo>
                    <a:pt x="23" y="319"/>
                  </a:lnTo>
                  <a:lnTo>
                    <a:pt x="15" y="301"/>
                  </a:lnTo>
                  <a:lnTo>
                    <a:pt x="8" y="281"/>
                  </a:lnTo>
                  <a:lnTo>
                    <a:pt x="4" y="261"/>
                  </a:lnTo>
                  <a:lnTo>
                    <a:pt x="1" y="240"/>
                  </a:lnTo>
                  <a:lnTo>
                    <a:pt x="0" y="218"/>
                  </a:lnTo>
                  <a:lnTo>
                    <a:pt x="1" y="195"/>
                  </a:lnTo>
                  <a:lnTo>
                    <a:pt x="4" y="174"/>
                  </a:lnTo>
                  <a:lnTo>
                    <a:pt x="8" y="154"/>
                  </a:lnTo>
                  <a:lnTo>
                    <a:pt x="15" y="135"/>
                  </a:lnTo>
                  <a:lnTo>
                    <a:pt x="23" y="115"/>
                  </a:lnTo>
                  <a:lnTo>
                    <a:pt x="33" y="97"/>
                  </a:lnTo>
                  <a:lnTo>
                    <a:pt x="46" y="79"/>
                  </a:lnTo>
                  <a:lnTo>
                    <a:pt x="59" y="64"/>
                  </a:lnTo>
                  <a:lnTo>
                    <a:pt x="74" y="49"/>
                  </a:lnTo>
                  <a:lnTo>
                    <a:pt x="90" y="36"/>
                  </a:lnTo>
                  <a:lnTo>
                    <a:pt x="106" y="24"/>
                  </a:lnTo>
                  <a:lnTo>
                    <a:pt x="124" y="15"/>
                  </a:lnTo>
                  <a:lnTo>
                    <a:pt x="142" y="9"/>
                  </a:lnTo>
                  <a:lnTo>
                    <a:pt x="161" y="4"/>
                  </a:lnTo>
                  <a:lnTo>
                    <a:pt x="181" y="1"/>
                  </a:lnTo>
                  <a:lnTo>
                    <a:pt x="201" y="0"/>
                  </a:lnTo>
                  <a:lnTo>
                    <a:pt x="219" y="0"/>
                  </a:lnTo>
                  <a:lnTo>
                    <a:pt x="237" y="3"/>
                  </a:lnTo>
                  <a:lnTo>
                    <a:pt x="253" y="6"/>
                  </a:lnTo>
                  <a:lnTo>
                    <a:pt x="270" y="13"/>
                  </a:lnTo>
                  <a:lnTo>
                    <a:pt x="285" y="19"/>
                  </a:lnTo>
                  <a:lnTo>
                    <a:pt x="301" y="28"/>
                  </a:lnTo>
                  <a:lnTo>
                    <a:pt x="316" y="38"/>
                  </a:lnTo>
                  <a:lnTo>
                    <a:pt x="329" y="50"/>
                  </a:lnTo>
                  <a:lnTo>
                    <a:pt x="292" y="103"/>
                  </a:lnTo>
                  <a:lnTo>
                    <a:pt x="283" y="94"/>
                  </a:lnTo>
                  <a:lnTo>
                    <a:pt x="272" y="87"/>
                  </a:lnTo>
                  <a:lnTo>
                    <a:pt x="261" y="81"/>
                  </a:lnTo>
                  <a:lnTo>
                    <a:pt x="251" y="76"/>
                  </a:lnTo>
                  <a:lnTo>
                    <a:pt x="239" y="72"/>
                  </a:lnTo>
                  <a:lnTo>
                    <a:pt x="227" y="68"/>
                  </a:lnTo>
                  <a:lnTo>
                    <a:pt x="214" y="67"/>
                  </a:lnTo>
                  <a:lnTo>
                    <a:pt x="201" y="67"/>
                  </a:lnTo>
                  <a:lnTo>
                    <a:pt x="187" y="67"/>
                  </a:lnTo>
                  <a:lnTo>
                    <a:pt x="174" y="69"/>
                  </a:lnTo>
                  <a:lnTo>
                    <a:pt x="161" y="73"/>
                  </a:lnTo>
                  <a:lnTo>
                    <a:pt x="148" y="77"/>
                  </a:lnTo>
                  <a:lnTo>
                    <a:pt x="136" y="83"/>
                  </a:lnTo>
                  <a:lnTo>
                    <a:pt x="124" y="91"/>
                  </a:lnTo>
                  <a:lnTo>
                    <a:pt x="113" y="100"/>
                  </a:lnTo>
                  <a:lnTo>
                    <a:pt x="103" y="110"/>
                  </a:lnTo>
                  <a:lnTo>
                    <a:pt x="93" y="122"/>
                  </a:lnTo>
                  <a:lnTo>
                    <a:pt x="85" y="133"/>
                  </a:lnTo>
                  <a:lnTo>
                    <a:pt x="78" y="146"/>
                  </a:lnTo>
                  <a:lnTo>
                    <a:pt x="72" y="159"/>
                  </a:lnTo>
                  <a:lnTo>
                    <a:pt x="67" y="173"/>
                  </a:lnTo>
                  <a:lnTo>
                    <a:pt x="64" y="187"/>
                  </a:lnTo>
                  <a:lnTo>
                    <a:pt x="62" y="203"/>
                  </a:lnTo>
                  <a:lnTo>
                    <a:pt x="61" y="218"/>
                  </a:lnTo>
                  <a:lnTo>
                    <a:pt x="62" y="233"/>
                  </a:lnTo>
                  <a:lnTo>
                    <a:pt x="64" y="247"/>
                  </a:lnTo>
                  <a:lnTo>
                    <a:pt x="67" y="263"/>
                  </a:lnTo>
                  <a:lnTo>
                    <a:pt x="72" y="276"/>
                  </a:lnTo>
                  <a:lnTo>
                    <a:pt x="78" y="290"/>
                  </a:lnTo>
                  <a:lnTo>
                    <a:pt x="85" y="301"/>
                  </a:lnTo>
                  <a:lnTo>
                    <a:pt x="93" y="314"/>
                  </a:lnTo>
                  <a:lnTo>
                    <a:pt x="103" y="326"/>
                  </a:lnTo>
                  <a:lnTo>
                    <a:pt x="113" y="336"/>
                  </a:lnTo>
                  <a:lnTo>
                    <a:pt x="124" y="345"/>
                  </a:lnTo>
                  <a:lnTo>
                    <a:pt x="136" y="352"/>
                  </a:lnTo>
                  <a:lnTo>
                    <a:pt x="148" y="359"/>
                  </a:lnTo>
                  <a:lnTo>
                    <a:pt x="161" y="363"/>
                  </a:lnTo>
                  <a:lnTo>
                    <a:pt x="174" y="367"/>
                  </a:lnTo>
                  <a:lnTo>
                    <a:pt x="187" y="369"/>
                  </a:lnTo>
                  <a:lnTo>
                    <a:pt x="201" y="369"/>
                  </a:lnTo>
                  <a:lnTo>
                    <a:pt x="215" y="369"/>
                  </a:lnTo>
                  <a:lnTo>
                    <a:pt x="229" y="367"/>
                  </a:lnTo>
                  <a:lnTo>
                    <a:pt x="242" y="363"/>
                  </a:lnTo>
                  <a:lnTo>
                    <a:pt x="256" y="359"/>
                  </a:lnTo>
                  <a:lnTo>
                    <a:pt x="267" y="352"/>
                  </a:lnTo>
                  <a:lnTo>
                    <a:pt x="279" y="345"/>
                  </a:lnTo>
                  <a:lnTo>
                    <a:pt x="290" y="336"/>
                  </a:lnTo>
                  <a:lnTo>
                    <a:pt x="301" y="326"/>
                  </a:lnTo>
                  <a:lnTo>
                    <a:pt x="310" y="314"/>
                  </a:lnTo>
                  <a:lnTo>
                    <a:pt x="318" y="301"/>
                  </a:lnTo>
                  <a:lnTo>
                    <a:pt x="325" y="290"/>
                  </a:lnTo>
                  <a:lnTo>
                    <a:pt x="331" y="276"/>
                  </a:lnTo>
                  <a:lnTo>
                    <a:pt x="336" y="263"/>
                  </a:lnTo>
                  <a:lnTo>
                    <a:pt x="340" y="247"/>
                  </a:lnTo>
                  <a:lnTo>
                    <a:pt x="341" y="233"/>
                  </a:lnTo>
                  <a:lnTo>
                    <a:pt x="342" y="218"/>
                  </a:lnTo>
                  <a:lnTo>
                    <a:pt x="342" y="217"/>
                  </a:lnTo>
                  <a:lnTo>
                    <a:pt x="391" y="217"/>
                  </a:lnTo>
                  <a:lnTo>
                    <a:pt x="391" y="452"/>
                  </a:lnTo>
                  <a:close/>
                  <a:moveTo>
                    <a:pt x="324" y="218"/>
                  </a:moveTo>
                  <a:lnTo>
                    <a:pt x="324" y="218"/>
                  </a:lnTo>
                  <a:lnTo>
                    <a:pt x="324" y="231"/>
                  </a:lnTo>
                  <a:lnTo>
                    <a:pt x="322" y="244"/>
                  </a:lnTo>
                  <a:lnTo>
                    <a:pt x="320" y="256"/>
                  </a:lnTo>
                  <a:lnTo>
                    <a:pt x="316" y="268"/>
                  </a:lnTo>
                  <a:lnTo>
                    <a:pt x="310" y="279"/>
                  </a:lnTo>
                  <a:lnTo>
                    <a:pt x="304" y="291"/>
                  </a:lnTo>
                  <a:lnTo>
                    <a:pt x="297" y="301"/>
                  </a:lnTo>
                  <a:lnTo>
                    <a:pt x="289" y="311"/>
                  </a:lnTo>
                  <a:lnTo>
                    <a:pt x="279" y="320"/>
                  </a:lnTo>
                  <a:lnTo>
                    <a:pt x="270" y="328"/>
                  </a:lnTo>
                  <a:lnTo>
                    <a:pt x="259" y="336"/>
                  </a:lnTo>
                  <a:lnTo>
                    <a:pt x="248" y="341"/>
                  </a:lnTo>
                  <a:lnTo>
                    <a:pt x="238" y="345"/>
                  </a:lnTo>
                  <a:lnTo>
                    <a:pt x="226" y="349"/>
                  </a:lnTo>
                  <a:lnTo>
                    <a:pt x="214" y="350"/>
                  </a:lnTo>
                  <a:lnTo>
                    <a:pt x="201" y="351"/>
                  </a:lnTo>
                  <a:lnTo>
                    <a:pt x="189" y="350"/>
                  </a:lnTo>
                  <a:lnTo>
                    <a:pt x="177" y="349"/>
                  </a:lnTo>
                  <a:lnTo>
                    <a:pt x="165" y="345"/>
                  </a:lnTo>
                  <a:lnTo>
                    <a:pt x="155" y="341"/>
                  </a:lnTo>
                  <a:lnTo>
                    <a:pt x="144" y="336"/>
                  </a:lnTo>
                  <a:lnTo>
                    <a:pt x="133" y="328"/>
                  </a:lnTo>
                  <a:lnTo>
                    <a:pt x="124" y="320"/>
                  </a:lnTo>
                  <a:lnTo>
                    <a:pt x="114" y="311"/>
                  </a:lnTo>
                  <a:lnTo>
                    <a:pt x="106" y="301"/>
                  </a:lnTo>
                  <a:lnTo>
                    <a:pt x="99" y="291"/>
                  </a:lnTo>
                  <a:lnTo>
                    <a:pt x="93" y="279"/>
                  </a:lnTo>
                  <a:lnTo>
                    <a:pt x="87" y="268"/>
                  </a:lnTo>
                  <a:lnTo>
                    <a:pt x="84" y="256"/>
                  </a:lnTo>
                  <a:lnTo>
                    <a:pt x="81" y="244"/>
                  </a:lnTo>
                  <a:lnTo>
                    <a:pt x="79" y="231"/>
                  </a:lnTo>
                  <a:lnTo>
                    <a:pt x="79" y="218"/>
                  </a:lnTo>
                  <a:lnTo>
                    <a:pt x="79" y="204"/>
                  </a:lnTo>
                  <a:lnTo>
                    <a:pt x="81" y="191"/>
                  </a:lnTo>
                  <a:lnTo>
                    <a:pt x="84" y="178"/>
                  </a:lnTo>
                  <a:lnTo>
                    <a:pt x="87" y="167"/>
                  </a:lnTo>
                  <a:lnTo>
                    <a:pt x="93" y="155"/>
                  </a:lnTo>
                  <a:lnTo>
                    <a:pt x="99" y="145"/>
                  </a:lnTo>
                  <a:lnTo>
                    <a:pt x="106" y="133"/>
                  </a:lnTo>
                  <a:lnTo>
                    <a:pt x="114" y="124"/>
                  </a:lnTo>
                  <a:lnTo>
                    <a:pt x="124" y="114"/>
                  </a:lnTo>
                  <a:lnTo>
                    <a:pt x="133" y="106"/>
                  </a:lnTo>
                  <a:lnTo>
                    <a:pt x="144" y="100"/>
                  </a:lnTo>
                  <a:lnTo>
                    <a:pt x="155" y="95"/>
                  </a:lnTo>
                  <a:lnTo>
                    <a:pt x="165" y="90"/>
                  </a:lnTo>
                  <a:lnTo>
                    <a:pt x="177" y="87"/>
                  </a:lnTo>
                  <a:lnTo>
                    <a:pt x="189" y="86"/>
                  </a:lnTo>
                  <a:lnTo>
                    <a:pt x="201" y="85"/>
                  </a:lnTo>
                  <a:lnTo>
                    <a:pt x="213" y="86"/>
                  </a:lnTo>
                  <a:lnTo>
                    <a:pt x="224" y="87"/>
                  </a:lnTo>
                  <a:lnTo>
                    <a:pt x="234" y="90"/>
                  </a:lnTo>
                  <a:lnTo>
                    <a:pt x="245" y="94"/>
                  </a:lnTo>
                  <a:lnTo>
                    <a:pt x="254" y="97"/>
                  </a:lnTo>
                  <a:lnTo>
                    <a:pt x="264" y="104"/>
                  </a:lnTo>
                  <a:lnTo>
                    <a:pt x="273" y="110"/>
                  </a:lnTo>
                  <a:lnTo>
                    <a:pt x="282" y="118"/>
                  </a:lnTo>
                  <a:lnTo>
                    <a:pt x="245" y="169"/>
                  </a:lnTo>
                  <a:lnTo>
                    <a:pt x="235" y="162"/>
                  </a:lnTo>
                  <a:lnTo>
                    <a:pt x="225" y="155"/>
                  </a:lnTo>
                  <a:lnTo>
                    <a:pt x="213" y="151"/>
                  </a:lnTo>
                  <a:lnTo>
                    <a:pt x="201" y="151"/>
                  </a:lnTo>
                  <a:lnTo>
                    <a:pt x="189" y="151"/>
                  </a:lnTo>
                  <a:lnTo>
                    <a:pt x="177" y="155"/>
                  </a:lnTo>
                  <a:lnTo>
                    <a:pt x="168" y="162"/>
                  </a:lnTo>
                  <a:lnTo>
                    <a:pt x="157" y="170"/>
                  </a:lnTo>
                  <a:lnTo>
                    <a:pt x="150" y="181"/>
                  </a:lnTo>
                  <a:lnTo>
                    <a:pt x="144" y="192"/>
                  </a:lnTo>
                  <a:lnTo>
                    <a:pt x="141" y="204"/>
                  </a:lnTo>
                  <a:lnTo>
                    <a:pt x="139" y="218"/>
                  </a:lnTo>
                  <a:lnTo>
                    <a:pt x="141" y="231"/>
                  </a:lnTo>
                  <a:lnTo>
                    <a:pt x="144" y="244"/>
                  </a:lnTo>
                  <a:lnTo>
                    <a:pt x="150" y="255"/>
                  </a:lnTo>
                  <a:lnTo>
                    <a:pt x="157" y="265"/>
                  </a:lnTo>
                  <a:lnTo>
                    <a:pt x="167" y="273"/>
                  </a:lnTo>
                  <a:lnTo>
                    <a:pt x="177" y="279"/>
                  </a:lnTo>
                  <a:lnTo>
                    <a:pt x="189" y="283"/>
                  </a:lnTo>
                  <a:lnTo>
                    <a:pt x="201" y="285"/>
                  </a:lnTo>
                  <a:lnTo>
                    <a:pt x="214" y="283"/>
                  </a:lnTo>
                  <a:lnTo>
                    <a:pt x="225" y="279"/>
                  </a:lnTo>
                  <a:lnTo>
                    <a:pt x="235" y="273"/>
                  </a:lnTo>
                  <a:lnTo>
                    <a:pt x="245" y="265"/>
                  </a:lnTo>
                  <a:lnTo>
                    <a:pt x="253" y="255"/>
                  </a:lnTo>
                  <a:lnTo>
                    <a:pt x="259" y="244"/>
                  </a:lnTo>
                  <a:lnTo>
                    <a:pt x="261" y="231"/>
                  </a:lnTo>
                  <a:lnTo>
                    <a:pt x="263" y="218"/>
                  </a:lnTo>
                  <a:lnTo>
                    <a:pt x="263" y="217"/>
                  </a:lnTo>
                  <a:lnTo>
                    <a:pt x="324" y="217"/>
                  </a:lnTo>
                  <a:lnTo>
                    <a:pt x="324" y="218"/>
                  </a:lnTo>
                  <a:close/>
                </a:path>
              </a:pathLst>
            </a:custGeom>
            <a:solidFill>
              <a:srgbClr val="E50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Freeform 53"/>
            <p:cNvSpPr>
              <a:spLocks noEditPoints="1"/>
            </p:cNvSpPr>
            <p:nvPr/>
          </p:nvSpPr>
          <p:spPr bwMode="auto">
            <a:xfrm>
              <a:off x="9339263" y="2828925"/>
              <a:ext cx="215900" cy="169863"/>
            </a:xfrm>
            <a:custGeom>
              <a:avLst/>
              <a:gdLst>
                <a:gd name="T0" fmla="*/ 2147483647 w 270"/>
                <a:gd name="T1" fmla="*/ 2147483647 h 214"/>
                <a:gd name="T2" fmla="*/ 0 w 270"/>
                <a:gd name="T3" fmla="*/ 2147483647 h 214"/>
                <a:gd name="T4" fmla="*/ 0 w 270"/>
                <a:gd name="T5" fmla="*/ 0 h 214"/>
                <a:gd name="T6" fmla="*/ 2147483647 w 270"/>
                <a:gd name="T7" fmla="*/ 0 h 214"/>
                <a:gd name="T8" fmla="*/ 2147483647 w 270"/>
                <a:gd name="T9" fmla="*/ 2147483647 h 214"/>
                <a:gd name="T10" fmla="*/ 2147483647 w 270"/>
                <a:gd name="T11" fmla="*/ 2147483647 h 214"/>
                <a:gd name="T12" fmla="*/ 2147483647 w 270"/>
                <a:gd name="T13" fmla="*/ 2147483647 h 214"/>
                <a:gd name="T14" fmla="*/ 2147483647 w 270"/>
                <a:gd name="T15" fmla="*/ 2147483647 h 214"/>
                <a:gd name="T16" fmla="*/ 2147483647 w 270"/>
                <a:gd name="T17" fmla="*/ 2147483647 h 214"/>
                <a:gd name="T18" fmla="*/ 2147483647 w 270"/>
                <a:gd name="T19" fmla="*/ 2147483647 h 214"/>
                <a:gd name="T20" fmla="*/ 2147483647 w 270"/>
                <a:gd name="T21" fmla="*/ 2147483647 h 214"/>
                <a:gd name="T22" fmla="*/ 2147483647 w 270"/>
                <a:gd name="T23" fmla="*/ 2147483647 h 214"/>
                <a:gd name="T24" fmla="*/ 2147483647 w 270"/>
                <a:gd name="T25" fmla="*/ 2147483647 h 214"/>
                <a:gd name="T26" fmla="*/ 2147483647 w 270"/>
                <a:gd name="T27" fmla="*/ 2147483647 h 214"/>
                <a:gd name="T28" fmla="*/ 2147483647 w 270"/>
                <a:gd name="T29" fmla="*/ 2147483647 h 214"/>
                <a:gd name="T30" fmla="*/ 2147483647 w 270"/>
                <a:gd name="T31" fmla="*/ 2147483647 h 214"/>
                <a:gd name="T32" fmla="*/ 2147483647 w 270"/>
                <a:gd name="T33" fmla="*/ 0 h 214"/>
                <a:gd name="T34" fmla="*/ 2147483647 w 270"/>
                <a:gd name="T35" fmla="*/ 2147483647 h 214"/>
                <a:gd name="T36" fmla="*/ 2147483647 w 270"/>
                <a:gd name="T37" fmla="*/ 0 h 214"/>
                <a:gd name="T38" fmla="*/ 2147483647 w 270"/>
                <a:gd name="T39" fmla="*/ 0 h 214"/>
                <a:gd name="T40" fmla="*/ 2147483647 w 270"/>
                <a:gd name="T41" fmla="*/ 2147483647 h 214"/>
                <a:gd name="T42" fmla="*/ 2147483647 w 270"/>
                <a:gd name="T43" fmla="*/ 0 h 214"/>
                <a:gd name="T44" fmla="*/ 2147483647 w 270"/>
                <a:gd name="T45" fmla="*/ 0 h 214"/>
                <a:gd name="T46" fmla="*/ 2147483647 w 270"/>
                <a:gd name="T47" fmla="*/ 2147483647 h 214"/>
                <a:gd name="T48" fmla="*/ 2147483647 w 270"/>
                <a:gd name="T49" fmla="*/ 2147483647 h 214"/>
                <a:gd name="T50" fmla="*/ 2147483647 w 270"/>
                <a:gd name="T51" fmla="*/ 0 h 214"/>
                <a:gd name="T52" fmla="*/ 2147483647 w 270"/>
                <a:gd name="T53" fmla="*/ 0 h 214"/>
                <a:gd name="T54" fmla="*/ 2147483647 w 270"/>
                <a:gd name="T55" fmla="*/ 2147483647 h 21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70"/>
                <a:gd name="T85" fmla="*/ 0 h 214"/>
                <a:gd name="T86" fmla="*/ 270 w 270"/>
                <a:gd name="T87" fmla="*/ 214 h 21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70" h="214">
                  <a:moveTo>
                    <a:pt x="36" y="214"/>
                  </a:moveTo>
                  <a:lnTo>
                    <a:pt x="0" y="214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214"/>
                  </a:lnTo>
                  <a:close/>
                  <a:moveTo>
                    <a:pt x="225" y="214"/>
                  </a:moveTo>
                  <a:lnTo>
                    <a:pt x="190" y="214"/>
                  </a:lnTo>
                  <a:lnTo>
                    <a:pt x="190" y="116"/>
                  </a:lnTo>
                  <a:lnTo>
                    <a:pt x="135" y="207"/>
                  </a:lnTo>
                  <a:lnTo>
                    <a:pt x="81" y="116"/>
                  </a:lnTo>
                  <a:lnTo>
                    <a:pt x="81" y="214"/>
                  </a:lnTo>
                  <a:lnTo>
                    <a:pt x="45" y="214"/>
                  </a:lnTo>
                  <a:lnTo>
                    <a:pt x="45" y="5"/>
                  </a:lnTo>
                  <a:lnTo>
                    <a:pt x="135" y="144"/>
                  </a:lnTo>
                  <a:lnTo>
                    <a:pt x="225" y="5"/>
                  </a:lnTo>
                  <a:lnTo>
                    <a:pt x="225" y="214"/>
                  </a:lnTo>
                  <a:close/>
                  <a:moveTo>
                    <a:pt x="217" y="0"/>
                  </a:moveTo>
                  <a:lnTo>
                    <a:pt x="135" y="129"/>
                  </a:lnTo>
                  <a:lnTo>
                    <a:pt x="53" y="0"/>
                  </a:lnTo>
                  <a:lnTo>
                    <a:pt x="98" y="0"/>
                  </a:lnTo>
                  <a:lnTo>
                    <a:pt x="135" y="66"/>
                  </a:lnTo>
                  <a:lnTo>
                    <a:pt x="172" y="0"/>
                  </a:lnTo>
                  <a:lnTo>
                    <a:pt x="217" y="0"/>
                  </a:lnTo>
                  <a:close/>
                  <a:moveTo>
                    <a:pt x="270" y="214"/>
                  </a:moveTo>
                  <a:lnTo>
                    <a:pt x="235" y="214"/>
                  </a:lnTo>
                  <a:lnTo>
                    <a:pt x="235" y="0"/>
                  </a:lnTo>
                  <a:lnTo>
                    <a:pt x="270" y="0"/>
                  </a:lnTo>
                  <a:lnTo>
                    <a:pt x="270" y="214"/>
                  </a:lnTo>
                  <a:close/>
                </a:path>
              </a:pathLst>
            </a:custGeom>
            <a:solidFill>
              <a:srgbClr val="008C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Freeform 54"/>
            <p:cNvSpPr>
              <a:spLocks noEditPoints="1"/>
            </p:cNvSpPr>
            <p:nvPr/>
          </p:nvSpPr>
          <p:spPr bwMode="auto">
            <a:xfrm>
              <a:off x="9580563" y="2828925"/>
              <a:ext cx="122237" cy="169863"/>
            </a:xfrm>
            <a:custGeom>
              <a:avLst/>
              <a:gdLst>
                <a:gd name="T0" fmla="*/ 2147483647 w 153"/>
                <a:gd name="T1" fmla="*/ 2147483647 h 214"/>
                <a:gd name="T2" fmla="*/ 0 w 153"/>
                <a:gd name="T3" fmla="*/ 2147483647 h 214"/>
                <a:gd name="T4" fmla="*/ 0 w 153"/>
                <a:gd name="T5" fmla="*/ 0 h 214"/>
                <a:gd name="T6" fmla="*/ 2147483647 w 153"/>
                <a:gd name="T7" fmla="*/ 0 h 214"/>
                <a:gd name="T8" fmla="*/ 2147483647 w 153"/>
                <a:gd name="T9" fmla="*/ 2147483647 h 214"/>
                <a:gd name="T10" fmla="*/ 2147483647 w 153"/>
                <a:gd name="T11" fmla="*/ 2147483647 h 214"/>
                <a:gd name="T12" fmla="*/ 2147483647 w 153"/>
                <a:gd name="T13" fmla="*/ 2147483647 h 214"/>
                <a:gd name="T14" fmla="*/ 2147483647 w 153"/>
                <a:gd name="T15" fmla="*/ 2147483647 h 214"/>
                <a:gd name="T16" fmla="*/ 2147483647 w 153"/>
                <a:gd name="T17" fmla="*/ 2147483647 h 214"/>
                <a:gd name="T18" fmla="*/ 2147483647 w 153"/>
                <a:gd name="T19" fmla="*/ 2147483647 h 214"/>
                <a:gd name="T20" fmla="*/ 2147483647 w 153"/>
                <a:gd name="T21" fmla="*/ 2147483647 h 214"/>
                <a:gd name="T22" fmla="*/ 2147483647 w 153"/>
                <a:gd name="T23" fmla="*/ 2147483647 h 214"/>
                <a:gd name="T24" fmla="*/ 2147483647 w 153"/>
                <a:gd name="T25" fmla="*/ 2147483647 h 214"/>
                <a:gd name="T26" fmla="*/ 2147483647 w 153"/>
                <a:gd name="T27" fmla="*/ 0 h 214"/>
                <a:gd name="T28" fmla="*/ 2147483647 w 153"/>
                <a:gd name="T29" fmla="*/ 0 h 214"/>
                <a:gd name="T30" fmla="*/ 2147483647 w 153"/>
                <a:gd name="T31" fmla="*/ 2147483647 h 2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53"/>
                <a:gd name="T49" fmla="*/ 0 h 214"/>
                <a:gd name="T50" fmla="*/ 153 w 153"/>
                <a:gd name="T51" fmla="*/ 214 h 2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53" h="214">
                  <a:moveTo>
                    <a:pt x="36" y="214"/>
                  </a:moveTo>
                  <a:lnTo>
                    <a:pt x="0" y="214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214"/>
                  </a:lnTo>
                  <a:close/>
                  <a:moveTo>
                    <a:pt x="153" y="38"/>
                  </a:moveTo>
                  <a:lnTo>
                    <a:pt x="80" y="38"/>
                  </a:lnTo>
                  <a:lnTo>
                    <a:pt x="80" y="91"/>
                  </a:lnTo>
                  <a:lnTo>
                    <a:pt x="141" y="91"/>
                  </a:lnTo>
                  <a:lnTo>
                    <a:pt x="141" y="130"/>
                  </a:lnTo>
                  <a:lnTo>
                    <a:pt x="80" y="130"/>
                  </a:lnTo>
                  <a:lnTo>
                    <a:pt x="80" y="214"/>
                  </a:lnTo>
                  <a:lnTo>
                    <a:pt x="44" y="214"/>
                  </a:lnTo>
                  <a:lnTo>
                    <a:pt x="44" y="0"/>
                  </a:lnTo>
                  <a:lnTo>
                    <a:pt x="153" y="0"/>
                  </a:lnTo>
                  <a:lnTo>
                    <a:pt x="153" y="38"/>
                  </a:lnTo>
                  <a:close/>
                </a:path>
              </a:pathLst>
            </a:custGeom>
            <a:solidFill>
              <a:srgbClr val="008C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Freeform 55"/>
            <p:cNvSpPr>
              <a:spLocks/>
            </p:cNvSpPr>
            <p:nvPr/>
          </p:nvSpPr>
          <p:spPr bwMode="auto">
            <a:xfrm>
              <a:off x="9677400" y="2901950"/>
              <a:ext cx="26987" cy="28575"/>
            </a:xfrm>
            <a:custGeom>
              <a:avLst/>
              <a:gdLst>
                <a:gd name="T0" fmla="*/ 2147483647 w 34"/>
                <a:gd name="T1" fmla="*/ 2147483647 h 36"/>
                <a:gd name="T2" fmla="*/ 2147483647 w 34"/>
                <a:gd name="T3" fmla="*/ 2147483647 h 36"/>
                <a:gd name="T4" fmla="*/ 2147483647 w 34"/>
                <a:gd name="T5" fmla="*/ 2147483647 h 36"/>
                <a:gd name="T6" fmla="*/ 2147483647 w 34"/>
                <a:gd name="T7" fmla="*/ 2147483647 h 36"/>
                <a:gd name="T8" fmla="*/ 2147483647 w 34"/>
                <a:gd name="T9" fmla="*/ 2147483647 h 36"/>
                <a:gd name="T10" fmla="*/ 2147483647 w 34"/>
                <a:gd name="T11" fmla="*/ 2147483647 h 36"/>
                <a:gd name="T12" fmla="*/ 2147483647 w 34"/>
                <a:gd name="T13" fmla="*/ 2147483647 h 36"/>
                <a:gd name="T14" fmla="*/ 2147483647 w 34"/>
                <a:gd name="T15" fmla="*/ 2147483647 h 36"/>
                <a:gd name="T16" fmla="*/ 2147483647 w 34"/>
                <a:gd name="T17" fmla="*/ 2147483647 h 36"/>
                <a:gd name="T18" fmla="*/ 2147483647 w 34"/>
                <a:gd name="T19" fmla="*/ 2147483647 h 36"/>
                <a:gd name="T20" fmla="*/ 0 w 34"/>
                <a:gd name="T21" fmla="*/ 2147483647 h 36"/>
                <a:gd name="T22" fmla="*/ 0 w 34"/>
                <a:gd name="T23" fmla="*/ 2147483647 h 36"/>
                <a:gd name="T24" fmla="*/ 2147483647 w 34"/>
                <a:gd name="T25" fmla="*/ 2147483647 h 36"/>
                <a:gd name="T26" fmla="*/ 2147483647 w 34"/>
                <a:gd name="T27" fmla="*/ 2147483647 h 36"/>
                <a:gd name="T28" fmla="*/ 2147483647 w 34"/>
                <a:gd name="T29" fmla="*/ 2147483647 h 36"/>
                <a:gd name="T30" fmla="*/ 2147483647 w 34"/>
                <a:gd name="T31" fmla="*/ 0 h 36"/>
                <a:gd name="T32" fmla="*/ 2147483647 w 34"/>
                <a:gd name="T33" fmla="*/ 0 h 36"/>
                <a:gd name="T34" fmla="*/ 2147483647 w 34"/>
                <a:gd name="T35" fmla="*/ 2147483647 h 36"/>
                <a:gd name="T36" fmla="*/ 2147483647 w 34"/>
                <a:gd name="T37" fmla="*/ 2147483647 h 36"/>
                <a:gd name="T38" fmla="*/ 2147483647 w 34"/>
                <a:gd name="T39" fmla="*/ 2147483647 h 36"/>
                <a:gd name="T40" fmla="*/ 2147483647 w 34"/>
                <a:gd name="T41" fmla="*/ 2147483647 h 36"/>
                <a:gd name="T42" fmla="*/ 2147483647 w 34"/>
                <a:gd name="T43" fmla="*/ 2147483647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36"/>
                <a:gd name="T68" fmla="*/ 34 w 34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36">
                  <a:moveTo>
                    <a:pt x="34" y="18"/>
                  </a:moveTo>
                  <a:lnTo>
                    <a:pt x="34" y="18"/>
                  </a:lnTo>
                  <a:lnTo>
                    <a:pt x="32" y="24"/>
                  </a:lnTo>
                  <a:lnTo>
                    <a:pt x="29" y="31"/>
                  </a:lnTo>
                  <a:lnTo>
                    <a:pt x="23" y="35"/>
                  </a:lnTo>
                  <a:lnTo>
                    <a:pt x="17" y="36"/>
                  </a:lnTo>
                  <a:lnTo>
                    <a:pt x="11" y="35"/>
                  </a:lnTo>
                  <a:lnTo>
                    <a:pt x="5" y="31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1"/>
                  </a:lnTo>
                  <a:lnTo>
                    <a:pt x="5" y="5"/>
                  </a:lnTo>
                  <a:lnTo>
                    <a:pt x="11" y="1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29" y="5"/>
                  </a:lnTo>
                  <a:lnTo>
                    <a:pt x="32" y="11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008CD6"/>
            </a:solidFill>
            <a:ln w="476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Freeform 56"/>
            <p:cNvSpPr>
              <a:spLocks/>
            </p:cNvSpPr>
            <p:nvPr/>
          </p:nvSpPr>
          <p:spPr bwMode="auto">
            <a:xfrm>
              <a:off x="9161463" y="2828925"/>
              <a:ext cx="63500" cy="57150"/>
            </a:xfrm>
            <a:custGeom>
              <a:avLst/>
              <a:gdLst>
                <a:gd name="T0" fmla="*/ 2147483647 w 80"/>
                <a:gd name="T1" fmla="*/ 2147483647 h 70"/>
                <a:gd name="T2" fmla="*/ 2147483647 w 80"/>
                <a:gd name="T3" fmla="*/ 0 h 70"/>
                <a:gd name="T4" fmla="*/ 0 w 80"/>
                <a:gd name="T5" fmla="*/ 0 h 70"/>
                <a:gd name="T6" fmla="*/ 2147483647 w 80"/>
                <a:gd name="T7" fmla="*/ 2147483647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70"/>
                <a:gd name="T14" fmla="*/ 80 w 80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70">
                  <a:moveTo>
                    <a:pt x="73" y="70"/>
                  </a:moveTo>
                  <a:lnTo>
                    <a:pt x="80" y="0"/>
                  </a:lnTo>
                  <a:lnTo>
                    <a:pt x="0" y="0"/>
                  </a:lnTo>
                  <a:lnTo>
                    <a:pt x="73" y="70"/>
                  </a:lnTo>
                  <a:close/>
                </a:path>
              </a:pathLst>
            </a:custGeom>
            <a:solidFill>
              <a:srgbClr val="E50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57"/>
            <p:cNvSpPr>
              <a:spLocks/>
            </p:cNvSpPr>
            <p:nvPr/>
          </p:nvSpPr>
          <p:spPr bwMode="auto">
            <a:xfrm>
              <a:off x="8796338" y="3035300"/>
              <a:ext cx="17462" cy="30163"/>
            </a:xfrm>
            <a:custGeom>
              <a:avLst/>
              <a:gdLst>
                <a:gd name="T0" fmla="*/ 0 w 23"/>
                <a:gd name="T1" fmla="*/ 2147483647 h 38"/>
                <a:gd name="T2" fmla="*/ 0 w 23"/>
                <a:gd name="T3" fmla="*/ 2147483647 h 38"/>
                <a:gd name="T4" fmla="*/ 0 w 23"/>
                <a:gd name="T5" fmla="*/ 2147483647 h 38"/>
                <a:gd name="T6" fmla="*/ 0 w 23"/>
                <a:gd name="T7" fmla="*/ 0 h 38"/>
                <a:gd name="T8" fmla="*/ 0 w 23"/>
                <a:gd name="T9" fmla="*/ 0 h 38"/>
                <a:gd name="T10" fmla="*/ 0 w 23"/>
                <a:gd name="T11" fmla="*/ 2147483647 h 38"/>
                <a:gd name="T12" fmla="*/ 0 w 23"/>
                <a:gd name="T13" fmla="*/ 2147483647 h 38"/>
                <a:gd name="T14" fmla="*/ 0 w 23"/>
                <a:gd name="T15" fmla="*/ 2147483647 h 38"/>
                <a:gd name="T16" fmla="*/ 0 w 23"/>
                <a:gd name="T17" fmla="*/ 2147483647 h 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"/>
                <a:gd name="T28" fmla="*/ 0 h 38"/>
                <a:gd name="T29" fmla="*/ 23 w 23"/>
                <a:gd name="T30" fmla="*/ 38 h 3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" h="38">
                  <a:moveTo>
                    <a:pt x="8" y="38"/>
                  </a:moveTo>
                  <a:lnTo>
                    <a:pt x="8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5"/>
                  </a:lnTo>
                  <a:lnTo>
                    <a:pt x="13" y="5"/>
                  </a:lnTo>
                  <a:lnTo>
                    <a:pt x="13" y="38"/>
                  </a:lnTo>
                  <a:lnTo>
                    <a:pt x="8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Freeform 58"/>
            <p:cNvSpPr>
              <a:spLocks/>
            </p:cNvSpPr>
            <p:nvPr/>
          </p:nvSpPr>
          <p:spPr bwMode="auto">
            <a:xfrm>
              <a:off x="8815388" y="3035300"/>
              <a:ext cx="14287" cy="30163"/>
            </a:xfrm>
            <a:custGeom>
              <a:avLst/>
              <a:gdLst>
                <a:gd name="T0" fmla="*/ 0 w 16"/>
                <a:gd name="T1" fmla="*/ 2147483647 h 38"/>
                <a:gd name="T2" fmla="*/ 0 w 16"/>
                <a:gd name="T3" fmla="*/ 0 h 38"/>
                <a:gd name="T4" fmla="*/ 2147483647 w 16"/>
                <a:gd name="T5" fmla="*/ 0 h 38"/>
                <a:gd name="T6" fmla="*/ 2147483647 w 16"/>
                <a:gd name="T7" fmla="*/ 2147483647 h 38"/>
                <a:gd name="T8" fmla="*/ 2147483647 w 16"/>
                <a:gd name="T9" fmla="*/ 2147483647 h 38"/>
                <a:gd name="T10" fmla="*/ 2147483647 w 16"/>
                <a:gd name="T11" fmla="*/ 2147483647 h 38"/>
                <a:gd name="T12" fmla="*/ 2147483647 w 16"/>
                <a:gd name="T13" fmla="*/ 2147483647 h 38"/>
                <a:gd name="T14" fmla="*/ 2147483647 w 16"/>
                <a:gd name="T15" fmla="*/ 2147483647 h 38"/>
                <a:gd name="T16" fmla="*/ 2147483647 w 16"/>
                <a:gd name="T17" fmla="*/ 2147483647 h 38"/>
                <a:gd name="T18" fmla="*/ 2147483647 w 16"/>
                <a:gd name="T19" fmla="*/ 2147483647 h 38"/>
                <a:gd name="T20" fmla="*/ 2147483647 w 16"/>
                <a:gd name="T21" fmla="*/ 2147483647 h 38"/>
                <a:gd name="T22" fmla="*/ 2147483647 w 16"/>
                <a:gd name="T23" fmla="*/ 2147483647 h 38"/>
                <a:gd name="T24" fmla="*/ 2147483647 w 16"/>
                <a:gd name="T25" fmla="*/ 2147483647 h 38"/>
                <a:gd name="T26" fmla="*/ 2147483647 w 16"/>
                <a:gd name="T27" fmla="*/ 2147483647 h 38"/>
                <a:gd name="T28" fmla="*/ 2147483647 w 16"/>
                <a:gd name="T29" fmla="*/ 2147483647 h 38"/>
                <a:gd name="T30" fmla="*/ 2147483647 w 16"/>
                <a:gd name="T31" fmla="*/ 2147483647 h 38"/>
                <a:gd name="T32" fmla="*/ 2147483647 w 16"/>
                <a:gd name="T33" fmla="*/ 2147483647 h 38"/>
                <a:gd name="T34" fmla="*/ 2147483647 w 16"/>
                <a:gd name="T35" fmla="*/ 2147483647 h 38"/>
                <a:gd name="T36" fmla="*/ 2147483647 w 16"/>
                <a:gd name="T37" fmla="*/ 2147483647 h 38"/>
                <a:gd name="T38" fmla="*/ 2147483647 w 16"/>
                <a:gd name="T39" fmla="*/ 2147483647 h 38"/>
                <a:gd name="T40" fmla="*/ 2147483647 w 16"/>
                <a:gd name="T41" fmla="*/ 2147483647 h 38"/>
                <a:gd name="T42" fmla="*/ 2147483647 w 16"/>
                <a:gd name="T43" fmla="*/ 2147483647 h 38"/>
                <a:gd name="T44" fmla="*/ 2147483647 w 16"/>
                <a:gd name="T45" fmla="*/ 2147483647 h 38"/>
                <a:gd name="T46" fmla="*/ 2147483647 w 16"/>
                <a:gd name="T47" fmla="*/ 2147483647 h 38"/>
                <a:gd name="T48" fmla="*/ 2147483647 w 16"/>
                <a:gd name="T49" fmla="*/ 2147483647 h 38"/>
                <a:gd name="T50" fmla="*/ 2147483647 w 16"/>
                <a:gd name="T51" fmla="*/ 2147483647 h 38"/>
                <a:gd name="T52" fmla="*/ 2147483647 w 16"/>
                <a:gd name="T53" fmla="*/ 2147483647 h 38"/>
                <a:gd name="T54" fmla="*/ 2147483647 w 16"/>
                <a:gd name="T55" fmla="*/ 2147483647 h 38"/>
                <a:gd name="T56" fmla="*/ 2147483647 w 16"/>
                <a:gd name="T57" fmla="*/ 2147483647 h 38"/>
                <a:gd name="T58" fmla="*/ 2147483647 w 16"/>
                <a:gd name="T59" fmla="*/ 2147483647 h 38"/>
                <a:gd name="T60" fmla="*/ 0 w 16"/>
                <a:gd name="T61" fmla="*/ 2147483647 h 3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"/>
                <a:gd name="T94" fmla="*/ 0 h 38"/>
                <a:gd name="T95" fmla="*/ 16 w 16"/>
                <a:gd name="T96" fmla="*/ 38 h 3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" h="38">
                  <a:moveTo>
                    <a:pt x="0" y="38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14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13" y="10"/>
                  </a:lnTo>
                  <a:lnTo>
                    <a:pt x="15" y="12"/>
                  </a:lnTo>
                  <a:lnTo>
                    <a:pt x="16" y="15"/>
                  </a:lnTo>
                  <a:lnTo>
                    <a:pt x="16" y="20"/>
                  </a:lnTo>
                  <a:lnTo>
                    <a:pt x="16" y="38"/>
                  </a:lnTo>
                  <a:lnTo>
                    <a:pt x="13" y="38"/>
                  </a:lnTo>
                  <a:lnTo>
                    <a:pt x="13" y="20"/>
                  </a:lnTo>
                  <a:lnTo>
                    <a:pt x="13" y="17"/>
                  </a:lnTo>
                  <a:lnTo>
                    <a:pt x="13" y="15"/>
                  </a:lnTo>
                  <a:lnTo>
                    <a:pt x="11" y="14"/>
                  </a:lnTo>
                  <a:lnTo>
                    <a:pt x="9" y="14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5" y="19"/>
                  </a:lnTo>
                  <a:lnTo>
                    <a:pt x="3" y="23"/>
                  </a:lnTo>
                  <a:lnTo>
                    <a:pt x="3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" name="Freeform 59"/>
            <p:cNvSpPr>
              <a:spLocks noEditPoints="1"/>
            </p:cNvSpPr>
            <p:nvPr/>
          </p:nvSpPr>
          <p:spPr bwMode="auto">
            <a:xfrm>
              <a:off x="8832850" y="3043238"/>
              <a:ext cx="15875" cy="22225"/>
            </a:xfrm>
            <a:custGeom>
              <a:avLst/>
              <a:gdLst>
                <a:gd name="T0" fmla="*/ 2147483647 w 19"/>
                <a:gd name="T1" fmla="*/ 2147483647 h 28"/>
                <a:gd name="T2" fmla="*/ 2147483647 w 19"/>
                <a:gd name="T3" fmla="*/ 2147483647 h 28"/>
                <a:gd name="T4" fmla="*/ 2147483647 w 19"/>
                <a:gd name="T5" fmla="*/ 2147483647 h 28"/>
                <a:gd name="T6" fmla="*/ 2147483647 w 19"/>
                <a:gd name="T7" fmla="*/ 2147483647 h 28"/>
                <a:gd name="T8" fmla="*/ 2147483647 w 19"/>
                <a:gd name="T9" fmla="*/ 2147483647 h 28"/>
                <a:gd name="T10" fmla="*/ 2147483647 w 19"/>
                <a:gd name="T11" fmla="*/ 2147483647 h 28"/>
                <a:gd name="T12" fmla="*/ 2147483647 w 19"/>
                <a:gd name="T13" fmla="*/ 2147483647 h 28"/>
                <a:gd name="T14" fmla="*/ 2147483647 w 19"/>
                <a:gd name="T15" fmla="*/ 2147483647 h 28"/>
                <a:gd name="T16" fmla="*/ 2147483647 w 19"/>
                <a:gd name="T17" fmla="*/ 2147483647 h 28"/>
                <a:gd name="T18" fmla="*/ 2147483647 w 19"/>
                <a:gd name="T19" fmla="*/ 2147483647 h 28"/>
                <a:gd name="T20" fmla="*/ 2147483647 w 19"/>
                <a:gd name="T21" fmla="*/ 2147483647 h 28"/>
                <a:gd name="T22" fmla="*/ 2147483647 w 19"/>
                <a:gd name="T23" fmla="*/ 2147483647 h 28"/>
                <a:gd name="T24" fmla="*/ 0 w 19"/>
                <a:gd name="T25" fmla="*/ 2147483647 h 28"/>
                <a:gd name="T26" fmla="*/ 0 w 19"/>
                <a:gd name="T27" fmla="*/ 2147483647 h 28"/>
                <a:gd name="T28" fmla="*/ 0 w 19"/>
                <a:gd name="T29" fmla="*/ 2147483647 h 28"/>
                <a:gd name="T30" fmla="*/ 0 w 19"/>
                <a:gd name="T31" fmla="*/ 2147483647 h 28"/>
                <a:gd name="T32" fmla="*/ 2147483647 w 19"/>
                <a:gd name="T33" fmla="*/ 2147483647 h 28"/>
                <a:gd name="T34" fmla="*/ 2147483647 w 19"/>
                <a:gd name="T35" fmla="*/ 2147483647 h 28"/>
                <a:gd name="T36" fmla="*/ 2147483647 w 19"/>
                <a:gd name="T37" fmla="*/ 0 h 28"/>
                <a:gd name="T38" fmla="*/ 2147483647 w 19"/>
                <a:gd name="T39" fmla="*/ 0 h 28"/>
                <a:gd name="T40" fmla="*/ 2147483647 w 19"/>
                <a:gd name="T41" fmla="*/ 0 h 28"/>
                <a:gd name="T42" fmla="*/ 2147483647 w 19"/>
                <a:gd name="T43" fmla="*/ 0 h 28"/>
                <a:gd name="T44" fmla="*/ 2147483647 w 19"/>
                <a:gd name="T45" fmla="*/ 2147483647 h 28"/>
                <a:gd name="T46" fmla="*/ 2147483647 w 19"/>
                <a:gd name="T47" fmla="*/ 2147483647 h 28"/>
                <a:gd name="T48" fmla="*/ 2147483647 w 19"/>
                <a:gd name="T49" fmla="*/ 2147483647 h 28"/>
                <a:gd name="T50" fmla="*/ 2147483647 w 19"/>
                <a:gd name="T51" fmla="*/ 2147483647 h 28"/>
                <a:gd name="T52" fmla="*/ 2147483647 w 19"/>
                <a:gd name="T53" fmla="*/ 2147483647 h 28"/>
                <a:gd name="T54" fmla="*/ 2147483647 w 19"/>
                <a:gd name="T55" fmla="*/ 2147483647 h 28"/>
                <a:gd name="T56" fmla="*/ 2147483647 w 19"/>
                <a:gd name="T57" fmla="*/ 2147483647 h 28"/>
                <a:gd name="T58" fmla="*/ 2147483647 w 19"/>
                <a:gd name="T59" fmla="*/ 2147483647 h 28"/>
                <a:gd name="T60" fmla="*/ 2147483647 w 19"/>
                <a:gd name="T61" fmla="*/ 2147483647 h 28"/>
                <a:gd name="T62" fmla="*/ 2147483647 w 19"/>
                <a:gd name="T63" fmla="*/ 2147483647 h 28"/>
                <a:gd name="T64" fmla="*/ 2147483647 w 19"/>
                <a:gd name="T65" fmla="*/ 2147483647 h 28"/>
                <a:gd name="T66" fmla="*/ 2147483647 w 19"/>
                <a:gd name="T67" fmla="*/ 2147483647 h 28"/>
                <a:gd name="T68" fmla="*/ 2147483647 w 19"/>
                <a:gd name="T69" fmla="*/ 2147483647 h 28"/>
                <a:gd name="T70" fmla="*/ 2147483647 w 19"/>
                <a:gd name="T71" fmla="*/ 2147483647 h 28"/>
                <a:gd name="T72" fmla="*/ 2147483647 w 19"/>
                <a:gd name="T73" fmla="*/ 2147483647 h 28"/>
                <a:gd name="T74" fmla="*/ 2147483647 w 19"/>
                <a:gd name="T75" fmla="*/ 2147483647 h 28"/>
                <a:gd name="T76" fmla="*/ 2147483647 w 19"/>
                <a:gd name="T77" fmla="*/ 2147483647 h 28"/>
                <a:gd name="T78" fmla="*/ 2147483647 w 19"/>
                <a:gd name="T79" fmla="*/ 2147483647 h 28"/>
                <a:gd name="T80" fmla="*/ 2147483647 w 19"/>
                <a:gd name="T81" fmla="*/ 2147483647 h 28"/>
                <a:gd name="T82" fmla="*/ 2147483647 w 19"/>
                <a:gd name="T83" fmla="*/ 2147483647 h 28"/>
                <a:gd name="T84" fmla="*/ 2147483647 w 19"/>
                <a:gd name="T85" fmla="*/ 2147483647 h 28"/>
                <a:gd name="T86" fmla="*/ 2147483647 w 19"/>
                <a:gd name="T87" fmla="*/ 2147483647 h 28"/>
                <a:gd name="T88" fmla="*/ 2147483647 w 19"/>
                <a:gd name="T89" fmla="*/ 2147483647 h 28"/>
                <a:gd name="T90" fmla="*/ 2147483647 w 19"/>
                <a:gd name="T91" fmla="*/ 2147483647 h 28"/>
                <a:gd name="T92" fmla="*/ 2147483647 w 19"/>
                <a:gd name="T93" fmla="*/ 2147483647 h 28"/>
                <a:gd name="T94" fmla="*/ 2147483647 w 19"/>
                <a:gd name="T95" fmla="*/ 2147483647 h 28"/>
                <a:gd name="T96" fmla="*/ 2147483647 w 19"/>
                <a:gd name="T97" fmla="*/ 2147483647 h 28"/>
                <a:gd name="T98" fmla="*/ 2147483647 w 19"/>
                <a:gd name="T99" fmla="*/ 2147483647 h 28"/>
                <a:gd name="T100" fmla="*/ 2147483647 w 19"/>
                <a:gd name="T101" fmla="*/ 2147483647 h 28"/>
                <a:gd name="T102" fmla="*/ 2147483647 w 19"/>
                <a:gd name="T103" fmla="*/ 2147483647 h 28"/>
                <a:gd name="T104" fmla="*/ 2147483647 w 19"/>
                <a:gd name="T105" fmla="*/ 2147483647 h 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"/>
                <a:gd name="T160" fmla="*/ 0 h 28"/>
                <a:gd name="T161" fmla="*/ 19 w 19"/>
                <a:gd name="T162" fmla="*/ 28 h 2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" h="28">
                  <a:moveTo>
                    <a:pt x="16" y="19"/>
                  </a:moveTo>
                  <a:lnTo>
                    <a:pt x="19" y="19"/>
                  </a:lnTo>
                  <a:lnTo>
                    <a:pt x="18" y="23"/>
                  </a:lnTo>
                  <a:lnTo>
                    <a:pt x="16" y="27"/>
                  </a:lnTo>
                  <a:lnTo>
                    <a:pt x="13" y="28"/>
                  </a:lnTo>
                  <a:lnTo>
                    <a:pt x="10" y="28"/>
                  </a:lnTo>
                  <a:lnTo>
                    <a:pt x="6" y="28"/>
                  </a:lnTo>
                  <a:lnTo>
                    <a:pt x="3" y="24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3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7" y="4"/>
                  </a:lnTo>
                  <a:lnTo>
                    <a:pt x="18" y="7"/>
                  </a:lnTo>
                  <a:lnTo>
                    <a:pt x="19" y="14"/>
                  </a:lnTo>
                  <a:lnTo>
                    <a:pt x="19" y="15"/>
                  </a:lnTo>
                  <a:lnTo>
                    <a:pt x="4" y="15"/>
                  </a:lnTo>
                  <a:lnTo>
                    <a:pt x="4" y="19"/>
                  </a:lnTo>
                  <a:lnTo>
                    <a:pt x="6" y="22"/>
                  </a:lnTo>
                  <a:lnTo>
                    <a:pt x="7" y="24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3" y="23"/>
                  </a:lnTo>
                  <a:lnTo>
                    <a:pt x="16" y="19"/>
                  </a:lnTo>
                  <a:close/>
                  <a:moveTo>
                    <a:pt x="4" y="11"/>
                  </a:moveTo>
                  <a:lnTo>
                    <a:pt x="16" y="11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4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" name="Freeform 60"/>
            <p:cNvSpPr>
              <a:spLocks/>
            </p:cNvSpPr>
            <p:nvPr/>
          </p:nvSpPr>
          <p:spPr bwMode="auto">
            <a:xfrm>
              <a:off x="8859838" y="3035300"/>
              <a:ext cx="15875" cy="30163"/>
            </a:xfrm>
            <a:custGeom>
              <a:avLst/>
              <a:gdLst>
                <a:gd name="T0" fmla="*/ 0 w 19"/>
                <a:gd name="T1" fmla="*/ 2147483647 h 38"/>
                <a:gd name="T2" fmla="*/ 0 w 19"/>
                <a:gd name="T3" fmla="*/ 0 h 38"/>
                <a:gd name="T4" fmla="*/ 2147483647 w 19"/>
                <a:gd name="T5" fmla="*/ 0 h 38"/>
                <a:gd name="T6" fmla="*/ 2147483647 w 19"/>
                <a:gd name="T7" fmla="*/ 2147483647 h 38"/>
                <a:gd name="T8" fmla="*/ 2147483647 w 19"/>
                <a:gd name="T9" fmla="*/ 2147483647 h 38"/>
                <a:gd name="T10" fmla="*/ 2147483647 w 19"/>
                <a:gd name="T11" fmla="*/ 2147483647 h 38"/>
                <a:gd name="T12" fmla="*/ 2147483647 w 19"/>
                <a:gd name="T13" fmla="*/ 2147483647 h 38"/>
                <a:gd name="T14" fmla="*/ 2147483647 w 19"/>
                <a:gd name="T15" fmla="*/ 2147483647 h 38"/>
                <a:gd name="T16" fmla="*/ 2147483647 w 19"/>
                <a:gd name="T17" fmla="*/ 2147483647 h 38"/>
                <a:gd name="T18" fmla="*/ 2147483647 w 19"/>
                <a:gd name="T19" fmla="*/ 2147483647 h 38"/>
                <a:gd name="T20" fmla="*/ 0 w 19"/>
                <a:gd name="T21" fmla="*/ 2147483647 h 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"/>
                <a:gd name="T34" fmla="*/ 0 h 38"/>
                <a:gd name="T35" fmla="*/ 19 w 19"/>
                <a:gd name="T36" fmla="*/ 38 h 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" h="38">
                  <a:moveTo>
                    <a:pt x="0" y="38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19" y="5"/>
                  </a:lnTo>
                  <a:lnTo>
                    <a:pt x="3" y="5"/>
                  </a:lnTo>
                  <a:lnTo>
                    <a:pt x="3" y="16"/>
                  </a:lnTo>
                  <a:lnTo>
                    <a:pt x="17" y="16"/>
                  </a:lnTo>
                  <a:lnTo>
                    <a:pt x="17" y="20"/>
                  </a:lnTo>
                  <a:lnTo>
                    <a:pt x="3" y="20"/>
                  </a:lnTo>
                  <a:lnTo>
                    <a:pt x="3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Freeform 61"/>
            <p:cNvSpPr>
              <a:spLocks noEditPoints="1"/>
            </p:cNvSpPr>
            <p:nvPr/>
          </p:nvSpPr>
          <p:spPr bwMode="auto">
            <a:xfrm>
              <a:off x="8878888" y="3035300"/>
              <a:ext cx="3175" cy="30163"/>
            </a:xfrm>
            <a:custGeom>
              <a:avLst/>
              <a:gdLst>
                <a:gd name="T0" fmla="*/ 0 w 4"/>
                <a:gd name="T1" fmla="*/ 2147483647 h 38"/>
                <a:gd name="T2" fmla="*/ 0 w 4"/>
                <a:gd name="T3" fmla="*/ 0 h 38"/>
                <a:gd name="T4" fmla="*/ 2147483647 w 4"/>
                <a:gd name="T5" fmla="*/ 0 h 38"/>
                <a:gd name="T6" fmla="*/ 2147483647 w 4"/>
                <a:gd name="T7" fmla="*/ 2147483647 h 38"/>
                <a:gd name="T8" fmla="*/ 0 w 4"/>
                <a:gd name="T9" fmla="*/ 2147483647 h 38"/>
                <a:gd name="T10" fmla="*/ 0 w 4"/>
                <a:gd name="T11" fmla="*/ 2147483647 h 38"/>
                <a:gd name="T12" fmla="*/ 0 w 4"/>
                <a:gd name="T13" fmla="*/ 2147483647 h 38"/>
                <a:gd name="T14" fmla="*/ 2147483647 w 4"/>
                <a:gd name="T15" fmla="*/ 2147483647 h 38"/>
                <a:gd name="T16" fmla="*/ 2147483647 w 4"/>
                <a:gd name="T17" fmla="*/ 2147483647 h 38"/>
                <a:gd name="T18" fmla="*/ 0 w 4"/>
                <a:gd name="T19" fmla="*/ 2147483647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8"/>
                <a:gd name="T32" fmla="*/ 4 w 4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8">
                  <a:moveTo>
                    <a:pt x="0" y="5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lnTo>
                    <a:pt x="0" y="5"/>
                  </a:lnTo>
                  <a:close/>
                  <a:moveTo>
                    <a:pt x="0" y="38"/>
                  </a:moveTo>
                  <a:lnTo>
                    <a:pt x="0" y="10"/>
                  </a:lnTo>
                  <a:lnTo>
                    <a:pt x="4" y="10"/>
                  </a:lnTo>
                  <a:lnTo>
                    <a:pt x="4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Freeform 62"/>
            <p:cNvSpPr>
              <a:spLocks/>
            </p:cNvSpPr>
            <p:nvPr/>
          </p:nvSpPr>
          <p:spPr bwMode="auto">
            <a:xfrm>
              <a:off x="8885238" y="3033713"/>
              <a:ext cx="9525" cy="31750"/>
            </a:xfrm>
            <a:custGeom>
              <a:avLst/>
              <a:gdLst>
                <a:gd name="T0" fmla="*/ 2147483647 w 12"/>
                <a:gd name="T1" fmla="*/ 2147483647 h 40"/>
                <a:gd name="T2" fmla="*/ 2147483647 w 12"/>
                <a:gd name="T3" fmla="*/ 2147483647 h 40"/>
                <a:gd name="T4" fmla="*/ 0 w 12"/>
                <a:gd name="T5" fmla="*/ 2147483647 h 40"/>
                <a:gd name="T6" fmla="*/ 0 w 12"/>
                <a:gd name="T7" fmla="*/ 2147483647 h 40"/>
                <a:gd name="T8" fmla="*/ 2147483647 w 12"/>
                <a:gd name="T9" fmla="*/ 2147483647 h 40"/>
                <a:gd name="T10" fmla="*/ 2147483647 w 12"/>
                <a:gd name="T11" fmla="*/ 2147483647 h 40"/>
                <a:gd name="T12" fmla="*/ 2147483647 w 12"/>
                <a:gd name="T13" fmla="*/ 2147483647 h 40"/>
                <a:gd name="T14" fmla="*/ 2147483647 w 12"/>
                <a:gd name="T15" fmla="*/ 2147483647 h 40"/>
                <a:gd name="T16" fmla="*/ 2147483647 w 12"/>
                <a:gd name="T17" fmla="*/ 2147483647 h 40"/>
                <a:gd name="T18" fmla="*/ 2147483647 w 12"/>
                <a:gd name="T19" fmla="*/ 2147483647 h 40"/>
                <a:gd name="T20" fmla="*/ 2147483647 w 12"/>
                <a:gd name="T21" fmla="*/ 2147483647 h 40"/>
                <a:gd name="T22" fmla="*/ 2147483647 w 12"/>
                <a:gd name="T23" fmla="*/ 0 h 40"/>
                <a:gd name="T24" fmla="*/ 2147483647 w 12"/>
                <a:gd name="T25" fmla="*/ 0 h 40"/>
                <a:gd name="T26" fmla="*/ 2147483647 w 12"/>
                <a:gd name="T27" fmla="*/ 2147483647 h 40"/>
                <a:gd name="T28" fmla="*/ 2147483647 w 12"/>
                <a:gd name="T29" fmla="*/ 2147483647 h 40"/>
                <a:gd name="T30" fmla="*/ 2147483647 w 12"/>
                <a:gd name="T31" fmla="*/ 2147483647 h 40"/>
                <a:gd name="T32" fmla="*/ 2147483647 w 12"/>
                <a:gd name="T33" fmla="*/ 2147483647 h 40"/>
                <a:gd name="T34" fmla="*/ 2147483647 w 12"/>
                <a:gd name="T35" fmla="*/ 2147483647 h 40"/>
                <a:gd name="T36" fmla="*/ 2147483647 w 12"/>
                <a:gd name="T37" fmla="*/ 2147483647 h 40"/>
                <a:gd name="T38" fmla="*/ 2147483647 w 12"/>
                <a:gd name="T39" fmla="*/ 2147483647 h 40"/>
                <a:gd name="T40" fmla="*/ 2147483647 w 12"/>
                <a:gd name="T41" fmla="*/ 2147483647 h 40"/>
                <a:gd name="T42" fmla="*/ 2147483647 w 12"/>
                <a:gd name="T43" fmla="*/ 2147483647 h 40"/>
                <a:gd name="T44" fmla="*/ 2147483647 w 12"/>
                <a:gd name="T45" fmla="*/ 2147483647 h 40"/>
                <a:gd name="T46" fmla="*/ 2147483647 w 12"/>
                <a:gd name="T47" fmla="*/ 2147483647 h 40"/>
                <a:gd name="T48" fmla="*/ 2147483647 w 12"/>
                <a:gd name="T49" fmla="*/ 2147483647 h 40"/>
                <a:gd name="T50" fmla="*/ 2147483647 w 12"/>
                <a:gd name="T51" fmla="*/ 2147483647 h 40"/>
                <a:gd name="T52" fmla="*/ 2147483647 w 12"/>
                <a:gd name="T53" fmla="*/ 2147483647 h 4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2"/>
                <a:gd name="T82" fmla="*/ 0 h 40"/>
                <a:gd name="T83" fmla="*/ 12 w 12"/>
                <a:gd name="T84" fmla="*/ 40 h 4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2" h="40">
                  <a:moveTo>
                    <a:pt x="3" y="40"/>
                  </a:moveTo>
                  <a:lnTo>
                    <a:pt x="3" y="16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3" y="12"/>
                  </a:lnTo>
                  <a:lnTo>
                    <a:pt x="3" y="9"/>
                  </a:lnTo>
                  <a:lnTo>
                    <a:pt x="4" y="4"/>
                  </a:lnTo>
                  <a:lnTo>
                    <a:pt x="5" y="2"/>
                  </a:lnTo>
                  <a:lnTo>
                    <a:pt x="9" y="0"/>
                  </a:lnTo>
                  <a:lnTo>
                    <a:pt x="12" y="2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8" y="7"/>
                  </a:lnTo>
                  <a:lnTo>
                    <a:pt x="6" y="9"/>
                  </a:lnTo>
                  <a:lnTo>
                    <a:pt x="6" y="12"/>
                  </a:lnTo>
                  <a:lnTo>
                    <a:pt x="11" y="12"/>
                  </a:lnTo>
                  <a:lnTo>
                    <a:pt x="11" y="16"/>
                  </a:lnTo>
                  <a:lnTo>
                    <a:pt x="6" y="16"/>
                  </a:lnTo>
                  <a:lnTo>
                    <a:pt x="6" y="40"/>
                  </a:lnTo>
                  <a:lnTo>
                    <a:pt x="3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Freeform 63"/>
            <p:cNvSpPr>
              <a:spLocks/>
            </p:cNvSpPr>
            <p:nvPr/>
          </p:nvSpPr>
          <p:spPr bwMode="auto">
            <a:xfrm>
              <a:off x="8893175" y="3035300"/>
              <a:ext cx="7937" cy="30163"/>
            </a:xfrm>
            <a:custGeom>
              <a:avLst/>
              <a:gdLst>
                <a:gd name="T0" fmla="*/ 0 w 11"/>
                <a:gd name="T1" fmla="*/ 2147483647 h 37"/>
                <a:gd name="T2" fmla="*/ 0 w 11"/>
                <a:gd name="T3" fmla="*/ 2147483647 h 37"/>
                <a:gd name="T4" fmla="*/ 0 w 11"/>
                <a:gd name="T5" fmla="*/ 2147483647 h 37"/>
                <a:gd name="T6" fmla="*/ 0 w 11"/>
                <a:gd name="T7" fmla="*/ 2147483647 h 37"/>
                <a:gd name="T8" fmla="*/ 0 w 11"/>
                <a:gd name="T9" fmla="*/ 2147483647 h 37"/>
                <a:gd name="T10" fmla="*/ 0 w 11"/>
                <a:gd name="T11" fmla="*/ 2147483647 h 37"/>
                <a:gd name="T12" fmla="*/ 0 w 11"/>
                <a:gd name="T13" fmla="*/ 2147483647 h 37"/>
                <a:gd name="T14" fmla="*/ 0 w 11"/>
                <a:gd name="T15" fmla="*/ 2147483647 h 37"/>
                <a:gd name="T16" fmla="*/ 0 w 11"/>
                <a:gd name="T17" fmla="*/ 2147483647 h 37"/>
                <a:gd name="T18" fmla="*/ 0 w 11"/>
                <a:gd name="T19" fmla="*/ 2147483647 h 37"/>
                <a:gd name="T20" fmla="*/ 0 w 11"/>
                <a:gd name="T21" fmla="*/ 2147483647 h 37"/>
                <a:gd name="T22" fmla="*/ 0 w 11"/>
                <a:gd name="T23" fmla="*/ 2147483647 h 37"/>
                <a:gd name="T24" fmla="*/ 0 w 11"/>
                <a:gd name="T25" fmla="*/ 2147483647 h 37"/>
                <a:gd name="T26" fmla="*/ 0 w 11"/>
                <a:gd name="T27" fmla="*/ 2147483647 h 37"/>
                <a:gd name="T28" fmla="*/ 0 w 11"/>
                <a:gd name="T29" fmla="*/ 2147483647 h 37"/>
                <a:gd name="T30" fmla="*/ 0 w 11"/>
                <a:gd name="T31" fmla="*/ 0 h 37"/>
                <a:gd name="T32" fmla="*/ 0 w 11"/>
                <a:gd name="T33" fmla="*/ 2147483647 h 37"/>
                <a:gd name="T34" fmla="*/ 0 w 11"/>
                <a:gd name="T35" fmla="*/ 2147483647 h 37"/>
                <a:gd name="T36" fmla="*/ 0 w 11"/>
                <a:gd name="T37" fmla="*/ 2147483647 h 37"/>
                <a:gd name="T38" fmla="*/ 0 w 11"/>
                <a:gd name="T39" fmla="*/ 2147483647 h 37"/>
                <a:gd name="T40" fmla="*/ 0 w 11"/>
                <a:gd name="T41" fmla="*/ 2147483647 h 37"/>
                <a:gd name="T42" fmla="*/ 0 w 11"/>
                <a:gd name="T43" fmla="*/ 2147483647 h 37"/>
                <a:gd name="T44" fmla="*/ 0 w 11"/>
                <a:gd name="T45" fmla="*/ 2147483647 h 37"/>
                <a:gd name="T46" fmla="*/ 0 w 11"/>
                <a:gd name="T47" fmla="*/ 2147483647 h 37"/>
                <a:gd name="T48" fmla="*/ 0 w 11"/>
                <a:gd name="T49" fmla="*/ 2147483647 h 37"/>
                <a:gd name="T50" fmla="*/ 0 w 11"/>
                <a:gd name="T51" fmla="*/ 2147483647 h 37"/>
                <a:gd name="T52" fmla="*/ 0 w 11"/>
                <a:gd name="T53" fmla="*/ 2147483647 h 37"/>
                <a:gd name="T54" fmla="*/ 0 w 11"/>
                <a:gd name="T55" fmla="*/ 2147483647 h 3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"/>
                <a:gd name="T85" fmla="*/ 0 h 37"/>
                <a:gd name="T86" fmla="*/ 11 w 11"/>
                <a:gd name="T87" fmla="*/ 37 h 3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" h="37">
                  <a:moveTo>
                    <a:pt x="10" y="33"/>
                  </a:moveTo>
                  <a:lnTo>
                    <a:pt x="11" y="37"/>
                  </a:lnTo>
                  <a:lnTo>
                    <a:pt x="7" y="37"/>
                  </a:lnTo>
                  <a:lnTo>
                    <a:pt x="5" y="36"/>
                  </a:lnTo>
                  <a:lnTo>
                    <a:pt x="4" y="34"/>
                  </a:lnTo>
                  <a:lnTo>
                    <a:pt x="2" y="28"/>
                  </a:lnTo>
                  <a:lnTo>
                    <a:pt x="2" y="13"/>
                  </a:lnTo>
                  <a:lnTo>
                    <a:pt x="0" y="13"/>
                  </a:lnTo>
                  <a:lnTo>
                    <a:pt x="0" y="9"/>
                  </a:lnTo>
                  <a:lnTo>
                    <a:pt x="2" y="9"/>
                  </a:lnTo>
                  <a:lnTo>
                    <a:pt x="2" y="2"/>
                  </a:lnTo>
                  <a:lnTo>
                    <a:pt x="6" y="0"/>
                  </a:lnTo>
                  <a:lnTo>
                    <a:pt x="6" y="9"/>
                  </a:lnTo>
                  <a:lnTo>
                    <a:pt x="10" y="9"/>
                  </a:lnTo>
                  <a:lnTo>
                    <a:pt x="10" y="13"/>
                  </a:lnTo>
                  <a:lnTo>
                    <a:pt x="6" y="13"/>
                  </a:lnTo>
                  <a:lnTo>
                    <a:pt x="6" y="29"/>
                  </a:lnTo>
                  <a:lnTo>
                    <a:pt x="7" y="32"/>
                  </a:lnTo>
                  <a:lnTo>
                    <a:pt x="8" y="33"/>
                  </a:lnTo>
                  <a:lnTo>
                    <a:pt x="10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Freeform 64"/>
            <p:cNvSpPr>
              <a:spLocks/>
            </p:cNvSpPr>
            <p:nvPr/>
          </p:nvSpPr>
          <p:spPr bwMode="auto">
            <a:xfrm>
              <a:off x="8904288" y="3035300"/>
              <a:ext cx="12700" cy="30163"/>
            </a:xfrm>
            <a:custGeom>
              <a:avLst/>
              <a:gdLst>
                <a:gd name="T0" fmla="*/ 0 w 17"/>
                <a:gd name="T1" fmla="*/ 2147483647 h 38"/>
                <a:gd name="T2" fmla="*/ 0 w 17"/>
                <a:gd name="T3" fmla="*/ 0 h 38"/>
                <a:gd name="T4" fmla="*/ 0 w 17"/>
                <a:gd name="T5" fmla="*/ 0 h 38"/>
                <a:gd name="T6" fmla="*/ 0 w 17"/>
                <a:gd name="T7" fmla="*/ 2147483647 h 38"/>
                <a:gd name="T8" fmla="*/ 0 w 17"/>
                <a:gd name="T9" fmla="*/ 2147483647 h 38"/>
                <a:gd name="T10" fmla="*/ 0 w 17"/>
                <a:gd name="T11" fmla="*/ 2147483647 h 38"/>
                <a:gd name="T12" fmla="*/ 0 w 17"/>
                <a:gd name="T13" fmla="*/ 2147483647 h 38"/>
                <a:gd name="T14" fmla="*/ 0 w 17"/>
                <a:gd name="T15" fmla="*/ 2147483647 h 38"/>
                <a:gd name="T16" fmla="*/ 0 w 17"/>
                <a:gd name="T17" fmla="*/ 2147483647 h 38"/>
                <a:gd name="T18" fmla="*/ 0 w 17"/>
                <a:gd name="T19" fmla="*/ 2147483647 h 38"/>
                <a:gd name="T20" fmla="*/ 0 w 17"/>
                <a:gd name="T21" fmla="*/ 2147483647 h 38"/>
                <a:gd name="T22" fmla="*/ 0 w 17"/>
                <a:gd name="T23" fmla="*/ 2147483647 h 38"/>
                <a:gd name="T24" fmla="*/ 0 w 17"/>
                <a:gd name="T25" fmla="*/ 2147483647 h 38"/>
                <a:gd name="T26" fmla="*/ 0 w 17"/>
                <a:gd name="T27" fmla="*/ 2147483647 h 38"/>
                <a:gd name="T28" fmla="*/ 0 w 17"/>
                <a:gd name="T29" fmla="*/ 2147483647 h 38"/>
                <a:gd name="T30" fmla="*/ 0 w 17"/>
                <a:gd name="T31" fmla="*/ 2147483647 h 38"/>
                <a:gd name="T32" fmla="*/ 0 w 17"/>
                <a:gd name="T33" fmla="*/ 2147483647 h 38"/>
                <a:gd name="T34" fmla="*/ 0 w 17"/>
                <a:gd name="T35" fmla="*/ 2147483647 h 38"/>
                <a:gd name="T36" fmla="*/ 0 w 17"/>
                <a:gd name="T37" fmla="*/ 2147483647 h 38"/>
                <a:gd name="T38" fmla="*/ 0 w 17"/>
                <a:gd name="T39" fmla="*/ 2147483647 h 38"/>
                <a:gd name="T40" fmla="*/ 0 w 17"/>
                <a:gd name="T41" fmla="*/ 2147483647 h 38"/>
                <a:gd name="T42" fmla="*/ 0 w 17"/>
                <a:gd name="T43" fmla="*/ 2147483647 h 38"/>
                <a:gd name="T44" fmla="*/ 0 w 17"/>
                <a:gd name="T45" fmla="*/ 2147483647 h 38"/>
                <a:gd name="T46" fmla="*/ 0 w 17"/>
                <a:gd name="T47" fmla="*/ 2147483647 h 38"/>
                <a:gd name="T48" fmla="*/ 0 w 17"/>
                <a:gd name="T49" fmla="*/ 2147483647 h 38"/>
                <a:gd name="T50" fmla="*/ 0 w 17"/>
                <a:gd name="T51" fmla="*/ 2147483647 h 38"/>
                <a:gd name="T52" fmla="*/ 0 w 17"/>
                <a:gd name="T53" fmla="*/ 2147483647 h 38"/>
                <a:gd name="T54" fmla="*/ 0 w 17"/>
                <a:gd name="T55" fmla="*/ 2147483647 h 38"/>
                <a:gd name="T56" fmla="*/ 0 w 17"/>
                <a:gd name="T57" fmla="*/ 2147483647 h 38"/>
                <a:gd name="T58" fmla="*/ 0 w 17"/>
                <a:gd name="T59" fmla="*/ 2147483647 h 38"/>
                <a:gd name="T60" fmla="*/ 0 w 17"/>
                <a:gd name="T61" fmla="*/ 2147483647 h 3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7"/>
                <a:gd name="T94" fmla="*/ 0 h 38"/>
                <a:gd name="T95" fmla="*/ 17 w 17"/>
                <a:gd name="T96" fmla="*/ 38 h 3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7" h="38">
                  <a:moveTo>
                    <a:pt x="0" y="38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14"/>
                  </a:lnTo>
                  <a:lnTo>
                    <a:pt x="6" y="10"/>
                  </a:lnTo>
                  <a:lnTo>
                    <a:pt x="10" y="10"/>
                  </a:lnTo>
                  <a:lnTo>
                    <a:pt x="13" y="10"/>
                  </a:lnTo>
                  <a:lnTo>
                    <a:pt x="14" y="12"/>
                  </a:lnTo>
                  <a:lnTo>
                    <a:pt x="17" y="15"/>
                  </a:lnTo>
                  <a:lnTo>
                    <a:pt x="17" y="20"/>
                  </a:lnTo>
                  <a:lnTo>
                    <a:pt x="17" y="38"/>
                  </a:lnTo>
                  <a:lnTo>
                    <a:pt x="13" y="38"/>
                  </a:lnTo>
                  <a:lnTo>
                    <a:pt x="13" y="20"/>
                  </a:lnTo>
                  <a:lnTo>
                    <a:pt x="13" y="17"/>
                  </a:lnTo>
                  <a:lnTo>
                    <a:pt x="12" y="15"/>
                  </a:lnTo>
                  <a:lnTo>
                    <a:pt x="11" y="14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5" y="15"/>
                  </a:lnTo>
                  <a:lnTo>
                    <a:pt x="4" y="19"/>
                  </a:lnTo>
                  <a:lnTo>
                    <a:pt x="4" y="23"/>
                  </a:lnTo>
                  <a:lnTo>
                    <a:pt x="4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Freeform 65"/>
            <p:cNvSpPr>
              <a:spLocks/>
            </p:cNvSpPr>
            <p:nvPr/>
          </p:nvSpPr>
          <p:spPr bwMode="auto">
            <a:xfrm>
              <a:off x="8929688" y="3033713"/>
              <a:ext cx="20637" cy="31750"/>
            </a:xfrm>
            <a:custGeom>
              <a:avLst/>
              <a:gdLst>
                <a:gd name="T0" fmla="*/ 0 w 27"/>
                <a:gd name="T1" fmla="*/ 2147483647 h 40"/>
                <a:gd name="T2" fmla="*/ 0 w 27"/>
                <a:gd name="T3" fmla="*/ 2147483647 h 40"/>
                <a:gd name="T4" fmla="*/ 0 w 27"/>
                <a:gd name="T5" fmla="*/ 2147483647 h 40"/>
                <a:gd name="T6" fmla="*/ 0 w 27"/>
                <a:gd name="T7" fmla="*/ 2147483647 h 40"/>
                <a:gd name="T8" fmla="*/ 0 w 27"/>
                <a:gd name="T9" fmla="*/ 2147483647 h 40"/>
                <a:gd name="T10" fmla="*/ 0 w 27"/>
                <a:gd name="T11" fmla="*/ 2147483647 h 40"/>
                <a:gd name="T12" fmla="*/ 0 w 27"/>
                <a:gd name="T13" fmla="*/ 2147483647 h 40"/>
                <a:gd name="T14" fmla="*/ 0 w 27"/>
                <a:gd name="T15" fmla="*/ 2147483647 h 40"/>
                <a:gd name="T16" fmla="*/ 0 w 27"/>
                <a:gd name="T17" fmla="*/ 2147483647 h 40"/>
                <a:gd name="T18" fmla="*/ 0 w 27"/>
                <a:gd name="T19" fmla="*/ 2147483647 h 40"/>
                <a:gd name="T20" fmla="*/ 0 w 27"/>
                <a:gd name="T21" fmla="*/ 2147483647 h 40"/>
                <a:gd name="T22" fmla="*/ 0 w 27"/>
                <a:gd name="T23" fmla="*/ 2147483647 h 40"/>
                <a:gd name="T24" fmla="*/ 0 w 27"/>
                <a:gd name="T25" fmla="*/ 2147483647 h 40"/>
                <a:gd name="T26" fmla="*/ 0 w 27"/>
                <a:gd name="T27" fmla="*/ 2147483647 h 40"/>
                <a:gd name="T28" fmla="*/ 0 w 27"/>
                <a:gd name="T29" fmla="*/ 2147483647 h 40"/>
                <a:gd name="T30" fmla="*/ 0 w 27"/>
                <a:gd name="T31" fmla="*/ 2147483647 h 40"/>
                <a:gd name="T32" fmla="*/ 0 w 27"/>
                <a:gd name="T33" fmla="*/ 2147483647 h 40"/>
                <a:gd name="T34" fmla="*/ 0 w 27"/>
                <a:gd name="T35" fmla="*/ 2147483647 h 40"/>
                <a:gd name="T36" fmla="*/ 0 w 27"/>
                <a:gd name="T37" fmla="*/ 2147483647 h 40"/>
                <a:gd name="T38" fmla="*/ 0 w 27"/>
                <a:gd name="T39" fmla="*/ 2147483647 h 40"/>
                <a:gd name="T40" fmla="*/ 0 w 27"/>
                <a:gd name="T41" fmla="*/ 2147483647 h 40"/>
                <a:gd name="T42" fmla="*/ 0 w 27"/>
                <a:gd name="T43" fmla="*/ 2147483647 h 40"/>
                <a:gd name="T44" fmla="*/ 0 w 27"/>
                <a:gd name="T45" fmla="*/ 2147483647 h 40"/>
                <a:gd name="T46" fmla="*/ 0 w 27"/>
                <a:gd name="T47" fmla="*/ 2147483647 h 40"/>
                <a:gd name="T48" fmla="*/ 0 w 27"/>
                <a:gd name="T49" fmla="*/ 2147483647 h 40"/>
                <a:gd name="T50" fmla="*/ 0 w 27"/>
                <a:gd name="T51" fmla="*/ 0 h 40"/>
                <a:gd name="T52" fmla="*/ 0 w 27"/>
                <a:gd name="T53" fmla="*/ 0 h 40"/>
                <a:gd name="T54" fmla="*/ 0 w 27"/>
                <a:gd name="T55" fmla="*/ 2147483647 h 40"/>
                <a:gd name="T56" fmla="*/ 0 w 27"/>
                <a:gd name="T57" fmla="*/ 2147483647 h 40"/>
                <a:gd name="T58" fmla="*/ 0 w 27"/>
                <a:gd name="T59" fmla="*/ 2147483647 h 40"/>
                <a:gd name="T60" fmla="*/ 0 w 27"/>
                <a:gd name="T61" fmla="*/ 2147483647 h 40"/>
                <a:gd name="T62" fmla="*/ 0 w 27"/>
                <a:gd name="T63" fmla="*/ 2147483647 h 40"/>
                <a:gd name="T64" fmla="*/ 0 w 27"/>
                <a:gd name="T65" fmla="*/ 2147483647 h 40"/>
                <a:gd name="T66" fmla="*/ 0 w 27"/>
                <a:gd name="T67" fmla="*/ 2147483647 h 40"/>
                <a:gd name="T68" fmla="*/ 0 w 27"/>
                <a:gd name="T69" fmla="*/ 2147483647 h 40"/>
                <a:gd name="T70" fmla="*/ 0 w 27"/>
                <a:gd name="T71" fmla="*/ 2147483647 h 40"/>
                <a:gd name="T72" fmla="*/ 0 w 27"/>
                <a:gd name="T73" fmla="*/ 2147483647 h 40"/>
                <a:gd name="T74" fmla="*/ 0 w 27"/>
                <a:gd name="T75" fmla="*/ 2147483647 h 40"/>
                <a:gd name="T76" fmla="*/ 0 w 27"/>
                <a:gd name="T77" fmla="*/ 2147483647 h 40"/>
                <a:gd name="T78" fmla="*/ 0 w 27"/>
                <a:gd name="T79" fmla="*/ 2147483647 h 40"/>
                <a:gd name="T80" fmla="*/ 0 w 27"/>
                <a:gd name="T81" fmla="*/ 2147483647 h 40"/>
                <a:gd name="T82" fmla="*/ 0 w 27"/>
                <a:gd name="T83" fmla="*/ 2147483647 h 40"/>
                <a:gd name="T84" fmla="*/ 0 w 27"/>
                <a:gd name="T85" fmla="*/ 2147483647 h 40"/>
                <a:gd name="T86" fmla="*/ 0 w 27"/>
                <a:gd name="T87" fmla="*/ 2147483647 h 40"/>
                <a:gd name="T88" fmla="*/ 0 w 27"/>
                <a:gd name="T89" fmla="*/ 2147483647 h 40"/>
                <a:gd name="T90" fmla="*/ 0 w 27"/>
                <a:gd name="T91" fmla="*/ 2147483647 h 40"/>
                <a:gd name="T92" fmla="*/ 0 w 27"/>
                <a:gd name="T93" fmla="*/ 2147483647 h 40"/>
                <a:gd name="T94" fmla="*/ 0 w 27"/>
                <a:gd name="T95" fmla="*/ 2147483647 h 40"/>
                <a:gd name="T96" fmla="*/ 0 w 27"/>
                <a:gd name="T97" fmla="*/ 2147483647 h 40"/>
                <a:gd name="T98" fmla="*/ 0 w 27"/>
                <a:gd name="T99" fmla="*/ 2147483647 h 40"/>
                <a:gd name="T100" fmla="*/ 0 w 27"/>
                <a:gd name="T101" fmla="*/ 2147483647 h 40"/>
                <a:gd name="T102" fmla="*/ 0 w 27"/>
                <a:gd name="T103" fmla="*/ 2147483647 h 40"/>
                <a:gd name="T104" fmla="*/ 0 w 27"/>
                <a:gd name="T105" fmla="*/ 2147483647 h 40"/>
                <a:gd name="T106" fmla="*/ 0 w 27"/>
                <a:gd name="T107" fmla="*/ 2147483647 h 40"/>
                <a:gd name="T108" fmla="*/ 0 w 27"/>
                <a:gd name="T109" fmla="*/ 2147483647 h 40"/>
                <a:gd name="T110" fmla="*/ 0 w 27"/>
                <a:gd name="T111" fmla="*/ 2147483647 h 40"/>
                <a:gd name="T112" fmla="*/ 0 w 27"/>
                <a:gd name="T113" fmla="*/ 2147483647 h 40"/>
                <a:gd name="T114" fmla="*/ 0 w 27"/>
                <a:gd name="T115" fmla="*/ 2147483647 h 40"/>
                <a:gd name="T116" fmla="*/ 0 w 27"/>
                <a:gd name="T117" fmla="*/ 2147483647 h 40"/>
                <a:gd name="T118" fmla="*/ 0 w 27"/>
                <a:gd name="T119" fmla="*/ 2147483647 h 4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"/>
                <a:gd name="T181" fmla="*/ 0 h 40"/>
                <a:gd name="T182" fmla="*/ 27 w 27"/>
                <a:gd name="T183" fmla="*/ 40 h 4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" h="40">
                  <a:moveTo>
                    <a:pt x="14" y="25"/>
                  </a:moveTo>
                  <a:lnTo>
                    <a:pt x="14" y="21"/>
                  </a:lnTo>
                  <a:lnTo>
                    <a:pt x="27" y="21"/>
                  </a:lnTo>
                  <a:lnTo>
                    <a:pt x="27" y="35"/>
                  </a:lnTo>
                  <a:lnTo>
                    <a:pt x="21" y="39"/>
                  </a:lnTo>
                  <a:lnTo>
                    <a:pt x="16" y="40"/>
                  </a:lnTo>
                  <a:lnTo>
                    <a:pt x="11" y="40"/>
                  </a:lnTo>
                  <a:lnTo>
                    <a:pt x="7" y="37"/>
                  </a:lnTo>
                  <a:lnTo>
                    <a:pt x="5" y="35"/>
                  </a:lnTo>
                  <a:lnTo>
                    <a:pt x="2" y="31"/>
                  </a:lnTo>
                  <a:lnTo>
                    <a:pt x="1" y="26"/>
                  </a:lnTo>
                  <a:lnTo>
                    <a:pt x="0" y="21"/>
                  </a:lnTo>
                  <a:lnTo>
                    <a:pt x="1" y="14"/>
                  </a:lnTo>
                  <a:lnTo>
                    <a:pt x="2" y="11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4" y="5"/>
                  </a:lnTo>
                  <a:lnTo>
                    <a:pt x="26" y="12"/>
                  </a:lnTo>
                  <a:lnTo>
                    <a:pt x="23" y="13"/>
                  </a:lnTo>
                  <a:lnTo>
                    <a:pt x="21" y="9"/>
                  </a:lnTo>
                  <a:lnTo>
                    <a:pt x="19" y="7"/>
                  </a:lnTo>
                  <a:lnTo>
                    <a:pt x="14" y="5"/>
                  </a:lnTo>
                  <a:lnTo>
                    <a:pt x="12" y="5"/>
                  </a:lnTo>
                  <a:lnTo>
                    <a:pt x="10" y="7"/>
                  </a:lnTo>
                  <a:lnTo>
                    <a:pt x="7" y="9"/>
                  </a:lnTo>
                  <a:lnTo>
                    <a:pt x="6" y="12"/>
                  </a:lnTo>
                  <a:lnTo>
                    <a:pt x="5" y="16"/>
                  </a:lnTo>
                  <a:lnTo>
                    <a:pt x="5" y="21"/>
                  </a:lnTo>
                  <a:lnTo>
                    <a:pt x="5" y="27"/>
                  </a:lnTo>
                  <a:lnTo>
                    <a:pt x="7" y="32"/>
                  </a:lnTo>
                  <a:lnTo>
                    <a:pt x="11" y="35"/>
                  </a:lnTo>
                  <a:lnTo>
                    <a:pt x="16" y="36"/>
                  </a:lnTo>
                  <a:lnTo>
                    <a:pt x="19" y="35"/>
                  </a:lnTo>
                  <a:lnTo>
                    <a:pt x="23" y="32"/>
                  </a:lnTo>
                  <a:lnTo>
                    <a:pt x="23" y="25"/>
                  </a:lnTo>
                  <a:lnTo>
                    <a:pt x="14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Freeform 66"/>
            <p:cNvSpPr>
              <a:spLocks noEditPoints="1"/>
            </p:cNvSpPr>
            <p:nvPr/>
          </p:nvSpPr>
          <p:spPr bwMode="auto">
            <a:xfrm>
              <a:off x="8953500" y="3043238"/>
              <a:ext cx="14287" cy="22225"/>
            </a:xfrm>
            <a:custGeom>
              <a:avLst/>
              <a:gdLst>
                <a:gd name="T0" fmla="*/ 0 w 19"/>
                <a:gd name="T1" fmla="*/ 2147483647 h 28"/>
                <a:gd name="T2" fmla="*/ 0 w 19"/>
                <a:gd name="T3" fmla="*/ 2147483647 h 28"/>
                <a:gd name="T4" fmla="*/ 0 w 19"/>
                <a:gd name="T5" fmla="*/ 2147483647 h 28"/>
                <a:gd name="T6" fmla="*/ 0 w 19"/>
                <a:gd name="T7" fmla="*/ 2147483647 h 28"/>
                <a:gd name="T8" fmla="*/ 0 w 19"/>
                <a:gd name="T9" fmla="*/ 2147483647 h 28"/>
                <a:gd name="T10" fmla="*/ 0 w 19"/>
                <a:gd name="T11" fmla="*/ 2147483647 h 28"/>
                <a:gd name="T12" fmla="*/ 0 w 19"/>
                <a:gd name="T13" fmla="*/ 2147483647 h 28"/>
                <a:gd name="T14" fmla="*/ 0 w 19"/>
                <a:gd name="T15" fmla="*/ 2147483647 h 28"/>
                <a:gd name="T16" fmla="*/ 0 w 19"/>
                <a:gd name="T17" fmla="*/ 2147483647 h 28"/>
                <a:gd name="T18" fmla="*/ 0 w 19"/>
                <a:gd name="T19" fmla="*/ 2147483647 h 28"/>
                <a:gd name="T20" fmla="*/ 0 w 19"/>
                <a:gd name="T21" fmla="*/ 2147483647 h 28"/>
                <a:gd name="T22" fmla="*/ 0 w 19"/>
                <a:gd name="T23" fmla="*/ 2147483647 h 28"/>
                <a:gd name="T24" fmla="*/ 0 w 19"/>
                <a:gd name="T25" fmla="*/ 2147483647 h 28"/>
                <a:gd name="T26" fmla="*/ 0 w 19"/>
                <a:gd name="T27" fmla="*/ 2147483647 h 28"/>
                <a:gd name="T28" fmla="*/ 0 w 19"/>
                <a:gd name="T29" fmla="*/ 2147483647 h 28"/>
                <a:gd name="T30" fmla="*/ 0 w 19"/>
                <a:gd name="T31" fmla="*/ 2147483647 h 28"/>
                <a:gd name="T32" fmla="*/ 0 w 19"/>
                <a:gd name="T33" fmla="*/ 2147483647 h 28"/>
                <a:gd name="T34" fmla="*/ 0 w 19"/>
                <a:gd name="T35" fmla="*/ 2147483647 h 28"/>
                <a:gd name="T36" fmla="*/ 0 w 19"/>
                <a:gd name="T37" fmla="*/ 0 h 28"/>
                <a:gd name="T38" fmla="*/ 0 w 19"/>
                <a:gd name="T39" fmla="*/ 0 h 28"/>
                <a:gd name="T40" fmla="*/ 0 w 19"/>
                <a:gd name="T41" fmla="*/ 0 h 28"/>
                <a:gd name="T42" fmla="*/ 0 w 19"/>
                <a:gd name="T43" fmla="*/ 0 h 28"/>
                <a:gd name="T44" fmla="*/ 0 w 19"/>
                <a:gd name="T45" fmla="*/ 2147483647 h 28"/>
                <a:gd name="T46" fmla="*/ 0 w 19"/>
                <a:gd name="T47" fmla="*/ 2147483647 h 28"/>
                <a:gd name="T48" fmla="*/ 0 w 19"/>
                <a:gd name="T49" fmla="*/ 2147483647 h 28"/>
                <a:gd name="T50" fmla="*/ 0 w 19"/>
                <a:gd name="T51" fmla="*/ 2147483647 h 28"/>
                <a:gd name="T52" fmla="*/ 0 w 19"/>
                <a:gd name="T53" fmla="*/ 2147483647 h 28"/>
                <a:gd name="T54" fmla="*/ 0 w 19"/>
                <a:gd name="T55" fmla="*/ 2147483647 h 28"/>
                <a:gd name="T56" fmla="*/ 0 w 19"/>
                <a:gd name="T57" fmla="*/ 2147483647 h 28"/>
                <a:gd name="T58" fmla="*/ 0 w 19"/>
                <a:gd name="T59" fmla="*/ 2147483647 h 28"/>
                <a:gd name="T60" fmla="*/ 0 w 19"/>
                <a:gd name="T61" fmla="*/ 2147483647 h 28"/>
                <a:gd name="T62" fmla="*/ 0 w 19"/>
                <a:gd name="T63" fmla="*/ 2147483647 h 28"/>
                <a:gd name="T64" fmla="*/ 0 w 19"/>
                <a:gd name="T65" fmla="*/ 2147483647 h 28"/>
                <a:gd name="T66" fmla="*/ 0 w 19"/>
                <a:gd name="T67" fmla="*/ 2147483647 h 28"/>
                <a:gd name="T68" fmla="*/ 0 w 19"/>
                <a:gd name="T69" fmla="*/ 2147483647 h 28"/>
                <a:gd name="T70" fmla="*/ 0 w 19"/>
                <a:gd name="T71" fmla="*/ 2147483647 h 28"/>
                <a:gd name="T72" fmla="*/ 0 w 19"/>
                <a:gd name="T73" fmla="*/ 2147483647 h 28"/>
                <a:gd name="T74" fmla="*/ 0 w 19"/>
                <a:gd name="T75" fmla="*/ 2147483647 h 28"/>
                <a:gd name="T76" fmla="*/ 0 w 19"/>
                <a:gd name="T77" fmla="*/ 2147483647 h 28"/>
                <a:gd name="T78" fmla="*/ 0 w 19"/>
                <a:gd name="T79" fmla="*/ 2147483647 h 28"/>
                <a:gd name="T80" fmla="*/ 0 w 19"/>
                <a:gd name="T81" fmla="*/ 2147483647 h 28"/>
                <a:gd name="T82" fmla="*/ 0 w 19"/>
                <a:gd name="T83" fmla="*/ 2147483647 h 28"/>
                <a:gd name="T84" fmla="*/ 0 w 19"/>
                <a:gd name="T85" fmla="*/ 2147483647 h 28"/>
                <a:gd name="T86" fmla="*/ 0 w 19"/>
                <a:gd name="T87" fmla="*/ 2147483647 h 28"/>
                <a:gd name="T88" fmla="*/ 0 w 19"/>
                <a:gd name="T89" fmla="*/ 2147483647 h 28"/>
                <a:gd name="T90" fmla="*/ 0 w 19"/>
                <a:gd name="T91" fmla="*/ 2147483647 h 28"/>
                <a:gd name="T92" fmla="*/ 0 w 19"/>
                <a:gd name="T93" fmla="*/ 2147483647 h 28"/>
                <a:gd name="T94" fmla="*/ 0 w 19"/>
                <a:gd name="T95" fmla="*/ 2147483647 h 28"/>
                <a:gd name="T96" fmla="*/ 0 w 19"/>
                <a:gd name="T97" fmla="*/ 2147483647 h 28"/>
                <a:gd name="T98" fmla="*/ 0 w 19"/>
                <a:gd name="T99" fmla="*/ 2147483647 h 28"/>
                <a:gd name="T100" fmla="*/ 0 w 19"/>
                <a:gd name="T101" fmla="*/ 2147483647 h 28"/>
                <a:gd name="T102" fmla="*/ 0 w 19"/>
                <a:gd name="T103" fmla="*/ 2147483647 h 28"/>
                <a:gd name="T104" fmla="*/ 0 w 19"/>
                <a:gd name="T105" fmla="*/ 2147483647 h 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"/>
                <a:gd name="T160" fmla="*/ 0 h 28"/>
                <a:gd name="T161" fmla="*/ 19 w 19"/>
                <a:gd name="T162" fmla="*/ 28 h 2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" h="28">
                  <a:moveTo>
                    <a:pt x="15" y="19"/>
                  </a:moveTo>
                  <a:lnTo>
                    <a:pt x="19" y="19"/>
                  </a:lnTo>
                  <a:lnTo>
                    <a:pt x="18" y="23"/>
                  </a:lnTo>
                  <a:lnTo>
                    <a:pt x="15" y="27"/>
                  </a:lnTo>
                  <a:lnTo>
                    <a:pt x="13" y="28"/>
                  </a:lnTo>
                  <a:lnTo>
                    <a:pt x="9" y="28"/>
                  </a:lnTo>
                  <a:lnTo>
                    <a:pt x="6" y="28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2" y="4"/>
                  </a:lnTo>
                  <a:lnTo>
                    <a:pt x="6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5" y="4"/>
                  </a:lnTo>
                  <a:lnTo>
                    <a:pt x="18" y="7"/>
                  </a:lnTo>
                  <a:lnTo>
                    <a:pt x="19" y="14"/>
                  </a:lnTo>
                  <a:lnTo>
                    <a:pt x="19" y="15"/>
                  </a:lnTo>
                  <a:lnTo>
                    <a:pt x="3" y="15"/>
                  </a:lnTo>
                  <a:lnTo>
                    <a:pt x="3" y="19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3"/>
                  </a:lnTo>
                  <a:lnTo>
                    <a:pt x="15" y="19"/>
                  </a:lnTo>
                  <a:close/>
                  <a:moveTo>
                    <a:pt x="3" y="11"/>
                  </a:moveTo>
                  <a:lnTo>
                    <a:pt x="15" y="11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9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" name="Freeform 67"/>
            <p:cNvSpPr>
              <a:spLocks/>
            </p:cNvSpPr>
            <p:nvPr/>
          </p:nvSpPr>
          <p:spPr bwMode="auto">
            <a:xfrm>
              <a:off x="8970963" y="3043238"/>
              <a:ext cx="14287" cy="22225"/>
            </a:xfrm>
            <a:custGeom>
              <a:avLst/>
              <a:gdLst>
                <a:gd name="T0" fmla="*/ 0 w 17"/>
                <a:gd name="T1" fmla="*/ 2147483647 h 28"/>
                <a:gd name="T2" fmla="*/ 0 w 17"/>
                <a:gd name="T3" fmla="*/ 0 h 28"/>
                <a:gd name="T4" fmla="*/ 2147483647 w 17"/>
                <a:gd name="T5" fmla="*/ 0 h 28"/>
                <a:gd name="T6" fmla="*/ 2147483647 w 17"/>
                <a:gd name="T7" fmla="*/ 2147483647 h 28"/>
                <a:gd name="T8" fmla="*/ 2147483647 w 17"/>
                <a:gd name="T9" fmla="*/ 2147483647 h 28"/>
                <a:gd name="T10" fmla="*/ 2147483647 w 17"/>
                <a:gd name="T11" fmla="*/ 2147483647 h 28"/>
                <a:gd name="T12" fmla="*/ 2147483647 w 17"/>
                <a:gd name="T13" fmla="*/ 2147483647 h 28"/>
                <a:gd name="T14" fmla="*/ 2147483647 w 17"/>
                <a:gd name="T15" fmla="*/ 0 h 28"/>
                <a:gd name="T16" fmla="*/ 2147483647 w 17"/>
                <a:gd name="T17" fmla="*/ 0 h 28"/>
                <a:gd name="T18" fmla="*/ 2147483647 w 17"/>
                <a:gd name="T19" fmla="*/ 0 h 28"/>
                <a:gd name="T20" fmla="*/ 2147483647 w 17"/>
                <a:gd name="T21" fmla="*/ 0 h 28"/>
                <a:gd name="T22" fmla="*/ 2147483647 w 17"/>
                <a:gd name="T23" fmla="*/ 2147483647 h 28"/>
                <a:gd name="T24" fmla="*/ 2147483647 w 17"/>
                <a:gd name="T25" fmla="*/ 2147483647 h 28"/>
                <a:gd name="T26" fmla="*/ 2147483647 w 17"/>
                <a:gd name="T27" fmla="*/ 2147483647 h 28"/>
                <a:gd name="T28" fmla="*/ 2147483647 w 17"/>
                <a:gd name="T29" fmla="*/ 2147483647 h 28"/>
                <a:gd name="T30" fmla="*/ 2147483647 w 17"/>
                <a:gd name="T31" fmla="*/ 2147483647 h 28"/>
                <a:gd name="T32" fmla="*/ 2147483647 w 17"/>
                <a:gd name="T33" fmla="*/ 2147483647 h 28"/>
                <a:gd name="T34" fmla="*/ 2147483647 w 17"/>
                <a:gd name="T35" fmla="*/ 2147483647 h 28"/>
                <a:gd name="T36" fmla="*/ 2147483647 w 17"/>
                <a:gd name="T37" fmla="*/ 2147483647 h 28"/>
                <a:gd name="T38" fmla="*/ 2147483647 w 17"/>
                <a:gd name="T39" fmla="*/ 2147483647 h 28"/>
                <a:gd name="T40" fmla="*/ 2147483647 w 17"/>
                <a:gd name="T41" fmla="*/ 2147483647 h 28"/>
                <a:gd name="T42" fmla="*/ 2147483647 w 17"/>
                <a:gd name="T43" fmla="*/ 2147483647 h 28"/>
                <a:gd name="T44" fmla="*/ 2147483647 w 17"/>
                <a:gd name="T45" fmla="*/ 2147483647 h 28"/>
                <a:gd name="T46" fmla="*/ 2147483647 w 17"/>
                <a:gd name="T47" fmla="*/ 2147483647 h 28"/>
                <a:gd name="T48" fmla="*/ 2147483647 w 17"/>
                <a:gd name="T49" fmla="*/ 2147483647 h 28"/>
                <a:gd name="T50" fmla="*/ 2147483647 w 17"/>
                <a:gd name="T51" fmla="*/ 2147483647 h 28"/>
                <a:gd name="T52" fmla="*/ 2147483647 w 17"/>
                <a:gd name="T53" fmla="*/ 2147483647 h 28"/>
                <a:gd name="T54" fmla="*/ 2147483647 w 17"/>
                <a:gd name="T55" fmla="*/ 2147483647 h 28"/>
                <a:gd name="T56" fmla="*/ 2147483647 w 17"/>
                <a:gd name="T57" fmla="*/ 2147483647 h 28"/>
                <a:gd name="T58" fmla="*/ 2147483647 w 17"/>
                <a:gd name="T59" fmla="*/ 2147483647 h 28"/>
                <a:gd name="T60" fmla="*/ 2147483647 w 17"/>
                <a:gd name="T61" fmla="*/ 2147483647 h 28"/>
                <a:gd name="T62" fmla="*/ 2147483647 w 17"/>
                <a:gd name="T63" fmla="*/ 2147483647 h 28"/>
                <a:gd name="T64" fmla="*/ 0 w 17"/>
                <a:gd name="T65" fmla="*/ 2147483647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"/>
                <a:gd name="T100" fmla="*/ 0 h 28"/>
                <a:gd name="T101" fmla="*/ 17 w 17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" h="28">
                  <a:moveTo>
                    <a:pt x="0" y="28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6" y="1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6" y="2"/>
                  </a:lnTo>
                  <a:lnTo>
                    <a:pt x="17" y="5"/>
                  </a:lnTo>
                  <a:lnTo>
                    <a:pt x="17" y="11"/>
                  </a:lnTo>
                  <a:lnTo>
                    <a:pt x="17" y="28"/>
                  </a:lnTo>
                  <a:lnTo>
                    <a:pt x="13" y="28"/>
                  </a:lnTo>
                  <a:lnTo>
                    <a:pt x="13" y="11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8" y="4"/>
                  </a:lnTo>
                  <a:lnTo>
                    <a:pt x="5" y="5"/>
                  </a:lnTo>
                  <a:lnTo>
                    <a:pt x="5" y="9"/>
                  </a:lnTo>
                  <a:lnTo>
                    <a:pt x="4" y="13"/>
                  </a:lnTo>
                  <a:lnTo>
                    <a:pt x="4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" name="Freeform 68"/>
            <p:cNvSpPr>
              <a:spLocks noEditPoints="1"/>
            </p:cNvSpPr>
            <p:nvPr/>
          </p:nvSpPr>
          <p:spPr bwMode="auto">
            <a:xfrm>
              <a:off x="8988425" y="3043238"/>
              <a:ext cx="14287" cy="22225"/>
            </a:xfrm>
            <a:custGeom>
              <a:avLst/>
              <a:gdLst>
                <a:gd name="T0" fmla="*/ 0 w 19"/>
                <a:gd name="T1" fmla="*/ 2147483647 h 28"/>
                <a:gd name="T2" fmla="*/ 0 w 19"/>
                <a:gd name="T3" fmla="*/ 2147483647 h 28"/>
                <a:gd name="T4" fmla="*/ 0 w 19"/>
                <a:gd name="T5" fmla="*/ 2147483647 h 28"/>
                <a:gd name="T6" fmla="*/ 0 w 19"/>
                <a:gd name="T7" fmla="*/ 2147483647 h 28"/>
                <a:gd name="T8" fmla="*/ 0 w 19"/>
                <a:gd name="T9" fmla="*/ 2147483647 h 28"/>
                <a:gd name="T10" fmla="*/ 0 w 19"/>
                <a:gd name="T11" fmla="*/ 2147483647 h 28"/>
                <a:gd name="T12" fmla="*/ 0 w 19"/>
                <a:gd name="T13" fmla="*/ 2147483647 h 28"/>
                <a:gd name="T14" fmla="*/ 0 w 19"/>
                <a:gd name="T15" fmla="*/ 2147483647 h 28"/>
                <a:gd name="T16" fmla="*/ 0 w 19"/>
                <a:gd name="T17" fmla="*/ 2147483647 h 28"/>
                <a:gd name="T18" fmla="*/ 0 w 19"/>
                <a:gd name="T19" fmla="*/ 2147483647 h 28"/>
                <a:gd name="T20" fmla="*/ 0 w 19"/>
                <a:gd name="T21" fmla="*/ 2147483647 h 28"/>
                <a:gd name="T22" fmla="*/ 0 w 19"/>
                <a:gd name="T23" fmla="*/ 2147483647 h 28"/>
                <a:gd name="T24" fmla="*/ 0 w 19"/>
                <a:gd name="T25" fmla="*/ 2147483647 h 28"/>
                <a:gd name="T26" fmla="*/ 0 w 19"/>
                <a:gd name="T27" fmla="*/ 2147483647 h 28"/>
                <a:gd name="T28" fmla="*/ 0 w 19"/>
                <a:gd name="T29" fmla="*/ 2147483647 h 28"/>
                <a:gd name="T30" fmla="*/ 0 w 19"/>
                <a:gd name="T31" fmla="*/ 2147483647 h 28"/>
                <a:gd name="T32" fmla="*/ 0 w 19"/>
                <a:gd name="T33" fmla="*/ 2147483647 h 28"/>
                <a:gd name="T34" fmla="*/ 0 w 19"/>
                <a:gd name="T35" fmla="*/ 2147483647 h 28"/>
                <a:gd name="T36" fmla="*/ 0 w 19"/>
                <a:gd name="T37" fmla="*/ 0 h 28"/>
                <a:gd name="T38" fmla="*/ 0 w 19"/>
                <a:gd name="T39" fmla="*/ 0 h 28"/>
                <a:gd name="T40" fmla="*/ 0 w 19"/>
                <a:gd name="T41" fmla="*/ 0 h 28"/>
                <a:gd name="T42" fmla="*/ 0 w 19"/>
                <a:gd name="T43" fmla="*/ 0 h 28"/>
                <a:gd name="T44" fmla="*/ 0 w 19"/>
                <a:gd name="T45" fmla="*/ 2147483647 h 28"/>
                <a:gd name="T46" fmla="*/ 0 w 19"/>
                <a:gd name="T47" fmla="*/ 2147483647 h 28"/>
                <a:gd name="T48" fmla="*/ 0 w 19"/>
                <a:gd name="T49" fmla="*/ 2147483647 h 28"/>
                <a:gd name="T50" fmla="*/ 0 w 19"/>
                <a:gd name="T51" fmla="*/ 2147483647 h 28"/>
                <a:gd name="T52" fmla="*/ 0 w 19"/>
                <a:gd name="T53" fmla="*/ 2147483647 h 28"/>
                <a:gd name="T54" fmla="*/ 0 w 19"/>
                <a:gd name="T55" fmla="*/ 2147483647 h 28"/>
                <a:gd name="T56" fmla="*/ 0 w 19"/>
                <a:gd name="T57" fmla="*/ 2147483647 h 28"/>
                <a:gd name="T58" fmla="*/ 0 w 19"/>
                <a:gd name="T59" fmla="*/ 2147483647 h 28"/>
                <a:gd name="T60" fmla="*/ 0 w 19"/>
                <a:gd name="T61" fmla="*/ 2147483647 h 28"/>
                <a:gd name="T62" fmla="*/ 0 w 19"/>
                <a:gd name="T63" fmla="*/ 2147483647 h 28"/>
                <a:gd name="T64" fmla="*/ 0 w 19"/>
                <a:gd name="T65" fmla="*/ 2147483647 h 28"/>
                <a:gd name="T66" fmla="*/ 0 w 19"/>
                <a:gd name="T67" fmla="*/ 2147483647 h 28"/>
                <a:gd name="T68" fmla="*/ 0 w 19"/>
                <a:gd name="T69" fmla="*/ 2147483647 h 28"/>
                <a:gd name="T70" fmla="*/ 0 w 19"/>
                <a:gd name="T71" fmla="*/ 2147483647 h 28"/>
                <a:gd name="T72" fmla="*/ 0 w 19"/>
                <a:gd name="T73" fmla="*/ 2147483647 h 28"/>
                <a:gd name="T74" fmla="*/ 0 w 19"/>
                <a:gd name="T75" fmla="*/ 2147483647 h 28"/>
                <a:gd name="T76" fmla="*/ 0 w 19"/>
                <a:gd name="T77" fmla="*/ 2147483647 h 28"/>
                <a:gd name="T78" fmla="*/ 0 w 19"/>
                <a:gd name="T79" fmla="*/ 2147483647 h 28"/>
                <a:gd name="T80" fmla="*/ 0 w 19"/>
                <a:gd name="T81" fmla="*/ 2147483647 h 28"/>
                <a:gd name="T82" fmla="*/ 0 w 19"/>
                <a:gd name="T83" fmla="*/ 2147483647 h 28"/>
                <a:gd name="T84" fmla="*/ 0 w 19"/>
                <a:gd name="T85" fmla="*/ 2147483647 h 28"/>
                <a:gd name="T86" fmla="*/ 0 w 19"/>
                <a:gd name="T87" fmla="*/ 2147483647 h 28"/>
                <a:gd name="T88" fmla="*/ 0 w 19"/>
                <a:gd name="T89" fmla="*/ 2147483647 h 28"/>
                <a:gd name="T90" fmla="*/ 0 w 19"/>
                <a:gd name="T91" fmla="*/ 2147483647 h 28"/>
                <a:gd name="T92" fmla="*/ 0 w 19"/>
                <a:gd name="T93" fmla="*/ 2147483647 h 28"/>
                <a:gd name="T94" fmla="*/ 0 w 19"/>
                <a:gd name="T95" fmla="*/ 2147483647 h 28"/>
                <a:gd name="T96" fmla="*/ 0 w 19"/>
                <a:gd name="T97" fmla="*/ 2147483647 h 28"/>
                <a:gd name="T98" fmla="*/ 0 w 19"/>
                <a:gd name="T99" fmla="*/ 2147483647 h 28"/>
                <a:gd name="T100" fmla="*/ 0 w 19"/>
                <a:gd name="T101" fmla="*/ 2147483647 h 28"/>
                <a:gd name="T102" fmla="*/ 0 w 19"/>
                <a:gd name="T103" fmla="*/ 2147483647 h 28"/>
                <a:gd name="T104" fmla="*/ 0 w 19"/>
                <a:gd name="T105" fmla="*/ 2147483647 h 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"/>
                <a:gd name="T160" fmla="*/ 0 h 28"/>
                <a:gd name="T161" fmla="*/ 19 w 19"/>
                <a:gd name="T162" fmla="*/ 28 h 2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" h="28">
                  <a:moveTo>
                    <a:pt x="15" y="19"/>
                  </a:moveTo>
                  <a:lnTo>
                    <a:pt x="19" y="19"/>
                  </a:lnTo>
                  <a:lnTo>
                    <a:pt x="18" y="23"/>
                  </a:lnTo>
                  <a:lnTo>
                    <a:pt x="15" y="27"/>
                  </a:lnTo>
                  <a:lnTo>
                    <a:pt x="13" y="28"/>
                  </a:lnTo>
                  <a:lnTo>
                    <a:pt x="9" y="28"/>
                  </a:lnTo>
                  <a:lnTo>
                    <a:pt x="6" y="28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2" y="4"/>
                  </a:lnTo>
                  <a:lnTo>
                    <a:pt x="6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4"/>
                  </a:lnTo>
                  <a:lnTo>
                    <a:pt x="19" y="15"/>
                  </a:lnTo>
                  <a:lnTo>
                    <a:pt x="3" y="15"/>
                  </a:lnTo>
                  <a:lnTo>
                    <a:pt x="3" y="19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2" y="24"/>
                  </a:lnTo>
                  <a:lnTo>
                    <a:pt x="13" y="23"/>
                  </a:lnTo>
                  <a:lnTo>
                    <a:pt x="15" y="19"/>
                  </a:lnTo>
                  <a:close/>
                  <a:moveTo>
                    <a:pt x="3" y="11"/>
                  </a:moveTo>
                  <a:lnTo>
                    <a:pt x="15" y="11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9" y="4"/>
                  </a:lnTo>
                  <a:lnTo>
                    <a:pt x="7" y="4"/>
                  </a:lnTo>
                  <a:lnTo>
                    <a:pt x="6" y="5"/>
                  </a:lnTo>
                  <a:lnTo>
                    <a:pt x="3" y="7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Freeform 69"/>
            <p:cNvSpPr>
              <a:spLocks/>
            </p:cNvSpPr>
            <p:nvPr/>
          </p:nvSpPr>
          <p:spPr bwMode="auto">
            <a:xfrm>
              <a:off x="9005888" y="3043238"/>
              <a:ext cx="9525" cy="22225"/>
            </a:xfrm>
            <a:custGeom>
              <a:avLst/>
              <a:gdLst>
                <a:gd name="T0" fmla="*/ 0 w 12"/>
                <a:gd name="T1" fmla="*/ 2147483647 h 28"/>
                <a:gd name="T2" fmla="*/ 0 w 12"/>
                <a:gd name="T3" fmla="*/ 0 h 28"/>
                <a:gd name="T4" fmla="*/ 2147483647 w 12"/>
                <a:gd name="T5" fmla="*/ 0 h 28"/>
                <a:gd name="T6" fmla="*/ 2147483647 w 12"/>
                <a:gd name="T7" fmla="*/ 2147483647 h 28"/>
                <a:gd name="T8" fmla="*/ 2147483647 w 12"/>
                <a:gd name="T9" fmla="*/ 2147483647 h 28"/>
                <a:gd name="T10" fmla="*/ 2147483647 w 12"/>
                <a:gd name="T11" fmla="*/ 0 h 28"/>
                <a:gd name="T12" fmla="*/ 2147483647 w 12"/>
                <a:gd name="T13" fmla="*/ 0 h 28"/>
                <a:gd name="T14" fmla="*/ 2147483647 w 12"/>
                <a:gd name="T15" fmla="*/ 0 h 28"/>
                <a:gd name="T16" fmla="*/ 2147483647 w 12"/>
                <a:gd name="T17" fmla="*/ 0 h 28"/>
                <a:gd name="T18" fmla="*/ 2147483647 w 12"/>
                <a:gd name="T19" fmla="*/ 2147483647 h 28"/>
                <a:gd name="T20" fmla="*/ 2147483647 w 12"/>
                <a:gd name="T21" fmla="*/ 2147483647 h 28"/>
                <a:gd name="T22" fmla="*/ 2147483647 w 12"/>
                <a:gd name="T23" fmla="*/ 2147483647 h 28"/>
                <a:gd name="T24" fmla="*/ 2147483647 w 12"/>
                <a:gd name="T25" fmla="*/ 2147483647 h 28"/>
                <a:gd name="T26" fmla="*/ 2147483647 w 12"/>
                <a:gd name="T27" fmla="*/ 2147483647 h 28"/>
                <a:gd name="T28" fmla="*/ 2147483647 w 12"/>
                <a:gd name="T29" fmla="*/ 2147483647 h 28"/>
                <a:gd name="T30" fmla="*/ 2147483647 w 12"/>
                <a:gd name="T31" fmla="*/ 2147483647 h 28"/>
                <a:gd name="T32" fmla="*/ 2147483647 w 12"/>
                <a:gd name="T33" fmla="*/ 2147483647 h 28"/>
                <a:gd name="T34" fmla="*/ 2147483647 w 12"/>
                <a:gd name="T35" fmla="*/ 2147483647 h 28"/>
                <a:gd name="T36" fmla="*/ 2147483647 w 12"/>
                <a:gd name="T37" fmla="*/ 2147483647 h 28"/>
                <a:gd name="T38" fmla="*/ 2147483647 w 12"/>
                <a:gd name="T39" fmla="*/ 2147483647 h 28"/>
                <a:gd name="T40" fmla="*/ 0 w 12"/>
                <a:gd name="T41" fmla="*/ 2147483647 h 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"/>
                <a:gd name="T64" fmla="*/ 0 h 28"/>
                <a:gd name="T65" fmla="*/ 12 w 12"/>
                <a:gd name="T66" fmla="*/ 28 h 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" h="28">
                  <a:moveTo>
                    <a:pt x="0" y="28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6" y="0"/>
                  </a:lnTo>
                  <a:lnTo>
                    <a:pt x="9" y="0"/>
                  </a:lnTo>
                  <a:lnTo>
                    <a:pt x="12" y="1"/>
                  </a:lnTo>
                  <a:lnTo>
                    <a:pt x="11" y="5"/>
                  </a:lnTo>
                  <a:lnTo>
                    <a:pt x="9" y="4"/>
                  </a:lnTo>
                  <a:lnTo>
                    <a:pt x="6" y="5"/>
                  </a:lnTo>
                  <a:lnTo>
                    <a:pt x="5" y="7"/>
                  </a:lnTo>
                  <a:lnTo>
                    <a:pt x="4" y="13"/>
                  </a:lnTo>
                  <a:lnTo>
                    <a:pt x="4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Freeform 70"/>
            <p:cNvSpPr>
              <a:spLocks noEditPoints="1"/>
            </p:cNvSpPr>
            <p:nvPr/>
          </p:nvSpPr>
          <p:spPr bwMode="auto">
            <a:xfrm>
              <a:off x="9015413" y="3043238"/>
              <a:ext cx="15875" cy="22225"/>
            </a:xfrm>
            <a:custGeom>
              <a:avLst/>
              <a:gdLst>
                <a:gd name="T0" fmla="*/ 2147483647 w 19"/>
                <a:gd name="T1" fmla="*/ 2147483647 h 28"/>
                <a:gd name="T2" fmla="*/ 2147483647 w 19"/>
                <a:gd name="T3" fmla="*/ 2147483647 h 28"/>
                <a:gd name="T4" fmla="*/ 2147483647 w 19"/>
                <a:gd name="T5" fmla="*/ 2147483647 h 28"/>
                <a:gd name="T6" fmla="*/ 2147483647 w 19"/>
                <a:gd name="T7" fmla="*/ 2147483647 h 28"/>
                <a:gd name="T8" fmla="*/ 2147483647 w 19"/>
                <a:gd name="T9" fmla="*/ 2147483647 h 28"/>
                <a:gd name="T10" fmla="*/ 0 w 19"/>
                <a:gd name="T11" fmla="*/ 2147483647 h 28"/>
                <a:gd name="T12" fmla="*/ 2147483647 w 19"/>
                <a:gd name="T13" fmla="*/ 2147483647 h 28"/>
                <a:gd name="T14" fmla="*/ 2147483647 w 19"/>
                <a:gd name="T15" fmla="*/ 2147483647 h 28"/>
                <a:gd name="T16" fmla="*/ 2147483647 w 19"/>
                <a:gd name="T17" fmla="*/ 2147483647 h 28"/>
                <a:gd name="T18" fmla="*/ 2147483647 w 19"/>
                <a:gd name="T19" fmla="*/ 2147483647 h 28"/>
                <a:gd name="T20" fmla="*/ 2147483647 w 19"/>
                <a:gd name="T21" fmla="*/ 2147483647 h 28"/>
                <a:gd name="T22" fmla="*/ 2147483647 w 19"/>
                <a:gd name="T23" fmla="*/ 2147483647 h 28"/>
                <a:gd name="T24" fmla="*/ 2147483647 w 19"/>
                <a:gd name="T25" fmla="*/ 2147483647 h 28"/>
                <a:gd name="T26" fmla="*/ 2147483647 w 19"/>
                <a:gd name="T27" fmla="*/ 2147483647 h 28"/>
                <a:gd name="T28" fmla="*/ 2147483647 w 19"/>
                <a:gd name="T29" fmla="*/ 2147483647 h 28"/>
                <a:gd name="T30" fmla="*/ 2147483647 w 19"/>
                <a:gd name="T31" fmla="*/ 2147483647 h 28"/>
                <a:gd name="T32" fmla="*/ 2147483647 w 19"/>
                <a:gd name="T33" fmla="*/ 2147483647 h 28"/>
                <a:gd name="T34" fmla="*/ 2147483647 w 19"/>
                <a:gd name="T35" fmla="*/ 0 h 28"/>
                <a:gd name="T36" fmla="*/ 2147483647 w 19"/>
                <a:gd name="T37" fmla="*/ 0 h 28"/>
                <a:gd name="T38" fmla="*/ 2147483647 w 19"/>
                <a:gd name="T39" fmla="*/ 2147483647 h 28"/>
                <a:gd name="T40" fmla="*/ 2147483647 w 19"/>
                <a:gd name="T41" fmla="*/ 2147483647 h 28"/>
                <a:gd name="T42" fmla="*/ 2147483647 w 19"/>
                <a:gd name="T43" fmla="*/ 2147483647 h 28"/>
                <a:gd name="T44" fmla="*/ 2147483647 w 19"/>
                <a:gd name="T45" fmla="*/ 2147483647 h 28"/>
                <a:gd name="T46" fmla="*/ 2147483647 w 19"/>
                <a:gd name="T47" fmla="*/ 2147483647 h 28"/>
                <a:gd name="T48" fmla="*/ 2147483647 w 19"/>
                <a:gd name="T49" fmla="*/ 2147483647 h 28"/>
                <a:gd name="T50" fmla="*/ 2147483647 w 19"/>
                <a:gd name="T51" fmla="*/ 2147483647 h 28"/>
                <a:gd name="T52" fmla="*/ 2147483647 w 19"/>
                <a:gd name="T53" fmla="*/ 2147483647 h 28"/>
                <a:gd name="T54" fmla="*/ 2147483647 w 19"/>
                <a:gd name="T55" fmla="*/ 2147483647 h 28"/>
                <a:gd name="T56" fmla="*/ 2147483647 w 19"/>
                <a:gd name="T57" fmla="*/ 2147483647 h 28"/>
                <a:gd name="T58" fmla="*/ 2147483647 w 19"/>
                <a:gd name="T59" fmla="*/ 2147483647 h 28"/>
                <a:gd name="T60" fmla="*/ 2147483647 w 19"/>
                <a:gd name="T61" fmla="*/ 2147483647 h 28"/>
                <a:gd name="T62" fmla="*/ 2147483647 w 19"/>
                <a:gd name="T63" fmla="*/ 2147483647 h 28"/>
                <a:gd name="T64" fmla="*/ 2147483647 w 19"/>
                <a:gd name="T65" fmla="*/ 2147483647 h 28"/>
                <a:gd name="T66" fmla="*/ 2147483647 w 19"/>
                <a:gd name="T67" fmla="*/ 2147483647 h 28"/>
                <a:gd name="T68" fmla="*/ 2147483647 w 19"/>
                <a:gd name="T69" fmla="*/ 2147483647 h 28"/>
                <a:gd name="T70" fmla="*/ 2147483647 w 19"/>
                <a:gd name="T71" fmla="*/ 2147483647 h 2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9"/>
                <a:gd name="T109" fmla="*/ 0 h 28"/>
                <a:gd name="T110" fmla="*/ 19 w 19"/>
                <a:gd name="T111" fmla="*/ 28 h 2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9" h="28">
                  <a:moveTo>
                    <a:pt x="16" y="24"/>
                  </a:moveTo>
                  <a:lnTo>
                    <a:pt x="16" y="24"/>
                  </a:lnTo>
                  <a:lnTo>
                    <a:pt x="12" y="27"/>
                  </a:lnTo>
                  <a:lnTo>
                    <a:pt x="7" y="28"/>
                  </a:lnTo>
                  <a:lnTo>
                    <a:pt x="5" y="28"/>
                  </a:lnTo>
                  <a:lnTo>
                    <a:pt x="3" y="27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1" y="16"/>
                  </a:lnTo>
                  <a:lnTo>
                    <a:pt x="4" y="14"/>
                  </a:lnTo>
                  <a:lnTo>
                    <a:pt x="8" y="11"/>
                  </a:lnTo>
                  <a:lnTo>
                    <a:pt x="16" y="10"/>
                  </a:lnTo>
                  <a:lnTo>
                    <a:pt x="16" y="9"/>
                  </a:lnTo>
                  <a:lnTo>
                    <a:pt x="14" y="5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6" y="5"/>
                  </a:lnTo>
                  <a:lnTo>
                    <a:pt x="5" y="9"/>
                  </a:lnTo>
                  <a:lnTo>
                    <a:pt x="1" y="7"/>
                  </a:lnTo>
                  <a:lnTo>
                    <a:pt x="3" y="4"/>
                  </a:lnTo>
                  <a:lnTo>
                    <a:pt x="4" y="1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6" y="1"/>
                  </a:lnTo>
                  <a:lnTo>
                    <a:pt x="17" y="2"/>
                  </a:lnTo>
                  <a:lnTo>
                    <a:pt x="18" y="4"/>
                  </a:lnTo>
                  <a:lnTo>
                    <a:pt x="18" y="10"/>
                  </a:lnTo>
                  <a:lnTo>
                    <a:pt x="18" y="16"/>
                  </a:lnTo>
                  <a:lnTo>
                    <a:pt x="19" y="24"/>
                  </a:lnTo>
                  <a:lnTo>
                    <a:pt x="19" y="28"/>
                  </a:lnTo>
                  <a:lnTo>
                    <a:pt x="16" y="28"/>
                  </a:lnTo>
                  <a:lnTo>
                    <a:pt x="16" y="24"/>
                  </a:lnTo>
                  <a:close/>
                  <a:moveTo>
                    <a:pt x="16" y="14"/>
                  </a:moveTo>
                  <a:lnTo>
                    <a:pt x="16" y="14"/>
                  </a:lnTo>
                  <a:lnTo>
                    <a:pt x="10" y="15"/>
                  </a:lnTo>
                  <a:lnTo>
                    <a:pt x="6" y="16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6" y="23"/>
                  </a:lnTo>
                  <a:lnTo>
                    <a:pt x="8" y="24"/>
                  </a:lnTo>
                  <a:lnTo>
                    <a:pt x="12" y="24"/>
                  </a:lnTo>
                  <a:lnTo>
                    <a:pt x="14" y="20"/>
                  </a:lnTo>
                  <a:lnTo>
                    <a:pt x="16" y="15"/>
                  </a:lnTo>
                  <a:lnTo>
                    <a:pt x="16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" name="Freeform 71"/>
            <p:cNvSpPr>
              <a:spLocks/>
            </p:cNvSpPr>
            <p:nvPr/>
          </p:nvSpPr>
          <p:spPr bwMode="auto">
            <a:xfrm>
              <a:off x="9032875" y="3035300"/>
              <a:ext cx="7937" cy="30163"/>
            </a:xfrm>
            <a:custGeom>
              <a:avLst/>
              <a:gdLst>
                <a:gd name="T0" fmla="*/ 0 w 11"/>
                <a:gd name="T1" fmla="*/ 2147483647 h 37"/>
                <a:gd name="T2" fmla="*/ 0 w 11"/>
                <a:gd name="T3" fmla="*/ 2147483647 h 37"/>
                <a:gd name="T4" fmla="*/ 0 w 11"/>
                <a:gd name="T5" fmla="*/ 2147483647 h 37"/>
                <a:gd name="T6" fmla="*/ 0 w 11"/>
                <a:gd name="T7" fmla="*/ 2147483647 h 37"/>
                <a:gd name="T8" fmla="*/ 0 w 11"/>
                <a:gd name="T9" fmla="*/ 2147483647 h 37"/>
                <a:gd name="T10" fmla="*/ 0 w 11"/>
                <a:gd name="T11" fmla="*/ 2147483647 h 37"/>
                <a:gd name="T12" fmla="*/ 0 w 11"/>
                <a:gd name="T13" fmla="*/ 2147483647 h 37"/>
                <a:gd name="T14" fmla="*/ 0 w 11"/>
                <a:gd name="T15" fmla="*/ 2147483647 h 37"/>
                <a:gd name="T16" fmla="*/ 0 w 11"/>
                <a:gd name="T17" fmla="*/ 2147483647 h 37"/>
                <a:gd name="T18" fmla="*/ 0 w 11"/>
                <a:gd name="T19" fmla="*/ 2147483647 h 37"/>
                <a:gd name="T20" fmla="*/ 0 w 11"/>
                <a:gd name="T21" fmla="*/ 2147483647 h 37"/>
                <a:gd name="T22" fmla="*/ 0 w 11"/>
                <a:gd name="T23" fmla="*/ 2147483647 h 37"/>
                <a:gd name="T24" fmla="*/ 0 w 11"/>
                <a:gd name="T25" fmla="*/ 2147483647 h 37"/>
                <a:gd name="T26" fmla="*/ 0 w 11"/>
                <a:gd name="T27" fmla="*/ 2147483647 h 37"/>
                <a:gd name="T28" fmla="*/ 0 w 11"/>
                <a:gd name="T29" fmla="*/ 2147483647 h 37"/>
                <a:gd name="T30" fmla="*/ 0 w 11"/>
                <a:gd name="T31" fmla="*/ 0 h 37"/>
                <a:gd name="T32" fmla="*/ 0 w 11"/>
                <a:gd name="T33" fmla="*/ 2147483647 h 37"/>
                <a:gd name="T34" fmla="*/ 0 w 11"/>
                <a:gd name="T35" fmla="*/ 2147483647 h 37"/>
                <a:gd name="T36" fmla="*/ 0 w 11"/>
                <a:gd name="T37" fmla="*/ 2147483647 h 37"/>
                <a:gd name="T38" fmla="*/ 0 w 11"/>
                <a:gd name="T39" fmla="*/ 2147483647 h 37"/>
                <a:gd name="T40" fmla="*/ 0 w 11"/>
                <a:gd name="T41" fmla="*/ 2147483647 h 37"/>
                <a:gd name="T42" fmla="*/ 0 w 11"/>
                <a:gd name="T43" fmla="*/ 2147483647 h 37"/>
                <a:gd name="T44" fmla="*/ 0 w 11"/>
                <a:gd name="T45" fmla="*/ 2147483647 h 37"/>
                <a:gd name="T46" fmla="*/ 0 w 11"/>
                <a:gd name="T47" fmla="*/ 2147483647 h 37"/>
                <a:gd name="T48" fmla="*/ 0 w 11"/>
                <a:gd name="T49" fmla="*/ 2147483647 h 37"/>
                <a:gd name="T50" fmla="*/ 0 w 11"/>
                <a:gd name="T51" fmla="*/ 2147483647 h 37"/>
                <a:gd name="T52" fmla="*/ 0 w 11"/>
                <a:gd name="T53" fmla="*/ 2147483647 h 37"/>
                <a:gd name="T54" fmla="*/ 0 w 11"/>
                <a:gd name="T55" fmla="*/ 2147483647 h 3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"/>
                <a:gd name="T85" fmla="*/ 0 h 37"/>
                <a:gd name="T86" fmla="*/ 11 w 11"/>
                <a:gd name="T87" fmla="*/ 37 h 3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" h="37">
                  <a:moveTo>
                    <a:pt x="11" y="33"/>
                  </a:moveTo>
                  <a:lnTo>
                    <a:pt x="11" y="37"/>
                  </a:lnTo>
                  <a:lnTo>
                    <a:pt x="9" y="37"/>
                  </a:lnTo>
                  <a:lnTo>
                    <a:pt x="5" y="36"/>
                  </a:lnTo>
                  <a:lnTo>
                    <a:pt x="4" y="34"/>
                  </a:lnTo>
                  <a:lnTo>
                    <a:pt x="4" y="28"/>
                  </a:lnTo>
                  <a:lnTo>
                    <a:pt x="4" y="13"/>
                  </a:lnTo>
                  <a:lnTo>
                    <a:pt x="0" y="13"/>
                  </a:lnTo>
                  <a:lnTo>
                    <a:pt x="0" y="9"/>
                  </a:lnTo>
                  <a:lnTo>
                    <a:pt x="4" y="9"/>
                  </a:lnTo>
                  <a:lnTo>
                    <a:pt x="4" y="2"/>
                  </a:lnTo>
                  <a:lnTo>
                    <a:pt x="8" y="0"/>
                  </a:lnTo>
                  <a:lnTo>
                    <a:pt x="8" y="9"/>
                  </a:lnTo>
                  <a:lnTo>
                    <a:pt x="11" y="9"/>
                  </a:lnTo>
                  <a:lnTo>
                    <a:pt x="11" y="13"/>
                  </a:lnTo>
                  <a:lnTo>
                    <a:pt x="8" y="13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9" y="33"/>
                  </a:lnTo>
                  <a:lnTo>
                    <a:pt x="11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" name="Freeform 72"/>
            <p:cNvSpPr>
              <a:spLocks noEditPoints="1"/>
            </p:cNvSpPr>
            <p:nvPr/>
          </p:nvSpPr>
          <p:spPr bwMode="auto">
            <a:xfrm>
              <a:off x="9042400" y="3035300"/>
              <a:ext cx="3175" cy="30163"/>
            </a:xfrm>
            <a:custGeom>
              <a:avLst/>
              <a:gdLst>
                <a:gd name="T0" fmla="*/ 0 w 4"/>
                <a:gd name="T1" fmla="*/ 2147483647 h 38"/>
                <a:gd name="T2" fmla="*/ 0 w 4"/>
                <a:gd name="T3" fmla="*/ 0 h 38"/>
                <a:gd name="T4" fmla="*/ 2147483647 w 4"/>
                <a:gd name="T5" fmla="*/ 0 h 38"/>
                <a:gd name="T6" fmla="*/ 2147483647 w 4"/>
                <a:gd name="T7" fmla="*/ 2147483647 h 38"/>
                <a:gd name="T8" fmla="*/ 0 w 4"/>
                <a:gd name="T9" fmla="*/ 2147483647 h 38"/>
                <a:gd name="T10" fmla="*/ 0 w 4"/>
                <a:gd name="T11" fmla="*/ 2147483647 h 38"/>
                <a:gd name="T12" fmla="*/ 0 w 4"/>
                <a:gd name="T13" fmla="*/ 2147483647 h 38"/>
                <a:gd name="T14" fmla="*/ 2147483647 w 4"/>
                <a:gd name="T15" fmla="*/ 2147483647 h 38"/>
                <a:gd name="T16" fmla="*/ 2147483647 w 4"/>
                <a:gd name="T17" fmla="*/ 2147483647 h 38"/>
                <a:gd name="T18" fmla="*/ 0 w 4"/>
                <a:gd name="T19" fmla="*/ 2147483647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8"/>
                <a:gd name="T32" fmla="*/ 4 w 4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8">
                  <a:moveTo>
                    <a:pt x="0" y="5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lnTo>
                    <a:pt x="0" y="5"/>
                  </a:lnTo>
                  <a:close/>
                  <a:moveTo>
                    <a:pt x="0" y="38"/>
                  </a:moveTo>
                  <a:lnTo>
                    <a:pt x="0" y="10"/>
                  </a:lnTo>
                  <a:lnTo>
                    <a:pt x="4" y="10"/>
                  </a:lnTo>
                  <a:lnTo>
                    <a:pt x="4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" name="Freeform 73"/>
            <p:cNvSpPr>
              <a:spLocks noEditPoints="1"/>
            </p:cNvSpPr>
            <p:nvPr/>
          </p:nvSpPr>
          <p:spPr bwMode="auto">
            <a:xfrm>
              <a:off x="9048750" y="3043238"/>
              <a:ext cx="15875" cy="22225"/>
            </a:xfrm>
            <a:custGeom>
              <a:avLst/>
              <a:gdLst>
                <a:gd name="T0" fmla="*/ 0 w 19"/>
                <a:gd name="T1" fmla="*/ 2147483647 h 28"/>
                <a:gd name="T2" fmla="*/ 0 w 19"/>
                <a:gd name="T3" fmla="*/ 2147483647 h 28"/>
                <a:gd name="T4" fmla="*/ 0 w 19"/>
                <a:gd name="T5" fmla="*/ 2147483647 h 28"/>
                <a:gd name="T6" fmla="*/ 2147483647 w 19"/>
                <a:gd name="T7" fmla="*/ 2147483647 h 28"/>
                <a:gd name="T8" fmla="*/ 2147483647 w 19"/>
                <a:gd name="T9" fmla="*/ 2147483647 h 28"/>
                <a:gd name="T10" fmla="*/ 2147483647 w 19"/>
                <a:gd name="T11" fmla="*/ 0 h 28"/>
                <a:gd name="T12" fmla="*/ 2147483647 w 19"/>
                <a:gd name="T13" fmla="*/ 0 h 28"/>
                <a:gd name="T14" fmla="*/ 2147483647 w 19"/>
                <a:gd name="T15" fmla="*/ 0 h 28"/>
                <a:gd name="T16" fmla="*/ 2147483647 w 19"/>
                <a:gd name="T17" fmla="*/ 0 h 28"/>
                <a:gd name="T18" fmla="*/ 2147483647 w 19"/>
                <a:gd name="T19" fmla="*/ 2147483647 h 28"/>
                <a:gd name="T20" fmla="*/ 2147483647 w 19"/>
                <a:gd name="T21" fmla="*/ 2147483647 h 28"/>
                <a:gd name="T22" fmla="*/ 2147483647 w 19"/>
                <a:gd name="T23" fmla="*/ 2147483647 h 28"/>
                <a:gd name="T24" fmla="*/ 2147483647 w 19"/>
                <a:gd name="T25" fmla="*/ 2147483647 h 28"/>
                <a:gd name="T26" fmla="*/ 2147483647 w 19"/>
                <a:gd name="T27" fmla="*/ 2147483647 h 28"/>
                <a:gd name="T28" fmla="*/ 2147483647 w 19"/>
                <a:gd name="T29" fmla="*/ 2147483647 h 28"/>
                <a:gd name="T30" fmla="*/ 2147483647 w 19"/>
                <a:gd name="T31" fmla="*/ 2147483647 h 28"/>
                <a:gd name="T32" fmla="*/ 2147483647 w 19"/>
                <a:gd name="T33" fmla="*/ 2147483647 h 28"/>
                <a:gd name="T34" fmla="*/ 2147483647 w 19"/>
                <a:gd name="T35" fmla="*/ 2147483647 h 28"/>
                <a:gd name="T36" fmla="*/ 2147483647 w 19"/>
                <a:gd name="T37" fmla="*/ 2147483647 h 28"/>
                <a:gd name="T38" fmla="*/ 2147483647 w 19"/>
                <a:gd name="T39" fmla="*/ 2147483647 h 28"/>
                <a:gd name="T40" fmla="*/ 2147483647 w 19"/>
                <a:gd name="T41" fmla="*/ 2147483647 h 28"/>
                <a:gd name="T42" fmla="*/ 2147483647 w 19"/>
                <a:gd name="T43" fmla="*/ 2147483647 h 28"/>
                <a:gd name="T44" fmla="*/ 2147483647 w 19"/>
                <a:gd name="T45" fmla="*/ 2147483647 h 28"/>
                <a:gd name="T46" fmla="*/ 0 w 19"/>
                <a:gd name="T47" fmla="*/ 2147483647 h 28"/>
                <a:gd name="T48" fmla="*/ 0 w 19"/>
                <a:gd name="T49" fmla="*/ 2147483647 h 28"/>
                <a:gd name="T50" fmla="*/ 0 w 19"/>
                <a:gd name="T51" fmla="*/ 2147483647 h 28"/>
                <a:gd name="T52" fmla="*/ 2147483647 w 19"/>
                <a:gd name="T53" fmla="*/ 2147483647 h 28"/>
                <a:gd name="T54" fmla="*/ 2147483647 w 19"/>
                <a:gd name="T55" fmla="*/ 2147483647 h 28"/>
                <a:gd name="T56" fmla="*/ 2147483647 w 19"/>
                <a:gd name="T57" fmla="*/ 2147483647 h 28"/>
                <a:gd name="T58" fmla="*/ 2147483647 w 19"/>
                <a:gd name="T59" fmla="*/ 2147483647 h 28"/>
                <a:gd name="T60" fmla="*/ 2147483647 w 19"/>
                <a:gd name="T61" fmla="*/ 2147483647 h 28"/>
                <a:gd name="T62" fmla="*/ 2147483647 w 19"/>
                <a:gd name="T63" fmla="*/ 2147483647 h 28"/>
                <a:gd name="T64" fmla="*/ 2147483647 w 19"/>
                <a:gd name="T65" fmla="*/ 2147483647 h 28"/>
                <a:gd name="T66" fmla="*/ 2147483647 w 19"/>
                <a:gd name="T67" fmla="*/ 2147483647 h 28"/>
                <a:gd name="T68" fmla="*/ 2147483647 w 19"/>
                <a:gd name="T69" fmla="*/ 2147483647 h 28"/>
                <a:gd name="T70" fmla="*/ 2147483647 w 19"/>
                <a:gd name="T71" fmla="*/ 2147483647 h 28"/>
                <a:gd name="T72" fmla="*/ 2147483647 w 19"/>
                <a:gd name="T73" fmla="*/ 2147483647 h 28"/>
                <a:gd name="T74" fmla="*/ 2147483647 w 19"/>
                <a:gd name="T75" fmla="*/ 2147483647 h 28"/>
                <a:gd name="T76" fmla="*/ 2147483647 w 19"/>
                <a:gd name="T77" fmla="*/ 2147483647 h 28"/>
                <a:gd name="T78" fmla="*/ 2147483647 w 19"/>
                <a:gd name="T79" fmla="*/ 2147483647 h 28"/>
                <a:gd name="T80" fmla="*/ 2147483647 w 19"/>
                <a:gd name="T81" fmla="*/ 2147483647 h 28"/>
                <a:gd name="T82" fmla="*/ 2147483647 w 19"/>
                <a:gd name="T83" fmla="*/ 2147483647 h 28"/>
                <a:gd name="T84" fmla="*/ 2147483647 w 19"/>
                <a:gd name="T85" fmla="*/ 2147483647 h 28"/>
                <a:gd name="T86" fmla="*/ 2147483647 w 19"/>
                <a:gd name="T87" fmla="*/ 2147483647 h 28"/>
                <a:gd name="T88" fmla="*/ 2147483647 w 19"/>
                <a:gd name="T89" fmla="*/ 2147483647 h 28"/>
                <a:gd name="T90" fmla="*/ 2147483647 w 19"/>
                <a:gd name="T91" fmla="*/ 2147483647 h 28"/>
                <a:gd name="T92" fmla="*/ 2147483647 w 19"/>
                <a:gd name="T93" fmla="*/ 2147483647 h 28"/>
                <a:gd name="T94" fmla="*/ 2147483647 w 19"/>
                <a:gd name="T95" fmla="*/ 2147483647 h 28"/>
                <a:gd name="T96" fmla="*/ 2147483647 w 19"/>
                <a:gd name="T97" fmla="*/ 2147483647 h 28"/>
                <a:gd name="T98" fmla="*/ 2147483647 w 19"/>
                <a:gd name="T99" fmla="*/ 2147483647 h 28"/>
                <a:gd name="T100" fmla="*/ 2147483647 w 19"/>
                <a:gd name="T101" fmla="*/ 2147483647 h 28"/>
                <a:gd name="T102" fmla="*/ 2147483647 w 19"/>
                <a:gd name="T103" fmla="*/ 2147483647 h 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"/>
                <a:gd name="T157" fmla="*/ 0 h 28"/>
                <a:gd name="T158" fmla="*/ 19 w 19"/>
                <a:gd name="T159" fmla="*/ 28 h 2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" h="28">
                  <a:moveTo>
                    <a:pt x="0" y="14"/>
                  </a:moveTo>
                  <a:lnTo>
                    <a:pt x="0" y="14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5" y="4"/>
                  </a:lnTo>
                  <a:lnTo>
                    <a:pt x="18" y="7"/>
                  </a:lnTo>
                  <a:lnTo>
                    <a:pt x="19" y="14"/>
                  </a:lnTo>
                  <a:lnTo>
                    <a:pt x="18" y="20"/>
                  </a:lnTo>
                  <a:lnTo>
                    <a:pt x="15" y="24"/>
                  </a:lnTo>
                  <a:lnTo>
                    <a:pt x="13" y="28"/>
                  </a:lnTo>
                  <a:lnTo>
                    <a:pt x="9" y="28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4"/>
                  </a:lnTo>
                  <a:close/>
                  <a:moveTo>
                    <a:pt x="3" y="14"/>
                  </a:moveTo>
                  <a:lnTo>
                    <a:pt x="3" y="14"/>
                  </a:lnTo>
                  <a:lnTo>
                    <a:pt x="3" y="19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2" y="24"/>
                  </a:lnTo>
                  <a:lnTo>
                    <a:pt x="13" y="22"/>
                  </a:lnTo>
                  <a:lnTo>
                    <a:pt x="14" y="19"/>
                  </a:lnTo>
                  <a:lnTo>
                    <a:pt x="15" y="14"/>
                  </a:lnTo>
                  <a:lnTo>
                    <a:pt x="14" y="9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9" y="4"/>
                  </a:lnTo>
                  <a:lnTo>
                    <a:pt x="7" y="4"/>
                  </a:lnTo>
                  <a:lnTo>
                    <a:pt x="5" y="6"/>
                  </a:lnTo>
                  <a:lnTo>
                    <a:pt x="3" y="9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Freeform 74"/>
            <p:cNvSpPr>
              <a:spLocks/>
            </p:cNvSpPr>
            <p:nvPr/>
          </p:nvSpPr>
          <p:spPr bwMode="auto">
            <a:xfrm>
              <a:off x="9067800" y="3043238"/>
              <a:ext cx="12700" cy="22225"/>
            </a:xfrm>
            <a:custGeom>
              <a:avLst/>
              <a:gdLst>
                <a:gd name="T0" fmla="*/ 0 w 17"/>
                <a:gd name="T1" fmla="*/ 2147483647 h 28"/>
                <a:gd name="T2" fmla="*/ 0 w 17"/>
                <a:gd name="T3" fmla="*/ 0 h 28"/>
                <a:gd name="T4" fmla="*/ 0 w 17"/>
                <a:gd name="T5" fmla="*/ 0 h 28"/>
                <a:gd name="T6" fmla="*/ 0 w 17"/>
                <a:gd name="T7" fmla="*/ 2147483647 h 28"/>
                <a:gd name="T8" fmla="*/ 0 w 17"/>
                <a:gd name="T9" fmla="*/ 2147483647 h 28"/>
                <a:gd name="T10" fmla="*/ 0 w 17"/>
                <a:gd name="T11" fmla="*/ 2147483647 h 28"/>
                <a:gd name="T12" fmla="*/ 0 w 17"/>
                <a:gd name="T13" fmla="*/ 2147483647 h 28"/>
                <a:gd name="T14" fmla="*/ 0 w 17"/>
                <a:gd name="T15" fmla="*/ 0 h 28"/>
                <a:gd name="T16" fmla="*/ 0 w 17"/>
                <a:gd name="T17" fmla="*/ 0 h 28"/>
                <a:gd name="T18" fmla="*/ 0 w 17"/>
                <a:gd name="T19" fmla="*/ 0 h 28"/>
                <a:gd name="T20" fmla="*/ 0 w 17"/>
                <a:gd name="T21" fmla="*/ 0 h 28"/>
                <a:gd name="T22" fmla="*/ 0 w 17"/>
                <a:gd name="T23" fmla="*/ 2147483647 h 28"/>
                <a:gd name="T24" fmla="*/ 0 w 17"/>
                <a:gd name="T25" fmla="*/ 2147483647 h 28"/>
                <a:gd name="T26" fmla="*/ 0 w 17"/>
                <a:gd name="T27" fmla="*/ 2147483647 h 28"/>
                <a:gd name="T28" fmla="*/ 0 w 17"/>
                <a:gd name="T29" fmla="*/ 2147483647 h 28"/>
                <a:gd name="T30" fmla="*/ 0 w 17"/>
                <a:gd name="T31" fmla="*/ 2147483647 h 28"/>
                <a:gd name="T32" fmla="*/ 0 w 17"/>
                <a:gd name="T33" fmla="*/ 2147483647 h 28"/>
                <a:gd name="T34" fmla="*/ 0 w 17"/>
                <a:gd name="T35" fmla="*/ 2147483647 h 28"/>
                <a:gd name="T36" fmla="*/ 0 w 17"/>
                <a:gd name="T37" fmla="*/ 2147483647 h 28"/>
                <a:gd name="T38" fmla="*/ 0 w 17"/>
                <a:gd name="T39" fmla="*/ 2147483647 h 28"/>
                <a:gd name="T40" fmla="*/ 0 w 17"/>
                <a:gd name="T41" fmla="*/ 2147483647 h 28"/>
                <a:gd name="T42" fmla="*/ 0 w 17"/>
                <a:gd name="T43" fmla="*/ 2147483647 h 28"/>
                <a:gd name="T44" fmla="*/ 0 w 17"/>
                <a:gd name="T45" fmla="*/ 2147483647 h 28"/>
                <a:gd name="T46" fmla="*/ 0 w 17"/>
                <a:gd name="T47" fmla="*/ 2147483647 h 28"/>
                <a:gd name="T48" fmla="*/ 0 w 17"/>
                <a:gd name="T49" fmla="*/ 2147483647 h 28"/>
                <a:gd name="T50" fmla="*/ 0 w 17"/>
                <a:gd name="T51" fmla="*/ 2147483647 h 28"/>
                <a:gd name="T52" fmla="*/ 0 w 17"/>
                <a:gd name="T53" fmla="*/ 2147483647 h 28"/>
                <a:gd name="T54" fmla="*/ 0 w 17"/>
                <a:gd name="T55" fmla="*/ 2147483647 h 28"/>
                <a:gd name="T56" fmla="*/ 0 w 17"/>
                <a:gd name="T57" fmla="*/ 2147483647 h 28"/>
                <a:gd name="T58" fmla="*/ 0 w 17"/>
                <a:gd name="T59" fmla="*/ 2147483647 h 28"/>
                <a:gd name="T60" fmla="*/ 0 w 17"/>
                <a:gd name="T61" fmla="*/ 2147483647 h 28"/>
                <a:gd name="T62" fmla="*/ 0 w 17"/>
                <a:gd name="T63" fmla="*/ 2147483647 h 28"/>
                <a:gd name="T64" fmla="*/ 0 w 17"/>
                <a:gd name="T65" fmla="*/ 2147483647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"/>
                <a:gd name="T100" fmla="*/ 0 h 28"/>
                <a:gd name="T101" fmla="*/ 17 w 17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" h="28">
                  <a:moveTo>
                    <a:pt x="0" y="28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6" y="1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6" y="2"/>
                  </a:lnTo>
                  <a:lnTo>
                    <a:pt x="17" y="5"/>
                  </a:lnTo>
                  <a:lnTo>
                    <a:pt x="17" y="11"/>
                  </a:lnTo>
                  <a:lnTo>
                    <a:pt x="17" y="28"/>
                  </a:lnTo>
                  <a:lnTo>
                    <a:pt x="13" y="28"/>
                  </a:lnTo>
                  <a:lnTo>
                    <a:pt x="13" y="11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9"/>
                  </a:lnTo>
                  <a:lnTo>
                    <a:pt x="4" y="13"/>
                  </a:lnTo>
                  <a:lnTo>
                    <a:pt x="4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Freeform 75"/>
            <p:cNvSpPr>
              <a:spLocks/>
            </p:cNvSpPr>
            <p:nvPr/>
          </p:nvSpPr>
          <p:spPr bwMode="auto">
            <a:xfrm>
              <a:off x="9093200" y="3035300"/>
              <a:ext cx="22225" cy="30163"/>
            </a:xfrm>
            <a:custGeom>
              <a:avLst/>
              <a:gdLst>
                <a:gd name="T0" fmla="*/ 0 w 28"/>
                <a:gd name="T1" fmla="*/ 2147483647 h 38"/>
                <a:gd name="T2" fmla="*/ 0 w 28"/>
                <a:gd name="T3" fmla="*/ 0 h 38"/>
                <a:gd name="T4" fmla="*/ 2147483647 w 28"/>
                <a:gd name="T5" fmla="*/ 0 h 38"/>
                <a:gd name="T6" fmla="*/ 2147483647 w 28"/>
                <a:gd name="T7" fmla="*/ 2147483647 h 38"/>
                <a:gd name="T8" fmla="*/ 2147483647 w 28"/>
                <a:gd name="T9" fmla="*/ 2147483647 h 38"/>
                <a:gd name="T10" fmla="*/ 2147483647 w 28"/>
                <a:gd name="T11" fmla="*/ 2147483647 h 38"/>
                <a:gd name="T12" fmla="*/ 2147483647 w 28"/>
                <a:gd name="T13" fmla="*/ 2147483647 h 38"/>
                <a:gd name="T14" fmla="*/ 2147483647 w 28"/>
                <a:gd name="T15" fmla="*/ 0 h 38"/>
                <a:gd name="T16" fmla="*/ 2147483647 w 28"/>
                <a:gd name="T17" fmla="*/ 0 h 38"/>
                <a:gd name="T18" fmla="*/ 2147483647 w 28"/>
                <a:gd name="T19" fmla="*/ 2147483647 h 38"/>
                <a:gd name="T20" fmla="*/ 2147483647 w 28"/>
                <a:gd name="T21" fmla="*/ 2147483647 h 38"/>
                <a:gd name="T22" fmla="*/ 2147483647 w 28"/>
                <a:gd name="T23" fmla="*/ 2147483647 h 38"/>
                <a:gd name="T24" fmla="*/ 2147483647 w 28"/>
                <a:gd name="T25" fmla="*/ 2147483647 h 38"/>
                <a:gd name="T26" fmla="*/ 2147483647 w 28"/>
                <a:gd name="T27" fmla="*/ 2147483647 h 38"/>
                <a:gd name="T28" fmla="*/ 2147483647 w 28"/>
                <a:gd name="T29" fmla="*/ 2147483647 h 38"/>
                <a:gd name="T30" fmla="*/ 2147483647 w 28"/>
                <a:gd name="T31" fmla="*/ 2147483647 h 38"/>
                <a:gd name="T32" fmla="*/ 0 w 28"/>
                <a:gd name="T33" fmla="*/ 2147483647 h 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38"/>
                <a:gd name="T53" fmla="*/ 28 w 28"/>
                <a:gd name="T54" fmla="*/ 38 h 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38">
                  <a:moveTo>
                    <a:pt x="0" y="38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4" y="26"/>
                  </a:lnTo>
                  <a:lnTo>
                    <a:pt x="15" y="32"/>
                  </a:lnTo>
                  <a:lnTo>
                    <a:pt x="16" y="26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38"/>
                  </a:lnTo>
                  <a:lnTo>
                    <a:pt x="24" y="38"/>
                  </a:lnTo>
                  <a:lnTo>
                    <a:pt x="24" y="6"/>
                  </a:lnTo>
                  <a:lnTo>
                    <a:pt x="16" y="38"/>
                  </a:lnTo>
                  <a:lnTo>
                    <a:pt x="12" y="38"/>
                  </a:lnTo>
                  <a:lnTo>
                    <a:pt x="4" y="5"/>
                  </a:lnTo>
                  <a:lnTo>
                    <a:pt x="4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Freeform 76"/>
            <p:cNvSpPr>
              <a:spLocks noEditPoints="1"/>
            </p:cNvSpPr>
            <p:nvPr/>
          </p:nvSpPr>
          <p:spPr bwMode="auto">
            <a:xfrm>
              <a:off x="9118600" y="3043238"/>
              <a:ext cx="15875" cy="22225"/>
            </a:xfrm>
            <a:custGeom>
              <a:avLst/>
              <a:gdLst>
                <a:gd name="T0" fmla="*/ 0 w 19"/>
                <a:gd name="T1" fmla="*/ 2147483647 h 28"/>
                <a:gd name="T2" fmla="*/ 0 w 19"/>
                <a:gd name="T3" fmla="*/ 2147483647 h 28"/>
                <a:gd name="T4" fmla="*/ 0 w 19"/>
                <a:gd name="T5" fmla="*/ 2147483647 h 28"/>
                <a:gd name="T6" fmla="*/ 2147483647 w 19"/>
                <a:gd name="T7" fmla="*/ 2147483647 h 28"/>
                <a:gd name="T8" fmla="*/ 2147483647 w 19"/>
                <a:gd name="T9" fmla="*/ 2147483647 h 28"/>
                <a:gd name="T10" fmla="*/ 2147483647 w 19"/>
                <a:gd name="T11" fmla="*/ 0 h 28"/>
                <a:gd name="T12" fmla="*/ 2147483647 w 19"/>
                <a:gd name="T13" fmla="*/ 0 h 28"/>
                <a:gd name="T14" fmla="*/ 2147483647 w 19"/>
                <a:gd name="T15" fmla="*/ 0 h 28"/>
                <a:gd name="T16" fmla="*/ 2147483647 w 19"/>
                <a:gd name="T17" fmla="*/ 0 h 28"/>
                <a:gd name="T18" fmla="*/ 2147483647 w 19"/>
                <a:gd name="T19" fmla="*/ 2147483647 h 28"/>
                <a:gd name="T20" fmla="*/ 2147483647 w 19"/>
                <a:gd name="T21" fmla="*/ 2147483647 h 28"/>
                <a:gd name="T22" fmla="*/ 2147483647 w 19"/>
                <a:gd name="T23" fmla="*/ 2147483647 h 28"/>
                <a:gd name="T24" fmla="*/ 2147483647 w 19"/>
                <a:gd name="T25" fmla="*/ 2147483647 h 28"/>
                <a:gd name="T26" fmla="*/ 2147483647 w 19"/>
                <a:gd name="T27" fmla="*/ 2147483647 h 28"/>
                <a:gd name="T28" fmla="*/ 2147483647 w 19"/>
                <a:gd name="T29" fmla="*/ 2147483647 h 28"/>
                <a:gd name="T30" fmla="*/ 2147483647 w 19"/>
                <a:gd name="T31" fmla="*/ 2147483647 h 28"/>
                <a:gd name="T32" fmla="*/ 2147483647 w 19"/>
                <a:gd name="T33" fmla="*/ 2147483647 h 28"/>
                <a:gd name="T34" fmla="*/ 2147483647 w 19"/>
                <a:gd name="T35" fmla="*/ 2147483647 h 28"/>
                <a:gd name="T36" fmla="*/ 2147483647 w 19"/>
                <a:gd name="T37" fmla="*/ 2147483647 h 28"/>
                <a:gd name="T38" fmla="*/ 2147483647 w 19"/>
                <a:gd name="T39" fmla="*/ 2147483647 h 28"/>
                <a:gd name="T40" fmla="*/ 2147483647 w 19"/>
                <a:gd name="T41" fmla="*/ 2147483647 h 28"/>
                <a:gd name="T42" fmla="*/ 2147483647 w 19"/>
                <a:gd name="T43" fmla="*/ 2147483647 h 28"/>
                <a:gd name="T44" fmla="*/ 2147483647 w 19"/>
                <a:gd name="T45" fmla="*/ 2147483647 h 28"/>
                <a:gd name="T46" fmla="*/ 0 w 19"/>
                <a:gd name="T47" fmla="*/ 2147483647 h 28"/>
                <a:gd name="T48" fmla="*/ 0 w 19"/>
                <a:gd name="T49" fmla="*/ 2147483647 h 28"/>
                <a:gd name="T50" fmla="*/ 0 w 19"/>
                <a:gd name="T51" fmla="*/ 2147483647 h 28"/>
                <a:gd name="T52" fmla="*/ 2147483647 w 19"/>
                <a:gd name="T53" fmla="*/ 2147483647 h 28"/>
                <a:gd name="T54" fmla="*/ 2147483647 w 19"/>
                <a:gd name="T55" fmla="*/ 2147483647 h 28"/>
                <a:gd name="T56" fmla="*/ 2147483647 w 19"/>
                <a:gd name="T57" fmla="*/ 2147483647 h 28"/>
                <a:gd name="T58" fmla="*/ 2147483647 w 19"/>
                <a:gd name="T59" fmla="*/ 2147483647 h 28"/>
                <a:gd name="T60" fmla="*/ 2147483647 w 19"/>
                <a:gd name="T61" fmla="*/ 2147483647 h 28"/>
                <a:gd name="T62" fmla="*/ 2147483647 w 19"/>
                <a:gd name="T63" fmla="*/ 2147483647 h 28"/>
                <a:gd name="T64" fmla="*/ 2147483647 w 19"/>
                <a:gd name="T65" fmla="*/ 2147483647 h 28"/>
                <a:gd name="T66" fmla="*/ 2147483647 w 19"/>
                <a:gd name="T67" fmla="*/ 2147483647 h 28"/>
                <a:gd name="T68" fmla="*/ 2147483647 w 19"/>
                <a:gd name="T69" fmla="*/ 2147483647 h 28"/>
                <a:gd name="T70" fmla="*/ 2147483647 w 19"/>
                <a:gd name="T71" fmla="*/ 2147483647 h 28"/>
                <a:gd name="T72" fmla="*/ 2147483647 w 19"/>
                <a:gd name="T73" fmla="*/ 2147483647 h 28"/>
                <a:gd name="T74" fmla="*/ 2147483647 w 19"/>
                <a:gd name="T75" fmla="*/ 2147483647 h 28"/>
                <a:gd name="T76" fmla="*/ 2147483647 w 19"/>
                <a:gd name="T77" fmla="*/ 2147483647 h 28"/>
                <a:gd name="T78" fmla="*/ 2147483647 w 19"/>
                <a:gd name="T79" fmla="*/ 2147483647 h 28"/>
                <a:gd name="T80" fmla="*/ 2147483647 w 19"/>
                <a:gd name="T81" fmla="*/ 2147483647 h 28"/>
                <a:gd name="T82" fmla="*/ 2147483647 w 19"/>
                <a:gd name="T83" fmla="*/ 2147483647 h 28"/>
                <a:gd name="T84" fmla="*/ 2147483647 w 19"/>
                <a:gd name="T85" fmla="*/ 2147483647 h 28"/>
                <a:gd name="T86" fmla="*/ 2147483647 w 19"/>
                <a:gd name="T87" fmla="*/ 2147483647 h 28"/>
                <a:gd name="T88" fmla="*/ 2147483647 w 19"/>
                <a:gd name="T89" fmla="*/ 2147483647 h 28"/>
                <a:gd name="T90" fmla="*/ 2147483647 w 19"/>
                <a:gd name="T91" fmla="*/ 2147483647 h 28"/>
                <a:gd name="T92" fmla="*/ 2147483647 w 19"/>
                <a:gd name="T93" fmla="*/ 2147483647 h 28"/>
                <a:gd name="T94" fmla="*/ 2147483647 w 19"/>
                <a:gd name="T95" fmla="*/ 2147483647 h 28"/>
                <a:gd name="T96" fmla="*/ 2147483647 w 19"/>
                <a:gd name="T97" fmla="*/ 2147483647 h 28"/>
                <a:gd name="T98" fmla="*/ 2147483647 w 19"/>
                <a:gd name="T99" fmla="*/ 2147483647 h 28"/>
                <a:gd name="T100" fmla="*/ 2147483647 w 19"/>
                <a:gd name="T101" fmla="*/ 2147483647 h 28"/>
                <a:gd name="T102" fmla="*/ 2147483647 w 19"/>
                <a:gd name="T103" fmla="*/ 2147483647 h 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"/>
                <a:gd name="T157" fmla="*/ 0 h 28"/>
                <a:gd name="T158" fmla="*/ 19 w 19"/>
                <a:gd name="T159" fmla="*/ 28 h 2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" h="28">
                  <a:moveTo>
                    <a:pt x="0" y="14"/>
                  </a:moveTo>
                  <a:lnTo>
                    <a:pt x="0" y="14"/>
                  </a:lnTo>
                  <a:lnTo>
                    <a:pt x="0" y="7"/>
                  </a:lnTo>
                  <a:lnTo>
                    <a:pt x="3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7" y="4"/>
                  </a:lnTo>
                  <a:lnTo>
                    <a:pt x="18" y="7"/>
                  </a:lnTo>
                  <a:lnTo>
                    <a:pt x="19" y="14"/>
                  </a:lnTo>
                  <a:lnTo>
                    <a:pt x="18" y="20"/>
                  </a:lnTo>
                  <a:lnTo>
                    <a:pt x="17" y="24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6" y="28"/>
                  </a:lnTo>
                  <a:lnTo>
                    <a:pt x="3" y="24"/>
                  </a:lnTo>
                  <a:lnTo>
                    <a:pt x="0" y="20"/>
                  </a:lnTo>
                  <a:lnTo>
                    <a:pt x="0" y="14"/>
                  </a:lnTo>
                  <a:close/>
                  <a:moveTo>
                    <a:pt x="4" y="14"/>
                  </a:moveTo>
                  <a:lnTo>
                    <a:pt x="4" y="14"/>
                  </a:lnTo>
                  <a:lnTo>
                    <a:pt x="4" y="19"/>
                  </a:lnTo>
                  <a:lnTo>
                    <a:pt x="5" y="22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4" y="22"/>
                  </a:lnTo>
                  <a:lnTo>
                    <a:pt x="16" y="19"/>
                  </a:lnTo>
                  <a:lnTo>
                    <a:pt x="16" y="14"/>
                  </a:lnTo>
                  <a:lnTo>
                    <a:pt x="16" y="9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8" y="4"/>
                  </a:lnTo>
                  <a:lnTo>
                    <a:pt x="5" y="6"/>
                  </a:lnTo>
                  <a:lnTo>
                    <a:pt x="4" y="9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Freeform 77"/>
            <p:cNvSpPr>
              <a:spLocks noEditPoints="1"/>
            </p:cNvSpPr>
            <p:nvPr/>
          </p:nvSpPr>
          <p:spPr bwMode="auto">
            <a:xfrm>
              <a:off x="9137650" y="3035300"/>
              <a:ext cx="12700" cy="30163"/>
            </a:xfrm>
            <a:custGeom>
              <a:avLst/>
              <a:gdLst>
                <a:gd name="T0" fmla="*/ 0 w 18"/>
                <a:gd name="T1" fmla="*/ 2147483647 h 38"/>
                <a:gd name="T2" fmla="*/ 0 w 18"/>
                <a:gd name="T3" fmla="*/ 2147483647 h 38"/>
                <a:gd name="T4" fmla="*/ 0 w 18"/>
                <a:gd name="T5" fmla="*/ 0 h 38"/>
                <a:gd name="T6" fmla="*/ 0 w 18"/>
                <a:gd name="T7" fmla="*/ 0 h 38"/>
                <a:gd name="T8" fmla="*/ 0 w 18"/>
                <a:gd name="T9" fmla="*/ 2147483647 h 38"/>
                <a:gd name="T10" fmla="*/ 0 w 18"/>
                <a:gd name="T11" fmla="*/ 2147483647 h 38"/>
                <a:gd name="T12" fmla="*/ 0 w 18"/>
                <a:gd name="T13" fmla="*/ 2147483647 h 38"/>
                <a:gd name="T14" fmla="*/ 0 w 18"/>
                <a:gd name="T15" fmla="*/ 2147483647 h 38"/>
                <a:gd name="T16" fmla="*/ 0 w 18"/>
                <a:gd name="T17" fmla="*/ 2147483647 h 38"/>
                <a:gd name="T18" fmla="*/ 0 w 18"/>
                <a:gd name="T19" fmla="*/ 2147483647 h 38"/>
                <a:gd name="T20" fmla="*/ 0 w 18"/>
                <a:gd name="T21" fmla="*/ 2147483647 h 38"/>
                <a:gd name="T22" fmla="*/ 0 w 18"/>
                <a:gd name="T23" fmla="*/ 2147483647 h 38"/>
                <a:gd name="T24" fmla="*/ 0 w 18"/>
                <a:gd name="T25" fmla="*/ 2147483647 h 38"/>
                <a:gd name="T26" fmla="*/ 0 w 18"/>
                <a:gd name="T27" fmla="*/ 2147483647 h 38"/>
                <a:gd name="T28" fmla="*/ 0 w 18"/>
                <a:gd name="T29" fmla="*/ 2147483647 h 38"/>
                <a:gd name="T30" fmla="*/ 0 w 18"/>
                <a:gd name="T31" fmla="*/ 2147483647 h 38"/>
                <a:gd name="T32" fmla="*/ 0 w 18"/>
                <a:gd name="T33" fmla="*/ 2147483647 h 38"/>
                <a:gd name="T34" fmla="*/ 0 w 18"/>
                <a:gd name="T35" fmla="*/ 2147483647 h 38"/>
                <a:gd name="T36" fmla="*/ 0 w 18"/>
                <a:gd name="T37" fmla="*/ 2147483647 h 38"/>
                <a:gd name="T38" fmla="*/ 0 w 18"/>
                <a:gd name="T39" fmla="*/ 2147483647 h 38"/>
                <a:gd name="T40" fmla="*/ 0 w 18"/>
                <a:gd name="T41" fmla="*/ 2147483647 h 38"/>
                <a:gd name="T42" fmla="*/ 0 w 18"/>
                <a:gd name="T43" fmla="*/ 2147483647 h 38"/>
                <a:gd name="T44" fmla="*/ 0 w 18"/>
                <a:gd name="T45" fmla="*/ 2147483647 h 38"/>
                <a:gd name="T46" fmla="*/ 0 w 18"/>
                <a:gd name="T47" fmla="*/ 2147483647 h 38"/>
                <a:gd name="T48" fmla="*/ 0 w 18"/>
                <a:gd name="T49" fmla="*/ 2147483647 h 38"/>
                <a:gd name="T50" fmla="*/ 0 w 18"/>
                <a:gd name="T51" fmla="*/ 2147483647 h 38"/>
                <a:gd name="T52" fmla="*/ 0 w 18"/>
                <a:gd name="T53" fmla="*/ 2147483647 h 38"/>
                <a:gd name="T54" fmla="*/ 0 w 18"/>
                <a:gd name="T55" fmla="*/ 2147483647 h 38"/>
                <a:gd name="T56" fmla="*/ 0 w 18"/>
                <a:gd name="T57" fmla="*/ 2147483647 h 38"/>
                <a:gd name="T58" fmla="*/ 0 w 18"/>
                <a:gd name="T59" fmla="*/ 2147483647 h 38"/>
                <a:gd name="T60" fmla="*/ 0 w 18"/>
                <a:gd name="T61" fmla="*/ 2147483647 h 38"/>
                <a:gd name="T62" fmla="*/ 0 w 18"/>
                <a:gd name="T63" fmla="*/ 2147483647 h 38"/>
                <a:gd name="T64" fmla="*/ 0 w 18"/>
                <a:gd name="T65" fmla="*/ 2147483647 h 38"/>
                <a:gd name="T66" fmla="*/ 0 w 18"/>
                <a:gd name="T67" fmla="*/ 2147483647 h 38"/>
                <a:gd name="T68" fmla="*/ 0 w 18"/>
                <a:gd name="T69" fmla="*/ 2147483647 h 38"/>
                <a:gd name="T70" fmla="*/ 0 w 18"/>
                <a:gd name="T71" fmla="*/ 2147483647 h 38"/>
                <a:gd name="T72" fmla="*/ 0 w 18"/>
                <a:gd name="T73" fmla="*/ 2147483647 h 38"/>
                <a:gd name="T74" fmla="*/ 0 w 18"/>
                <a:gd name="T75" fmla="*/ 2147483647 h 38"/>
                <a:gd name="T76" fmla="*/ 0 w 18"/>
                <a:gd name="T77" fmla="*/ 2147483647 h 38"/>
                <a:gd name="T78" fmla="*/ 0 w 18"/>
                <a:gd name="T79" fmla="*/ 2147483647 h 38"/>
                <a:gd name="T80" fmla="*/ 0 w 18"/>
                <a:gd name="T81" fmla="*/ 2147483647 h 38"/>
                <a:gd name="T82" fmla="*/ 0 w 18"/>
                <a:gd name="T83" fmla="*/ 2147483647 h 38"/>
                <a:gd name="T84" fmla="*/ 0 w 18"/>
                <a:gd name="T85" fmla="*/ 2147483647 h 38"/>
                <a:gd name="T86" fmla="*/ 0 w 18"/>
                <a:gd name="T87" fmla="*/ 2147483647 h 38"/>
                <a:gd name="T88" fmla="*/ 0 w 18"/>
                <a:gd name="T89" fmla="*/ 2147483647 h 38"/>
                <a:gd name="T90" fmla="*/ 0 w 18"/>
                <a:gd name="T91" fmla="*/ 2147483647 h 38"/>
                <a:gd name="T92" fmla="*/ 0 w 18"/>
                <a:gd name="T93" fmla="*/ 2147483647 h 38"/>
                <a:gd name="T94" fmla="*/ 0 w 18"/>
                <a:gd name="T95" fmla="*/ 2147483647 h 38"/>
                <a:gd name="T96" fmla="*/ 0 w 18"/>
                <a:gd name="T97" fmla="*/ 2147483647 h 38"/>
                <a:gd name="T98" fmla="*/ 0 w 18"/>
                <a:gd name="T99" fmla="*/ 2147483647 h 38"/>
                <a:gd name="T100" fmla="*/ 0 w 18"/>
                <a:gd name="T101" fmla="*/ 2147483647 h 38"/>
                <a:gd name="T102" fmla="*/ 0 w 18"/>
                <a:gd name="T103" fmla="*/ 2147483647 h 38"/>
                <a:gd name="T104" fmla="*/ 0 w 18"/>
                <a:gd name="T105" fmla="*/ 2147483647 h 38"/>
                <a:gd name="T106" fmla="*/ 0 w 18"/>
                <a:gd name="T107" fmla="*/ 2147483647 h 3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8"/>
                <a:gd name="T163" fmla="*/ 0 h 38"/>
                <a:gd name="T164" fmla="*/ 18 w 18"/>
                <a:gd name="T165" fmla="*/ 38 h 3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8" h="38">
                  <a:moveTo>
                    <a:pt x="4" y="38"/>
                  </a:moveTo>
                  <a:lnTo>
                    <a:pt x="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14"/>
                  </a:lnTo>
                  <a:lnTo>
                    <a:pt x="6" y="10"/>
                  </a:lnTo>
                  <a:lnTo>
                    <a:pt x="9" y="10"/>
                  </a:lnTo>
                  <a:lnTo>
                    <a:pt x="12" y="10"/>
                  </a:lnTo>
                  <a:lnTo>
                    <a:pt x="14" y="11"/>
                  </a:lnTo>
                  <a:lnTo>
                    <a:pt x="15" y="14"/>
                  </a:lnTo>
                  <a:lnTo>
                    <a:pt x="17" y="16"/>
                  </a:lnTo>
                  <a:lnTo>
                    <a:pt x="18" y="24"/>
                  </a:lnTo>
                  <a:lnTo>
                    <a:pt x="18" y="30"/>
                  </a:lnTo>
                  <a:lnTo>
                    <a:pt x="15" y="34"/>
                  </a:lnTo>
                  <a:lnTo>
                    <a:pt x="13" y="38"/>
                  </a:lnTo>
                  <a:lnTo>
                    <a:pt x="9" y="38"/>
                  </a:lnTo>
                  <a:lnTo>
                    <a:pt x="6" y="37"/>
                  </a:lnTo>
                  <a:lnTo>
                    <a:pt x="4" y="34"/>
                  </a:lnTo>
                  <a:lnTo>
                    <a:pt x="4" y="38"/>
                  </a:lnTo>
                  <a:close/>
                  <a:moveTo>
                    <a:pt x="4" y="24"/>
                  </a:moveTo>
                  <a:lnTo>
                    <a:pt x="4" y="24"/>
                  </a:lnTo>
                  <a:lnTo>
                    <a:pt x="5" y="30"/>
                  </a:lnTo>
                  <a:lnTo>
                    <a:pt x="6" y="33"/>
                  </a:lnTo>
                  <a:lnTo>
                    <a:pt x="9" y="34"/>
                  </a:lnTo>
                  <a:lnTo>
                    <a:pt x="11" y="34"/>
                  </a:lnTo>
                  <a:lnTo>
                    <a:pt x="13" y="32"/>
                  </a:lnTo>
                  <a:lnTo>
                    <a:pt x="14" y="29"/>
                  </a:lnTo>
                  <a:lnTo>
                    <a:pt x="14" y="24"/>
                  </a:lnTo>
                  <a:lnTo>
                    <a:pt x="14" y="19"/>
                  </a:lnTo>
                  <a:lnTo>
                    <a:pt x="13" y="16"/>
                  </a:lnTo>
                  <a:lnTo>
                    <a:pt x="12" y="14"/>
                  </a:lnTo>
                  <a:lnTo>
                    <a:pt x="9" y="14"/>
                  </a:lnTo>
                  <a:lnTo>
                    <a:pt x="7" y="14"/>
                  </a:lnTo>
                  <a:lnTo>
                    <a:pt x="5" y="16"/>
                  </a:lnTo>
                  <a:lnTo>
                    <a:pt x="4" y="19"/>
                  </a:lnTo>
                  <a:lnTo>
                    <a:pt x="4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" name="Freeform 78"/>
            <p:cNvSpPr>
              <a:spLocks noEditPoints="1"/>
            </p:cNvSpPr>
            <p:nvPr/>
          </p:nvSpPr>
          <p:spPr bwMode="auto">
            <a:xfrm>
              <a:off x="9155113" y="3035300"/>
              <a:ext cx="3175" cy="30163"/>
            </a:xfrm>
            <a:custGeom>
              <a:avLst/>
              <a:gdLst>
                <a:gd name="T0" fmla="*/ 0 w 3"/>
                <a:gd name="T1" fmla="*/ 2147483647 h 38"/>
                <a:gd name="T2" fmla="*/ 0 w 3"/>
                <a:gd name="T3" fmla="*/ 0 h 38"/>
                <a:gd name="T4" fmla="*/ 2147483647 w 3"/>
                <a:gd name="T5" fmla="*/ 0 h 38"/>
                <a:gd name="T6" fmla="*/ 2147483647 w 3"/>
                <a:gd name="T7" fmla="*/ 2147483647 h 38"/>
                <a:gd name="T8" fmla="*/ 0 w 3"/>
                <a:gd name="T9" fmla="*/ 2147483647 h 38"/>
                <a:gd name="T10" fmla="*/ 0 w 3"/>
                <a:gd name="T11" fmla="*/ 2147483647 h 38"/>
                <a:gd name="T12" fmla="*/ 0 w 3"/>
                <a:gd name="T13" fmla="*/ 2147483647 h 38"/>
                <a:gd name="T14" fmla="*/ 2147483647 w 3"/>
                <a:gd name="T15" fmla="*/ 2147483647 h 38"/>
                <a:gd name="T16" fmla="*/ 2147483647 w 3"/>
                <a:gd name="T17" fmla="*/ 2147483647 h 38"/>
                <a:gd name="T18" fmla="*/ 0 w 3"/>
                <a:gd name="T19" fmla="*/ 2147483647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"/>
                <a:gd name="T31" fmla="*/ 0 h 38"/>
                <a:gd name="T32" fmla="*/ 3 w 3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" h="38">
                  <a:moveTo>
                    <a:pt x="0" y="5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close/>
                  <a:moveTo>
                    <a:pt x="0" y="38"/>
                  </a:moveTo>
                  <a:lnTo>
                    <a:pt x="0" y="10"/>
                  </a:lnTo>
                  <a:lnTo>
                    <a:pt x="3" y="10"/>
                  </a:lnTo>
                  <a:lnTo>
                    <a:pt x="3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" name="Rectangle 79"/>
            <p:cNvSpPr>
              <a:spLocks noChangeArrowheads="1"/>
            </p:cNvSpPr>
            <p:nvPr/>
          </p:nvSpPr>
          <p:spPr bwMode="auto">
            <a:xfrm>
              <a:off x="9161463" y="3035300"/>
              <a:ext cx="3175" cy="301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15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 sz="15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 sz="15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 sz="15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 sz="15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5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5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5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5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65" name="Freeform 80"/>
            <p:cNvSpPr>
              <a:spLocks noEditPoints="1"/>
            </p:cNvSpPr>
            <p:nvPr/>
          </p:nvSpPr>
          <p:spPr bwMode="auto">
            <a:xfrm>
              <a:off x="9167813" y="3043238"/>
              <a:ext cx="15875" cy="22225"/>
            </a:xfrm>
            <a:custGeom>
              <a:avLst/>
              <a:gdLst>
                <a:gd name="T0" fmla="*/ 2147483647 w 19"/>
                <a:gd name="T1" fmla="*/ 2147483647 h 28"/>
                <a:gd name="T2" fmla="*/ 2147483647 w 19"/>
                <a:gd name="T3" fmla="*/ 2147483647 h 28"/>
                <a:gd name="T4" fmla="*/ 2147483647 w 19"/>
                <a:gd name="T5" fmla="*/ 2147483647 h 28"/>
                <a:gd name="T6" fmla="*/ 2147483647 w 19"/>
                <a:gd name="T7" fmla="*/ 2147483647 h 28"/>
                <a:gd name="T8" fmla="*/ 2147483647 w 19"/>
                <a:gd name="T9" fmla="*/ 2147483647 h 28"/>
                <a:gd name="T10" fmla="*/ 2147483647 w 19"/>
                <a:gd name="T11" fmla="*/ 2147483647 h 28"/>
                <a:gd name="T12" fmla="*/ 2147483647 w 19"/>
                <a:gd name="T13" fmla="*/ 2147483647 h 28"/>
                <a:gd name="T14" fmla="*/ 2147483647 w 19"/>
                <a:gd name="T15" fmla="*/ 2147483647 h 28"/>
                <a:gd name="T16" fmla="*/ 2147483647 w 19"/>
                <a:gd name="T17" fmla="*/ 2147483647 h 28"/>
                <a:gd name="T18" fmla="*/ 2147483647 w 19"/>
                <a:gd name="T19" fmla="*/ 2147483647 h 28"/>
                <a:gd name="T20" fmla="*/ 2147483647 w 19"/>
                <a:gd name="T21" fmla="*/ 2147483647 h 28"/>
                <a:gd name="T22" fmla="*/ 2147483647 w 19"/>
                <a:gd name="T23" fmla="*/ 2147483647 h 28"/>
                <a:gd name="T24" fmla="*/ 0 w 19"/>
                <a:gd name="T25" fmla="*/ 2147483647 h 28"/>
                <a:gd name="T26" fmla="*/ 0 w 19"/>
                <a:gd name="T27" fmla="*/ 2147483647 h 28"/>
                <a:gd name="T28" fmla="*/ 0 w 19"/>
                <a:gd name="T29" fmla="*/ 2147483647 h 28"/>
                <a:gd name="T30" fmla="*/ 0 w 19"/>
                <a:gd name="T31" fmla="*/ 2147483647 h 28"/>
                <a:gd name="T32" fmla="*/ 2147483647 w 19"/>
                <a:gd name="T33" fmla="*/ 2147483647 h 28"/>
                <a:gd name="T34" fmla="*/ 2147483647 w 19"/>
                <a:gd name="T35" fmla="*/ 2147483647 h 28"/>
                <a:gd name="T36" fmla="*/ 2147483647 w 19"/>
                <a:gd name="T37" fmla="*/ 0 h 28"/>
                <a:gd name="T38" fmla="*/ 2147483647 w 19"/>
                <a:gd name="T39" fmla="*/ 0 h 28"/>
                <a:gd name="T40" fmla="*/ 2147483647 w 19"/>
                <a:gd name="T41" fmla="*/ 0 h 28"/>
                <a:gd name="T42" fmla="*/ 2147483647 w 19"/>
                <a:gd name="T43" fmla="*/ 0 h 28"/>
                <a:gd name="T44" fmla="*/ 2147483647 w 19"/>
                <a:gd name="T45" fmla="*/ 2147483647 h 28"/>
                <a:gd name="T46" fmla="*/ 2147483647 w 19"/>
                <a:gd name="T47" fmla="*/ 2147483647 h 28"/>
                <a:gd name="T48" fmla="*/ 2147483647 w 19"/>
                <a:gd name="T49" fmla="*/ 2147483647 h 28"/>
                <a:gd name="T50" fmla="*/ 2147483647 w 19"/>
                <a:gd name="T51" fmla="*/ 2147483647 h 28"/>
                <a:gd name="T52" fmla="*/ 2147483647 w 19"/>
                <a:gd name="T53" fmla="*/ 2147483647 h 28"/>
                <a:gd name="T54" fmla="*/ 2147483647 w 19"/>
                <a:gd name="T55" fmla="*/ 2147483647 h 28"/>
                <a:gd name="T56" fmla="*/ 2147483647 w 19"/>
                <a:gd name="T57" fmla="*/ 2147483647 h 28"/>
                <a:gd name="T58" fmla="*/ 2147483647 w 19"/>
                <a:gd name="T59" fmla="*/ 2147483647 h 28"/>
                <a:gd name="T60" fmla="*/ 2147483647 w 19"/>
                <a:gd name="T61" fmla="*/ 2147483647 h 28"/>
                <a:gd name="T62" fmla="*/ 2147483647 w 19"/>
                <a:gd name="T63" fmla="*/ 2147483647 h 28"/>
                <a:gd name="T64" fmla="*/ 2147483647 w 19"/>
                <a:gd name="T65" fmla="*/ 2147483647 h 28"/>
                <a:gd name="T66" fmla="*/ 2147483647 w 19"/>
                <a:gd name="T67" fmla="*/ 2147483647 h 28"/>
                <a:gd name="T68" fmla="*/ 2147483647 w 19"/>
                <a:gd name="T69" fmla="*/ 2147483647 h 28"/>
                <a:gd name="T70" fmla="*/ 2147483647 w 19"/>
                <a:gd name="T71" fmla="*/ 2147483647 h 28"/>
                <a:gd name="T72" fmla="*/ 2147483647 w 19"/>
                <a:gd name="T73" fmla="*/ 2147483647 h 28"/>
                <a:gd name="T74" fmla="*/ 2147483647 w 19"/>
                <a:gd name="T75" fmla="*/ 2147483647 h 28"/>
                <a:gd name="T76" fmla="*/ 2147483647 w 19"/>
                <a:gd name="T77" fmla="*/ 2147483647 h 28"/>
                <a:gd name="T78" fmla="*/ 2147483647 w 19"/>
                <a:gd name="T79" fmla="*/ 2147483647 h 28"/>
                <a:gd name="T80" fmla="*/ 2147483647 w 19"/>
                <a:gd name="T81" fmla="*/ 2147483647 h 28"/>
                <a:gd name="T82" fmla="*/ 2147483647 w 19"/>
                <a:gd name="T83" fmla="*/ 2147483647 h 28"/>
                <a:gd name="T84" fmla="*/ 2147483647 w 19"/>
                <a:gd name="T85" fmla="*/ 2147483647 h 28"/>
                <a:gd name="T86" fmla="*/ 2147483647 w 19"/>
                <a:gd name="T87" fmla="*/ 2147483647 h 28"/>
                <a:gd name="T88" fmla="*/ 2147483647 w 19"/>
                <a:gd name="T89" fmla="*/ 2147483647 h 28"/>
                <a:gd name="T90" fmla="*/ 2147483647 w 19"/>
                <a:gd name="T91" fmla="*/ 2147483647 h 28"/>
                <a:gd name="T92" fmla="*/ 2147483647 w 19"/>
                <a:gd name="T93" fmla="*/ 2147483647 h 28"/>
                <a:gd name="T94" fmla="*/ 2147483647 w 19"/>
                <a:gd name="T95" fmla="*/ 2147483647 h 28"/>
                <a:gd name="T96" fmla="*/ 2147483647 w 19"/>
                <a:gd name="T97" fmla="*/ 2147483647 h 28"/>
                <a:gd name="T98" fmla="*/ 2147483647 w 19"/>
                <a:gd name="T99" fmla="*/ 2147483647 h 28"/>
                <a:gd name="T100" fmla="*/ 2147483647 w 19"/>
                <a:gd name="T101" fmla="*/ 2147483647 h 28"/>
                <a:gd name="T102" fmla="*/ 2147483647 w 19"/>
                <a:gd name="T103" fmla="*/ 2147483647 h 28"/>
                <a:gd name="T104" fmla="*/ 2147483647 w 19"/>
                <a:gd name="T105" fmla="*/ 2147483647 h 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"/>
                <a:gd name="T160" fmla="*/ 0 h 28"/>
                <a:gd name="T161" fmla="*/ 19 w 19"/>
                <a:gd name="T162" fmla="*/ 28 h 2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" h="28">
                  <a:moveTo>
                    <a:pt x="16" y="19"/>
                  </a:moveTo>
                  <a:lnTo>
                    <a:pt x="19" y="19"/>
                  </a:lnTo>
                  <a:lnTo>
                    <a:pt x="17" y="23"/>
                  </a:lnTo>
                  <a:lnTo>
                    <a:pt x="16" y="27"/>
                  </a:lnTo>
                  <a:lnTo>
                    <a:pt x="13" y="28"/>
                  </a:lnTo>
                  <a:lnTo>
                    <a:pt x="10" y="28"/>
                  </a:lnTo>
                  <a:lnTo>
                    <a:pt x="6" y="28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4"/>
                  </a:lnTo>
                  <a:lnTo>
                    <a:pt x="19" y="15"/>
                  </a:lnTo>
                  <a:lnTo>
                    <a:pt x="4" y="15"/>
                  </a:lnTo>
                  <a:lnTo>
                    <a:pt x="4" y="19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3" y="23"/>
                  </a:lnTo>
                  <a:lnTo>
                    <a:pt x="16" y="19"/>
                  </a:lnTo>
                  <a:close/>
                  <a:moveTo>
                    <a:pt x="4" y="11"/>
                  </a:moveTo>
                  <a:lnTo>
                    <a:pt x="16" y="11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4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" name="Freeform 81"/>
            <p:cNvSpPr>
              <a:spLocks/>
            </p:cNvSpPr>
            <p:nvPr/>
          </p:nvSpPr>
          <p:spPr bwMode="auto">
            <a:xfrm>
              <a:off x="9194800" y="3033713"/>
              <a:ext cx="19050" cy="31750"/>
            </a:xfrm>
            <a:custGeom>
              <a:avLst/>
              <a:gdLst>
                <a:gd name="T0" fmla="*/ 0 w 25"/>
                <a:gd name="T1" fmla="*/ 2147483647 h 40"/>
                <a:gd name="T2" fmla="*/ 0 w 25"/>
                <a:gd name="T3" fmla="*/ 2147483647 h 40"/>
                <a:gd name="T4" fmla="*/ 0 w 25"/>
                <a:gd name="T5" fmla="*/ 2147483647 h 40"/>
                <a:gd name="T6" fmla="*/ 0 w 25"/>
                <a:gd name="T7" fmla="*/ 2147483647 h 40"/>
                <a:gd name="T8" fmla="*/ 0 w 25"/>
                <a:gd name="T9" fmla="*/ 2147483647 h 40"/>
                <a:gd name="T10" fmla="*/ 0 w 25"/>
                <a:gd name="T11" fmla="*/ 2147483647 h 40"/>
                <a:gd name="T12" fmla="*/ 0 w 25"/>
                <a:gd name="T13" fmla="*/ 2147483647 h 40"/>
                <a:gd name="T14" fmla="*/ 0 w 25"/>
                <a:gd name="T15" fmla="*/ 2147483647 h 40"/>
                <a:gd name="T16" fmla="*/ 0 w 25"/>
                <a:gd name="T17" fmla="*/ 2147483647 h 40"/>
                <a:gd name="T18" fmla="*/ 0 w 25"/>
                <a:gd name="T19" fmla="*/ 2147483647 h 40"/>
                <a:gd name="T20" fmla="*/ 0 w 25"/>
                <a:gd name="T21" fmla="*/ 2147483647 h 40"/>
                <a:gd name="T22" fmla="*/ 0 w 25"/>
                <a:gd name="T23" fmla="*/ 2147483647 h 40"/>
                <a:gd name="T24" fmla="*/ 0 w 25"/>
                <a:gd name="T25" fmla="*/ 2147483647 h 40"/>
                <a:gd name="T26" fmla="*/ 0 w 25"/>
                <a:gd name="T27" fmla="*/ 2147483647 h 40"/>
                <a:gd name="T28" fmla="*/ 0 w 25"/>
                <a:gd name="T29" fmla="*/ 2147483647 h 40"/>
                <a:gd name="T30" fmla="*/ 0 w 25"/>
                <a:gd name="T31" fmla="*/ 2147483647 h 40"/>
                <a:gd name="T32" fmla="*/ 0 w 25"/>
                <a:gd name="T33" fmla="*/ 2147483647 h 40"/>
                <a:gd name="T34" fmla="*/ 0 w 25"/>
                <a:gd name="T35" fmla="*/ 2147483647 h 40"/>
                <a:gd name="T36" fmla="*/ 0 w 25"/>
                <a:gd name="T37" fmla="*/ 2147483647 h 40"/>
                <a:gd name="T38" fmla="*/ 0 w 25"/>
                <a:gd name="T39" fmla="*/ 2147483647 h 40"/>
                <a:gd name="T40" fmla="*/ 0 w 25"/>
                <a:gd name="T41" fmla="*/ 2147483647 h 40"/>
                <a:gd name="T42" fmla="*/ 0 w 25"/>
                <a:gd name="T43" fmla="*/ 2147483647 h 40"/>
                <a:gd name="T44" fmla="*/ 0 w 25"/>
                <a:gd name="T45" fmla="*/ 2147483647 h 40"/>
                <a:gd name="T46" fmla="*/ 0 w 25"/>
                <a:gd name="T47" fmla="*/ 2147483647 h 40"/>
                <a:gd name="T48" fmla="*/ 0 w 25"/>
                <a:gd name="T49" fmla="*/ 2147483647 h 40"/>
                <a:gd name="T50" fmla="*/ 0 w 25"/>
                <a:gd name="T51" fmla="*/ 0 h 40"/>
                <a:gd name="T52" fmla="*/ 0 w 25"/>
                <a:gd name="T53" fmla="*/ 0 h 40"/>
                <a:gd name="T54" fmla="*/ 0 w 25"/>
                <a:gd name="T55" fmla="*/ 2147483647 h 40"/>
                <a:gd name="T56" fmla="*/ 0 w 25"/>
                <a:gd name="T57" fmla="*/ 2147483647 h 40"/>
                <a:gd name="T58" fmla="*/ 0 w 25"/>
                <a:gd name="T59" fmla="*/ 2147483647 h 40"/>
                <a:gd name="T60" fmla="*/ 0 w 25"/>
                <a:gd name="T61" fmla="*/ 2147483647 h 40"/>
                <a:gd name="T62" fmla="*/ 0 w 25"/>
                <a:gd name="T63" fmla="*/ 2147483647 h 40"/>
                <a:gd name="T64" fmla="*/ 0 w 25"/>
                <a:gd name="T65" fmla="*/ 2147483647 h 40"/>
                <a:gd name="T66" fmla="*/ 0 w 25"/>
                <a:gd name="T67" fmla="*/ 2147483647 h 40"/>
                <a:gd name="T68" fmla="*/ 0 w 25"/>
                <a:gd name="T69" fmla="*/ 2147483647 h 40"/>
                <a:gd name="T70" fmla="*/ 0 w 25"/>
                <a:gd name="T71" fmla="*/ 2147483647 h 40"/>
                <a:gd name="T72" fmla="*/ 0 w 25"/>
                <a:gd name="T73" fmla="*/ 2147483647 h 40"/>
                <a:gd name="T74" fmla="*/ 0 w 25"/>
                <a:gd name="T75" fmla="*/ 2147483647 h 40"/>
                <a:gd name="T76" fmla="*/ 0 w 25"/>
                <a:gd name="T77" fmla="*/ 2147483647 h 40"/>
                <a:gd name="T78" fmla="*/ 0 w 25"/>
                <a:gd name="T79" fmla="*/ 2147483647 h 40"/>
                <a:gd name="T80" fmla="*/ 0 w 25"/>
                <a:gd name="T81" fmla="*/ 2147483647 h 40"/>
                <a:gd name="T82" fmla="*/ 0 w 25"/>
                <a:gd name="T83" fmla="*/ 2147483647 h 40"/>
                <a:gd name="T84" fmla="*/ 0 w 25"/>
                <a:gd name="T85" fmla="*/ 2147483647 h 40"/>
                <a:gd name="T86" fmla="*/ 0 w 25"/>
                <a:gd name="T87" fmla="*/ 2147483647 h 40"/>
                <a:gd name="T88" fmla="*/ 0 w 25"/>
                <a:gd name="T89" fmla="*/ 2147483647 h 40"/>
                <a:gd name="T90" fmla="*/ 0 w 25"/>
                <a:gd name="T91" fmla="*/ 2147483647 h 40"/>
                <a:gd name="T92" fmla="*/ 0 w 25"/>
                <a:gd name="T93" fmla="*/ 2147483647 h 40"/>
                <a:gd name="T94" fmla="*/ 0 w 25"/>
                <a:gd name="T95" fmla="*/ 2147483647 h 40"/>
                <a:gd name="T96" fmla="*/ 0 w 25"/>
                <a:gd name="T97" fmla="*/ 2147483647 h 40"/>
                <a:gd name="T98" fmla="*/ 0 w 25"/>
                <a:gd name="T99" fmla="*/ 2147483647 h 40"/>
                <a:gd name="T100" fmla="*/ 0 w 25"/>
                <a:gd name="T101" fmla="*/ 2147483647 h 40"/>
                <a:gd name="T102" fmla="*/ 0 w 25"/>
                <a:gd name="T103" fmla="*/ 2147483647 h 40"/>
                <a:gd name="T104" fmla="*/ 0 w 25"/>
                <a:gd name="T105" fmla="*/ 2147483647 h 40"/>
                <a:gd name="T106" fmla="*/ 0 w 25"/>
                <a:gd name="T107" fmla="*/ 2147483647 h 40"/>
                <a:gd name="T108" fmla="*/ 0 w 25"/>
                <a:gd name="T109" fmla="*/ 2147483647 h 40"/>
                <a:gd name="T110" fmla="*/ 0 w 25"/>
                <a:gd name="T111" fmla="*/ 2147483647 h 40"/>
                <a:gd name="T112" fmla="*/ 0 w 25"/>
                <a:gd name="T113" fmla="*/ 2147483647 h 40"/>
                <a:gd name="T114" fmla="*/ 0 w 25"/>
                <a:gd name="T115" fmla="*/ 2147483647 h 40"/>
                <a:gd name="T116" fmla="*/ 0 w 25"/>
                <a:gd name="T117" fmla="*/ 2147483647 h 40"/>
                <a:gd name="T118" fmla="*/ 0 w 25"/>
                <a:gd name="T119" fmla="*/ 2147483647 h 4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"/>
                <a:gd name="T181" fmla="*/ 0 h 40"/>
                <a:gd name="T182" fmla="*/ 25 w 25"/>
                <a:gd name="T183" fmla="*/ 40 h 4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" h="40">
                  <a:moveTo>
                    <a:pt x="22" y="26"/>
                  </a:moveTo>
                  <a:lnTo>
                    <a:pt x="25" y="27"/>
                  </a:lnTo>
                  <a:lnTo>
                    <a:pt x="24" y="34"/>
                  </a:lnTo>
                  <a:lnTo>
                    <a:pt x="20" y="37"/>
                  </a:lnTo>
                  <a:lnTo>
                    <a:pt x="17" y="40"/>
                  </a:lnTo>
                  <a:lnTo>
                    <a:pt x="13" y="40"/>
                  </a:lnTo>
                  <a:lnTo>
                    <a:pt x="10" y="40"/>
                  </a:lnTo>
                  <a:lnTo>
                    <a:pt x="6" y="39"/>
                  </a:lnTo>
                  <a:lnTo>
                    <a:pt x="4" y="35"/>
                  </a:lnTo>
                  <a:lnTo>
                    <a:pt x="1" y="31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0" y="14"/>
                  </a:lnTo>
                  <a:lnTo>
                    <a:pt x="1" y="9"/>
                  </a:lnTo>
                  <a:lnTo>
                    <a:pt x="4" y="5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7" y="2"/>
                  </a:lnTo>
                  <a:lnTo>
                    <a:pt x="20" y="4"/>
                  </a:lnTo>
                  <a:lnTo>
                    <a:pt x="23" y="7"/>
                  </a:lnTo>
                  <a:lnTo>
                    <a:pt x="25" y="12"/>
                  </a:lnTo>
                  <a:lnTo>
                    <a:pt x="22" y="13"/>
                  </a:lnTo>
                  <a:lnTo>
                    <a:pt x="20" y="9"/>
                  </a:lnTo>
                  <a:lnTo>
                    <a:pt x="18" y="7"/>
                  </a:lnTo>
                  <a:lnTo>
                    <a:pt x="16" y="5"/>
                  </a:lnTo>
                  <a:lnTo>
                    <a:pt x="13" y="5"/>
                  </a:lnTo>
                  <a:lnTo>
                    <a:pt x="11" y="5"/>
                  </a:lnTo>
                  <a:lnTo>
                    <a:pt x="9" y="7"/>
                  </a:lnTo>
                  <a:lnTo>
                    <a:pt x="6" y="9"/>
                  </a:lnTo>
                  <a:lnTo>
                    <a:pt x="5" y="12"/>
                  </a:lnTo>
                  <a:lnTo>
                    <a:pt x="4" y="16"/>
                  </a:lnTo>
                  <a:lnTo>
                    <a:pt x="4" y="21"/>
                  </a:lnTo>
                  <a:lnTo>
                    <a:pt x="5" y="27"/>
                  </a:lnTo>
                  <a:lnTo>
                    <a:pt x="6" y="32"/>
                  </a:lnTo>
                  <a:lnTo>
                    <a:pt x="10" y="35"/>
                  </a:lnTo>
                  <a:lnTo>
                    <a:pt x="13" y="36"/>
                  </a:lnTo>
                  <a:lnTo>
                    <a:pt x="16" y="35"/>
                  </a:lnTo>
                  <a:lnTo>
                    <a:pt x="18" y="34"/>
                  </a:lnTo>
                  <a:lnTo>
                    <a:pt x="20" y="31"/>
                  </a:lnTo>
                  <a:lnTo>
                    <a:pt x="2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" name="Freeform 82"/>
            <p:cNvSpPr>
              <a:spLocks noEditPoints="1"/>
            </p:cNvSpPr>
            <p:nvPr/>
          </p:nvSpPr>
          <p:spPr bwMode="auto">
            <a:xfrm>
              <a:off x="9215438" y="3043238"/>
              <a:ext cx="15875" cy="22225"/>
            </a:xfrm>
            <a:custGeom>
              <a:avLst/>
              <a:gdLst>
                <a:gd name="T0" fmla="*/ 0 w 20"/>
                <a:gd name="T1" fmla="*/ 2147483647 h 28"/>
                <a:gd name="T2" fmla="*/ 0 w 20"/>
                <a:gd name="T3" fmla="*/ 2147483647 h 28"/>
                <a:gd name="T4" fmla="*/ 2147483647 w 20"/>
                <a:gd name="T5" fmla="*/ 2147483647 h 28"/>
                <a:gd name="T6" fmla="*/ 2147483647 w 20"/>
                <a:gd name="T7" fmla="*/ 2147483647 h 28"/>
                <a:gd name="T8" fmla="*/ 2147483647 w 20"/>
                <a:gd name="T9" fmla="*/ 2147483647 h 28"/>
                <a:gd name="T10" fmla="*/ 2147483647 w 20"/>
                <a:gd name="T11" fmla="*/ 0 h 28"/>
                <a:gd name="T12" fmla="*/ 2147483647 w 20"/>
                <a:gd name="T13" fmla="*/ 0 h 28"/>
                <a:gd name="T14" fmla="*/ 2147483647 w 20"/>
                <a:gd name="T15" fmla="*/ 0 h 28"/>
                <a:gd name="T16" fmla="*/ 2147483647 w 20"/>
                <a:gd name="T17" fmla="*/ 0 h 28"/>
                <a:gd name="T18" fmla="*/ 2147483647 w 20"/>
                <a:gd name="T19" fmla="*/ 2147483647 h 28"/>
                <a:gd name="T20" fmla="*/ 2147483647 w 20"/>
                <a:gd name="T21" fmla="*/ 2147483647 h 28"/>
                <a:gd name="T22" fmla="*/ 2147483647 w 20"/>
                <a:gd name="T23" fmla="*/ 2147483647 h 28"/>
                <a:gd name="T24" fmla="*/ 2147483647 w 20"/>
                <a:gd name="T25" fmla="*/ 2147483647 h 28"/>
                <a:gd name="T26" fmla="*/ 2147483647 w 20"/>
                <a:gd name="T27" fmla="*/ 2147483647 h 28"/>
                <a:gd name="T28" fmla="*/ 2147483647 w 20"/>
                <a:gd name="T29" fmla="*/ 2147483647 h 28"/>
                <a:gd name="T30" fmla="*/ 2147483647 w 20"/>
                <a:gd name="T31" fmla="*/ 2147483647 h 28"/>
                <a:gd name="T32" fmla="*/ 2147483647 w 20"/>
                <a:gd name="T33" fmla="*/ 2147483647 h 28"/>
                <a:gd name="T34" fmla="*/ 2147483647 w 20"/>
                <a:gd name="T35" fmla="*/ 2147483647 h 28"/>
                <a:gd name="T36" fmla="*/ 2147483647 w 20"/>
                <a:gd name="T37" fmla="*/ 2147483647 h 28"/>
                <a:gd name="T38" fmla="*/ 2147483647 w 20"/>
                <a:gd name="T39" fmla="*/ 2147483647 h 28"/>
                <a:gd name="T40" fmla="*/ 2147483647 w 20"/>
                <a:gd name="T41" fmla="*/ 2147483647 h 28"/>
                <a:gd name="T42" fmla="*/ 2147483647 w 20"/>
                <a:gd name="T43" fmla="*/ 2147483647 h 28"/>
                <a:gd name="T44" fmla="*/ 2147483647 w 20"/>
                <a:gd name="T45" fmla="*/ 2147483647 h 28"/>
                <a:gd name="T46" fmla="*/ 2147483647 w 20"/>
                <a:gd name="T47" fmla="*/ 2147483647 h 28"/>
                <a:gd name="T48" fmla="*/ 0 w 20"/>
                <a:gd name="T49" fmla="*/ 2147483647 h 28"/>
                <a:gd name="T50" fmla="*/ 0 w 20"/>
                <a:gd name="T51" fmla="*/ 2147483647 h 28"/>
                <a:gd name="T52" fmla="*/ 2147483647 w 20"/>
                <a:gd name="T53" fmla="*/ 2147483647 h 28"/>
                <a:gd name="T54" fmla="*/ 2147483647 w 20"/>
                <a:gd name="T55" fmla="*/ 2147483647 h 28"/>
                <a:gd name="T56" fmla="*/ 2147483647 w 20"/>
                <a:gd name="T57" fmla="*/ 2147483647 h 28"/>
                <a:gd name="T58" fmla="*/ 2147483647 w 20"/>
                <a:gd name="T59" fmla="*/ 2147483647 h 28"/>
                <a:gd name="T60" fmla="*/ 2147483647 w 20"/>
                <a:gd name="T61" fmla="*/ 2147483647 h 28"/>
                <a:gd name="T62" fmla="*/ 2147483647 w 20"/>
                <a:gd name="T63" fmla="*/ 2147483647 h 28"/>
                <a:gd name="T64" fmla="*/ 2147483647 w 20"/>
                <a:gd name="T65" fmla="*/ 2147483647 h 28"/>
                <a:gd name="T66" fmla="*/ 2147483647 w 20"/>
                <a:gd name="T67" fmla="*/ 2147483647 h 28"/>
                <a:gd name="T68" fmla="*/ 2147483647 w 20"/>
                <a:gd name="T69" fmla="*/ 2147483647 h 28"/>
                <a:gd name="T70" fmla="*/ 2147483647 w 20"/>
                <a:gd name="T71" fmla="*/ 2147483647 h 28"/>
                <a:gd name="T72" fmla="*/ 2147483647 w 20"/>
                <a:gd name="T73" fmla="*/ 2147483647 h 28"/>
                <a:gd name="T74" fmla="*/ 2147483647 w 20"/>
                <a:gd name="T75" fmla="*/ 2147483647 h 28"/>
                <a:gd name="T76" fmla="*/ 2147483647 w 20"/>
                <a:gd name="T77" fmla="*/ 2147483647 h 28"/>
                <a:gd name="T78" fmla="*/ 2147483647 w 20"/>
                <a:gd name="T79" fmla="*/ 2147483647 h 28"/>
                <a:gd name="T80" fmla="*/ 2147483647 w 20"/>
                <a:gd name="T81" fmla="*/ 2147483647 h 28"/>
                <a:gd name="T82" fmla="*/ 2147483647 w 20"/>
                <a:gd name="T83" fmla="*/ 2147483647 h 28"/>
                <a:gd name="T84" fmla="*/ 2147483647 w 20"/>
                <a:gd name="T85" fmla="*/ 2147483647 h 28"/>
                <a:gd name="T86" fmla="*/ 2147483647 w 20"/>
                <a:gd name="T87" fmla="*/ 2147483647 h 28"/>
                <a:gd name="T88" fmla="*/ 2147483647 w 20"/>
                <a:gd name="T89" fmla="*/ 2147483647 h 28"/>
                <a:gd name="T90" fmla="*/ 2147483647 w 20"/>
                <a:gd name="T91" fmla="*/ 2147483647 h 28"/>
                <a:gd name="T92" fmla="*/ 2147483647 w 20"/>
                <a:gd name="T93" fmla="*/ 2147483647 h 28"/>
                <a:gd name="T94" fmla="*/ 2147483647 w 20"/>
                <a:gd name="T95" fmla="*/ 2147483647 h 28"/>
                <a:gd name="T96" fmla="*/ 2147483647 w 20"/>
                <a:gd name="T97" fmla="*/ 2147483647 h 28"/>
                <a:gd name="T98" fmla="*/ 2147483647 w 20"/>
                <a:gd name="T99" fmla="*/ 2147483647 h 28"/>
                <a:gd name="T100" fmla="*/ 2147483647 w 20"/>
                <a:gd name="T101" fmla="*/ 2147483647 h 28"/>
                <a:gd name="T102" fmla="*/ 2147483647 w 20"/>
                <a:gd name="T103" fmla="*/ 2147483647 h 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0"/>
                <a:gd name="T157" fmla="*/ 0 h 28"/>
                <a:gd name="T158" fmla="*/ 20 w 20"/>
                <a:gd name="T159" fmla="*/ 28 h 2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0" h="28">
                  <a:moveTo>
                    <a:pt x="0" y="14"/>
                  </a:moveTo>
                  <a:lnTo>
                    <a:pt x="0" y="14"/>
                  </a:lnTo>
                  <a:lnTo>
                    <a:pt x="1" y="7"/>
                  </a:lnTo>
                  <a:lnTo>
                    <a:pt x="3" y="4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4"/>
                  </a:lnTo>
                  <a:lnTo>
                    <a:pt x="19" y="7"/>
                  </a:lnTo>
                  <a:lnTo>
                    <a:pt x="20" y="14"/>
                  </a:lnTo>
                  <a:lnTo>
                    <a:pt x="19" y="20"/>
                  </a:lnTo>
                  <a:lnTo>
                    <a:pt x="16" y="24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5" y="28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4"/>
                  </a:lnTo>
                  <a:close/>
                  <a:moveTo>
                    <a:pt x="3" y="14"/>
                  </a:moveTo>
                  <a:lnTo>
                    <a:pt x="3" y="14"/>
                  </a:lnTo>
                  <a:lnTo>
                    <a:pt x="4" y="19"/>
                  </a:lnTo>
                  <a:lnTo>
                    <a:pt x="5" y="22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3" y="24"/>
                  </a:lnTo>
                  <a:lnTo>
                    <a:pt x="14" y="22"/>
                  </a:lnTo>
                  <a:lnTo>
                    <a:pt x="15" y="19"/>
                  </a:lnTo>
                  <a:lnTo>
                    <a:pt x="16" y="14"/>
                  </a:lnTo>
                  <a:lnTo>
                    <a:pt x="15" y="9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0" y="4"/>
                  </a:lnTo>
                  <a:lnTo>
                    <a:pt x="8" y="4"/>
                  </a:lnTo>
                  <a:lnTo>
                    <a:pt x="5" y="6"/>
                  </a:lnTo>
                  <a:lnTo>
                    <a:pt x="4" y="9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" name="Freeform 83"/>
            <p:cNvSpPr>
              <a:spLocks/>
            </p:cNvSpPr>
            <p:nvPr/>
          </p:nvSpPr>
          <p:spPr bwMode="auto">
            <a:xfrm>
              <a:off x="9234488" y="3043238"/>
              <a:ext cx="22225" cy="22225"/>
            </a:xfrm>
            <a:custGeom>
              <a:avLst/>
              <a:gdLst>
                <a:gd name="T0" fmla="*/ 0 w 29"/>
                <a:gd name="T1" fmla="*/ 2147483647 h 28"/>
                <a:gd name="T2" fmla="*/ 0 w 29"/>
                <a:gd name="T3" fmla="*/ 0 h 28"/>
                <a:gd name="T4" fmla="*/ 0 w 29"/>
                <a:gd name="T5" fmla="*/ 0 h 28"/>
                <a:gd name="T6" fmla="*/ 0 w 29"/>
                <a:gd name="T7" fmla="*/ 2147483647 h 28"/>
                <a:gd name="T8" fmla="*/ 0 w 29"/>
                <a:gd name="T9" fmla="*/ 2147483647 h 28"/>
                <a:gd name="T10" fmla="*/ 0 w 29"/>
                <a:gd name="T11" fmla="*/ 2147483647 h 28"/>
                <a:gd name="T12" fmla="*/ 0 w 29"/>
                <a:gd name="T13" fmla="*/ 2147483647 h 28"/>
                <a:gd name="T14" fmla="*/ 0 w 29"/>
                <a:gd name="T15" fmla="*/ 0 h 28"/>
                <a:gd name="T16" fmla="*/ 0 w 29"/>
                <a:gd name="T17" fmla="*/ 0 h 28"/>
                <a:gd name="T18" fmla="*/ 0 w 29"/>
                <a:gd name="T19" fmla="*/ 2147483647 h 28"/>
                <a:gd name="T20" fmla="*/ 0 w 29"/>
                <a:gd name="T21" fmla="*/ 2147483647 h 28"/>
                <a:gd name="T22" fmla="*/ 0 w 29"/>
                <a:gd name="T23" fmla="*/ 2147483647 h 28"/>
                <a:gd name="T24" fmla="*/ 0 w 29"/>
                <a:gd name="T25" fmla="*/ 2147483647 h 28"/>
                <a:gd name="T26" fmla="*/ 0 w 29"/>
                <a:gd name="T27" fmla="*/ 2147483647 h 28"/>
                <a:gd name="T28" fmla="*/ 0 w 29"/>
                <a:gd name="T29" fmla="*/ 2147483647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2147483647 h 28"/>
                <a:gd name="T38" fmla="*/ 0 w 29"/>
                <a:gd name="T39" fmla="*/ 2147483647 h 28"/>
                <a:gd name="T40" fmla="*/ 0 w 29"/>
                <a:gd name="T41" fmla="*/ 2147483647 h 28"/>
                <a:gd name="T42" fmla="*/ 0 w 29"/>
                <a:gd name="T43" fmla="*/ 2147483647 h 28"/>
                <a:gd name="T44" fmla="*/ 0 w 29"/>
                <a:gd name="T45" fmla="*/ 2147483647 h 28"/>
                <a:gd name="T46" fmla="*/ 0 w 29"/>
                <a:gd name="T47" fmla="*/ 2147483647 h 28"/>
                <a:gd name="T48" fmla="*/ 0 w 29"/>
                <a:gd name="T49" fmla="*/ 2147483647 h 28"/>
                <a:gd name="T50" fmla="*/ 0 w 29"/>
                <a:gd name="T51" fmla="*/ 2147483647 h 28"/>
                <a:gd name="T52" fmla="*/ 0 w 29"/>
                <a:gd name="T53" fmla="*/ 2147483647 h 28"/>
                <a:gd name="T54" fmla="*/ 0 w 29"/>
                <a:gd name="T55" fmla="*/ 2147483647 h 28"/>
                <a:gd name="T56" fmla="*/ 0 w 29"/>
                <a:gd name="T57" fmla="*/ 2147483647 h 28"/>
                <a:gd name="T58" fmla="*/ 0 w 29"/>
                <a:gd name="T59" fmla="*/ 2147483647 h 28"/>
                <a:gd name="T60" fmla="*/ 0 w 29"/>
                <a:gd name="T61" fmla="*/ 2147483647 h 28"/>
                <a:gd name="T62" fmla="*/ 0 w 29"/>
                <a:gd name="T63" fmla="*/ 2147483647 h 28"/>
                <a:gd name="T64" fmla="*/ 0 w 29"/>
                <a:gd name="T65" fmla="*/ 2147483647 h 28"/>
                <a:gd name="T66" fmla="*/ 0 w 29"/>
                <a:gd name="T67" fmla="*/ 2147483647 h 28"/>
                <a:gd name="T68" fmla="*/ 0 w 29"/>
                <a:gd name="T69" fmla="*/ 2147483647 h 28"/>
                <a:gd name="T70" fmla="*/ 0 w 29"/>
                <a:gd name="T71" fmla="*/ 2147483647 h 28"/>
                <a:gd name="T72" fmla="*/ 0 w 29"/>
                <a:gd name="T73" fmla="*/ 2147483647 h 28"/>
                <a:gd name="T74" fmla="*/ 0 w 29"/>
                <a:gd name="T75" fmla="*/ 2147483647 h 28"/>
                <a:gd name="T76" fmla="*/ 0 w 29"/>
                <a:gd name="T77" fmla="*/ 2147483647 h 28"/>
                <a:gd name="T78" fmla="*/ 0 w 29"/>
                <a:gd name="T79" fmla="*/ 2147483647 h 28"/>
                <a:gd name="T80" fmla="*/ 0 w 29"/>
                <a:gd name="T81" fmla="*/ 2147483647 h 28"/>
                <a:gd name="T82" fmla="*/ 0 w 29"/>
                <a:gd name="T83" fmla="*/ 2147483647 h 28"/>
                <a:gd name="T84" fmla="*/ 0 w 29"/>
                <a:gd name="T85" fmla="*/ 2147483647 h 28"/>
                <a:gd name="T86" fmla="*/ 0 w 29"/>
                <a:gd name="T87" fmla="*/ 2147483647 h 28"/>
                <a:gd name="T88" fmla="*/ 0 w 29"/>
                <a:gd name="T89" fmla="*/ 2147483647 h 28"/>
                <a:gd name="T90" fmla="*/ 0 w 29"/>
                <a:gd name="T91" fmla="*/ 2147483647 h 28"/>
                <a:gd name="T92" fmla="*/ 0 w 29"/>
                <a:gd name="T93" fmla="*/ 2147483647 h 28"/>
                <a:gd name="T94" fmla="*/ 0 w 29"/>
                <a:gd name="T95" fmla="*/ 2147483647 h 28"/>
                <a:gd name="T96" fmla="*/ 0 w 29"/>
                <a:gd name="T97" fmla="*/ 2147483647 h 28"/>
                <a:gd name="T98" fmla="*/ 0 w 29"/>
                <a:gd name="T99" fmla="*/ 2147483647 h 28"/>
                <a:gd name="T100" fmla="*/ 0 w 29"/>
                <a:gd name="T101" fmla="*/ 2147483647 h 28"/>
                <a:gd name="T102" fmla="*/ 0 w 29"/>
                <a:gd name="T103" fmla="*/ 2147483647 h 28"/>
                <a:gd name="T104" fmla="*/ 0 w 29"/>
                <a:gd name="T105" fmla="*/ 2147483647 h 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9"/>
                <a:gd name="T160" fmla="*/ 0 h 28"/>
                <a:gd name="T161" fmla="*/ 29 w 29"/>
                <a:gd name="T162" fmla="*/ 28 h 2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9" h="28">
                  <a:moveTo>
                    <a:pt x="0" y="28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6" y="1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6" y="4"/>
                  </a:lnTo>
                  <a:lnTo>
                    <a:pt x="18" y="1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6" y="1"/>
                  </a:lnTo>
                  <a:lnTo>
                    <a:pt x="28" y="5"/>
                  </a:lnTo>
                  <a:lnTo>
                    <a:pt x="29" y="9"/>
                  </a:lnTo>
                  <a:lnTo>
                    <a:pt x="29" y="28"/>
                  </a:lnTo>
                  <a:lnTo>
                    <a:pt x="25" y="28"/>
                  </a:lnTo>
                  <a:lnTo>
                    <a:pt x="25" y="10"/>
                  </a:lnTo>
                  <a:lnTo>
                    <a:pt x="24" y="6"/>
                  </a:lnTo>
                  <a:lnTo>
                    <a:pt x="23" y="4"/>
                  </a:lnTo>
                  <a:lnTo>
                    <a:pt x="22" y="4"/>
                  </a:lnTo>
                  <a:lnTo>
                    <a:pt x="19" y="4"/>
                  </a:lnTo>
                  <a:lnTo>
                    <a:pt x="18" y="5"/>
                  </a:lnTo>
                  <a:lnTo>
                    <a:pt x="17" y="7"/>
                  </a:lnTo>
                  <a:lnTo>
                    <a:pt x="16" y="11"/>
                  </a:lnTo>
                  <a:lnTo>
                    <a:pt x="16" y="28"/>
                  </a:lnTo>
                  <a:lnTo>
                    <a:pt x="12" y="28"/>
                  </a:lnTo>
                  <a:lnTo>
                    <a:pt x="12" y="10"/>
                  </a:lnTo>
                  <a:lnTo>
                    <a:pt x="12" y="5"/>
                  </a:lnTo>
                  <a:lnTo>
                    <a:pt x="11" y="4"/>
                  </a:lnTo>
                  <a:lnTo>
                    <a:pt x="9" y="4"/>
                  </a:lnTo>
                  <a:lnTo>
                    <a:pt x="7" y="4"/>
                  </a:lnTo>
                  <a:lnTo>
                    <a:pt x="5" y="6"/>
                  </a:lnTo>
                  <a:lnTo>
                    <a:pt x="4" y="9"/>
                  </a:lnTo>
                  <a:lnTo>
                    <a:pt x="4" y="14"/>
                  </a:lnTo>
                  <a:lnTo>
                    <a:pt x="4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9" name="Freeform 84"/>
            <p:cNvSpPr>
              <a:spLocks/>
            </p:cNvSpPr>
            <p:nvPr/>
          </p:nvSpPr>
          <p:spPr bwMode="auto">
            <a:xfrm>
              <a:off x="9261475" y="3043238"/>
              <a:ext cx="20637" cy="22225"/>
            </a:xfrm>
            <a:custGeom>
              <a:avLst/>
              <a:gdLst>
                <a:gd name="T0" fmla="*/ 0 w 28"/>
                <a:gd name="T1" fmla="*/ 2147483647 h 28"/>
                <a:gd name="T2" fmla="*/ 0 w 28"/>
                <a:gd name="T3" fmla="*/ 0 h 28"/>
                <a:gd name="T4" fmla="*/ 0 w 28"/>
                <a:gd name="T5" fmla="*/ 0 h 28"/>
                <a:gd name="T6" fmla="*/ 0 w 28"/>
                <a:gd name="T7" fmla="*/ 2147483647 h 28"/>
                <a:gd name="T8" fmla="*/ 0 w 28"/>
                <a:gd name="T9" fmla="*/ 2147483647 h 28"/>
                <a:gd name="T10" fmla="*/ 0 w 28"/>
                <a:gd name="T11" fmla="*/ 2147483647 h 28"/>
                <a:gd name="T12" fmla="*/ 0 w 28"/>
                <a:gd name="T13" fmla="*/ 2147483647 h 28"/>
                <a:gd name="T14" fmla="*/ 0 w 28"/>
                <a:gd name="T15" fmla="*/ 0 h 28"/>
                <a:gd name="T16" fmla="*/ 0 w 28"/>
                <a:gd name="T17" fmla="*/ 0 h 28"/>
                <a:gd name="T18" fmla="*/ 0 w 28"/>
                <a:gd name="T19" fmla="*/ 2147483647 h 28"/>
                <a:gd name="T20" fmla="*/ 0 w 28"/>
                <a:gd name="T21" fmla="*/ 2147483647 h 28"/>
                <a:gd name="T22" fmla="*/ 0 w 28"/>
                <a:gd name="T23" fmla="*/ 2147483647 h 28"/>
                <a:gd name="T24" fmla="*/ 0 w 28"/>
                <a:gd name="T25" fmla="*/ 2147483647 h 28"/>
                <a:gd name="T26" fmla="*/ 0 w 28"/>
                <a:gd name="T27" fmla="*/ 2147483647 h 28"/>
                <a:gd name="T28" fmla="*/ 0 w 28"/>
                <a:gd name="T29" fmla="*/ 2147483647 h 28"/>
                <a:gd name="T30" fmla="*/ 0 w 28"/>
                <a:gd name="T31" fmla="*/ 0 h 28"/>
                <a:gd name="T32" fmla="*/ 0 w 28"/>
                <a:gd name="T33" fmla="*/ 0 h 28"/>
                <a:gd name="T34" fmla="*/ 0 w 28"/>
                <a:gd name="T35" fmla="*/ 0 h 28"/>
                <a:gd name="T36" fmla="*/ 0 w 28"/>
                <a:gd name="T37" fmla="*/ 2147483647 h 28"/>
                <a:gd name="T38" fmla="*/ 0 w 28"/>
                <a:gd name="T39" fmla="*/ 2147483647 h 28"/>
                <a:gd name="T40" fmla="*/ 0 w 28"/>
                <a:gd name="T41" fmla="*/ 2147483647 h 28"/>
                <a:gd name="T42" fmla="*/ 0 w 28"/>
                <a:gd name="T43" fmla="*/ 2147483647 h 28"/>
                <a:gd name="T44" fmla="*/ 0 w 28"/>
                <a:gd name="T45" fmla="*/ 2147483647 h 28"/>
                <a:gd name="T46" fmla="*/ 0 w 28"/>
                <a:gd name="T47" fmla="*/ 2147483647 h 28"/>
                <a:gd name="T48" fmla="*/ 0 w 28"/>
                <a:gd name="T49" fmla="*/ 2147483647 h 28"/>
                <a:gd name="T50" fmla="*/ 0 w 28"/>
                <a:gd name="T51" fmla="*/ 2147483647 h 28"/>
                <a:gd name="T52" fmla="*/ 0 w 28"/>
                <a:gd name="T53" fmla="*/ 2147483647 h 28"/>
                <a:gd name="T54" fmla="*/ 0 w 28"/>
                <a:gd name="T55" fmla="*/ 2147483647 h 28"/>
                <a:gd name="T56" fmla="*/ 0 w 28"/>
                <a:gd name="T57" fmla="*/ 2147483647 h 28"/>
                <a:gd name="T58" fmla="*/ 0 w 28"/>
                <a:gd name="T59" fmla="*/ 2147483647 h 28"/>
                <a:gd name="T60" fmla="*/ 0 w 28"/>
                <a:gd name="T61" fmla="*/ 2147483647 h 28"/>
                <a:gd name="T62" fmla="*/ 0 w 28"/>
                <a:gd name="T63" fmla="*/ 2147483647 h 28"/>
                <a:gd name="T64" fmla="*/ 0 w 28"/>
                <a:gd name="T65" fmla="*/ 2147483647 h 28"/>
                <a:gd name="T66" fmla="*/ 0 w 28"/>
                <a:gd name="T67" fmla="*/ 2147483647 h 28"/>
                <a:gd name="T68" fmla="*/ 0 w 28"/>
                <a:gd name="T69" fmla="*/ 2147483647 h 28"/>
                <a:gd name="T70" fmla="*/ 0 w 28"/>
                <a:gd name="T71" fmla="*/ 2147483647 h 28"/>
                <a:gd name="T72" fmla="*/ 0 w 28"/>
                <a:gd name="T73" fmla="*/ 2147483647 h 28"/>
                <a:gd name="T74" fmla="*/ 0 w 28"/>
                <a:gd name="T75" fmla="*/ 2147483647 h 28"/>
                <a:gd name="T76" fmla="*/ 0 w 28"/>
                <a:gd name="T77" fmla="*/ 2147483647 h 28"/>
                <a:gd name="T78" fmla="*/ 0 w 28"/>
                <a:gd name="T79" fmla="*/ 2147483647 h 28"/>
                <a:gd name="T80" fmla="*/ 0 w 28"/>
                <a:gd name="T81" fmla="*/ 2147483647 h 28"/>
                <a:gd name="T82" fmla="*/ 0 w 28"/>
                <a:gd name="T83" fmla="*/ 2147483647 h 28"/>
                <a:gd name="T84" fmla="*/ 0 w 28"/>
                <a:gd name="T85" fmla="*/ 2147483647 h 28"/>
                <a:gd name="T86" fmla="*/ 0 w 28"/>
                <a:gd name="T87" fmla="*/ 2147483647 h 28"/>
                <a:gd name="T88" fmla="*/ 0 w 28"/>
                <a:gd name="T89" fmla="*/ 2147483647 h 28"/>
                <a:gd name="T90" fmla="*/ 0 w 28"/>
                <a:gd name="T91" fmla="*/ 2147483647 h 28"/>
                <a:gd name="T92" fmla="*/ 0 w 28"/>
                <a:gd name="T93" fmla="*/ 2147483647 h 28"/>
                <a:gd name="T94" fmla="*/ 0 w 28"/>
                <a:gd name="T95" fmla="*/ 2147483647 h 28"/>
                <a:gd name="T96" fmla="*/ 0 w 28"/>
                <a:gd name="T97" fmla="*/ 2147483647 h 28"/>
                <a:gd name="T98" fmla="*/ 0 w 28"/>
                <a:gd name="T99" fmla="*/ 2147483647 h 28"/>
                <a:gd name="T100" fmla="*/ 0 w 28"/>
                <a:gd name="T101" fmla="*/ 2147483647 h 28"/>
                <a:gd name="T102" fmla="*/ 0 w 28"/>
                <a:gd name="T103" fmla="*/ 2147483647 h 28"/>
                <a:gd name="T104" fmla="*/ 0 w 28"/>
                <a:gd name="T105" fmla="*/ 2147483647 h 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8"/>
                <a:gd name="T160" fmla="*/ 0 h 28"/>
                <a:gd name="T161" fmla="*/ 28 w 28"/>
                <a:gd name="T162" fmla="*/ 28 h 2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8" h="28">
                  <a:moveTo>
                    <a:pt x="0" y="28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6" y="1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6" y="4"/>
                  </a:lnTo>
                  <a:lnTo>
                    <a:pt x="18" y="1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7" y="1"/>
                  </a:lnTo>
                  <a:lnTo>
                    <a:pt x="28" y="5"/>
                  </a:lnTo>
                  <a:lnTo>
                    <a:pt x="28" y="9"/>
                  </a:lnTo>
                  <a:lnTo>
                    <a:pt x="28" y="28"/>
                  </a:lnTo>
                  <a:lnTo>
                    <a:pt x="25" y="28"/>
                  </a:lnTo>
                  <a:lnTo>
                    <a:pt x="25" y="10"/>
                  </a:lnTo>
                  <a:lnTo>
                    <a:pt x="24" y="6"/>
                  </a:lnTo>
                  <a:lnTo>
                    <a:pt x="23" y="4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7" y="5"/>
                  </a:lnTo>
                  <a:lnTo>
                    <a:pt x="16" y="7"/>
                  </a:lnTo>
                  <a:lnTo>
                    <a:pt x="16" y="11"/>
                  </a:lnTo>
                  <a:lnTo>
                    <a:pt x="16" y="28"/>
                  </a:lnTo>
                  <a:lnTo>
                    <a:pt x="12" y="28"/>
                  </a:lnTo>
                  <a:lnTo>
                    <a:pt x="12" y="10"/>
                  </a:lnTo>
                  <a:lnTo>
                    <a:pt x="11" y="5"/>
                  </a:lnTo>
                  <a:lnTo>
                    <a:pt x="10" y="4"/>
                  </a:lnTo>
                  <a:lnTo>
                    <a:pt x="9" y="4"/>
                  </a:lnTo>
                  <a:lnTo>
                    <a:pt x="6" y="4"/>
                  </a:lnTo>
                  <a:lnTo>
                    <a:pt x="5" y="6"/>
                  </a:lnTo>
                  <a:lnTo>
                    <a:pt x="4" y="9"/>
                  </a:lnTo>
                  <a:lnTo>
                    <a:pt x="4" y="14"/>
                  </a:lnTo>
                  <a:lnTo>
                    <a:pt x="4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" name="Freeform 85"/>
            <p:cNvSpPr>
              <a:spLocks/>
            </p:cNvSpPr>
            <p:nvPr/>
          </p:nvSpPr>
          <p:spPr bwMode="auto">
            <a:xfrm>
              <a:off x="9286875" y="3043238"/>
              <a:ext cx="14287" cy="22225"/>
            </a:xfrm>
            <a:custGeom>
              <a:avLst/>
              <a:gdLst>
                <a:gd name="T0" fmla="*/ 2147483647 w 16"/>
                <a:gd name="T1" fmla="*/ 2147483647 h 28"/>
                <a:gd name="T2" fmla="*/ 2147483647 w 16"/>
                <a:gd name="T3" fmla="*/ 2147483647 h 28"/>
                <a:gd name="T4" fmla="*/ 2147483647 w 16"/>
                <a:gd name="T5" fmla="*/ 2147483647 h 28"/>
                <a:gd name="T6" fmla="*/ 2147483647 w 16"/>
                <a:gd name="T7" fmla="*/ 2147483647 h 28"/>
                <a:gd name="T8" fmla="*/ 2147483647 w 16"/>
                <a:gd name="T9" fmla="*/ 2147483647 h 28"/>
                <a:gd name="T10" fmla="*/ 2147483647 w 16"/>
                <a:gd name="T11" fmla="*/ 2147483647 h 28"/>
                <a:gd name="T12" fmla="*/ 2147483647 w 16"/>
                <a:gd name="T13" fmla="*/ 2147483647 h 28"/>
                <a:gd name="T14" fmla="*/ 2147483647 w 16"/>
                <a:gd name="T15" fmla="*/ 2147483647 h 28"/>
                <a:gd name="T16" fmla="*/ 2147483647 w 16"/>
                <a:gd name="T17" fmla="*/ 2147483647 h 28"/>
                <a:gd name="T18" fmla="*/ 2147483647 w 16"/>
                <a:gd name="T19" fmla="*/ 2147483647 h 28"/>
                <a:gd name="T20" fmla="*/ 0 w 16"/>
                <a:gd name="T21" fmla="*/ 2147483647 h 28"/>
                <a:gd name="T22" fmla="*/ 0 w 16"/>
                <a:gd name="T23" fmla="*/ 2147483647 h 28"/>
                <a:gd name="T24" fmla="*/ 0 w 16"/>
                <a:gd name="T25" fmla="*/ 2147483647 h 28"/>
                <a:gd name="T26" fmla="*/ 0 w 16"/>
                <a:gd name="T27" fmla="*/ 0 h 28"/>
                <a:gd name="T28" fmla="*/ 2147483647 w 16"/>
                <a:gd name="T29" fmla="*/ 0 h 28"/>
                <a:gd name="T30" fmla="*/ 2147483647 w 16"/>
                <a:gd name="T31" fmla="*/ 2147483647 h 28"/>
                <a:gd name="T32" fmla="*/ 2147483647 w 16"/>
                <a:gd name="T33" fmla="*/ 2147483647 h 28"/>
                <a:gd name="T34" fmla="*/ 2147483647 w 16"/>
                <a:gd name="T35" fmla="*/ 2147483647 h 28"/>
                <a:gd name="T36" fmla="*/ 2147483647 w 16"/>
                <a:gd name="T37" fmla="*/ 2147483647 h 28"/>
                <a:gd name="T38" fmla="*/ 2147483647 w 16"/>
                <a:gd name="T39" fmla="*/ 2147483647 h 28"/>
                <a:gd name="T40" fmla="*/ 2147483647 w 16"/>
                <a:gd name="T41" fmla="*/ 2147483647 h 28"/>
                <a:gd name="T42" fmla="*/ 2147483647 w 16"/>
                <a:gd name="T43" fmla="*/ 2147483647 h 28"/>
                <a:gd name="T44" fmla="*/ 2147483647 w 16"/>
                <a:gd name="T45" fmla="*/ 2147483647 h 28"/>
                <a:gd name="T46" fmla="*/ 2147483647 w 16"/>
                <a:gd name="T47" fmla="*/ 2147483647 h 28"/>
                <a:gd name="T48" fmla="*/ 2147483647 w 16"/>
                <a:gd name="T49" fmla="*/ 2147483647 h 28"/>
                <a:gd name="T50" fmla="*/ 2147483647 w 16"/>
                <a:gd name="T51" fmla="*/ 2147483647 h 28"/>
                <a:gd name="T52" fmla="*/ 2147483647 w 16"/>
                <a:gd name="T53" fmla="*/ 2147483647 h 28"/>
                <a:gd name="T54" fmla="*/ 2147483647 w 16"/>
                <a:gd name="T55" fmla="*/ 2147483647 h 28"/>
                <a:gd name="T56" fmla="*/ 2147483647 w 16"/>
                <a:gd name="T57" fmla="*/ 0 h 28"/>
                <a:gd name="T58" fmla="*/ 2147483647 w 16"/>
                <a:gd name="T59" fmla="*/ 0 h 28"/>
                <a:gd name="T60" fmla="*/ 2147483647 w 16"/>
                <a:gd name="T61" fmla="*/ 2147483647 h 28"/>
                <a:gd name="T62" fmla="*/ 2147483647 w 16"/>
                <a:gd name="T63" fmla="*/ 2147483647 h 2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6"/>
                <a:gd name="T97" fmla="*/ 0 h 28"/>
                <a:gd name="T98" fmla="*/ 16 w 16"/>
                <a:gd name="T99" fmla="*/ 28 h 2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6" h="28">
                  <a:moveTo>
                    <a:pt x="13" y="28"/>
                  </a:moveTo>
                  <a:lnTo>
                    <a:pt x="13" y="24"/>
                  </a:lnTo>
                  <a:lnTo>
                    <a:pt x="10" y="27"/>
                  </a:lnTo>
                  <a:lnTo>
                    <a:pt x="7" y="28"/>
                  </a:lnTo>
                  <a:lnTo>
                    <a:pt x="4" y="28"/>
                  </a:lnTo>
                  <a:lnTo>
                    <a:pt x="2" y="27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15"/>
                  </a:lnTo>
                  <a:lnTo>
                    <a:pt x="3" y="22"/>
                  </a:lnTo>
                  <a:lnTo>
                    <a:pt x="4" y="23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1" y="22"/>
                  </a:lnTo>
                  <a:lnTo>
                    <a:pt x="11" y="19"/>
                  </a:lnTo>
                  <a:lnTo>
                    <a:pt x="13" y="15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6" y="28"/>
                  </a:lnTo>
                  <a:lnTo>
                    <a:pt x="1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" name="Freeform 86"/>
            <p:cNvSpPr>
              <a:spLocks/>
            </p:cNvSpPr>
            <p:nvPr/>
          </p:nvSpPr>
          <p:spPr bwMode="auto">
            <a:xfrm>
              <a:off x="9304338" y="3043238"/>
              <a:ext cx="12700" cy="22225"/>
            </a:xfrm>
            <a:custGeom>
              <a:avLst/>
              <a:gdLst>
                <a:gd name="T0" fmla="*/ 0 w 17"/>
                <a:gd name="T1" fmla="*/ 2147483647 h 28"/>
                <a:gd name="T2" fmla="*/ 0 w 17"/>
                <a:gd name="T3" fmla="*/ 0 h 28"/>
                <a:gd name="T4" fmla="*/ 0 w 17"/>
                <a:gd name="T5" fmla="*/ 0 h 28"/>
                <a:gd name="T6" fmla="*/ 0 w 17"/>
                <a:gd name="T7" fmla="*/ 2147483647 h 28"/>
                <a:gd name="T8" fmla="*/ 0 w 17"/>
                <a:gd name="T9" fmla="*/ 2147483647 h 28"/>
                <a:gd name="T10" fmla="*/ 0 w 17"/>
                <a:gd name="T11" fmla="*/ 2147483647 h 28"/>
                <a:gd name="T12" fmla="*/ 0 w 17"/>
                <a:gd name="T13" fmla="*/ 2147483647 h 28"/>
                <a:gd name="T14" fmla="*/ 0 w 17"/>
                <a:gd name="T15" fmla="*/ 0 h 28"/>
                <a:gd name="T16" fmla="*/ 0 w 17"/>
                <a:gd name="T17" fmla="*/ 0 h 28"/>
                <a:gd name="T18" fmla="*/ 0 w 17"/>
                <a:gd name="T19" fmla="*/ 0 h 28"/>
                <a:gd name="T20" fmla="*/ 0 w 17"/>
                <a:gd name="T21" fmla="*/ 0 h 28"/>
                <a:gd name="T22" fmla="*/ 0 w 17"/>
                <a:gd name="T23" fmla="*/ 2147483647 h 28"/>
                <a:gd name="T24" fmla="*/ 0 w 17"/>
                <a:gd name="T25" fmla="*/ 2147483647 h 28"/>
                <a:gd name="T26" fmla="*/ 0 w 17"/>
                <a:gd name="T27" fmla="*/ 2147483647 h 28"/>
                <a:gd name="T28" fmla="*/ 0 w 17"/>
                <a:gd name="T29" fmla="*/ 2147483647 h 28"/>
                <a:gd name="T30" fmla="*/ 0 w 17"/>
                <a:gd name="T31" fmla="*/ 2147483647 h 28"/>
                <a:gd name="T32" fmla="*/ 0 w 17"/>
                <a:gd name="T33" fmla="*/ 2147483647 h 28"/>
                <a:gd name="T34" fmla="*/ 0 w 17"/>
                <a:gd name="T35" fmla="*/ 2147483647 h 28"/>
                <a:gd name="T36" fmla="*/ 0 w 17"/>
                <a:gd name="T37" fmla="*/ 2147483647 h 28"/>
                <a:gd name="T38" fmla="*/ 0 w 17"/>
                <a:gd name="T39" fmla="*/ 2147483647 h 28"/>
                <a:gd name="T40" fmla="*/ 0 w 17"/>
                <a:gd name="T41" fmla="*/ 2147483647 h 28"/>
                <a:gd name="T42" fmla="*/ 0 w 17"/>
                <a:gd name="T43" fmla="*/ 2147483647 h 28"/>
                <a:gd name="T44" fmla="*/ 0 w 17"/>
                <a:gd name="T45" fmla="*/ 2147483647 h 28"/>
                <a:gd name="T46" fmla="*/ 0 w 17"/>
                <a:gd name="T47" fmla="*/ 2147483647 h 28"/>
                <a:gd name="T48" fmla="*/ 0 w 17"/>
                <a:gd name="T49" fmla="*/ 2147483647 h 28"/>
                <a:gd name="T50" fmla="*/ 0 w 17"/>
                <a:gd name="T51" fmla="*/ 2147483647 h 28"/>
                <a:gd name="T52" fmla="*/ 0 w 17"/>
                <a:gd name="T53" fmla="*/ 2147483647 h 28"/>
                <a:gd name="T54" fmla="*/ 0 w 17"/>
                <a:gd name="T55" fmla="*/ 2147483647 h 28"/>
                <a:gd name="T56" fmla="*/ 0 w 17"/>
                <a:gd name="T57" fmla="*/ 2147483647 h 28"/>
                <a:gd name="T58" fmla="*/ 0 w 17"/>
                <a:gd name="T59" fmla="*/ 2147483647 h 28"/>
                <a:gd name="T60" fmla="*/ 0 w 17"/>
                <a:gd name="T61" fmla="*/ 2147483647 h 28"/>
                <a:gd name="T62" fmla="*/ 0 w 17"/>
                <a:gd name="T63" fmla="*/ 2147483647 h 28"/>
                <a:gd name="T64" fmla="*/ 0 w 17"/>
                <a:gd name="T65" fmla="*/ 2147483647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"/>
                <a:gd name="T100" fmla="*/ 0 h 28"/>
                <a:gd name="T101" fmla="*/ 17 w 17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" h="28">
                  <a:moveTo>
                    <a:pt x="0" y="28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5" y="2"/>
                  </a:lnTo>
                  <a:lnTo>
                    <a:pt x="17" y="5"/>
                  </a:lnTo>
                  <a:lnTo>
                    <a:pt x="17" y="11"/>
                  </a:lnTo>
                  <a:lnTo>
                    <a:pt x="17" y="28"/>
                  </a:lnTo>
                  <a:lnTo>
                    <a:pt x="13" y="28"/>
                  </a:lnTo>
                  <a:lnTo>
                    <a:pt x="13" y="11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9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5" y="9"/>
                  </a:lnTo>
                  <a:lnTo>
                    <a:pt x="4" y="13"/>
                  </a:lnTo>
                  <a:lnTo>
                    <a:pt x="4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" name="Freeform 87"/>
            <p:cNvSpPr>
              <a:spLocks noEditPoints="1"/>
            </p:cNvSpPr>
            <p:nvPr/>
          </p:nvSpPr>
          <p:spPr bwMode="auto">
            <a:xfrm>
              <a:off x="9321800" y="3035300"/>
              <a:ext cx="3175" cy="30163"/>
            </a:xfrm>
            <a:custGeom>
              <a:avLst/>
              <a:gdLst>
                <a:gd name="T0" fmla="*/ 0 w 4"/>
                <a:gd name="T1" fmla="*/ 2147483647 h 38"/>
                <a:gd name="T2" fmla="*/ 0 w 4"/>
                <a:gd name="T3" fmla="*/ 0 h 38"/>
                <a:gd name="T4" fmla="*/ 2147483647 w 4"/>
                <a:gd name="T5" fmla="*/ 0 h 38"/>
                <a:gd name="T6" fmla="*/ 2147483647 w 4"/>
                <a:gd name="T7" fmla="*/ 2147483647 h 38"/>
                <a:gd name="T8" fmla="*/ 0 w 4"/>
                <a:gd name="T9" fmla="*/ 2147483647 h 38"/>
                <a:gd name="T10" fmla="*/ 0 w 4"/>
                <a:gd name="T11" fmla="*/ 2147483647 h 38"/>
                <a:gd name="T12" fmla="*/ 0 w 4"/>
                <a:gd name="T13" fmla="*/ 2147483647 h 38"/>
                <a:gd name="T14" fmla="*/ 2147483647 w 4"/>
                <a:gd name="T15" fmla="*/ 2147483647 h 38"/>
                <a:gd name="T16" fmla="*/ 2147483647 w 4"/>
                <a:gd name="T17" fmla="*/ 2147483647 h 38"/>
                <a:gd name="T18" fmla="*/ 0 w 4"/>
                <a:gd name="T19" fmla="*/ 2147483647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8"/>
                <a:gd name="T32" fmla="*/ 4 w 4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8">
                  <a:moveTo>
                    <a:pt x="0" y="5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lnTo>
                    <a:pt x="0" y="5"/>
                  </a:lnTo>
                  <a:close/>
                  <a:moveTo>
                    <a:pt x="0" y="38"/>
                  </a:moveTo>
                  <a:lnTo>
                    <a:pt x="0" y="10"/>
                  </a:lnTo>
                  <a:lnTo>
                    <a:pt x="4" y="10"/>
                  </a:lnTo>
                  <a:lnTo>
                    <a:pt x="4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3" name="Freeform 88"/>
            <p:cNvSpPr>
              <a:spLocks/>
            </p:cNvSpPr>
            <p:nvPr/>
          </p:nvSpPr>
          <p:spPr bwMode="auto">
            <a:xfrm>
              <a:off x="9328150" y="3043238"/>
              <a:ext cx="14287" cy="22225"/>
            </a:xfrm>
            <a:custGeom>
              <a:avLst/>
              <a:gdLst>
                <a:gd name="T0" fmla="*/ 2147483647 w 17"/>
                <a:gd name="T1" fmla="*/ 2147483647 h 28"/>
                <a:gd name="T2" fmla="*/ 2147483647 w 17"/>
                <a:gd name="T3" fmla="*/ 2147483647 h 28"/>
                <a:gd name="T4" fmla="*/ 2147483647 w 17"/>
                <a:gd name="T5" fmla="*/ 2147483647 h 28"/>
                <a:gd name="T6" fmla="*/ 2147483647 w 17"/>
                <a:gd name="T7" fmla="*/ 2147483647 h 28"/>
                <a:gd name="T8" fmla="*/ 2147483647 w 17"/>
                <a:gd name="T9" fmla="*/ 2147483647 h 28"/>
                <a:gd name="T10" fmla="*/ 2147483647 w 17"/>
                <a:gd name="T11" fmla="*/ 2147483647 h 28"/>
                <a:gd name="T12" fmla="*/ 2147483647 w 17"/>
                <a:gd name="T13" fmla="*/ 2147483647 h 28"/>
                <a:gd name="T14" fmla="*/ 2147483647 w 17"/>
                <a:gd name="T15" fmla="*/ 2147483647 h 28"/>
                <a:gd name="T16" fmla="*/ 2147483647 w 17"/>
                <a:gd name="T17" fmla="*/ 2147483647 h 28"/>
                <a:gd name="T18" fmla="*/ 2147483647 w 17"/>
                <a:gd name="T19" fmla="*/ 2147483647 h 28"/>
                <a:gd name="T20" fmla="*/ 2147483647 w 17"/>
                <a:gd name="T21" fmla="*/ 2147483647 h 28"/>
                <a:gd name="T22" fmla="*/ 2147483647 w 17"/>
                <a:gd name="T23" fmla="*/ 2147483647 h 28"/>
                <a:gd name="T24" fmla="*/ 2147483647 w 17"/>
                <a:gd name="T25" fmla="*/ 2147483647 h 28"/>
                <a:gd name="T26" fmla="*/ 0 w 17"/>
                <a:gd name="T27" fmla="*/ 2147483647 h 28"/>
                <a:gd name="T28" fmla="*/ 0 w 17"/>
                <a:gd name="T29" fmla="*/ 2147483647 h 28"/>
                <a:gd name="T30" fmla="*/ 2147483647 w 17"/>
                <a:gd name="T31" fmla="*/ 2147483647 h 28"/>
                <a:gd name="T32" fmla="*/ 2147483647 w 17"/>
                <a:gd name="T33" fmla="*/ 2147483647 h 28"/>
                <a:gd name="T34" fmla="*/ 2147483647 w 17"/>
                <a:gd name="T35" fmla="*/ 2147483647 h 28"/>
                <a:gd name="T36" fmla="*/ 2147483647 w 17"/>
                <a:gd name="T37" fmla="*/ 0 h 28"/>
                <a:gd name="T38" fmla="*/ 2147483647 w 17"/>
                <a:gd name="T39" fmla="*/ 0 h 28"/>
                <a:gd name="T40" fmla="*/ 2147483647 w 17"/>
                <a:gd name="T41" fmla="*/ 0 h 28"/>
                <a:gd name="T42" fmla="*/ 2147483647 w 17"/>
                <a:gd name="T43" fmla="*/ 0 h 28"/>
                <a:gd name="T44" fmla="*/ 2147483647 w 17"/>
                <a:gd name="T45" fmla="*/ 2147483647 h 28"/>
                <a:gd name="T46" fmla="*/ 2147483647 w 17"/>
                <a:gd name="T47" fmla="*/ 2147483647 h 28"/>
                <a:gd name="T48" fmla="*/ 2147483647 w 17"/>
                <a:gd name="T49" fmla="*/ 2147483647 h 28"/>
                <a:gd name="T50" fmla="*/ 2147483647 w 17"/>
                <a:gd name="T51" fmla="*/ 2147483647 h 28"/>
                <a:gd name="T52" fmla="*/ 2147483647 w 17"/>
                <a:gd name="T53" fmla="*/ 2147483647 h 28"/>
                <a:gd name="T54" fmla="*/ 2147483647 w 17"/>
                <a:gd name="T55" fmla="*/ 2147483647 h 28"/>
                <a:gd name="T56" fmla="*/ 2147483647 w 17"/>
                <a:gd name="T57" fmla="*/ 2147483647 h 28"/>
                <a:gd name="T58" fmla="*/ 2147483647 w 17"/>
                <a:gd name="T59" fmla="*/ 2147483647 h 28"/>
                <a:gd name="T60" fmla="*/ 2147483647 w 17"/>
                <a:gd name="T61" fmla="*/ 2147483647 h 28"/>
                <a:gd name="T62" fmla="*/ 2147483647 w 17"/>
                <a:gd name="T63" fmla="*/ 2147483647 h 28"/>
                <a:gd name="T64" fmla="*/ 2147483647 w 17"/>
                <a:gd name="T65" fmla="*/ 2147483647 h 28"/>
                <a:gd name="T66" fmla="*/ 2147483647 w 17"/>
                <a:gd name="T67" fmla="*/ 2147483647 h 28"/>
                <a:gd name="T68" fmla="*/ 2147483647 w 17"/>
                <a:gd name="T69" fmla="*/ 2147483647 h 28"/>
                <a:gd name="T70" fmla="*/ 2147483647 w 17"/>
                <a:gd name="T71" fmla="*/ 2147483647 h 28"/>
                <a:gd name="T72" fmla="*/ 2147483647 w 17"/>
                <a:gd name="T73" fmla="*/ 2147483647 h 28"/>
                <a:gd name="T74" fmla="*/ 2147483647 w 17"/>
                <a:gd name="T75" fmla="*/ 2147483647 h 28"/>
                <a:gd name="T76" fmla="*/ 2147483647 w 17"/>
                <a:gd name="T77" fmla="*/ 2147483647 h 28"/>
                <a:gd name="T78" fmla="*/ 2147483647 w 17"/>
                <a:gd name="T79" fmla="*/ 2147483647 h 28"/>
                <a:gd name="T80" fmla="*/ 2147483647 w 17"/>
                <a:gd name="T81" fmla="*/ 2147483647 h 28"/>
                <a:gd name="T82" fmla="*/ 2147483647 w 17"/>
                <a:gd name="T83" fmla="*/ 2147483647 h 28"/>
                <a:gd name="T84" fmla="*/ 2147483647 w 17"/>
                <a:gd name="T85" fmla="*/ 2147483647 h 28"/>
                <a:gd name="T86" fmla="*/ 2147483647 w 17"/>
                <a:gd name="T87" fmla="*/ 2147483647 h 28"/>
                <a:gd name="T88" fmla="*/ 2147483647 w 17"/>
                <a:gd name="T89" fmla="*/ 2147483647 h 28"/>
                <a:gd name="T90" fmla="*/ 2147483647 w 17"/>
                <a:gd name="T91" fmla="*/ 2147483647 h 28"/>
                <a:gd name="T92" fmla="*/ 2147483647 w 17"/>
                <a:gd name="T93" fmla="*/ 2147483647 h 28"/>
                <a:gd name="T94" fmla="*/ 2147483647 w 17"/>
                <a:gd name="T95" fmla="*/ 2147483647 h 28"/>
                <a:gd name="T96" fmla="*/ 2147483647 w 17"/>
                <a:gd name="T97" fmla="*/ 2147483647 h 28"/>
                <a:gd name="T98" fmla="*/ 2147483647 w 17"/>
                <a:gd name="T99" fmla="*/ 2147483647 h 2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7"/>
                <a:gd name="T151" fmla="*/ 0 h 28"/>
                <a:gd name="T152" fmla="*/ 17 w 17"/>
                <a:gd name="T153" fmla="*/ 28 h 2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7" h="28">
                  <a:moveTo>
                    <a:pt x="15" y="18"/>
                  </a:moveTo>
                  <a:lnTo>
                    <a:pt x="17" y="18"/>
                  </a:lnTo>
                  <a:lnTo>
                    <a:pt x="17" y="23"/>
                  </a:lnTo>
                  <a:lnTo>
                    <a:pt x="15" y="25"/>
                  </a:lnTo>
                  <a:lnTo>
                    <a:pt x="13" y="28"/>
                  </a:lnTo>
                  <a:lnTo>
                    <a:pt x="9" y="28"/>
                  </a:lnTo>
                  <a:lnTo>
                    <a:pt x="6" y="28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4"/>
                  </a:lnTo>
                  <a:lnTo>
                    <a:pt x="1" y="7"/>
                  </a:lnTo>
                  <a:lnTo>
                    <a:pt x="3" y="4"/>
                  </a:lnTo>
                  <a:lnTo>
                    <a:pt x="6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5" y="1"/>
                  </a:lnTo>
                  <a:lnTo>
                    <a:pt x="16" y="5"/>
                  </a:lnTo>
                  <a:lnTo>
                    <a:pt x="17" y="9"/>
                  </a:lnTo>
                  <a:lnTo>
                    <a:pt x="14" y="9"/>
                  </a:lnTo>
                  <a:lnTo>
                    <a:pt x="13" y="5"/>
                  </a:lnTo>
                  <a:lnTo>
                    <a:pt x="9" y="4"/>
                  </a:lnTo>
                  <a:lnTo>
                    <a:pt x="7" y="4"/>
                  </a:lnTo>
                  <a:lnTo>
                    <a:pt x="6" y="6"/>
                  </a:lnTo>
                  <a:lnTo>
                    <a:pt x="4" y="9"/>
                  </a:lnTo>
                  <a:lnTo>
                    <a:pt x="3" y="14"/>
                  </a:lnTo>
                  <a:lnTo>
                    <a:pt x="4" y="19"/>
                  </a:lnTo>
                  <a:lnTo>
                    <a:pt x="6" y="22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3"/>
                  </a:lnTo>
                  <a:lnTo>
                    <a:pt x="14" y="20"/>
                  </a:lnTo>
                  <a:lnTo>
                    <a:pt x="15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" name="Freeform 89"/>
            <p:cNvSpPr>
              <a:spLocks noEditPoints="1"/>
            </p:cNvSpPr>
            <p:nvPr/>
          </p:nvSpPr>
          <p:spPr bwMode="auto">
            <a:xfrm>
              <a:off x="9344025" y="3043238"/>
              <a:ext cx="14287" cy="22225"/>
            </a:xfrm>
            <a:custGeom>
              <a:avLst/>
              <a:gdLst>
                <a:gd name="T0" fmla="*/ 0 w 19"/>
                <a:gd name="T1" fmla="*/ 2147483647 h 28"/>
                <a:gd name="T2" fmla="*/ 0 w 19"/>
                <a:gd name="T3" fmla="*/ 2147483647 h 28"/>
                <a:gd name="T4" fmla="*/ 0 w 19"/>
                <a:gd name="T5" fmla="*/ 2147483647 h 28"/>
                <a:gd name="T6" fmla="*/ 0 w 19"/>
                <a:gd name="T7" fmla="*/ 2147483647 h 28"/>
                <a:gd name="T8" fmla="*/ 0 w 19"/>
                <a:gd name="T9" fmla="*/ 2147483647 h 28"/>
                <a:gd name="T10" fmla="*/ 0 w 19"/>
                <a:gd name="T11" fmla="*/ 2147483647 h 28"/>
                <a:gd name="T12" fmla="*/ 0 w 19"/>
                <a:gd name="T13" fmla="*/ 2147483647 h 28"/>
                <a:gd name="T14" fmla="*/ 0 w 19"/>
                <a:gd name="T15" fmla="*/ 2147483647 h 28"/>
                <a:gd name="T16" fmla="*/ 0 w 19"/>
                <a:gd name="T17" fmla="*/ 2147483647 h 28"/>
                <a:gd name="T18" fmla="*/ 0 w 19"/>
                <a:gd name="T19" fmla="*/ 2147483647 h 28"/>
                <a:gd name="T20" fmla="*/ 0 w 19"/>
                <a:gd name="T21" fmla="*/ 2147483647 h 28"/>
                <a:gd name="T22" fmla="*/ 0 w 19"/>
                <a:gd name="T23" fmla="*/ 2147483647 h 28"/>
                <a:gd name="T24" fmla="*/ 0 w 19"/>
                <a:gd name="T25" fmla="*/ 2147483647 h 28"/>
                <a:gd name="T26" fmla="*/ 0 w 19"/>
                <a:gd name="T27" fmla="*/ 2147483647 h 28"/>
                <a:gd name="T28" fmla="*/ 0 w 19"/>
                <a:gd name="T29" fmla="*/ 2147483647 h 28"/>
                <a:gd name="T30" fmla="*/ 0 w 19"/>
                <a:gd name="T31" fmla="*/ 2147483647 h 28"/>
                <a:gd name="T32" fmla="*/ 0 w 19"/>
                <a:gd name="T33" fmla="*/ 2147483647 h 28"/>
                <a:gd name="T34" fmla="*/ 0 w 19"/>
                <a:gd name="T35" fmla="*/ 0 h 28"/>
                <a:gd name="T36" fmla="*/ 0 w 19"/>
                <a:gd name="T37" fmla="*/ 0 h 28"/>
                <a:gd name="T38" fmla="*/ 0 w 19"/>
                <a:gd name="T39" fmla="*/ 2147483647 h 28"/>
                <a:gd name="T40" fmla="*/ 0 w 19"/>
                <a:gd name="T41" fmla="*/ 2147483647 h 28"/>
                <a:gd name="T42" fmla="*/ 0 w 19"/>
                <a:gd name="T43" fmla="*/ 2147483647 h 28"/>
                <a:gd name="T44" fmla="*/ 0 w 19"/>
                <a:gd name="T45" fmla="*/ 2147483647 h 28"/>
                <a:gd name="T46" fmla="*/ 0 w 19"/>
                <a:gd name="T47" fmla="*/ 2147483647 h 28"/>
                <a:gd name="T48" fmla="*/ 0 w 19"/>
                <a:gd name="T49" fmla="*/ 2147483647 h 28"/>
                <a:gd name="T50" fmla="*/ 0 w 19"/>
                <a:gd name="T51" fmla="*/ 2147483647 h 28"/>
                <a:gd name="T52" fmla="*/ 0 w 19"/>
                <a:gd name="T53" fmla="*/ 2147483647 h 28"/>
                <a:gd name="T54" fmla="*/ 0 w 19"/>
                <a:gd name="T55" fmla="*/ 2147483647 h 28"/>
                <a:gd name="T56" fmla="*/ 0 w 19"/>
                <a:gd name="T57" fmla="*/ 2147483647 h 28"/>
                <a:gd name="T58" fmla="*/ 0 w 19"/>
                <a:gd name="T59" fmla="*/ 2147483647 h 28"/>
                <a:gd name="T60" fmla="*/ 0 w 19"/>
                <a:gd name="T61" fmla="*/ 2147483647 h 28"/>
                <a:gd name="T62" fmla="*/ 0 w 19"/>
                <a:gd name="T63" fmla="*/ 2147483647 h 28"/>
                <a:gd name="T64" fmla="*/ 0 w 19"/>
                <a:gd name="T65" fmla="*/ 2147483647 h 28"/>
                <a:gd name="T66" fmla="*/ 0 w 19"/>
                <a:gd name="T67" fmla="*/ 2147483647 h 28"/>
                <a:gd name="T68" fmla="*/ 0 w 19"/>
                <a:gd name="T69" fmla="*/ 2147483647 h 28"/>
                <a:gd name="T70" fmla="*/ 0 w 19"/>
                <a:gd name="T71" fmla="*/ 2147483647 h 2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9"/>
                <a:gd name="T109" fmla="*/ 0 h 28"/>
                <a:gd name="T110" fmla="*/ 19 w 19"/>
                <a:gd name="T111" fmla="*/ 28 h 2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9" h="28">
                  <a:moveTo>
                    <a:pt x="14" y="24"/>
                  </a:moveTo>
                  <a:lnTo>
                    <a:pt x="14" y="24"/>
                  </a:lnTo>
                  <a:lnTo>
                    <a:pt x="10" y="27"/>
                  </a:lnTo>
                  <a:lnTo>
                    <a:pt x="7" y="28"/>
                  </a:lnTo>
                  <a:lnTo>
                    <a:pt x="3" y="28"/>
                  </a:lnTo>
                  <a:lnTo>
                    <a:pt x="2" y="27"/>
                  </a:lnTo>
                  <a:lnTo>
                    <a:pt x="0" y="24"/>
                  </a:lnTo>
                  <a:lnTo>
                    <a:pt x="0" y="20"/>
                  </a:lnTo>
                  <a:lnTo>
                    <a:pt x="1" y="16"/>
                  </a:lnTo>
                  <a:lnTo>
                    <a:pt x="3" y="14"/>
                  </a:lnTo>
                  <a:lnTo>
                    <a:pt x="8" y="11"/>
                  </a:lnTo>
                  <a:lnTo>
                    <a:pt x="14" y="10"/>
                  </a:lnTo>
                  <a:lnTo>
                    <a:pt x="14" y="9"/>
                  </a:lnTo>
                  <a:lnTo>
                    <a:pt x="13" y="5"/>
                  </a:lnTo>
                  <a:lnTo>
                    <a:pt x="12" y="4"/>
                  </a:lnTo>
                  <a:lnTo>
                    <a:pt x="9" y="4"/>
                  </a:lnTo>
                  <a:lnTo>
                    <a:pt x="6" y="5"/>
                  </a:lnTo>
                  <a:lnTo>
                    <a:pt x="3" y="9"/>
                  </a:lnTo>
                  <a:lnTo>
                    <a:pt x="0" y="7"/>
                  </a:lnTo>
                  <a:lnTo>
                    <a:pt x="1" y="4"/>
                  </a:lnTo>
                  <a:lnTo>
                    <a:pt x="3" y="1"/>
                  </a:lnTo>
                  <a:lnTo>
                    <a:pt x="6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10"/>
                  </a:lnTo>
                  <a:lnTo>
                    <a:pt x="18" y="16"/>
                  </a:lnTo>
                  <a:lnTo>
                    <a:pt x="18" y="24"/>
                  </a:lnTo>
                  <a:lnTo>
                    <a:pt x="19" y="28"/>
                  </a:lnTo>
                  <a:lnTo>
                    <a:pt x="15" y="28"/>
                  </a:lnTo>
                  <a:lnTo>
                    <a:pt x="14" y="24"/>
                  </a:lnTo>
                  <a:close/>
                  <a:moveTo>
                    <a:pt x="14" y="14"/>
                  </a:moveTo>
                  <a:lnTo>
                    <a:pt x="14" y="14"/>
                  </a:lnTo>
                  <a:lnTo>
                    <a:pt x="8" y="15"/>
                  </a:lnTo>
                  <a:lnTo>
                    <a:pt x="6" y="16"/>
                  </a:lnTo>
                  <a:lnTo>
                    <a:pt x="3" y="18"/>
                  </a:lnTo>
                  <a:lnTo>
                    <a:pt x="3" y="20"/>
                  </a:lnTo>
                  <a:lnTo>
                    <a:pt x="4" y="23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3" y="20"/>
                  </a:lnTo>
                  <a:lnTo>
                    <a:pt x="14" y="15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" name="Freeform 90"/>
            <p:cNvSpPr>
              <a:spLocks/>
            </p:cNvSpPr>
            <p:nvPr/>
          </p:nvSpPr>
          <p:spPr bwMode="auto">
            <a:xfrm>
              <a:off x="9361488" y="3035300"/>
              <a:ext cx="6350" cy="30163"/>
            </a:xfrm>
            <a:custGeom>
              <a:avLst/>
              <a:gdLst>
                <a:gd name="T0" fmla="*/ 0 w 10"/>
                <a:gd name="T1" fmla="*/ 2147483647 h 37"/>
                <a:gd name="T2" fmla="*/ 0 w 10"/>
                <a:gd name="T3" fmla="*/ 2147483647 h 37"/>
                <a:gd name="T4" fmla="*/ 0 w 10"/>
                <a:gd name="T5" fmla="*/ 2147483647 h 37"/>
                <a:gd name="T6" fmla="*/ 0 w 10"/>
                <a:gd name="T7" fmla="*/ 2147483647 h 37"/>
                <a:gd name="T8" fmla="*/ 0 w 10"/>
                <a:gd name="T9" fmla="*/ 2147483647 h 37"/>
                <a:gd name="T10" fmla="*/ 0 w 10"/>
                <a:gd name="T11" fmla="*/ 2147483647 h 37"/>
                <a:gd name="T12" fmla="*/ 0 w 10"/>
                <a:gd name="T13" fmla="*/ 2147483647 h 37"/>
                <a:gd name="T14" fmla="*/ 0 w 10"/>
                <a:gd name="T15" fmla="*/ 2147483647 h 37"/>
                <a:gd name="T16" fmla="*/ 0 w 10"/>
                <a:gd name="T17" fmla="*/ 2147483647 h 37"/>
                <a:gd name="T18" fmla="*/ 0 w 10"/>
                <a:gd name="T19" fmla="*/ 2147483647 h 37"/>
                <a:gd name="T20" fmla="*/ 0 w 10"/>
                <a:gd name="T21" fmla="*/ 2147483647 h 37"/>
                <a:gd name="T22" fmla="*/ 0 w 10"/>
                <a:gd name="T23" fmla="*/ 2147483647 h 37"/>
                <a:gd name="T24" fmla="*/ 0 w 10"/>
                <a:gd name="T25" fmla="*/ 2147483647 h 37"/>
                <a:gd name="T26" fmla="*/ 0 w 10"/>
                <a:gd name="T27" fmla="*/ 2147483647 h 37"/>
                <a:gd name="T28" fmla="*/ 0 w 10"/>
                <a:gd name="T29" fmla="*/ 2147483647 h 37"/>
                <a:gd name="T30" fmla="*/ 0 w 10"/>
                <a:gd name="T31" fmla="*/ 0 h 37"/>
                <a:gd name="T32" fmla="*/ 0 w 10"/>
                <a:gd name="T33" fmla="*/ 2147483647 h 37"/>
                <a:gd name="T34" fmla="*/ 0 w 10"/>
                <a:gd name="T35" fmla="*/ 2147483647 h 37"/>
                <a:gd name="T36" fmla="*/ 0 w 10"/>
                <a:gd name="T37" fmla="*/ 2147483647 h 37"/>
                <a:gd name="T38" fmla="*/ 0 w 10"/>
                <a:gd name="T39" fmla="*/ 2147483647 h 37"/>
                <a:gd name="T40" fmla="*/ 0 w 10"/>
                <a:gd name="T41" fmla="*/ 2147483647 h 37"/>
                <a:gd name="T42" fmla="*/ 0 w 10"/>
                <a:gd name="T43" fmla="*/ 2147483647 h 37"/>
                <a:gd name="T44" fmla="*/ 0 w 10"/>
                <a:gd name="T45" fmla="*/ 2147483647 h 37"/>
                <a:gd name="T46" fmla="*/ 0 w 10"/>
                <a:gd name="T47" fmla="*/ 2147483647 h 37"/>
                <a:gd name="T48" fmla="*/ 0 w 10"/>
                <a:gd name="T49" fmla="*/ 2147483647 h 37"/>
                <a:gd name="T50" fmla="*/ 0 w 10"/>
                <a:gd name="T51" fmla="*/ 2147483647 h 37"/>
                <a:gd name="T52" fmla="*/ 0 w 10"/>
                <a:gd name="T53" fmla="*/ 2147483647 h 37"/>
                <a:gd name="T54" fmla="*/ 0 w 10"/>
                <a:gd name="T55" fmla="*/ 2147483647 h 3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0"/>
                <a:gd name="T85" fmla="*/ 0 h 37"/>
                <a:gd name="T86" fmla="*/ 10 w 10"/>
                <a:gd name="T87" fmla="*/ 37 h 3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0" h="37">
                  <a:moveTo>
                    <a:pt x="10" y="33"/>
                  </a:moveTo>
                  <a:lnTo>
                    <a:pt x="10" y="37"/>
                  </a:lnTo>
                  <a:lnTo>
                    <a:pt x="7" y="37"/>
                  </a:lnTo>
                  <a:lnTo>
                    <a:pt x="5" y="36"/>
                  </a:lnTo>
                  <a:lnTo>
                    <a:pt x="2" y="34"/>
                  </a:lnTo>
                  <a:lnTo>
                    <a:pt x="2" y="28"/>
                  </a:lnTo>
                  <a:lnTo>
                    <a:pt x="2" y="13"/>
                  </a:lnTo>
                  <a:lnTo>
                    <a:pt x="0" y="13"/>
                  </a:lnTo>
                  <a:lnTo>
                    <a:pt x="0" y="9"/>
                  </a:lnTo>
                  <a:lnTo>
                    <a:pt x="2" y="9"/>
                  </a:lnTo>
                  <a:lnTo>
                    <a:pt x="2" y="2"/>
                  </a:lnTo>
                  <a:lnTo>
                    <a:pt x="6" y="0"/>
                  </a:lnTo>
                  <a:lnTo>
                    <a:pt x="6" y="9"/>
                  </a:lnTo>
                  <a:lnTo>
                    <a:pt x="10" y="9"/>
                  </a:lnTo>
                  <a:lnTo>
                    <a:pt x="10" y="13"/>
                  </a:lnTo>
                  <a:lnTo>
                    <a:pt x="6" y="13"/>
                  </a:lnTo>
                  <a:lnTo>
                    <a:pt x="6" y="29"/>
                  </a:lnTo>
                  <a:lnTo>
                    <a:pt x="6" y="32"/>
                  </a:lnTo>
                  <a:lnTo>
                    <a:pt x="8" y="33"/>
                  </a:lnTo>
                  <a:lnTo>
                    <a:pt x="10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" name="Freeform 91"/>
            <p:cNvSpPr>
              <a:spLocks noEditPoints="1"/>
            </p:cNvSpPr>
            <p:nvPr/>
          </p:nvSpPr>
          <p:spPr bwMode="auto">
            <a:xfrm>
              <a:off x="9371013" y="3035300"/>
              <a:ext cx="3175" cy="30163"/>
            </a:xfrm>
            <a:custGeom>
              <a:avLst/>
              <a:gdLst>
                <a:gd name="T0" fmla="*/ 0 w 4"/>
                <a:gd name="T1" fmla="*/ 2147483647 h 38"/>
                <a:gd name="T2" fmla="*/ 0 w 4"/>
                <a:gd name="T3" fmla="*/ 0 h 38"/>
                <a:gd name="T4" fmla="*/ 2147483647 w 4"/>
                <a:gd name="T5" fmla="*/ 0 h 38"/>
                <a:gd name="T6" fmla="*/ 2147483647 w 4"/>
                <a:gd name="T7" fmla="*/ 2147483647 h 38"/>
                <a:gd name="T8" fmla="*/ 0 w 4"/>
                <a:gd name="T9" fmla="*/ 2147483647 h 38"/>
                <a:gd name="T10" fmla="*/ 0 w 4"/>
                <a:gd name="T11" fmla="*/ 2147483647 h 38"/>
                <a:gd name="T12" fmla="*/ 0 w 4"/>
                <a:gd name="T13" fmla="*/ 2147483647 h 38"/>
                <a:gd name="T14" fmla="*/ 2147483647 w 4"/>
                <a:gd name="T15" fmla="*/ 2147483647 h 38"/>
                <a:gd name="T16" fmla="*/ 2147483647 w 4"/>
                <a:gd name="T17" fmla="*/ 2147483647 h 38"/>
                <a:gd name="T18" fmla="*/ 0 w 4"/>
                <a:gd name="T19" fmla="*/ 2147483647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8"/>
                <a:gd name="T32" fmla="*/ 4 w 4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8">
                  <a:moveTo>
                    <a:pt x="0" y="5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lnTo>
                    <a:pt x="0" y="5"/>
                  </a:lnTo>
                  <a:close/>
                  <a:moveTo>
                    <a:pt x="0" y="38"/>
                  </a:moveTo>
                  <a:lnTo>
                    <a:pt x="0" y="10"/>
                  </a:lnTo>
                  <a:lnTo>
                    <a:pt x="4" y="10"/>
                  </a:lnTo>
                  <a:lnTo>
                    <a:pt x="4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7" name="Freeform 92"/>
            <p:cNvSpPr>
              <a:spLocks noEditPoints="1"/>
            </p:cNvSpPr>
            <p:nvPr/>
          </p:nvSpPr>
          <p:spPr bwMode="auto">
            <a:xfrm>
              <a:off x="9377363" y="3043238"/>
              <a:ext cx="14287" cy="22225"/>
            </a:xfrm>
            <a:custGeom>
              <a:avLst/>
              <a:gdLst>
                <a:gd name="T0" fmla="*/ 0 w 19"/>
                <a:gd name="T1" fmla="*/ 2147483647 h 28"/>
                <a:gd name="T2" fmla="*/ 0 w 19"/>
                <a:gd name="T3" fmla="*/ 2147483647 h 28"/>
                <a:gd name="T4" fmla="*/ 0 w 19"/>
                <a:gd name="T5" fmla="*/ 2147483647 h 28"/>
                <a:gd name="T6" fmla="*/ 0 w 19"/>
                <a:gd name="T7" fmla="*/ 2147483647 h 28"/>
                <a:gd name="T8" fmla="*/ 0 w 19"/>
                <a:gd name="T9" fmla="*/ 2147483647 h 28"/>
                <a:gd name="T10" fmla="*/ 0 w 19"/>
                <a:gd name="T11" fmla="*/ 0 h 28"/>
                <a:gd name="T12" fmla="*/ 0 w 19"/>
                <a:gd name="T13" fmla="*/ 0 h 28"/>
                <a:gd name="T14" fmla="*/ 0 w 19"/>
                <a:gd name="T15" fmla="*/ 0 h 28"/>
                <a:gd name="T16" fmla="*/ 0 w 19"/>
                <a:gd name="T17" fmla="*/ 0 h 28"/>
                <a:gd name="T18" fmla="*/ 0 w 19"/>
                <a:gd name="T19" fmla="*/ 2147483647 h 28"/>
                <a:gd name="T20" fmla="*/ 0 w 19"/>
                <a:gd name="T21" fmla="*/ 2147483647 h 28"/>
                <a:gd name="T22" fmla="*/ 0 w 19"/>
                <a:gd name="T23" fmla="*/ 2147483647 h 28"/>
                <a:gd name="T24" fmla="*/ 0 w 19"/>
                <a:gd name="T25" fmla="*/ 2147483647 h 28"/>
                <a:gd name="T26" fmla="*/ 0 w 19"/>
                <a:gd name="T27" fmla="*/ 2147483647 h 28"/>
                <a:gd name="T28" fmla="*/ 0 w 19"/>
                <a:gd name="T29" fmla="*/ 2147483647 h 28"/>
                <a:gd name="T30" fmla="*/ 0 w 19"/>
                <a:gd name="T31" fmla="*/ 2147483647 h 28"/>
                <a:gd name="T32" fmla="*/ 0 w 19"/>
                <a:gd name="T33" fmla="*/ 2147483647 h 28"/>
                <a:gd name="T34" fmla="*/ 0 w 19"/>
                <a:gd name="T35" fmla="*/ 2147483647 h 28"/>
                <a:gd name="T36" fmla="*/ 0 w 19"/>
                <a:gd name="T37" fmla="*/ 2147483647 h 28"/>
                <a:gd name="T38" fmla="*/ 0 w 19"/>
                <a:gd name="T39" fmla="*/ 2147483647 h 28"/>
                <a:gd name="T40" fmla="*/ 0 w 19"/>
                <a:gd name="T41" fmla="*/ 2147483647 h 28"/>
                <a:gd name="T42" fmla="*/ 0 w 19"/>
                <a:gd name="T43" fmla="*/ 2147483647 h 28"/>
                <a:gd name="T44" fmla="*/ 0 w 19"/>
                <a:gd name="T45" fmla="*/ 2147483647 h 28"/>
                <a:gd name="T46" fmla="*/ 0 w 19"/>
                <a:gd name="T47" fmla="*/ 2147483647 h 28"/>
                <a:gd name="T48" fmla="*/ 0 w 19"/>
                <a:gd name="T49" fmla="*/ 2147483647 h 28"/>
                <a:gd name="T50" fmla="*/ 0 w 19"/>
                <a:gd name="T51" fmla="*/ 2147483647 h 28"/>
                <a:gd name="T52" fmla="*/ 0 w 19"/>
                <a:gd name="T53" fmla="*/ 2147483647 h 28"/>
                <a:gd name="T54" fmla="*/ 0 w 19"/>
                <a:gd name="T55" fmla="*/ 2147483647 h 28"/>
                <a:gd name="T56" fmla="*/ 0 w 19"/>
                <a:gd name="T57" fmla="*/ 2147483647 h 28"/>
                <a:gd name="T58" fmla="*/ 0 w 19"/>
                <a:gd name="T59" fmla="*/ 2147483647 h 28"/>
                <a:gd name="T60" fmla="*/ 0 w 19"/>
                <a:gd name="T61" fmla="*/ 2147483647 h 28"/>
                <a:gd name="T62" fmla="*/ 0 w 19"/>
                <a:gd name="T63" fmla="*/ 2147483647 h 28"/>
                <a:gd name="T64" fmla="*/ 0 w 19"/>
                <a:gd name="T65" fmla="*/ 2147483647 h 28"/>
                <a:gd name="T66" fmla="*/ 0 w 19"/>
                <a:gd name="T67" fmla="*/ 2147483647 h 28"/>
                <a:gd name="T68" fmla="*/ 0 w 19"/>
                <a:gd name="T69" fmla="*/ 2147483647 h 28"/>
                <a:gd name="T70" fmla="*/ 0 w 19"/>
                <a:gd name="T71" fmla="*/ 2147483647 h 28"/>
                <a:gd name="T72" fmla="*/ 0 w 19"/>
                <a:gd name="T73" fmla="*/ 2147483647 h 28"/>
                <a:gd name="T74" fmla="*/ 0 w 19"/>
                <a:gd name="T75" fmla="*/ 2147483647 h 28"/>
                <a:gd name="T76" fmla="*/ 0 w 19"/>
                <a:gd name="T77" fmla="*/ 2147483647 h 28"/>
                <a:gd name="T78" fmla="*/ 0 w 19"/>
                <a:gd name="T79" fmla="*/ 2147483647 h 28"/>
                <a:gd name="T80" fmla="*/ 0 w 19"/>
                <a:gd name="T81" fmla="*/ 2147483647 h 28"/>
                <a:gd name="T82" fmla="*/ 0 w 19"/>
                <a:gd name="T83" fmla="*/ 2147483647 h 28"/>
                <a:gd name="T84" fmla="*/ 0 w 19"/>
                <a:gd name="T85" fmla="*/ 2147483647 h 28"/>
                <a:gd name="T86" fmla="*/ 0 w 19"/>
                <a:gd name="T87" fmla="*/ 2147483647 h 28"/>
                <a:gd name="T88" fmla="*/ 0 w 19"/>
                <a:gd name="T89" fmla="*/ 2147483647 h 28"/>
                <a:gd name="T90" fmla="*/ 0 w 19"/>
                <a:gd name="T91" fmla="*/ 2147483647 h 28"/>
                <a:gd name="T92" fmla="*/ 0 w 19"/>
                <a:gd name="T93" fmla="*/ 2147483647 h 28"/>
                <a:gd name="T94" fmla="*/ 0 w 19"/>
                <a:gd name="T95" fmla="*/ 2147483647 h 28"/>
                <a:gd name="T96" fmla="*/ 0 w 19"/>
                <a:gd name="T97" fmla="*/ 2147483647 h 28"/>
                <a:gd name="T98" fmla="*/ 0 w 19"/>
                <a:gd name="T99" fmla="*/ 2147483647 h 28"/>
                <a:gd name="T100" fmla="*/ 0 w 19"/>
                <a:gd name="T101" fmla="*/ 2147483647 h 28"/>
                <a:gd name="T102" fmla="*/ 0 w 19"/>
                <a:gd name="T103" fmla="*/ 2147483647 h 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"/>
                <a:gd name="T157" fmla="*/ 0 h 28"/>
                <a:gd name="T158" fmla="*/ 19 w 19"/>
                <a:gd name="T159" fmla="*/ 28 h 2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" h="28">
                  <a:moveTo>
                    <a:pt x="0" y="14"/>
                  </a:moveTo>
                  <a:lnTo>
                    <a:pt x="0" y="14"/>
                  </a:lnTo>
                  <a:lnTo>
                    <a:pt x="1" y="7"/>
                  </a:lnTo>
                  <a:lnTo>
                    <a:pt x="3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7" y="4"/>
                  </a:lnTo>
                  <a:lnTo>
                    <a:pt x="19" y="7"/>
                  </a:lnTo>
                  <a:lnTo>
                    <a:pt x="19" y="14"/>
                  </a:lnTo>
                  <a:lnTo>
                    <a:pt x="19" y="20"/>
                  </a:lnTo>
                  <a:lnTo>
                    <a:pt x="17" y="24"/>
                  </a:lnTo>
                  <a:lnTo>
                    <a:pt x="13" y="28"/>
                  </a:lnTo>
                  <a:lnTo>
                    <a:pt x="10" y="28"/>
                  </a:lnTo>
                  <a:lnTo>
                    <a:pt x="6" y="28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4"/>
                  </a:lnTo>
                  <a:close/>
                  <a:moveTo>
                    <a:pt x="4" y="14"/>
                  </a:moveTo>
                  <a:lnTo>
                    <a:pt x="4" y="14"/>
                  </a:lnTo>
                  <a:lnTo>
                    <a:pt x="4" y="19"/>
                  </a:lnTo>
                  <a:lnTo>
                    <a:pt x="6" y="22"/>
                  </a:lnTo>
                  <a:lnTo>
                    <a:pt x="7" y="24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4" y="22"/>
                  </a:lnTo>
                  <a:lnTo>
                    <a:pt x="16" y="19"/>
                  </a:lnTo>
                  <a:lnTo>
                    <a:pt x="16" y="14"/>
                  </a:lnTo>
                  <a:lnTo>
                    <a:pt x="16" y="9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5" y="6"/>
                  </a:lnTo>
                  <a:lnTo>
                    <a:pt x="4" y="9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" name="Freeform 93"/>
            <p:cNvSpPr>
              <a:spLocks/>
            </p:cNvSpPr>
            <p:nvPr/>
          </p:nvSpPr>
          <p:spPr bwMode="auto">
            <a:xfrm>
              <a:off x="9394825" y="3043238"/>
              <a:ext cx="14287" cy="22225"/>
            </a:xfrm>
            <a:custGeom>
              <a:avLst/>
              <a:gdLst>
                <a:gd name="T0" fmla="*/ 0 w 17"/>
                <a:gd name="T1" fmla="*/ 2147483647 h 28"/>
                <a:gd name="T2" fmla="*/ 0 w 17"/>
                <a:gd name="T3" fmla="*/ 0 h 28"/>
                <a:gd name="T4" fmla="*/ 2147483647 w 17"/>
                <a:gd name="T5" fmla="*/ 0 h 28"/>
                <a:gd name="T6" fmla="*/ 2147483647 w 17"/>
                <a:gd name="T7" fmla="*/ 2147483647 h 28"/>
                <a:gd name="T8" fmla="*/ 2147483647 w 17"/>
                <a:gd name="T9" fmla="*/ 2147483647 h 28"/>
                <a:gd name="T10" fmla="*/ 2147483647 w 17"/>
                <a:gd name="T11" fmla="*/ 2147483647 h 28"/>
                <a:gd name="T12" fmla="*/ 2147483647 w 17"/>
                <a:gd name="T13" fmla="*/ 2147483647 h 28"/>
                <a:gd name="T14" fmla="*/ 2147483647 w 17"/>
                <a:gd name="T15" fmla="*/ 0 h 28"/>
                <a:gd name="T16" fmla="*/ 2147483647 w 17"/>
                <a:gd name="T17" fmla="*/ 0 h 28"/>
                <a:gd name="T18" fmla="*/ 2147483647 w 17"/>
                <a:gd name="T19" fmla="*/ 0 h 28"/>
                <a:gd name="T20" fmla="*/ 2147483647 w 17"/>
                <a:gd name="T21" fmla="*/ 0 h 28"/>
                <a:gd name="T22" fmla="*/ 2147483647 w 17"/>
                <a:gd name="T23" fmla="*/ 2147483647 h 28"/>
                <a:gd name="T24" fmla="*/ 2147483647 w 17"/>
                <a:gd name="T25" fmla="*/ 2147483647 h 28"/>
                <a:gd name="T26" fmla="*/ 2147483647 w 17"/>
                <a:gd name="T27" fmla="*/ 2147483647 h 28"/>
                <a:gd name="T28" fmla="*/ 2147483647 w 17"/>
                <a:gd name="T29" fmla="*/ 2147483647 h 28"/>
                <a:gd name="T30" fmla="*/ 2147483647 w 17"/>
                <a:gd name="T31" fmla="*/ 2147483647 h 28"/>
                <a:gd name="T32" fmla="*/ 2147483647 w 17"/>
                <a:gd name="T33" fmla="*/ 2147483647 h 28"/>
                <a:gd name="T34" fmla="*/ 2147483647 w 17"/>
                <a:gd name="T35" fmla="*/ 2147483647 h 28"/>
                <a:gd name="T36" fmla="*/ 2147483647 w 17"/>
                <a:gd name="T37" fmla="*/ 2147483647 h 28"/>
                <a:gd name="T38" fmla="*/ 2147483647 w 17"/>
                <a:gd name="T39" fmla="*/ 2147483647 h 28"/>
                <a:gd name="T40" fmla="*/ 2147483647 w 17"/>
                <a:gd name="T41" fmla="*/ 2147483647 h 28"/>
                <a:gd name="T42" fmla="*/ 2147483647 w 17"/>
                <a:gd name="T43" fmla="*/ 2147483647 h 28"/>
                <a:gd name="T44" fmla="*/ 2147483647 w 17"/>
                <a:gd name="T45" fmla="*/ 2147483647 h 28"/>
                <a:gd name="T46" fmla="*/ 2147483647 w 17"/>
                <a:gd name="T47" fmla="*/ 2147483647 h 28"/>
                <a:gd name="T48" fmla="*/ 2147483647 w 17"/>
                <a:gd name="T49" fmla="*/ 2147483647 h 28"/>
                <a:gd name="T50" fmla="*/ 2147483647 w 17"/>
                <a:gd name="T51" fmla="*/ 2147483647 h 28"/>
                <a:gd name="T52" fmla="*/ 2147483647 w 17"/>
                <a:gd name="T53" fmla="*/ 2147483647 h 28"/>
                <a:gd name="T54" fmla="*/ 2147483647 w 17"/>
                <a:gd name="T55" fmla="*/ 2147483647 h 28"/>
                <a:gd name="T56" fmla="*/ 2147483647 w 17"/>
                <a:gd name="T57" fmla="*/ 2147483647 h 28"/>
                <a:gd name="T58" fmla="*/ 2147483647 w 17"/>
                <a:gd name="T59" fmla="*/ 2147483647 h 28"/>
                <a:gd name="T60" fmla="*/ 2147483647 w 17"/>
                <a:gd name="T61" fmla="*/ 2147483647 h 28"/>
                <a:gd name="T62" fmla="*/ 2147483647 w 17"/>
                <a:gd name="T63" fmla="*/ 2147483647 h 28"/>
                <a:gd name="T64" fmla="*/ 0 w 17"/>
                <a:gd name="T65" fmla="*/ 2147483647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"/>
                <a:gd name="T100" fmla="*/ 0 h 28"/>
                <a:gd name="T101" fmla="*/ 17 w 17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" h="28">
                  <a:moveTo>
                    <a:pt x="0" y="28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5" y="5"/>
                  </a:lnTo>
                  <a:lnTo>
                    <a:pt x="17" y="11"/>
                  </a:lnTo>
                  <a:lnTo>
                    <a:pt x="17" y="28"/>
                  </a:lnTo>
                  <a:lnTo>
                    <a:pt x="13" y="28"/>
                  </a:lnTo>
                  <a:lnTo>
                    <a:pt x="13" y="11"/>
                  </a:lnTo>
                  <a:lnTo>
                    <a:pt x="12" y="6"/>
                  </a:lnTo>
                  <a:lnTo>
                    <a:pt x="11" y="4"/>
                  </a:lnTo>
                  <a:lnTo>
                    <a:pt x="8" y="4"/>
                  </a:lnTo>
                  <a:lnTo>
                    <a:pt x="6" y="4"/>
                  </a:lnTo>
                  <a:lnTo>
                    <a:pt x="5" y="5"/>
                  </a:lnTo>
                  <a:lnTo>
                    <a:pt x="3" y="9"/>
                  </a:lnTo>
                  <a:lnTo>
                    <a:pt x="3" y="13"/>
                  </a:lnTo>
                  <a:lnTo>
                    <a:pt x="3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" name="Freeform 94"/>
            <p:cNvSpPr>
              <a:spLocks/>
            </p:cNvSpPr>
            <p:nvPr/>
          </p:nvSpPr>
          <p:spPr bwMode="auto">
            <a:xfrm>
              <a:off x="9412288" y="3043238"/>
              <a:ext cx="12700" cy="22225"/>
            </a:xfrm>
            <a:custGeom>
              <a:avLst/>
              <a:gdLst>
                <a:gd name="T0" fmla="*/ 0 w 17"/>
                <a:gd name="T1" fmla="*/ 2147483647 h 28"/>
                <a:gd name="T2" fmla="*/ 0 w 17"/>
                <a:gd name="T3" fmla="*/ 2147483647 h 28"/>
                <a:gd name="T4" fmla="*/ 0 w 17"/>
                <a:gd name="T5" fmla="*/ 2147483647 h 28"/>
                <a:gd name="T6" fmla="*/ 0 w 17"/>
                <a:gd name="T7" fmla="*/ 2147483647 h 28"/>
                <a:gd name="T8" fmla="*/ 0 w 17"/>
                <a:gd name="T9" fmla="*/ 2147483647 h 28"/>
                <a:gd name="T10" fmla="*/ 0 w 17"/>
                <a:gd name="T11" fmla="*/ 2147483647 h 28"/>
                <a:gd name="T12" fmla="*/ 0 w 17"/>
                <a:gd name="T13" fmla="*/ 2147483647 h 28"/>
                <a:gd name="T14" fmla="*/ 0 w 17"/>
                <a:gd name="T15" fmla="*/ 2147483647 h 28"/>
                <a:gd name="T16" fmla="*/ 0 w 17"/>
                <a:gd name="T17" fmla="*/ 2147483647 h 28"/>
                <a:gd name="T18" fmla="*/ 0 w 17"/>
                <a:gd name="T19" fmla="*/ 2147483647 h 28"/>
                <a:gd name="T20" fmla="*/ 0 w 17"/>
                <a:gd name="T21" fmla="*/ 2147483647 h 28"/>
                <a:gd name="T22" fmla="*/ 0 w 17"/>
                <a:gd name="T23" fmla="*/ 2147483647 h 28"/>
                <a:gd name="T24" fmla="*/ 0 w 17"/>
                <a:gd name="T25" fmla="*/ 2147483647 h 28"/>
                <a:gd name="T26" fmla="*/ 0 w 17"/>
                <a:gd name="T27" fmla="*/ 0 h 28"/>
                <a:gd name="T28" fmla="*/ 0 w 17"/>
                <a:gd name="T29" fmla="*/ 0 h 28"/>
                <a:gd name="T30" fmla="*/ 0 w 17"/>
                <a:gd name="T31" fmla="*/ 2147483647 h 28"/>
                <a:gd name="T32" fmla="*/ 0 w 17"/>
                <a:gd name="T33" fmla="*/ 2147483647 h 28"/>
                <a:gd name="T34" fmla="*/ 0 w 17"/>
                <a:gd name="T35" fmla="*/ 2147483647 h 28"/>
                <a:gd name="T36" fmla="*/ 0 w 17"/>
                <a:gd name="T37" fmla="*/ 2147483647 h 28"/>
                <a:gd name="T38" fmla="*/ 0 w 17"/>
                <a:gd name="T39" fmla="*/ 2147483647 h 28"/>
                <a:gd name="T40" fmla="*/ 0 w 17"/>
                <a:gd name="T41" fmla="*/ 2147483647 h 28"/>
                <a:gd name="T42" fmla="*/ 0 w 17"/>
                <a:gd name="T43" fmla="*/ 2147483647 h 28"/>
                <a:gd name="T44" fmla="*/ 0 w 17"/>
                <a:gd name="T45" fmla="*/ 2147483647 h 28"/>
                <a:gd name="T46" fmla="*/ 0 w 17"/>
                <a:gd name="T47" fmla="*/ 2147483647 h 28"/>
                <a:gd name="T48" fmla="*/ 0 w 17"/>
                <a:gd name="T49" fmla="*/ 2147483647 h 28"/>
                <a:gd name="T50" fmla="*/ 0 w 17"/>
                <a:gd name="T51" fmla="*/ 2147483647 h 28"/>
                <a:gd name="T52" fmla="*/ 0 w 17"/>
                <a:gd name="T53" fmla="*/ 2147483647 h 28"/>
                <a:gd name="T54" fmla="*/ 0 w 17"/>
                <a:gd name="T55" fmla="*/ 2147483647 h 28"/>
                <a:gd name="T56" fmla="*/ 0 w 17"/>
                <a:gd name="T57" fmla="*/ 2147483647 h 28"/>
                <a:gd name="T58" fmla="*/ 0 w 17"/>
                <a:gd name="T59" fmla="*/ 2147483647 h 28"/>
                <a:gd name="T60" fmla="*/ 0 w 17"/>
                <a:gd name="T61" fmla="*/ 2147483647 h 28"/>
                <a:gd name="T62" fmla="*/ 0 w 17"/>
                <a:gd name="T63" fmla="*/ 2147483647 h 2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"/>
                <a:gd name="T97" fmla="*/ 0 h 28"/>
                <a:gd name="T98" fmla="*/ 17 w 17"/>
                <a:gd name="T99" fmla="*/ 28 h 2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" h="28">
                  <a:moveTo>
                    <a:pt x="0" y="19"/>
                  </a:moveTo>
                  <a:lnTo>
                    <a:pt x="4" y="19"/>
                  </a:lnTo>
                  <a:lnTo>
                    <a:pt x="4" y="22"/>
                  </a:lnTo>
                  <a:lnTo>
                    <a:pt x="5" y="23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12" y="23"/>
                  </a:lnTo>
                  <a:lnTo>
                    <a:pt x="13" y="20"/>
                  </a:lnTo>
                  <a:lnTo>
                    <a:pt x="13" y="18"/>
                  </a:lnTo>
                  <a:lnTo>
                    <a:pt x="10" y="16"/>
                  </a:lnTo>
                  <a:lnTo>
                    <a:pt x="4" y="14"/>
                  </a:lnTo>
                  <a:lnTo>
                    <a:pt x="1" y="11"/>
                  </a:lnTo>
                  <a:lnTo>
                    <a:pt x="1" y="7"/>
                  </a:ln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3" y="0"/>
                  </a:lnTo>
                  <a:lnTo>
                    <a:pt x="15" y="2"/>
                  </a:lnTo>
                  <a:lnTo>
                    <a:pt x="17" y="7"/>
                  </a:lnTo>
                  <a:lnTo>
                    <a:pt x="13" y="7"/>
                  </a:lnTo>
                  <a:lnTo>
                    <a:pt x="12" y="5"/>
                  </a:lnTo>
                  <a:lnTo>
                    <a:pt x="8" y="4"/>
                  </a:lnTo>
                  <a:lnTo>
                    <a:pt x="5" y="5"/>
                  </a:lnTo>
                  <a:lnTo>
                    <a:pt x="4" y="6"/>
                  </a:lnTo>
                  <a:lnTo>
                    <a:pt x="5" y="9"/>
                  </a:lnTo>
                  <a:lnTo>
                    <a:pt x="10" y="11"/>
                  </a:lnTo>
                  <a:lnTo>
                    <a:pt x="14" y="14"/>
                  </a:lnTo>
                  <a:lnTo>
                    <a:pt x="17" y="15"/>
                  </a:lnTo>
                  <a:lnTo>
                    <a:pt x="17" y="19"/>
                  </a:lnTo>
                  <a:lnTo>
                    <a:pt x="17" y="23"/>
                  </a:lnTo>
                  <a:lnTo>
                    <a:pt x="15" y="25"/>
                  </a:lnTo>
                  <a:lnTo>
                    <a:pt x="12" y="28"/>
                  </a:lnTo>
                  <a:lnTo>
                    <a:pt x="8" y="28"/>
                  </a:lnTo>
                  <a:lnTo>
                    <a:pt x="6" y="28"/>
                  </a:lnTo>
                  <a:lnTo>
                    <a:pt x="2" y="27"/>
                  </a:lnTo>
                  <a:lnTo>
                    <a:pt x="1" y="23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" name="Freeform 95"/>
            <p:cNvSpPr>
              <a:spLocks noEditPoints="1"/>
            </p:cNvSpPr>
            <p:nvPr/>
          </p:nvSpPr>
          <p:spPr bwMode="auto">
            <a:xfrm>
              <a:off x="9437688" y="3035300"/>
              <a:ext cx="17462" cy="30163"/>
            </a:xfrm>
            <a:custGeom>
              <a:avLst/>
              <a:gdLst>
                <a:gd name="T0" fmla="*/ 0 w 22"/>
                <a:gd name="T1" fmla="*/ 2147483647 h 38"/>
                <a:gd name="T2" fmla="*/ 0 w 22"/>
                <a:gd name="T3" fmla="*/ 0 h 38"/>
                <a:gd name="T4" fmla="*/ 2147483647 w 22"/>
                <a:gd name="T5" fmla="*/ 0 h 38"/>
                <a:gd name="T6" fmla="*/ 2147483647 w 22"/>
                <a:gd name="T7" fmla="*/ 0 h 38"/>
                <a:gd name="T8" fmla="*/ 2147483647 w 22"/>
                <a:gd name="T9" fmla="*/ 2147483647 h 38"/>
                <a:gd name="T10" fmla="*/ 2147483647 w 22"/>
                <a:gd name="T11" fmla="*/ 2147483647 h 38"/>
                <a:gd name="T12" fmla="*/ 2147483647 w 22"/>
                <a:gd name="T13" fmla="*/ 2147483647 h 38"/>
                <a:gd name="T14" fmla="*/ 2147483647 w 22"/>
                <a:gd name="T15" fmla="*/ 2147483647 h 38"/>
                <a:gd name="T16" fmla="*/ 2147483647 w 22"/>
                <a:gd name="T17" fmla="*/ 2147483647 h 38"/>
                <a:gd name="T18" fmla="*/ 2147483647 w 22"/>
                <a:gd name="T19" fmla="*/ 2147483647 h 38"/>
                <a:gd name="T20" fmla="*/ 2147483647 w 22"/>
                <a:gd name="T21" fmla="*/ 2147483647 h 38"/>
                <a:gd name="T22" fmla="*/ 2147483647 w 22"/>
                <a:gd name="T23" fmla="*/ 2147483647 h 38"/>
                <a:gd name="T24" fmla="*/ 2147483647 w 22"/>
                <a:gd name="T25" fmla="*/ 2147483647 h 38"/>
                <a:gd name="T26" fmla="*/ 2147483647 w 22"/>
                <a:gd name="T27" fmla="*/ 2147483647 h 38"/>
                <a:gd name="T28" fmla="*/ 2147483647 w 22"/>
                <a:gd name="T29" fmla="*/ 2147483647 h 38"/>
                <a:gd name="T30" fmla="*/ 2147483647 w 22"/>
                <a:gd name="T31" fmla="*/ 2147483647 h 38"/>
                <a:gd name="T32" fmla="*/ 2147483647 w 22"/>
                <a:gd name="T33" fmla="*/ 2147483647 h 38"/>
                <a:gd name="T34" fmla="*/ 2147483647 w 22"/>
                <a:gd name="T35" fmla="*/ 2147483647 h 38"/>
                <a:gd name="T36" fmla="*/ 2147483647 w 22"/>
                <a:gd name="T37" fmla="*/ 2147483647 h 38"/>
                <a:gd name="T38" fmla="*/ 0 w 22"/>
                <a:gd name="T39" fmla="*/ 2147483647 h 38"/>
                <a:gd name="T40" fmla="*/ 2147483647 w 22"/>
                <a:gd name="T41" fmla="*/ 2147483647 h 38"/>
                <a:gd name="T42" fmla="*/ 2147483647 w 22"/>
                <a:gd name="T43" fmla="*/ 2147483647 h 38"/>
                <a:gd name="T44" fmla="*/ 2147483647 w 22"/>
                <a:gd name="T45" fmla="*/ 2147483647 h 38"/>
                <a:gd name="T46" fmla="*/ 2147483647 w 22"/>
                <a:gd name="T47" fmla="*/ 2147483647 h 38"/>
                <a:gd name="T48" fmla="*/ 2147483647 w 22"/>
                <a:gd name="T49" fmla="*/ 2147483647 h 38"/>
                <a:gd name="T50" fmla="*/ 2147483647 w 22"/>
                <a:gd name="T51" fmla="*/ 2147483647 h 38"/>
                <a:gd name="T52" fmla="*/ 2147483647 w 22"/>
                <a:gd name="T53" fmla="*/ 2147483647 h 38"/>
                <a:gd name="T54" fmla="*/ 2147483647 w 22"/>
                <a:gd name="T55" fmla="*/ 2147483647 h 38"/>
                <a:gd name="T56" fmla="*/ 2147483647 w 22"/>
                <a:gd name="T57" fmla="*/ 2147483647 h 38"/>
                <a:gd name="T58" fmla="*/ 2147483647 w 22"/>
                <a:gd name="T59" fmla="*/ 2147483647 h 38"/>
                <a:gd name="T60" fmla="*/ 2147483647 w 22"/>
                <a:gd name="T61" fmla="*/ 2147483647 h 38"/>
                <a:gd name="T62" fmla="*/ 2147483647 w 22"/>
                <a:gd name="T63" fmla="*/ 2147483647 h 38"/>
                <a:gd name="T64" fmla="*/ 2147483647 w 22"/>
                <a:gd name="T65" fmla="*/ 2147483647 h 38"/>
                <a:gd name="T66" fmla="*/ 2147483647 w 22"/>
                <a:gd name="T67" fmla="*/ 2147483647 h 38"/>
                <a:gd name="T68" fmla="*/ 2147483647 w 22"/>
                <a:gd name="T69" fmla="*/ 2147483647 h 38"/>
                <a:gd name="T70" fmla="*/ 2147483647 w 22"/>
                <a:gd name="T71" fmla="*/ 2147483647 h 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2"/>
                <a:gd name="T109" fmla="*/ 0 h 38"/>
                <a:gd name="T110" fmla="*/ 22 w 22"/>
                <a:gd name="T111" fmla="*/ 38 h 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2" h="38">
                  <a:moveTo>
                    <a:pt x="0" y="38"/>
                  </a:moveTo>
                  <a:lnTo>
                    <a:pt x="0" y="0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2" y="7"/>
                  </a:lnTo>
                  <a:lnTo>
                    <a:pt x="22" y="11"/>
                  </a:lnTo>
                  <a:lnTo>
                    <a:pt x="20" y="15"/>
                  </a:lnTo>
                  <a:lnTo>
                    <a:pt x="19" y="19"/>
                  </a:lnTo>
                  <a:lnTo>
                    <a:pt x="16" y="21"/>
                  </a:lnTo>
                  <a:lnTo>
                    <a:pt x="11" y="23"/>
                  </a:lnTo>
                  <a:lnTo>
                    <a:pt x="4" y="23"/>
                  </a:lnTo>
                  <a:lnTo>
                    <a:pt x="4" y="38"/>
                  </a:lnTo>
                  <a:lnTo>
                    <a:pt x="0" y="38"/>
                  </a:lnTo>
                  <a:close/>
                  <a:moveTo>
                    <a:pt x="4" y="17"/>
                  </a:moveTo>
                  <a:lnTo>
                    <a:pt x="11" y="17"/>
                  </a:lnTo>
                  <a:lnTo>
                    <a:pt x="13" y="17"/>
                  </a:lnTo>
                  <a:lnTo>
                    <a:pt x="16" y="16"/>
                  </a:lnTo>
                  <a:lnTo>
                    <a:pt x="17" y="14"/>
                  </a:lnTo>
                  <a:lnTo>
                    <a:pt x="18" y="11"/>
                  </a:lnTo>
                  <a:lnTo>
                    <a:pt x="17" y="7"/>
                  </a:lnTo>
                  <a:lnTo>
                    <a:pt x="14" y="5"/>
                  </a:lnTo>
                  <a:lnTo>
                    <a:pt x="11" y="5"/>
                  </a:lnTo>
                  <a:lnTo>
                    <a:pt x="4" y="5"/>
                  </a:lnTo>
                  <a:lnTo>
                    <a:pt x="4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1" name="Freeform 96"/>
            <p:cNvSpPr>
              <a:spLocks/>
            </p:cNvSpPr>
            <p:nvPr/>
          </p:nvSpPr>
          <p:spPr bwMode="auto">
            <a:xfrm>
              <a:off x="9458325" y="3043238"/>
              <a:ext cx="7937" cy="22225"/>
            </a:xfrm>
            <a:custGeom>
              <a:avLst/>
              <a:gdLst>
                <a:gd name="T0" fmla="*/ 0 w 12"/>
                <a:gd name="T1" fmla="*/ 2147483647 h 28"/>
                <a:gd name="T2" fmla="*/ 0 w 12"/>
                <a:gd name="T3" fmla="*/ 0 h 28"/>
                <a:gd name="T4" fmla="*/ 0 w 12"/>
                <a:gd name="T5" fmla="*/ 0 h 28"/>
                <a:gd name="T6" fmla="*/ 0 w 12"/>
                <a:gd name="T7" fmla="*/ 2147483647 h 28"/>
                <a:gd name="T8" fmla="*/ 0 w 12"/>
                <a:gd name="T9" fmla="*/ 2147483647 h 28"/>
                <a:gd name="T10" fmla="*/ 0 w 12"/>
                <a:gd name="T11" fmla="*/ 0 h 28"/>
                <a:gd name="T12" fmla="*/ 0 w 12"/>
                <a:gd name="T13" fmla="*/ 0 h 28"/>
                <a:gd name="T14" fmla="*/ 0 w 12"/>
                <a:gd name="T15" fmla="*/ 0 h 28"/>
                <a:gd name="T16" fmla="*/ 0 w 12"/>
                <a:gd name="T17" fmla="*/ 0 h 28"/>
                <a:gd name="T18" fmla="*/ 0 w 12"/>
                <a:gd name="T19" fmla="*/ 2147483647 h 28"/>
                <a:gd name="T20" fmla="*/ 0 w 12"/>
                <a:gd name="T21" fmla="*/ 2147483647 h 28"/>
                <a:gd name="T22" fmla="*/ 0 w 12"/>
                <a:gd name="T23" fmla="*/ 2147483647 h 28"/>
                <a:gd name="T24" fmla="*/ 0 w 12"/>
                <a:gd name="T25" fmla="*/ 2147483647 h 28"/>
                <a:gd name="T26" fmla="*/ 0 w 12"/>
                <a:gd name="T27" fmla="*/ 2147483647 h 28"/>
                <a:gd name="T28" fmla="*/ 0 w 12"/>
                <a:gd name="T29" fmla="*/ 2147483647 h 28"/>
                <a:gd name="T30" fmla="*/ 0 w 12"/>
                <a:gd name="T31" fmla="*/ 2147483647 h 28"/>
                <a:gd name="T32" fmla="*/ 0 w 12"/>
                <a:gd name="T33" fmla="*/ 2147483647 h 28"/>
                <a:gd name="T34" fmla="*/ 0 w 12"/>
                <a:gd name="T35" fmla="*/ 2147483647 h 28"/>
                <a:gd name="T36" fmla="*/ 0 w 12"/>
                <a:gd name="T37" fmla="*/ 2147483647 h 28"/>
                <a:gd name="T38" fmla="*/ 0 w 12"/>
                <a:gd name="T39" fmla="*/ 2147483647 h 28"/>
                <a:gd name="T40" fmla="*/ 0 w 12"/>
                <a:gd name="T41" fmla="*/ 2147483647 h 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"/>
                <a:gd name="T64" fmla="*/ 0 h 28"/>
                <a:gd name="T65" fmla="*/ 12 w 12"/>
                <a:gd name="T66" fmla="*/ 28 h 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" h="28">
                  <a:moveTo>
                    <a:pt x="0" y="28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1" y="5"/>
                  </a:lnTo>
                  <a:lnTo>
                    <a:pt x="8" y="4"/>
                  </a:lnTo>
                  <a:lnTo>
                    <a:pt x="6" y="5"/>
                  </a:lnTo>
                  <a:lnTo>
                    <a:pt x="5" y="7"/>
                  </a:lnTo>
                  <a:lnTo>
                    <a:pt x="4" y="13"/>
                  </a:lnTo>
                  <a:lnTo>
                    <a:pt x="4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" name="Freeform 97"/>
            <p:cNvSpPr>
              <a:spLocks noEditPoints="1"/>
            </p:cNvSpPr>
            <p:nvPr/>
          </p:nvSpPr>
          <p:spPr bwMode="auto">
            <a:xfrm>
              <a:off x="9466263" y="3043238"/>
              <a:ext cx="17462" cy="22225"/>
            </a:xfrm>
            <a:custGeom>
              <a:avLst/>
              <a:gdLst>
                <a:gd name="T0" fmla="*/ 0 w 20"/>
                <a:gd name="T1" fmla="*/ 2147483647 h 28"/>
                <a:gd name="T2" fmla="*/ 0 w 20"/>
                <a:gd name="T3" fmla="*/ 2147483647 h 28"/>
                <a:gd name="T4" fmla="*/ 2147483647 w 20"/>
                <a:gd name="T5" fmla="*/ 2147483647 h 28"/>
                <a:gd name="T6" fmla="*/ 2147483647 w 20"/>
                <a:gd name="T7" fmla="*/ 2147483647 h 28"/>
                <a:gd name="T8" fmla="*/ 2147483647 w 20"/>
                <a:gd name="T9" fmla="*/ 2147483647 h 28"/>
                <a:gd name="T10" fmla="*/ 2147483647 w 20"/>
                <a:gd name="T11" fmla="*/ 0 h 28"/>
                <a:gd name="T12" fmla="*/ 2147483647 w 20"/>
                <a:gd name="T13" fmla="*/ 0 h 28"/>
                <a:gd name="T14" fmla="*/ 2147483647 w 20"/>
                <a:gd name="T15" fmla="*/ 0 h 28"/>
                <a:gd name="T16" fmla="*/ 2147483647 w 20"/>
                <a:gd name="T17" fmla="*/ 0 h 28"/>
                <a:gd name="T18" fmla="*/ 2147483647 w 20"/>
                <a:gd name="T19" fmla="*/ 2147483647 h 28"/>
                <a:gd name="T20" fmla="*/ 2147483647 w 20"/>
                <a:gd name="T21" fmla="*/ 2147483647 h 28"/>
                <a:gd name="T22" fmla="*/ 2147483647 w 20"/>
                <a:gd name="T23" fmla="*/ 2147483647 h 28"/>
                <a:gd name="T24" fmla="*/ 2147483647 w 20"/>
                <a:gd name="T25" fmla="*/ 2147483647 h 28"/>
                <a:gd name="T26" fmla="*/ 2147483647 w 20"/>
                <a:gd name="T27" fmla="*/ 2147483647 h 28"/>
                <a:gd name="T28" fmla="*/ 2147483647 w 20"/>
                <a:gd name="T29" fmla="*/ 2147483647 h 28"/>
                <a:gd name="T30" fmla="*/ 2147483647 w 20"/>
                <a:gd name="T31" fmla="*/ 2147483647 h 28"/>
                <a:gd name="T32" fmla="*/ 2147483647 w 20"/>
                <a:gd name="T33" fmla="*/ 2147483647 h 28"/>
                <a:gd name="T34" fmla="*/ 2147483647 w 20"/>
                <a:gd name="T35" fmla="*/ 2147483647 h 28"/>
                <a:gd name="T36" fmla="*/ 2147483647 w 20"/>
                <a:gd name="T37" fmla="*/ 2147483647 h 28"/>
                <a:gd name="T38" fmla="*/ 2147483647 w 20"/>
                <a:gd name="T39" fmla="*/ 2147483647 h 28"/>
                <a:gd name="T40" fmla="*/ 2147483647 w 20"/>
                <a:gd name="T41" fmla="*/ 2147483647 h 28"/>
                <a:gd name="T42" fmla="*/ 2147483647 w 20"/>
                <a:gd name="T43" fmla="*/ 2147483647 h 28"/>
                <a:gd name="T44" fmla="*/ 2147483647 w 20"/>
                <a:gd name="T45" fmla="*/ 2147483647 h 28"/>
                <a:gd name="T46" fmla="*/ 2147483647 w 20"/>
                <a:gd name="T47" fmla="*/ 2147483647 h 28"/>
                <a:gd name="T48" fmla="*/ 0 w 20"/>
                <a:gd name="T49" fmla="*/ 2147483647 h 28"/>
                <a:gd name="T50" fmla="*/ 0 w 20"/>
                <a:gd name="T51" fmla="*/ 2147483647 h 28"/>
                <a:gd name="T52" fmla="*/ 2147483647 w 20"/>
                <a:gd name="T53" fmla="*/ 2147483647 h 28"/>
                <a:gd name="T54" fmla="*/ 2147483647 w 20"/>
                <a:gd name="T55" fmla="*/ 2147483647 h 28"/>
                <a:gd name="T56" fmla="*/ 2147483647 w 20"/>
                <a:gd name="T57" fmla="*/ 2147483647 h 28"/>
                <a:gd name="T58" fmla="*/ 2147483647 w 20"/>
                <a:gd name="T59" fmla="*/ 2147483647 h 28"/>
                <a:gd name="T60" fmla="*/ 2147483647 w 20"/>
                <a:gd name="T61" fmla="*/ 2147483647 h 28"/>
                <a:gd name="T62" fmla="*/ 2147483647 w 20"/>
                <a:gd name="T63" fmla="*/ 2147483647 h 28"/>
                <a:gd name="T64" fmla="*/ 2147483647 w 20"/>
                <a:gd name="T65" fmla="*/ 2147483647 h 28"/>
                <a:gd name="T66" fmla="*/ 2147483647 w 20"/>
                <a:gd name="T67" fmla="*/ 2147483647 h 28"/>
                <a:gd name="T68" fmla="*/ 2147483647 w 20"/>
                <a:gd name="T69" fmla="*/ 2147483647 h 28"/>
                <a:gd name="T70" fmla="*/ 2147483647 w 20"/>
                <a:gd name="T71" fmla="*/ 2147483647 h 28"/>
                <a:gd name="T72" fmla="*/ 2147483647 w 20"/>
                <a:gd name="T73" fmla="*/ 2147483647 h 28"/>
                <a:gd name="T74" fmla="*/ 2147483647 w 20"/>
                <a:gd name="T75" fmla="*/ 2147483647 h 28"/>
                <a:gd name="T76" fmla="*/ 2147483647 w 20"/>
                <a:gd name="T77" fmla="*/ 2147483647 h 28"/>
                <a:gd name="T78" fmla="*/ 2147483647 w 20"/>
                <a:gd name="T79" fmla="*/ 2147483647 h 28"/>
                <a:gd name="T80" fmla="*/ 2147483647 w 20"/>
                <a:gd name="T81" fmla="*/ 2147483647 h 28"/>
                <a:gd name="T82" fmla="*/ 2147483647 w 20"/>
                <a:gd name="T83" fmla="*/ 2147483647 h 28"/>
                <a:gd name="T84" fmla="*/ 2147483647 w 20"/>
                <a:gd name="T85" fmla="*/ 2147483647 h 28"/>
                <a:gd name="T86" fmla="*/ 2147483647 w 20"/>
                <a:gd name="T87" fmla="*/ 2147483647 h 28"/>
                <a:gd name="T88" fmla="*/ 2147483647 w 20"/>
                <a:gd name="T89" fmla="*/ 2147483647 h 28"/>
                <a:gd name="T90" fmla="*/ 2147483647 w 20"/>
                <a:gd name="T91" fmla="*/ 2147483647 h 28"/>
                <a:gd name="T92" fmla="*/ 2147483647 w 20"/>
                <a:gd name="T93" fmla="*/ 2147483647 h 28"/>
                <a:gd name="T94" fmla="*/ 2147483647 w 20"/>
                <a:gd name="T95" fmla="*/ 2147483647 h 28"/>
                <a:gd name="T96" fmla="*/ 2147483647 w 20"/>
                <a:gd name="T97" fmla="*/ 2147483647 h 28"/>
                <a:gd name="T98" fmla="*/ 2147483647 w 20"/>
                <a:gd name="T99" fmla="*/ 2147483647 h 28"/>
                <a:gd name="T100" fmla="*/ 2147483647 w 20"/>
                <a:gd name="T101" fmla="*/ 2147483647 h 28"/>
                <a:gd name="T102" fmla="*/ 2147483647 w 20"/>
                <a:gd name="T103" fmla="*/ 2147483647 h 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0"/>
                <a:gd name="T157" fmla="*/ 0 h 28"/>
                <a:gd name="T158" fmla="*/ 20 w 20"/>
                <a:gd name="T159" fmla="*/ 28 h 2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0" h="28">
                  <a:moveTo>
                    <a:pt x="0" y="14"/>
                  </a:moveTo>
                  <a:lnTo>
                    <a:pt x="0" y="14"/>
                  </a:lnTo>
                  <a:lnTo>
                    <a:pt x="1" y="7"/>
                  </a:lnTo>
                  <a:lnTo>
                    <a:pt x="4" y="4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7" y="4"/>
                  </a:lnTo>
                  <a:lnTo>
                    <a:pt x="19" y="7"/>
                  </a:lnTo>
                  <a:lnTo>
                    <a:pt x="20" y="14"/>
                  </a:lnTo>
                  <a:lnTo>
                    <a:pt x="19" y="20"/>
                  </a:lnTo>
                  <a:lnTo>
                    <a:pt x="17" y="24"/>
                  </a:lnTo>
                  <a:lnTo>
                    <a:pt x="14" y="28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4" y="24"/>
                  </a:lnTo>
                  <a:lnTo>
                    <a:pt x="1" y="20"/>
                  </a:lnTo>
                  <a:lnTo>
                    <a:pt x="0" y="14"/>
                  </a:lnTo>
                  <a:close/>
                  <a:moveTo>
                    <a:pt x="4" y="14"/>
                  </a:moveTo>
                  <a:lnTo>
                    <a:pt x="4" y="14"/>
                  </a:lnTo>
                  <a:lnTo>
                    <a:pt x="5" y="19"/>
                  </a:lnTo>
                  <a:lnTo>
                    <a:pt x="6" y="22"/>
                  </a:lnTo>
                  <a:lnTo>
                    <a:pt x="8" y="24"/>
                  </a:lnTo>
                  <a:lnTo>
                    <a:pt x="11" y="24"/>
                  </a:lnTo>
                  <a:lnTo>
                    <a:pt x="13" y="24"/>
                  </a:lnTo>
                  <a:lnTo>
                    <a:pt x="14" y="22"/>
                  </a:lnTo>
                  <a:lnTo>
                    <a:pt x="15" y="19"/>
                  </a:lnTo>
                  <a:lnTo>
                    <a:pt x="17" y="14"/>
                  </a:lnTo>
                  <a:lnTo>
                    <a:pt x="15" y="9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9" y="4"/>
                  </a:lnTo>
                  <a:lnTo>
                    <a:pt x="7" y="4"/>
                  </a:lnTo>
                  <a:lnTo>
                    <a:pt x="6" y="6"/>
                  </a:lnTo>
                  <a:lnTo>
                    <a:pt x="5" y="9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" name="Freeform 98"/>
            <p:cNvSpPr>
              <a:spLocks/>
            </p:cNvSpPr>
            <p:nvPr/>
          </p:nvSpPr>
          <p:spPr bwMode="auto">
            <a:xfrm>
              <a:off x="9485313" y="3043238"/>
              <a:ext cx="23812" cy="22225"/>
            </a:xfrm>
            <a:custGeom>
              <a:avLst/>
              <a:gdLst>
                <a:gd name="T0" fmla="*/ 0 w 28"/>
                <a:gd name="T1" fmla="*/ 2147483647 h 28"/>
                <a:gd name="T2" fmla="*/ 0 w 28"/>
                <a:gd name="T3" fmla="*/ 0 h 28"/>
                <a:gd name="T4" fmla="*/ 2147483647 w 28"/>
                <a:gd name="T5" fmla="*/ 0 h 28"/>
                <a:gd name="T6" fmla="*/ 2147483647 w 28"/>
                <a:gd name="T7" fmla="*/ 2147483647 h 28"/>
                <a:gd name="T8" fmla="*/ 2147483647 w 28"/>
                <a:gd name="T9" fmla="*/ 2147483647 h 28"/>
                <a:gd name="T10" fmla="*/ 2147483647 w 28"/>
                <a:gd name="T11" fmla="*/ 2147483647 h 28"/>
                <a:gd name="T12" fmla="*/ 2147483647 w 28"/>
                <a:gd name="T13" fmla="*/ 2147483647 h 28"/>
                <a:gd name="T14" fmla="*/ 2147483647 w 28"/>
                <a:gd name="T15" fmla="*/ 0 h 28"/>
                <a:gd name="T16" fmla="*/ 2147483647 w 28"/>
                <a:gd name="T17" fmla="*/ 0 h 28"/>
                <a:gd name="T18" fmla="*/ 2147483647 w 28"/>
                <a:gd name="T19" fmla="*/ 2147483647 h 28"/>
                <a:gd name="T20" fmla="*/ 2147483647 w 28"/>
                <a:gd name="T21" fmla="*/ 2147483647 h 28"/>
                <a:gd name="T22" fmla="*/ 2147483647 w 28"/>
                <a:gd name="T23" fmla="*/ 2147483647 h 28"/>
                <a:gd name="T24" fmla="*/ 2147483647 w 28"/>
                <a:gd name="T25" fmla="*/ 2147483647 h 28"/>
                <a:gd name="T26" fmla="*/ 2147483647 w 28"/>
                <a:gd name="T27" fmla="*/ 2147483647 h 28"/>
                <a:gd name="T28" fmla="*/ 2147483647 w 28"/>
                <a:gd name="T29" fmla="*/ 2147483647 h 28"/>
                <a:gd name="T30" fmla="*/ 2147483647 w 28"/>
                <a:gd name="T31" fmla="*/ 0 h 28"/>
                <a:gd name="T32" fmla="*/ 2147483647 w 28"/>
                <a:gd name="T33" fmla="*/ 0 h 28"/>
                <a:gd name="T34" fmla="*/ 2147483647 w 28"/>
                <a:gd name="T35" fmla="*/ 0 h 28"/>
                <a:gd name="T36" fmla="*/ 2147483647 w 28"/>
                <a:gd name="T37" fmla="*/ 2147483647 h 28"/>
                <a:gd name="T38" fmla="*/ 2147483647 w 28"/>
                <a:gd name="T39" fmla="*/ 2147483647 h 28"/>
                <a:gd name="T40" fmla="*/ 2147483647 w 28"/>
                <a:gd name="T41" fmla="*/ 2147483647 h 28"/>
                <a:gd name="T42" fmla="*/ 2147483647 w 28"/>
                <a:gd name="T43" fmla="*/ 2147483647 h 28"/>
                <a:gd name="T44" fmla="*/ 2147483647 w 28"/>
                <a:gd name="T45" fmla="*/ 2147483647 h 28"/>
                <a:gd name="T46" fmla="*/ 2147483647 w 28"/>
                <a:gd name="T47" fmla="*/ 2147483647 h 28"/>
                <a:gd name="T48" fmla="*/ 2147483647 w 28"/>
                <a:gd name="T49" fmla="*/ 2147483647 h 28"/>
                <a:gd name="T50" fmla="*/ 2147483647 w 28"/>
                <a:gd name="T51" fmla="*/ 2147483647 h 28"/>
                <a:gd name="T52" fmla="*/ 2147483647 w 28"/>
                <a:gd name="T53" fmla="*/ 2147483647 h 28"/>
                <a:gd name="T54" fmla="*/ 2147483647 w 28"/>
                <a:gd name="T55" fmla="*/ 2147483647 h 28"/>
                <a:gd name="T56" fmla="*/ 2147483647 w 28"/>
                <a:gd name="T57" fmla="*/ 2147483647 h 28"/>
                <a:gd name="T58" fmla="*/ 2147483647 w 28"/>
                <a:gd name="T59" fmla="*/ 2147483647 h 28"/>
                <a:gd name="T60" fmla="*/ 2147483647 w 28"/>
                <a:gd name="T61" fmla="*/ 2147483647 h 28"/>
                <a:gd name="T62" fmla="*/ 2147483647 w 28"/>
                <a:gd name="T63" fmla="*/ 2147483647 h 28"/>
                <a:gd name="T64" fmla="*/ 2147483647 w 28"/>
                <a:gd name="T65" fmla="*/ 2147483647 h 28"/>
                <a:gd name="T66" fmla="*/ 2147483647 w 28"/>
                <a:gd name="T67" fmla="*/ 2147483647 h 28"/>
                <a:gd name="T68" fmla="*/ 2147483647 w 28"/>
                <a:gd name="T69" fmla="*/ 2147483647 h 28"/>
                <a:gd name="T70" fmla="*/ 2147483647 w 28"/>
                <a:gd name="T71" fmla="*/ 2147483647 h 28"/>
                <a:gd name="T72" fmla="*/ 2147483647 w 28"/>
                <a:gd name="T73" fmla="*/ 2147483647 h 28"/>
                <a:gd name="T74" fmla="*/ 2147483647 w 28"/>
                <a:gd name="T75" fmla="*/ 2147483647 h 28"/>
                <a:gd name="T76" fmla="*/ 2147483647 w 28"/>
                <a:gd name="T77" fmla="*/ 2147483647 h 28"/>
                <a:gd name="T78" fmla="*/ 2147483647 w 28"/>
                <a:gd name="T79" fmla="*/ 2147483647 h 28"/>
                <a:gd name="T80" fmla="*/ 2147483647 w 28"/>
                <a:gd name="T81" fmla="*/ 2147483647 h 28"/>
                <a:gd name="T82" fmla="*/ 2147483647 w 28"/>
                <a:gd name="T83" fmla="*/ 2147483647 h 28"/>
                <a:gd name="T84" fmla="*/ 2147483647 w 28"/>
                <a:gd name="T85" fmla="*/ 2147483647 h 28"/>
                <a:gd name="T86" fmla="*/ 2147483647 w 28"/>
                <a:gd name="T87" fmla="*/ 2147483647 h 28"/>
                <a:gd name="T88" fmla="*/ 2147483647 w 28"/>
                <a:gd name="T89" fmla="*/ 2147483647 h 28"/>
                <a:gd name="T90" fmla="*/ 2147483647 w 28"/>
                <a:gd name="T91" fmla="*/ 2147483647 h 28"/>
                <a:gd name="T92" fmla="*/ 2147483647 w 28"/>
                <a:gd name="T93" fmla="*/ 2147483647 h 28"/>
                <a:gd name="T94" fmla="*/ 2147483647 w 28"/>
                <a:gd name="T95" fmla="*/ 2147483647 h 28"/>
                <a:gd name="T96" fmla="*/ 2147483647 w 28"/>
                <a:gd name="T97" fmla="*/ 2147483647 h 28"/>
                <a:gd name="T98" fmla="*/ 2147483647 w 28"/>
                <a:gd name="T99" fmla="*/ 2147483647 h 28"/>
                <a:gd name="T100" fmla="*/ 2147483647 w 28"/>
                <a:gd name="T101" fmla="*/ 2147483647 h 28"/>
                <a:gd name="T102" fmla="*/ 2147483647 w 28"/>
                <a:gd name="T103" fmla="*/ 2147483647 h 28"/>
                <a:gd name="T104" fmla="*/ 0 w 28"/>
                <a:gd name="T105" fmla="*/ 2147483647 h 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8"/>
                <a:gd name="T160" fmla="*/ 0 h 28"/>
                <a:gd name="T161" fmla="*/ 28 w 28"/>
                <a:gd name="T162" fmla="*/ 28 h 2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8" h="28">
                  <a:moveTo>
                    <a:pt x="0" y="28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7" y="1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6" y="1"/>
                  </a:lnTo>
                  <a:lnTo>
                    <a:pt x="27" y="5"/>
                  </a:lnTo>
                  <a:lnTo>
                    <a:pt x="28" y="9"/>
                  </a:lnTo>
                  <a:lnTo>
                    <a:pt x="28" y="28"/>
                  </a:lnTo>
                  <a:lnTo>
                    <a:pt x="25" y="28"/>
                  </a:lnTo>
                  <a:lnTo>
                    <a:pt x="25" y="10"/>
                  </a:lnTo>
                  <a:lnTo>
                    <a:pt x="23" y="6"/>
                  </a:lnTo>
                  <a:lnTo>
                    <a:pt x="22" y="4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6" y="5"/>
                  </a:lnTo>
                  <a:lnTo>
                    <a:pt x="16" y="7"/>
                  </a:lnTo>
                  <a:lnTo>
                    <a:pt x="15" y="11"/>
                  </a:lnTo>
                  <a:lnTo>
                    <a:pt x="15" y="28"/>
                  </a:lnTo>
                  <a:lnTo>
                    <a:pt x="12" y="28"/>
                  </a:lnTo>
                  <a:lnTo>
                    <a:pt x="12" y="10"/>
                  </a:lnTo>
                  <a:lnTo>
                    <a:pt x="12" y="5"/>
                  </a:lnTo>
                  <a:lnTo>
                    <a:pt x="10" y="4"/>
                  </a:lnTo>
                  <a:lnTo>
                    <a:pt x="8" y="4"/>
                  </a:lnTo>
                  <a:lnTo>
                    <a:pt x="7" y="4"/>
                  </a:lnTo>
                  <a:lnTo>
                    <a:pt x="4" y="6"/>
                  </a:lnTo>
                  <a:lnTo>
                    <a:pt x="3" y="9"/>
                  </a:lnTo>
                  <a:lnTo>
                    <a:pt x="3" y="14"/>
                  </a:lnTo>
                  <a:lnTo>
                    <a:pt x="3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4" name="Freeform 99"/>
            <p:cNvSpPr>
              <a:spLocks noEditPoints="1"/>
            </p:cNvSpPr>
            <p:nvPr/>
          </p:nvSpPr>
          <p:spPr bwMode="auto">
            <a:xfrm>
              <a:off x="9510713" y="3043238"/>
              <a:ext cx="15875" cy="22225"/>
            </a:xfrm>
            <a:custGeom>
              <a:avLst/>
              <a:gdLst>
                <a:gd name="T0" fmla="*/ 0 w 19"/>
                <a:gd name="T1" fmla="*/ 2147483647 h 28"/>
                <a:gd name="T2" fmla="*/ 0 w 19"/>
                <a:gd name="T3" fmla="*/ 2147483647 h 28"/>
                <a:gd name="T4" fmla="*/ 0 w 19"/>
                <a:gd name="T5" fmla="*/ 2147483647 h 28"/>
                <a:gd name="T6" fmla="*/ 2147483647 w 19"/>
                <a:gd name="T7" fmla="*/ 2147483647 h 28"/>
                <a:gd name="T8" fmla="*/ 2147483647 w 19"/>
                <a:gd name="T9" fmla="*/ 2147483647 h 28"/>
                <a:gd name="T10" fmla="*/ 2147483647 w 19"/>
                <a:gd name="T11" fmla="*/ 0 h 28"/>
                <a:gd name="T12" fmla="*/ 2147483647 w 19"/>
                <a:gd name="T13" fmla="*/ 0 h 28"/>
                <a:gd name="T14" fmla="*/ 2147483647 w 19"/>
                <a:gd name="T15" fmla="*/ 0 h 28"/>
                <a:gd name="T16" fmla="*/ 2147483647 w 19"/>
                <a:gd name="T17" fmla="*/ 0 h 28"/>
                <a:gd name="T18" fmla="*/ 2147483647 w 19"/>
                <a:gd name="T19" fmla="*/ 2147483647 h 28"/>
                <a:gd name="T20" fmla="*/ 2147483647 w 19"/>
                <a:gd name="T21" fmla="*/ 2147483647 h 28"/>
                <a:gd name="T22" fmla="*/ 2147483647 w 19"/>
                <a:gd name="T23" fmla="*/ 2147483647 h 28"/>
                <a:gd name="T24" fmla="*/ 2147483647 w 19"/>
                <a:gd name="T25" fmla="*/ 2147483647 h 28"/>
                <a:gd name="T26" fmla="*/ 2147483647 w 19"/>
                <a:gd name="T27" fmla="*/ 2147483647 h 28"/>
                <a:gd name="T28" fmla="*/ 2147483647 w 19"/>
                <a:gd name="T29" fmla="*/ 2147483647 h 28"/>
                <a:gd name="T30" fmla="*/ 2147483647 w 19"/>
                <a:gd name="T31" fmla="*/ 2147483647 h 28"/>
                <a:gd name="T32" fmla="*/ 2147483647 w 19"/>
                <a:gd name="T33" fmla="*/ 2147483647 h 28"/>
                <a:gd name="T34" fmla="*/ 2147483647 w 19"/>
                <a:gd name="T35" fmla="*/ 2147483647 h 28"/>
                <a:gd name="T36" fmla="*/ 2147483647 w 19"/>
                <a:gd name="T37" fmla="*/ 2147483647 h 28"/>
                <a:gd name="T38" fmla="*/ 2147483647 w 19"/>
                <a:gd name="T39" fmla="*/ 2147483647 h 28"/>
                <a:gd name="T40" fmla="*/ 2147483647 w 19"/>
                <a:gd name="T41" fmla="*/ 2147483647 h 28"/>
                <a:gd name="T42" fmla="*/ 2147483647 w 19"/>
                <a:gd name="T43" fmla="*/ 2147483647 h 28"/>
                <a:gd name="T44" fmla="*/ 2147483647 w 19"/>
                <a:gd name="T45" fmla="*/ 2147483647 h 28"/>
                <a:gd name="T46" fmla="*/ 0 w 19"/>
                <a:gd name="T47" fmla="*/ 2147483647 h 28"/>
                <a:gd name="T48" fmla="*/ 0 w 19"/>
                <a:gd name="T49" fmla="*/ 2147483647 h 28"/>
                <a:gd name="T50" fmla="*/ 0 w 19"/>
                <a:gd name="T51" fmla="*/ 2147483647 h 28"/>
                <a:gd name="T52" fmla="*/ 2147483647 w 19"/>
                <a:gd name="T53" fmla="*/ 2147483647 h 28"/>
                <a:gd name="T54" fmla="*/ 2147483647 w 19"/>
                <a:gd name="T55" fmla="*/ 2147483647 h 28"/>
                <a:gd name="T56" fmla="*/ 2147483647 w 19"/>
                <a:gd name="T57" fmla="*/ 2147483647 h 28"/>
                <a:gd name="T58" fmla="*/ 2147483647 w 19"/>
                <a:gd name="T59" fmla="*/ 2147483647 h 28"/>
                <a:gd name="T60" fmla="*/ 2147483647 w 19"/>
                <a:gd name="T61" fmla="*/ 2147483647 h 28"/>
                <a:gd name="T62" fmla="*/ 2147483647 w 19"/>
                <a:gd name="T63" fmla="*/ 2147483647 h 28"/>
                <a:gd name="T64" fmla="*/ 2147483647 w 19"/>
                <a:gd name="T65" fmla="*/ 2147483647 h 28"/>
                <a:gd name="T66" fmla="*/ 2147483647 w 19"/>
                <a:gd name="T67" fmla="*/ 2147483647 h 28"/>
                <a:gd name="T68" fmla="*/ 2147483647 w 19"/>
                <a:gd name="T69" fmla="*/ 2147483647 h 28"/>
                <a:gd name="T70" fmla="*/ 2147483647 w 19"/>
                <a:gd name="T71" fmla="*/ 2147483647 h 28"/>
                <a:gd name="T72" fmla="*/ 2147483647 w 19"/>
                <a:gd name="T73" fmla="*/ 2147483647 h 28"/>
                <a:gd name="T74" fmla="*/ 2147483647 w 19"/>
                <a:gd name="T75" fmla="*/ 2147483647 h 28"/>
                <a:gd name="T76" fmla="*/ 2147483647 w 19"/>
                <a:gd name="T77" fmla="*/ 2147483647 h 28"/>
                <a:gd name="T78" fmla="*/ 2147483647 w 19"/>
                <a:gd name="T79" fmla="*/ 2147483647 h 28"/>
                <a:gd name="T80" fmla="*/ 2147483647 w 19"/>
                <a:gd name="T81" fmla="*/ 2147483647 h 28"/>
                <a:gd name="T82" fmla="*/ 2147483647 w 19"/>
                <a:gd name="T83" fmla="*/ 2147483647 h 28"/>
                <a:gd name="T84" fmla="*/ 2147483647 w 19"/>
                <a:gd name="T85" fmla="*/ 2147483647 h 28"/>
                <a:gd name="T86" fmla="*/ 2147483647 w 19"/>
                <a:gd name="T87" fmla="*/ 2147483647 h 28"/>
                <a:gd name="T88" fmla="*/ 2147483647 w 19"/>
                <a:gd name="T89" fmla="*/ 2147483647 h 28"/>
                <a:gd name="T90" fmla="*/ 2147483647 w 19"/>
                <a:gd name="T91" fmla="*/ 2147483647 h 28"/>
                <a:gd name="T92" fmla="*/ 2147483647 w 19"/>
                <a:gd name="T93" fmla="*/ 2147483647 h 28"/>
                <a:gd name="T94" fmla="*/ 2147483647 w 19"/>
                <a:gd name="T95" fmla="*/ 2147483647 h 28"/>
                <a:gd name="T96" fmla="*/ 2147483647 w 19"/>
                <a:gd name="T97" fmla="*/ 2147483647 h 28"/>
                <a:gd name="T98" fmla="*/ 2147483647 w 19"/>
                <a:gd name="T99" fmla="*/ 2147483647 h 28"/>
                <a:gd name="T100" fmla="*/ 2147483647 w 19"/>
                <a:gd name="T101" fmla="*/ 2147483647 h 28"/>
                <a:gd name="T102" fmla="*/ 2147483647 w 19"/>
                <a:gd name="T103" fmla="*/ 2147483647 h 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"/>
                <a:gd name="T157" fmla="*/ 0 h 28"/>
                <a:gd name="T158" fmla="*/ 19 w 19"/>
                <a:gd name="T159" fmla="*/ 28 h 2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" h="28">
                  <a:moveTo>
                    <a:pt x="0" y="14"/>
                  </a:moveTo>
                  <a:lnTo>
                    <a:pt x="0" y="14"/>
                  </a:lnTo>
                  <a:lnTo>
                    <a:pt x="0" y="7"/>
                  </a:lnTo>
                  <a:lnTo>
                    <a:pt x="2" y="4"/>
                  </a:lnTo>
                  <a:lnTo>
                    <a:pt x="6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6" y="4"/>
                  </a:lnTo>
                  <a:lnTo>
                    <a:pt x="17" y="7"/>
                  </a:lnTo>
                  <a:lnTo>
                    <a:pt x="19" y="14"/>
                  </a:lnTo>
                  <a:lnTo>
                    <a:pt x="17" y="20"/>
                  </a:lnTo>
                  <a:lnTo>
                    <a:pt x="16" y="24"/>
                  </a:lnTo>
                  <a:lnTo>
                    <a:pt x="13" y="28"/>
                  </a:lnTo>
                  <a:lnTo>
                    <a:pt x="9" y="28"/>
                  </a:lnTo>
                  <a:lnTo>
                    <a:pt x="6" y="28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4"/>
                  </a:lnTo>
                  <a:close/>
                  <a:moveTo>
                    <a:pt x="3" y="14"/>
                  </a:moveTo>
                  <a:lnTo>
                    <a:pt x="3" y="14"/>
                  </a:lnTo>
                  <a:lnTo>
                    <a:pt x="3" y="19"/>
                  </a:lnTo>
                  <a:lnTo>
                    <a:pt x="4" y="22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2" y="24"/>
                  </a:lnTo>
                  <a:lnTo>
                    <a:pt x="14" y="22"/>
                  </a:lnTo>
                  <a:lnTo>
                    <a:pt x="15" y="19"/>
                  </a:lnTo>
                  <a:lnTo>
                    <a:pt x="15" y="14"/>
                  </a:lnTo>
                  <a:lnTo>
                    <a:pt x="15" y="9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9" y="4"/>
                  </a:lnTo>
                  <a:lnTo>
                    <a:pt x="7" y="4"/>
                  </a:lnTo>
                  <a:lnTo>
                    <a:pt x="4" y="6"/>
                  </a:lnTo>
                  <a:lnTo>
                    <a:pt x="3" y="9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" name="Freeform 100"/>
            <p:cNvSpPr>
              <a:spLocks/>
            </p:cNvSpPr>
            <p:nvPr/>
          </p:nvSpPr>
          <p:spPr bwMode="auto">
            <a:xfrm>
              <a:off x="9528175" y="3035300"/>
              <a:ext cx="7937" cy="30163"/>
            </a:xfrm>
            <a:custGeom>
              <a:avLst/>
              <a:gdLst>
                <a:gd name="T0" fmla="*/ 2147483647 w 9"/>
                <a:gd name="T1" fmla="*/ 2147483647 h 37"/>
                <a:gd name="T2" fmla="*/ 2147483647 w 9"/>
                <a:gd name="T3" fmla="*/ 2147483647 h 37"/>
                <a:gd name="T4" fmla="*/ 2147483647 w 9"/>
                <a:gd name="T5" fmla="*/ 2147483647 h 37"/>
                <a:gd name="T6" fmla="*/ 2147483647 w 9"/>
                <a:gd name="T7" fmla="*/ 2147483647 h 37"/>
                <a:gd name="T8" fmla="*/ 2147483647 w 9"/>
                <a:gd name="T9" fmla="*/ 2147483647 h 37"/>
                <a:gd name="T10" fmla="*/ 2147483647 w 9"/>
                <a:gd name="T11" fmla="*/ 2147483647 h 37"/>
                <a:gd name="T12" fmla="*/ 2147483647 w 9"/>
                <a:gd name="T13" fmla="*/ 2147483647 h 37"/>
                <a:gd name="T14" fmla="*/ 2147483647 w 9"/>
                <a:gd name="T15" fmla="*/ 2147483647 h 37"/>
                <a:gd name="T16" fmla="*/ 2147483647 w 9"/>
                <a:gd name="T17" fmla="*/ 2147483647 h 37"/>
                <a:gd name="T18" fmla="*/ 2147483647 w 9"/>
                <a:gd name="T19" fmla="*/ 2147483647 h 37"/>
                <a:gd name="T20" fmla="*/ 2147483647 w 9"/>
                <a:gd name="T21" fmla="*/ 2147483647 h 37"/>
                <a:gd name="T22" fmla="*/ 0 w 9"/>
                <a:gd name="T23" fmla="*/ 2147483647 h 37"/>
                <a:gd name="T24" fmla="*/ 0 w 9"/>
                <a:gd name="T25" fmla="*/ 2147483647 h 37"/>
                <a:gd name="T26" fmla="*/ 2147483647 w 9"/>
                <a:gd name="T27" fmla="*/ 2147483647 h 37"/>
                <a:gd name="T28" fmla="*/ 2147483647 w 9"/>
                <a:gd name="T29" fmla="*/ 2147483647 h 37"/>
                <a:gd name="T30" fmla="*/ 2147483647 w 9"/>
                <a:gd name="T31" fmla="*/ 0 h 37"/>
                <a:gd name="T32" fmla="*/ 2147483647 w 9"/>
                <a:gd name="T33" fmla="*/ 2147483647 h 37"/>
                <a:gd name="T34" fmla="*/ 2147483647 w 9"/>
                <a:gd name="T35" fmla="*/ 2147483647 h 37"/>
                <a:gd name="T36" fmla="*/ 2147483647 w 9"/>
                <a:gd name="T37" fmla="*/ 2147483647 h 37"/>
                <a:gd name="T38" fmla="*/ 2147483647 w 9"/>
                <a:gd name="T39" fmla="*/ 2147483647 h 37"/>
                <a:gd name="T40" fmla="*/ 2147483647 w 9"/>
                <a:gd name="T41" fmla="*/ 2147483647 h 37"/>
                <a:gd name="T42" fmla="*/ 2147483647 w 9"/>
                <a:gd name="T43" fmla="*/ 2147483647 h 37"/>
                <a:gd name="T44" fmla="*/ 2147483647 w 9"/>
                <a:gd name="T45" fmla="*/ 2147483647 h 37"/>
                <a:gd name="T46" fmla="*/ 2147483647 w 9"/>
                <a:gd name="T47" fmla="*/ 2147483647 h 37"/>
                <a:gd name="T48" fmla="*/ 2147483647 w 9"/>
                <a:gd name="T49" fmla="*/ 2147483647 h 37"/>
                <a:gd name="T50" fmla="*/ 2147483647 w 9"/>
                <a:gd name="T51" fmla="*/ 2147483647 h 37"/>
                <a:gd name="T52" fmla="*/ 2147483647 w 9"/>
                <a:gd name="T53" fmla="*/ 2147483647 h 37"/>
                <a:gd name="T54" fmla="*/ 2147483647 w 9"/>
                <a:gd name="T55" fmla="*/ 2147483647 h 3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9"/>
                <a:gd name="T85" fmla="*/ 0 h 37"/>
                <a:gd name="T86" fmla="*/ 9 w 9"/>
                <a:gd name="T87" fmla="*/ 37 h 3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9" h="37">
                  <a:moveTo>
                    <a:pt x="9" y="33"/>
                  </a:moveTo>
                  <a:lnTo>
                    <a:pt x="9" y="37"/>
                  </a:lnTo>
                  <a:lnTo>
                    <a:pt x="7" y="37"/>
                  </a:lnTo>
                  <a:lnTo>
                    <a:pt x="5" y="36"/>
                  </a:lnTo>
                  <a:lnTo>
                    <a:pt x="2" y="34"/>
                  </a:lnTo>
                  <a:lnTo>
                    <a:pt x="2" y="28"/>
                  </a:lnTo>
                  <a:lnTo>
                    <a:pt x="2" y="13"/>
                  </a:lnTo>
                  <a:lnTo>
                    <a:pt x="0" y="13"/>
                  </a:lnTo>
                  <a:lnTo>
                    <a:pt x="0" y="9"/>
                  </a:lnTo>
                  <a:lnTo>
                    <a:pt x="2" y="9"/>
                  </a:lnTo>
                  <a:lnTo>
                    <a:pt x="2" y="2"/>
                  </a:lnTo>
                  <a:lnTo>
                    <a:pt x="6" y="0"/>
                  </a:lnTo>
                  <a:lnTo>
                    <a:pt x="6" y="9"/>
                  </a:lnTo>
                  <a:lnTo>
                    <a:pt x="9" y="9"/>
                  </a:lnTo>
                  <a:lnTo>
                    <a:pt x="9" y="13"/>
                  </a:lnTo>
                  <a:lnTo>
                    <a:pt x="6" y="13"/>
                  </a:lnTo>
                  <a:lnTo>
                    <a:pt x="6" y="29"/>
                  </a:lnTo>
                  <a:lnTo>
                    <a:pt x="6" y="32"/>
                  </a:lnTo>
                  <a:lnTo>
                    <a:pt x="8" y="33"/>
                  </a:lnTo>
                  <a:lnTo>
                    <a:pt x="9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6" name="Freeform 101"/>
            <p:cNvSpPr>
              <a:spLocks noEditPoints="1"/>
            </p:cNvSpPr>
            <p:nvPr/>
          </p:nvSpPr>
          <p:spPr bwMode="auto">
            <a:xfrm>
              <a:off x="9539288" y="3035300"/>
              <a:ext cx="1587" cy="30163"/>
            </a:xfrm>
            <a:custGeom>
              <a:avLst/>
              <a:gdLst>
                <a:gd name="T0" fmla="*/ 0 w 4"/>
                <a:gd name="T1" fmla="*/ 2147483647 h 38"/>
                <a:gd name="T2" fmla="*/ 0 w 4"/>
                <a:gd name="T3" fmla="*/ 0 h 38"/>
                <a:gd name="T4" fmla="*/ 0 w 4"/>
                <a:gd name="T5" fmla="*/ 0 h 38"/>
                <a:gd name="T6" fmla="*/ 0 w 4"/>
                <a:gd name="T7" fmla="*/ 2147483647 h 38"/>
                <a:gd name="T8" fmla="*/ 0 w 4"/>
                <a:gd name="T9" fmla="*/ 2147483647 h 38"/>
                <a:gd name="T10" fmla="*/ 0 w 4"/>
                <a:gd name="T11" fmla="*/ 2147483647 h 38"/>
                <a:gd name="T12" fmla="*/ 0 w 4"/>
                <a:gd name="T13" fmla="*/ 2147483647 h 38"/>
                <a:gd name="T14" fmla="*/ 0 w 4"/>
                <a:gd name="T15" fmla="*/ 2147483647 h 38"/>
                <a:gd name="T16" fmla="*/ 0 w 4"/>
                <a:gd name="T17" fmla="*/ 2147483647 h 38"/>
                <a:gd name="T18" fmla="*/ 0 w 4"/>
                <a:gd name="T19" fmla="*/ 2147483647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8"/>
                <a:gd name="T32" fmla="*/ 4 w 4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8">
                  <a:moveTo>
                    <a:pt x="0" y="5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5"/>
                  </a:lnTo>
                  <a:lnTo>
                    <a:pt x="0" y="5"/>
                  </a:lnTo>
                  <a:close/>
                  <a:moveTo>
                    <a:pt x="0" y="38"/>
                  </a:moveTo>
                  <a:lnTo>
                    <a:pt x="0" y="10"/>
                  </a:lnTo>
                  <a:lnTo>
                    <a:pt x="4" y="10"/>
                  </a:lnTo>
                  <a:lnTo>
                    <a:pt x="4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Freeform 102"/>
            <p:cNvSpPr>
              <a:spLocks noEditPoints="1"/>
            </p:cNvSpPr>
            <p:nvPr/>
          </p:nvSpPr>
          <p:spPr bwMode="auto">
            <a:xfrm>
              <a:off x="9544050" y="3043238"/>
              <a:ext cx="15875" cy="22225"/>
            </a:xfrm>
            <a:custGeom>
              <a:avLst/>
              <a:gdLst>
                <a:gd name="T0" fmla="*/ 0 w 19"/>
                <a:gd name="T1" fmla="*/ 2147483647 h 28"/>
                <a:gd name="T2" fmla="*/ 0 w 19"/>
                <a:gd name="T3" fmla="*/ 2147483647 h 28"/>
                <a:gd name="T4" fmla="*/ 2147483647 w 19"/>
                <a:gd name="T5" fmla="*/ 2147483647 h 28"/>
                <a:gd name="T6" fmla="*/ 2147483647 w 19"/>
                <a:gd name="T7" fmla="*/ 2147483647 h 28"/>
                <a:gd name="T8" fmla="*/ 2147483647 w 19"/>
                <a:gd name="T9" fmla="*/ 2147483647 h 28"/>
                <a:gd name="T10" fmla="*/ 2147483647 w 19"/>
                <a:gd name="T11" fmla="*/ 0 h 28"/>
                <a:gd name="T12" fmla="*/ 2147483647 w 19"/>
                <a:gd name="T13" fmla="*/ 0 h 28"/>
                <a:gd name="T14" fmla="*/ 2147483647 w 19"/>
                <a:gd name="T15" fmla="*/ 0 h 28"/>
                <a:gd name="T16" fmla="*/ 2147483647 w 19"/>
                <a:gd name="T17" fmla="*/ 0 h 28"/>
                <a:gd name="T18" fmla="*/ 2147483647 w 19"/>
                <a:gd name="T19" fmla="*/ 2147483647 h 28"/>
                <a:gd name="T20" fmla="*/ 2147483647 w 19"/>
                <a:gd name="T21" fmla="*/ 2147483647 h 28"/>
                <a:gd name="T22" fmla="*/ 2147483647 w 19"/>
                <a:gd name="T23" fmla="*/ 2147483647 h 28"/>
                <a:gd name="T24" fmla="*/ 2147483647 w 19"/>
                <a:gd name="T25" fmla="*/ 2147483647 h 28"/>
                <a:gd name="T26" fmla="*/ 2147483647 w 19"/>
                <a:gd name="T27" fmla="*/ 2147483647 h 28"/>
                <a:gd name="T28" fmla="*/ 2147483647 w 19"/>
                <a:gd name="T29" fmla="*/ 2147483647 h 28"/>
                <a:gd name="T30" fmla="*/ 2147483647 w 19"/>
                <a:gd name="T31" fmla="*/ 2147483647 h 28"/>
                <a:gd name="T32" fmla="*/ 2147483647 w 19"/>
                <a:gd name="T33" fmla="*/ 2147483647 h 28"/>
                <a:gd name="T34" fmla="*/ 2147483647 w 19"/>
                <a:gd name="T35" fmla="*/ 2147483647 h 28"/>
                <a:gd name="T36" fmla="*/ 2147483647 w 19"/>
                <a:gd name="T37" fmla="*/ 2147483647 h 28"/>
                <a:gd name="T38" fmla="*/ 2147483647 w 19"/>
                <a:gd name="T39" fmla="*/ 2147483647 h 28"/>
                <a:gd name="T40" fmla="*/ 2147483647 w 19"/>
                <a:gd name="T41" fmla="*/ 2147483647 h 28"/>
                <a:gd name="T42" fmla="*/ 2147483647 w 19"/>
                <a:gd name="T43" fmla="*/ 2147483647 h 28"/>
                <a:gd name="T44" fmla="*/ 2147483647 w 19"/>
                <a:gd name="T45" fmla="*/ 2147483647 h 28"/>
                <a:gd name="T46" fmla="*/ 2147483647 w 19"/>
                <a:gd name="T47" fmla="*/ 2147483647 h 28"/>
                <a:gd name="T48" fmla="*/ 0 w 19"/>
                <a:gd name="T49" fmla="*/ 2147483647 h 28"/>
                <a:gd name="T50" fmla="*/ 0 w 19"/>
                <a:gd name="T51" fmla="*/ 2147483647 h 28"/>
                <a:gd name="T52" fmla="*/ 2147483647 w 19"/>
                <a:gd name="T53" fmla="*/ 2147483647 h 28"/>
                <a:gd name="T54" fmla="*/ 2147483647 w 19"/>
                <a:gd name="T55" fmla="*/ 2147483647 h 28"/>
                <a:gd name="T56" fmla="*/ 2147483647 w 19"/>
                <a:gd name="T57" fmla="*/ 2147483647 h 28"/>
                <a:gd name="T58" fmla="*/ 2147483647 w 19"/>
                <a:gd name="T59" fmla="*/ 2147483647 h 28"/>
                <a:gd name="T60" fmla="*/ 2147483647 w 19"/>
                <a:gd name="T61" fmla="*/ 2147483647 h 28"/>
                <a:gd name="T62" fmla="*/ 2147483647 w 19"/>
                <a:gd name="T63" fmla="*/ 2147483647 h 28"/>
                <a:gd name="T64" fmla="*/ 2147483647 w 19"/>
                <a:gd name="T65" fmla="*/ 2147483647 h 28"/>
                <a:gd name="T66" fmla="*/ 2147483647 w 19"/>
                <a:gd name="T67" fmla="*/ 2147483647 h 28"/>
                <a:gd name="T68" fmla="*/ 2147483647 w 19"/>
                <a:gd name="T69" fmla="*/ 2147483647 h 28"/>
                <a:gd name="T70" fmla="*/ 2147483647 w 19"/>
                <a:gd name="T71" fmla="*/ 2147483647 h 28"/>
                <a:gd name="T72" fmla="*/ 2147483647 w 19"/>
                <a:gd name="T73" fmla="*/ 2147483647 h 28"/>
                <a:gd name="T74" fmla="*/ 2147483647 w 19"/>
                <a:gd name="T75" fmla="*/ 2147483647 h 28"/>
                <a:gd name="T76" fmla="*/ 2147483647 w 19"/>
                <a:gd name="T77" fmla="*/ 2147483647 h 28"/>
                <a:gd name="T78" fmla="*/ 2147483647 w 19"/>
                <a:gd name="T79" fmla="*/ 2147483647 h 28"/>
                <a:gd name="T80" fmla="*/ 2147483647 w 19"/>
                <a:gd name="T81" fmla="*/ 2147483647 h 28"/>
                <a:gd name="T82" fmla="*/ 2147483647 w 19"/>
                <a:gd name="T83" fmla="*/ 2147483647 h 28"/>
                <a:gd name="T84" fmla="*/ 2147483647 w 19"/>
                <a:gd name="T85" fmla="*/ 2147483647 h 28"/>
                <a:gd name="T86" fmla="*/ 2147483647 w 19"/>
                <a:gd name="T87" fmla="*/ 2147483647 h 28"/>
                <a:gd name="T88" fmla="*/ 2147483647 w 19"/>
                <a:gd name="T89" fmla="*/ 2147483647 h 28"/>
                <a:gd name="T90" fmla="*/ 2147483647 w 19"/>
                <a:gd name="T91" fmla="*/ 2147483647 h 28"/>
                <a:gd name="T92" fmla="*/ 2147483647 w 19"/>
                <a:gd name="T93" fmla="*/ 2147483647 h 28"/>
                <a:gd name="T94" fmla="*/ 2147483647 w 19"/>
                <a:gd name="T95" fmla="*/ 2147483647 h 28"/>
                <a:gd name="T96" fmla="*/ 2147483647 w 19"/>
                <a:gd name="T97" fmla="*/ 2147483647 h 28"/>
                <a:gd name="T98" fmla="*/ 2147483647 w 19"/>
                <a:gd name="T99" fmla="*/ 2147483647 h 28"/>
                <a:gd name="T100" fmla="*/ 2147483647 w 19"/>
                <a:gd name="T101" fmla="*/ 2147483647 h 28"/>
                <a:gd name="T102" fmla="*/ 2147483647 w 19"/>
                <a:gd name="T103" fmla="*/ 2147483647 h 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"/>
                <a:gd name="T157" fmla="*/ 0 h 28"/>
                <a:gd name="T158" fmla="*/ 19 w 19"/>
                <a:gd name="T159" fmla="*/ 28 h 2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" h="28">
                  <a:moveTo>
                    <a:pt x="0" y="14"/>
                  </a:moveTo>
                  <a:lnTo>
                    <a:pt x="0" y="14"/>
                  </a:lnTo>
                  <a:lnTo>
                    <a:pt x="1" y="7"/>
                  </a:lnTo>
                  <a:lnTo>
                    <a:pt x="3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7" y="4"/>
                  </a:lnTo>
                  <a:lnTo>
                    <a:pt x="19" y="7"/>
                  </a:lnTo>
                  <a:lnTo>
                    <a:pt x="19" y="14"/>
                  </a:lnTo>
                  <a:lnTo>
                    <a:pt x="19" y="20"/>
                  </a:lnTo>
                  <a:lnTo>
                    <a:pt x="17" y="24"/>
                  </a:lnTo>
                  <a:lnTo>
                    <a:pt x="13" y="28"/>
                  </a:lnTo>
                  <a:lnTo>
                    <a:pt x="10" y="28"/>
                  </a:lnTo>
                  <a:lnTo>
                    <a:pt x="6" y="28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4"/>
                  </a:lnTo>
                  <a:close/>
                  <a:moveTo>
                    <a:pt x="4" y="14"/>
                  </a:moveTo>
                  <a:lnTo>
                    <a:pt x="4" y="14"/>
                  </a:lnTo>
                  <a:lnTo>
                    <a:pt x="4" y="19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4" y="22"/>
                  </a:lnTo>
                  <a:lnTo>
                    <a:pt x="16" y="19"/>
                  </a:lnTo>
                  <a:lnTo>
                    <a:pt x="16" y="14"/>
                  </a:lnTo>
                  <a:lnTo>
                    <a:pt x="16" y="9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5" y="6"/>
                  </a:lnTo>
                  <a:lnTo>
                    <a:pt x="4" y="9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" name="Freeform 103"/>
            <p:cNvSpPr>
              <a:spLocks/>
            </p:cNvSpPr>
            <p:nvPr/>
          </p:nvSpPr>
          <p:spPr bwMode="auto">
            <a:xfrm>
              <a:off x="9563100" y="3043238"/>
              <a:ext cx="12700" cy="22225"/>
            </a:xfrm>
            <a:custGeom>
              <a:avLst/>
              <a:gdLst>
                <a:gd name="T0" fmla="*/ 0 w 16"/>
                <a:gd name="T1" fmla="*/ 2147483647 h 28"/>
                <a:gd name="T2" fmla="*/ 0 w 16"/>
                <a:gd name="T3" fmla="*/ 0 h 28"/>
                <a:gd name="T4" fmla="*/ 2147483647 w 16"/>
                <a:gd name="T5" fmla="*/ 0 h 28"/>
                <a:gd name="T6" fmla="*/ 2147483647 w 16"/>
                <a:gd name="T7" fmla="*/ 2147483647 h 28"/>
                <a:gd name="T8" fmla="*/ 2147483647 w 16"/>
                <a:gd name="T9" fmla="*/ 2147483647 h 28"/>
                <a:gd name="T10" fmla="*/ 2147483647 w 16"/>
                <a:gd name="T11" fmla="*/ 2147483647 h 28"/>
                <a:gd name="T12" fmla="*/ 2147483647 w 16"/>
                <a:gd name="T13" fmla="*/ 2147483647 h 28"/>
                <a:gd name="T14" fmla="*/ 2147483647 w 16"/>
                <a:gd name="T15" fmla="*/ 0 h 28"/>
                <a:gd name="T16" fmla="*/ 2147483647 w 16"/>
                <a:gd name="T17" fmla="*/ 0 h 28"/>
                <a:gd name="T18" fmla="*/ 2147483647 w 16"/>
                <a:gd name="T19" fmla="*/ 0 h 28"/>
                <a:gd name="T20" fmla="*/ 2147483647 w 16"/>
                <a:gd name="T21" fmla="*/ 0 h 28"/>
                <a:gd name="T22" fmla="*/ 2147483647 w 16"/>
                <a:gd name="T23" fmla="*/ 2147483647 h 28"/>
                <a:gd name="T24" fmla="*/ 2147483647 w 16"/>
                <a:gd name="T25" fmla="*/ 2147483647 h 28"/>
                <a:gd name="T26" fmla="*/ 2147483647 w 16"/>
                <a:gd name="T27" fmla="*/ 2147483647 h 28"/>
                <a:gd name="T28" fmla="*/ 2147483647 w 16"/>
                <a:gd name="T29" fmla="*/ 2147483647 h 28"/>
                <a:gd name="T30" fmla="*/ 2147483647 w 16"/>
                <a:gd name="T31" fmla="*/ 2147483647 h 28"/>
                <a:gd name="T32" fmla="*/ 2147483647 w 16"/>
                <a:gd name="T33" fmla="*/ 2147483647 h 28"/>
                <a:gd name="T34" fmla="*/ 2147483647 w 16"/>
                <a:gd name="T35" fmla="*/ 2147483647 h 28"/>
                <a:gd name="T36" fmla="*/ 2147483647 w 16"/>
                <a:gd name="T37" fmla="*/ 2147483647 h 28"/>
                <a:gd name="T38" fmla="*/ 2147483647 w 16"/>
                <a:gd name="T39" fmla="*/ 2147483647 h 28"/>
                <a:gd name="T40" fmla="*/ 2147483647 w 16"/>
                <a:gd name="T41" fmla="*/ 2147483647 h 28"/>
                <a:gd name="T42" fmla="*/ 2147483647 w 16"/>
                <a:gd name="T43" fmla="*/ 2147483647 h 28"/>
                <a:gd name="T44" fmla="*/ 2147483647 w 16"/>
                <a:gd name="T45" fmla="*/ 2147483647 h 28"/>
                <a:gd name="T46" fmla="*/ 2147483647 w 16"/>
                <a:gd name="T47" fmla="*/ 2147483647 h 28"/>
                <a:gd name="T48" fmla="*/ 2147483647 w 16"/>
                <a:gd name="T49" fmla="*/ 2147483647 h 28"/>
                <a:gd name="T50" fmla="*/ 2147483647 w 16"/>
                <a:gd name="T51" fmla="*/ 2147483647 h 28"/>
                <a:gd name="T52" fmla="*/ 2147483647 w 16"/>
                <a:gd name="T53" fmla="*/ 2147483647 h 28"/>
                <a:gd name="T54" fmla="*/ 2147483647 w 16"/>
                <a:gd name="T55" fmla="*/ 2147483647 h 28"/>
                <a:gd name="T56" fmla="*/ 2147483647 w 16"/>
                <a:gd name="T57" fmla="*/ 2147483647 h 28"/>
                <a:gd name="T58" fmla="*/ 2147483647 w 16"/>
                <a:gd name="T59" fmla="*/ 2147483647 h 28"/>
                <a:gd name="T60" fmla="*/ 2147483647 w 16"/>
                <a:gd name="T61" fmla="*/ 2147483647 h 28"/>
                <a:gd name="T62" fmla="*/ 2147483647 w 16"/>
                <a:gd name="T63" fmla="*/ 2147483647 h 28"/>
                <a:gd name="T64" fmla="*/ 0 w 16"/>
                <a:gd name="T65" fmla="*/ 2147483647 h 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"/>
                <a:gd name="T100" fmla="*/ 0 h 28"/>
                <a:gd name="T101" fmla="*/ 16 w 16"/>
                <a:gd name="T102" fmla="*/ 28 h 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" h="28">
                  <a:moveTo>
                    <a:pt x="0" y="28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5" y="5"/>
                  </a:lnTo>
                  <a:lnTo>
                    <a:pt x="16" y="11"/>
                  </a:lnTo>
                  <a:lnTo>
                    <a:pt x="16" y="28"/>
                  </a:lnTo>
                  <a:lnTo>
                    <a:pt x="13" y="28"/>
                  </a:lnTo>
                  <a:lnTo>
                    <a:pt x="13" y="11"/>
                  </a:lnTo>
                  <a:lnTo>
                    <a:pt x="12" y="6"/>
                  </a:lnTo>
                  <a:lnTo>
                    <a:pt x="11" y="4"/>
                  </a:lnTo>
                  <a:lnTo>
                    <a:pt x="8" y="4"/>
                  </a:lnTo>
                  <a:lnTo>
                    <a:pt x="6" y="4"/>
                  </a:lnTo>
                  <a:lnTo>
                    <a:pt x="5" y="5"/>
                  </a:lnTo>
                  <a:lnTo>
                    <a:pt x="3" y="9"/>
                  </a:lnTo>
                  <a:lnTo>
                    <a:pt x="3" y="13"/>
                  </a:lnTo>
                  <a:lnTo>
                    <a:pt x="3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Freeform 104"/>
            <p:cNvSpPr>
              <a:spLocks/>
            </p:cNvSpPr>
            <p:nvPr/>
          </p:nvSpPr>
          <p:spPr bwMode="auto">
            <a:xfrm>
              <a:off x="9590088" y="3035300"/>
              <a:ext cx="14287" cy="30163"/>
            </a:xfrm>
            <a:custGeom>
              <a:avLst/>
              <a:gdLst>
                <a:gd name="T0" fmla="*/ 0 w 19"/>
                <a:gd name="T1" fmla="*/ 2147483647 h 38"/>
                <a:gd name="T2" fmla="*/ 0 w 19"/>
                <a:gd name="T3" fmla="*/ 0 h 38"/>
                <a:gd name="T4" fmla="*/ 0 w 19"/>
                <a:gd name="T5" fmla="*/ 0 h 38"/>
                <a:gd name="T6" fmla="*/ 0 w 19"/>
                <a:gd name="T7" fmla="*/ 2147483647 h 38"/>
                <a:gd name="T8" fmla="*/ 0 w 19"/>
                <a:gd name="T9" fmla="*/ 2147483647 h 38"/>
                <a:gd name="T10" fmla="*/ 0 w 19"/>
                <a:gd name="T11" fmla="*/ 2147483647 h 38"/>
                <a:gd name="T12" fmla="*/ 0 w 19"/>
                <a:gd name="T13" fmla="*/ 2147483647 h 38"/>
                <a:gd name="T14" fmla="*/ 0 w 19"/>
                <a:gd name="T15" fmla="*/ 2147483647 h 38"/>
                <a:gd name="T16" fmla="*/ 0 w 19"/>
                <a:gd name="T17" fmla="*/ 2147483647 h 38"/>
                <a:gd name="T18" fmla="*/ 0 w 19"/>
                <a:gd name="T19" fmla="*/ 2147483647 h 38"/>
                <a:gd name="T20" fmla="*/ 0 w 19"/>
                <a:gd name="T21" fmla="*/ 2147483647 h 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"/>
                <a:gd name="T34" fmla="*/ 0 h 38"/>
                <a:gd name="T35" fmla="*/ 19 w 19"/>
                <a:gd name="T36" fmla="*/ 38 h 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" h="38">
                  <a:moveTo>
                    <a:pt x="0" y="38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19" y="5"/>
                  </a:lnTo>
                  <a:lnTo>
                    <a:pt x="4" y="5"/>
                  </a:lnTo>
                  <a:lnTo>
                    <a:pt x="4" y="16"/>
                  </a:lnTo>
                  <a:lnTo>
                    <a:pt x="17" y="16"/>
                  </a:lnTo>
                  <a:lnTo>
                    <a:pt x="17" y="20"/>
                  </a:lnTo>
                  <a:lnTo>
                    <a:pt x="4" y="20"/>
                  </a:lnTo>
                  <a:lnTo>
                    <a:pt x="4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Freeform 105"/>
            <p:cNvSpPr>
              <a:spLocks noEditPoints="1"/>
            </p:cNvSpPr>
            <p:nvPr/>
          </p:nvSpPr>
          <p:spPr bwMode="auto">
            <a:xfrm>
              <a:off x="9607550" y="3043238"/>
              <a:ext cx="14287" cy="22225"/>
            </a:xfrm>
            <a:custGeom>
              <a:avLst/>
              <a:gdLst>
                <a:gd name="T0" fmla="*/ 0 w 19"/>
                <a:gd name="T1" fmla="*/ 2147483647 h 28"/>
                <a:gd name="T2" fmla="*/ 0 w 19"/>
                <a:gd name="T3" fmla="*/ 2147483647 h 28"/>
                <a:gd name="T4" fmla="*/ 0 w 19"/>
                <a:gd name="T5" fmla="*/ 2147483647 h 28"/>
                <a:gd name="T6" fmla="*/ 0 w 19"/>
                <a:gd name="T7" fmla="*/ 2147483647 h 28"/>
                <a:gd name="T8" fmla="*/ 0 w 19"/>
                <a:gd name="T9" fmla="*/ 2147483647 h 28"/>
                <a:gd name="T10" fmla="*/ 0 w 19"/>
                <a:gd name="T11" fmla="*/ 0 h 28"/>
                <a:gd name="T12" fmla="*/ 0 w 19"/>
                <a:gd name="T13" fmla="*/ 0 h 28"/>
                <a:gd name="T14" fmla="*/ 0 w 19"/>
                <a:gd name="T15" fmla="*/ 0 h 28"/>
                <a:gd name="T16" fmla="*/ 0 w 19"/>
                <a:gd name="T17" fmla="*/ 0 h 28"/>
                <a:gd name="T18" fmla="*/ 0 w 19"/>
                <a:gd name="T19" fmla="*/ 2147483647 h 28"/>
                <a:gd name="T20" fmla="*/ 0 w 19"/>
                <a:gd name="T21" fmla="*/ 2147483647 h 28"/>
                <a:gd name="T22" fmla="*/ 0 w 19"/>
                <a:gd name="T23" fmla="*/ 2147483647 h 28"/>
                <a:gd name="T24" fmla="*/ 0 w 19"/>
                <a:gd name="T25" fmla="*/ 2147483647 h 28"/>
                <a:gd name="T26" fmla="*/ 0 w 19"/>
                <a:gd name="T27" fmla="*/ 2147483647 h 28"/>
                <a:gd name="T28" fmla="*/ 0 w 19"/>
                <a:gd name="T29" fmla="*/ 2147483647 h 28"/>
                <a:gd name="T30" fmla="*/ 0 w 19"/>
                <a:gd name="T31" fmla="*/ 2147483647 h 28"/>
                <a:gd name="T32" fmla="*/ 0 w 19"/>
                <a:gd name="T33" fmla="*/ 2147483647 h 28"/>
                <a:gd name="T34" fmla="*/ 0 w 19"/>
                <a:gd name="T35" fmla="*/ 2147483647 h 28"/>
                <a:gd name="T36" fmla="*/ 0 w 19"/>
                <a:gd name="T37" fmla="*/ 2147483647 h 28"/>
                <a:gd name="T38" fmla="*/ 0 w 19"/>
                <a:gd name="T39" fmla="*/ 2147483647 h 28"/>
                <a:gd name="T40" fmla="*/ 0 w 19"/>
                <a:gd name="T41" fmla="*/ 2147483647 h 28"/>
                <a:gd name="T42" fmla="*/ 0 w 19"/>
                <a:gd name="T43" fmla="*/ 2147483647 h 28"/>
                <a:gd name="T44" fmla="*/ 0 w 19"/>
                <a:gd name="T45" fmla="*/ 2147483647 h 28"/>
                <a:gd name="T46" fmla="*/ 0 w 19"/>
                <a:gd name="T47" fmla="*/ 2147483647 h 28"/>
                <a:gd name="T48" fmla="*/ 0 w 19"/>
                <a:gd name="T49" fmla="*/ 2147483647 h 28"/>
                <a:gd name="T50" fmla="*/ 0 w 19"/>
                <a:gd name="T51" fmla="*/ 2147483647 h 28"/>
                <a:gd name="T52" fmla="*/ 0 w 19"/>
                <a:gd name="T53" fmla="*/ 2147483647 h 28"/>
                <a:gd name="T54" fmla="*/ 0 w 19"/>
                <a:gd name="T55" fmla="*/ 2147483647 h 28"/>
                <a:gd name="T56" fmla="*/ 0 w 19"/>
                <a:gd name="T57" fmla="*/ 2147483647 h 28"/>
                <a:gd name="T58" fmla="*/ 0 w 19"/>
                <a:gd name="T59" fmla="*/ 2147483647 h 28"/>
                <a:gd name="T60" fmla="*/ 0 w 19"/>
                <a:gd name="T61" fmla="*/ 2147483647 h 28"/>
                <a:gd name="T62" fmla="*/ 0 w 19"/>
                <a:gd name="T63" fmla="*/ 2147483647 h 28"/>
                <a:gd name="T64" fmla="*/ 0 w 19"/>
                <a:gd name="T65" fmla="*/ 2147483647 h 28"/>
                <a:gd name="T66" fmla="*/ 0 w 19"/>
                <a:gd name="T67" fmla="*/ 2147483647 h 28"/>
                <a:gd name="T68" fmla="*/ 0 w 19"/>
                <a:gd name="T69" fmla="*/ 2147483647 h 28"/>
                <a:gd name="T70" fmla="*/ 0 w 19"/>
                <a:gd name="T71" fmla="*/ 2147483647 h 28"/>
                <a:gd name="T72" fmla="*/ 0 w 19"/>
                <a:gd name="T73" fmla="*/ 2147483647 h 28"/>
                <a:gd name="T74" fmla="*/ 0 w 19"/>
                <a:gd name="T75" fmla="*/ 2147483647 h 28"/>
                <a:gd name="T76" fmla="*/ 0 w 19"/>
                <a:gd name="T77" fmla="*/ 2147483647 h 28"/>
                <a:gd name="T78" fmla="*/ 0 w 19"/>
                <a:gd name="T79" fmla="*/ 2147483647 h 28"/>
                <a:gd name="T80" fmla="*/ 0 w 19"/>
                <a:gd name="T81" fmla="*/ 2147483647 h 28"/>
                <a:gd name="T82" fmla="*/ 0 w 19"/>
                <a:gd name="T83" fmla="*/ 2147483647 h 28"/>
                <a:gd name="T84" fmla="*/ 0 w 19"/>
                <a:gd name="T85" fmla="*/ 2147483647 h 28"/>
                <a:gd name="T86" fmla="*/ 0 w 19"/>
                <a:gd name="T87" fmla="*/ 2147483647 h 28"/>
                <a:gd name="T88" fmla="*/ 0 w 19"/>
                <a:gd name="T89" fmla="*/ 2147483647 h 28"/>
                <a:gd name="T90" fmla="*/ 0 w 19"/>
                <a:gd name="T91" fmla="*/ 2147483647 h 28"/>
                <a:gd name="T92" fmla="*/ 0 w 19"/>
                <a:gd name="T93" fmla="*/ 2147483647 h 28"/>
                <a:gd name="T94" fmla="*/ 0 w 19"/>
                <a:gd name="T95" fmla="*/ 2147483647 h 28"/>
                <a:gd name="T96" fmla="*/ 0 w 19"/>
                <a:gd name="T97" fmla="*/ 2147483647 h 28"/>
                <a:gd name="T98" fmla="*/ 0 w 19"/>
                <a:gd name="T99" fmla="*/ 2147483647 h 28"/>
                <a:gd name="T100" fmla="*/ 0 w 19"/>
                <a:gd name="T101" fmla="*/ 2147483647 h 28"/>
                <a:gd name="T102" fmla="*/ 0 w 19"/>
                <a:gd name="T103" fmla="*/ 2147483647 h 2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"/>
                <a:gd name="T157" fmla="*/ 0 h 28"/>
                <a:gd name="T158" fmla="*/ 19 w 19"/>
                <a:gd name="T159" fmla="*/ 28 h 2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" h="28">
                  <a:moveTo>
                    <a:pt x="0" y="14"/>
                  </a:moveTo>
                  <a:lnTo>
                    <a:pt x="0" y="14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6" y="4"/>
                  </a:lnTo>
                  <a:lnTo>
                    <a:pt x="17" y="7"/>
                  </a:lnTo>
                  <a:lnTo>
                    <a:pt x="19" y="14"/>
                  </a:lnTo>
                  <a:lnTo>
                    <a:pt x="17" y="20"/>
                  </a:lnTo>
                  <a:lnTo>
                    <a:pt x="16" y="24"/>
                  </a:lnTo>
                  <a:lnTo>
                    <a:pt x="13" y="28"/>
                  </a:lnTo>
                  <a:lnTo>
                    <a:pt x="9" y="28"/>
                  </a:lnTo>
                  <a:lnTo>
                    <a:pt x="5" y="28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4"/>
                  </a:lnTo>
                  <a:close/>
                  <a:moveTo>
                    <a:pt x="3" y="14"/>
                  </a:moveTo>
                  <a:lnTo>
                    <a:pt x="3" y="14"/>
                  </a:lnTo>
                  <a:lnTo>
                    <a:pt x="3" y="19"/>
                  </a:lnTo>
                  <a:lnTo>
                    <a:pt x="4" y="22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1" y="24"/>
                  </a:lnTo>
                  <a:lnTo>
                    <a:pt x="13" y="22"/>
                  </a:lnTo>
                  <a:lnTo>
                    <a:pt x="15" y="19"/>
                  </a:lnTo>
                  <a:lnTo>
                    <a:pt x="15" y="14"/>
                  </a:lnTo>
                  <a:lnTo>
                    <a:pt x="15" y="9"/>
                  </a:lnTo>
                  <a:lnTo>
                    <a:pt x="13" y="6"/>
                  </a:lnTo>
                  <a:lnTo>
                    <a:pt x="11" y="4"/>
                  </a:lnTo>
                  <a:lnTo>
                    <a:pt x="9" y="4"/>
                  </a:lnTo>
                  <a:lnTo>
                    <a:pt x="7" y="4"/>
                  </a:lnTo>
                  <a:lnTo>
                    <a:pt x="4" y="6"/>
                  </a:lnTo>
                  <a:lnTo>
                    <a:pt x="3" y="9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" name="Freeform 106"/>
            <p:cNvSpPr>
              <a:spLocks/>
            </p:cNvSpPr>
            <p:nvPr/>
          </p:nvSpPr>
          <p:spPr bwMode="auto">
            <a:xfrm>
              <a:off x="9625013" y="3043238"/>
              <a:ext cx="9525" cy="22225"/>
            </a:xfrm>
            <a:custGeom>
              <a:avLst/>
              <a:gdLst>
                <a:gd name="T0" fmla="*/ 0 w 12"/>
                <a:gd name="T1" fmla="*/ 2147483647 h 28"/>
                <a:gd name="T2" fmla="*/ 0 w 12"/>
                <a:gd name="T3" fmla="*/ 0 h 28"/>
                <a:gd name="T4" fmla="*/ 2147483647 w 12"/>
                <a:gd name="T5" fmla="*/ 0 h 28"/>
                <a:gd name="T6" fmla="*/ 2147483647 w 12"/>
                <a:gd name="T7" fmla="*/ 2147483647 h 28"/>
                <a:gd name="T8" fmla="*/ 2147483647 w 12"/>
                <a:gd name="T9" fmla="*/ 2147483647 h 28"/>
                <a:gd name="T10" fmla="*/ 2147483647 w 12"/>
                <a:gd name="T11" fmla="*/ 0 h 28"/>
                <a:gd name="T12" fmla="*/ 2147483647 w 12"/>
                <a:gd name="T13" fmla="*/ 0 h 28"/>
                <a:gd name="T14" fmla="*/ 2147483647 w 12"/>
                <a:gd name="T15" fmla="*/ 0 h 28"/>
                <a:gd name="T16" fmla="*/ 2147483647 w 12"/>
                <a:gd name="T17" fmla="*/ 0 h 28"/>
                <a:gd name="T18" fmla="*/ 2147483647 w 12"/>
                <a:gd name="T19" fmla="*/ 2147483647 h 28"/>
                <a:gd name="T20" fmla="*/ 2147483647 w 12"/>
                <a:gd name="T21" fmla="*/ 2147483647 h 28"/>
                <a:gd name="T22" fmla="*/ 2147483647 w 12"/>
                <a:gd name="T23" fmla="*/ 2147483647 h 28"/>
                <a:gd name="T24" fmla="*/ 2147483647 w 12"/>
                <a:gd name="T25" fmla="*/ 2147483647 h 28"/>
                <a:gd name="T26" fmla="*/ 2147483647 w 12"/>
                <a:gd name="T27" fmla="*/ 2147483647 h 28"/>
                <a:gd name="T28" fmla="*/ 2147483647 w 12"/>
                <a:gd name="T29" fmla="*/ 2147483647 h 28"/>
                <a:gd name="T30" fmla="*/ 2147483647 w 12"/>
                <a:gd name="T31" fmla="*/ 2147483647 h 28"/>
                <a:gd name="T32" fmla="*/ 2147483647 w 12"/>
                <a:gd name="T33" fmla="*/ 2147483647 h 28"/>
                <a:gd name="T34" fmla="*/ 2147483647 w 12"/>
                <a:gd name="T35" fmla="*/ 2147483647 h 28"/>
                <a:gd name="T36" fmla="*/ 2147483647 w 12"/>
                <a:gd name="T37" fmla="*/ 2147483647 h 28"/>
                <a:gd name="T38" fmla="*/ 2147483647 w 12"/>
                <a:gd name="T39" fmla="*/ 2147483647 h 28"/>
                <a:gd name="T40" fmla="*/ 0 w 12"/>
                <a:gd name="T41" fmla="*/ 2147483647 h 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"/>
                <a:gd name="T64" fmla="*/ 0 h 28"/>
                <a:gd name="T65" fmla="*/ 12 w 12"/>
                <a:gd name="T66" fmla="*/ 28 h 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" h="28">
                  <a:moveTo>
                    <a:pt x="0" y="28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4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1" y="5"/>
                  </a:lnTo>
                  <a:lnTo>
                    <a:pt x="8" y="4"/>
                  </a:lnTo>
                  <a:lnTo>
                    <a:pt x="6" y="5"/>
                  </a:lnTo>
                  <a:lnTo>
                    <a:pt x="5" y="7"/>
                  </a:lnTo>
                  <a:lnTo>
                    <a:pt x="4" y="13"/>
                  </a:lnTo>
                  <a:lnTo>
                    <a:pt x="4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Freeform 107"/>
            <p:cNvSpPr>
              <a:spLocks/>
            </p:cNvSpPr>
            <p:nvPr/>
          </p:nvSpPr>
          <p:spPr bwMode="auto">
            <a:xfrm>
              <a:off x="9636125" y="3043238"/>
              <a:ext cx="12700" cy="22225"/>
            </a:xfrm>
            <a:custGeom>
              <a:avLst/>
              <a:gdLst>
                <a:gd name="T0" fmla="*/ 0 w 17"/>
                <a:gd name="T1" fmla="*/ 2147483647 h 28"/>
                <a:gd name="T2" fmla="*/ 0 w 17"/>
                <a:gd name="T3" fmla="*/ 2147483647 h 28"/>
                <a:gd name="T4" fmla="*/ 0 w 17"/>
                <a:gd name="T5" fmla="*/ 2147483647 h 28"/>
                <a:gd name="T6" fmla="*/ 0 w 17"/>
                <a:gd name="T7" fmla="*/ 2147483647 h 28"/>
                <a:gd name="T8" fmla="*/ 0 w 17"/>
                <a:gd name="T9" fmla="*/ 2147483647 h 28"/>
                <a:gd name="T10" fmla="*/ 0 w 17"/>
                <a:gd name="T11" fmla="*/ 2147483647 h 28"/>
                <a:gd name="T12" fmla="*/ 0 w 17"/>
                <a:gd name="T13" fmla="*/ 2147483647 h 28"/>
                <a:gd name="T14" fmla="*/ 0 w 17"/>
                <a:gd name="T15" fmla="*/ 2147483647 h 28"/>
                <a:gd name="T16" fmla="*/ 0 w 17"/>
                <a:gd name="T17" fmla="*/ 2147483647 h 28"/>
                <a:gd name="T18" fmla="*/ 0 w 17"/>
                <a:gd name="T19" fmla="*/ 2147483647 h 28"/>
                <a:gd name="T20" fmla="*/ 0 w 17"/>
                <a:gd name="T21" fmla="*/ 2147483647 h 28"/>
                <a:gd name="T22" fmla="*/ 0 w 17"/>
                <a:gd name="T23" fmla="*/ 2147483647 h 28"/>
                <a:gd name="T24" fmla="*/ 0 w 17"/>
                <a:gd name="T25" fmla="*/ 2147483647 h 28"/>
                <a:gd name="T26" fmla="*/ 0 w 17"/>
                <a:gd name="T27" fmla="*/ 0 h 28"/>
                <a:gd name="T28" fmla="*/ 0 w 17"/>
                <a:gd name="T29" fmla="*/ 0 h 28"/>
                <a:gd name="T30" fmla="*/ 0 w 17"/>
                <a:gd name="T31" fmla="*/ 2147483647 h 28"/>
                <a:gd name="T32" fmla="*/ 0 w 17"/>
                <a:gd name="T33" fmla="*/ 2147483647 h 28"/>
                <a:gd name="T34" fmla="*/ 0 w 17"/>
                <a:gd name="T35" fmla="*/ 2147483647 h 28"/>
                <a:gd name="T36" fmla="*/ 0 w 17"/>
                <a:gd name="T37" fmla="*/ 2147483647 h 28"/>
                <a:gd name="T38" fmla="*/ 0 w 17"/>
                <a:gd name="T39" fmla="*/ 2147483647 h 28"/>
                <a:gd name="T40" fmla="*/ 0 w 17"/>
                <a:gd name="T41" fmla="*/ 2147483647 h 28"/>
                <a:gd name="T42" fmla="*/ 0 w 17"/>
                <a:gd name="T43" fmla="*/ 2147483647 h 28"/>
                <a:gd name="T44" fmla="*/ 0 w 17"/>
                <a:gd name="T45" fmla="*/ 2147483647 h 28"/>
                <a:gd name="T46" fmla="*/ 0 w 17"/>
                <a:gd name="T47" fmla="*/ 2147483647 h 28"/>
                <a:gd name="T48" fmla="*/ 0 w 17"/>
                <a:gd name="T49" fmla="*/ 2147483647 h 28"/>
                <a:gd name="T50" fmla="*/ 0 w 17"/>
                <a:gd name="T51" fmla="*/ 2147483647 h 28"/>
                <a:gd name="T52" fmla="*/ 0 w 17"/>
                <a:gd name="T53" fmla="*/ 2147483647 h 28"/>
                <a:gd name="T54" fmla="*/ 0 w 17"/>
                <a:gd name="T55" fmla="*/ 2147483647 h 28"/>
                <a:gd name="T56" fmla="*/ 0 w 17"/>
                <a:gd name="T57" fmla="*/ 0 h 28"/>
                <a:gd name="T58" fmla="*/ 0 w 17"/>
                <a:gd name="T59" fmla="*/ 0 h 28"/>
                <a:gd name="T60" fmla="*/ 0 w 17"/>
                <a:gd name="T61" fmla="*/ 2147483647 h 28"/>
                <a:gd name="T62" fmla="*/ 0 w 17"/>
                <a:gd name="T63" fmla="*/ 2147483647 h 2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"/>
                <a:gd name="T97" fmla="*/ 0 h 28"/>
                <a:gd name="T98" fmla="*/ 17 w 17"/>
                <a:gd name="T99" fmla="*/ 28 h 2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" h="28">
                  <a:moveTo>
                    <a:pt x="14" y="28"/>
                  </a:moveTo>
                  <a:lnTo>
                    <a:pt x="14" y="24"/>
                  </a:lnTo>
                  <a:lnTo>
                    <a:pt x="11" y="27"/>
                  </a:lnTo>
                  <a:lnTo>
                    <a:pt x="7" y="28"/>
                  </a:lnTo>
                  <a:lnTo>
                    <a:pt x="5" y="28"/>
                  </a:lnTo>
                  <a:lnTo>
                    <a:pt x="4" y="27"/>
                  </a:lnTo>
                  <a:lnTo>
                    <a:pt x="1" y="23"/>
                  </a:lnTo>
                  <a:lnTo>
                    <a:pt x="0" y="18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15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8" y="24"/>
                  </a:lnTo>
                  <a:lnTo>
                    <a:pt x="11" y="24"/>
                  </a:lnTo>
                  <a:lnTo>
                    <a:pt x="12" y="22"/>
                  </a:lnTo>
                  <a:lnTo>
                    <a:pt x="13" y="19"/>
                  </a:lnTo>
                  <a:lnTo>
                    <a:pt x="13" y="15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7" y="28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3" name="Freeform 108"/>
            <p:cNvSpPr>
              <a:spLocks/>
            </p:cNvSpPr>
            <p:nvPr/>
          </p:nvSpPr>
          <p:spPr bwMode="auto">
            <a:xfrm>
              <a:off x="9653588" y="3043238"/>
              <a:ext cx="22225" cy="22225"/>
            </a:xfrm>
            <a:custGeom>
              <a:avLst/>
              <a:gdLst>
                <a:gd name="T0" fmla="*/ 0 w 28"/>
                <a:gd name="T1" fmla="*/ 2147483647 h 28"/>
                <a:gd name="T2" fmla="*/ 0 w 28"/>
                <a:gd name="T3" fmla="*/ 0 h 28"/>
                <a:gd name="T4" fmla="*/ 2147483647 w 28"/>
                <a:gd name="T5" fmla="*/ 0 h 28"/>
                <a:gd name="T6" fmla="*/ 2147483647 w 28"/>
                <a:gd name="T7" fmla="*/ 2147483647 h 28"/>
                <a:gd name="T8" fmla="*/ 2147483647 w 28"/>
                <a:gd name="T9" fmla="*/ 2147483647 h 28"/>
                <a:gd name="T10" fmla="*/ 2147483647 w 28"/>
                <a:gd name="T11" fmla="*/ 2147483647 h 28"/>
                <a:gd name="T12" fmla="*/ 2147483647 w 28"/>
                <a:gd name="T13" fmla="*/ 2147483647 h 28"/>
                <a:gd name="T14" fmla="*/ 2147483647 w 28"/>
                <a:gd name="T15" fmla="*/ 0 h 28"/>
                <a:gd name="T16" fmla="*/ 2147483647 w 28"/>
                <a:gd name="T17" fmla="*/ 0 h 28"/>
                <a:gd name="T18" fmla="*/ 2147483647 w 28"/>
                <a:gd name="T19" fmla="*/ 2147483647 h 28"/>
                <a:gd name="T20" fmla="*/ 2147483647 w 28"/>
                <a:gd name="T21" fmla="*/ 2147483647 h 28"/>
                <a:gd name="T22" fmla="*/ 2147483647 w 28"/>
                <a:gd name="T23" fmla="*/ 2147483647 h 28"/>
                <a:gd name="T24" fmla="*/ 2147483647 w 28"/>
                <a:gd name="T25" fmla="*/ 2147483647 h 28"/>
                <a:gd name="T26" fmla="*/ 2147483647 w 28"/>
                <a:gd name="T27" fmla="*/ 2147483647 h 28"/>
                <a:gd name="T28" fmla="*/ 2147483647 w 28"/>
                <a:gd name="T29" fmla="*/ 2147483647 h 28"/>
                <a:gd name="T30" fmla="*/ 2147483647 w 28"/>
                <a:gd name="T31" fmla="*/ 0 h 28"/>
                <a:gd name="T32" fmla="*/ 2147483647 w 28"/>
                <a:gd name="T33" fmla="*/ 0 h 28"/>
                <a:gd name="T34" fmla="*/ 2147483647 w 28"/>
                <a:gd name="T35" fmla="*/ 0 h 28"/>
                <a:gd name="T36" fmla="*/ 2147483647 w 28"/>
                <a:gd name="T37" fmla="*/ 2147483647 h 28"/>
                <a:gd name="T38" fmla="*/ 2147483647 w 28"/>
                <a:gd name="T39" fmla="*/ 2147483647 h 28"/>
                <a:gd name="T40" fmla="*/ 2147483647 w 28"/>
                <a:gd name="T41" fmla="*/ 2147483647 h 28"/>
                <a:gd name="T42" fmla="*/ 2147483647 w 28"/>
                <a:gd name="T43" fmla="*/ 2147483647 h 28"/>
                <a:gd name="T44" fmla="*/ 2147483647 w 28"/>
                <a:gd name="T45" fmla="*/ 2147483647 h 28"/>
                <a:gd name="T46" fmla="*/ 2147483647 w 28"/>
                <a:gd name="T47" fmla="*/ 2147483647 h 28"/>
                <a:gd name="T48" fmla="*/ 2147483647 w 28"/>
                <a:gd name="T49" fmla="*/ 2147483647 h 28"/>
                <a:gd name="T50" fmla="*/ 2147483647 w 28"/>
                <a:gd name="T51" fmla="*/ 2147483647 h 28"/>
                <a:gd name="T52" fmla="*/ 2147483647 w 28"/>
                <a:gd name="T53" fmla="*/ 2147483647 h 28"/>
                <a:gd name="T54" fmla="*/ 2147483647 w 28"/>
                <a:gd name="T55" fmla="*/ 2147483647 h 28"/>
                <a:gd name="T56" fmla="*/ 2147483647 w 28"/>
                <a:gd name="T57" fmla="*/ 2147483647 h 28"/>
                <a:gd name="T58" fmla="*/ 2147483647 w 28"/>
                <a:gd name="T59" fmla="*/ 2147483647 h 28"/>
                <a:gd name="T60" fmla="*/ 2147483647 w 28"/>
                <a:gd name="T61" fmla="*/ 2147483647 h 28"/>
                <a:gd name="T62" fmla="*/ 2147483647 w 28"/>
                <a:gd name="T63" fmla="*/ 2147483647 h 28"/>
                <a:gd name="T64" fmla="*/ 2147483647 w 28"/>
                <a:gd name="T65" fmla="*/ 2147483647 h 28"/>
                <a:gd name="T66" fmla="*/ 2147483647 w 28"/>
                <a:gd name="T67" fmla="*/ 2147483647 h 28"/>
                <a:gd name="T68" fmla="*/ 2147483647 w 28"/>
                <a:gd name="T69" fmla="*/ 2147483647 h 28"/>
                <a:gd name="T70" fmla="*/ 2147483647 w 28"/>
                <a:gd name="T71" fmla="*/ 2147483647 h 28"/>
                <a:gd name="T72" fmla="*/ 2147483647 w 28"/>
                <a:gd name="T73" fmla="*/ 2147483647 h 28"/>
                <a:gd name="T74" fmla="*/ 2147483647 w 28"/>
                <a:gd name="T75" fmla="*/ 2147483647 h 28"/>
                <a:gd name="T76" fmla="*/ 2147483647 w 28"/>
                <a:gd name="T77" fmla="*/ 2147483647 h 28"/>
                <a:gd name="T78" fmla="*/ 2147483647 w 28"/>
                <a:gd name="T79" fmla="*/ 2147483647 h 28"/>
                <a:gd name="T80" fmla="*/ 2147483647 w 28"/>
                <a:gd name="T81" fmla="*/ 2147483647 h 28"/>
                <a:gd name="T82" fmla="*/ 2147483647 w 28"/>
                <a:gd name="T83" fmla="*/ 2147483647 h 28"/>
                <a:gd name="T84" fmla="*/ 2147483647 w 28"/>
                <a:gd name="T85" fmla="*/ 2147483647 h 28"/>
                <a:gd name="T86" fmla="*/ 2147483647 w 28"/>
                <a:gd name="T87" fmla="*/ 2147483647 h 28"/>
                <a:gd name="T88" fmla="*/ 2147483647 w 28"/>
                <a:gd name="T89" fmla="*/ 2147483647 h 28"/>
                <a:gd name="T90" fmla="*/ 2147483647 w 28"/>
                <a:gd name="T91" fmla="*/ 2147483647 h 28"/>
                <a:gd name="T92" fmla="*/ 2147483647 w 28"/>
                <a:gd name="T93" fmla="*/ 2147483647 h 28"/>
                <a:gd name="T94" fmla="*/ 2147483647 w 28"/>
                <a:gd name="T95" fmla="*/ 2147483647 h 28"/>
                <a:gd name="T96" fmla="*/ 2147483647 w 28"/>
                <a:gd name="T97" fmla="*/ 2147483647 h 28"/>
                <a:gd name="T98" fmla="*/ 2147483647 w 28"/>
                <a:gd name="T99" fmla="*/ 2147483647 h 28"/>
                <a:gd name="T100" fmla="*/ 2147483647 w 28"/>
                <a:gd name="T101" fmla="*/ 2147483647 h 28"/>
                <a:gd name="T102" fmla="*/ 2147483647 w 28"/>
                <a:gd name="T103" fmla="*/ 2147483647 h 28"/>
                <a:gd name="T104" fmla="*/ 0 w 28"/>
                <a:gd name="T105" fmla="*/ 2147483647 h 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8"/>
                <a:gd name="T160" fmla="*/ 0 h 28"/>
                <a:gd name="T161" fmla="*/ 28 w 28"/>
                <a:gd name="T162" fmla="*/ 28 h 2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8" h="28">
                  <a:moveTo>
                    <a:pt x="0" y="28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6" y="1"/>
                  </a:lnTo>
                  <a:lnTo>
                    <a:pt x="9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7" y="1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6" y="1"/>
                  </a:lnTo>
                  <a:lnTo>
                    <a:pt x="27" y="5"/>
                  </a:lnTo>
                  <a:lnTo>
                    <a:pt x="28" y="9"/>
                  </a:lnTo>
                  <a:lnTo>
                    <a:pt x="28" y="28"/>
                  </a:lnTo>
                  <a:lnTo>
                    <a:pt x="25" y="28"/>
                  </a:lnTo>
                  <a:lnTo>
                    <a:pt x="25" y="10"/>
                  </a:lnTo>
                  <a:lnTo>
                    <a:pt x="23" y="6"/>
                  </a:lnTo>
                  <a:lnTo>
                    <a:pt x="22" y="4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6" y="5"/>
                  </a:lnTo>
                  <a:lnTo>
                    <a:pt x="16" y="7"/>
                  </a:lnTo>
                  <a:lnTo>
                    <a:pt x="15" y="11"/>
                  </a:lnTo>
                  <a:lnTo>
                    <a:pt x="15" y="28"/>
                  </a:lnTo>
                  <a:lnTo>
                    <a:pt x="11" y="28"/>
                  </a:lnTo>
                  <a:lnTo>
                    <a:pt x="11" y="10"/>
                  </a:lnTo>
                  <a:lnTo>
                    <a:pt x="11" y="5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3" y="9"/>
                  </a:lnTo>
                  <a:lnTo>
                    <a:pt x="3" y="14"/>
                  </a:lnTo>
                  <a:lnTo>
                    <a:pt x="3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pic>
        <p:nvPicPr>
          <p:cNvPr id="94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516" y="3673869"/>
            <a:ext cx="856264" cy="24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129" y="3600144"/>
            <a:ext cx="625475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6" name="グループ化 95"/>
          <p:cNvGrpSpPr/>
          <p:nvPr/>
        </p:nvGrpSpPr>
        <p:grpSpPr>
          <a:xfrm>
            <a:off x="3168502" y="3694601"/>
            <a:ext cx="648586" cy="364130"/>
            <a:chOff x="1549553" y="1135115"/>
            <a:chExt cx="595770" cy="286515"/>
          </a:xfrm>
        </p:grpSpPr>
        <p:sp>
          <p:nvSpPr>
            <p:cNvPr id="97" name="正方形/長方形 96"/>
            <p:cNvSpPr/>
            <p:nvPr/>
          </p:nvSpPr>
          <p:spPr bwMode="auto">
            <a:xfrm>
              <a:off x="1549553" y="1135115"/>
              <a:ext cx="595770" cy="286515"/>
            </a:xfrm>
            <a:prstGeom prst="rect">
              <a:avLst/>
            </a:prstGeom>
            <a:solidFill>
              <a:schemeClr val="bg1"/>
            </a:solidFill>
            <a:ln w="762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pic>
          <p:nvPicPr>
            <p:cNvPr id="98" name="図 97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9553" y="1135115"/>
              <a:ext cx="595770" cy="286515"/>
            </a:xfrm>
            <a:prstGeom prst="rect">
              <a:avLst/>
            </a:prstGeom>
          </p:spPr>
        </p:pic>
      </p:grpSp>
      <p:sp>
        <p:nvSpPr>
          <p:cNvPr id="100" name="テキスト ボックス 99"/>
          <p:cNvSpPr txBox="1"/>
          <p:nvPr/>
        </p:nvSpPr>
        <p:spPr>
          <a:xfrm>
            <a:off x="2507654" y="2666861"/>
            <a:ext cx="36423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rgbClr val="333399"/>
                </a:solidFill>
                <a:latin typeface="Tahoma" pitchFamily="34" charset="0"/>
                <a:cs typeface="Tahoma" pitchFamily="34" charset="0"/>
              </a:rPr>
              <a:t>Future IMT Vision in ITU-R WP5D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437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Goal of IMT-2020/5G Strategic Session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Sharing information on activities and future plan of 5G related organizations</a:t>
            </a:r>
          </a:p>
          <a:p>
            <a:pPr lvl="0"/>
            <a:r>
              <a:rPr lang="en-US" altLang="ja-JP" dirty="0" smtClean="0"/>
              <a:t>Identification of future </a:t>
            </a:r>
            <a:r>
              <a:rPr lang="en-US" altLang="ja-JP" dirty="0"/>
              <a:t>collaboration among GSC members and 5G related </a:t>
            </a:r>
            <a:r>
              <a:rPr lang="en-US" altLang="ja-JP" dirty="0" smtClean="0"/>
              <a:t>organizations for;</a:t>
            </a:r>
            <a:endParaRPr lang="ja-JP" altLang="ja-JP" sz="3200" dirty="0"/>
          </a:p>
          <a:p>
            <a:pPr lvl="1"/>
            <a:r>
              <a:rPr lang="en-US" altLang="ja-JP" dirty="0"/>
              <a:t>Harmonization on study results of the organizations, e.g. use cases, </a:t>
            </a:r>
            <a:r>
              <a:rPr lang="en-US" altLang="ja-JP" dirty="0" smtClean="0"/>
              <a:t>requirements</a:t>
            </a:r>
            <a:endParaRPr lang="ja-JP" altLang="ja-JP" sz="2800" dirty="0"/>
          </a:p>
          <a:p>
            <a:pPr lvl="1"/>
            <a:r>
              <a:rPr lang="en-US" altLang="ja-JP" dirty="0"/>
              <a:t>Harmonization on spectrum </a:t>
            </a:r>
            <a:r>
              <a:rPr lang="en-US" altLang="ja-JP" dirty="0" smtClean="0"/>
              <a:t>aspects</a:t>
            </a:r>
            <a:endParaRPr lang="ja-JP" altLang="ja-JP" sz="2800" dirty="0"/>
          </a:p>
          <a:p>
            <a:pPr lvl="1"/>
            <a:r>
              <a:rPr lang="en-US" altLang="ja-JP" dirty="0"/>
              <a:t>Way forward for network </a:t>
            </a:r>
            <a:r>
              <a:rPr lang="en-US" altLang="ja-JP" dirty="0" smtClean="0"/>
              <a:t>aspects</a:t>
            </a:r>
          </a:p>
          <a:p>
            <a:pPr lvl="1"/>
            <a:r>
              <a:rPr lang="en-US" altLang="ja-JP" dirty="0" smtClean="0"/>
              <a:t>Others</a:t>
            </a:r>
          </a:p>
          <a:p>
            <a:pPr lvl="1"/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8867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EBB5137-19B0-4A8C-B6E9-D301B4702A85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265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HGP創英角ｺﾞｼｯｸUB</vt:lpstr>
      <vt:lpstr>ＭＳ Ｐゴシック</vt:lpstr>
      <vt:lpstr>Arial</vt:lpstr>
      <vt:lpstr>Calibri</vt:lpstr>
      <vt:lpstr>Calibri Light</vt:lpstr>
      <vt:lpstr>Tahoma</vt:lpstr>
      <vt:lpstr>Office Theme</vt:lpstr>
      <vt:lpstr>PowerPoint Presentation</vt:lpstr>
      <vt:lpstr>Leadership of IMT-2020/5G Strategic Session</vt:lpstr>
      <vt:lpstr>Agenda</vt:lpstr>
      <vt:lpstr>5G Global Status and Trend</vt:lpstr>
      <vt:lpstr>Goal of IMT-2020/5G Strategic Session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Reinhard Scholl</cp:lastModifiedBy>
  <cp:revision>56</cp:revision>
  <cp:lastPrinted>2015-06-10T09:33:51Z</cp:lastPrinted>
  <dcterms:created xsi:type="dcterms:W3CDTF">2015-04-30T14:38:43Z</dcterms:created>
  <dcterms:modified xsi:type="dcterms:W3CDTF">2015-07-14T11:41:35Z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