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59" r:id="rId7"/>
    <p:sldId id="260" r:id="rId8"/>
    <p:sldId id="261" r:id="rId9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indme911.org/wp-content/uploads/2014/04/PSAP-survey-release_fin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document/fcc-adopts-new-wireless-indoor-e911-location-accuracy-requirements-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Reports/ngp_update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Indoor Location Accuracy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Dr. Kevin W. Lu, IEEE-SA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3634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GSC-19_108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IEEE-SA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Kevin W. Lu, </a:t>
                      </a:r>
                      <a:r>
                        <a:rPr lang="en-US" dirty="0" err="1" smtClean="0"/>
                        <a:t>klu@ieee.org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for Indoor Location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of emergency (9-1-1) dispatchers finds many indoor callers cannot be located on wireless phones:</a:t>
            </a:r>
          </a:p>
          <a:p>
            <a:pPr lvl="1"/>
            <a:r>
              <a:rPr lang="en-US" sz="2800" dirty="0" smtClean="0"/>
              <a:t>76% of 9-1-1 calls come from wireless phones</a:t>
            </a:r>
          </a:p>
          <a:p>
            <a:pPr lvl="1"/>
            <a:r>
              <a:rPr lang="en-US" sz="2800" dirty="0" smtClean="0"/>
              <a:t>64% of those wireless 9-1-1 calls are made from inside buildings</a:t>
            </a:r>
            <a:endParaRPr lang="en-US" sz="2800" dirty="0"/>
          </a:p>
          <a:p>
            <a:r>
              <a:rPr lang="en-US" dirty="0" smtClean="0"/>
              <a:t>Source: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://findme911.org/wp-content/uploads/2014/04/PSAP-survey-</a:t>
            </a:r>
            <a:r>
              <a:rPr lang="en-US" dirty="0" smtClean="0">
                <a:hlinkClick r:id="rId2"/>
              </a:rPr>
              <a:t>release_final.pdf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Location Accuracy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US Federal Communications Commission (FCC) updated rules to include wireless indoor E911 location accuracy requirements:</a:t>
            </a:r>
          </a:p>
          <a:p>
            <a:pPr lvl="1"/>
            <a:r>
              <a:rPr lang="en-US" sz="2800" dirty="0" smtClean="0"/>
              <a:t>Dispatchable location metric</a:t>
            </a:r>
          </a:p>
          <a:p>
            <a:pPr lvl="1"/>
            <a:r>
              <a:rPr lang="en-US" sz="2800" dirty="0" smtClean="0"/>
              <a:t>Z-axis metric</a:t>
            </a:r>
          </a:p>
          <a:p>
            <a:r>
              <a:rPr lang="en-US" dirty="0" smtClean="0"/>
              <a:t>Source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https://www.fcc.gov/document/fcc-adopts-new-wireless-indoor-e911-location-accuracy-requirements-</a:t>
            </a:r>
            <a:r>
              <a:rPr lang="en-US" dirty="0" smtClean="0">
                <a:hlinkClick r:id="rId2"/>
              </a:rPr>
              <a:t>0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IEEE 802.11 Next Generation Positioning Study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Generation Positioning (NGP) is a new study group within the IEEE 802.11 working group:</a:t>
            </a:r>
          </a:p>
          <a:p>
            <a:pPr lvl="1"/>
            <a:r>
              <a:rPr lang="en-US" sz="2800" dirty="0" smtClean="0"/>
              <a:t>Needs of a station to identify its absolute and relative position to another station or stations</a:t>
            </a:r>
          </a:p>
          <a:p>
            <a:pPr lvl="1"/>
            <a:r>
              <a:rPr lang="en-US" sz="2800" dirty="0" smtClean="0"/>
              <a:t>Draft Project Authorization Request (PAR) for amendment to the IEEE Std-802.11</a:t>
            </a:r>
          </a:p>
          <a:p>
            <a:r>
              <a:rPr lang="en-US" dirty="0"/>
              <a:t>Source: </a:t>
            </a:r>
            <a:r>
              <a:rPr lang="en-US" dirty="0">
                <a:hlinkClick r:id="rId2"/>
              </a:rPr>
              <a:t>http://www.ieee802.org/11/Reports/</a:t>
            </a:r>
            <a:r>
              <a:rPr lang="en-US" dirty="0" smtClean="0">
                <a:hlinkClick r:id="rId2"/>
              </a:rPr>
              <a:t>ngp_update.htm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0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Member of Global Standards Collaboration</a:t>
            </a:r>
            <a:endParaRPr lang="en-US" dirty="0"/>
          </a:p>
        </p:txBody>
      </p:sp>
      <p:pic>
        <p:nvPicPr>
          <p:cNvPr id="4" name="Content Placeholder 3" descr="IB00Ss8z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749" r="-637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607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A524293-4848-4391-B578-3B225AB8DAED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179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Needs for Indoor Location Accuracy</vt:lpstr>
      <vt:lpstr>Indoor Location Accuracy Requirements</vt:lpstr>
      <vt:lpstr>IEEE 802.11 Next Generation Positioning Study Group</vt:lpstr>
      <vt:lpstr>A Member of Global Standards Collaboration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51</cp:revision>
  <cp:lastPrinted>2015-06-10T09:33:51Z</cp:lastPrinted>
  <dcterms:created xsi:type="dcterms:W3CDTF">2015-04-30T14:38:43Z</dcterms:created>
  <dcterms:modified xsi:type="dcterms:W3CDTF">2015-07-10T10:03:38Z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