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7" r:id="rId5"/>
    <p:sldId id="258" r:id="rId6"/>
  </p:sldIdLst>
  <p:sldSz cx="12192000" cy="6858000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6" autoAdjust="0"/>
    <p:restoredTop sz="94660"/>
  </p:normalViewPr>
  <p:slideViewPr>
    <p:cSldViewPr snapToGrid="0">
      <p:cViewPr varScale="1">
        <p:scale>
          <a:sx n="45" d="100"/>
          <a:sy n="45" d="100"/>
        </p:scale>
        <p:origin x="72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25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5B21E-7893-4014-8E1A-CD496E75C258}" type="datetimeFigureOut">
              <a:rPr lang="en-US" smtClean="0"/>
              <a:t>20/07/2015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EDF8D-EF40-423C-A17D-6ACCC54C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72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7A926-2A52-4201-A14B-F933CE9BDB64}" type="datetimeFigureOut">
              <a:rPr lang="en-US" smtClean="0"/>
              <a:t>20/07/2015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69352-9285-4CF1-8AEC-80889BB30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16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20/07/2015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4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20/07/2015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19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20/07/2015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79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07963"/>
            <a:ext cx="10515600" cy="963111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726"/>
            <a:ext cx="10515600" cy="46223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00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20/07/2015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95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20/07/2015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54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20/07/2015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20/07/2015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4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20/07/2015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8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20/07/2015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20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20/07/2015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4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19" t="77725" r="2931" b="4433"/>
          <a:stretch/>
        </p:blipFill>
        <p:spPr>
          <a:xfrm>
            <a:off x="10771252" y="5707062"/>
            <a:ext cx="1332689" cy="10408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8" t="41540" r="73048" b="4600"/>
          <a:stretch/>
        </p:blipFill>
        <p:spPr>
          <a:xfrm>
            <a:off x="120498" y="3461510"/>
            <a:ext cx="2412460" cy="31420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5"/>
          <p:cNvSpPr txBox="1">
            <a:spLocks/>
          </p:cNvSpPr>
          <p:nvPr userDrawn="1"/>
        </p:nvSpPr>
        <p:spPr>
          <a:xfrm>
            <a:off x="88414" y="6491250"/>
            <a:ext cx="2906949" cy="37196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GSC-19 Meeting, 15-16 July 2015, Geneva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93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129746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endParaRPr lang="en-US" sz="2800" b="1" dirty="0">
              <a:latin typeface="Calibri" panose="020F050202020403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40042" y="3107200"/>
            <a:ext cx="9144000" cy="128031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 smtClean="0">
                <a:latin typeface="Calibri" panose="020F0502020204030204" pitchFamily="34" charset="0"/>
              </a:rPr>
              <a:t>Report from HoD meeting</a:t>
            </a:r>
          </a:p>
          <a:p>
            <a:pPr marL="0" indent="0" algn="ctr">
              <a:buNone/>
            </a:pPr>
            <a:r>
              <a:rPr lang="en-US" b="1" dirty="0" smtClean="0">
                <a:latin typeface="Calibri" panose="020F0502020204030204" pitchFamily="34" charset="0"/>
              </a:rPr>
              <a:t>Chaesub Lee</a:t>
            </a:r>
          </a:p>
          <a:p>
            <a:pPr marL="0" indent="0" algn="ctr">
              <a:buNone/>
            </a:pPr>
            <a:r>
              <a:rPr lang="en-US" b="1" dirty="0" smtClean="0">
                <a:latin typeface="Calibri" panose="020F0502020204030204" pitchFamily="34" charset="0"/>
              </a:rPr>
              <a:t>Colin Langtry</a:t>
            </a:r>
            <a:endParaRPr lang="en-US" b="1" dirty="0">
              <a:latin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226528"/>
              </p:ext>
            </p:extLst>
          </p:nvPr>
        </p:nvGraphicFramePr>
        <p:xfrm>
          <a:off x="4019350" y="554555"/>
          <a:ext cx="7386587" cy="1485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/>
                <a:gridCol w="5755907"/>
              </a:tblGrid>
              <a:tr h="388531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 No: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GSC-19_024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Source: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ITU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Contact: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Chaesub Lee, Colin Langtry</a:t>
                      </a:r>
                      <a:endParaRPr lang="en-US" dirty="0"/>
                    </a:p>
                  </a:txBody>
                  <a:tcPr/>
                </a:tc>
              </a:tr>
              <a:tr h="33879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Agenda Item: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83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7247" y="566971"/>
            <a:ext cx="10155148" cy="5443412"/>
          </a:xfrm>
        </p:spPr>
        <p:txBody>
          <a:bodyPr>
            <a:normAutofit/>
          </a:bodyPr>
          <a:lstStyle/>
          <a:p>
            <a:r>
              <a:rPr lang="en-US" dirty="0" smtClean="0"/>
              <a:t>GSC-20: 26 ~ 27 April 2016, Hosted by TSDSI (India Mumbai)</a:t>
            </a:r>
          </a:p>
          <a:p>
            <a:r>
              <a:rPr lang="en-US" dirty="0" smtClean="0"/>
              <a:t>New Members: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Welcome ISO and IEC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GSC supportive of ISO, IEC applications and will </a:t>
            </a:r>
            <a:r>
              <a:rPr lang="en-US" smtClean="0"/>
              <a:t>finalize decision before </a:t>
            </a:r>
            <a:r>
              <a:rPr lang="en-US" dirty="0" smtClean="0"/>
              <a:t>the next GSC (GSC-20)</a:t>
            </a:r>
          </a:p>
          <a:p>
            <a:r>
              <a:rPr lang="en-US" dirty="0" smtClean="0"/>
              <a:t>Structure and Formats: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Arrange a time to discuss based on member’s presentations (possibly extend HoD session or other designated time) 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Keeping 2~3 strategic topics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Leading more </a:t>
            </a:r>
            <a:r>
              <a:rPr lang="en-US" altLang="ko-KR" dirty="0" smtClean="0"/>
              <a:t>active </a:t>
            </a:r>
            <a:r>
              <a:rPr lang="en-US" dirty="0" smtClean="0"/>
              <a:t>involvements </a:t>
            </a:r>
            <a:r>
              <a:rPr lang="en-US" dirty="0"/>
              <a:t>and </a:t>
            </a:r>
            <a:r>
              <a:rPr lang="en-US" dirty="0" smtClean="0"/>
              <a:t>discussion</a:t>
            </a: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Strategic Topic #2 would be one of reference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Session chair (Facilitator) should provide clear objectives with Questions beforehand for better preparation of delegations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458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EA5E92C6EE1243B079AB20ED224A18" ma:contentTypeVersion="1" ma:contentTypeDescription="Create a new document." ma:contentTypeScope="" ma:versionID="31ff32be69e0f8345351ffd07a333aa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A6323F4-0075-4E7D-ACBD-600167DEEC94}"/>
</file>

<file path=customXml/itemProps2.xml><?xml version="1.0" encoding="utf-8"?>
<ds:datastoreItem xmlns:ds="http://schemas.openxmlformats.org/officeDocument/2006/customXml" ds:itemID="{0025E2F0-A537-4337-A3E3-32201B88F6E3}"/>
</file>

<file path=customXml/itemProps3.xml><?xml version="1.0" encoding="utf-8"?>
<ds:datastoreItem xmlns:ds="http://schemas.openxmlformats.org/officeDocument/2006/customXml" ds:itemID="{BBE9B659-C4AC-4937-97CD-B8624FBBF4D2}"/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125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맑은 고딕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Daily, Honora</dc:creator>
  <cp:lastModifiedBy>Daily, Honora</cp:lastModifiedBy>
  <cp:revision>42</cp:revision>
  <cp:lastPrinted>2015-06-10T09:33:51Z</cp:lastPrinted>
  <dcterms:created xsi:type="dcterms:W3CDTF">2015-04-30T14:38:43Z</dcterms:created>
  <dcterms:modified xsi:type="dcterms:W3CDTF">2015-07-20T09:07:38Z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0x010100F0EA5E92C6EE1243B079AB20ED224A18</vt:lpwstr>
  </property>
</Properties>
</file>